
<file path=[Content_Types].xml><?xml version="1.0" encoding="utf-8"?>
<Types xmlns="http://schemas.openxmlformats.org/package/2006/content-types">
  <Default Extension="mp3" ContentType="audio/mpeg"/>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rts/chart1.xml" ContentType="application/vnd.openxmlformats-officedocument.drawingml.chart+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charts/chart2.xml" ContentType="application/vnd.openxmlformats-officedocument.drawingml.chart+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2"/>
  </p:notesMasterIdLst>
  <p:sldIdLst>
    <p:sldId id="314" r:id="rId2"/>
    <p:sldId id="312" r:id="rId3"/>
    <p:sldId id="262" r:id="rId4"/>
    <p:sldId id="263" r:id="rId5"/>
    <p:sldId id="261" r:id="rId6"/>
    <p:sldId id="264" r:id="rId7"/>
    <p:sldId id="265" r:id="rId8"/>
    <p:sldId id="266" r:id="rId9"/>
    <p:sldId id="267" r:id="rId10"/>
    <p:sldId id="268" r:id="rId11"/>
    <p:sldId id="269" r:id="rId12"/>
    <p:sldId id="270" r:id="rId13"/>
    <p:sldId id="272" r:id="rId14"/>
    <p:sldId id="271" r:id="rId15"/>
    <p:sldId id="273" r:id="rId16"/>
    <p:sldId id="274" r:id="rId17"/>
    <p:sldId id="275" r:id="rId18"/>
    <p:sldId id="276" r:id="rId19"/>
    <p:sldId id="277" r:id="rId20"/>
    <p:sldId id="278" r:id="rId21"/>
    <p:sldId id="279" r:id="rId22"/>
    <p:sldId id="280" r:id="rId23"/>
    <p:sldId id="281" r:id="rId24"/>
    <p:sldId id="282" r:id="rId25"/>
    <p:sldId id="283" r:id="rId26"/>
    <p:sldId id="284" r:id="rId27"/>
    <p:sldId id="285" r:id="rId28"/>
    <p:sldId id="286" r:id="rId29"/>
    <p:sldId id="287" r:id="rId30"/>
    <p:sldId id="289" r:id="rId31"/>
    <p:sldId id="288" r:id="rId32"/>
    <p:sldId id="290" r:id="rId33"/>
    <p:sldId id="291" r:id="rId34"/>
    <p:sldId id="292" r:id="rId35"/>
    <p:sldId id="293" r:id="rId36"/>
    <p:sldId id="294" r:id="rId37"/>
    <p:sldId id="295" r:id="rId38"/>
    <p:sldId id="296" r:id="rId39"/>
    <p:sldId id="297" r:id="rId40"/>
    <p:sldId id="298" r:id="rId41"/>
  </p:sldIdLst>
  <p:sldSz cx="12195175" cy="6858000"/>
  <p:notesSz cx="6858000" cy="9144000"/>
  <p:custDataLst>
    <p:tags r:id="rId43"/>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15:clr>
            <a:srgbClr val="A4A3A4"/>
          </p15:clr>
        </p15:guide>
        <p15:guide id="2" pos="384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F5EB0"/>
    <a:srgbClr val="FFFFFF"/>
    <a:srgbClr val="1C2747"/>
    <a:srgbClr val="0E1A40"/>
    <a:srgbClr val="3CCCC7"/>
    <a:srgbClr val="FF6D6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9096" autoAdjust="0"/>
  </p:normalViewPr>
  <p:slideViewPr>
    <p:cSldViewPr showGuides="1">
      <p:cViewPr varScale="1">
        <p:scale>
          <a:sx n="90" d="100"/>
          <a:sy n="90" d="100"/>
        </p:scale>
        <p:origin x="546" y="78"/>
      </p:cViewPr>
      <p:guideLst>
        <p:guide orient="horz"/>
        <p:guide pos="3841"/>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notesMaster" Target="notesMasters/notesMaster1.xml"/><Relationship Id="rId47"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gs" Target="tags/tag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___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___2.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Series 1</c:v>
                </c:pt>
              </c:strCache>
            </c:strRef>
          </c:tx>
          <c:spPr>
            <a:ln w="25400" cap="rnd" cmpd="sng" algn="ctr">
              <a:solidFill>
                <a:srgbClr val="2F5EB0"/>
              </a:solidFill>
              <a:round/>
            </a:ln>
            <a:effectLst>
              <a:outerShdw blurRad="50800" dist="38100" dir="2700000" algn="tl" rotWithShape="0">
                <a:prstClr val="black">
                  <a:alpha val="40000"/>
                </a:prstClr>
              </a:outerShdw>
            </a:effectLst>
          </c:spPr>
          <c:marker>
            <c:symbol val="circle"/>
            <c:size val="17"/>
            <c:spPr>
              <a:solidFill>
                <a:srgbClr val="2F5EB0"/>
              </a:solidFill>
              <a:ln w="25400">
                <a:solidFill>
                  <a:srgbClr val="2F5EB0"/>
                </a:solidFill>
              </a:ln>
              <a:effectLst>
                <a:outerShdw blurRad="50800" dist="38100" dir="2700000" algn="tl" rotWithShape="0">
                  <a:prstClr val="black">
                    <a:alpha val="40000"/>
                  </a:prstClr>
                </a:outerShdw>
              </a:effectLst>
            </c:spPr>
          </c:marker>
          <c:dLbls>
            <c:numFmt formatCode="General" sourceLinked="0"/>
            <c:spPr>
              <a:noFill/>
              <a:ln>
                <a:noFill/>
              </a:ln>
              <a:effectLst/>
            </c:spPr>
            <c:txPr>
              <a:bodyPr rot="0" vert="horz"/>
              <a:lstStyle/>
              <a:p>
                <a:pPr>
                  <a:defRPr/>
                </a:pPr>
                <a:endParaRPr lang="zh-CN"/>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35000"/>
                          <a:lumOff val="65000"/>
                        </a:schemeClr>
                      </a:solidFill>
                    </a:ln>
                    <a:effectLst/>
                  </c:spPr>
                </c15:leaderLines>
              </c:ext>
            </c:extLst>
          </c:dLbls>
          <c:cat>
            <c:strRef>
              <c:f>Sheet1!$A$2:$A$13</c:f>
              <c:strCache>
                <c:ptCount val="12"/>
                <c:pt idx="0">
                  <c:v>Jan</c:v>
                </c:pt>
                <c:pt idx="1">
                  <c:v>Feb</c:v>
                </c:pt>
                <c:pt idx="2">
                  <c:v>Mar</c:v>
                </c:pt>
                <c:pt idx="3">
                  <c:v>Apr</c:v>
                </c:pt>
                <c:pt idx="4">
                  <c:v>May</c:v>
                </c:pt>
                <c:pt idx="5">
                  <c:v>Jun</c:v>
                </c:pt>
                <c:pt idx="6">
                  <c:v>Jul</c:v>
                </c:pt>
                <c:pt idx="7">
                  <c:v>Aug</c:v>
                </c:pt>
                <c:pt idx="8">
                  <c:v>Sep</c:v>
                </c:pt>
                <c:pt idx="9">
                  <c:v>Oct</c:v>
                </c:pt>
                <c:pt idx="10">
                  <c:v>Nov</c:v>
                </c:pt>
                <c:pt idx="11">
                  <c:v>Dec</c:v>
                </c:pt>
              </c:strCache>
            </c:strRef>
          </c:cat>
          <c:val>
            <c:numRef>
              <c:f>Sheet1!$B$2:$B$13</c:f>
              <c:numCache>
                <c:formatCode>General</c:formatCode>
                <c:ptCount val="12"/>
                <c:pt idx="0">
                  <c:v>10</c:v>
                </c:pt>
                <c:pt idx="1">
                  <c:v>62</c:v>
                </c:pt>
                <c:pt idx="2">
                  <c:v>40</c:v>
                </c:pt>
                <c:pt idx="3">
                  <c:v>32</c:v>
                </c:pt>
                <c:pt idx="4">
                  <c:v>40</c:v>
                </c:pt>
                <c:pt idx="5">
                  <c:v>30</c:v>
                </c:pt>
                <c:pt idx="6">
                  <c:v>28</c:v>
                </c:pt>
                <c:pt idx="7">
                  <c:v>20</c:v>
                </c:pt>
                <c:pt idx="8">
                  <c:v>40</c:v>
                </c:pt>
                <c:pt idx="9">
                  <c:v>38</c:v>
                </c:pt>
                <c:pt idx="10">
                  <c:v>47</c:v>
                </c:pt>
                <c:pt idx="11">
                  <c:v>37</c:v>
                </c:pt>
              </c:numCache>
            </c:numRef>
          </c:val>
          <c:smooth val="0"/>
        </c:ser>
        <c:ser>
          <c:idx val="1"/>
          <c:order val="1"/>
          <c:tx>
            <c:strRef>
              <c:f>Sheet1!$C$1</c:f>
              <c:strCache>
                <c:ptCount val="1"/>
                <c:pt idx="0">
                  <c:v>Series 2</c:v>
                </c:pt>
              </c:strCache>
            </c:strRef>
          </c:tx>
          <c:spPr>
            <a:ln w="25400" cap="rnd" cmpd="sng" algn="ctr">
              <a:solidFill>
                <a:schemeClr val="bg1">
                  <a:lumMod val="65000"/>
                  <a:alpha val="67059"/>
                </a:schemeClr>
              </a:solidFill>
              <a:round/>
            </a:ln>
            <a:effectLst>
              <a:outerShdw blurRad="50800" dist="38100" dir="2700000" algn="tl" rotWithShape="0">
                <a:prstClr val="black">
                  <a:alpha val="40000"/>
                </a:prstClr>
              </a:outerShdw>
            </a:effectLst>
          </c:spPr>
          <c:marker>
            <c:symbol val="circle"/>
            <c:size val="17"/>
            <c:spPr>
              <a:solidFill>
                <a:schemeClr val="bg1">
                  <a:lumMod val="65000"/>
                </a:schemeClr>
              </a:solidFill>
              <a:ln w="25400">
                <a:solidFill>
                  <a:schemeClr val="bg1">
                    <a:lumMod val="65000"/>
                    <a:alpha val="67059"/>
                  </a:schemeClr>
                </a:solidFill>
              </a:ln>
              <a:effectLst>
                <a:outerShdw blurRad="50800" dist="38100" dir="2700000" algn="tl" rotWithShape="0">
                  <a:prstClr val="black">
                    <a:alpha val="40000"/>
                  </a:prstClr>
                </a:outerShdw>
              </a:effectLst>
            </c:spPr>
          </c:marker>
          <c:dLbls>
            <c:dLbl>
              <c:idx val="2"/>
              <c:delete val="1"/>
              <c:extLst>
                <c:ext xmlns:c15="http://schemas.microsoft.com/office/drawing/2012/chart" uri="{CE6537A1-D6FC-4f65-9D91-7224C49458BB}"/>
              </c:extLst>
            </c:dLbl>
            <c:dLbl>
              <c:idx val="4"/>
              <c:delete val="1"/>
              <c:extLst>
                <c:ext xmlns:c15="http://schemas.microsoft.com/office/drawing/2012/chart" uri="{CE6537A1-D6FC-4f65-9D91-7224C49458BB}"/>
              </c:extLst>
            </c:dLbl>
            <c:dLbl>
              <c:idx val="7"/>
              <c:delete val="1"/>
              <c:extLst>
                <c:ext xmlns:c15="http://schemas.microsoft.com/office/drawing/2012/chart" uri="{CE6537A1-D6FC-4f65-9D91-7224C49458BB}"/>
              </c:extLst>
            </c:dLbl>
            <c:dLbl>
              <c:idx val="9"/>
              <c:delete val="1"/>
              <c:extLst>
                <c:ext xmlns:c15="http://schemas.microsoft.com/office/drawing/2012/chart" uri="{CE6537A1-D6FC-4f65-9D91-7224C49458BB}"/>
              </c:extLst>
            </c:dLbl>
            <c:spPr>
              <a:noFill/>
              <a:ln>
                <a:noFill/>
              </a:ln>
              <a:effectLst/>
            </c:spPr>
            <c:txPr>
              <a:bodyPr rot="0" vert="horz"/>
              <a:lstStyle/>
              <a:p>
                <a:pPr>
                  <a:defRPr/>
                </a:pPr>
                <a:endParaRPr lang="zh-CN"/>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12700">
                      <a:solidFill>
                        <a:schemeClr val="accent3"/>
                      </a:solidFill>
                      <a:tailEnd type="oval"/>
                    </a:ln>
                    <a:effectLst/>
                  </c:spPr>
                </c15:leaderLines>
              </c:ext>
            </c:extLst>
          </c:dLbls>
          <c:cat>
            <c:strRef>
              <c:f>Sheet1!$A$2:$A$13</c:f>
              <c:strCache>
                <c:ptCount val="12"/>
                <c:pt idx="0">
                  <c:v>Jan</c:v>
                </c:pt>
                <c:pt idx="1">
                  <c:v>Feb</c:v>
                </c:pt>
                <c:pt idx="2">
                  <c:v>Mar</c:v>
                </c:pt>
                <c:pt idx="3">
                  <c:v>Apr</c:v>
                </c:pt>
                <c:pt idx="4">
                  <c:v>May</c:v>
                </c:pt>
                <c:pt idx="5">
                  <c:v>Jun</c:v>
                </c:pt>
                <c:pt idx="6">
                  <c:v>Jul</c:v>
                </c:pt>
                <c:pt idx="7">
                  <c:v>Aug</c:v>
                </c:pt>
                <c:pt idx="8">
                  <c:v>Sep</c:v>
                </c:pt>
                <c:pt idx="9">
                  <c:v>Oct</c:v>
                </c:pt>
                <c:pt idx="10">
                  <c:v>Nov</c:v>
                </c:pt>
                <c:pt idx="11">
                  <c:v>Dec</c:v>
                </c:pt>
              </c:strCache>
            </c:strRef>
          </c:cat>
          <c:val>
            <c:numRef>
              <c:f>Sheet1!$C$2:$C$13</c:f>
              <c:numCache>
                <c:formatCode>General</c:formatCode>
                <c:ptCount val="12"/>
                <c:pt idx="0">
                  <c:v>32</c:v>
                </c:pt>
                <c:pt idx="1">
                  <c:v>15</c:v>
                </c:pt>
                <c:pt idx="2">
                  <c:v>65</c:v>
                </c:pt>
                <c:pt idx="3">
                  <c:v>17</c:v>
                </c:pt>
                <c:pt idx="4">
                  <c:v>50</c:v>
                </c:pt>
                <c:pt idx="5">
                  <c:v>42</c:v>
                </c:pt>
                <c:pt idx="6">
                  <c:v>15</c:v>
                </c:pt>
                <c:pt idx="7">
                  <c:v>35</c:v>
                </c:pt>
                <c:pt idx="8">
                  <c:v>25</c:v>
                </c:pt>
                <c:pt idx="9">
                  <c:v>45</c:v>
                </c:pt>
                <c:pt idx="10">
                  <c:v>35</c:v>
                </c:pt>
                <c:pt idx="11">
                  <c:v>51</c:v>
                </c:pt>
              </c:numCache>
            </c:numRef>
          </c:val>
          <c:smooth val="0"/>
        </c:ser>
        <c:dLbls>
          <c:dLblPos val="ctr"/>
          <c:showLegendKey val="0"/>
          <c:showVal val="1"/>
          <c:showCatName val="0"/>
          <c:showSerName val="0"/>
          <c:showPercent val="0"/>
          <c:showBubbleSize val="0"/>
        </c:dLbls>
        <c:marker val="1"/>
        <c:smooth val="0"/>
        <c:axId val="62794672"/>
        <c:axId val="62816976"/>
      </c:lineChart>
      <c:catAx>
        <c:axId val="62794672"/>
        <c:scaling>
          <c:orientation val="minMax"/>
        </c:scaling>
        <c:delete val="0"/>
        <c:axPos val="b"/>
        <c:numFmt formatCode="General" sourceLinked="1"/>
        <c:majorTickMark val="none"/>
        <c:minorTickMark val="none"/>
        <c:tickLblPos val="nextTo"/>
        <c:spPr>
          <a:noFill/>
          <a:ln w="12700" cap="flat" cmpd="sng" algn="ctr">
            <a:solidFill>
              <a:schemeClr val="bg1">
                <a:lumMod val="50000"/>
              </a:schemeClr>
            </a:solidFill>
            <a:round/>
            <a:headEnd type="oval" w="sm" len="sm"/>
            <a:tailEnd type="oval" w="sm" len="sm"/>
          </a:ln>
          <a:effectLst/>
        </c:spPr>
        <c:txPr>
          <a:bodyPr rot="-60000000" vert="horz"/>
          <a:lstStyle/>
          <a:p>
            <a:pPr>
              <a:defRPr sz="1400">
                <a:solidFill>
                  <a:srgbClr val="2F5EB0"/>
                </a:solidFill>
              </a:defRPr>
            </a:pPr>
            <a:endParaRPr lang="zh-CN"/>
          </a:p>
        </c:txPr>
        <c:crossAx val="62816976"/>
        <c:crosses val="autoZero"/>
        <c:auto val="1"/>
        <c:lblAlgn val="ctr"/>
        <c:lblOffset val="100"/>
        <c:noMultiLvlLbl val="0"/>
      </c:catAx>
      <c:valAx>
        <c:axId val="62816976"/>
        <c:scaling>
          <c:orientation val="minMax"/>
          <c:max val="100"/>
        </c:scaling>
        <c:delete val="1"/>
        <c:axPos val="l"/>
        <c:numFmt formatCode="General" sourceLinked="1"/>
        <c:majorTickMark val="none"/>
        <c:minorTickMark val="none"/>
        <c:tickLblPos val="nextTo"/>
        <c:crossAx val="62794672"/>
        <c:crosses val="autoZero"/>
        <c:crossBetween val="between"/>
      </c:valAx>
      <c:spPr>
        <a:noFill/>
        <a:ln>
          <a:noFill/>
        </a:ln>
        <a:effectLst/>
      </c:spPr>
    </c:plotArea>
    <c:plotVisOnly val="1"/>
    <c:dispBlanksAs val="gap"/>
    <c:showDLblsOverMax val="0"/>
  </c:chart>
  <c:spPr>
    <a:noFill/>
    <a:ln w="0" cap="flat" cmpd="sng" algn="ctr">
      <a:noFill/>
      <a:round/>
    </a:ln>
    <a:effectLst/>
  </c:spPr>
  <c:txPr>
    <a:bodyPr/>
    <a:lstStyle/>
    <a:p>
      <a:pPr>
        <a:defRPr>
          <a:solidFill>
            <a:schemeClr val="bg1"/>
          </a:solidFill>
          <a:latin typeface="微软雅黑" panose="020B0503020204020204" pitchFamily="34" charset="-122"/>
          <a:ea typeface="微软雅黑" panose="020B0503020204020204" pitchFamily="34" charset="-122"/>
        </a:defRPr>
      </a:pPr>
      <a:endParaRPr lang="zh-CN"/>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3162807899887485"/>
          <c:y val="0"/>
          <c:w val="0.63522227981722912"/>
          <c:h val="0.95283325046404121"/>
        </c:manualLayout>
      </c:layout>
      <c:doughnutChart>
        <c:varyColors val="1"/>
        <c:ser>
          <c:idx val="0"/>
          <c:order val="0"/>
          <c:tx>
            <c:strRef>
              <c:f>Sheet1!$B$1</c:f>
              <c:strCache>
                <c:ptCount val="1"/>
                <c:pt idx="0">
                  <c:v>销售额</c:v>
                </c:pt>
              </c:strCache>
            </c:strRef>
          </c:tx>
          <c:dPt>
            <c:idx val="0"/>
            <c:bubble3D val="0"/>
            <c:spPr>
              <a:solidFill>
                <a:srgbClr val="2F5EB0"/>
              </a:solidFill>
              <a:ln w="19050">
                <a:solidFill>
                  <a:schemeClr val="lt1"/>
                </a:solidFill>
              </a:ln>
              <a:effectLst>
                <a:innerShdw blurRad="63500" dist="50800" dir="13500000">
                  <a:prstClr val="black">
                    <a:alpha val="50000"/>
                  </a:prstClr>
                </a:innerShdw>
              </a:effectLst>
            </c:spPr>
          </c:dPt>
          <c:dPt>
            <c:idx val="1"/>
            <c:bubble3D val="0"/>
            <c:spPr>
              <a:solidFill>
                <a:schemeClr val="accent1">
                  <a:lumMod val="75000"/>
                  <a:alpha val="38824"/>
                </a:schemeClr>
              </a:solidFill>
              <a:ln w="19050">
                <a:solidFill>
                  <a:schemeClr val="lt1"/>
                </a:solidFill>
              </a:ln>
              <a:effectLst>
                <a:innerShdw blurRad="63500" dist="50800" dir="13500000">
                  <a:prstClr val="black">
                    <a:alpha val="50000"/>
                  </a:prstClr>
                </a:innerShdw>
              </a:effectLst>
            </c:spPr>
          </c:dPt>
          <c:dPt>
            <c:idx val="2"/>
            <c:bubble3D val="0"/>
            <c:spPr>
              <a:solidFill>
                <a:schemeClr val="accent1">
                  <a:lumMod val="60000"/>
                  <a:lumOff val="40000"/>
                  <a:alpha val="65098"/>
                </a:schemeClr>
              </a:solidFill>
              <a:ln w="19050">
                <a:solidFill>
                  <a:schemeClr val="lt1"/>
                </a:solidFill>
              </a:ln>
              <a:effectLst>
                <a:innerShdw blurRad="63500" dist="50800" dir="13500000">
                  <a:prstClr val="black">
                    <a:alpha val="50000"/>
                  </a:prstClr>
                </a:innerShdw>
              </a:effectLst>
            </c:spPr>
          </c:dPt>
          <c:dLbls>
            <c:spPr>
              <a:noFill/>
              <a:ln>
                <a:noFill/>
              </a:ln>
              <a:effectLst/>
            </c:spPr>
            <c:txPr>
              <a:bodyPr rot="0" vert="horz"/>
              <a:lstStyle/>
              <a:p>
                <a:pPr>
                  <a:defRPr/>
                </a:pPr>
                <a:endParaRPr lang="zh-CN"/>
              </a:p>
            </c:txPr>
            <c:showLegendKey val="0"/>
            <c:showVal val="0"/>
            <c:showCatName val="0"/>
            <c:showSerName val="0"/>
            <c:showPercent val="1"/>
            <c:showBubbleSize val="0"/>
            <c:showLeaderLines val="0"/>
            <c:extLst>
              <c:ext xmlns:c15="http://schemas.microsoft.com/office/drawing/2012/chart" uri="{CE6537A1-D6FC-4f65-9D91-7224C49458BB}"/>
            </c:extLst>
          </c:dLbls>
          <c:cat>
            <c:strRef>
              <c:f>Sheet1!$A$2:$A$4</c:f>
              <c:strCache>
                <c:ptCount val="3"/>
                <c:pt idx="0">
                  <c:v>第一季度</c:v>
                </c:pt>
                <c:pt idx="1">
                  <c:v>第二季度</c:v>
                </c:pt>
                <c:pt idx="2">
                  <c:v>第三季度</c:v>
                </c:pt>
              </c:strCache>
            </c:strRef>
          </c:cat>
          <c:val>
            <c:numRef>
              <c:f>Sheet1!$B$2:$B$4</c:f>
              <c:numCache>
                <c:formatCode>General</c:formatCode>
                <c:ptCount val="3"/>
                <c:pt idx="0">
                  <c:v>8.1999999999999993</c:v>
                </c:pt>
                <c:pt idx="1">
                  <c:v>3.2</c:v>
                </c:pt>
                <c:pt idx="2">
                  <c:v>1.4</c:v>
                </c:pt>
              </c:numCache>
            </c:numRef>
          </c:val>
        </c:ser>
        <c:dLbls>
          <c:showLegendKey val="0"/>
          <c:showVal val="0"/>
          <c:showCatName val="0"/>
          <c:showSerName val="0"/>
          <c:showPercent val="0"/>
          <c:showBubbleSize val="0"/>
          <c:showLeaderLines val="0"/>
        </c:dLbls>
        <c:firstSliceAng val="0"/>
        <c:holeSize val="34"/>
      </c:doughnutChart>
      <c:spPr>
        <a:noFill/>
        <a:ln>
          <a:noFill/>
        </a:ln>
        <a:effectLst/>
      </c:spPr>
    </c:plotArea>
    <c:plotVisOnly val="1"/>
    <c:dispBlanksAs val="gap"/>
    <c:showDLblsOverMax val="0"/>
  </c:chart>
  <c:spPr>
    <a:noFill/>
    <a:ln>
      <a:noFill/>
    </a:ln>
    <a:effectLst/>
  </c:spPr>
  <c:txPr>
    <a:bodyPr/>
    <a:lstStyle/>
    <a:p>
      <a:pPr>
        <a:defRPr sz="2000">
          <a:solidFill>
            <a:schemeClr val="bg1"/>
          </a:solidFill>
          <a:latin typeface="方正兰亭黑简体" panose="02000000000000000000" pitchFamily="2" charset="-122"/>
          <a:ea typeface="方正兰亭黑简体" panose="02000000000000000000" pitchFamily="2" charset="-122"/>
        </a:defRPr>
      </a:pPr>
      <a:endParaRPr lang="zh-CN"/>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A357473-301C-4F69-A7FC-AE1DEF9F2CA1}" type="datetimeFigureOut">
              <a:rPr lang="zh-CN" altLang="en-US" smtClean="0"/>
              <a:t>2018/8/22</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6F837B1-3942-4B36-A9A2-6AF914CEB0AE}" type="slidenum">
              <a:rPr lang="zh-CN" altLang="en-US" smtClean="0"/>
              <a:t>‹#›</a:t>
            </a:fld>
            <a:endParaRPr lang="zh-CN" altLang="en-US"/>
          </a:p>
        </p:txBody>
      </p:sp>
    </p:spTree>
    <p:extLst>
      <p:ext uri="{BB962C8B-B14F-4D97-AF65-F5344CB8AC3E}">
        <p14:creationId xmlns:p14="http://schemas.microsoft.com/office/powerpoint/2010/main" val="21227469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F837B1-3942-4B36-A9A2-6AF914CEB0AE}" type="slidenum">
              <a:rPr lang="zh-CN" altLang="en-US" smtClean="0"/>
              <a:t>1</a:t>
            </a:fld>
            <a:endParaRPr lang="zh-CN" altLang="en-US"/>
          </a:p>
        </p:txBody>
      </p:sp>
    </p:spTree>
    <p:extLst>
      <p:ext uri="{BB962C8B-B14F-4D97-AF65-F5344CB8AC3E}">
        <p14:creationId xmlns:p14="http://schemas.microsoft.com/office/powerpoint/2010/main" val="334538952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F837B1-3942-4B36-A9A2-6AF914CEB0AE}" type="slidenum">
              <a:rPr lang="zh-CN" altLang="en-US" smtClean="0"/>
              <a:t>2</a:t>
            </a:fld>
            <a:endParaRPr lang="zh-CN" altLang="en-US"/>
          </a:p>
        </p:txBody>
      </p:sp>
    </p:spTree>
    <p:extLst>
      <p:ext uri="{BB962C8B-B14F-4D97-AF65-F5344CB8AC3E}">
        <p14:creationId xmlns:p14="http://schemas.microsoft.com/office/powerpoint/2010/main" val="364178350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F837B1-3942-4B36-A9A2-6AF914CEB0AE}" type="slidenum">
              <a:rPr lang="zh-CN" altLang="en-US" smtClean="0"/>
              <a:t>3</a:t>
            </a:fld>
            <a:endParaRPr lang="zh-CN" altLang="en-US"/>
          </a:p>
        </p:txBody>
      </p:sp>
    </p:spTree>
    <p:extLst>
      <p:ext uri="{BB962C8B-B14F-4D97-AF65-F5344CB8AC3E}">
        <p14:creationId xmlns:p14="http://schemas.microsoft.com/office/powerpoint/2010/main" val="9925258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F837B1-3942-4B36-A9A2-6AF914CEB0AE}" type="slidenum">
              <a:rPr lang="zh-CN" altLang="en-US" smtClean="0"/>
              <a:t>4</a:t>
            </a:fld>
            <a:endParaRPr lang="zh-CN" altLang="en-US"/>
          </a:p>
        </p:txBody>
      </p:sp>
    </p:spTree>
    <p:extLst>
      <p:ext uri="{BB962C8B-B14F-4D97-AF65-F5344CB8AC3E}">
        <p14:creationId xmlns:p14="http://schemas.microsoft.com/office/powerpoint/2010/main" val="297209961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F837B1-3942-4B36-A9A2-6AF914CEB0AE}" type="slidenum">
              <a:rPr lang="zh-CN" altLang="en-US" smtClean="0"/>
              <a:t>5</a:t>
            </a:fld>
            <a:endParaRPr lang="zh-CN" altLang="en-US"/>
          </a:p>
        </p:txBody>
      </p:sp>
    </p:spTree>
    <p:extLst>
      <p:ext uri="{BB962C8B-B14F-4D97-AF65-F5344CB8AC3E}">
        <p14:creationId xmlns:p14="http://schemas.microsoft.com/office/powerpoint/2010/main" val="211392732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F837B1-3942-4B36-A9A2-6AF914CEB0AE}" type="slidenum">
              <a:rPr lang="zh-CN" altLang="en-US" smtClean="0"/>
              <a:t>6</a:t>
            </a:fld>
            <a:endParaRPr lang="zh-CN" altLang="en-US"/>
          </a:p>
        </p:txBody>
      </p:sp>
    </p:spTree>
    <p:extLst>
      <p:ext uri="{BB962C8B-B14F-4D97-AF65-F5344CB8AC3E}">
        <p14:creationId xmlns:p14="http://schemas.microsoft.com/office/powerpoint/2010/main" val="31393471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F837B1-3942-4B36-A9A2-6AF914CEB0AE}" type="slidenum">
              <a:rPr lang="zh-CN" altLang="en-US" smtClean="0"/>
              <a:t>7</a:t>
            </a:fld>
            <a:endParaRPr lang="zh-CN" altLang="en-US"/>
          </a:p>
        </p:txBody>
      </p:sp>
    </p:spTree>
    <p:extLst>
      <p:ext uri="{BB962C8B-B14F-4D97-AF65-F5344CB8AC3E}">
        <p14:creationId xmlns:p14="http://schemas.microsoft.com/office/powerpoint/2010/main" val="370231149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F837B1-3942-4B36-A9A2-6AF914CEB0AE}" type="slidenum">
              <a:rPr lang="zh-CN" altLang="en-US" smtClean="0"/>
              <a:t>8</a:t>
            </a:fld>
            <a:endParaRPr lang="zh-CN" altLang="en-US"/>
          </a:p>
        </p:txBody>
      </p:sp>
    </p:spTree>
    <p:extLst>
      <p:ext uri="{BB962C8B-B14F-4D97-AF65-F5344CB8AC3E}">
        <p14:creationId xmlns:p14="http://schemas.microsoft.com/office/powerpoint/2010/main" val="16926051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F837B1-3942-4B36-A9A2-6AF914CEB0AE}" type="slidenum">
              <a:rPr lang="zh-CN" altLang="en-US" smtClean="0"/>
              <a:t>9</a:t>
            </a:fld>
            <a:endParaRPr lang="zh-CN" altLang="en-US"/>
          </a:p>
        </p:txBody>
      </p:sp>
    </p:spTree>
    <p:extLst>
      <p:ext uri="{BB962C8B-B14F-4D97-AF65-F5344CB8AC3E}">
        <p14:creationId xmlns:p14="http://schemas.microsoft.com/office/powerpoint/2010/main" val="352422667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F837B1-3942-4B36-A9A2-6AF914CEB0AE}" type="slidenum">
              <a:rPr lang="zh-CN" altLang="en-US" smtClean="0"/>
              <a:t>10</a:t>
            </a:fld>
            <a:endParaRPr lang="zh-CN" altLang="en-US"/>
          </a:p>
        </p:txBody>
      </p:sp>
    </p:spTree>
    <p:extLst>
      <p:ext uri="{BB962C8B-B14F-4D97-AF65-F5344CB8AC3E}">
        <p14:creationId xmlns:p14="http://schemas.microsoft.com/office/powerpoint/2010/main" val="148921084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F837B1-3942-4B36-A9A2-6AF914CEB0AE}" type="slidenum">
              <a:rPr lang="zh-CN" altLang="en-US" smtClean="0"/>
              <a:t>11</a:t>
            </a:fld>
            <a:endParaRPr lang="zh-CN" altLang="en-US"/>
          </a:p>
        </p:txBody>
      </p:sp>
    </p:spTree>
    <p:extLst>
      <p:ext uri="{BB962C8B-B14F-4D97-AF65-F5344CB8AC3E}">
        <p14:creationId xmlns:p14="http://schemas.microsoft.com/office/powerpoint/2010/main" val="329761905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F837B1-3942-4B36-A9A2-6AF914CEB0AE}" type="slidenum">
              <a:rPr lang="zh-CN" altLang="en-US" smtClean="0"/>
              <a:t>12</a:t>
            </a:fld>
            <a:endParaRPr lang="zh-CN" altLang="en-US"/>
          </a:p>
        </p:txBody>
      </p:sp>
    </p:spTree>
    <p:extLst>
      <p:ext uri="{BB962C8B-B14F-4D97-AF65-F5344CB8AC3E}">
        <p14:creationId xmlns:p14="http://schemas.microsoft.com/office/powerpoint/2010/main" val="49253468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F837B1-3942-4B36-A9A2-6AF914CEB0AE}" type="slidenum">
              <a:rPr lang="zh-CN" altLang="en-US" smtClean="0"/>
              <a:t>13</a:t>
            </a:fld>
            <a:endParaRPr lang="zh-CN" altLang="en-US"/>
          </a:p>
        </p:txBody>
      </p:sp>
    </p:spTree>
    <p:extLst>
      <p:ext uri="{BB962C8B-B14F-4D97-AF65-F5344CB8AC3E}">
        <p14:creationId xmlns:p14="http://schemas.microsoft.com/office/powerpoint/2010/main" val="177790238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F837B1-3942-4B36-A9A2-6AF914CEB0AE}" type="slidenum">
              <a:rPr lang="zh-CN" altLang="en-US" smtClean="0"/>
              <a:t>14</a:t>
            </a:fld>
            <a:endParaRPr lang="zh-CN" altLang="en-US"/>
          </a:p>
        </p:txBody>
      </p:sp>
    </p:spTree>
    <p:extLst>
      <p:ext uri="{BB962C8B-B14F-4D97-AF65-F5344CB8AC3E}">
        <p14:creationId xmlns:p14="http://schemas.microsoft.com/office/powerpoint/2010/main" val="252768285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F837B1-3942-4B36-A9A2-6AF914CEB0AE}" type="slidenum">
              <a:rPr lang="zh-CN" altLang="en-US" smtClean="0"/>
              <a:t>15</a:t>
            </a:fld>
            <a:endParaRPr lang="zh-CN" altLang="en-US"/>
          </a:p>
        </p:txBody>
      </p:sp>
    </p:spTree>
    <p:extLst>
      <p:ext uri="{BB962C8B-B14F-4D97-AF65-F5344CB8AC3E}">
        <p14:creationId xmlns:p14="http://schemas.microsoft.com/office/powerpoint/2010/main" val="79909617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F837B1-3942-4B36-A9A2-6AF914CEB0AE}" type="slidenum">
              <a:rPr lang="zh-CN" altLang="en-US" smtClean="0"/>
              <a:t>16</a:t>
            </a:fld>
            <a:endParaRPr lang="zh-CN" altLang="en-US"/>
          </a:p>
        </p:txBody>
      </p:sp>
    </p:spTree>
    <p:extLst>
      <p:ext uri="{BB962C8B-B14F-4D97-AF65-F5344CB8AC3E}">
        <p14:creationId xmlns:p14="http://schemas.microsoft.com/office/powerpoint/2010/main" val="98118173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F837B1-3942-4B36-A9A2-6AF914CEB0AE}" type="slidenum">
              <a:rPr lang="zh-CN" altLang="en-US" smtClean="0"/>
              <a:t>17</a:t>
            </a:fld>
            <a:endParaRPr lang="zh-CN" altLang="en-US"/>
          </a:p>
        </p:txBody>
      </p:sp>
    </p:spTree>
    <p:extLst>
      <p:ext uri="{BB962C8B-B14F-4D97-AF65-F5344CB8AC3E}">
        <p14:creationId xmlns:p14="http://schemas.microsoft.com/office/powerpoint/2010/main" val="229261168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F837B1-3942-4B36-A9A2-6AF914CEB0AE}" type="slidenum">
              <a:rPr lang="zh-CN" altLang="en-US" smtClean="0"/>
              <a:t>18</a:t>
            </a:fld>
            <a:endParaRPr lang="zh-CN" altLang="en-US"/>
          </a:p>
        </p:txBody>
      </p:sp>
    </p:spTree>
    <p:extLst>
      <p:ext uri="{BB962C8B-B14F-4D97-AF65-F5344CB8AC3E}">
        <p14:creationId xmlns:p14="http://schemas.microsoft.com/office/powerpoint/2010/main" val="377424781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F837B1-3942-4B36-A9A2-6AF914CEB0AE}" type="slidenum">
              <a:rPr lang="zh-CN" altLang="en-US" smtClean="0"/>
              <a:t>19</a:t>
            </a:fld>
            <a:endParaRPr lang="zh-CN" altLang="en-US"/>
          </a:p>
        </p:txBody>
      </p:sp>
    </p:spTree>
    <p:extLst>
      <p:ext uri="{BB962C8B-B14F-4D97-AF65-F5344CB8AC3E}">
        <p14:creationId xmlns:p14="http://schemas.microsoft.com/office/powerpoint/2010/main" val="109998526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F837B1-3942-4B36-A9A2-6AF914CEB0AE}" type="slidenum">
              <a:rPr lang="zh-CN" altLang="en-US" smtClean="0"/>
              <a:t>20</a:t>
            </a:fld>
            <a:endParaRPr lang="zh-CN" altLang="en-US"/>
          </a:p>
        </p:txBody>
      </p:sp>
    </p:spTree>
    <p:extLst>
      <p:ext uri="{BB962C8B-B14F-4D97-AF65-F5344CB8AC3E}">
        <p14:creationId xmlns:p14="http://schemas.microsoft.com/office/powerpoint/2010/main" val="427471221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F837B1-3942-4B36-A9A2-6AF914CEB0AE}" type="slidenum">
              <a:rPr lang="zh-CN" altLang="en-US" smtClean="0"/>
              <a:t>21</a:t>
            </a:fld>
            <a:endParaRPr lang="zh-CN" altLang="en-US"/>
          </a:p>
        </p:txBody>
      </p:sp>
    </p:spTree>
    <p:extLst>
      <p:ext uri="{BB962C8B-B14F-4D97-AF65-F5344CB8AC3E}">
        <p14:creationId xmlns:p14="http://schemas.microsoft.com/office/powerpoint/2010/main" val="137260591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F837B1-3942-4B36-A9A2-6AF914CEB0AE}" type="slidenum">
              <a:rPr lang="zh-CN" altLang="en-US" smtClean="0"/>
              <a:t>22</a:t>
            </a:fld>
            <a:endParaRPr lang="zh-CN" altLang="en-US"/>
          </a:p>
        </p:txBody>
      </p:sp>
    </p:spTree>
    <p:extLst>
      <p:ext uri="{BB962C8B-B14F-4D97-AF65-F5344CB8AC3E}">
        <p14:creationId xmlns:p14="http://schemas.microsoft.com/office/powerpoint/2010/main" val="43414850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F837B1-3942-4B36-A9A2-6AF914CEB0AE}" type="slidenum">
              <a:rPr lang="zh-CN" altLang="en-US" smtClean="0"/>
              <a:t>23</a:t>
            </a:fld>
            <a:endParaRPr lang="zh-CN" altLang="en-US"/>
          </a:p>
        </p:txBody>
      </p:sp>
    </p:spTree>
    <p:extLst>
      <p:ext uri="{BB962C8B-B14F-4D97-AF65-F5344CB8AC3E}">
        <p14:creationId xmlns:p14="http://schemas.microsoft.com/office/powerpoint/2010/main" val="338779590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F837B1-3942-4B36-A9A2-6AF914CEB0AE}" type="slidenum">
              <a:rPr lang="zh-CN" altLang="en-US" smtClean="0"/>
              <a:t>24</a:t>
            </a:fld>
            <a:endParaRPr lang="zh-CN" altLang="en-US"/>
          </a:p>
        </p:txBody>
      </p:sp>
    </p:spTree>
    <p:extLst>
      <p:ext uri="{BB962C8B-B14F-4D97-AF65-F5344CB8AC3E}">
        <p14:creationId xmlns:p14="http://schemas.microsoft.com/office/powerpoint/2010/main" val="166385350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F837B1-3942-4B36-A9A2-6AF914CEB0AE}" type="slidenum">
              <a:rPr lang="zh-CN" altLang="en-US" smtClean="0"/>
              <a:t>25</a:t>
            </a:fld>
            <a:endParaRPr lang="zh-CN" altLang="en-US"/>
          </a:p>
        </p:txBody>
      </p:sp>
    </p:spTree>
    <p:extLst>
      <p:ext uri="{BB962C8B-B14F-4D97-AF65-F5344CB8AC3E}">
        <p14:creationId xmlns:p14="http://schemas.microsoft.com/office/powerpoint/2010/main" val="346495608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F837B1-3942-4B36-A9A2-6AF914CEB0AE}" type="slidenum">
              <a:rPr lang="zh-CN" altLang="en-US" smtClean="0"/>
              <a:t>26</a:t>
            </a:fld>
            <a:endParaRPr lang="zh-CN" altLang="en-US"/>
          </a:p>
        </p:txBody>
      </p:sp>
    </p:spTree>
    <p:extLst>
      <p:ext uri="{BB962C8B-B14F-4D97-AF65-F5344CB8AC3E}">
        <p14:creationId xmlns:p14="http://schemas.microsoft.com/office/powerpoint/2010/main" val="38164566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F837B1-3942-4B36-A9A2-6AF914CEB0AE}" type="slidenum">
              <a:rPr lang="zh-CN" altLang="en-US" smtClean="0"/>
              <a:t>27</a:t>
            </a:fld>
            <a:endParaRPr lang="zh-CN" altLang="en-US"/>
          </a:p>
        </p:txBody>
      </p:sp>
    </p:spTree>
    <p:extLst>
      <p:ext uri="{BB962C8B-B14F-4D97-AF65-F5344CB8AC3E}">
        <p14:creationId xmlns:p14="http://schemas.microsoft.com/office/powerpoint/2010/main" val="66545273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F837B1-3942-4B36-A9A2-6AF914CEB0AE}" type="slidenum">
              <a:rPr lang="zh-CN" altLang="en-US" smtClean="0"/>
              <a:t>28</a:t>
            </a:fld>
            <a:endParaRPr lang="zh-CN" altLang="en-US"/>
          </a:p>
        </p:txBody>
      </p:sp>
    </p:spTree>
    <p:extLst>
      <p:ext uri="{BB962C8B-B14F-4D97-AF65-F5344CB8AC3E}">
        <p14:creationId xmlns:p14="http://schemas.microsoft.com/office/powerpoint/2010/main" val="294369200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F837B1-3942-4B36-A9A2-6AF914CEB0AE}" type="slidenum">
              <a:rPr lang="zh-CN" altLang="en-US" smtClean="0"/>
              <a:t>29</a:t>
            </a:fld>
            <a:endParaRPr lang="zh-CN" altLang="en-US"/>
          </a:p>
        </p:txBody>
      </p:sp>
    </p:spTree>
    <p:extLst>
      <p:ext uri="{BB962C8B-B14F-4D97-AF65-F5344CB8AC3E}">
        <p14:creationId xmlns:p14="http://schemas.microsoft.com/office/powerpoint/2010/main" val="106670226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F837B1-3942-4B36-A9A2-6AF914CEB0AE}" type="slidenum">
              <a:rPr lang="zh-CN" altLang="en-US" smtClean="0"/>
              <a:t>30</a:t>
            </a:fld>
            <a:endParaRPr lang="zh-CN" altLang="en-US"/>
          </a:p>
        </p:txBody>
      </p:sp>
    </p:spTree>
    <p:extLst>
      <p:ext uri="{BB962C8B-B14F-4D97-AF65-F5344CB8AC3E}">
        <p14:creationId xmlns:p14="http://schemas.microsoft.com/office/powerpoint/2010/main" val="338285649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F837B1-3942-4B36-A9A2-6AF914CEB0AE}" type="slidenum">
              <a:rPr lang="zh-CN" altLang="en-US" smtClean="0"/>
              <a:t>31</a:t>
            </a:fld>
            <a:endParaRPr lang="zh-CN" altLang="en-US"/>
          </a:p>
        </p:txBody>
      </p:sp>
    </p:spTree>
    <p:extLst>
      <p:ext uri="{BB962C8B-B14F-4D97-AF65-F5344CB8AC3E}">
        <p14:creationId xmlns:p14="http://schemas.microsoft.com/office/powerpoint/2010/main" val="377906618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F837B1-3942-4B36-A9A2-6AF914CEB0AE}" type="slidenum">
              <a:rPr lang="zh-CN" altLang="en-US" smtClean="0"/>
              <a:t>32</a:t>
            </a:fld>
            <a:endParaRPr lang="zh-CN" altLang="en-US"/>
          </a:p>
        </p:txBody>
      </p:sp>
    </p:spTree>
    <p:extLst>
      <p:ext uri="{BB962C8B-B14F-4D97-AF65-F5344CB8AC3E}">
        <p14:creationId xmlns:p14="http://schemas.microsoft.com/office/powerpoint/2010/main" val="375540594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F837B1-3942-4B36-A9A2-6AF914CEB0AE}" type="slidenum">
              <a:rPr lang="zh-CN" altLang="en-US" smtClean="0"/>
              <a:t>33</a:t>
            </a:fld>
            <a:endParaRPr lang="zh-CN" altLang="en-US"/>
          </a:p>
        </p:txBody>
      </p:sp>
    </p:spTree>
    <p:extLst>
      <p:ext uri="{BB962C8B-B14F-4D97-AF65-F5344CB8AC3E}">
        <p14:creationId xmlns:p14="http://schemas.microsoft.com/office/powerpoint/2010/main" val="16358986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F837B1-3942-4B36-A9A2-6AF914CEB0AE}" type="slidenum">
              <a:rPr lang="zh-CN" altLang="en-US" smtClean="0"/>
              <a:t>34</a:t>
            </a:fld>
            <a:endParaRPr lang="zh-CN" altLang="en-US"/>
          </a:p>
        </p:txBody>
      </p:sp>
    </p:spTree>
    <p:extLst>
      <p:ext uri="{BB962C8B-B14F-4D97-AF65-F5344CB8AC3E}">
        <p14:creationId xmlns:p14="http://schemas.microsoft.com/office/powerpoint/2010/main" val="129663411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F837B1-3942-4B36-A9A2-6AF914CEB0AE}" type="slidenum">
              <a:rPr lang="zh-CN" altLang="en-US" smtClean="0"/>
              <a:t>35</a:t>
            </a:fld>
            <a:endParaRPr lang="zh-CN" altLang="en-US"/>
          </a:p>
        </p:txBody>
      </p:sp>
    </p:spTree>
    <p:extLst>
      <p:ext uri="{BB962C8B-B14F-4D97-AF65-F5344CB8AC3E}">
        <p14:creationId xmlns:p14="http://schemas.microsoft.com/office/powerpoint/2010/main" val="419125938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F837B1-3942-4B36-A9A2-6AF914CEB0AE}" type="slidenum">
              <a:rPr lang="zh-CN" altLang="en-US" smtClean="0"/>
              <a:t>36</a:t>
            </a:fld>
            <a:endParaRPr lang="zh-CN" altLang="en-US"/>
          </a:p>
        </p:txBody>
      </p:sp>
    </p:spTree>
    <p:extLst>
      <p:ext uri="{BB962C8B-B14F-4D97-AF65-F5344CB8AC3E}">
        <p14:creationId xmlns:p14="http://schemas.microsoft.com/office/powerpoint/2010/main" val="120892704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F837B1-3942-4B36-A9A2-6AF914CEB0AE}" type="slidenum">
              <a:rPr lang="zh-CN" altLang="en-US" smtClean="0"/>
              <a:t>37</a:t>
            </a:fld>
            <a:endParaRPr lang="zh-CN" altLang="en-US"/>
          </a:p>
        </p:txBody>
      </p:sp>
    </p:spTree>
    <p:extLst>
      <p:ext uri="{BB962C8B-B14F-4D97-AF65-F5344CB8AC3E}">
        <p14:creationId xmlns:p14="http://schemas.microsoft.com/office/powerpoint/2010/main" val="206536688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F837B1-3942-4B36-A9A2-6AF914CEB0AE}" type="slidenum">
              <a:rPr lang="zh-CN" altLang="en-US" smtClean="0"/>
              <a:t>38</a:t>
            </a:fld>
            <a:endParaRPr lang="zh-CN" altLang="en-US"/>
          </a:p>
        </p:txBody>
      </p:sp>
    </p:spTree>
    <p:extLst>
      <p:ext uri="{BB962C8B-B14F-4D97-AF65-F5344CB8AC3E}">
        <p14:creationId xmlns:p14="http://schemas.microsoft.com/office/powerpoint/2010/main" val="91677043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F837B1-3942-4B36-A9A2-6AF914CEB0AE}" type="slidenum">
              <a:rPr lang="zh-CN" altLang="en-US" smtClean="0"/>
              <a:t>39</a:t>
            </a:fld>
            <a:endParaRPr lang="zh-CN" altLang="en-US"/>
          </a:p>
        </p:txBody>
      </p:sp>
    </p:spTree>
    <p:extLst>
      <p:ext uri="{BB962C8B-B14F-4D97-AF65-F5344CB8AC3E}">
        <p14:creationId xmlns:p14="http://schemas.microsoft.com/office/powerpoint/2010/main" val="120157109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F837B1-3942-4B36-A9A2-6AF914CEB0AE}" type="slidenum">
              <a:rPr lang="zh-CN" altLang="en-US" smtClean="0"/>
              <a:t>40</a:t>
            </a:fld>
            <a:endParaRPr lang="zh-CN" altLang="en-US"/>
          </a:p>
        </p:txBody>
      </p:sp>
    </p:spTree>
    <p:extLst>
      <p:ext uri="{BB962C8B-B14F-4D97-AF65-F5344CB8AC3E}">
        <p14:creationId xmlns:p14="http://schemas.microsoft.com/office/powerpoint/2010/main" val="259617214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638" y="2130426"/>
            <a:ext cx="10365899"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829276" y="3886200"/>
            <a:ext cx="8536623"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B952C373-83E8-404D-A870-0C99071BEBA1}" type="datetimeFigureOut">
              <a:rPr lang="zh-CN" altLang="en-US" smtClean="0"/>
              <a:t>2018/8/22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93FFD15-FD4A-41A0-98B0-8A0E50279E3E}" type="slidenum">
              <a:rPr lang="zh-CN" altLang="en-US" smtClean="0"/>
              <a:t>‹#›</a:t>
            </a:fld>
            <a:endParaRPr lang="zh-CN" altLang="en-US"/>
          </a:p>
        </p:txBody>
      </p:sp>
    </p:spTree>
    <p:extLst>
      <p:ext uri="{BB962C8B-B14F-4D97-AF65-F5344CB8AC3E}">
        <p14:creationId xmlns:p14="http://schemas.microsoft.com/office/powerpoint/2010/main" val="239880914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B952C373-83E8-404D-A870-0C99071BEBA1}" type="datetimeFigureOut">
              <a:rPr lang="zh-CN" altLang="en-US" smtClean="0"/>
              <a:t>2018/8/22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93FFD15-FD4A-41A0-98B0-8A0E50279E3E}" type="slidenum">
              <a:rPr lang="zh-CN" altLang="en-US" smtClean="0"/>
              <a:t>‹#›</a:t>
            </a:fld>
            <a:endParaRPr lang="zh-CN" altLang="en-US"/>
          </a:p>
        </p:txBody>
      </p:sp>
    </p:spTree>
    <p:extLst>
      <p:ext uri="{BB962C8B-B14F-4D97-AF65-F5344CB8AC3E}">
        <p14:creationId xmlns:p14="http://schemas.microsoft.com/office/powerpoint/2010/main" val="308138354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335" y="4406901"/>
            <a:ext cx="10365899"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963335" y="2906713"/>
            <a:ext cx="10365899"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B952C373-83E8-404D-A870-0C99071BEBA1}" type="datetimeFigureOut">
              <a:rPr lang="zh-CN" altLang="en-US" smtClean="0"/>
              <a:t>2018/8/22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93FFD15-FD4A-41A0-98B0-8A0E50279E3E}" type="slidenum">
              <a:rPr lang="zh-CN" altLang="en-US" smtClean="0"/>
              <a:t>‹#›</a:t>
            </a:fld>
            <a:endParaRPr lang="zh-CN" altLang="en-US"/>
          </a:p>
        </p:txBody>
      </p:sp>
    </p:spTree>
    <p:extLst>
      <p:ext uri="{BB962C8B-B14F-4D97-AF65-F5344CB8AC3E}">
        <p14:creationId xmlns:p14="http://schemas.microsoft.com/office/powerpoint/2010/main" val="140998477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609759" y="1600201"/>
            <a:ext cx="5386202"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99214" y="1600201"/>
            <a:ext cx="5386202"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B952C373-83E8-404D-A870-0C99071BEBA1}" type="datetimeFigureOut">
              <a:rPr lang="zh-CN" altLang="en-US" smtClean="0"/>
              <a:t>2018/8/22</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D93FFD15-FD4A-41A0-98B0-8A0E50279E3E}" type="slidenum">
              <a:rPr lang="zh-CN" altLang="en-US" smtClean="0"/>
              <a:t>‹#›</a:t>
            </a:fld>
            <a:endParaRPr lang="zh-CN" altLang="en-US"/>
          </a:p>
        </p:txBody>
      </p:sp>
    </p:spTree>
    <p:extLst>
      <p:ext uri="{BB962C8B-B14F-4D97-AF65-F5344CB8AC3E}">
        <p14:creationId xmlns:p14="http://schemas.microsoft.com/office/powerpoint/2010/main" val="368091032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09759" y="1535113"/>
            <a:ext cx="538832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609759" y="2174875"/>
            <a:ext cx="53883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94980" y="1535113"/>
            <a:ext cx="539043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94980" y="2174875"/>
            <a:ext cx="539043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B952C373-83E8-404D-A870-0C99071BEBA1}" type="datetimeFigureOut">
              <a:rPr lang="zh-CN" altLang="en-US" smtClean="0"/>
              <a:t>2018/8/22</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D93FFD15-FD4A-41A0-98B0-8A0E50279E3E}" type="slidenum">
              <a:rPr lang="zh-CN" altLang="en-US" smtClean="0"/>
              <a:t>‹#›</a:t>
            </a:fld>
            <a:endParaRPr lang="zh-CN" altLang="en-US"/>
          </a:p>
        </p:txBody>
      </p:sp>
    </p:spTree>
    <p:extLst>
      <p:ext uri="{BB962C8B-B14F-4D97-AF65-F5344CB8AC3E}">
        <p14:creationId xmlns:p14="http://schemas.microsoft.com/office/powerpoint/2010/main" val="16656870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B952C373-83E8-404D-A870-0C99071BEBA1}" type="datetimeFigureOut">
              <a:rPr lang="zh-CN" altLang="en-US" smtClean="0"/>
              <a:t>2018/8/22</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D93FFD15-FD4A-41A0-98B0-8A0E50279E3E}" type="slidenum">
              <a:rPr lang="zh-CN" altLang="en-US" smtClean="0"/>
              <a:t>‹#›</a:t>
            </a:fld>
            <a:endParaRPr lang="zh-CN" altLang="en-US"/>
          </a:p>
        </p:txBody>
      </p:sp>
    </p:spTree>
    <p:extLst>
      <p:ext uri="{BB962C8B-B14F-4D97-AF65-F5344CB8AC3E}">
        <p14:creationId xmlns:p14="http://schemas.microsoft.com/office/powerpoint/2010/main" val="21276306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B952C373-83E8-404D-A870-0C99071BEBA1}" type="datetimeFigureOut">
              <a:rPr lang="zh-CN" altLang="en-US" smtClean="0"/>
              <a:t>2018/8/22</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D93FFD15-FD4A-41A0-98B0-8A0E50279E3E}" type="slidenum">
              <a:rPr lang="zh-CN" altLang="en-US" smtClean="0"/>
              <a:t>‹#›</a:t>
            </a:fld>
            <a:endParaRPr lang="zh-CN" altLang="en-US"/>
          </a:p>
        </p:txBody>
      </p:sp>
    </p:spTree>
    <p:extLst>
      <p:ext uri="{BB962C8B-B14F-4D97-AF65-F5344CB8AC3E}">
        <p14:creationId xmlns:p14="http://schemas.microsoft.com/office/powerpoint/2010/main" val="90146748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759" y="273050"/>
            <a:ext cx="4012129"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4767974" y="273051"/>
            <a:ext cx="6817442"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609759" y="1435101"/>
            <a:ext cx="4012129"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B952C373-83E8-404D-A870-0C99071BEBA1}" type="datetimeFigureOut">
              <a:rPr lang="zh-CN" altLang="en-US" smtClean="0"/>
              <a:t>2018/8/22</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D93FFD15-FD4A-41A0-98B0-8A0E50279E3E}" type="slidenum">
              <a:rPr lang="zh-CN" altLang="en-US" smtClean="0"/>
              <a:t>‹#›</a:t>
            </a:fld>
            <a:endParaRPr lang="zh-CN" altLang="en-US"/>
          </a:p>
        </p:txBody>
      </p:sp>
    </p:spTree>
    <p:extLst>
      <p:ext uri="{BB962C8B-B14F-4D97-AF65-F5344CB8AC3E}">
        <p14:creationId xmlns:p14="http://schemas.microsoft.com/office/powerpoint/2010/main" val="108381090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90340" y="4800600"/>
            <a:ext cx="7317105"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2390340" y="612775"/>
            <a:ext cx="7317105"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2390340" y="5367338"/>
            <a:ext cx="7317105"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B952C373-83E8-404D-A870-0C99071BEBA1}" type="datetimeFigureOut">
              <a:rPr lang="zh-CN" altLang="en-US" smtClean="0"/>
              <a:t>2018/8/22</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D93FFD15-FD4A-41A0-98B0-8A0E50279E3E}" type="slidenum">
              <a:rPr lang="zh-CN" altLang="en-US" smtClean="0"/>
              <a:t>‹#›</a:t>
            </a:fld>
            <a:endParaRPr lang="zh-CN" altLang="en-US"/>
          </a:p>
        </p:txBody>
      </p:sp>
    </p:spTree>
    <p:extLst>
      <p:ext uri="{BB962C8B-B14F-4D97-AF65-F5344CB8AC3E}">
        <p14:creationId xmlns:p14="http://schemas.microsoft.com/office/powerpoint/2010/main" val="26963901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B952C373-83E8-404D-A870-0C99071BEBA1}" type="datetimeFigureOut">
              <a:rPr lang="zh-CN" altLang="en-US" smtClean="0"/>
              <a:t>2018/8/22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93FFD15-FD4A-41A0-98B0-8A0E50279E3E}" type="slidenum">
              <a:rPr lang="zh-CN" altLang="en-US" smtClean="0"/>
              <a:t>‹#›</a:t>
            </a:fld>
            <a:endParaRPr lang="zh-CN" altLang="en-US"/>
          </a:p>
        </p:txBody>
      </p:sp>
    </p:spTree>
    <p:extLst>
      <p:ext uri="{BB962C8B-B14F-4D97-AF65-F5344CB8AC3E}">
        <p14:creationId xmlns:p14="http://schemas.microsoft.com/office/powerpoint/2010/main" val="23568029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41502" y="274639"/>
            <a:ext cx="2743914" cy="58515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609759" y="274639"/>
            <a:ext cx="8028490" cy="5851525"/>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B952C373-83E8-404D-A870-0C99071BEBA1}" type="datetimeFigureOut">
              <a:rPr lang="zh-CN" altLang="en-US" smtClean="0"/>
              <a:t>2018/8/22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93FFD15-FD4A-41A0-98B0-8A0E50279E3E}" type="slidenum">
              <a:rPr lang="zh-CN" altLang="en-US" smtClean="0"/>
              <a:t>‹#›</a:t>
            </a:fld>
            <a:endParaRPr lang="zh-CN" altLang="en-US"/>
          </a:p>
        </p:txBody>
      </p:sp>
    </p:spTree>
    <p:extLst>
      <p:ext uri="{BB962C8B-B14F-4D97-AF65-F5344CB8AC3E}">
        <p14:creationId xmlns:p14="http://schemas.microsoft.com/office/powerpoint/2010/main" val="96307377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microsoft.com/office/2007/relationships/hdphoto" Target="../media/hdphoto1.wdp"/></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extLst>
              <a:ext uri="{BEBA8EAE-BF5A-486C-A8C5-ECC9F3942E4B}">
                <a14:imgProps xmlns:a14="http://schemas.microsoft.com/office/drawing/2010/main">
                  <a14:imgLayer r:embed="rId14">
                    <a14:imgEffect>
                      <a14:brightnessContrast bright="15000"/>
                    </a14:imgEffect>
                  </a14:imgLayer>
                </a14:imgProps>
              </a:ext>
            </a:extLst>
          </a:blip>
          <a:srcRect/>
          <a:stretch>
            <a:fillRect/>
          </a:stretch>
        </a:blip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609759" y="274638"/>
            <a:ext cx="10975658" cy="1143000"/>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09759" y="1600201"/>
            <a:ext cx="10975658" cy="4525963"/>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609759" y="6356351"/>
            <a:ext cx="2845541"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952C373-83E8-404D-A870-0C99071BEBA1}" type="datetimeFigureOut">
              <a:rPr lang="zh-CN" altLang="en-US" smtClean="0"/>
              <a:t>2018/8/22</a:t>
            </a:fld>
            <a:endParaRPr lang="zh-CN" altLang="en-US"/>
          </a:p>
        </p:txBody>
      </p:sp>
      <p:sp>
        <p:nvSpPr>
          <p:cNvPr id="5" name="页脚占位符 4"/>
          <p:cNvSpPr>
            <a:spLocks noGrp="1"/>
          </p:cNvSpPr>
          <p:nvPr>
            <p:ph type="ftr" sz="quarter" idx="3"/>
          </p:nvPr>
        </p:nvSpPr>
        <p:spPr>
          <a:xfrm>
            <a:off x="4166685" y="6356351"/>
            <a:ext cx="3861805"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739875" y="6356351"/>
            <a:ext cx="2845541"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93FFD15-FD4A-41A0-98B0-8A0E50279E3E}" type="slidenum">
              <a:rPr lang="zh-CN" altLang="en-US" smtClean="0"/>
              <a:t>‹#›</a:t>
            </a:fld>
            <a:endParaRPr lang="zh-CN" altLang="en-US"/>
          </a:p>
        </p:txBody>
      </p:sp>
    </p:spTree>
    <p:extLst>
      <p:ext uri="{BB962C8B-B14F-4D97-AF65-F5344CB8AC3E}">
        <p14:creationId xmlns:p14="http://schemas.microsoft.com/office/powerpoint/2010/main" val="423595657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3.png"/><Relationship Id="rId5" Type="http://schemas.openxmlformats.org/officeDocument/2006/relationships/image" Target="../media/image2.jp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2.xml"/><Relationship Id="rId1" Type="http://schemas.openxmlformats.org/officeDocument/2006/relationships/slideLayout" Target="../slideLayouts/slideLayout7.xml"/><Relationship Id="rId4" Type="http://schemas.openxmlformats.org/officeDocument/2006/relationships/image" Target="../media/image2.jp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4.xml"/><Relationship Id="rId1" Type="http://schemas.openxmlformats.org/officeDocument/2006/relationships/slideLayout" Target="../slideLayouts/slideLayout7.xml"/><Relationship Id="rId6" Type="http://schemas.openxmlformats.org/officeDocument/2006/relationships/image" Target="../media/image9.jpeg"/><Relationship Id="rId5" Type="http://schemas.openxmlformats.org/officeDocument/2006/relationships/image" Target="../media/image8.jpeg"/><Relationship Id="rId4" Type="http://schemas.openxmlformats.org/officeDocument/2006/relationships/image" Target="../media/image7.jpeg"/></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0.xml"/><Relationship Id="rId1" Type="http://schemas.openxmlformats.org/officeDocument/2006/relationships/slideLayout" Target="../slideLayouts/slideLayout7.xml"/><Relationship Id="rId4" Type="http://schemas.openxmlformats.org/officeDocument/2006/relationships/image" Target="../media/image11.jpeg"/></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0.xml"/><Relationship Id="rId1" Type="http://schemas.openxmlformats.org/officeDocument/2006/relationships/slideLayout" Target="../slideLayouts/slideLayout7.xml"/><Relationship Id="rId4" Type="http://schemas.microsoft.com/office/2007/relationships/hdphoto" Target="../media/hdphoto2.wdp"/></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0"/>
            <a:ext cx="12195175" cy="3686628"/>
          </a:xfrm>
          <a:custGeom>
            <a:avLst/>
            <a:gdLst>
              <a:gd name="connsiteX0" fmla="*/ 0 w 12195175"/>
              <a:gd name="connsiteY0" fmla="*/ 0 h 2060848"/>
              <a:gd name="connsiteX1" fmla="*/ 12195175 w 12195175"/>
              <a:gd name="connsiteY1" fmla="*/ 0 h 2060848"/>
              <a:gd name="connsiteX2" fmla="*/ 12195175 w 12195175"/>
              <a:gd name="connsiteY2" fmla="*/ 2060848 h 2060848"/>
              <a:gd name="connsiteX3" fmla="*/ 0 w 12195175"/>
              <a:gd name="connsiteY3" fmla="*/ 2060848 h 2060848"/>
              <a:gd name="connsiteX4" fmla="*/ 0 w 12195175"/>
              <a:gd name="connsiteY4" fmla="*/ 0 h 2060848"/>
              <a:gd name="connsiteX0" fmla="*/ 0 w 12195175"/>
              <a:gd name="connsiteY0" fmla="*/ 0 h 2060848"/>
              <a:gd name="connsiteX1" fmla="*/ 12195175 w 12195175"/>
              <a:gd name="connsiteY1" fmla="*/ 0 h 2060848"/>
              <a:gd name="connsiteX2" fmla="*/ 12195175 w 12195175"/>
              <a:gd name="connsiteY2" fmla="*/ 2060848 h 2060848"/>
              <a:gd name="connsiteX3" fmla="*/ 6096000 w 12195175"/>
              <a:gd name="connsiteY3" fmla="*/ 2046514 h 2060848"/>
              <a:gd name="connsiteX4" fmla="*/ 0 w 12195175"/>
              <a:gd name="connsiteY4" fmla="*/ 2060848 h 2060848"/>
              <a:gd name="connsiteX5" fmla="*/ 0 w 12195175"/>
              <a:gd name="connsiteY5" fmla="*/ 0 h 2060848"/>
              <a:gd name="connsiteX0" fmla="*/ 0 w 12195175"/>
              <a:gd name="connsiteY0" fmla="*/ 0 h 3686628"/>
              <a:gd name="connsiteX1" fmla="*/ 12195175 w 12195175"/>
              <a:gd name="connsiteY1" fmla="*/ 0 h 3686628"/>
              <a:gd name="connsiteX2" fmla="*/ 12195175 w 12195175"/>
              <a:gd name="connsiteY2" fmla="*/ 2060848 h 3686628"/>
              <a:gd name="connsiteX3" fmla="*/ 6081486 w 12195175"/>
              <a:gd name="connsiteY3" fmla="*/ 3686628 h 3686628"/>
              <a:gd name="connsiteX4" fmla="*/ 0 w 12195175"/>
              <a:gd name="connsiteY4" fmla="*/ 2060848 h 3686628"/>
              <a:gd name="connsiteX5" fmla="*/ 0 w 12195175"/>
              <a:gd name="connsiteY5" fmla="*/ 0 h 36866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195175" h="3686628">
                <a:moveTo>
                  <a:pt x="0" y="0"/>
                </a:moveTo>
                <a:lnTo>
                  <a:pt x="12195175" y="0"/>
                </a:lnTo>
                <a:lnTo>
                  <a:pt x="12195175" y="2060848"/>
                </a:lnTo>
                <a:lnTo>
                  <a:pt x="6081486" y="3686628"/>
                </a:lnTo>
                <a:lnTo>
                  <a:pt x="0" y="2060848"/>
                </a:lnTo>
                <a:lnTo>
                  <a:pt x="0" y="0"/>
                </a:lnTo>
                <a:close/>
              </a:path>
            </a:pathLst>
          </a:custGeom>
          <a:blipFill>
            <a:blip r:embed="rId5"/>
            <a:srcRect/>
            <a:stretch>
              <a:fillRect l="-36" t="-81828" r="-36" b="-9566"/>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0" name="背景音乐 - 纯音乐 - 你是爱 Ppt2.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641506" y="-1014044"/>
            <a:ext cx="609600" cy="609600"/>
          </a:xfrm>
          <a:prstGeom prst="rect">
            <a:avLst/>
          </a:prstGeom>
        </p:spPr>
      </p:pic>
      <p:sp>
        <p:nvSpPr>
          <p:cNvPr id="3" name="矩形 2"/>
          <p:cNvSpPr/>
          <p:nvPr/>
        </p:nvSpPr>
        <p:spPr>
          <a:xfrm>
            <a:off x="0" y="-27384"/>
            <a:ext cx="12195175" cy="2510972"/>
          </a:xfrm>
          <a:custGeom>
            <a:avLst/>
            <a:gdLst>
              <a:gd name="connsiteX0" fmla="*/ 0 w 12195175"/>
              <a:gd name="connsiteY0" fmla="*/ 0 h 908720"/>
              <a:gd name="connsiteX1" fmla="*/ 12195175 w 12195175"/>
              <a:gd name="connsiteY1" fmla="*/ 0 h 908720"/>
              <a:gd name="connsiteX2" fmla="*/ 12195175 w 12195175"/>
              <a:gd name="connsiteY2" fmla="*/ 908720 h 908720"/>
              <a:gd name="connsiteX3" fmla="*/ 0 w 12195175"/>
              <a:gd name="connsiteY3" fmla="*/ 908720 h 908720"/>
              <a:gd name="connsiteX4" fmla="*/ 0 w 12195175"/>
              <a:gd name="connsiteY4" fmla="*/ 0 h 908720"/>
              <a:gd name="connsiteX0" fmla="*/ 0 w 12195175"/>
              <a:gd name="connsiteY0" fmla="*/ 0 h 908720"/>
              <a:gd name="connsiteX1" fmla="*/ 12195175 w 12195175"/>
              <a:gd name="connsiteY1" fmla="*/ 0 h 908720"/>
              <a:gd name="connsiteX2" fmla="*/ 12195175 w 12195175"/>
              <a:gd name="connsiteY2" fmla="*/ 908720 h 908720"/>
              <a:gd name="connsiteX3" fmla="*/ 6096000 w 12195175"/>
              <a:gd name="connsiteY3" fmla="*/ 899886 h 908720"/>
              <a:gd name="connsiteX4" fmla="*/ 0 w 12195175"/>
              <a:gd name="connsiteY4" fmla="*/ 908720 h 908720"/>
              <a:gd name="connsiteX5" fmla="*/ 0 w 12195175"/>
              <a:gd name="connsiteY5" fmla="*/ 0 h 908720"/>
              <a:gd name="connsiteX0" fmla="*/ 0 w 12195175"/>
              <a:gd name="connsiteY0" fmla="*/ 0 h 2510972"/>
              <a:gd name="connsiteX1" fmla="*/ 12195175 w 12195175"/>
              <a:gd name="connsiteY1" fmla="*/ 0 h 2510972"/>
              <a:gd name="connsiteX2" fmla="*/ 12195175 w 12195175"/>
              <a:gd name="connsiteY2" fmla="*/ 908720 h 2510972"/>
              <a:gd name="connsiteX3" fmla="*/ 6052458 w 12195175"/>
              <a:gd name="connsiteY3" fmla="*/ 2510972 h 2510972"/>
              <a:gd name="connsiteX4" fmla="*/ 0 w 12195175"/>
              <a:gd name="connsiteY4" fmla="*/ 908720 h 2510972"/>
              <a:gd name="connsiteX5" fmla="*/ 0 w 12195175"/>
              <a:gd name="connsiteY5" fmla="*/ 0 h 25109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195175" h="2510972">
                <a:moveTo>
                  <a:pt x="0" y="0"/>
                </a:moveTo>
                <a:lnTo>
                  <a:pt x="12195175" y="0"/>
                </a:lnTo>
                <a:lnTo>
                  <a:pt x="12195175" y="908720"/>
                </a:lnTo>
                <a:lnTo>
                  <a:pt x="6052458" y="2510972"/>
                </a:lnTo>
                <a:lnTo>
                  <a:pt x="0" y="908720"/>
                </a:lnTo>
                <a:lnTo>
                  <a:pt x="0" y="0"/>
                </a:lnTo>
                <a:close/>
              </a:path>
            </a:pathLst>
          </a:custGeom>
          <a:solidFill>
            <a:srgbClr val="2F5EB0">
              <a:alpha val="76863"/>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a:off x="0" y="6021785"/>
            <a:ext cx="12195175" cy="863599"/>
          </a:xfrm>
          <a:custGeom>
            <a:avLst/>
            <a:gdLst>
              <a:gd name="connsiteX0" fmla="*/ 0 w 12195175"/>
              <a:gd name="connsiteY0" fmla="*/ 0 h 404664"/>
              <a:gd name="connsiteX1" fmla="*/ 12195175 w 12195175"/>
              <a:gd name="connsiteY1" fmla="*/ 0 h 404664"/>
              <a:gd name="connsiteX2" fmla="*/ 12195175 w 12195175"/>
              <a:gd name="connsiteY2" fmla="*/ 404664 h 404664"/>
              <a:gd name="connsiteX3" fmla="*/ 0 w 12195175"/>
              <a:gd name="connsiteY3" fmla="*/ 404664 h 404664"/>
              <a:gd name="connsiteX4" fmla="*/ 0 w 12195175"/>
              <a:gd name="connsiteY4" fmla="*/ 0 h 404664"/>
              <a:gd name="connsiteX0" fmla="*/ 0 w 12195175"/>
              <a:gd name="connsiteY0" fmla="*/ 8993 h 413657"/>
              <a:gd name="connsiteX1" fmla="*/ 6096000 w 12195175"/>
              <a:gd name="connsiteY1" fmla="*/ 0 h 413657"/>
              <a:gd name="connsiteX2" fmla="*/ 12195175 w 12195175"/>
              <a:gd name="connsiteY2" fmla="*/ 8993 h 413657"/>
              <a:gd name="connsiteX3" fmla="*/ 12195175 w 12195175"/>
              <a:gd name="connsiteY3" fmla="*/ 413657 h 413657"/>
              <a:gd name="connsiteX4" fmla="*/ 0 w 12195175"/>
              <a:gd name="connsiteY4" fmla="*/ 413657 h 413657"/>
              <a:gd name="connsiteX5" fmla="*/ 0 w 12195175"/>
              <a:gd name="connsiteY5" fmla="*/ 8993 h 413657"/>
              <a:gd name="connsiteX0" fmla="*/ 0 w 12195175"/>
              <a:gd name="connsiteY0" fmla="*/ 458935 h 863599"/>
              <a:gd name="connsiteX1" fmla="*/ 6052457 w 12195175"/>
              <a:gd name="connsiteY1" fmla="*/ 0 h 863599"/>
              <a:gd name="connsiteX2" fmla="*/ 12195175 w 12195175"/>
              <a:gd name="connsiteY2" fmla="*/ 458935 h 863599"/>
              <a:gd name="connsiteX3" fmla="*/ 12195175 w 12195175"/>
              <a:gd name="connsiteY3" fmla="*/ 863599 h 863599"/>
              <a:gd name="connsiteX4" fmla="*/ 0 w 12195175"/>
              <a:gd name="connsiteY4" fmla="*/ 863599 h 863599"/>
              <a:gd name="connsiteX5" fmla="*/ 0 w 12195175"/>
              <a:gd name="connsiteY5" fmla="*/ 458935 h 8635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195175" h="863599">
                <a:moveTo>
                  <a:pt x="0" y="458935"/>
                </a:moveTo>
                <a:lnTo>
                  <a:pt x="6052457" y="0"/>
                </a:lnTo>
                <a:lnTo>
                  <a:pt x="12195175" y="458935"/>
                </a:lnTo>
                <a:lnTo>
                  <a:pt x="12195175" y="863599"/>
                </a:lnTo>
                <a:lnTo>
                  <a:pt x="0" y="863599"/>
                </a:lnTo>
                <a:lnTo>
                  <a:pt x="0" y="458935"/>
                </a:lnTo>
                <a:close/>
              </a:path>
            </a:pathLst>
          </a:custGeom>
          <a:solidFill>
            <a:srgbClr val="2F5EB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标题 4"/>
          <p:cNvSpPr txBox="1">
            <a:spLocks/>
          </p:cNvSpPr>
          <p:nvPr/>
        </p:nvSpPr>
        <p:spPr>
          <a:xfrm>
            <a:off x="3721323" y="548680"/>
            <a:ext cx="4752528" cy="803142"/>
          </a:xfrm>
          <a:prstGeom prst="rect">
            <a:avLst/>
          </a:prstGeom>
          <a:effectLst/>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endParaRPr lang="en-US" altLang="zh-CN" sz="11500" b="1" dirty="0">
              <a:solidFill>
                <a:schemeClr val="bg1"/>
              </a:solidFill>
              <a:latin typeface="Impact MT Std" pitchFamily="34" charset="0"/>
              <a:ea typeface="微软雅黑" panose="020B0503020204020204" pitchFamily="34" charset="-122"/>
            </a:endParaRPr>
          </a:p>
        </p:txBody>
      </p:sp>
      <p:sp>
        <p:nvSpPr>
          <p:cNvPr id="8" name="标题 4"/>
          <p:cNvSpPr txBox="1">
            <a:spLocks/>
          </p:cNvSpPr>
          <p:nvPr/>
        </p:nvSpPr>
        <p:spPr>
          <a:xfrm>
            <a:off x="4441403" y="1451707"/>
            <a:ext cx="3303985" cy="803142"/>
          </a:xfrm>
          <a:prstGeom prst="rect">
            <a:avLst/>
          </a:prstGeom>
          <a:effectLst/>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zh-CN" altLang="en-US" sz="2800" dirty="0" smtClean="0">
                <a:solidFill>
                  <a:schemeClr val="bg1"/>
                </a:solidFill>
                <a:latin typeface="微软雅黑" panose="020B0503020204020204" pitchFamily="34" charset="-122"/>
                <a:ea typeface="微软雅黑" panose="020B0503020204020204" pitchFamily="34" charset="-122"/>
              </a:rPr>
              <a:t>梦想起航 共创辉煌</a:t>
            </a:r>
            <a:endParaRPr lang="en-US" altLang="zh-CN" sz="2800" dirty="0">
              <a:solidFill>
                <a:schemeClr val="bg1"/>
              </a:solidFill>
              <a:latin typeface="微软雅黑" panose="020B0503020204020204" pitchFamily="34" charset="-122"/>
              <a:ea typeface="微软雅黑" panose="020B0503020204020204" pitchFamily="34" charset="-122"/>
            </a:endParaRPr>
          </a:p>
        </p:txBody>
      </p:sp>
      <p:sp>
        <p:nvSpPr>
          <p:cNvPr id="9" name="TextBox 8"/>
          <p:cNvSpPr txBox="1"/>
          <p:nvPr/>
        </p:nvSpPr>
        <p:spPr>
          <a:xfrm>
            <a:off x="2569195" y="3836066"/>
            <a:ext cx="6984777" cy="769441"/>
          </a:xfrm>
          <a:prstGeom prst="rect">
            <a:avLst/>
          </a:prstGeom>
          <a:noFill/>
          <a:effectLst/>
        </p:spPr>
        <p:txBody>
          <a:bodyPr wrap="square" rtlCol="0">
            <a:spAutoFit/>
          </a:bodyPr>
          <a:lstStyle/>
          <a:p>
            <a:pPr algn="ctr" fontAlgn="auto">
              <a:spcBef>
                <a:spcPts val="0"/>
              </a:spcBef>
              <a:spcAft>
                <a:spcPts val="0"/>
              </a:spcAft>
              <a:defRPr/>
            </a:pPr>
            <a:r>
              <a:rPr lang="zh-CN" altLang="en-US" sz="4400" b="1" dirty="0">
                <a:solidFill>
                  <a:srgbClr val="2F5EB0"/>
                </a:solidFill>
                <a:latin typeface="微软雅黑" pitchFamily="34" charset="-122"/>
                <a:ea typeface="微软雅黑" pitchFamily="34" charset="-122"/>
                <a:sym typeface="微软雅黑" pitchFamily="34" charset="-122"/>
              </a:rPr>
              <a:t>食品安全企业宣传</a:t>
            </a:r>
            <a:r>
              <a:rPr lang="en-US" altLang="zh-CN" sz="4400" b="1" dirty="0" err="1">
                <a:solidFill>
                  <a:srgbClr val="2F5EB0"/>
                </a:solidFill>
                <a:latin typeface="微软雅黑" pitchFamily="34" charset="-122"/>
                <a:ea typeface="微软雅黑" pitchFamily="34" charset="-122"/>
                <a:sym typeface="微软雅黑" pitchFamily="34" charset="-122"/>
              </a:rPr>
              <a:t>ppt</a:t>
            </a:r>
            <a:r>
              <a:rPr lang="zh-CN" altLang="en-US" sz="4400" b="1" dirty="0">
                <a:solidFill>
                  <a:srgbClr val="2F5EB0"/>
                </a:solidFill>
                <a:latin typeface="微软雅黑" pitchFamily="34" charset="-122"/>
                <a:ea typeface="微软雅黑" pitchFamily="34" charset="-122"/>
                <a:sym typeface="微软雅黑" pitchFamily="34" charset="-122"/>
              </a:rPr>
              <a:t>模板</a:t>
            </a:r>
          </a:p>
        </p:txBody>
      </p:sp>
      <p:sp>
        <p:nvSpPr>
          <p:cNvPr id="10" name="Rectangle 4"/>
          <p:cNvSpPr txBox="1">
            <a:spLocks noChangeArrowheads="1"/>
          </p:cNvSpPr>
          <p:nvPr/>
        </p:nvSpPr>
        <p:spPr bwMode="auto">
          <a:xfrm>
            <a:off x="3454339" y="4556146"/>
            <a:ext cx="5235536" cy="3421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endParaRPr lang="zh-CN" sz="1800" dirty="0">
              <a:solidFill>
                <a:srgbClr val="2F5EB0"/>
              </a:solidFill>
              <a:latin typeface="微软雅黑" panose="020B0503020204020204" pitchFamily="34" charset="-122"/>
              <a:ea typeface="微软雅黑" panose="020B0503020204020204" pitchFamily="34" charset="-122"/>
            </a:endParaRPr>
          </a:p>
        </p:txBody>
      </p:sp>
      <p:sp>
        <p:nvSpPr>
          <p:cNvPr id="11" name="圆角矩形 10"/>
          <p:cNvSpPr/>
          <p:nvPr/>
        </p:nvSpPr>
        <p:spPr>
          <a:xfrm>
            <a:off x="4239053" y="5378427"/>
            <a:ext cx="3456382" cy="373132"/>
          </a:xfrm>
          <a:prstGeom prst="roundRect">
            <a:avLst>
              <a:gd name="adj" fmla="val 50000"/>
            </a:avLst>
          </a:prstGeom>
          <a:solidFill>
            <a:schemeClr val="bg1">
              <a:lumMod val="85000"/>
            </a:schemeClr>
          </a:solidFill>
          <a:ln w="57150">
            <a:solidFill>
              <a:srgbClr val="2F5EB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2F5EB0"/>
              </a:solidFill>
            </a:endParaRPr>
          </a:p>
        </p:txBody>
      </p:sp>
      <p:sp>
        <p:nvSpPr>
          <p:cNvPr id="12" name="TextBox 7"/>
          <p:cNvSpPr>
            <a:spLocks noChangeArrowheads="1"/>
          </p:cNvSpPr>
          <p:nvPr/>
        </p:nvSpPr>
        <p:spPr bwMode="auto">
          <a:xfrm>
            <a:off x="4704414" y="5426493"/>
            <a:ext cx="2605960" cy="27699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fontAlgn="auto">
              <a:spcBef>
                <a:spcPts val="0"/>
              </a:spcBef>
              <a:spcAft>
                <a:spcPts val="0"/>
              </a:spcAft>
              <a:defRPr/>
            </a:pPr>
            <a:r>
              <a:rPr lang="zh-CN" altLang="en-US" b="1" dirty="0">
                <a:solidFill>
                  <a:srgbClr val="2F5EB0"/>
                </a:solidFill>
                <a:latin typeface="微软雅黑" pitchFamily="34" charset="-122"/>
                <a:ea typeface="微软雅黑" pitchFamily="34" charset="-122"/>
                <a:sym typeface="微软雅黑" pitchFamily="34" charset="-122"/>
              </a:rPr>
              <a:t>汇报</a:t>
            </a:r>
            <a:r>
              <a:rPr lang="zh-CN" altLang="en-US" b="1" dirty="0" smtClean="0">
                <a:solidFill>
                  <a:srgbClr val="2F5EB0"/>
                </a:solidFill>
                <a:latin typeface="微软雅黑" pitchFamily="34" charset="-122"/>
                <a:ea typeface="微软雅黑" pitchFamily="34" charset="-122"/>
                <a:sym typeface="微软雅黑" pitchFamily="34" charset="-122"/>
              </a:rPr>
              <a:t>人：</a:t>
            </a:r>
            <a:endParaRPr lang="zh-CN" altLang="en-US" b="1" dirty="0">
              <a:solidFill>
                <a:srgbClr val="2F5EB0"/>
              </a:solidFill>
              <a:latin typeface="微软雅黑" pitchFamily="34" charset="-122"/>
              <a:ea typeface="微软雅黑" pitchFamily="34" charset="-122"/>
              <a:sym typeface="微软雅黑" pitchFamily="34" charset="-122"/>
            </a:endParaRPr>
          </a:p>
        </p:txBody>
      </p:sp>
      <p:grpSp>
        <p:nvGrpSpPr>
          <p:cNvPr id="13" name="组合 12"/>
          <p:cNvGrpSpPr/>
          <p:nvPr/>
        </p:nvGrpSpPr>
        <p:grpSpPr>
          <a:xfrm>
            <a:off x="4081363" y="5252713"/>
            <a:ext cx="624559" cy="624559"/>
            <a:chOff x="4333987" y="2362200"/>
            <a:chExt cx="2905011" cy="2905012"/>
          </a:xfrm>
          <a:gradFill>
            <a:gsLst>
              <a:gs pos="62000">
                <a:srgbClr val="C69135"/>
              </a:gs>
              <a:gs pos="34200">
                <a:srgbClr val="E6D38F"/>
              </a:gs>
              <a:gs pos="0">
                <a:srgbClr val="FCD860"/>
              </a:gs>
              <a:gs pos="100000">
                <a:srgbClr val="F1DF97"/>
              </a:gs>
            </a:gsLst>
            <a:lin ang="12000000" scaled="0"/>
          </a:gradFill>
          <a:effectLst>
            <a:outerShdw blurRad="177800" dist="88900" dir="2700000" algn="tl" rotWithShape="0">
              <a:prstClr val="black">
                <a:alpha val="30000"/>
              </a:prstClr>
            </a:outerShdw>
          </a:effectLst>
        </p:grpSpPr>
        <p:sp>
          <p:nvSpPr>
            <p:cNvPr id="14" name="任意多边形 13"/>
            <p:cNvSpPr/>
            <p:nvPr/>
          </p:nvSpPr>
          <p:spPr>
            <a:xfrm>
              <a:off x="4333987" y="2362200"/>
              <a:ext cx="2905011" cy="2905012"/>
            </a:xfrm>
            <a:custGeom>
              <a:avLst/>
              <a:gdLst>
                <a:gd name="connsiteX0" fmla="*/ 1452506 w 2905012"/>
                <a:gd name="connsiteY0" fmla="*/ 376181 h 2905012"/>
                <a:gd name="connsiteX1" fmla="*/ 376181 w 2905012"/>
                <a:gd name="connsiteY1" fmla="*/ 1452506 h 2905012"/>
                <a:gd name="connsiteX2" fmla="*/ 1452506 w 2905012"/>
                <a:gd name="connsiteY2" fmla="*/ 2528831 h 2905012"/>
                <a:gd name="connsiteX3" fmla="*/ 2528831 w 2905012"/>
                <a:gd name="connsiteY3" fmla="*/ 1452506 h 2905012"/>
                <a:gd name="connsiteX4" fmla="*/ 1452506 w 2905012"/>
                <a:gd name="connsiteY4" fmla="*/ 376181 h 2905012"/>
                <a:gd name="connsiteX5" fmla="*/ 1452506 w 2905012"/>
                <a:gd name="connsiteY5" fmla="*/ 0 h 2905012"/>
                <a:gd name="connsiteX6" fmla="*/ 1601017 w 2905012"/>
                <a:gd name="connsiteY6" fmla="*/ 7499 h 2905012"/>
                <a:gd name="connsiteX7" fmla="*/ 1643977 w 2905012"/>
                <a:gd name="connsiteY7" fmla="*/ 14056 h 2905012"/>
                <a:gd name="connsiteX8" fmla="*/ 1695533 w 2905012"/>
                <a:gd name="connsiteY8" fmla="*/ 284571 h 2905012"/>
                <a:gd name="connsiteX9" fmla="*/ 1769616 w 2905012"/>
                <a:gd name="connsiteY9" fmla="*/ 301003 h 2905012"/>
                <a:gd name="connsiteX10" fmla="*/ 1825934 w 2905012"/>
                <a:gd name="connsiteY10" fmla="*/ 319615 h 2905012"/>
                <a:gd name="connsiteX11" fmla="*/ 2006748 w 2905012"/>
                <a:gd name="connsiteY11" fmla="*/ 110068 h 2905012"/>
                <a:gd name="connsiteX12" fmla="*/ 2017887 w 2905012"/>
                <a:gd name="connsiteY12" fmla="*/ 114145 h 2905012"/>
                <a:gd name="connsiteX13" fmla="*/ 2264616 w 2905012"/>
                <a:gd name="connsiteY13" fmla="*/ 248065 h 2905012"/>
                <a:gd name="connsiteX14" fmla="*/ 2337523 w 2905012"/>
                <a:gd name="connsiteY14" fmla="*/ 302584 h 2905012"/>
                <a:gd name="connsiteX15" fmla="*/ 2247066 w 2905012"/>
                <a:gd name="connsiteY15" fmla="*/ 562199 h 2905012"/>
                <a:gd name="connsiteX16" fmla="*/ 2280217 w 2905012"/>
                <a:gd name="connsiteY16" fmla="*/ 591137 h 2905012"/>
                <a:gd name="connsiteX17" fmla="*/ 2343125 w 2905012"/>
                <a:gd name="connsiteY17" fmla="*/ 657838 h 2905012"/>
                <a:gd name="connsiteX18" fmla="*/ 2602428 w 2905012"/>
                <a:gd name="connsiteY18" fmla="*/ 567489 h 2905012"/>
                <a:gd name="connsiteX19" fmla="*/ 2656947 w 2905012"/>
                <a:gd name="connsiteY19" fmla="*/ 640396 h 2905012"/>
                <a:gd name="connsiteX20" fmla="*/ 2790867 w 2905012"/>
                <a:gd name="connsiteY20" fmla="*/ 887125 h 2905012"/>
                <a:gd name="connsiteX21" fmla="*/ 2794944 w 2905012"/>
                <a:gd name="connsiteY21" fmla="*/ 898265 h 2905012"/>
                <a:gd name="connsiteX22" fmla="*/ 2586495 w 2905012"/>
                <a:gd name="connsiteY22" fmla="*/ 1078131 h 2905012"/>
                <a:gd name="connsiteX23" fmla="*/ 2616181 w 2905012"/>
                <a:gd name="connsiteY23" fmla="*/ 1182468 h 2905012"/>
                <a:gd name="connsiteX24" fmla="*/ 2621126 w 2905012"/>
                <a:gd name="connsiteY24" fmla="*/ 1209611 h 2905012"/>
                <a:gd name="connsiteX25" fmla="*/ 2890957 w 2905012"/>
                <a:gd name="connsiteY25" fmla="*/ 1261036 h 2905012"/>
                <a:gd name="connsiteX26" fmla="*/ 2897513 w 2905012"/>
                <a:gd name="connsiteY26" fmla="*/ 1303996 h 2905012"/>
                <a:gd name="connsiteX27" fmla="*/ 2905012 w 2905012"/>
                <a:gd name="connsiteY27" fmla="*/ 1452506 h 2905012"/>
                <a:gd name="connsiteX28" fmla="*/ 2897513 w 2905012"/>
                <a:gd name="connsiteY28" fmla="*/ 1601016 h 2905012"/>
                <a:gd name="connsiteX29" fmla="*/ 2890957 w 2905012"/>
                <a:gd name="connsiteY29" fmla="*/ 1643977 h 2905012"/>
                <a:gd name="connsiteX30" fmla="*/ 2620440 w 2905012"/>
                <a:gd name="connsiteY30" fmla="*/ 1695533 h 2905012"/>
                <a:gd name="connsiteX31" fmla="*/ 2604008 w 2905012"/>
                <a:gd name="connsiteY31" fmla="*/ 1769614 h 2905012"/>
                <a:gd name="connsiteX32" fmla="*/ 2585396 w 2905012"/>
                <a:gd name="connsiteY32" fmla="*/ 1825933 h 2905012"/>
                <a:gd name="connsiteX33" fmla="*/ 2794944 w 2905012"/>
                <a:gd name="connsiteY33" fmla="*/ 2006748 h 2905012"/>
                <a:gd name="connsiteX34" fmla="*/ 2790867 w 2905012"/>
                <a:gd name="connsiteY34" fmla="*/ 2017887 h 2905012"/>
                <a:gd name="connsiteX35" fmla="*/ 2656947 w 2905012"/>
                <a:gd name="connsiteY35" fmla="*/ 2264616 h 2905012"/>
                <a:gd name="connsiteX36" fmla="*/ 2602428 w 2905012"/>
                <a:gd name="connsiteY36" fmla="*/ 2337523 h 2905012"/>
                <a:gd name="connsiteX37" fmla="*/ 2342811 w 2905012"/>
                <a:gd name="connsiteY37" fmla="*/ 2247065 h 2905012"/>
                <a:gd name="connsiteX38" fmla="*/ 2313875 w 2905012"/>
                <a:gd name="connsiteY38" fmla="*/ 2280215 h 2905012"/>
                <a:gd name="connsiteX39" fmla="*/ 2247174 w 2905012"/>
                <a:gd name="connsiteY39" fmla="*/ 2343123 h 2905012"/>
                <a:gd name="connsiteX40" fmla="*/ 2337523 w 2905012"/>
                <a:gd name="connsiteY40" fmla="*/ 2602428 h 2905012"/>
                <a:gd name="connsiteX41" fmla="*/ 2264616 w 2905012"/>
                <a:gd name="connsiteY41" fmla="*/ 2656947 h 2905012"/>
                <a:gd name="connsiteX42" fmla="*/ 2017887 w 2905012"/>
                <a:gd name="connsiteY42" fmla="*/ 2790867 h 2905012"/>
                <a:gd name="connsiteX43" fmla="*/ 2006748 w 2905012"/>
                <a:gd name="connsiteY43" fmla="*/ 2794944 h 2905012"/>
                <a:gd name="connsiteX44" fmla="*/ 1826880 w 2905012"/>
                <a:gd name="connsiteY44" fmla="*/ 2586493 h 2905012"/>
                <a:gd name="connsiteX45" fmla="*/ 1722544 w 2905012"/>
                <a:gd name="connsiteY45" fmla="*/ 2616179 h 2905012"/>
                <a:gd name="connsiteX46" fmla="*/ 1695403 w 2905012"/>
                <a:gd name="connsiteY46" fmla="*/ 2621123 h 2905012"/>
                <a:gd name="connsiteX47" fmla="*/ 1643977 w 2905012"/>
                <a:gd name="connsiteY47" fmla="*/ 2890957 h 2905012"/>
                <a:gd name="connsiteX48" fmla="*/ 1601017 w 2905012"/>
                <a:gd name="connsiteY48" fmla="*/ 2897513 h 2905012"/>
                <a:gd name="connsiteX49" fmla="*/ 1452506 w 2905012"/>
                <a:gd name="connsiteY49" fmla="*/ 2905012 h 2905012"/>
                <a:gd name="connsiteX50" fmla="*/ 1303996 w 2905012"/>
                <a:gd name="connsiteY50" fmla="*/ 2897513 h 2905012"/>
                <a:gd name="connsiteX51" fmla="*/ 1261036 w 2905012"/>
                <a:gd name="connsiteY51" fmla="*/ 2890957 h 2905012"/>
                <a:gd name="connsiteX52" fmla="*/ 1209479 w 2905012"/>
                <a:gd name="connsiteY52" fmla="*/ 2620437 h 2905012"/>
                <a:gd name="connsiteX53" fmla="*/ 1135396 w 2905012"/>
                <a:gd name="connsiteY53" fmla="*/ 2604005 h 2905012"/>
                <a:gd name="connsiteX54" fmla="*/ 1079081 w 2905012"/>
                <a:gd name="connsiteY54" fmla="*/ 2585394 h 2905012"/>
                <a:gd name="connsiteX55" fmla="*/ 898265 w 2905012"/>
                <a:gd name="connsiteY55" fmla="*/ 2794944 h 2905012"/>
                <a:gd name="connsiteX56" fmla="*/ 887125 w 2905012"/>
                <a:gd name="connsiteY56" fmla="*/ 2790867 h 2905012"/>
                <a:gd name="connsiteX57" fmla="*/ 640396 w 2905012"/>
                <a:gd name="connsiteY57" fmla="*/ 2656947 h 2905012"/>
                <a:gd name="connsiteX58" fmla="*/ 567489 w 2905012"/>
                <a:gd name="connsiteY58" fmla="*/ 2602428 h 2905012"/>
                <a:gd name="connsiteX59" fmla="*/ 657947 w 2905012"/>
                <a:gd name="connsiteY59" fmla="*/ 2342810 h 2905012"/>
                <a:gd name="connsiteX60" fmla="*/ 624796 w 2905012"/>
                <a:gd name="connsiteY60" fmla="*/ 2313872 h 2905012"/>
                <a:gd name="connsiteX61" fmla="*/ 561890 w 2905012"/>
                <a:gd name="connsiteY61" fmla="*/ 2247174 h 2905012"/>
                <a:gd name="connsiteX62" fmla="*/ 302584 w 2905012"/>
                <a:gd name="connsiteY62" fmla="*/ 2337523 h 2905012"/>
                <a:gd name="connsiteX63" fmla="*/ 248066 w 2905012"/>
                <a:gd name="connsiteY63" fmla="*/ 2264616 h 2905012"/>
                <a:gd name="connsiteX64" fmla="*/ 114145 w 2905012"/>
                <a:gd name="connsiteY64" fmla="*/ 2017887 h 2905012"/>
                <a:gd name="connsiteX65" fmla="*/ 110068 w 2905012"/>
                <a:gd name="connsiteY65" fmla="*/ 2006748 h 2905012"/>
                <a:gd name="connsiteX66" fmla="*/ 318519 w 2905012"/>
                <a:gd name="connsiteY66" fmla="*/ 1826880 h 2905012"/>
                <a:gd name="connsiteX67" fmla="*/ 288831 w 2905012"/>
                <a:gd name="connsiteY67" fmla="*/ 1722541 h 2905012"/>
                <a:gd name="connsiteX68" fmla="*/ 283887 w 2905012"/>
                <a:gd name="connsiteY68" fmla="*/ 1695402 h 2905012"/>
                <a:gd name="connsiteX69" fmla="*/ 14056 w 2905012"/>
                <a:gd name="connsiteY69" fmla="*/ 1643977 h 2905012"/>
                <a:gd name="connsiteX70" fmla="*/ 7499 w 2905012"/>
                <a:gd name="connsiteY70" fmla="*/ 1601016 h 2905012"/>
                <a:gd name="connsiteX71" fmla="*/ 0 w 2905012"/>
                <a:gd name="connsiteY71" fmla="*/ 1452506 h 2905012"/>
                <a:gd name="connsiteX72" fmla="*/ 7499 w 2905012"/>
                <a:gd name="connsiteY72" fmla="*/ 1303996 h 2905012"/>
                <a:gd name="connsiteX73" fmla="*/ 14056 w 2905012"/>
                <a:gd name="connsiteY73" fmla="*/ 1261036 h 2905012"/>
                <a:gd name="connsiteX74" fmla="*/ 284572 w 2905012"/>
                <a:gd name="connsiteY74" fmla="*/ 1209480 h 2905012"/>
                <a:gd name="connsiteX75" fmla="*/ 301005 w 2905012"/>
                <a:gd name="connsiteY75" fmla="*/ 1135394 h 2905012"/>
                <a:gd name="connsiteX76" fmla="*/ 319616 w 2905012"/>
                <a:gd name="connsiteY76" fmla="*/ 1079079 h 2905012"/>
                <a:gd name="connsiteX77" fmla="*/ 110068 w 2905012"/>
                <a:gd name="connsiteY77" fmla="*/ 898264 h 2905012"/>
                <a:gd name="connsiteX78" fmla="*/ 114145 w 2905012"/>
                <a:gd name="connsiteY78" fmla="*/ 887125 h 2905012"/>
                <a:gd name="connsiteX79" fmla="*/ 248066 w 2905012"/>
                <a:gd name="connsiteY79" fmla="*/ 640396 h 2905012"/>
                <a:gd name="connsiteX80" fmla="*/ 302584 w 2905012"/>
                <a:gd name="connsiteY80" fmla="*/ 567489 h 2905012"/>
                <a:gd name="connsiteX81" fmla="*/ 562199 w 2905012"/>
                <a:gd name="connsiteY81" fmla="*/ 657946 h 2905012"/>
                <a:gd name="connsiteX82" fmla="*/ 591138 w 2905012"/>
                <a:gd name="connsiteY82" fmla="*/ 624794 h 2905012"/>
                <a:gd name="connsiteX83" fmla="*/ 657838 w 2905012"/>
                <a:gd name="connsiteY83" fmla="*/ 561888 h 2905012"/>
                <a:gd name="connsiteX84" fmla="*/ 567489 w 2905012"/>
                <a:gd name="connsiteY84" fmla="*/ 302584 h 2905012"/>
                <a:gd name="connsiteX85" fmla="*/ 640396 w 2905012"/>
                <a:gd name="connsiteY85" fmla="*/ 248065 h 2905012"/>
                <a:gd name="connsiteX86" fmla="*/ 887125 w 2905012"/>
                <a:gd name="connsiteY86" fmla="*/ 114145 h 2905012"/>
                <a:gd name="connsiteX87" fmla="*/ 898265 w 2905012"/>
                <a:gd name="connsiteY87" fmla="*/ 110068 h 2905012"/>
                <a:gd name="connsiteX88" fmla="*/ 1078131 w 2905012"/>
                <a:gd name="connsiteY88" fmla="*/ 318516 h 2905012"/>
                <a:gd name="connsiteX89" fmla="*/ 1182469 w 2905012"/>
                <a:gd name="connsiteY89" fmla="*/ 288830 h 2905012"/>
                <a:gd name="connsiteX90" fmla="*/ 1209611 w 2905012"/>
                <a:gd name="connsiteY90" fmla="*/ 283886 h 2905012"/>
                <a:gd name="connsiteX91" fmla="*/ 1261036 w 2905012"/>
                <a:gd name="connsiteY91" fmla="*/ 14056 h 2905012"/>
                <a:gd name="connsiteX92" fmla="*/ 1303996 w 2905012"/>
                <a:gd name="connsiteY92" fmla="*/ 7499 h 2905012"/>
                <a:gd name="connsiteX93" fmla="*/ 1452506 w 2905012"/>
                <a:gd name="connsiteY93" fmla="*/ 0 h 29050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Lst>
              <a:rect l="l" t="t" r="r" b="b"/>
              <a:pathLst>
                <a:path w="2905012" h="2905012">
                  <a:moveTo>
                    <a:pt x="1452506" y="376181"/>
                  </a:moveTo>
                  <a:cubicBezTo>
                    <a:pt x="858068" y="376181"/>
                    <a:pt x="376181" y="858068"/>
                    <a:pt x="376181" y="1452506"/>
                  </a:cubicBezTo>
                  <a:cubicBezTo>
                    <a:pt x="376181" y="2046944"/>
                    <a:pt x="858068" y="2528831"/>
                    <a:pt x="1452506" y="2528831"/>
                  </a:cubicBezTo>
                  <a:cubicBezTo>
                    <a:pt x="2046944" y="2528831"/>
                    <a:pt x="2528831" y="2046944"/>
                    <a:pt x="2528831" y="1452506"/>
                  </a:cubicBezTo>
                  <a:cubicBezTo>
                    <a:pt x="2528831" y="858068"/>
                    <a:pt x="2046944" y="376181"/>
                    <a:pt x="1452506" y="376181"/>
                  </a:cubicBezTo>
                  <a:close/>
                  <a:moveTo>
                    <a:pt x="1452506" y="0"/>
                  </a:moveTo>
                  <a:cubicBezTo>
                    <a:pt x="1502644" y="0"/>
                    <a:pt x="1552188" y="2540"/>
                    <a:pt x="1601017" y="7499"/>
                  </a:cubicBezTo>
                  <a:lnTo>
                    <a:pt x="1643977" y="14056"/>
                  </a:lnTo>
                  <a:lnTo>
                    <a:pt x="1695533" y="284571"/>
                  </a:lnTo>
                  <a:lnTo>
                    <a:pt x="1769616" y="301003"/>
                  </a:lnTo>
                  <a:lnTo>
                    <a:pt x="1825934" y="319615"/>
                  </a:lnTo>
                  <a:lnTo>
                    <a:pt x="2006748" y="110068"/>
                  </a:lnTo>
                  <a:lnTo>
                    <a:pt x="2017887" y="114145"/>
                  </a:lnTo>
                  <a:cubicBezTo>
                    <a:pt x="2104775" y="150896"/>
                    <a:pt x="2187342" y="195860"/>
                    <a:pt x="2264616" y="248065"/>
                  </a:cubicBezTo>
                  <a:lnTo>
                    <a:pt x="2337523" y="302584"/>
                  </a:lnTo>
                  <a:lnTo>
                    <a:pt x="2247066" y="562199"/>
                  </a:lnTo>
                  <a:lnTo>
                    <a:pt x="2280217" y="591137"/>
                  </a:lnTo>
                  <a:lnTo>
                    <a:pt x="2343125" y="657838"/>
                  </a:lnTo>
                  <a:lnTo>
                    <a:pt x="2602428" y="567489"/>
                  </a:lnTo>
                  <a:lnTo>
                    <a:pt x="2656947" y="640396"/>
                  </a:lnTo>
                  <a:cubicBezTo>
                    <a:pt x="2709152" y="717670"/>
                    <a:pt x="2754117" y="800238"/>
                    <a:pt x="2790867" y="887125"/>
                  </a:cubicBezTo>
                  <a:lnTo>
                    <a:pt x="2794944" y="898265"/>
                  </a:lnTo>
                  <a:lnTo>
                    <a:pt x="2586495" y="1078131"/>
                  </a:lnTo>
                  <a:lnTo>
                    <a:pt x="2616181" y="1182468"/>
                  </a:lnTo>
                  <a:lnTo>
                    <a:pt x="2621126" y="1209611"/>
                  </a:lnTo>
                  <a:lnTo>
                    <a:pt x="2890957" y="1261036"/>
                  </a:lnTo>
                  <a:lnTo>
                    <a:pt x="2897513" y="1303996"/>
                  </a:lnTo>
                  <a:cubicBezTo>
                    <a:pt x="2902472" y="1352825"/>
                    <a:pt x="2905012" y="1402369"/>
                    <a:pt x="2905012" y="1452506"/>
                  </a:cubicBezTo>
                  <a:cubicBezTo>
                    <a:pt x="2905012" y="1502643"/>
                    <a:pt x="2902472" y="1552187"/>
                    <a:pt x="2897513" y="1601016"/>
                  </a:cubicBezTo>
                  <a:lnTo>
                    <a:pt x="2890957" y="1643977"/>
                  </a:lnTo>
                  <a:lnTo>
                    <a:pt x="2620440" y="1695533"/>
                  </a:lnTo>
                  <a:lnTo>
                    <a:pt x="2604008" y="1769614"/>
                  </a:lnTo>
                  <a:lnTo>
                    <a:pt x="2585396" y="1825933"/>
                  </a:lnTo>
                  <a:lnTo>
                    <a:pt x="2794944" y="2006748"/>
                  </a:lnTo>
                  <a:lnTo>
                    <a:pt x="2790867" y="2017887"/>
                  </a:lnTo>
                  <a:cubicBezTo>
                    <a:pt x="2754117" y="2104775"/>
                    <a:pt x="2709152" y="2187342"/>
                    <a:pt x="2656947" y="2264616"/>
                  </a:cubicBezTo>
                  <a:lnTo>
                    <a:pt x="2602428" y="2337523"/>
                  </a:lnTo>
                  <a:lnTo>
                    <a:pt x="2342811" y="2247065"/>
                  </a:lnTo>
                  <a:lnTo>
                    <a:pt x="2313875" y="2280215"/>
                  </a:lnTo>
                  <a:lnTo>
                    <a:pt x="2247174" y="2343123"/>
                  </a:lnTo>
                  <a:lnTo>
                    <a:pt x="2337523" y="2602428"/>
                  </a:lnTo>
                  <a:lnTo>
                    <a:pt x="2264616" y="2656947"/>
                  </a:lnTo>
                  <a:cubicBezTo>
                    <a:pt x="2187342" y="2709152"/>
                    <a:pt x="2104775" y="2754117"/>
                    <a:pt x="2017887" y="2790867"/>
                  </a:cubicBezTo>
                  <a:lnTo>
                    <a:pt x="2006748" y="2794944"/>
                  </a:lnTo>
                  <a:lnTo>
                    <a:pt x="1826880" y="2586493"/>
                  </a:lnTo>
                  <a:lnTo>
                    <a:pt x="1722544" y="2616179"/>
                  </a:lnTo>
                  <a:lnTo>
                    <a:pt x="1695403" y="2621123"/>
                  </a:lnTo>
                  <a:lnTo>
                    <a:pt x="1643977" y="2890957"/>
                  </a:lnTo>
                  <a:lnTo>
                    <a:pt x="1601017" y="2897513"/>
                  </a:lnTo>
                  <a:cubicBezTo>
                    <a:pt x="1552188" y="2902472"/>
                    <a:pt x="1502644" y="2905012"/>
                    <a:pt x="1452506" y="2905012"/>
                  </a:cubicBezTo>
                  <a:cubicBezTo>
                    <a:pt x="1402369" y="2905012"/>
                    <a:pt x="1352825" y="2902472"/>
                    <a:pt x="1303996" y="2897513"/>
                  </a:cubicBezTo>
                  <a:lnTo>
                    <a:pt x="1261036" y="2890957"/>
                  </a:lnTo>
                  <a:lnTo>
                    <a:pt x="1209479" y="2620437"/>
                  </a:lnTo>
                  <a:lnTo>
                    <a:pt x="1135396" y="2604005"/>
                  </a:lnTo>
                  <a:lnTo>
                    <a:pt x="1079081" y="2585394"/>
                  </a:lnTo>
                  <a:lnTo>
                    <a:pt x="898265" y="2794944"/>
                  </a:lnTo>
                  <a:lnTo>
                    <a:pt x="887125" y="2790867"/>
                  </a:lnTo>
                  <a:cubicBezTo>
                    <a:pt x="800238" y="2754117"/>
                    <a:pt x="717670" y="2709152"/>
                    <a:pt x="640396" y="2656947"/>
                  </a:cubicBezTo>
                  <a:lnTo>
                    <a:pt x="567489" y="2602428"/>
                  </a:lnTo>
                  <a:lnTo>
                    <a:pt x="657947" y="2342810"/>
                  </a:lnTo>
                  <a:lnTo>
                    <a:pt x="624796" y="2313872"/>
                  </a:lnTo>
                  <a:lnTo>
                    <a:pt x="561890" y="2247174"/>
                  </a:lnTo>
                  <a:lnTo>
                    <a:pt x="302584" y="2337523"/>
                  </a:lnTo>
                  <a:lnTo>
                    <a:pt x="248066" y="2264616"/>
                  </a:lnTo>
                  <a:cubicBezTo>
                    <a:pt x="195860" y="2187342"/>
                    <a:pt x="150896" y="2104775"/>
                    <a:pt x="114145" y="2017887"/>
                  </a:cubicBezTo>
                  <a:lnTo>
                    <a:pt x="110068" y="2006748"/>
                  </a:lnTo>
                  <a:lnTo>
                    <a:pt x="318519" y="1826880"/>
                  </a:lnTo>
                  <a:lnTo>
                    <a:pt x="288831" y="1722541"/>
                  </a:lnTo>
                  <a:lnTo>
                    <a:pt x="283887" y="1695402"/>
                  </a:lnTo>
                  <a:lnTo>
                    <a:pt x="14056" y="1643977"/>
                  </a:lnTo>
                  <a:lnTo>
                    <a:pt x="7499" y="1601016"/>
                  </a:lnTo>
                  <a:cubicBezTo>
                    <a:pt x="2541" y="1552187"/>
                    <a:pt x="0" y="1502643"/>
                    <a:pt x="0" y="1452506"/>
                  </a:cubicBezTo>
                  <a:cubicBezTo>
                    <a:pt x="0" y="1402369"/>
                    <a:pt x="2541" y="1352825"/>
                    <a:pt x="7499" y="1303996"/>
                  </a:cubicBezTo>
                  <a:lnTo>
                    <a:pt x="14056" y="1261036"/>
                  </a:lnTo>
                  <a:lnTo>
                    <a:pt x="284572" y="1209480"/>
                  </a:lnTo>
                  <a:lnTo>
                    <a:pt x="301005" y="1135394"/>
                  </a:lnTo>
                  <a:lnTo>
                    <a:pt x="319616" y="1079079"/>
                  </a:lnTo>
                  <a:lnTo>
                    <a:pt x="110068" y="898264"/>
                  </a:lnTo>
                  <a:lnTo>
                    <a:pt x="114145" y="887125"/>
                  </a:lnTo>
                  <a:cubicBezTo>
                    <a:pt x="150896" y="800238"/>
                    <a:pt x="195860" y="717670"/>
                    <a:pt x="248066" y="640396"/>
                  </a:cubicBezTo>
                  <a:lnTo>
                    <a:pt x="302584" y="567489"/>
                  </a:lnTo>
                  <a:lnTo>
                    <a:pt x="562199" y="657946"/>
                  </a:lnTo>
                  <a:lnTo>
                    <a:pt x="591138" y="624794"/>
                  </a:lnTo>
                  <a:lnTo>
                    <a:pt x="657838" y="561888"/>
                  </a:lnTo>
                  <a:lnTo>
                    <a:pt x="567489" y="302584"/>
                  </a:lnTo>
                  <a:lnTo>
                    <a:pt x="640396" y="248065"/>
                  </a:lnTo>
                  <a:cubicBezTo>
                    <a:pt x="717670" y="195860"/>
                    <a:pt x="800238" y="150896"/>
                    <a:pt x="887125" y="114145"/>
                  </a:cubicBezTo>
                  <a:lnTo>
                    <a:pt x="898265" y="110068"/>
                  </a:lnTo>
                  <a:lnTo>
                    <a:pt x="1078131" y="318516"/>
                  </a:lnTo>
                  <a:lnTo>
                    <a:pt x="1182469" y="288830"/>
                  </a:lnTo>
                  <a:lnTo>
                    <a:pt x="1209611" y="283886"/>
                  </a:lnTo>
                  <a:lnTo>
                    <a:pt x="1261036" y="14056"/>
                  </a:lnTo>
                  <a:lnTo>
                    <a:pt x="1303996" y="7499"/>
                  </a:lnTo>
                  <a:cubicBezTo>
                    <a:pt x="1352825" y="2540"/>
                    <a:pt x="1402369" y="0"/>
                    <a:pt x="1452506" y="0"/>
                  </a:cubicBezTo>
                  <a:close/>
                </a:path>
              </a:pathLst>
            </a:custGeom>
            <a:solidFill>
              <a:srgbClr val="2F5EB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2F5EB0"/>
                </a:solidFill>
              </a:endParaRPr>
            </a:p>
          </p:txBody>
        </p:sp>
        <p:sp>
          <p:nvSpPr>
            <p:cNvPr id="15" name="椭圆 14"/>
            <p:cNvSpPr/>
            <p:nvPr/>
          </p:nvSpPr>
          <p:spPr>
            <a:xfrm>
              <a:off x="4710168" y="2738381"/>
              <a:ext cx="2152649" cy="2152650"/>
            </a:xfrm>
            <a:prstGeom prst="ellipse">
              <a:avLst/>
            </a:prstGeom>
            <a:grpFill/>
            <a:ln w="19050">
              <a:gradFill>
                <a:gsLst>
                  <a:gs pos="100000">
                    <a:schemeClr val="accent1">
                      <a:lumMod val="5000"/>
                      <a:lumOff val="95000"/>
                    </a:schemeClr>
                  </a:gs>
                  <a:gs pos="0">
                    <a:srgbClr val="EEEEEE"/>
                  </a:gs>
                </a:gsLst>
                <a:lin ang="270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2F5EB0"/>
                </a:solidFill>
              </a:endParaRPr>
            </a:p>
          </p:txBody>
        </p:sp>
        <p:sp>
          <p:nvSpPr>
            <p:cNvPr id="16" name="椭圆 15"/>
            <p:cNvSpPr/>
            <p:nvPr/>
          </p:nvSpPr>
          <p:spPr>
            <a:xfrm>
              <a:off x="4710169" y="2738382"/>
              <a:ext cx="2152650" cy="2152648"/>
            </a:xfrm>
            <a:prstGeom prst="ellipse">
              <a:avLst/>
            </a:prstGeom>
            <a:solidFill>
              <a:schemeClr val="bg1">
                <a:lumMod val="85000"/>
              </a:schemeClr>
            </a:solidFill>
            <a:ln>
              <a:solidFill>
                <a:srgbClr val="2F5EB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2F5EB0"/>
                </a:solidFill>
              </a:endParaRPr>
            </a:p>
          </p:txBody>
        </p:sp>
      </p:grpSp>
      <p:sp>
        <p:nvSpPr>
          <p:cNvPr id="17" name="TextBox 16"/>
          <p:cNvSpPr txBox="1"/>
          <p:nvPr/>
        </p:nvSpPr>
        <p:spPr>
          <a:xfrm>
            <a:off x="13514411" y="7029400"/>
            <a:ext cx="877163" cy="369332"/>
          </a:xfrm>
          <a:prstGeom prst="rect">
            <a:avLst/>
          </a:prstGeom>
          <a:noFill/>
        </p:spPr>
        <p:txBody>
          <a:bodyPr wrap="none" rtlCol="0">
            <a:spAutoFit/>
          </a:bodyPr>
          <a:lstStyle/>
          <a:p>
            <a:r>
              <a:rPr lang="zh-CN" altLang="en-US" dirty="0" smtClean="0"/>
              <a:t>延时符</a:t>
            </a:r>
            <a:endParaRPr lang="zh-CN" altLang="en-US" dirty="0"/>
          </a:p>
        </p:txBody>
      </p:sp>
    </p:spTree>
    <p:extLst>
      <p:ext uri="{BB962C8B-B14F-4D97-AF65-F5344CB8AC3E}">
        <p14:creationId xmlns:p14="http://schemas.microsoft.com/office/powerpoint/2010/main" val="146976664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0"/>
                                        </p:tgtEl>
                                      </p:cBhvr>
                                    </p:cmd>
                                  </p:childTnLst>
                                </p:cTn>
                              </p:par>
                            </p:childTnLst>
                          </p:cTn>
                        </p:par>
                        <p:par>
                          <p:cTn id="7" fill="hold">
                            <p:stCondLst>
                              <p:cond delay="0"/>
                            </p:stCondLst>
                            <p:childTnLst>
                              <p:par>
                                <p:cTn id="8" presetID="47" presetClass="entr" presetSubtype="0" fill="hold" grpId="0" nodeType="after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1000"/>
                                        <p:tgtEl>
                                          <p:spTgt spid="3"/>
                                        </p:tgtEl>
                                      </p:cBhvr>
                                    </p:animEffect>
                                    <p:anim calcmode="lin" valueType="num">
                                      <p:cBhvr>
                                        <p:cTn id="11" dur="1000" fill="hold"/>
                                        <p:tgtEl>
                                          <p:spTgt spid="3"/>
                                        </p:tgtEl>
                                        <p:attrNameLst>
                                          <p:attrName>ppt_x</p:attrName>
                                        </p:attrNameLst>
                                      </p:cBhvr>
                                      <p:tavLst>
                                        <p:tav tm="0">
                                          <p:val>
                                            <p:strVal val="#ppt_x"/>
                                          </p:val>
                                        </p:tav>
                                        <p:tav tm="100000">
                                          <p:val>
                                            <p:strVal val="#ppt_x"/>
                                          </p:val>
                                        </p:tav>
                                      </p:tavLst>
                                    </p:anim>
                                    <p:anim calcmode="lin" valueType="num">
                                      <p:cBhvr>
                                        <p:cTn id="12" dur="1000" fill="hold"/>
                                        <p:tgtEl>
                                          <p:spTgt spid="3"/>
                                        </p:tgtEl>
                                        <p:attrNameLst>
                                          <p:attrName>ppt_y</p:attrName>
                                        </p:attrNameLst>
                                      </p:cBhvr>
                                      <p:tavLst>
                                        <p:tav tm="0">
                                          <p:val>
                                            <p:strVal val="#ppt_y-.1"/>
                                          </p:val>
                                        </p:tav>
                                        <p:tav tm="100000">
                                          <p:val>
                                            <p:strVal val="#ppt_y"/>
                                          </p:val>
                                        </p:tav>
                                      </p:tavLst>
                                    </p:anim>
                                  </p:childTnLst>
                                </p:cTn>
                              </p:par>
                            </p:childTnLst>
                          </p:cTn>
                        </p:par>
                        <p:par>
                          <p:cTn id="13" fill="hold">
                            <p:stCondLst>
                              <p:cond delay="1000"/>
                            </p:stCondLst>
                            <p:childTnLst>
                              <p:par>
                                <p:cTn id="14" presetID="47" presetClass="entr" presetSubtype="0"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fade">
                                      <p:cBhvr>
                                        <p:cTn id="16" dur="1000"/>
                                        <p:tgtEl>
                                          <p:spTgt spid="4"/>
                                        </p:tgtEl>
                                      </p:cBhvr>
                                    </p:animEffect>
                                    <p:anim calcmode="lin" valueType="num">
                                      <p:cBhvr>
                                        <p:cTn id="17" dur="1000" fill="hold"/>
                                        <p:tgtEl>
                                          <p:spTgt spid="4"/>
                                        </p:tgtEl>
                                        <p:attrNameLst>
                                          <p:attrName>ppt_x</p:attrName>
                                        </p:attrNameLst>
                                      </p:cBhvr>
                                      <p:tavLst>
                                        <p:tav tm="0">
                                          <p:val>
                                            <p:strVal val="#ppt_x"/>
                                          </p:val>
                                        </p:tav>
                                        <p:tav tm="100000">
                                          <p:val>
                                            <p:strVal val="#ppt_x"/>
                                          </p:val>
                                        </p:tav>
                                      </p:tavLst>
                                    </p:anim>
                                    <p:anim calcmode="lin" valueType="num">
                                      <p:cBhvr>
                                        <p:cTn id="18" dur="1000" fill="hold"/>
                                        <p:tgtEl>
                                          <p:spTgt spid="4"/>
                                        </p:tgtEl>
                                        <p:attrNameLst>
                                          <p:attrName>ppt_y</p:attrName>
                                        </p:attrNameLst>
                                      </p:cBhvr>
                                      <p:tavLst>
                                        <p:tav tm="0">
                                          <p:val>
                                            <p:strVal val="#ppt_y-.1"/>
                                          </p:val>
                                        </p:tav>
                                        <p:tav tm="100000">
                                          <p:val>
                                            <p:strVal val="#ppt_y"/>
                                          </p:val>
                                        </p:tav>
                                      </p:tavLst>
                                    </p:anim>
                                  </p:childTnLst>
                                </p:cTn>
                              </p:par>
                            </p:childTnLst>
                          </p:cTn>
                        </p:par>
                        <p:par>
                          <p:cTn id="19" fill="hold">
                            <p:stCondLst>
                              <p:cond delay="2000"/>
                            </p:stCondLst>
                            <p:childTnLst>
                              <p:par>
                                <p:cTn id="20" presetID="42" presetClass="entr" presetSubtype="0" fill="hold" grpId="0" nodeType="after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fade">
                                      <p:cBhvr>
                                        <p:cTn id="22" dur="1000"/>
                                        <p:tgtEl>
                                          <p:spTgt spid="5"/>
                                        </p:tgtEl>
                                      </p:cBhvr>
                                    </p:animEffect>
                                    <p:anim calcmode="lin" valueType="num">
                                      <p:cBhvr>
                                        <p:cTn id="23" dur="1000" fill="hold"/>
                                        <p:tgtEl>
                                          <p:spTgt spid="5"/>
                                        </p:tgtEl>
                                        <p:attrNameLst>
                                          <p:attrName>ppt_x</p:attrName>
                                        </p:attrNameLst>
                                      </p:cBhvr>
                                      <p:tavLst>
                                        <p:tav tm="0">
                                          <p:val>
                                            <p:strVal val="#ppt_x"/>
                                          </p:val>
                                        </p:tav>
                                        <p:tav tm="100000">
                                          <p:val>
                                            <p:strVal val="#ppt_x"/>
                                          </p:val>
                                        </p:tav>
                                      </p:tavLst>
                                    </p:anim>
                                    <p:anim calcmode="lin" valueType="num">
                                      <p:cBhvr>
                                        <p:cTn id="24" dur="1000" fill="hold"/>
                                        <p:tgtEl>
                                          <p:spTgt spid="5"/>
                                        </p:tgtEl>
                                        <p:attrNameLst>
                                          <p:attrName>ppt_y</p:attrName>
                                        </p:attrNameLst>
                                      </p:cBhvr>
                                      <p:tavLst>
                                        <p:tav tm="0">
                                          <p:val>
                                            <p:strVal val="#ppt_y+.1"/>
                                          </p:val>
                                        </p:tav>
                                        <p:tav tm="100000">
                                          <p:val>
                                            <p:strVal val="#ppt_y"/>
                                          </p:val>
                                        </p:tav>
                                      </p:tavLst>
                                    </p:anim>
                                  </p:childTnLst>
                                </p:cTn>
                              </p:par>
                            </p:childTnLst>
                          </p:cTn>
                        </p:par>
                        <p:par>
                          <p:cTn id="25" fill="hold">
                            <p:stCondLst>
                              <p:cond delay="3000"/>
                            </p:stCondLst>
                            <p:childTnLst>
                              <p:par>
                                <p:cTn id="26" presetID="41" presetClass="entr" presetSubtype="0" fill="hold" grpId="0" nodeType="afterEffect" nodePh="1">
                                  <p:stCondLst>
                                    <p:cond delay="0"/>
                                  </p:stCondLst>
                                  <p:endCondLst>
                                    <p:cond evt="begin" delay="0">
                                      <p:tn val="26"/>
                                    </p:cond>
                                  </p:endCondLst>
                                  <p:iterate type="lt">
                                    <p:tmPct val="10000"/>
                                  </p:iterate>
                                  <p:childTnLst>
                                    <p:set>
                                      <p:cBhvr>
                                        <p:cTn id="27" dur="1" fill="hold">
                                          <p:stCondLst>
                                            <p:cond delay="0"/>
                                          </p:stCondLst>
                                        </p:cTn>
                                        <p:tgtEl>
                                          <p:spTgt spid="7"/>
                                        </p:tgtEl>
                                        <p:attrNameLst>
                                          <p:attrName>style.visibility</p:attrName>
                                        </p:attrNameLst>
                                      </p:cBhvr>
                                      <p:to>
                                        <p:strVal val="visible"/>
                                      </p:to>
                                    </p:set>
                                    <p:anim calcmode="lin" valueType="num">
                                      <p:cBhvr>
                                        <p:cTn id="28" dur="500" fill="hold"/>
                                        <p:tgtEl>
                                          <p:spTgt spid="7"/>
                                        </p:tgtEl>
                                        <p:attrNameLst>
                                          <p:attrName>ppt_x</p:attrName>
                                        </p:attrNameLst>
                                      </p:cBhvr>
                                      <p:tavLst>
                                        <p:tav tm="0">
                                          <p:val>
                                            <p:strVal val="#ppt_x"/>
                                          </p:val>
                                        </p:tav>
                                        <p:tav tm="50000">
                                          <p:val>
                                            <p:strVal val="#ppt_x+.1"/>
                                          </p:val>
                                        </p:tav>
                                        <p:tav tm="100000">
                                          <p:val>
                                            <p:strVal val="#ppt_x"/>
                                          </p:val>
                                        </p:tav>
                                      </p:tavLst>
                                    </p:anim>
                                    <p:anim calcmode="lin" valueType="num">
                                      <p:cBhvr>
                                        <p:cTn id="29" dur="500" fill="hold"/>
                                        <p:tgtEl>
                                          <p:spTgt spid="7"/>
                                        </p:tgtEl>
                                        <p:attrNameLst>
                                          <p:attrName>ppt_y</p:attrName>
                                        </p:attrNameLst>
                                      </p:cBhvr>
                                      <p:tavLst>
                                        <p:tav tm="0">
                                          <p:val>
                                            <p:strVal val="#ppt_y"/>
                                          </p:val>
                                        </p:tav>
                                        <p:tav tm="100000">
                                          <p:val>
                                            <p:strVal val="#ppt_y"/>
                                          </p:val>
                                        </p:tav>
                                      </p:tavLst>
                                    </p:anim>
                                    <p:anim calcmode="lin" valueType="num">
                                      <p:cBhvr>
                                        <p:cTn id="30" dur="500" fill="hold"/>
                                        <p:tgtEl>
                                          <p:spTgt spid="7"/>
                                        </p:tgtEl>
                                        <p:attrNameLst>
                                          <p:attrName>ppt_h</p:attrName>
                                        </p:attrNameLst>
                                      </p:cBhvr>
                                      <p:tavLst>
                                        <p:tav tm="0">
                                          <p:val>
                                            <p:strVal val="#ppt_h/10"/>
                                          </p:val>
                                        </p:tav>
                                        <p:tav tm="50000">
                                          <p:val>
                                            <p:strVal val="#ppt_h+.01"/>
                                          </p:val>
                                        </p:tav>
                                        <p:tav tm="100000">
                                          <p:val>
                                            <p:strVal val="#ppt_h"/>
                                          </p:val>
                                        </p:tav>
                                      </p:tavLst>
                                    </p:anim>
                                    <p:anim calcmode="lin" valueType="num">
                                      <p:cBhvr>
                                        <p:cTn id="31" dur="500" fill="hold"/>
                                        <p:tgtEl>
                                          <p:spTgt spid="7"/>
                                        </p:tgtEl>
                                        <p:attrNameLst>
                                          <p:attrName>ppt_w</p:attrName>
                                        </p:attrNameLst>
                                      </p:cBhvr>
                                      <p:tavLst>
                                        <p:tav tm="0">
                                          <p:val>
                                            <p:strVal val="#ppt_w/10"/>
                                          </p:val>
                                        </p:tav>
                                        <p:tav tm="50000">
                                          <p:val>
                                            <p:strVal val="#ppt_w+.01"/>
                                          </p:val>
                                        </p:tav>
                                        <p:tav tm="100000">
                                          <p:val>
                                            <p:strVal val="#ppt_w"/>
                                          </p:val>
                                        </p:tav>
                                      </p:tavLst>
                                    </p:anim>
                                    <p:animEffect transition="in" filter="fade">
                                      <p:cBhvr>
                                        <p:cTn id="32" dur="500" tmFilter="0,0; .5, 1; 1, 1"/>
                                        <p:tgtEl>
                                          <p:spTgt spid="7"/>
                                        </p:tgtEl>
                                      </p:cBhvr>
                                    </p:animEffect>
                                  </p:childTnLst>
                                </p:cTn>
                              </p:par>
                            </p:childTnLst>
                          </p:cTn>
                        </p:par>
                        <p:par>
                          <p:cTn id="33" fill="hold">
                            <p:stCondLst>
                              <p:cond delay="3650"/>
                            </p:stCondLst>
                            <p:childTnLst>
                              <p:par>
                                <p:cTn id="34" presetID="41" presetClass="entr" presetSubtype="0" fill="hold" grpId="0" nodeType="afterEffect">
                                  <p:stCondLst>
                                    <p:cond delay="0"/>
                                  </p:stCondLst>
                                  <p:iterate type="lt">
                                    <p:tmPct val="10000"/>
                                  </p:iterate>
                                  <p:childTnLst>
                                    <p:set>
                                      <p:cBhvr>
                                        <p:cTn id="35" dur="1" fill="hold">
                                          <p:stCondLst>
                                            <p:cond delay="0"/>
                                          </p:stCondLst>
                                        </p:cTn>
                                        <p:tgtEl>
                                          <p:spTgt spid="8"/>
                                        </p:tgtEl>
                                        <p:attrNameLst>
                                          <p:attrName>style.visibility</p:attrName>
                                        </p:attrNameLst>
                                      </p:cBhvr>
                                      <p:to>
                                        <p:strVal val="visible"/>
                                      </p:to>
                                    </p:set>
                                    <p:anim calcmode="lin" valueType="num">
                                      <p:cBhvr>
                                        <p:cTn id="36" dur="500" fill="hold"/>
                                        <p:tgtEl>
                                          <p:spTgt spid="8"/>
                                        </p:tgtEl>
                                        <p:attrNameLst>
                                          <p:attrName>ppt_x</p:attrName>
                                        </p:attrNameLst>
                                      </p:cBhvr>
                                      <p:tavLst>
                                        <p:tav tm="0">
                                          <p:val>
                                            <p:strVal val="#ppt_x"/>
                                          </p:val>
                                        </p:tav>
                                        <p:tav tm="50000">
                                          <p:val>
                                            <p:strVal val="#ppt_x+.1"/>
                                          </p:val>
                                        </p:tav>
                                        <p:tav tm="100000">
                                          <p:val>
                                            <p:strVal val="#ppt_x"/>
                                          </p:val>
                                        </p:tav>
                                      </p:tavLst>
                                    </p:anim>
                                    <p:anim calcmode="lin" valueType="num">
                                      <p:cBhvr>
                                        <p:cTn id="37" dur="500" fill="hold"/>
                                        <p:tgtEl>
                                          <p:spTgt spid="8"/>
                                        </p:tgtEl>
                                        <p:attrNameLst>
                                          <p:attrName>ppt_y</p:attrName>
                                        </p:attrNameLst>
                                      </p:cBhvr>
                                      <p:tavLst>
                                        <p:tav tm="0">
                                          <p:val>
                                            <p:strVal val="#ppt_y"/>
                                          </p:val>
                                        </p:tav>
                                        <p:tav tm="100000">
                                          <p:val>
                                            <p:strVal val="#ppt_y"/>
                                          </p:val>
                                        </p:tav>
                                      </p:tavLst>
                                    </p:anim>
                                    <p:anim calcmode="lin" valueType="num">
                                      <p:cBhvr>
                                        <p:cTn id="38" dur="500" fill="hold"/>
                                        <p:tgtEl>
                                          <p:spTgt spid="8"/>
                                        </p:tgtEl>
                                        <p:attrNameLst>
                                          <p:attrName>ppt_h</p:attrName>
                                        </p:attrNameLst>
                                      </p:cBhvr>
                                      <p:tavLst>
                                        <p:tav tm="0">
                                          <p:val>
                                            <p:strVal val="#ppt_h/10"/>
                                          </p:val>
                                        </p:tav>
                                        <p:tav tm="50000">
                                          <p:val>
                                            <p:strVal val="#ppt_h+.01"/>
                                          </p:val>
                                        </p:tav>
                                        <p:tav tm="100000">
                                          <p:val>
                                            <p:strVal val="#ppt_h"/>
                                          </p:val>
                                        </p:tav>
                                      </p:tavLst>
                                    </p:anim>
                                    <p:anim calcmode="lin" valueType="num">
                                      <p:cBhvr>
                                        <p:cTn id="39" dur="500" fill="hold"/>
                                        <p:tgtEl>
                                          <p:spTgt spid="8"/>
                                        </p:tgtEl>
                                        <p:attrNameLst>
                                          <p:attrName>ppt_w</p:attrName>
                                        </p:attrNameLst>
                                      </p:cBhvr>
                                      <p:tavLst>
                                        <p:tav tm="0">
                                          <p:val>
                                            <p:strVal val="#ppt_w/10"/>
                                          </p:val>
                                        </p:tav>
                                        <p:tav tm="50000">
                                          <p:val>
                                            <p:strVal val="#ppt_w+.01"/>
                                          </p:val>
                                        </p:tav>
                                        <p:tav tm="100000">
                                          <p:val>
                                            <p:strVal val="#ppt_w"/>
                                          </p:val>
                                        </p:tav>
                                      </p:tavLst>
                                    </p:anim>
                                    <p:animEffect transition="in" filter="fade">
                                      <p:cBhvr>
                                        <p:cTn id="40" dur="500" tmFilter="0,0; .5, 1; 1, 1"/>
                                        <p:tgtEl>
                                          <p:spTgt spid="8"/>
                                        </p:tgtEl>
                                      </p:cBhvr>
                                    </p:animEffect>
                                  </p:childTnLst>
                                </p:cTn>
                              </p:par>
                            </p:childTnLst>
                          </p:cTn>
                        </p:par>
                        <p:par>
                          <p:cTn id="41" fill="hold">
                            <p:stCondLst>
                              <p:cond delay="4500"/>
                            </p:stCondLst>
                            <p:childTnLst>
                              <p:par>
                                <p:cTn id="42" presetID="41" presetClass="entr" presetSubtype="0" fill="hold" grpId="0" nodeType="afterEffect">
                                  <p:stCondLst>
                                    <p:cond delay="0"/>
                                  </p:stCondLst>
                                  <p:iterate type="lt">
                                    <p:tmPct val="10000"/>
                                  </p:iterate>
                                  <p:childTnLst>
                                    <p:set>
                                      <p:cBhvr>
                                        <p:cTn id="43" dur="1" fill="hold">
                                          <p:stCondLst>
                                            <p:cond delay="0"/>
                                          </p:stCondLst>
                                        </p:cTn>
                                        <p:tgtEl>
                                          <p:spTgt spid="9"/>
                                        </p:tgtEl>
                                        <p:attrNameLst>
                                          <p:attrName>style.visibility</p:attrName>
                                        </p:attrNameLst>
                                      </p:cBhvr>
                                      <p:to>
                                        <p:strVal val="visible"/>
                                      </p:to>
                                    </p:set>
                                    <p:anim calcmode="lin" valueType="num">
                                      <p:cBhvr>
                                        <p:cTn id="44" dur="500" fill="hold"/>
                                        <p:tgtEl>
                                          <p:spTgt spid="9"/>
                                        </p:tgtEl>
                                        <p:attrNameLst>
                                          <p:attrName>ppt_x</p:attrName>
                                        </p:attrNameLst>
                                      </p:cBhvr>
                                      <p:tavLst>
                                        <p:tav tm="0">
                                          <p:val>
                                            <p:strVal val="#ppt_x"/>
                                          </p:val>
                                        </p:tav>
                                        <p:tav tm="50000">
                                          <p:val>
                                            <p:strVal val="#ppt_x+.1"/>
                                          </p:val>
                                        </p:tav>
                                        <p:tav tm="100000">
                                          <p:val>
                                            <p:strVal val="#ppt_x"/>
                                          </p:val>
                                        </p:tav>
                                      </p:tavLst>
                                    </p:anim>
                                    <p:anim calcmode="lin" valueType="num">
                                      <p:cBhvr>
                                        <p:cTn id="45" dur="500" fill="hold"/>
                                        <p:tgtEl>
                                          <p:spTgt spid="9"/>
                                        </p:tgtEl>
                                        <p:attrNameLst>
                                          <p:attrName>ppt_y</p:attrName>
                                        </p:attrNameLst>
                                      </p:cBhvr>
                                      <p:tavLst>
                                        <p:tav tm="0">
                                          <p:val>
                                            <p:strVal val="#ppt_y"/>
                                          </p:val>
                                        </p:tav>
                                        <p:tav tm="100000">
                                          <p:val>
                                            <p:strVal val="#ppt_y"/>
                                          </p:val>
                                        </p:tav>
                                      </p:tavLst>
                                    </p:anim>
                                    <p:anim calcmode="lin" valueType="num">
                                      <p:cBhvr>
                                        <p:cTn id="46" dur="500" fill="hold"/>
                                        <p:tgtEl>
                                          <p:spTgt spid="9"/>
                                        </p:tgtEl>
                                        <p:attrNameLst>
                                          <p:attrName>ppt_h</p:attrName>
                                        </p:attrNameLst>
                                      </p:cBhvr>
                                      <p:tavLst>
                                        <p:tav tm="0">
                                          <p:val>
                                            <p:strVal val="#ppt_h/10"/>
                                          </p:val>
                                        </p:tav>
                                        <p:tav tm="50000">
                                          <p:val>
                                            <p:strVal val="#ppt_h+.01"/>
                                          </p:val>
                                        </p:tav>
                                        <p:tav tm="100000">
                                          <p:val>
                                            <p:strVal val="#ppt_h"/>
                                          </p:val>
                                        </p:tav>
                                      </p:tavLst>
                                    </p:anim>
                                    <p:anim calcmode="lin" valueType="num">
                                      <p:cBhvr>
                                        <p:cTn id="47" dur="500" fill="hold"/>
                                        <p:tgtEl>
                                          <p:spTgt spid="9"/>
                                        </p:tgtEl>
                                        <p:attrNameLst>
                                          <p:attrName>ppt_w</p:attrName>
                                        </p:attrNameLst>
                                      </p:cBhvr>
                                      <p:tavLst>
                                        <p:tav tm="0">
                                          <p:val>
                                            <p:strVal val="#ppt_w/10"/>
                                          </p:val>
                                        </p:tav>
                                        <p:tav tm="50000">
                                          <p:val>
                                            <p:strVal val="#ppt_w+.01"/>
                                          </p:val>
                                        </p:tav>
                                        <p:tav tm="100000">
                                          <p:val>
                                            <p:strVal val="#ppt_w"/>
                                          </p:val>
                                        </p:tav>
                                      </p:tavLst>
                                    </p:anim>
                                    <p:animEffect transition="in" filter="fade">
                                      <p:cBhvr>
                                        <p:cTn id="48" dur="500" tmFilter="0,0; .5, 1; 1, 1"/>
                                        <p:tgtEl>
                                          <p:spTgt spid="9"/>
                                        </p:tgtEl>
                                      </p:cBhvr>
                                    </p:animEffect>
                                  </p:childTnLst>
                                </p:cTn>
                              </p:par>
                            </p:childTnLst>
                          </p:cTn>
                        </p:par>
                        <p:par>
                          <p:cTn id="49" fill="hold">
                            <p:stCondLst>
                              <p:cond delay="5600"/>
                            </p:stCondLst>
                            <p:childTnLst>
                              <p:par>
                                <p:cTn id="50" presetID="22" presetClass="entr" presetSubtype="8" fill="hold" grpId="0" nodeType="afterEffect" nodePh="1">
                                  <p:stCondLst>
                                    <p:cond delay="0"/>
                                  </p:stCondLst>
                                  <p:endCondLst>
                                    <p:cond evt="begin" delay="0">
                                      <p:tn val="50"/>
                                    </p:cond>
                                  </p:endCondLst>
                                  <p:childTnLst>
                                    <p:set>
                                      <p:cBhvr>
                                        <p:cTn id="51" dur="1" fill="hold">
                                          <p:stCondLst>
                                            <p:cond delay="0"/>
                                          </p:stCondLst>
                                        </p:cTn>
                                        <p:tgtEl>
                                          <p:spTgt spid="10"/>
                                        </p:tgtEl>
                                        <p:attrNameLst>
                                          <p:attrName>style.visibility</p:attrName>
                                        </p:attrNameLst>
                                      </p:cBhvr>
                                      <p:to>
                                        <p:strVal val="visible"/>
                                      </p:to>
                                    </p:set>
                                    <p:animEffect transition="in" filter="wipe(left)">
                                      <p:cBhvr>
                                        <p:cTn id="52" dur="500"/>
                                        <p:tgtEl>
                                          <p:spTgt spid="10"/>
                                        </p:tgtEl>
                                      </p:cBhvr>
                                    </p:animEffect>
                                  </p:childTnLst>
                                </p:cTn>
                              </p:par>
                            </p:childTnLst>
                          </p:cTn>
                        </p:par>
                        <p:par>
                          <p:cTn id="53" fill="hold">
                            <p:stCondLst>
                              <p:cond delay="6100"/>
                            </p:stCondLst>
                            <p:childTnLst>
                              <p:par>
                                <p:cTn id="54" presetID="42" presetClass="entr" presetSubtype="0" fill="hold" grpId="0" nodeType="afterEffect">
                                  <p:stCondLst>
                                    <p:cond delay="0"/>
                                  </p:stCondLst>
                                  <p:childTnLst>
                                    <p:set>
                                      <p:cBhvr>
                                        <p:cTn id="55" dur="1" fill="hold">
                                          <p:stCondLst>
                                            <p:cond delay="0"/>
                                          </p:stCondLst>
                                        </p:cTn>
                                        <p:tgtEl>
                                          <p:spTgt spid="11"/>
                                        </p:tgtEl>
                                        <p:attrNameLst>
                                          <p:attrName>style.visibility</p:attrName>
                                        </p:attrNameLst>
                                      </p:cBhvr>
                                      <p:to>
                                        <p:strVal val="visible"/>
                                      </p:to>
                                    </p:set>
                                    <p:animEffect transition="in" filter="fade">
                                      <p:cBhvr>
                                        <p:cTn id="56" dur="1000"/>
                                        <p:tgtEl>
                                          <p:spTgt spid="11"/>
                                        </p:tgtEl>
                                      </p:cBhvr>
                                    </p:animEffect>
                                    <p:anim calcmode="lin" valueType="num">
                                      <p:cBhvr>
                                        <p:cTn id="57" dur="1000" fill="hold"/>
                                        <p:tgtEl>
                                          <p:spTgt spid="11"/>
                                        </p:tgtEl>
                                        <p:attrNameLst>
                                          <p:attrName>ppt_x</p:attrName>
                                        </p:attrNameLst>
                                      </p:cBhvr>
                                      <p:tavLst>
                                        <p:tav tm="0">
                                          <p:val>
                                            <p:strVal val="#ppt_x"/>
                                          </p:val>
                                        </p:tav>
                                        <p:tav tm="100000">
                                          <p:val>
                                            <p:strVal val="#ppt_x"/>
                                          </p:val>
                                        </p:tav>
                                      </p:tavLst>
                                    </p:anim>
                                    <p:anim calcmode="lin" valueType="num">
                                      <p:cBhvr>
                                        <p:cTn id="58" dur="1000" fill="hold"/>
                                        <p:tgtEl>
                                          <p:spTgt spid="11"/>
                                        </p:tgtEl>
                                        <p:attrNameLst>
                                          <p:attrName>ppt_y</p:attrName>
                                        </p:attrNameLst>
                                      </p:cBhvr>
                                      <p:tavLst>
                                        <p:tav tm="0">
                                          <p:val>
                                            <p:strVal val="#ppt_y+.1"/>
                                          </p:val>
                                        </p:tav>
                                        <p:tav tm="100000">
                                          <p:val>
                                            <p:strVal val="#ppt_y"/>
                                          </p:val>
                                        </p:tav>
                                      </p:tavLst>
                                    </p:anim>
                                  </p:childTnLst>
                                </p:cTn>
                              </p:par>
                            </p:childTnLst>
                          </p:cTn>
                        </p:par>
                        <p:par>
                          <p:cTn id="59" fill="hold">
                            <p:stCondLst>
                              <p:cond delay="7100"/>
                            </p:stCondLst>
                            <p:childTnLst>
                              <p:par>
                                <p:cTn id="60" presetID="53" presetClass="entr" presetSubtype="16" fill="hold" nodeType="afterEffect">
                                  <p:stCondLst>
                                    <p:cond delay="0"/>
                                  </p:stCondLst>
                                  <p:childTnLst>
                                    <p:set>
                                      <p:cBhvr>
                                        <p:cTn id="61" dur="1" fill="hold">
                                          <p:stCondLst>
                                            <p:cond delay="0"/>
                                          </p:stCondLst>
                                        </p:cTn>
                                        <p:tgtEl>
                                          <p:spTgt spid="13"/>
                                        </p:tgtEl>
                                        <p:attrNameLst>
                                          <p:attrName>style.visibility</p:attrName>
                                        </p:attrNameLst>
                                      </p:cBhvr>
                                      <p:to>
                                        <p:strVal val="visible"/>
                                      </p:to>
                                    </p:set>
                                    <p:anim calcmode="lin" valueType="num">
                                      <p:cBhvr>
                                        <p:cTn id="62" dur="500" fill="hold"/>
                                        <p:tgtEl>
                                          <p:spTgt spid="13"/>
                                        </p:tgtEl>
                                        <p:attrNameLst>
                                          <p:attrName>ppt_w</p:attrName>
                                        </p:attrNameLst>
                                      </p:cBhvr>
                                      <p:tavLst>
                                        <p:tav tm="0">
                                          <p:val>
                                            <p:fltVal val="0"/>
                                          </p:val>
                                        </p:tav>
                                        <p:tav tm="100000">
                                          <p:val>
                                            <p:strVal val="#ppt_w"/>
                                          </p:val>
                                        </p:tav>
                                      </p:tavLst>
                                    </p:anim>
                                    <p:anim calcmode="lin" valueType="num">
                                      <p:cBhvr>
                                        <p:cTn id="63" dur="500" fill="hold"/>
                                        <p:tgtEl>
                                          <p:spTgt spid="13"/>
                                        </p:tgtEl>
                                        <p:attrNameLst>
                                          <p:attrName>ppt_h</p:attrName>
                                        </p:attrNameLst>
                                      </p:cBhvr>
                                      <p:tavLst>
                                        <p:tav tm="0">
                                          <p:val>
                                            <p:fltVal val="0"/>
                                          </p:val>
                                        </p:tav>
                                        <p:tav tm="100000">
                                          <p:val>
                                            <p:strVal val="#ppt_h"/>
                                          </p:val>
                                        </p:tav>
                                      </p:tavLst>
                                    </p:anim>
                                    <p:animEffect transition="in" filter="fade">
                                      <p:cBhvr>
                                        <p:cTn id="64" dur="500"/>
                                        <p:tgtEl>
                                          <p:spTgt spid="13"/>
                                        </p:tgtEl>
                                      </p:cBhvr>
                                    </p:animEffect>
                                  </p:childTnLst>
                                </p:cTn>
                              </p:par>
                            </p:childTnLst>
                          </p:cTn>
                        </p:par>
                        <p:par>
                          <p:cTn id="65" fill="hold">
                            <p:stCondLst>
                              <p:cond delay="7600"/>
                            </p:stCondLst>
                            <p:childTnLst>
                              <p:par>
                                <p:cTn id="66" presetID="42" presetClass="path" presetSubtype="0" accel="50000" decel="50000" fill="hold" nodeType="afterEffect">
                                  <p:stCondLst>
                                    <p:cond delay="0"/>
                                  </p:stCondLst>
                                  <p:childTnLst>
                                    <p:animMotion origin="layout" path="M -4.16667E-7 -6.29047E-7 L 0.27669 -0.00347 " pathEditMode="relative" rAng="0" ptsTypes="AA">
                                      <p:cBhvr>
                                        <p:cTn id="67" dur="2000" fill="hold"/>
                                        <p:tgtEl>
                                          <p:spTgt spid="13"/>
                                        </p:tgtEl>
                                        <p:attrNameLst>
                                          <p:attrName>ppt_x</p:attrName>
                                          <p:attrName>ppt_y</p:attrName>
                                        </p:attrNameLst>
                                      </p:cBhvr>
                                      <p:rCtr x="13828" y="-185"/>
                                    </p:animMotion>
                                  </p:childTnLst>
                                </p:cTn>
                              </p:par>
                              <p:par>
                                <p:cTn id="68" presetID="14" presetClass="entr" presetSubtype="10" fill="hold" grpId="0" nodeType="withEffect">
                                  <p:stCondLst>
                                    <p:cond delay="1000"/>
                                  </p:stCondLst>
                                  <p:childTnLst>
                                    <p:set>
                                      <p:cBhvr>
                                        <p:cTn id="69" dur="1" fill="hold">
                                          <p:stCondLst>
                                            <p:cond delay="0"/>
                                          </p:stCondLst>
                                        </p:cTn>
                                        <p:tgtEl>
                                          <p:spTgt spid="12"/>
                                        </p:tgtEl>
                                        <p:attrNameLst>
                                          <p:attrName>style.visibility</p:attrName>
                                        </p:attrNameLst>
                                      </p:cBhvr>
                                      <p:to>
                                        <p:strVal val="visible"/>
                                      </p:to>
                                    </p:set>
                                    <p:animEffect transition="in" filter="randombar(horizontal)">
                                      <p:cBhvr>
                                        <p:cTn id="70" dur="500"/>
                                        <p:tgtEl>
                                          <p:spTgt spid="12"/>
                                        </p:tgtEl>
                                      </p:cBhvr>
                                    </p:animEffect>
                                  </p:childTnLst>
                                </p:cTn>
                              </p:par>
                            </p:childTnLst>
                          </p:cTn>
                        </p:par>
                        <p:par>
                          <p:cTn id="71" fill="hold">
                            <p:stCondLst>
                              <p:cond delay="9600"/>
                            </p:stCondLst>
                            <p:childTnLst>
                              <p:par>
                                <p:cTn id="72" presetID="10" presetClass="entr" presetSubtype="0" fill="hold" grpId="0" nodeType="afterEffect">
                                  <p:stCondLst>
                                    <p:cond delay="0"/>
                                  </p:stCondLst>
                                  <p:childTnLst>
                                    <p:set>
                                      <p:cBhvr>
                                        <p:cTn id="73" dur="1" fill="hold">
                                          <p:stCondLst>
                                            <p:cond delay="0"/>
                                          </p:stCondLst>
                                        </p:cTn>
                                        <p:tgtEl>
                                          <p:spTgt spid="17"/>
                                        </p:tgtEl>
                                        <p:attrNameLst>
                                          <p:attrName>style.visibility</p:attrName>
                                        </p:attrNameLst>
                                      </p:cBhvr>
                                      <p:to>
                                        <p:strVal val="visible"/>
                                      </p:to>
                                    </p:set>
                                    <p:animEffect transition="in" filter="fade">
                                      <p:cBhvr>
                                        <p:cTn id="74" dur="125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75" repeatCount="indefinite" fill="remove" display="0">
                  <p:stCondLst>
                    <p:cond delay="indefinite"/>
                  </p:stCondLst>
                  <p:endCondLst>
                    <p:cond evt="onStopAudio" delay="0">
                      <p:tgtEl>
                        <p:sldTgt/>
                      </p:tgtEl>
                    </p:cond>
                  </p:endCondLst>
                </p:cTn>
                <p:tgtEl>
                  <p:spTgt spid="30"/>
                </p:tgtEl>
              </p:cMediaNode>
            </p:audio>
          </p:childTnLst>
        </p:cTn>
      </p:par>
    </p:tnLst>
    <p:bldLst>
      <p:bldP spid="4" grpId="0" animBg="1"/>
      <p:bldP spid="3" grpId="0" animBg="1"/>
      <p:bldP spid="5" grpId="0" animBg="1"/>
      <p:bldP spid="7" grpId="0"/>
      <p:bldP spid="8" grpId="0"/>
      <p:bldP spid="9" grpId="0"/>
      <p:bldP spid="10" grpId="0"/>
      <p:bldP spid="11" grpId="0" animBg="1"/>
      <p:bldP spid="12" grpId="0"/>
      <p:bldP spid="17"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 name="Freeform 5"/>
          <p:cNvSpPr>
            <a:spLocks/>
          </p:cNvSpPr>
          <p:nvPr/>
        </p:nvSpPr>
        <p:spPr bwMode="auto">
          <a:xfrm>
            <a:off x="4513411" y="-27384"/>
            <a:ext cx="3167443" cy="1340768"/>
          </a:xfrm>
          <a:custGeom>
            <a:avLst/>
            <a:gdLst/>
            <a:ahLst/>
            <a:cxnLst/>
            <a:rect l="l" t="t" r="r" b="b"/>
            <a:pathLst>
              <a:path w="1212931" h="513429">
                <a:moveTo>
                  <a:pt x="0" y="0"/>
                </a:moveTo>
                <a:lnTo>
                  <a:pt x="1212931" y="0"/>
                </a:lnTo>
                <a:cubicBezTo>
                  <a:pt x="1210875" y="8189"/>
                  <a:pt x="1207259" y="15721"/>
                  <a:pt x="1202896" y="22772"/>
                </a:cubicBezTo>
                <a:lnTo>
                  <a:pt x="956422" y="454561"/>
                </a:lnTo>
                <a:cubicBezTo>
                  <a:pt x="946115" y="471761"/>
                  <a:pt x="931774" y="486697"/>
                  <a:pt x="913401" y="497559"/>
                </a:cubicBezTo>
                <a:cubicBezTo>
                  <a:pt x="894131" y="508874"/>
                  <a:pt x="873069" y="513853"/>
                  <a:pt x="852006" y="513401"/>
                </a:cubicBezTo>
                <a:lnTo>
                  <a:pt x="358161" y="513401"/>
                </a:lnTo>
                <a:cubicBezTo>
                  <a:pt x="338443" y="513401"/>
                  <a:pt x="317829" y="508422"/>
                  <a:pt x="299456" y="497559"/>
                </a:cubicBezTo>
                <a:cubicBezTo>
                  <a:pt x="281082" y="486697"/>
                  <a:pt x="266294" y="471761"/>
                  <a:pt x="256435" y="454109"/>
                </a:cubicBezTo>
                <a:lnTo>
                  <a:pt x="8616" y="20509"/>
                </a:lnTo>
                <a:close/>
              </a:path>
            </a:pathLst>
          </a:custGeom>
          <a:solidFill>
            <a:srgbClr val="2F5EB0"/>
          </a:solidFill>
          <a:ln w="9525" cap="flat">
            <a:noFill/>
            <a:prstDash val="solid"/>
            <a:miter lim="800000"/>
            <a:headEnd/>
            <a:tailEnd/>
          </a:ln>
          <a:effectLst>
            <a:innerShdw blurRad="63500" dist="50800" dir="13500000">
              <a:prstClr val="black">
                <a:alpha val="50000"/>
              </a:prstClr>
            </a:innerShdw>
          </a:effectLst>
          <a:extLst/>
        </p:spPr>
        <p:txBody>
          <a:bodyPr vert="horz" wrap="square" lIns="91440" tIns="45720" rIns="91440" bIns="45720" numCol="1" anchor="t" anchorCtr="0" compatLnSpc="1">
            <a:prstTxWarp prst="textNoShape">
              <a:avLst/>
            </a:prstTxWarp>
          </a:bodyPr>
          <a:lstStyle/>
          <a:p>
            <a:endParaRPr lang="zh-CN" altLang="en-US"/>
          </a:p>
        </p:txBody>
      </p:sp>
      <p:sp>
        <p:nvSpPr>
          <p:cNvPr id="67" name="TextBox 59"/>
          <p:cNvSpPr txBox="1">
            <a:spLocks noChangeArrowheads="1"/>
          </p:cNvSpPr>
          <p:nvPr/>
        </p:nvSpPr>
        <p:spPr bwMode="auto">
          <a:xfrm>
            <a:off x="4441403" y="421038"/>
            <a:ext cx="3312368" cy="1495794"/>
          </a:xfrm>
          <a:prstGeom prst="rect">
            <a:avLst/>
          </a:prstGeom>
          <a:noFill/>
          <a:ln>
            <a:noFill/>
          </a:ln>
          <a:extLst/>
        </p:spPr>
        <p:txBody>
          <a:bodyPr wrap="square">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defTabSz="914377">
              <a:lnSpc>
                <a:spcPct val="120000"/>
              </a:lnSpc>
              <a:defRPr/>
            </a:pPr>
            <a:r>
              <a:rPr lang="zh-CN" altLang="en-US" sz="4800" b="1" kern="0" dirty="0">
                <a:solidFill>
                  <a:schemeClr val="bg1"/>
                </a:solidFill>
                <a:latin typeface="微软雅黑" pitchFamily="34" charset="-122"/>
                <a:ea typeface="微软雅黑" pitchFamily="34" charset="-122"/>
              </a:rPr>
              <a:t>目录</a:t>
            </a:r>
            <a:r>
              <a:rPr lang="zh-CN" altLang="en-US" sz="4000" b="1" kern="0" dirty="0">
                <a:solidFill>
                  <a:schemeClr val="bg1"/>
                </a:solidFill>
                <a:latin typeface="微软雅黑" pitchFamily="34" charset="-122"/>
                <a:ea typeface="微软雅黑" pitchFamily="34" charset="-122"/>
              </a:rPr>
              <a:t> </a:t>
            </a:r>
            <a:endParaRPr lang="en-US" altLang="zh-CN" sz="4000" b="1" kern="0" dirty="0" smtClean="0">
              <a:solidFill>
                <a:schemeClr val="bg1"/>
              </a:solidFill>
              <a:latin typeface="微软雅黑" pitchFamily="34" charset="-122"/>
              <a:ea typeface="微软雅黑" pitchFamily="34" charset="-122"/>
            </a:endParaRPr>
          </a:p>
          <a:p>
            <a:pPr algn="ctr" defTabSz="914377">
              <a:lnSpc>
                <a:spcPct val="120000"/>
              </a:lnSpc>
              <a:defRPr/>
            </a:pPr>
            <a:r>
              <a:rPr lang="en-US" altLang="zh-CN" sz="2800" kern="0" dirty="0" smtClean="0">
                <a:solidFill>
                  <a:srgbClr val="2F5EB0"/>
                </a:solidFill>
                <a:latin typeface="微软雅黑" pitchFamily="34" charset="-122"/>
                <a:ea typeface="微软雅黑" pitchFamily="34" charset="-122"/>
              </a:rPr>
              <a:t>C</a:t>
            </a:r>
            <a:r>
              <a:rPr lang="en-US" altLang="zh-CN" sz="2800" kern="0" dirty="0">
                <a:solidFill>
                  <a:srgbClr val="2F5EB0"/>
                </a:solidFill>
                <a:latin typeface="微软雅黑" pitchFamily="34" charset="-122"/>
                <a:ea typeface="微软雅黑" pitchFamily="34" charset="-122"/>
              </a:rPr>
              <a:t>o</a:t>
            </a:r>
            <a:r>
              <a:rPr lang="en-US" altLang="zh-CN" sz="2800" kern="0" dirty="0" smtClean="0">
                <a:solidFill>
                  <a:srgbClr val="2F5EB0"/>
                </a:solidFill>
                <a:latin typeface="微软雅黑" pitchFamily="34" charset="-122"/>
                <a:ea typeface="微软雅黑" pitchFamily="34" charset="-122"/>
              </a:rPr>
              <a:t>ntents</a:t>
            </a:r>
            <a:endParaRPr lang="en-US" altLang="ko-KR" sz="2800" kern="0" dirty="0">
              <a:solidFill>
                <a:srgbClr val="2F5EB0"/>
              </a:solidFill>
              <a:latin typeface="微软雅黑" pitchFamily="34" charset="-122"/>
              <a:ea typeface="微软雅黑" pitchFamily="34" charset="-122"/>
            </a:endParaRPr>
          </a:p>
        </p:txBody>
      </p:sp>
      <p:sp>
        <p:nvSpPr>
          <p:cNvPr id="69" name="Freeform 5"/>
          <p:cNvSpPr>
            <a:spLocks/>
          </p:cNvSpPr>
          <p:nvPr/>
        </p:nvSpPr>
        <p:spPr bwMode="auto">
          <a:xfrm>
            <a:off x="1863923" y="2996952"/>
            <a:ext cx="1183990" cy="1067501"/>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2F5EB0"/>
          </a:solidFill>
          <a:ln w="9525" cap="flat">
            <a:noFill/>
            <a:prstDash val="solid"/>
            <a:miter lim="800000"/>
            <a:headEnd/>
            <a:tailEnd/>
          </a:ln>
          <a:effectLst>
            <a:innerShdw blurRad="63500" dist="50800" dir="13500000">
              <a:prstClr val="black">
                <a:alpha val="50000"/>
              </a:prstClr>
            </a:innerShdw>
          </a:effectLst>
          <a:extLst/>
        </p:spPr>
        <p:txBody>
          <a:bodyPr vert="horz" wrap="square" lIns="91440" tIns="45720" rIns="91440" bIns="45720" numCol="1" anchor="t" anchorCtr="0" compatLnSpc="1">
            <a:prstTxWarp prst="textNoShape">
              <a:avLst/>
            </a:prstTxWarp>
          </a:bodyPr>
          <a:lstStyle/>
          <a:p>
            <a:endParaRPr lang="zh-CN" altLang="en-US">
              <a:solidFill>
                <a:srgbClr val="3CCCC7"/>
              </a:solidFill>
            </a:endParaRPr>
          </a:p>
        </p:txBody>
      </p:sp>
      <p:sp>
        <p:nvSpPr>
          <p:cNvPr id="70" name="文本框 9"/>
          <p:cNvSpPr txBox="1"/>
          <p:nvPr/>
        </p:nvSpPr>
        <p:spPr>
          <a:xfrm>
            <a:off x="1417067" y="4215135"/>
            <a:ext cx="2103040" cy="561692"/>
          </a:xfrm>
          <a:prstGeom prst="rect">
            <a:avLst/>
          </a:prstGeom>
          <a:noFill/>
        </p:spPr>
        <p:txBody>
          <a:bodyPr wrap="square" lIns="68580" tIns="34290" rIns="68580" bIns="34290" rtlCol="0">
            <a:spAutoFit/>
          </a:bodyPr>
          <a:lstStyle/>
          <a:p>
            <a:pPr marL="0" lvl="1" algn="ctr"/>
            <a:r>
              <a:rPr lang="zh-CN" altLang="en-US" sz="2000" b="1" dirty="0" smtClean="0">
                <a:solidFill>
                  <a:srgbClr val="2F5EB0"/>
                </a:solidFill>
                <a:latin typeface="微软雅黑" pitchFamily="34" charset="-122"/>
                <a:ea typeface="微软雅黑" pitchFamily="34" charset="-122"/>
              </a:rPr>
              <a:t>年度工作概述</a:t>
            </a:r>
            <a:endParaRPr lang="en-US" altLang="zh-CN" sz="2000" b="1" dirty="0" smtClean="0">
              <a:solidFill>
                <a:srgbClr val="2F5EB0"/>
              </a:solidFill>
              <a:latin typeface="微软雅黑" pitchFamily="34" charset="-122"/>
              <a:ea typeface="微软雅黑" pitchFamily="34" charset="-122"/>
            </a:endParaRPr>
          </a:p>
          <a:p>
            <a:pPr marL="0" lvl="1" algn="ctr"/>
            <a:r>
              <a:rPr lang="zh-CN" altLang="en-US" sz="1200" dirty="0" smtClean="0">
                <a:solidFill>
                  <a:srgbClr val="2F5EB0"/>
                </a:solidFill>
                <a:latin typeface="微软雅黑" pitchFamily="34" charset="-122"/>
                <a:ea typeface="微软雅黑" pitchFamily="34" charset="-122"/>
              </a:rPr>
              <a:t>（添加二级标题）</a:t>
            </a:r>
            <a:endParaRPr lang="zh-CN" altLang="en-US" sz="1200" dirty="0">
              <a:solidFill>
                <a:srgbClr val="2F5EB0"/>
              </a:solidFill>
              <a:latin typeface="微软雅黑" pitchFamily="34" charset="-122"/>
              <a:ea typeface="微软雅黑" pitchFamily="34" charset="-122"/>
            </a:endParaRPr>
          </a:p>
        </p:txBody>
      </p:sp>
      <p:sp>
        <p:nvSpPr>
          <p:cNvPr id="71" name="Freeform 5"/>
          <p:cNvSpPr>
            <a:spLocks/>
          </p:cNvSpPr>
          <p:nvPr/>
        </p:nvSpPr>
        <p:spPr bwMode="auto">
          <a:xfrm>
            <a:off x="3691138" y="2996952"/>
            <a:ext cx="1183990" cy="1067501"/>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2F5EB0"/>
          </a:solidFill>
          <a:ln w="9525" cap="flat">
            <a:noFill/>
            <a:prstDash val="solid"/>
            <a:miter lim="800000"/>
            <a:headEnd/>
            <a:tailEnd/>
          </a:ln>
          <a:effectLst>
            <a:innerShdw blurRad="63500" dist="50800" dir="13500000">
              <a:prstClr val="black">
                <a:alpha val="50000"/>
              </a:prstClr>
            </a:innerShdw>
          </a:effectLst>
          <a:extLst/>
        </p:spPr>
        <p:txBody>
          <a:bodyPr vert="horz" wrap="square" lIns="91440" tIns="45720" rIns="91440" bIns="45720" numCol="1" anchor="t" anchorCtr="0" compatLnSpc="1">
            <a:prstTxWarp prst="textNoShape">
              <a:avLst/>
            </a:prstTxWarp>
          </a:bodyPr>
          <a:lstStyle/>
          <a:p>
            <a:endParaRPr lang="zh-CN" altLang="en-US">
              <a:solidFill>
                <a:srgbClr val="3CCCC7"/>
              </a:solidFill>
            </a:endParaRPr>
          </a:p>
        </p:txBody>
      </p:sp>
      <p:sp>
        <p:nvSpPr>
          <p:cNvPr id="72" name="Freeform 5"/>
          <p:cNvSpPr>
            <a:spLocks/>
          </p:cNvSpPr>
          <p:nvPr/>
        </p:nvSpPr>
        <p:spPr bwMode="auto">
          <a:xfrm>
            <a:off x="5505593" y="2996952"/>
            <a:ext cx="1183990" cy="1067501"/>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2F5EB0"/>
          </a:solidFill>
          <a:ln w="9525" cap="flat">
            <a:noFill/>
            <a:prstDash val="solid"/>
            <a:miter lim="800000"/>
            <a:headEnd/>
            <a:tailEnd/>
          </a:ln>
          <a:effectLst>
            <a:innerShdw blurRad="63500" dist="50800" dir="13500000">
              <a:prstClr val="black">
                <a:alpha val="50000"/>
              </a:prstClr>
            </a:innerShdw>
          </a:effectLst>
          <a:extLst/>
        </p:spPr>
        <p:txBody>
          <a:bodyPr vert="horz" wrap="square" lIns="91440" tIns="45720" rIns="91440" bIns="45720" numCol="1" anchor="t" anchorCtr="0" compatLnSpc="1">
            <a:prstTxWarp prst="textNoShape">
              <a:avLst/>
            </a:prstTxWarp>
          </a:bodyPr>
          <a:lstStyle/>
          <a:p>
            <a:endParaRPr lang="zh-CN" altLang="en-US"/>
          </a:p>
        </p:txBody>
      </p:sp>
      <p:sp>
        <p:nvSpPr>
          <p:cNvPr id="73" name="Freeform 5"/>
          <p:cNvSpPr>
            <a:spLocks/>
          </p:cNvSpPr>
          <p:nvPr/>
        </p:nvSpPr>
        <p:spPr bwMode="auto">
          <a:xfrm>
            <a:off x="7341205" y="2996952"/>
            <a:ext cx="1183990" cy="1067501"/>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2F5EB0"/>
          </a:solidFill>
          <a:ln w="9525" cap="flat">
            <a:noFill/>
            <a:prstDash val="solid"/>
            <a:miter lim="800000"/>
            <a:headEnd/>
            <a:tailEnd/>
          </a:ln>
          <a:effectLst>
            <a:innerShdw blurRad="63500" dist="50800" dir="13500000">
              <a:prstClr val="black">
                <a:alpha val="50000"/>
              </a:prstClr>
            </a:innerShdw>
          </a:effectLst>
          <a:extLst/>
        </p:spPr>
        <p:txBody>
          <a:bodyPr vert="horz" wrap="square" lIns="91440" tIns="45720" rIns="91440" bIns="45720" numCol="1" anchor="t" anchorCtr="0" compatLnSpc="1">
            <a:prstTxWarp prst="textNoShape">
              <a:avLst/>
            </a:prstTxWarp>
          </a:bodyPr>
          <a:lstStyle/>
          <a:p>
            <a:endParaRPr lang="zh-CN" altLang="en-US">
              <a:solidFill>
                <a:srgbClr val="3CCCC7"/>
              </a:solidFill>
            </a:endParaRPr>
          </a:p>
        </p:txBody>
      </p:sp>
      <p:sp>
        <p:nvSpPr>
          <p:cNvPr id="74" name="Freeform 5"/>
          <p:cNvSpPr>
            <a:spLocks/>
          </p:cNvSpPr>
          <p:nvPr/>
        </p:nvSpPr>
        <p:spPr bwMode="auto">
          <a:xfrm>
            <a:off x="9204461" y="2996952"/>
            <a:ext cx="1183990" cy="1067501"/>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2F5EB0"/>
          </a:solidFill>
          <a:ln w="9525" cap="flat">
            <a:noFill/>
            <a:prstDash val="solid"/>
            <a:miter lim="800000"/>
            <a:headEnd/>
            <a:tailEnd/>
          </a:ln>
          <a:effectLst>
            <a:innerShdw blurRad="63500" dist="50800" dir="13500000">
              <a:prstClr val="black">
                <a:alpha val="50000"/>
              </a:prstClr>
            </a:innerShdw>
          </a:effectLst>
          <a:extLst/>
        </p:spPr>
        <p:txBody>
          <a:bodyPr vert="horz" wrap="square" lIns="91440" tIns="45720" rIns="91440" bIns="45720" numCol="1" anchor="t" anchorCtr="0" compatLnSpc="1">
            <a:prstTxWarp prst="textNoShape">
              <a:avLst/>
            </a:prstTxWarp>
          </a:bodyPr>
          <a:lstStyle/>
          <a:p>
            <a:endParaRPr lang="zh-CN" altLang="en-US">
              <a:solidFill>
                <a:srgbClr val="3CCCC7"/>
              </a:solidFill>
            </a:endParaRPr>
          </a:p>
        </p:txBody>
      </p:sp>
      <p:sp>
        <p:nvSpPr>
          <p:cNvPr id="75" name="KSO_Shape"/>
          <p:cNvSpPr>
            <a:spLocks/>
          </p:cNvSpPr>
          <p:nvPr/>
        </p:nvSpPr>
        <p:spPr bwMode="auto">
          <a:xfrm>
            <a:off x="3997516" y="3309825"/>
            <a:ext cx="599607" cy="457301"/>
          </a:xfrm>
          <a:custGeom>
            <a:avLst/>
            <a:gdLst>
              <a:gd name="T0" fmla="*/ 432030 w 2125663"/>
              <a:gd name="T1" fmla="*/ 1344893 h 1811338"/>
              <a:gd name="T2" fmla="*/ 462740 w 2125663"/>
              <a:gd name="T3" fmla="*/ 1477960 h 1811338"/>
              <a:gd name="T4" fmla="*/ 513638 w 2125663"/>
              <a:gd name="T5" fmla="*/ 1557743 h 1811338"/>
              <a:gd name="T6" fmla="*/ 516481 w 2125663"/>
              <a:gd name="T7" fmla="*/ 1336346 h 1811338"/>
              <a:gd name="T8" fmla="*/ 503401 w 2125663"/>
              <a:gd name="T9" fmla="*/ 1310416 h 1811338"/>
              <a:gd name="T10" fmla="*/ 515913 w 2125663"/>
              <a:gd name="T11" fmla="*/ 1250009 h 1811338"/>
              <a:gd name="T12" fmla="*/ 618846 w 2125663"/>
              <a:gd name="T13" fmla="*/ 1242885 h 1811338"/>
              <a:gd name="T14" fmla="*/ 643583 w 2125663"/>
              <a:gd name="T15" fmla="*/ 1263116 h 1811338"/>
              <a:gd name="T16" fmla="*/ 642446 w 2125663"/>
              <a:gd name="T17" fmla="*/ 1324948 h 1811338"/>
              <a:gd name="T18" fmla="*/ 619414 w 2125663"/>
              <a:gd name="T19" fmla="*/ 1342899 h 1811338"/>
              <a:gd name="T20" fmla="*/ 664057 w 2125663"/>
              <a:gd name="T21" fmla="*/ 1524691 h 1811338"/>
              <a:gd name="T22" fmla="*/ 704434 w 2125663"/>
              <a:gd name="T23" fmla="*/ 1417553 h 1811338"/>
              <a:gd name="T24" fmla="*/ 725191 w 2125663"/>
              <a:gd name="T25" fmla="*/ 1259697 h 1811338"/>
              <a:gd name="T26" fmla="*/ 857412 w 2125663"/>
              <a:gd name="T27" fmla="*/ 1192451 h 1811338"/>
              <a:gd name="T28" fmla="*/ 923096 w 2125663"/>
              <a:gd name="T29" fmla="*/ 1212682 h 1811338"/>
              <a:gd name="T30" fmla="*/ 970013 w 2125663"/>
              <a:gd name="T31" fmla="*/ 1259697 h 1811338"/>
              <a:gd name="T32" fmla="*/ 990201 w 2125663"/>
              <a:gd name="T33" fmla="*/ 1325233 h 1811338"/>
              <a:gd name="T34" fmla="*/ 980818 w 2125663"/>
              <a:gd name="T35" fmla="*/ 1537228 h 1811338"/>
              <a:gd name="T36" fmla="*/ 935891 w 2125663"/>
              <a:gd name="T37" fmla="*/ 1570566 h 1811338"/>
              <a:gd name="T38" fmla="*/ 798837 w 2125663"/>
              <a:gd name="T39" fmla="*/ 1607608 h 1811338"/>
              <a:gd name="T40" fmla="*/ 617424 w 2125663"/>
              <a:gd name="T41" fmla="*/ 1622140 h 1811338"/>
              <a:gd name="T42" fmla="*/ 428049 w 2125663"/>
              <a:gd name="T43" fmla="*/ 1615872 h 1811338"/>
              <a:gd name="T44" fmla="*/ 264551 w 2125663"/>
              <a:gd name="T45" fmla="*/ 1588232 h 1811338"/>
              <a:gd name="T46" fmla="*/ 180669 w 2125663"/>
              <a:gd name="T47" fmla="*/ 1549481 h 1811338"/>
              <a:gd name="T48" fmla="*/ 159912 w 2125663"/>
              <a:gd name="T49" fmla="*/ 1517283 h 1811338"/>
              <a:gd name="T50" fmla="*/ 167873 w 2125663"/>
              <a:gd name="T51" fmla="*/ 1284201 h 1811338"/>
              <a:gd name="T52" fmla="*/ 205123 w 2125663"/>
              <a:gd name="T53" fmla="*/ 1228638 h 1811338"/>
              <a:gd name="T54" fmla="*/ 264266 w 2125663"/>
              <a:gd name="T55" fmla="*/ 1196440 h 1811338"/>
              <a:gd name="T56" fmla="*/ 421225 w 2125663"/>
              <a:gd name="T57" fmla="*/ 1183048 h 1811338"/>
              <a:gd name="T58" fmla="*/ 433514 w 2125663"/>
              <a:gd name="T59" fmla="*/ 761303 h 1811338"/>
              <a:gd name="T60" fmla="*/ 391450 w 2125663"/>
              <a:gd name="T61" fmla="*/ 813630 h 1811338"/>
              <a:gd name="T62" fmla="*/ 379229 w 2125663"/>
              <a:gd name="T63" fmla="*/ 902075 h 1811338"/>
              <a:gd name="T64" fmla="*/ 414756 w 2125663"/>
              <a:gd name="T65" fmla="*/ 1016114 h 1811338"/>
              <a:gd name="T66" fmla="*/ 487516 w 2125663"/>
              <a:gd name="T67" fmla="*/ 1099439 h 1811338"/>
              <a:gd name="T68" fmla="*/ 567666 w 2125663"/>
              <a:gd name="T69" fmla="*/ 1135272 h 1811338"/>
              <a:gd name="T70" fmla="*/ 645542 w 2125663"/>
              <a:gd name="T71" fmla="*/ 1111099 h 1811338"/>
              <a:gd name="T72" fmla="*/ 722282 w 2125663"/>
              <a:gd name="T73" fmla="*/ 1035452 h 1811338"/>
              <a:gd name="T74" fmla="*/ 767757 w 2125663"/>
              <a:gd name="T75" fmla="*/ 926248 h 1811338"/>
              <a:gd name="T76" fmla="*/ 666290 w 2125663"/>
              <a:gd name="T77" fmla="*/ 863967 h 1811338"/>
              <a:gd name="T78" fmla="*/ 546918 w 2125663"/>
              <a:gd name="T79" fmla="*/ 832116 h 1811338"/>
              <a:gd name="T80" fmla="*/ 484389 w 2125663"/>
              <a:gd name="T81" fmla="*/ 790595 h 1811338"/>
              <a:gd name="T82" fmla="*/ 452273 w 2125663"/>
              <a:gd name="T83" fmla="*/ 760734 h 1811338"/>
              <a:gd name="T84" fmla="*/ 568234 w 2125663"/>
              <a:gd name="T85" fmla="*/ 587258 h 1811338"/>
              <a:gd name="T86" fmla="*/ 631616 w 2125663"/>
              <a:gd name="T87" fmla="*/ 594937 h 1811338"/>
              <a:gd name="T88" fmla="*/ 705513 w 2125663"/>
              <a:gd name="T89" fmla="*/ 631054 h 1811338"/>
              <a:gd name="T90" fmla="*/ 790210 w 2125663"/>
              <a:gd name="T91" fmla="*/ 732864 h 1811338"/>
              <a:gd name="T92" fmla="*/ 826306 w 2125663"/>
              <a:gd name="T93" fmla="*/ 873920 h 1811338"/>
              <a:gd name="T94" fmla="*/ 818064 w 2125663"/>
              <a:gd name="T95" fmla="*/ 959237 h 1811338"/>
              <a:gd name="T96" fmla="*/ 780831 w 2125663"/>
              <a:gd name="T97" fmla="*/ 1048534 h 1811338"/>
              <a:gd name="T98" fmla="*/ 687607 w 2125663"/>
              <a:gd name="T99" fmla="*/ 1148922 h 1811338"/>
              <a:gd name="T100" fmla="*/ 588983 w 2125663"/>
              <a:gd name="T101" fmla="*/ 1190727 h 1811338"/>
              <a:gd name="T102" fmla="*/ 525033 w 2125663"/>
              <a:gd name="T103" fmla="*/ 1182480 h 1811338"/>
              <a:gd name="T104" fmla="*/ 421293 w 2125663"/>
              <a:gd name="T105" fmla="*/ 1115081 h 1811338"/>
              <a:gd name="T106" fmla="*/ 345406 w 2125663"/>
              <a:gd name="T107" fmla="*/ 1002463 h 1811338"/>
              <a:gd name="T108" fmla="*/ 325511 w 2125663"/>
              <a:gd name="T109" fmla="*/ 929092 h 1811338"/>
              <a:gd name="T110" fmla="*/ 330627 w 2125663"/>
              <a:gd name="T111" fmla="*/ 813915 h 1811338"/>
              <a:gd name="T112" fmla="*/ 388324 w 2125663"/>
              <a:gd name="T113" fmla="*/ 686510 h 1811338"/>
              <a:gd name="T114" fmla="*/ 482400 w 2125663"/>
              <a:gd name="T115" fmla="*/ 608303 h 1811338"/>
              <a:gd name="T116" fmla="*/ 542939 w 2125663"/>
              <a:gd name="T117" fmla="*/ 589534 h 1811338"/>
              <a:gd name="T118" fmla="*/ 0 w 2125663"/>
              <a:gd name="T119" fmla="*/ 0 h 1811338"/>
              <a:gd name="T120" fmla="*/ 174993 w 2125663"/>
              <a:gd name="T121" fmla="*/ 1118883 h 181133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2125663" h="1811338">
                <a:moveTo>
                  <a:pt x="470017" y="1320800"/>
                </a:moveTo>
                <a:lnTo>
                  <a:pt x="470335" y="1343069"/>
                </a:lnTo>
                <a:lnTo>
                  <a:pt x="471286" y="1364382"/>
                </a:lnTo>
                <a:lnTo>
                  <a:pt x="472238" y="1385696"/>
                </a:lnTo>
                <a:lnTo>
                  <a:pt x="473190" y="1406374"/>
                </a:lnTo>
                <a:lnTo>
                  <a:pt x="474459" y="1426415"/>
                </a:lnTo>
                <a:lnTo>
                  <a:pt x="476363" y="1446139"/>
                </a:lnTo>
                <a:lnTo>
                  <a:pt x="478267" y="1464908"/>
                </a:lnTo>
                <a:lnTo>
                  <a:pt x="480170" y="1483677"/>
                </a:lnTo>
                <a:lnTo>
                  <a:pt x="482074" y="1501491"/>
                </a:lnTo>
                <a:lnTo>
                  <a:pt x="484612" y="1518988"/>
                </a:lnTo>
                <a:lnTo>
                  <a:pt x="487468" y="1535530"/>
                </a:lnTo>
                <a:lnTo>
                  <a:pt x="490323" y="1552072"/>
                </a:lnTo>
                <a:lnTo>
                  <a:pt x="493179" y="1567660"/>
                </a:lnTo>
                <a:lnTo>
                  <a:pt x="496352" y="1582611"/>
                </a:lnTo>
                <a:lnTo>
                  <a:pt x="500159" y="1597563"/>
                </a:lnTo>
                <a:lnTo>
                  <a:pt x="503649" y="1611560"/>
                </a:lnTo>
                <a:lnTo>
                  <a:pt x="507774" y="1624921"/>
                </a:lnTo>
                <a:lnTo>
                  <a:pt x="511899" y="1637646"/>
                </a:lnTo>
                <a:lnTo>
                  <a:pt x="516341" y="1650052"/>
                </a:lnTo>
                <a:lnTo>
                  <a:pt x="520783" y="1661505"/>
                </a:lnTo>
                <a:lnTo>
                  <a:pt x="525859" y="1672639"/>
                </a:lnTo>
                <a:lnTo>
                  <a:pt x="530936" y="1683137"/>
                </a:lnTo>
                <a:lnTo>
                  <a:pt x="536329" y="1692998"/>
                </a:lnTo>
                <a:lnTo>
                  <a:pt x="541723" y="1702224"/>
                </a:lnTo>
                <a:lnTo>
                  <a:pt x="547752" y="1710813"/>
                </a:lnTo>
                <a:lnTo>
                  <a:pt x="553463" y="1718766"/>
                </a:lnTo>
                <a:lnTo>
                  <a:pt x="559808" y="1726083"/>
                </a:lnTo>
                <a:lnTo>
                  <a:pt x="566154" y="1732763"/>
                </a:lnTo>
                <a:lnTo>
                  <a:pt x="573134" y="1739125"/>
                </a:lnTo>
                <a:lnTo>
                  <a:pt x="580114" y="1744215"/>
                </a:lnTo>
                <a:lnTo>
                  <a:pt x="587412" y="1749305"/>
                </a:lnTo>
                <a:lnTo>
                  <a:pt x="594709" y="1753123"/>
                </a:lnTo>
                <a:lnTo>
                  <a:pt x="594709" y="1499901"/>
                </a:lnTo>
                <a:lnTo>
                  <a:pt x="591537" y="1499264"/>
                </a:lnTo>
                <a:lnTo>
                  <a:pt x="588047" y="1498310"/>
                </a:lnTo>
                <a:lnTo>
                  <a:pt x="584874" y="1497038"/>
                </a:lnTo>
                <a:lnTo>
                  <a:pt x="582018" y="1495765"/>
                </a:lnTo>
                <a:lnTo>
                  <a:pt x="579163" y="1494175"/>
                </a:lnTo>
                <a:lnTo>
                  <a:pt x="576307" y="1491948"/>
                </a:lnTo>
                <a:lnTo>
                  <a:pt x="573769" y="1489721"/>
                </a:lnTo>
                <a:lnTo>
                  <a:pt x="571548" y="1487494"/>
                </a:lnTo>
                <a:lnTo>
                  <a:pt x="569327" y="1484949"/>
                </a:lnTo>
                <a:lnTo>
                  <a:pt x="567106" y="1482404"/>
                </a:lnTo>
                <a:lnTo>
                  <a:pt x="565519" y="1479223"/>
                </a:lnTo>
                <a:lnTo>
                  <a:pt x="564250" y="1476360"/>
                </a:lnTo>
                <a:lnTo>
                  <a:pt x="563298" y="1473179"/>
                </a:lnTo>
                <a:lnTo>
                  <a:pt x="562347" y="1469998"/>
                </a:lnTo>
                <a:lnTo>
                  <a:pt x="562029" y="1466180"/>
                </a:lnTo>
                <a:lnTo>
                  <a:pt x="561712" y="1462999"/>
                </a:lnTo>
                <a:lnTo>
                  <a:pt x="561712" y="1425143"/>
                </a:lnTo>
                <a:lnTo>
                  <a:pt x="562029" y="1421007"/>
                </a:lnTo>
                <a:lnTo>
                  <a:pt x="562664" y="1417508"/>
                </a:lnTo>
                <a:lnTo>
                  <a:pt x="563616" y="1414009"/>
                </a:lnTo>
                <a:lnTo>
                  <a:pt x="564885" y="1410191"/>
                </a:lnTo>
                <a:lnTo>
                  <a:pt x="566154" y="1407010"/>
                </a:lnTo>
                <a:lnTo>
                  <a:pt x="568375" y="1403829"/>
                </a:lnTo>
                <a:lnTo>
                  <a:pt x="570596" y="1400966"/>
                </a:lnTo>
                <a:lnTo>
                  <a:pt x="572817" y="1398103"/>
                </a:lnTo>
                <a:lnTo>
                  <a:pt x="575673" y="1395558"/>
                </a:lnTo>
                <a:lnTo>
                  <a:pt x="578528" y="1393649"/>
                </a:lnTo>
                <a:lnTo>
                  <a:pt x="581701" y="1391741"/>
                </a:lnTo>
                <a:lnTo>
                  <a:pt x="584874" y="1390150"/>
                </a:lnTo>
                <a:lnTo>
                  <a:pt x="588364" y="1388878"/>
                </a:lnTo>
                <a:lnTo>
                  <a:pt x="592171" y="1387605"/>
                </a:lnTo>
                <a:lnTo>
                  <a:pt x="595979" y="1386969"/>
                </a:lnTo>
                <a:lnTo>
                  <a:pt x="599786" y="1386969"/>
                </a:lnTo>
                <a:lnTo>
                  <a:pt x="682597" y="1386969"/>
                </a:lnTo>
                <a:lnTo>
                  <a:pt x="686721" y="1386969"/>
                </a:lnTo>
                <a:lnTo>
                  <a:pt x="690529" y="1387605"/>
                </a:lnTo>
                <a:lnTo>
                  <a:pt x="694019" y="1388878"/>
                </a:lnTo>
                <a:lnTo>
                  <a:pt x="697826" y="1390150"/>
                </a:lnTo>
                <a:lnTo>
                  <a:pt x="700999" y="1391741"/>
                </a:lnTo>
                <a:lnTo>
                  <a:pt x="704172" y="1393649"/>
                </a:lnTo>
                <a:lnTo>
                  <a:pt x="707345" y="1395558"/>
                </a:lnTo>
                <a:lnTo>
                  <a:pt x="709883" y="1398103"/>
                </a:lnTo>
                <a:lnTo>
                  <a:pt x="712104" y="1400966"/>
                </a:lnTo>
                <a:lnTo>
                  <a:pt x="714325" y="1403829"/>
                </a:lnTo>
                <a:lnTo>
                  <a:pt x="716229" y="1407010"/>
                </a:lnTo>
                <a:lnTo>
                  <a:pt x="718132" y="1410191"/>
                </a:lnTo>
                <a:lnTo>
                  <a:pt x="719402" y="1414009"/>
                </a:lnTo>
                <a:lnTo>
                  <a:pt x="720353" y="1417508"/>
                </a:lnTo>
                <a:lnTo>
                  <a:pt x="720671" y="1421007"/>
                </a:lnTo>
                <a:lnTo>
                  <a:pt x="720988" y="1425143"/>
                </a:lnTo>
                <a:lnTo>
                  <a:pt x="720988" y="1462999"/>
                </a:lnTo>
                <a:lnTo>
                  <a:pt x="720988" y="1466180"/>
                </a:lnTo>
                <a:lnTo>
                  <a:pt x="720353" y="1469998"/>
                </a:lnTo>
                <a:lnTo>
                  <a:pt x="719719" y="1473179"/>
                </a:lnTo>
                <a:lnTo>
                  <a:pt x="718450" y="1476360"/>
                </a:lnTo>
                <a:lnTo>
                  <a:pt x="716863" y="1479223"/>
                </a:lnTo>
                <a:lnTo>
                  <a:pt x="715277" y="1482404"/>
                </a:lnTo>
                <a:lnTo>
                  <a:pt x="713373" y="1484949"/>
                </a:lnTo>
                <a:lnTo>
                  <a:pt x="711469" y="1487494"/>
                </a:lnTo>
                <a:lnTo>
                  <a:pt x="708931" y="1489721"/>
                </a:lnTo>
                <a:lnTo>
                  <a:pt x="706710" y="1491948"/>
                </a:lnTo>
                <a:lnTo>
                  <a:pt x="703537" y="1494175"/>
                </a:lnTo>
                <a:lnTo>
                  <a:pt x="700682" y="1495765"/>
                </a:lnTo>
                <a:lnTo>
                  <a:pt x="697826" y="1497038"/>
                </a:lnTo>
                <a:lnTo>
                  <a:pt x="694653" y="1498310"/>
                </a:lnTo>
                <a:lnTo>
                  <a:pt x="691163" y="1499264"/>
                </a:lnTo>
                <a:lnTo>
                  <a:pt x="687991" y="1499901"/>
                </a:lnTo>
                <a:lnTo>
                  <a:pt x="687991" y="1753123"/>
                </a:lnTo>
                <a:lnTo>
                  <a:pt x="695605" y="1749305"/>
                </a:lnTo>
                <a:lnTo>
                  <a:pt x="702586" y="1744215"/>
                </a:lnTo>
                <a:lnTo>
                  <a:pt x="709566" y="1739125"/>
                </a:lnTo>
                <a:lnTo>
                  <a:pt x="716229" y="1732763"/>
                </a:lnTo>
                <a:lnTo>
                  <a:pt x="722892" y="1726083"/>
                </a:lnTo>
                <a:lnTo>
                  <a:pt x="729237" y="1718766"/>
                </a:lnTo>
                <a:lnTo>
                  <a:pt x="734948" y="1710813"/>
                </a:lnTo>
                <a:lnTo>
                  <a:pt x="740977" y="1702224"/>
                </a:lnTo>
                <a:lnTo>
                  <a:pt x="746371" y="1692998"/>
                </a:lnTo>
                <a:lnTo>
                  <a:pt x="751447" y="1683137"/>
                </a:lnTo>
                <a:lnTo>
                  <a:pt x="756841" y="1672639"/>
                </a:lnTo>
                <a:lnTo>
                  <a:pt x="761600" y="1661505"/>
                </a:lnTo>
                <a:lnTo>
                  <a:pt x="766359" y="1650052"/>
                </a:lnTo>
                <a:lnTo>
                  <a:pt x="770801" y="1637646"/>
                </a:lnTo>
                <a:lnTo>
                  <a:pt x="774926" y="1624921"/>
                </a:lnTo>
                <a:lnTo>
                  <a:pt x="779051" y="1611560"/>
                </a:lnTo>
                <a:lnTo>
                  <a:pt x="782541" y="1597563"/>
                </a:lnTo>
                <a:lnTo>
                  <a:pt x="786031" y="1582611"/>
                </a:lnTo>
                <a:lnTo>
                  <a:pt x="789521" y="1567660"/>
                </a:lnTo>
                <a:lnTo>
                  <a:pt x="792377" y="1552072"/>
                </a:lnTo>
                <a:lnTo>
                  <a:pt x="795232" y="1535530"/>
                </a:lnTo>
                <a:lnTo>
                  <a:pt x="797770" y="1518988"/>
                </a:lnTo>
                <a:lnTo>
                  <a:pt x="800626" y="1501491"/>
                </a:lnTo>
                <a:lnTo>
                  <a:pt x="802530" y="1483677"/>
                </a:lnTo>
                <a:lnTo>
                  <a:pt x="804751" y="1464908"/>
                </a:lnTo>
                <a:lnTo>
                  <a:pt x="806337" y="1446139"/>
                </a:lnTo>
                <a:lnTo>
                  <a:pt x="807923" y="1426415"/>
                </a:lnTo>
                <a:lnTo>
                  <a:pt x="809193" y="1406374"/>
                </a:lnTo>
                <a:lnTo>
                  <a:pt x="810779" y="1385696"/>
                </a:lnTo>
                <a:lnTo>
                  <a:pt x="811731" y="1364382"/>
                </a:lnTo>
                <a:lnTo>
                  <a:pt x="812365" y="1343069"/>
                </a:lnTo>
                <a:lnTo>
                  <a:pt x="813000" y="1320800"/>
                </a:lnTo>
                <a:lnTo>
                  <a:pt x="840921" y="1322709"/>
                </a:lnTo>
                <a:lnTo>
                  <a:pt x="866621" y="1324300"/>
                </a:lnTo>
                <a:lnTo>
                  <a:pt x="909771" y="1327481"/>
                </a:lnTo>
                <a:lnTo>
                  <a:pt x="938644" y="1330026"/>
                </a:lnTo>
                <a:lnTo>
                  <a:pt x="948797" y="1330980"/>
                </a:lnTo>
                <a:lnTo>
                  <a:pt x="956729" y="1331298"/>
                </a:lnTo>
                <a:lnTo>
                  <a:pt x="964661" y="1331934"/>
                </a:lnTo>
                <a:lnTo>
                  <a:pt x="972593" y="1332889"/>
                </a:lnTo>
                <a:lnTo>
                  <a:pt x="980208" y="1334161"/>
                </a:lnTo>
                <a:lnTo>
                  <a:pt x="987823" y="1335752"/>
                </a:lnTo>
                <a:lnTo>
                  <a:pt x="995437" y="1337979"/>
                </a:lnTo>
                <a:lnTo>
                  <a:pt x="1002418" y="1340205"/>
                </a:lnTo>
                <a:lnTo>
                  <a:pt x="1009715" y="1343387"/>
                </a:lnTo>
                <a:lnTo>
                  <a:pt x="1016378" y="1346250"/>
                </a:lnTo>
                <a:lnTo>
                  <a:pt x="1023358" y="1349749"/>
                </a:lnTo>
                <a:lnTo>
                  <a:pt x="1030021" y="1353885"/>
                </a:lnTo>
                <a:lnTo>
                  <a:pt x="1036050" y="1357702"/>
                </a:lnTo>
                <a:lnTo>
                  <a:pt x="1042395" y="1361837"/>
                </a:lnTo>
                <a:lnTo>
                  <a:pt x="1048106" y="1366927"/>
                </a:lnTo>
                <a:lnTo>
                  <a:pt x="1053817" y="1371699"/>
                </a:lnTo>
                <a:lnTo>
                  <a:pt x="1059211" y="1377107"/>
                </a:lnTo>
                <a:lnTo>
                  <a:pt x="1064605" y="1382197"/>
                </a:lnTo>
                <a:lnTo>
                  <a:pt x="1069364" y="1388241"/>
                </a:lnTo>
                <a:lnTo>
                  <a:pt x="1073806" y="1393967"/>
                </a:lnTo>
                <a:lnTo>
                  <a:pt x="1078248" y="1400012"/>
                </a:lnTo>
                <a:lnTo>
                  <a:pt x="1082373" y="1406374"/>
                </a:lnTo>
                <a:lnTo>
                  <a:pt x="1085863" y="1413054"/>
                </a:lnTo>
                <a:lnTo>
                  <a:pt x="1089670" y="1419735"/>
                </a:lnTo>
                <a:lnTo>
                  <a:pt x="1092843" y="1426734"/>
                </a:lnTo>
                <a:lnTo>
                  <a:pt x="1095381" y="1433732"/>
                </a:lnTo>
                <a:lnTo>
                  <a:pt x="1097920" y="1441049"/>
                </a:lnTo>
                <a:lnTo>
                  <a:pt x="1100141" y="1448684"/>
                </a:lnTo>
                <a:lnTo>
                  <a:pt x="1101727" y="1456000"/>
                </a:lnTo>
                <a:lnTo>
                  <a:pt x="1103314" y="1463635"/>
                </a:lnTo>
                <a:lnTo>
                  <a:pt x="1104265" y="1471588"/>
                </a:lnTo>
                <a:lnTo>
                  <a:pt x="1104900" y="1479541"/>
                </a:lnTo>
                <a:lnTo>
                  <a:pt x="1104900" y="1487494"/>
                </a:lnTo>
                <a:lnTo>
                  <a:pt x="1104900" y="1686000"/>
                </a:lnTo>
                <a:lnTo>
                  <a:pt x="1104900" y="1690135"/>
                </a:lnTo>
                <a:lnTo>
                  <a:pt x="1104265" y="1693953"/>
                </a:lnTo>
                <a:lnTo>
                  <a:pt x="1103631" y="1697770"/>
                </a:lnTo>
                <a:lnTo>
                  <a:pt x="1102362" y="1701906"/>
                </a:lnTo>
                <a:lnTo>
                  <a:pt x="1101093" y="1705405"/>
                </a:lnTo>
                <a:lnTo>
                  <a:pt x="1099189" y="1709222"/>
                </a:lnTo>
                <a:lnTo>
                  <a:pt x="1096968" y="1713040"/>
                </a:lnTo>
                <a:lnTo>
                  <a:pt x="1094430" y="1716221"/>
                </a:lnTo>
                <a:lnTo>
                  <a:pt x="1091891" y="1719720"/>
                </a:lnTo>
                <a:lnTo>
                  <a:pt x="1089036" y="1722901"/>
                </a:lnTo>
                <a:lnTo>
                  <a:pt x="1085546" y="1726719"/>
                </a:lnTo>
                <a:lnTo>
                  <a:pt x="1082056" y="1729900"/>
                </a:lnTo>
                <a:lnTo>
                  <a:pt x="1078248" y="1732763"/>
                </a:lnTo>
                <a:lnTo>
                  <a:pt x="1074124" y="1736262"/>
                </a:lnTo>
                <a:lnTo>
                  <a:pt x="1069682" y="1739125"/>
                </a:lnTo>
                <a:lnTo>
                  <a:pt x="1065240" y="1741989"/>
                </a:lnTo>
                <a:lnTo>
                  <a:pt x="1055404" y="1748033"/>
                </a:lnTo>
                <a:lnTo>
                  <a:pt x="1044299" y="1753441"/>
                </a:lnTo>
                <a:lnTo>
                  <a:pt x="1032560" y="1758531"/>
                </a:lnTo>
                <a:lnTo>
                  <a:pt x="1019868" y="1763939"/>
                </a:lnTo>
                <a:lnTo>
                  <a:pt x="1005908" y="1768392"/>
                </a:lnTo>
                <a:lnTo>
                  <a:pt x="991630" y="1773164"/>
                </a:lnTo>
                <a:lnTo>
                  <a:pt x="976718" y="1777300"/>
                </a:lnTo>
                <a:lnTo>
                  <a:pt x="960854" y="1781117"/>
                </a:lnTo>
                <a:lnTo>
                  <a:pt x="944038" y="1784934"/>
                </a:lnTo>
                <a:lnTo>
                  <a:pt x="927222" y="1788434"/>
                </a:lnTo>
                <a:lnTo>
                  <a:pt x="909454" y="1791615"/>
                </a:lnTo>
                <a:lnTo>
                  <a:pt x="891369" y="1794796"/>
                </a:lnTo>
                <a:lnTo>
                  <a:pt x="872332" y="1797341"/>
                </a:lnTo>
                <a:lnTo>
                  <a:pt x="853295" y="1799886"/>
                </a:lnTo>
                <a:lnTo>
                  <a:pt x="833941" y="1801795"/>
                </a:lnTo>
                <a:lnTo>
                  <a:pt x="813952" y="1804022"/>
                </a:lnTo>
                <a:lnTo>
                  <a:pt x="793328" y="1805930"/>
                </a:lnTo>
                <a:lnTo>
                  <a:pt x="773022" y="1807203"/>
                </a:lnTo>
                <a:lnTo>
                  <a:pt x="752399" y="1808475"/>
                </a:lnTo>
                <a:lnTo>
                  <a:pt x="731458" y="1809748"/>
                </a:lnTo>
                <a:lnTo>
                  <a:pt x="710200" y="1810384"/>
                </a:lnTo>
                <a:lnTo>
                  <a:pt x="688942" y="1811020"/>
                </a:lnTo>
                <a:lnTo>
                  <a:pt x="667684" y="1811338"/>
                </a:lnTo>
                <a:lnTo>
                  <a:pt x="646427" y="1811338"/>
                </a:lnTo>
                <a:lnTo>
                  <a:pt x="625486" y="1811338"/>
                </a:lnTo>
                <a:lnTo>
                  <a:pt x="603911" y="1811020"/>
                </a:lnTo>
                <a:lnTo>
                  <a:pt x="582653" y="1810384"/>
                </a:lnTo>
                <a:lnTo>
                  <a:pt x="561395" y="1809748"/>
                </a:lnTo>
                <a:lnTo>
                  <a:pt x="540137" y="1808475"/>
                </a:lnTo>
                <a:lnTo>
                  <a:pt x="518879" y="1807203"/>
                </a:lnTo>
                <a:lnTo>
                  <a:pt x="498573" y="1805930"/>
                </a:lnTo>
                <a:lnTo>
                  <a:pt x="477632" y="1804022"/>
                </a:lnTo>
                <a:lnTo>
                  <a:pt x="457326" y="1801795"/>
                </a:lnTo>
                <a:lnTo>
                  <a:pt x="437337" y="1799886"/>
                </a:lnTo>
                <a:lnTo>
                  <a:pt x="417983" y="1797341"/>
                </a:lnTo>
                <a:lnTo>
                  <a:pt x="398629" y="1794796"/>
                </a:lnTo>
                <a:lnTo>
                  <a:pt x="379909" y="1791615"/>
                </a:lnTo>
                <a:lnTo>
                  <a:pt x="361824" y="1788434"/>
                </a:lnTo>
                <a:lnTo>
                  <a:pt x="344056" y="1784934"/>
                </a:lnTo>
                <a:lnTo>
                  <a:pt x="327240" y="1781117"/>
                </a:lnTo>
                <a:lnTo>
                  <a:pt x="310741" y="1777300"/>
                </a:lnTo>
                <a:lnTo>
                  <a:pt x="295195" y="1773164"/>
                </a:lnTo>
                <a:lnTo>
                  <a:pt x="280600" y="1768392"/>
                </a:lnTo>
                <a:lnTo>
                  <a:pt x="266322" y="1763939"/>
                </a:lnTo>
                <a:lnTo>
                  <a:pt x="252996" y="1758531"/>
                </a:lnTo>
                <a:lnTo>
                  <a:pt x="240622" y="1753441"/>
                </a:lnTo>
                <a:lnTo>
                  <a:pt x="229517" y="1748033"/>
                </a:lnTo>
                <a:lnTo>
                  <a:pt x="219047" y="1741989"/>
                </a:lnTo>
                <a:lnTo>
                  <a:pt x="214288" y="1739125"/>
                </a:lnTo>
                <a:lnTo>
                  <a:pt x="209846" y="1736262"/>
                </a:lnTo>
                <a:lnTo>
                  <a:pt x="205404" y="1732763"/>
                </a:lnTo>
                <a:lnTo>
                  <a:pt x="201596" y="1729900"/>
                </a:lnTo>
                <a:lnTo>
                  <a:pt x="198106" y="1726719"/>
                </a:lnTo>
                <a:lnTo>
                  <a:pt x="194299" y="1722901"/>
                </a:lnTo>
                <a:lnTo>
                  <a:pt x="191443" y="1719720"/>
                </a:lnTo>
                <a:lnTo>
                  <a:pt x="188588" y="1716221"/>
                </a:lnTo>
                <a:lnTo>
                  <a:pt x="186367" y="1713040"/>
                </a:lnTo>
                <a:lnTo>
                  <a:pt x="183828" y="1709222"/>
                </a:lnTo>
                <a:lnTo>
                  <a:pt x="181925" y="1705405"/>
                </a:lnTo>
                <a:lnTo>
                  <a:pt x="180338" y="1701906"/>
                </a:lnTo>
                <a:lnTo>
                  <a:pt x="179386" y="1697770"/>
                </a:lnTo>
                <a:lnTo>
                  <a:pt x="178435" y="1693953"/>
                </a:lnTo>
                <a:lnTo>
                  <a:pt x="177800" y="1690135"/>
                </a:lnTo>
                <a:lnTo>
                  <a:pt x="177800" y="1686000"/>
                </a:lnTo>
                <a:lnTo>
                  <a:pt x="177800" y="1487494"/>
                </a:lnTo>
                <a:lnTo>
                  <a:pt x="178117" y="1479541"/>
                </a:lnTo>
                <a:lnTo>
                  <a:pt x="178435" y="1471588"/>
                </a:lnTo>
                <a:lnTo>
                  <a:pt x="179386" y="1463635"/>
                </a:lnTo>
                <a:lnTo>
                  <a:pt x="180973" y="1456000"/>
                </a:lnTo>
                <a:lnTo>
                  <a:pt x="182559" y="1448684"/>
                </a:lnTo>
                <a:lnTo>
                  <a:pt x="184463" y="1441049"/>
                </a:lnTo>
                <a:lnTo>
                  <a:pt x="187318" y="1433732"/>
                </a:lnTo>
                <a:lnTo>
                  <a:pt x="190174" y="1426734"/>
                </a:lnTo>
                <a:lnTo>
                  <a:pt x="193030" y="1419735"/>
                </a:lnTo>
                <a:lnTo>
                  <a:pt x="196520" y="1413054"/>
                </a:lnTo>
                <a:lnTo>
                  <a:pt x="200327" y="1406374"/>
                </a:lnTo>
                <a:lnTo>
                  <a:pt x="204452" y="1400012"/>
                </a:lnTo>
                <a:lnTo>
                  <a:pt x="208576" y="1393967"/>
                </a:lnTo>
                <a:lnTo>
                  <a:pt x="213336" y="1388241"/>
                </a:lnTo>
                <a:lnTo>
                  <a:pt x="218095" y="1382197"/>
                </a:lnTo>
                <a:lnTo>
                  <a:pt x="223489" y="1377107"/>
                </a:lnTo>
                <a:lnTo>
                  <a:pt x="228883" y="1371699"/>
                </a:lnTo>
                <a:lnTo>
                  <a:pt x="234594" y="1366927"/>
                </a:lnTo>
                <a:lnTo>
                  <a:pt x="240305" y="1361837"/>
                </a:lnTo>
                <a:lnTo>
                  <a:pt x="246650" y="1357702"/>
                </a:lnTo>
                <a:lnTo>
                  <a:pt x="252679" y="1353885"/>
                </a:lnTo>
                <a:lnTo>
                  <a:pt x="259659" y="1349749"/>
                </a:lnTo>
                <a:lnTo>
                  <a:pt x="266005" y="1346250"/>
                </a:lnTo>
                <a:lnTo>
                  <a:pt x="272985" y="1343387"/>
                </a:lnTo>
                <a:lnTo>
                  <a:pt x="280282" y="1340205"/>
                </a:lnTo>
                <a:lnTo>
                  <a:pt x="287263" y="1337979"/>
                </a:lnTo>
                <a:lnTo>
                  <a:pt x="294877" y="1335752"/>
                </a:lnTo>
                <a:lnTo>
                  <a:pt x="302492" y="1334161"/>
                </a:lnTo>
                <a:lnTo>
                  <a:pt x="310107" y="1332889"/>
                </a:lnTo>
                <a:lnTo>
                  <a:pt x="318039" y="1331934"/>
                </a:lnTo>
                <a:lnTo>
                  <a:pt x="325971" y="1331298"/>
                </a:lnTo>
                <a:lnTo>
                  <a:pt x="333903" y="1330980"/>
                </a:lnTo>
                <a:lnTo>
                  <a:pt x="344056" y="1330026"/>
                </a:lnTo>
                <a:lnTo>
                  <a:pt x="372929" y="1327481"/>
                </a:lnTo>
                <a:lnTo>
                  <a:pt x="415762" y="1324300"/>
                </a:lnTo>
                <a:lnTo>
                  <a:pt x="441779" y="1322709"/>
                </a:lnTo>
                <a:lnTo>
                  <a:pt x="470017" y="1320800"/>
                </a:lnTo>
                <a:close/>
                <a:moveTo>
                  <a:pt x="1004887" y="995363"/>
                </a:moveTo>
                <a:lnTo>
                  <a:pt x="1176337" y="995363"/>
                </a:lnTo>
                <a:lnTo>
                  <a:pt x="1176337" y="1265238"/>
                </a:lnTo>
                <a:lnTo>
                  <a:pt x="1004887" y="1265238"/>
                </a:lnTo>
                <a:lnTo>
                  <a:pt x="1004887" y="995363"/>
                </a:lnTo>
                <a:close/>
                <a:moveTo>
                  <a:pt x="493561" y="847408"/>
                </a:moveTo>
                <a:lnTo>
                  <a:pt x="491024" y="847726"/>
                </a:lnTo>
                <a:lnTo>
                  <a:pt x="488804" y="848043"/>
                </a:lnTo>
                <a:lnTo>
                  <a:pt x="485950" y="848996"/>
                </a:lnTo>
                <a:lnTo>
                  <a:pt x="483730" y="849948"/>
                </a:lnTo>
                <a:lnTo>
                  <a:pt x="481510" y="851218"/>
                </a:lnTo>
                <a:lnTo>
                  <a:pt x="479290" y="852806"/>
                </a:lnTo>
                <a:lnTo>
                  <a:pt x="475167" y="856933"/>
                </a:lnTo>
                <a:lnTo>
                  <a:pt x="470727" y="861061"/>
                </a:lnTo>
                <a:lnTo>
                  <a:pt x="466604" y="865823"/>
                </a:lnTo>
                <a:lnTo>
                  <a:pt x="462482" y="871221"/>
                </a:lnTo>
                <a:lnTo>
                  <a:pt x="454553" y="882651"/>
                </a:lnTo>
                <a:lnTo>
                  <a:pt x="448527" y="890906"/>
                </a:lnTo>
                <a:lnTo>
                  <a:pt x="442819" y="899478"/>
                </a:lnTo>
                <a:lnTo>
                  <a:pt x="436793" y="908368"/>
                </a:lnTo>
                <a:lnTo>
                  <a:pt x="431402" y="917893"/>
                </a:lnTo>
                <a:lnTo>
                  <a:pt x="429499" y="926783"/>
                </a:lnTo>
                <a:lnTo>
                  <a:pt x="427596" y="935673"/>
                </a:lnTo>
                <a:lnTo>
                  <a:pt x="426010" y="945198"/>
                </a:lnTo>
                <a:lnTo>
                  <a:pt x="424742" y="954406"/>
                </a:lnTo>
                <a:lnTo>
                  <a:pt x="423790" y="963931"/>
                </a:lnTo>
                <a:lnTo>
                  <a:pt x="423156" y="973773"/>
                </a:lnTo>
                <a:lnTo>
                  <a:pt x="422839" y="982981"/>
                </a:lnTo>
                <a:lnTo>
                  <a:pt x="422839" y="992823"/>
                </a:lnTo>
                <a:lnTo>
                  <a:pt x="423156" y="1007111"/>
                </a:lnTo>
                <a:lnTo>
                  <a:pt x="424107" y="1020764"/>
                </a:lnTo>
                <a:lnTo>
                  <a:pt x="426010" y="1034099"/>
                </a:lnTo>
                <a:lnTo>
                  <a:pt x="428547" y="1047434"/>
                </a:lnTo>
                <a:lnTo>
                  <a:pt x="432036" y="1060769"/>
                </a:lnTo>
                <a:lnTo>
                  <a:pt x="435525" y="1073469"/>
                </a:lnTo>
                <a:lnTo>
                  <a:pt x="439965" y="1086169"/>
                </a:lnTo>
                <a:lnTo>
                  <a:pt x="445039" y="1098551"/>
                </a:lnTo>
                <a:lnTo>
                  <a:pt x="450430" y="1110934"/>
                </a:lnTo>
                <a:lnTo>
                  <a:pt x="456456" y="1122999"/>
                </a:lnTo>
                <a:lnTo>
                  <a:pt x="462799" y="1134429"/>
                </a:lnTo>
                <a:lnTo>
                  <a:pt x="469459" y="1145541"/>
                </a:lnTo>
                <a:lnTo>
                  <a:pt x="477070" y="1156019"/>
                </a:lnTo>
                <a:lnTo>
                  <a:pt x="484364" y="1166496"/>
                </a:lnTo>
                <a:lnTo>
                  <a:pt x="492293" y="1176656"/>
                </a:lnTo>
                <a:lnTo>
                  <a:pt x="500539" y="1186181"/>
                </a:lnTo>
                <a:lnTo>
                  <a:pt x="508784" y="1195389"/>
                </a:lnTo>
                <a:lnTo>
                  <a:pt x="517347" y="1204279"/>
                </a:lnTo>
                <a:lnTo>
                  <a:pt x="526227" y="1212216"/>
                </a:lnTo>
                <a:lnTo>
                  <a:pt x="535107" y="1220154"/>
                </a:lnTo>
                <a:lnTo>
                  <a:pt x="543987" y="1227456"/>
                </a:lnTo>
                <a:lnTo>
                  <a:pt x="553184" y="1234124"/>
                </a:lnTo>
                <a:lnTo>
                  <a:pt x="562381" y="1240474"/>
                </a:lnTo>
                <a:lnTo>
                  <a:pt x="571578" y="1245871"/>
                </a:lnTo>
                <a:lnTo>
                  <a:pt x="580775" y="1250951"/>
                </a:lnTo>
                <a:lnTo>
                  <a:pt x="589655" y="1255079"/>
                </a:lnTo>
                <a:lnTo>
                  <a:pt x="598853" y="1258889"/>
                </a:lnTo>
                <a:lnTo>
                  <a:pt x="607732" y="1262381"/>
                </a:lnTo>
                <a:lnTo>
                  <a:pt x="616612" y="1264604"/>
                </a:lnTo>
                <a:lnTo>
                  <a:pt x="624858" y="1266509"/>
                </a:lnTo>
                <a:lnTo>
                  <a:pt x="633421" y="1267461"/>
                </a:lnTo>
                <a:lnTo>
                  <a:pt x="641349" y="1267779"/>
                </a:lnTo>
                <a:lnTo>
                  <a:pt x="649595" y="1267461"/>
                </a:lnTo>
                <a:lnTo>
                  <a:pt x="657524" y="1266509"/>
                </a:lnTo>
                <a:lnTo>
                  <a:pt x="666404" y="1264604"/>
                </a:lnTo>
                <a:lnTo>
                  <a:pt x="674967" y="1262381"/>
                </a:lnTo>
                <a:lnTo>
                  <a:pt x="684164" y="1258889"/>
                </a:lnTo>
                <a:lnTo>
                  <a:pt x="692726" y="1255079"/>
                </a:lnTo>
                <a:lnTo>
                  <a:pt x="701924" y="1250951"/>
                </a:lnTo>
                <a:lnTo>
                  <a:pt x="711121" y="1245871"/>
                </a:lnTo>
                <a:lnTo>
                  <a:pt x="720318" y="1240474"/>
                </a:lnTo>
                <a:lnTo>
                  <a:pt x="729515" y="1234124"/>
                </a:lnTo>
                <a:lnTo>
                  <a:pt x="738395" y="1227456"/>
                </a:lnTo>
                <a:lnTo>
                  <a:pt x="747592" y="1220154"/>
                </a:lnTo>
                <a:lnTo>
                  <a:pt x="756472" y="1212216"/>
                </a:lnTo>
                <a:lnTo>
                  <a:pt x="765352" y="1204279"/>
                </a:lnTo>
                <a:lnTo>
                  <a:pt x="773915" y="1195389"/>
                </a:lnTo>
                <a:lnTo>
                  <a:pt x="782160" y="1186181"/>
                </a:lnTo>
                <a:lnTo>
                  <a:pt x="790406" y="1176656"/>
                </a:lnTo>
                <a:lnTo>
                  <a:pt x="798652" y="1166496"/>
                </a:lnTo>
                <a:lnTo>
                  <a:pt x="805946" y="1156019"/>
                </a:lnTo>
                <a:lnTo>
                  <a:pt x="813240" y="1145541"/>
                </a:lnTo>
                <a:lnTo>
                  <a:pt x="819900" y="1134429"/>
                </a:lnTo>
                <a:lnTo>
                  <a:pt x="826243" y="1122999"/>
                </a:lnTo>
                <a:lnTo>
                  <a:pt x="831952" y="1110934"/>
                </a:lnTo>
                <a:lnTo>
                  <a:pt x="837660" y="1098551"/>
                </a:lnTo>
                <a:lnTo>
                  <a:pt x="842417" y="1086169"/>
                </a:lnTo>
                <a:lnTo>
                  <a:pt x="847174" y="1073469"/>
                </a:lnTo>
                <a:lnTo>
                  <a:pt x="850980" y="1060769"/>
                </a:lnTo>
                <a:lnTo>
                  <a:pt x="853834" y="1047434"/>
                </a:lnTo>
                <a:lnTo>
                  <a:pt x="856689" y="1034099"/>
                </a:lnTo>
                <a:lnTo>
                  <a:pt x="858592" y="1020764"/>
                </a:lnTo>
                <a:lnTo>
                  <a:pt x="859543" y="1007111"/>
                </a:lnTo>
                <a:lnTo>
                  <a:pt x="860177" y="992823"/>
                </a:lnTo>
                <a:lnTo>
                  <a:pt x="859860" y="984886"/>
                </a:lnTo>
                <a:lnTo>
                  <a:pt x="859543" y="976313"/>
                </a:lnTo>
                <a:lnTo>
                  <a:pt x="837343" y="975361"/>
                </a:lnTo>
                <a:lnTo>
                  <a:pt x="814509" y="973773"/>
                </a:lnTo>
                <a:lnTo>
                  <a:pt x="791040" y="970916"/>
                </a:lnTo>
                <a:lnTo>
                  <a:pt x="767255" y="968058"/>
                </a:lnTo>
                <a:lnTo>
                  <a:pt x="743469" y="964566"/>
                </a:lnTo>
                <a:lnTo>
                  <a:pt x="719366" y="960438"/>
                </a:lnTo>
                <a:lnTo>
                  <a:pt x="695898" y="955041"/>
                </a:lnTo>
                <a:lnTo>
                  <a:pt x="684481" y="952501"/>
                </a:lnTo>
                <a:lnTo>
                  <a:pt x="673064" y="949643"/>
                </a:lnTo>
                <a:lnTo>
                  <a:pt x="661964" y="946468"/>
                </a:lnTo>
                <a:lnTo>
                  <a:pt x="651181" y="943293"/>
                </a:lnTo>
                <a:lnTo>
                  <a:pt x="640398" y="940118"/>
                </a:lnTo>
                <a:lnTo>
                  <a:pt x="629932" y="936308"/>
                </a:lnTo>
                <a:lnTo>
                  <a:pt x="620101" y="932816"/>
                </a:lnTo>
                <a:lnTo>
                  <a:pt x="610270" y="929006"/>
                </a:lnTo>
                <a:lnTo>
                  <a:pt x="601073" y="924878"/>
                </a:lnTo>
                <a:lnTo>
                  <a:pt x="592510" y="921068"/>
                </a:lnTo>
                <a:lnTo>
                  <a:pt x="583947" y="916941"/>
                </a:lnTo>
                <a:lnTo>
                  <a:pt x="576018" y="912178"/>
                </a:lnTo>
                <a:lnTo>
                  <a:pt x="568724" y="907733"/>
                </a:lnTo>
                <a:lnTo>
                  <a:pt x="561747" y="903288"/>
                </a:lnTo>
                <a:lnTo>
                  <a:pt x="555404" y="898208"/>
                </a:lnTo>
                <a:lnTo>
                  <a:pt x="550013" y="893128"/>
                </a:lnTo>
                <a:lnTo>
                  <a:pt x="544938" y="887731"/>
                </a:lnTo>
                <a:lnTo>
                  <a:pt x="540498" y="882651"/>
                </a:lnTo>
                <a:lnTo>
                  <a:pt x="536376" y="876936"/>
                </a:lnTo>
                <a:lnTo>
                  <a:pt x="532253" y="872173"/>
                </a:lnTo>
                <a:lnTo>
                  <a:pt x="528447" y="867728"/>
                </a:lnTo>
                <a:lnTo>
                  <a:pt x="524641" y="863601"/>
                </a:lnTo>
                <a:lnTo>
                  <a:pt x="520836" y="860426"/>
                </a:lnTo>
                <a:lnTo>
                  <a:pt x="517347" y="857251"/>
                </a:lnTo>
                <a:lnTo>
                  <a:pt x="514176" y="854393"/>
                </a:lnTo>
                <a:lnTo>
                  <a:pt x="511004" y="852488"/>
                </a:lnTo>
                <a:lnTo>
                  <a:pt x="507833" y="850583"/>
                </a:lnTo>
                <a:lnTo>
                  <a:pt x="504661" y="849313"/>
                </a:lnTo>
                <a:lnTo>
                  <a:pt x="501807" y="848361"/>
                </a:lnTo>
                <a:lnTo>
                  <a:pt x="499270" y="847726"/>
                </a:lnTo>
                <a:lnTo>
                  <a:pt x="496099" y="847408"/>
                </a:lnTo>
                <a:lnTo>
                  <a:pt x="493561" y="847408"/>
                </a:lnTo>
                <a:close/>
                <a:moveTo>
                  <a:pt x="1304925" y="828675"/>
                </a:moveTo>
                <a:lnTo>
                  <a:pt x="1476375" y="828675"/>
                </a:lnTo>
                <a:lnTo>
                  <a:pt x="1476375" y="1252538"/>
                </a:lnTo>
                <a:lnTo>
                  <a:pt x="1304925" y="1252538"/>
                </a:lnTo>
                <a:lnTo>
                  <a:pt x="1304925" y="828675"/>
                </a:lnTo>
                <a:close/>
                <a:moveTo>
                  <a:pt x="634055" y="655638"/>
                </a:moveTo>
                <a:lnTo>
                  <a:pt x="641349" y="655638"/>
                </a:lnTo>
                <a:lnTo>
                  <a:pt x="648644" y="655638"/>
                </a:lnTo>
                <a:lnTo>
                  <a:pt x="655938" y="655956"/>
                </a:lnTo>
                <a:lnTo>
                  <a:pt x="662915" y="656591"/>
                </a:lnTo>
                <a:lnTo>
                  <a:pt x="669892" y="657226"/>
                </a:lnTo>
                <a:lnTo>
                  <a:pt x="677187" y="658178"/>
                </a:lnTo>
                <a:lnTo>
                  <a:pt x="684164" y="659766"/>
                </a:lnTo>
                <a:lnTo>
                  <a:pt x="691141" y="661036"/>
                </a:lnTo>
                <a:lnTo>
                  <a:pt x="698118" y="662623"/>
                </a:lnTo>
                <a:lnTo>
                  <a:pt x="704778" y="664211"/>
                </a:lnTo>
                <a:lnTo>
                  <a:pt x="711438" y="666433"/>
                </a:lnTo>
                <a:lnTo>
                  <a:pt x="718415" y="668338"/>
                </a:lnTo>
                <a:lnTo>
                  <a:pt x="724758" y="670878"/>
                </a:lnTo>
                <a:lnTo>
                  <a:pt x="731418" y="673418"/>
                </a:lnTo>
                <a:lnTo>
                  <a:pt x="737761" y="676276"/>
                </a:lnTo>
                <a:lnTo>
                  <a:pt x="744421" y="679133"/>
                </a:lnTo>
                <a:lnTo>
                  <a:pt x="750446" y="682308"/>
                </a:lnTo>
                <a:lnTo>
                  <a:pt x="763132" y="688976"/>
                </a:lnTo>
                <a:lnTo>
                  <a:pt x="775500" y="696596"/>
                </a:lnTo>
                <a:lnTo>
                  <a:pt x="787235" y="704533"/>
                </a:lnTo>
                <a:lnTo>
                  <a:pt x="798652" y="713423"/>
                </a:lnTo>
                <a:lnTo>
                  <a:pt x="809435" y="722631"/>
                </a:lnTo>
                <a:lnTo>
                  <a:pt x="819900" y="732791"/>
                </a:lnTo>
                <a:lnTo>
                  <a:pt x="830049" y="743586"/>
                </a:lnTo>
                <a:lnTo>
                  <a:pt x="839880" y="754698"/>
                </a:lnTo>
                <a:lnTo>
                  <a:pt x="849394" y="766446"/>
                </a:lnTo>
                <a:lnTo>
                  <a:pt x="858274" y="778511"/>
                </a:lnTo>
                <a:lnTo>
                  <a:pt x="866520" y="791211"/>
                </a:lnTo>
                <a:lnTo>
                  <a:pt x="874449" y="804546"/>
                </a:lnTo>
                <a:lnTo>
                  <a:pt x="881743" y="818198"/>
                </a:lnTo>
                <a:lnTo>
                  <a:pt x="888403" y="832168"/>
                </a:lnTo>
                <a:lnTo>
                  <a:pt x="894746" y="847091"/>
                </a:lnTo>
                <a:lnTo>
                  <a:pt x="900137" y="861696"/>
                </a:lnTo>
                <a:lnTo>
                  <a:pt x="905529" y="876936"/>
                </a:lnTo>
                <a:lnTo>
                  <a:pt x="909651" y="892811"/>
                </a:lnTo>
                <a:lnTo>
                  <a:pt x="913457" y="908686"/>
                </a:lnTo>
                <a:lnTo>
                  <a:pt x="916946" y="924878"/>
                </a:lnTo>
                <a:lnTo>
                  <a:pt x="919166" y="941706"/>
                </a:lnTo>
                <a:lnTo>
                  <a:pt x="921068" y="958533"/>
                </a:lnTo>
                <a:lnTo>
                  <a:pt x="922020" y="975678"/>
                </a:lnTo>
                <a:lnTo>
                  <a:pt x="922337" y="992823"/>
                </a:lnTo>
                <a:lnTo>
                  <a:pt x="922337" y="1002031"/>
                </a:lnTo>
                <a:lnTo>
                  <a:pt x="922020" y="1010921"/>
                </a:lnTo>
                <a:lnTo>
                  <a:pt x="921386" y="1019811"/>
                </a:lnTo>
                <a:lnTo>
                  <a:pt x="920434" y="1028384"/>
                </a:lnTo>
                <a:lnTo>
                  <a:pt x="919483" y="1037274"/>
                </a:lnTo>
                <a:lnTo>
                  <a:pt x="918214" y="1045846"/>
                </a:lnTo>
                <a:lnTo>
                  <a:pt x="916628" y="1054419"/>
                </a:lnTo>
                <a:lnTo>
                  <a:pt x="915043" y="1062674"/>
                </a:lnTo>
                <a:lnTo>
                  <a:pt x="912823" y="1070929"/>
                </a:lnTo>
                <a:lnTo>
                  <a:pt x="910603" y="1079501"/>
                </a:lnTo>
                <a:lnTo>
                  <a:pt x="908383" y="1087756"/>
                </a:lnTo>
                <a:lnTo>
                  <a:pt x="906163" y="1095694"/>
                </a:lnTo>
                <a:lnTo>
                  <a:pt x="903309" y="1103631"/>
                </a:lnTo>
                <a:lnTo>
                  <a:pt x="900137" y="1111569"/>
                </a:lnTo>
                <a:lnTo>
                  <a:pt x="897283" y="1119189"/>
                </a:lnTo>
                <a:lnTo>
                  <a:pt x="894111" y="1126809"/>
                </a:lnTo>
                <a:lnTo>
                  <a:pt x="887134" y="1141731"/>
                </a:lnTo>
                <a:lnTo>
                  <a:pt x="879523" y="1156336"/>
                </a:lnTo>
                <a:lnTo>
                  <a:pt x="871277" y="1170624"/>
                </a:lnTo>
                <a:lnTo>
                  <a:pt x="862714" y="1184276"/>
                </a:lnTo>
                <a:lnTo>
                  <a:pt x="853517" y="1197611"/>
                </a:lnTo>
                <a:lnTo>
                  <a:pt x="843686" y="1209994"/>
                </a:lnTo>
                <a:lnTo>
                  <a:pt x="833854" y="1222376"/>
                </a:lnTo>
                <a:lnTo>
                  <a:pt x="823389" y="1233806"/>
                </a:lnTo>
                <a:lnTo>
                  <a:pt x="812606" y="1244919"/>
                </a:lnTo>
                <a:lnTo>
                  <a:pt x="801823" y="1255396"/>
                </a:lnTo>
                <a:lnTo>
                  <a:pt x="790406" y="1265239"/>
                </a:lnTo>
                <a:lnTo>
                  <a:pt x="778989" y="1274446"/>
                </a:lnTo>
                <a:lnTo>
                  <a:pt x="767255" y="1282701"/>
                </a:lnTo>
                <a:lnTo>
                  <a:pt x="755521" y="1290956"/>
                </a:lnTo>
                <a:lnTo>
                  <a:pt x="743786" y="1298259"/>
                </a:lnTo>
                <a:lnTo>
                  <a:pt x="732052" y="1304609"/>
                </a:lnTo>
                <a:lnTo>
                  <a:pt x="720318" y="1310641"/>
                </a:lnTo>
                <a:lnTo>
                  <a:pt x="708584" y="1315721"/>
                </a:lnTo>
                <a:lnTo>
                  <a:pt x="696849" y="1320166"/>
                </a:lnTo>
                <a:lnTo>
                  <a:pt x="685432" y="1323659"/>
                </a:lnTo>
                <a:lnTo>
                  <a:pt x="674015" y="1326516"/>
                </a:lnTo>
                <a:lnTo>
                  <a:pt x="662915" y="1328421"/>
                </a:lnTo>
                <a:lnTo>
                  <a:pt x="657207" y="1329374"/>
                </a:lnTo>
                <a:lnTo>
                  <a:pt x="652132" y="1329691"/>
                </a:lnTo>
                <a:lnTo>
                  <a:pt x="646424" y="1330009"/>
                </a:lnTo>
                <a:lnTo>
                  <a:pt x="641349" y="1330326"/>
                </a:lnTo>
                <a:lnTo>
                  <a:pt x="635958" y="1330009"/>
                </a:lnTo>
                <a:lnTo>
                  <a:pt x="630884" y="1329691"/>
                </a:lnTo>
                <a:lnTo>
                  <a:pt x="625492" y="1329374"/>
                </a:lnTo>
                <a:lnTo>
                  <a:pt x="620101" y="1328421"/>
                </a:lnTo>
                <a:lnTo>
                  <a:pt x="609001" y="1326516"/>
                </a:lnTo>
                <a:lnTo>
                  <a:pt x="597584" y="1323659"/>
                </a:lnTo>
                <a:lnTo>
                  <a:pt x="585850" y="1320166"/>
                </a:lnTo>
                <a:lnTo>
                  <a:pt x="574433" y="1315721"/>
                </a:lnTo>
                <a:lnTo>
                  <a:pt x="562698" y="1310641"/>
                </a:lnTo>
                <a:lnTo>
                  <a:pt x="550647" y="1304609"/>
                </a:lnTo>
                <a:lnTo>
                  <a:pt x="538913" y="1298259"/>
                </a:lnTo>
                <a:lnTo>
                  <a:pt x="527179" y="1290956"/>
                </a:lnTo>
                <a:lnTo>
                  <a:pt x="515444" y="1282701"/>
                </a:lnTo>
                <a:lnTo>
                  <a:pt x="503710" y="1274446"/>
                </a:lnTo>
                <a:lnTo>
                  <a:pt x="492293" y="1265239"/>
                </a:lnTo>
                <a:lnTo>
                  <a:pt x="481193" y="1255396"/>
                </a:lnTo>
                <a:lnTo>
                  <a:pt x="470093" y="1244919"/>
                </a:lnTo>
                <a:lnTo>
                  <a:pt x="459310" y="1233806"/>
                </a:lnTo>
                <a:lnTo>
                  <a:pt x="448845" y="1222376"/>
                </a:lnTo>
                <a:lnTo>
                  <a:pt x="438696" y="1209994"/>
                </a:lnTo>
                <a:lnTo>
                  <a:pt x="429499" y="1197611"/>
                </a:lnTo>
                <a:lnTo>
                  <a:pt x="419985" y="1184276"/>
                </a:lnTo>
                <a:lnTo>
                  <a:pt x="411422" y="1170624"/>
                </a:lnTo>
                <a:lnTo>
                  <a:pt x="403176" y="1156336"/>
                </a:lnTo>
                <a:lnTo>
                  <a:pt x="395565" y="1141731"/>
                </a:lnTo>
                <a:lnTo>
                  <a:pt x="388588" y="1126809"/>
                </a:lnTo>
                <a:lnTo>
                  <a:pt x="385416" y="1119189"/>
                </a:lnTo>
                <a:lnTo>
                  <a:pt x="382245" y="1111569"/>
                </a:lnTo>
                <a:lnTo>
                  <a:pt x="379390" y="1103631"/>
                </a:lnTo>
                <a:lnTo>
                  <a:pt x="376853" y="1095694"/>
                </a:lnTo>
                <a:lnTo>
                  <a:pt x="374316" y="1087756"/>
                </a:lnTo>
                <a:lnTo>
                  <a:pt x="372096" y="1079501"/>
                </a:lnTo>
                <a:lnTo>
                  <a:pt x="369559" y="1070929"/>
                </a:lnTo>
                <a:lnTo>
                  <a:pt x="367656" y="1062674"/>
                </a:lnTo>
                <a:lnTo>
                  <a:pt x="366071" y="1054419"/>
                </a:lnTo>
                <a:lnTo>
                  <a:pt x="364485" y="1045846"/>
                </a:lnTo>
                <a:lnTo>
                  <a:pt x="363216" y="1037274"/>
                </a:lnTo>
                <a:lnTo>
                  <a:pt x="362265" y="1028384"/>
                </a:lnTo>
                <a:lnTo>
                  <a:pt x="361313" y="1019811"/>
                </a:lnTo>
                <a:lnTo>
                  <a:pt x="360996" y="1010921"/>
                </a:lnTo>
                <a:lnTo>
                  <a:pt x="360362" y="1002031"/>
                </a:lnTo>
                <a:lnTo>
                  <a:pt x="360362" y="992823"/>
                </a:lnTo>
                <a:lnTo>
                  <a:pt x="360679" y="975678"/>
                </a:lnTo>
                <a:lnTo>
                  <a:pt x="361948" y="958533"/>
                </a:lnTo>
                <a:lnTo>
                  <a:pt x="363533" y="941706"/>
                </a:lnTo>
                <a:lnTo>
                  <a:pt x="366071" y="924878"/>
                </a:lnTo>
                <a:lnTo>
                  <a:pt x="368925" y="908686"/>
                </a:lnTo>
                <a:lnTo>
                  <a:pt x="373048" y="892811"/>
                </a:lnTo>
                <a:lnTo>
                  <a:pt x="377171" y="876936"/>
                </a:lnTo>
                <a:lnTo>
                  <a:pt x="382245" y="861696"/>
                </a:lnTo>
                <a:lnTo>
                  <a:pt x="387953" y="847091"/>
                </a:lnTo>
                <a:lnTo>
                  <a:pt x="393979" y="832168"/>
                </a:lnTo>
                <a:lnTo>
                  <a:pt x="400956" y="818198"/>
                </a:lnTo>
                <a:lnTo>
                  <a:pt x="408568" y="804546"/>
                </a:lnTo>
                <a:lnTo>
                  <a:pt x="416179" y="791211"/>
                </a:lnTo>
                <a:lnTo>
                  <a:pt x="424425" y="778511"/>
                </a:lnTo>
                <a:lnTo>
                  <a:pt x="433305" y="766446"/>
                </a:lnTo>
                <a:lnTo>
                  <a:pt x="442819" y="754698"/>
                </a:lnTo>
                <a:lnTo>
                  <a:pt x="452650" y="743586"/>
                </a:lnTo>
                <a:lnTo>
                  <a:pt x="462482" y="732791"/>
                </a:lnTo>
                <a:lnTo>
                  <a:pt x="473264" y="722631"/>
                </a:lnTo>
                <a:lnTo>
                  <a:pt x="484047" y="713423"/>
                </a:lnTo>
                <a:lnTo>
                  <a:pt x="495464" y="704533"/>
                </a:lnTo>
                <a:lnTo>
                  <a:pt x="507516" y="696596"/>
                </a:lnTo>
                <a:lnTo>
                  <a:pt x="519567" y="688976"/>
                </a:lnTo>
                <a:lnTo>
                  <a:pt x="531936" y="682308"/>
                </a:lnTo>
                <a:lnTo>
                  <a:pt x="538278" y="679133"/>
                </a:lnTo>
                <a:lnTo>
                  <a:pt x="544938" y="676276"/>
                </a:lnTo>
                <a:lnTo>
                  <a:pt x="551281" y="673418"/>
                </a:lnTo>
                <a:lnTo>
                  <a:pt x="557941" y="670878"/>
                </a:lnTo>
                <a:lnTo>
                  <a:pt x="564284" y="668338"/>
                </a:lnTo>
                <a:lnTo>
                  <a:pt x="571261" y="666433"/>
                </a:lnTo>
                <a:lnTo>
                  <a:pt x="577921" y="664211"/>
                </a:lnTo>
                <a:lnTo>
                  <a:pt x="584898" y="662623"/>
                </a:lnTo>
                <a:lnTo>
                  <a:pt x="591875" y="661036"/>
                </a:lnTo>
                <a:lnTo>
                  <a:pt x="598535" y="659766"/>
                </a:lnTo>
                <a:lnTo>
                  <a:pt x="605830" y="658178"/>
                </a:lnTo>
                <a:lnTo>
                  <a:pt x="612490" y="657226"/>
                </a:lnTo>
                <a:lnTo>
                  <a:pt x="619784" y="656591"/>
                </a:lnTo>
                <a:lnTo>
                  <a:pt x="627078" y="655956"/>
                </a:lnTo>
                <a:lnTo>
                  <a:pt x="634055" y="655638"/>
                </a:lnTo>
                <a:close/>
                <a:moveTo>
                  <a:pt x="1604962" y="463550"/>
                </a:moveTo>
                <a:lnTo>
                  <a:pt x="1776412" y="463550"/>
                </a:lnTo>
                <a:lnTo>
                  <a:pt x="1776412" y="1252538"/>
                </a:lnTo>
                <a:lnTo>
                  <a:pt x="1604962" y="1252538"/>
                </a:lnTo>
                <a:lnTo>
                  <a:pt x="1604962" y="463550"/>
                </a:lnTo>
                <a:close/>
                <a:moveTo>
                  <a:pt x="0" y="0"/>
                </a:moveTo>
                <a:lnTo>
                  <a:pt x="2125663" y="0"/>
                </a:lnTo>
                <a:lnTo>
                  <a:pt x="2125663" y="171553"/>
                </a:lnTo>
                <a:lnTo>
                  <a:pt x="2039621" y="171553"/>
                </a:lnTo>
                <a:lnTo>
                  <a:pt x="2039621" y="1577975"/>
                </a:lnTo>
                <a:lnTo>
                  <a:pt x="1252220" y="1577975"/>
                </a:lnTo>
                <a:lnTo>
                  <a:pt x="1252220" y="1449310"/>
                </a:lnTo>
                <a:lnTo>
                  <a:pt x="1911033" y="1449310"/>
                </a:lnTo>
                <a:lnTo>
                  <a:pt x="1911033" y="171553"/>
                </a:lnTo>
                <a:lnTo>
                  <a:pt x="195263" y="171553"/>
                </a:lnTo>
                <a:lnTo>
                  <a:pt x="195263" y="1249164"/>
                </a:lnTo>
                <a:lnTo>
                  <a:pt x="66675" y="1249164"/>
                </a:lnTo>
                <a:lnTo>
                  <a:pt x="66675" y="171553"/>
                </a:lnTo>
                <a:lnTo>
                  <a:pt x="0" y="171553"/>
                </a:lnTo>
                <a:lnTo>
                  <a:pt x="0" y="0"/>
                </a:lnTo>
                <a:close/>
              </a:path>
            </a:pathLst>
          </a:custGeom>
          <a:solidFill>
            <a:schemeClr val="bg1"/>
          </a:solidFill>
          <a:ln>
            <a:noFill/>
          </a:ln>
          <a:effectLst>
            <a:outerShdw blurRad="50800" dist="38100" dir="2700000" algn="tl" rotWithShape="0">
              <a:prstClr val="black">
                <a:alpha val="40000"/>
              </a:prstClr>
            </a:outerShdw>
          </a:effectLst>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1C666E"/>
              </a:solidFill>
              <a:ea typeface="宋体" panose="02010600030101010101" pitchFamily="2" charset="-122"/>
            </a:endParaRPr>
          </a:p>
        </p:txBody>
      </p:sp>
      <p:sp>
        <p:nvSpPr>
          <p:cNvPr id="76" name="KSO_Shape"/>
          <p:cNvSpPr>
            <a:spLocks/>
          </p:cNvSpPr>
          <p:nvPr/>
        </p:nvSpPr>
        <p:spPr bwMode="auto">
          <a:xfrm>
            <a:off x="5798096" y="3253323"/>
            <a:ext cx="587524" cy="581650"/>
          </a:xfrm>
          <a:custGeom>
            <a:avLst/>
            <a:gdLst>
              <a:gd name="T0" fmla="*/ 615878 w 2390775"/>
              <a:gd name="T1" fmla="*/ 1467970 h 2365376"/>
              <a:gd name="T2" fmla="*/ 587250 w 2390775"/>
              <a:gd name="T3" fmla="*/ 1401697 h 2365376"/>
              <a:gd name="T4" fmla="*/ 1282649 w 2390775"/>
              <a:gd name="T5" fmla="*/ 1393474 h 2365376"/>
              <a:gd name="T6" fmla="*/ 1180915 w 2390775"/>
              <a:gd name="T7" fmla="*/ 1446870 h 2365376"/>
              <a:gd name="T8" fmla="*/ 1210073 w 2390775"/>
              <a:gd name="T9" fmla="*/ 1382167 h 2365376"/>
              <a:gd name="T10" fmla="*/ 653657 w 2390775"/>
              <a:gd name="T11" fmla="*/ 1314699 h 2365376"/>
              <a:gd name="T12" fmla="*/ 646041 w 2390775"/>
              <a:gd name="T13" fmla="*/ 1180275 h 2365376"/>
              <a:gd name="T14" fmla="*/ 589870 w 2390775"/>
              <a:gd name="T15" fmla="*/ 1105327 h 2365376"/>
              <a:gd name="T16" fmla="*/ 599516 w 2390775"/>
              <a:gd name="T17" fmla="*/ 1141280 h 2365376"/>
              <a:gd name="T18" fmla="*/ 579914 w 2390775"/>
              <a:gd name="T19" fmla="*/ 1158779 h 2365376"/>
              <a:gd name="T20" fmla="*/ 541333 w 2390775"/>
              <a:gd name="T21" fmla="*/ 1105965 h 2365376"/>
              <a:gd name="T22" fmla="*/ 1137260 w 2390775"/>
              <a:gd name="T23" fmla="*/ 1009231 h 2365376"/>
              <a:gd name="T24" fmla="*/ 1143562 w 2390775"/>
              <a:gd name="T25" fmla="*/ 1026145 h 2365376"/>
              <a:gd name="T26" fmla="*/ 1096615 w 2390775"/>
              <a:gd name="T27" fmla="*/ 1069549 h 2365376"/>
              <a:gd name="T28" fmla="*/ 1102602 w 2390775"/>
              <a:gd name="T29" fmla="*/ 1001572 h 2365376"/>
              <a:gd name="T30" fmla="*/ 972739 w 2390775"/>
              <a:gd name="T31" fmla="*/ 835988 h 2365376"/>
              <a:gd name="T32" fmla="*/ 989500 w 2390775"/>
              <a:gd name="T33" fmla="*/ 1138672 h 2365376"/>
              <a:gd name="T34" fmla="*/ 639427 w 2390775"/>
              <a:gd name="T35" fmla="*/ 1423644 h 2365376"/>
              <a:gd name="T36" fmla="*/ 599898 w 2390775"/>
              <a:gd name="T37" fmla="*/ 1003302 h 2365376"/>
              <a:gd name="T38" fmla="*/ 529694 w 2390775"/>
              <a:gd name="T39" fmla="*/ 1090596 h 2365376"/>
              <a:gd name="T40" fmla="*/ 602428 w 2390775"/>
              <a:gd name="T41" fmla="*/ 868249 h 2365376"/>
              <a:gd name="T42" fmla="*/ 861740 w 2390775"/>
              <a:gd name="T43" fmla="*/ 924231 h 2365376"/>
              <a:gd name="T44" fmla="*/ 755609 w 2390775"/>
              <a:gd name="T45" fmla="*/ 542052 h 2365376"/>
              <a:gd name="T46" fmla="*/ 929665 w 2390775"/>
              <a:gd name="T47" fmla="*/ 525915 h 2365376"/>
              <a:gd name="T48" fmla="*/ 909019 w 2390775"/>
              <a:gd name="T49" fmla="*/ 571798 h 2365376"/>
              <a:gd name="T50" fmla="*/ 936652 w 2390775"/>
              <a:gd name="T51" fmla="*/ 586353 h 2365376"/>
              <a:gd name="T52" fmla="*/ 928394 w 2390775"/>
              <a:gd name="T53" fmla="*/ 688879 h 2365376"/>
              <a:gd name="T54" fmla="*/ 840414 w 2390775"/>
              <a:gd name="T55" fmla="*/ 772101 h 2365376"/>
              <a:gd name="T56" fmla="*/ 742269 w 2390775"/>
              <a:gd name="T57" fmla="*/ 675588 h 2365376"/>
              <a:gd name="T58" fmla="*/ 738139 w 2390775"/>
              <a:gd name="T59" fmla="*/ 608504 h 2365376"/>
              <a:gd name="T60" fmla="*/ 761643 w 2390775"/>
              <a:gd name="T61" fmla="*/ 510093 h 2365376"/>
              <a:gd name="T62" fmla="*/ 617010 w 2390775"/>
              <a:gd name="T63" fmla="*/ 449064 h 2365376"/>
              <a:gd name="T64" fmla="*/ 350272 w 2390775"/>
              <a:gd name="T65" fmla="*/ 638327 h 2365376"/>
              <a:gd name="T66" fmla="*/ 215163 w 2390775"/>
              <a:gd name="T67" fmla="*/ 939947 h 2365376"/>
              <a:gd name="T68" fmla="*/ 256613 w 2390775"/>
              <a:gd name="T69" fmla="*/ 1277331 h 2365376"/>
              <a:gd name="T70" fmla="*/ 458486 w 2390775"/>
              <a:gd name="T71" fmla="*/ 1534008 h 2365376"/>
              <a:gd name="T72" fmla="*/ 767308 w 2390775"/>
              <a:gd name="T73" fmla="*/ 1655225 h 2365376"/>
              <a:gd name="T74" fmla="*/ 1101127 w 2390775"/>
              <a:gd name="T75" fmla="*/ 1596674 h 2365376"/>
              <a:gd name="T76" fmla="*/ 1347614 w 2390775"/>
              <a:gd name="T77" fmla="*/ 1383040 h 2365376"/>
              <a:gd name="T78" fmla="*/ 1453614 w 2390775"/>
              <a:gd name="T79" fmla="*/ 1066861 h 2365376"/>
              <a:gd name="T80" fmla="*/ 1378939 w 2390775"/>
              <a:gd name="T81" fmla="*/ 738024 h 2365376"/>
              <a:gd name="T82" fmla="*/ 1153652 w 2390775"/>
              <a:gd name="T83" fmla="*/ 501602 h 2365376"/>
              <a:gd name="T84" fmla="*/ 831224 w 2390775"/>
              <a:gd name="T85" fmla="*/ 411085 h 2365376"/>
              <a:gd name="T86" fmla="*/ 989432 w 2390775"/>
              <a:gd name="T87" fmla="*/ 315187 h 2365376"/>
              <a:gd name="T88" fmla="*/ 1471649 w 2390775"/>
              <a:gd name="T89" fmla="*/ 671876 h 2365376"/>
              <a:gd name="T90" fmla="*/ 1554866 w 2390775"/>
              <a:gd name="T91" fmla="*/ 1171938 h 2365376"/>
              <a:gd name="T92" fmla="*/ 1239716 w 2390775"/>
              <a:gd name="T93" fmla="*/ 1647313 h 2365376"/>
              <a:gd name="T94" fmla="*/ 646121 w 2390775"/>
              <a:gd name="T95" fmla="*/ 1748275 h 2365376"/>
              <a:gd name="T96" fmla="*/ 110112 w 2390775"/>
              <a:gd name="T97" fmla="*/ 1186813 h 2365376"/>
              <a:gd name="T98" fmla="*/ 251551 w 2390775"/>
              <a:gd name="T99" fmla="*/ 580725 h 2365376"/>
              <a:gd name="T100" fmla="*/ 1549044 w 2390775"/>
              <a:gd name="T101" fmla="*/ 160116 h 2365376"/>
              <a:gd name="T102" fmla="*/ 1461002 w 2390775"/>
              <a:gd name="T103" fmla="*/ 284475 h 2365376"/>
              <a:gd name="T104" fmla="*/ 1550307 w 2390775"/>
              <a:gd name="T105" fmla="*/ 426554 h 2365376"/>
              <a:gd name="T106" fmla="*/ 1719764 w 2390775"/>
              <a:gd name="T107" fmla="*/ 380038 h 2365376"/>
              <a:gd name="T108" fmla="*/ 1735543 w 2390775"/>
              <a:gd name="T109" fmla="*/ 232579 h 2365376"/>
              <a:gd name="T110" fmla="*/ 1705909 w 2390775"/>
              <a:gd name="T111" fmla="*/ 94508 h 2365376"/>
              <a:gd name="T112" fmla="*/ 1774050 w 2390775"/>
              <a:gd name="T113" fmla="*/ 148403 h 2365376"/>
              <a:gd name="T114" fmla="*/ 1781614 w 2390775"/>
              <a:gd name="T115" fmla="*/ 428769 h 2365376"/>
              <a:gd name="T116" fmla="*/ 1600166 w 2390775"/>
              <a:gd name="T117" fmla="*/ 516104 h 2365376"/>
              <a:gd name="T118" fmla="*/ 1452167 w 2390775"/>
              <a:gd name="T119" fmla="*/ 455349 h 2365376"/>
              <a:gd name="T120" fmla="*/ 1310478 w 2390775"/>
              <a:gd name="T121" fmla="*/ 259477 h 2365376"/>
              <a:gd name="T122" fmla="*/ 1562614 w 2390775"/>
              <a:gd name="T123" fmla="*/ 74046 h 236537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390775" h="2365376">
                <a:moveTo>
                  <a:pt x="761351" y="1739900"/>
                </a:moveTo>
                <a:lnTo>
                  <a:pt x="791690" y="1805294"/>
                </a:lnTo>
                <a:lnTo>
                  <a:pt x="794883" y="1808051"/>
                </a:lnTo>
                <a:lnTo>
                  <a:pt x="797278" y="1811991"/>
                </a:lnTo>
                <a:lnTo>
                  <a:pt x="800871" y="1817112"/>
                </a:lnTo>
                <a:lnTo>
                  <a:pt x="803266" y="1822233"/>
                </a:lnTo>
                <a:lnTo>
                  <a:pt x="804065" y="1825384"/>
                </a:lnTo>
                <a:lnTo>
                  <a:pt x="804863" y="1828536"/>
                </a:lnTo>
                <a:lnTo>
                  <a:pt x="804863" y="1831687"/>
                </a:lnTo>
                <a:lnTo>
                  <a:pt x="804863" y="1834839"/>
                </a:lnTo>
                <a:lnTo>
                  <a:pt x="804065" y="1837990"/>
                </a:lnTo>
                <a:lnTo>
                  <a:pt x="802867" y="1841142"/>
                </a:lnTo>
                <a:lnTo>
                  <a:pt x="801670" y="1842718"/>
                </a:lnTo>
                <a:lnTo>
                  <a:pt x="799674" y="1844687"/>
                </a:lnTo>
                <a:lnTo>
                  <a:pt x="797278" y="1845475"/>
                </a:lnTo>
                <a:lnTo>
                  <a:pt x="794484" y="1845869"/>
                </a:lnTo>
                <a:lnTo>
                  <a:pt x="790891" y="1846263"/>
                </a:lnTo>
                <a:lnTo>
                  <a:pt x="787698" y="1845869"/>
                </a:lnTo>
                <a:lnTo>
                  <a:pt x="784105" y="1845475"/>
                </a:lnTo>
                <a:lnTo>
                  <a:pt x="780512" y="1844293"/>
                </a:lnTo>
                <a:lnTo>
                  <a:pt x="776520" y="1842718"/>
                </a:lnTo>
                <a:lnTo>
                  <a:pt x="772927" y="1841142"/>
                </a:lnTo>
                <a:lnTo>
                  <a:pt x="768935" y="1839172"/>
                </a:lnTo>
                <a:lnTo>
                  <a:pt x="765343" y="1836809"/>
                </a:lnTo>
                <a:lnTo>
                  <a:pt x="761750" y="1834051"/>
                </a:lnTo>
                <a:lnTo>
                  <a:pt x="758955" y="1831294"/>
                </a:lnTo>
                <a:lnTo>
                  <a:pt x="756161" y="1827748"/>
                </a:lnTo>
                <a:lnTo>
                  <a:pt x="754165" y="1824597"/>
                </a:lnTo>
                <a:lnTo>
                  <a:pt x="748975" y="1815536"/>
                </a:lnTo>
                <a:lnTo>
                  <a:pt x="745782" y="1808839"/>
                </a:lnTo>
                <a:lnTo>
                  <a:pt x="743387" y="1803718"/>
                </a:lnTo>
                <a:lnTo>
                  <a:pt x="742588" y="1799385"/>
                </a:lnTo>
                <a:lnTo>
                  <a:pt x="742588" y="1795051"/>
                </a:lnTo>
                <a:lnTo>
                  <a:pt x="743387" y="1790718"/>
                </a:lnTo>
                <a:lnTo>
                  <a:pt x="746181" y="1778112"/>
                </a:lnTo>
                <a:lnTo>
                  <a:pt x="746979" y="1774173"/>
                </a:lnTo>
                <a:lnTo>
                  <a:pt x="746979" y="1772203"/>
                </a:lnTo>
                <a:lnTo>
                  <a:pt x="746181" y="1771021"/>
                </a:lnTo>
                <a:lnTo>
                  <a:pt x="745383" y="1770627"/>
                </a:lnTo>
                <a:lnTo>
                  <a:pt x="742987" y="1770627"/>
                </a:lnTo>
                <a:lnTo>
                  <a:pt x="742189" y="1770233"/>
                </a:lnTo>
                <a:lnTo>
                  <a:pt x="741790" y="1769839"/>
                </a:lnTo>
                <a:lnTo>
                  <a:pt x="738596" y="1761961"/>
                </a:lnTo>
                <a:lnTo>
                  <a:pt x="736999" y="1758021"/>
                </a:lnTo>
                <a:lnTo>
                  <a:pt x="736600" y="1756052"/>
                </a:lnTo>
                <a:lnTo>
                  <a:pt x="736600" y="1754476"/>
                </a:lnTo>
                <a:lnTo>
                  <a:pt x="742189" y="1750536"/>
                </a:lnTo>
                <a:lnTo>
                  <a:pt x="747379" y="1747385"/>
                </a:lnTo>
                <a:lnTo>
                  <a:pt x="750971" y="1745021"/>
                </a:lnTo>
                <a:lnTo>
                  <a:pt x="754165" y="1743839"/>
                </a:lnTo>
                <a:lnTo>
                  <a:pt x="758556" y="1741870"/>
                </a:lnTo>
                <a:lnTo>
                  <a:pt x="759754" y="1741870"/>
                </a:lnTo>
                <a:lnTo>
                  <a:pt x="761351" y="1739900"/>
                </a:lnTo>
                <a:close/>
                <a:moveTo>
                  <a:pt x="1554438" y="1730375"/>
                </a:moveTo>
                <a:lnTo>
                  <a:pt x="1565575" y="1730375"/>
                </a:lnTo>
                <a:lnTo>
                  <a:pt x="1575916" y="1730375"/>
                </a:lnTo>
                <a:lnTo>
                  <a:pt x="1586258" y="1731163"/>
                </a:lnTo>
                <a:lnTo>
                  <a:pt x="1591031" y="1731951"/>
                </a:lnTo>
                <a:lnTo>
                  <a:pt x="1595008" y="1733133"/>
                </a:lnTo>
                <a:lnTo>
                  <a:pt x="1598986" y="1734314"/>
                </a:lnTo>
                <a:lnTo>
                  <a:pt x="1602168" y="1735890"/>
                </a:lnTo>
                <a:lnTo>
                  <a:pt x="1605350" y="1737860"/>
                </a:lnTo>
                <a:lnTo>
                  <a:pt x="1607339" y="1739830"/>
                </a:lnTo>
                <a:lnTo>
                  <a:pt x="1608929" y="1741799"/>
                </a:lnTo>
                <a:lnTo>
                  <a:pt x="1609725" y="1744951"/>
                </a:lnTo>
                <a:lnTo>
                  <a:pt x="1609725" y="1747708"/>
                </a:lnTo>
                <a:lnTo>
                  <a:pt x="1608929" y="1751648"/>
                </a:lnTo>
                <a:lnTo>
                  <a:pt x="1607339" y="1755193"/>
                </a:lnTo>
                <a:lnTo>
                  <a:pt x="1604554" y="1759920"/>
                </a:lnTo>
                <a:lnTo>
                  <a:pt x="1600577" y="1764648"/>
                </a:lnTo>
                <a:lnTo>
                  <a:pt x="1595804" y="1769769"/>
                </a:lnTo>
                <a:lnTo>
                  <a:pt x="1589042" y="1776072"/>
                </a:lnTo>
                <a:lnTo>
                  <a:pt x="1582678" y="1781193"/>
                </a:lnTo>
                <a:lnTo>
                  <a:pt x="1576314" y="1786314"/>
                </a:lnTo>
                <a:lnTo>
                  <a:pt x="1570348" y="1790647"/>
                </a:lnTo>
                <a:lnTo>
                  <a:pt x="1563586" y="1794193"/>
                </a:lnTo>
                <a:lnTo>
                  <a:pt x="1557222" y="1797738"/>
                </a:lnTo>
                <a:lnTo>
                  <a:pt x="1550461" y="1800496"/>
                </a:lnTo>
                <a:lnTo>
                  <a:pt x="1544097" y="1802466"/>
                </a:lnTo>
                <a:lnTo>
                  <a:pt x="1537733" y="1804829"/>
                </a:lnTo>
                <a:lnTo>
                  <a:pt x="1530971" y="1806799"/>
                </a:lnTo>
                <a:lnTo>
                  <a:pt x="1524607" y="1807981"/>
                </a:lnTo>
                <a:lnTo>
                  <a:pt x="1518243" y="1809163"/>
                </a:lnTo>
                <a:lnTo>
                  <a:pt x="1505117" y="1811132"/>
                </a:lnTo>
                <a:lnTo>
                  <a:pt x="1491992" y="1812314"/>
                </a:lnTo>
                <a:lnTo>
                  <a:pt x="1486026" y="1813102"/>
                </a:lnTo>
                <a:lnTo>
                  <a:pt x="1483241" y="1813890"/>
                </a:lnTo>
                <a:lnTo>
                  <a:pt x="1482048" y="1814678"/>
                </a:lnTo>
                <a:lnTo>
                  <a:pt x="1481253" y="1815072"/>
                </a:lnTo>
                <a:lnTo>
                  <a:pt x="1480855" y="1815859"/>
                </a:lnTo>
                <a:lnTo>
                  <a:pt x="1480855" y="1817041"/>
                </a:lnTo>
                <a:lnTo>
                  <a:pt x="1481253" y="1818617"/>
                </a:lnTo>
                <a:lnTo>
                  <a:pt x="1482048" y="1819799"/>
                </a:lnTo>
                <a:lnTo>
                  <a:pt x="1482048" y="1821375"/>
                </a:lnTo>
                <a:lnTo>
                  <a:pt x="1482048" y="1821769"/>
                </a:lnTo>
                <a:lnTo>
                  <a:pt x="1480855" y="1822556"/>
                </a:lnTo>
                <a:lnTo>
                  <a:pt x="1471309" y="1830829"/>
                </a:lnTo>
                <a:lnTo>
                  <a:pt x="1465343" y="1834375"/>
                </a:lnTo>
                <a:lnTo>
                  <a:pt x="1463354" y="1835556"/>
                </a:lnTo>
                <a:lnTo>
                  <a:pt x="1461365" y="1836738"/>
                </a:lnTo>
                <a:lnTo>
                  <a:pt x="1452615" y="1830041"/>
                </a:lnTo>
                <a:lnTo>
                  <a:pt x="1445853" y="1824132"/>
                </a:lnTo>
                <a:lnTo>
                  <a:pt x="1440285" y="1819405"/>
                </a:lnTo>
                <a:lnTo>
                  <a:pt x="1437103" y="1815072"/>
                </a:lnTo>
                <a:lnTo>
                  <a:pt x="1434716" y="1812314"/>
                </a:lnTo>
                <a:lnTo>
                  <a:pt x="1433125" y="1810344"/>
                </a:lnTo>
                <a:lnTo>
                  <a:pt x="1432330" y="1808375"/>
                </a:lnTo>
                <a:lnTo>
                  <a:pt x="1428750" y="1806799"/>
                </a:lnTo>
                <a:lnTo>
                  <a:pt x="1512675" y="1734314"/>
                </a:lnTo>
                <a:lnTo>
                  <a:pt x="1518641" y="1733527"/>
                </a:lnTo>
                <a:lnTo>
                  <a:pt x="1533755" y="1731951"/>
                </a:lnTo>
                <a:lnTo>
                  <a:pt x="1543699" y="1731163"/>
                </a:lnTo>
                <a:lnTo>
                  <a:pt x="1554438" y="1730375"/>
                </a:lnTo>
                <a:close/>
                <a:moveTo>
                  <a:pt x="588962" y="1535113"/>
                </a:moveTo>
                <a:lnTo>
                  <a:pt x="694496" y="1535113"/>
                </a:lnTo>
                <a:lnTo>
                  <a:pt x="694496" y="1557872"/>
                </a:lnTo>
                <a:lnTo>
                  <a:pt x="694894" y="1558271"/>
                </a:lnTo>
                <a:lnTo>
                  <a:pt x="696885" y="1560268"/>
                </a:lnTo>
                <a:lnTo>
                  <a:pt x="698478" y="1560667"/>
                </a:lnTo>
                <a:lnTo>
                  <a:pt x="700469" y="1561466"/>
                </a:lnTo>
                <a:lnTo>
                  <a:pt x="704053" y="1561865"/>
                </a:lnTo>
                <a:lnTo>
                  <a:pt x="707239" y="1561865"/>
                </a:lnTo>
                <a:lnTo>
                  <a:pt x="711222" y="1561865"/>
                </a:lnTo>
                <a:lnTo>
                  <a:pt x="714407" y="1561466"/>
                </a:lnTo>
                <a:lnTo>
                  <a:pt x="716797" y="1560667"/>
                </a:lnTo>
                <a:lnTo>
                  <a:pt x="718390" y="1560268"/>
                </a:lnTo>
                <a:lnTo>
                  <a:pt x="720381" y="1558271"/>
                </a:lnTo>
                <a:lnTo>
                  <a:pt x="720779" y="1557872"/>
                </a:lnTo>
                <a:lnTo>
                  <a:pt x="720779" y="1535113"/>
                </a:lnTo>
                <a:lnTo>
                  <a:pt x="820737" y="1535113"/>
                </a:lnTo>
                <a:lnTo>
                  <a:pt x="820737" y="1644117"/>
                </a:lnTo>
                <a:lnTo>
                  <a:pt x="820339" y="1648908"/>
                </a:lnTo>
                <a:lnTo>
                  <a:pt x="819144" y="1652901"/>
                </a:lnTo>
                <a:lnTo>
                  <a:pt x="816755" y="1656894"/>
                </a:lnTo>
                <a:lnTo>
                  <a:pt x="814365" y="1660088"/>
                </a:lnTo>
                <a:lnTo>
                  <a:pt x="810781" y="1663283"/>
                </a:lnTo>
                <a:lnTo>
                  <a:pt x="806799" y="1665279"/>
                </a:lnTo>
                <a:lnTo>
                  <a:pt x="802418" y="1666477"/>
                </a:lnTo>
                <a:lnTo>
                  <a:pt x="797639" y="1666876"/>
                </a:lnTo>
                <a:lnTo>
                  <a:pt x="612060" y="1666876"/>
                </a:lnTo>
                <a:lnTo>
                  <a:pt x="607281" y="1666477"/>
                </a:lnTo>
                <a:lnTo>
                  <a:pt x="602901" y="1665279"/>
                </a:lnTo>
                <a:lnTo>
                  <a:pt x="598918" y="1663283"/>
                </a:lnTo>
                <a:lnTo>
                  <a:pt x="595732" y="1660088"/>
                </a:lnTo>
                <a:lnTo>
                  <a:pt x="592546" y="1656894"/>
                </a:lnTo>
                <a:lnTo>
                  <a:pt x="590555" y="1652901"/>
                </a:lnTo>
                <a:lnTo>
                  <a:pt x="589360" y="1648908"/>
                </a:lnTo>
                <a:lnTo>
                  <a:pt x="588962" y="1644117"/>
                </a:lnTo>
                <a:lnTo>
                  <a:pt x="588962" y="1535113"/>
                </a:lnTo>
                <a:close/>
                <a:moveTo>
                  <a:pt x="612060" y="1476375"/>
                </a:moveTo>
                <a:lnTo>
                  <a:pt x="797639" y="1476375"/>
                </a:lnTo>
                <a:lnTo>
                  <a:pt x="802418" y="1476769"/>
                </a:lnTo>
                <a:lnTo>
                  <a:pt x="806799" y="1477950"/>
                </a:lnTo>
                <a:lnTo>
                  <a:pt x="810781" y="1480312"/>
                </a:lnTo>
                <a:lnTo>
                  <a:pt x="814365" y="1483068"/>
                </a:lnTo>
                <a:lnTo>
                  <a:pt x="816755" y="1486611"/>
                </a:lnTo>
                <a:lnTo>
                  <a:pt x="819144" y="1490155"/>
                </a:lnTo>
                <a:lnTo>
                  <a:pt x="820339" y="1494485"/>
                </a:lnTo>
                <a:lnTo>
                  <a:pt x="820737" y="1498816"/>
                </a:lnTo>
                <a:lnTo>
                  <a:pt x="820737" y="1525588"/>
                </a:lnTo>
                <a:lnTo>
                  <a:pt x="588962" y="1525588"/>
                </a:lnTo>
                <a:lnTo>
                  <a:pt x="588962" y="1498816"/>
                </a:lnTo>
                <a:lnTo>
                  <a:pt x="589360" y="1494485"/>
                </a:lnTo>
                <a:lnTo>
                  <a:pt x="590555" y="1490155"/>
                </a:lnTo>
                <a:lnTo>
                  <a:pt x="592546" y="1486611"/>
                </a:lnTo>
                <a:lnTo>
                  <a:pt x="595732" y="1483068"/>
                </a:lnTo>
                <a:lnTo>
                  <a:pt x="598918" y="1480312"/>
                </a:lnTo>
                <a:lnTo>
                  <a:pt x="602901" y="1477950"/>
                </a:lnTo>
                <a:lnTo>
                  <a:pt x="607281" y="1476769"/>
                </a:lnTo>
                <a:lnTo>
                  <a:pt x="612060" y="1476375"/>
                </a:lnTo>
                <a:close/>
                <a:moveTo>
                  <a:pt x="725449" y="1381125"/>
                </a:moveTo>
                <a:lnTo>
                  <a:pt x="730525" y="1381524"/>
                </a:lnTo>
                <a:lnTo>
                  <a:pt x="732087" y="1381524"/>
                </a:lnTo>
                <a:lnTo>
                  <a:pt x="734430" y="1382322"/>
                </a:lnTo>
                <a:lnTo>
                  <a:pt x="737554" y="1384317"/>
                </a:lnTo>
                <a:lnTo>
                  <a:pt x="740287" y="1386312"/>
                </a:lnTo>
                <a:lnTo>
                  <a:pt x="743411" y="1389505"/>
                </a:lnTo>
                <a:lnTo>
                  <a:pt x="746535" y="1393096"/>
                </a:lnTo>
                <a:lnTo>
                  <a:pt x="749659" y="1397486"/>
                </a:lnTo>
                <a:lnTo>
                  <a:pt x="755906" y="1407063"/>
                </a:lnTo>
                <a:lnTo>
                  <a:pt x="761373" y="1417837"/>
                </a:lnTo>
                <a:lnTo>
                  <a:pt x="766059" y="1427813"/>
                </a:lnTo>
                <a:lnTo>
                  <a:pt x="769182" y="1437390"/>
                </a:lnTo>
                <a:lnTo>
                  <a:pt x="770744" y="1441780"/>
                </a:lnTo>
                <a:lnTo>
                  <a:pt x="771525" y="1445770"/>
                </a:lnTo>
                <a:lnTo>
                  <a:pt x="771525" y="1448164"/>
                </a:lnTo>
                <a:lnTo>
                  <a:pt x="771525" y="1450159"/>
                </a:lnTo>
                <a:lnTo>
                  <a:pt x="770744" y="1451357"/>
                </a:lnTo>
                <a:lnTo>
                  <a:pt x="769182" y="1452155"/>
                </a:lnTo>
                <a:lnTo>
                  <a:pt x="768011" y="1452155"/>
                </a:lnTo>
                <a:lnTo>
                  <a:pt x="766449" y="1450958"/>
                </a:lnTo>
                <a:lnTo>
                  <a:pt x="764887" y="1449760"/>
                </a:lnTo>
                <a:lnTo>
                  <a:pt x="762544" y="1448563"/>
                </a:lnTo>
                <a:lnTo>
                  <a:pt x="759030" y="1444174"/>
                </a:lnTo>
                <a:lnTo>
                  <a:pt x="755516" y="1439784"/>
                </a:lnTo>
                <a:lnTo>
                  <a:pt x="753173" y="1434996"/>
                </a:lnTo>
                <a:lnTo>
                  <a:pt x="752392" y="1433400"/>
                </a:lnTo>
                <a:lnTo>
                  <a:pt x="752392" y="1431404"/>
                </a:lnTo>
                <a:lnTo>
                  <a:pt x="752001" y="1428611"/>
                </a:lnTo>
                <a:lnTo>
                  <a:pt x="750830" y="1426616"/>
                </a:lnTo>
                <a:lnTo>
                  <a:pt x="748878" y="1425419"/>
                </a:lnTo>
                <a:lnTo>
                  <a:pt x="746925" y="1425020"/>
                </a:lnTo>
                <a:lnTo>
                  <a:pt x="746144" y="1425419"/>
                </a:lnTo>
                <a:lnTo>
                  <a:pt x="745363" y="1425818"/>
                </a:lnTo>
                <a:lnTo>
                  <a:pt x="744582" y="1426616"/>
                </a:lnTo>
                <a:lnTo>
                  <a:pt x="743411" y="1427414"/>
                </a:lnTo>
                <a:lnTo>
                  <a:pt x="742630" y="1428611"/>
                </a:lnTo>
                <a:lnTo>
                  <a:pt x="742240" y="1430207"/>
                </a:lnTo>
                <a:lnTo>
                  <a:pt x="741849" y="1432602"/>
                </a:lnTo>
                <a:lnTo>
                  <a:pt x="741849" y="1434597"/>
                </a:lnTo>
                <a:lnTo>
                  <a:pt x="741459" y="1439385"/>
                </a:lnTo>
                <a:lnTo>
                  <a:pt x="740678" y="1443376"/>
                </a:lnTo>
                <a:lnTo>
                  <a:pt x="739897" y="1445371"/>
                </a:lnTo>
                <a:lnTo>
                  <a:pt x="739116" y="1446967"/>
                </a:lnTo>
                <a:lnTo>
                  <a:pt x="737944" y="1448164"/>
                </a:lnTo>
                <a:lnTo>
                  <a:pt x="735992" y="1449361"/>
                </a:lnTo>
                <a:lnTo>
                  <a:pt x="734430" y="1450558"/>
                </a:lnTo>
                <a:lnTo>
                  <a:pt x="732868" y="1452155"/>
                </a:lnTo>
                <a:lnTo>
                  <a:pt x="730525" y="1452953"/>
                </a:lnTo>
                <a:lnTo>
                  <a:pt x="727792" y="1453352"/>
                </a:lnTo>
                <a:lnTo>
                  <a:pt x="721935" y="1454150"/>
                </a:lnTo>
                <a:lnTo>
                  <a:pt x="715297" y="1454150"/>
                </a:lnTo>
                <a:lnTo>
                  <a:pt x="712173" y="1453751"/>
                </a:lnTo>
                <a:lnTo>
                  <a:pt x="709049" y="1452953"/>
                </a:lnTo>
                <a:lnTo>
                  <a:pt x="706706" y="1452155"/>
                </a:lnTo>
                <a:lnTo>
                  <a:pt x="703973" y="1450558"/>
                </a:lnTo>
                <a:lnTo>
                  <a:pt x="701240" y="1448962"/>
                </a:lnTo>
                <a:lnTo>
                  <a:pt x="699287" y="1447366"/>
                </a:lnTo>
                <a:lnTo>
                  <a:pt x="694992" y="1442977"/>
                </a:lnTo>
                <a:lnTo>
                  <a:pt x="691478" y="1438188"/>
                </a:lnTo>
                <a:lnTo>
                  <a:pt x="687963" y="1432602"/>
                </a:lnTo>
                <a:lnTo>
                  <a:pt x="685230" y="1427015"/>
                </a:lnTo>
                <a:lnTo>
                  <a:pt x="682497" y="1421029"/>
                </a:lnTo>
                <a:lnTo>
                  <a:pt x="680544" y="1415044"/>
                </a:lnTo>
                <a:lnTo>
                  <a:pt x="678982" y="1409058"/>
                </a:lnTo>
                <a:lnTo>
                  <a:pt x="676249" y="1399082"/>
                </a:lnTo>
                <a:lnTo>
                  <a:pt x="675078" y="1392298"/>
                </a:lnTo>
                <a:lnTo>
                  <a:pt x="674687" y="1389106"/>
                </a:lnTo>
                <a:lnTo>
                  <a:pt x="674687" y="1388707"/>
                </a:lnTo>
                <a:lnTo>
                  <a:pt x="675078" y="1388308"/>
                </a:lnTo>
                <a:lnTo>
                  <a:pt x="676249" y="1387909"/>
                </a:lnTo>
                <a:lnTo>
                  <a:pt x="679373" y="1387111"/>
                </a:lnTo>
                <a:lnTo>
                  <a:pt x="683278" y="1385913"/>
                </a:lnTo>
                <a:lnTo>
                  <a:pt x="689525" y="1384716"/>
                </a:lnTo>
                <a:lnTo>
                  <a:pt x="698897" y="1383120"/>
                </a:lnTo>
                <a:lnTo>
                  <a:pt x="715297" y="1381524"/>
                </a:lnTo>
                <a:lnTo>
                  <a:pt x="725449" y="1381125"/>
                </a:lnTo>
                <a:close/>
                <a:moveTo>
                  <a:pt x="1433588" y="1247775"/>
                </a:moveTo>
                <a:lnTo>
                  <a:pt x="1439124" y="1247775"/>
                </a:lnTo>
                <a:lnTo>
                  <a:pt x="1444264" y="1248175"/>
                </a:lnTo>
                <a:lnTo>
                  <a:pt x="1448614" y="1248976"/>
                </a:lnTo>
                <a:lnTo>
                  <a:pt x="1451382" y="1249776"/>
                </a:lnTo>
                <a:lnTo>
                  <a:pt x="1453359" y="1250977"/>
                </a:lnTo>
                <a:lnTo>
                  <a:pt x="1454150" y="1252178"/>
                </a:lnTo>
                <a:lnTo>
                  <a:pt x="1454150" y="1253779"/>
                </a:lnTo>
                <a:lnTo>
                  <a:pt x="1453359" y="1255380"/>
                </a:lnTo>
                <a:lnTo>
                  <a:pt x="1452173" y="1256981"/>
                </a:lnTo>
                <a:lnTo>
                  <a:pt x="1450196" y="1258582"/>
                </a:lnTo>
                <a:lnTo>
                  <a:pt x="1447428" y="1260183"/>
                </a:lnTo>
                <a:lnTo>
                  <a:pt x="1441892" y="1262985"/>
                </a:lnTo>
                <a:lnTo>
                  <a:pt x="1435565" y="1264986"/>
                </a:lnTo>
                <a:lnTo>
                  <a:pt x="1432402" y="1265387"/>
                </a:lnTo>
                <a:lnTo>
                  <a:pt x="1429634" y="1265787"/>
                </a:lnTo>
                <a:lnTo>
                  <a:pt x="1427261" y="1265787"/>
                </a:lnTo>
                <a:lnTo>
                  <a:pt x="1425284" y="1265387"/>
                </a:lnTo>
                <a:lnTo>
                  <a:pt x="1423703" y="1264986"/>
                </a:lnTo>
                <a:lnTo>
                  <a:pt x="1422516" y="1264586"/>
                </a:lnTo>
                <a:lnTo>
                  <a:pt x="1420539" y="1264586"/>
                </a:lnTo>
                <a:lnTo>
                  <a:pt x="1419353" y="1264986"/>
                </a:lnTo>
                <a:lnTo>
                  <a:pt x="1418562" y="1265787"/>
                </a:lnTo>
                <a:lnTo>
                  <a:pt x="1417376" y="1266588"/>
                </a:lnTo>
                <a:lnTo>
                  <a:pt x="1416980" y="1267388"/>
                </a:lnTo>
                <a:lnTo>
                  <a:pt x="1416585" y="1268589"/>
                </a:lnTo>
                <a:lnTo>
                  <a:pt x="1416190" y="1269790"/>
                </a:lnTo>
                <a:lnTo>
                  <a:pt x="1416585" y="1270990"/>
                </a:lnTo>
                <a:lnTo>
                  <a:pt x="1416585" y="1272191"/>
                </a:lnTo>
                <a:lnTo>
                  <a:pt x="1417376" y="1273392"/>
                </a:lnTo>
                <a:lnTo>
                  <a:pt x="1418562" y="1274993"/>
                </a:lnTo>
                <a:lnTo>
                  <a:pt x="1419748" y="1276194"/>
                </a:lnTo>
                <a:lnTo>
                  <a:pt x="1422121" y="1277395"/>
                </a:lnTo>
                <a:lnTo>
                  <a:pt x="1424098" y="1278596"/>
                </a:lnTo>
                <a:lnTo>
                  <a:pt x="1428843" y="1280597"/>
                </a:lnTo>
                <a:lnTo>
                  <a:pt x="1430820" y="1282198"/>
                </a:lnTo>
                <a:lnTo>
                  <a:pt x="1432402" y="1283799"/>
                </a:lnTo>
                <a:lnTo>
                  <a:pt x="1433588" y="1285000"/>
                </a:lnTo>
                <a:lnTo>
                  <a:pt x="1435170" y="1287001"/>
                </a:lnTo>
                <a:lnTo>
                  <a:pt x="1436356" y="1289003"/>
                </a:lnTo>
                <a:lnTo>
                  <a:pt x="1436751" y="1291404"/>
                </a:lnTo>
                <a:lnTo>
                  <a:pt x="1437542" y="1293406"/>
                </a:lnTo>
                <a:lnTo>
                  <a:pt x="1437542" y="1296608"/>
                </a:lnTo>
                <a:lnTo>
                  <a:pt x="1437542" y="1299009"/>
                </a:lnTo>
                <a:lnTo>
                  <a:pt x="1437147" y="1302612"/>
                </a:lnTo>
                <a:lnTo>
                  <a:pt x="1436356" y="1305414"/>
                </a:lnTo>
                <a:lnTo>
                  <a:pt x="1435170" y="1309416"/>
                </a:lnTo>
                <a:lnTo>
                  <a:pt x="1431611" y="1317422"/>
                </a:lnTo>
                <a:lnTo>
                  <a:pt x="1430029" y="1320624"/>
                </a:lnTo>
                <a:lnTo>
                  <a:pt x="1428052" y="1323826"/>
                </a:lnTo>
                <a:lnTo>
                  <a:pt x="1425680" y="1326628"/>
                </a:lnTo>
                <a:lnTo>
                  <a:pt x="1423307" y="1328629"/>
                </a:lnTo>
                <a:lnTo>
                  <a:pt x="1420539" y="1331431"/>
                </a:lnTo>
                <a:lnTo>
                  <a:pt x="1417771" y="1333032"/>
                </a:lnTo>
                <a:lnTo>
                  <a:pt x="1414608" y="1334633"/>
                </a:lnTo>
                <a:lnTo>
                  <a:pt x="1411445" y="1336635"/>
                </a:lnTo>
                <a:lnTo>
                  <a:pt x="1404722" y="1338636"/>
                </a:lnTo>
                <a:lnTo>
                  <a:pt x="1397605" y="1340237"/>
                </a:lnTo>
                <a:lnTo>
                  <a:pt x="1390487" y="1341038"/>
                </a:lnTo>
                <a:lnTo>
                  <a:pt x="1383370" y="1341438"/>
                </a:lnTo>
                <a:lnTo>
                  <a:pt x="1376252" y="1341438"/>
                </a:lnTo>
                <a:lnTo>
                  <a:pt x="1369530" y="1341038"/>
                </a:lnTo>
                <a:lnTo>
                  <a:pt x="1358063" y="1339437"/>
                </a:lnTo>
                <a:lnTo>
                  <a:pt x="1350154" y="1338236"/>
                </a:lnTo>
                <a:lnTo>
                  <a:pt x="1347386" y="1337435"/>
                </a:lnTo>
                <a:lnTo>
                  <a:pt x="1347386" y="1337835"/>
                </a:lnTo>
                <a:lnTo>
                  <a:pt x="1346991" y="1337435"/>
                </a:lnTo>
                <a:lnTo>
                  <a:pt x="1346200" y="1337035"/>
                </a:lnTo>
                <a:lnTo>
                  <a:pt x="1346200" y="1334633"/>
                </a:lnTo>
                <a:lnTo>
                  <a:pt x="1346991" y="1331831"/>
                </a:lnTo>
                <a:lnTo>
                  <a:pt x="1347782" y="1326228"/>
                </a:lnTo>
                <a:lnTo>
                  <a:pt x="1349363" y="1318623"/>
                </a:lnTo>
                <a:lnTo>
                  <a:pt x="1351736" y="1307415"/>
                </a:lnTo>
                <a:lnTo>
                  <a:pt x="1355295" y="1296608"/>
                </a:lnTo>
                <a:lnTo>
                  <a:pt x="1357667" y="1287402"/>
                </a:lnTo>
                <a:lnTo>
                  <a:pt x="1361621" y="1275794"/>
                </a:lnTo>
                <a:lnTo>
                  <a:pt x="1363994" y="1270190"/>
                </a:lnTo>
                <a:lnTo>
                  <a:pt x="1364785" y="1268589"/>
                </a:lnTo>
                <a:lnTo>
                  <a:pt x="1366762" y="1265787"/>
                </a:lnTo>
                <a:lnTo>
                  <a:pt x="1369925" y="1262985"/>
                </a:lnTo>
                <a:lnTo>
                  <a:pt x="1373484" y="1260183"/>
                </a:lnTo>
                <a:lnTo>
                  <a:pt x="1378229" y="1258182"/>
                </a:lnTo>
                <a:lnTo>
                  <a:pt x="1383765" y="1256181"/>
                </a:lnTo>
                <a:lnTo>
                  <a:pt x="1389301" y="1253779"/>
                </a:lnTo>
                <a:lnTo>
                  <a:pt x="1395628" y="1252578"/>
                </a:lnTo>
                <a:lnTo>
                  <a:pt x="1401954" y="1250977"/>
                </a:lnTo>
                <a:lnTo>
                  <a:pt x="1415399" y="1248976"/>
                </a:lnTo>
                <a:lnTo>
                  <a:pt x="1428052" y="1248175"/>
                </a:lnTo>
                <a:lnTo>
                  <a:pt x="1433588" y="1247775"/>
                </a:lnTo>
                <a:close/>
                <a:moveTo>
                  <a:pt x="1155700" y="965200"/>
                </a:moveTo>
                <a:lnTo>
                  <a:pt x="1161653" y="965597"/>
                </a:lnTo>
                <a:lnTo>
                  <a:pt x="1167209" y="966787"/>
                </a:lnTo>
                <a:lnTo>
                  <a:pt x="1172766" y="968770"/>
                </a:lnTo>
                <a:lnTo>
                  <a:pt x="1177925" y="971944"/>
                </a:lnTo>
                <a:lnTo>
                  <a:pt x="1182687" y="975514"/>
                </a:lnTo>
                <a:lnTo>
                  <a:pt x="1187450" y="980274"/>
                </a:lnTo>
                <a:lnTo>
                  <a:pt x="1192213" y="985431"/>
                </a:lnTo>
                <a:lnTo>
                  <a:pt x="1196181" y="991381"/>
                </a:lnTo>
                <a:lnTo>
                  <a:pt x="1200150" y="998125"/>
                </a:lnTo>
                <a:lnTo>
                  <a:pt x="1204119" y="1005265"/>
                </a:lnTo>
                <a:lnTo>
                  <a:pt x="1207691" y="1012802"/>
                </a:lnTo>
                <a:lnTo>
                  <a:pt x="1211659" y="1021133"/>
                </a:lnTo>
                <a:lnTo>
                  <a:pt x="1214437" y="1029860"/>
                </a:lnTo>
                <a:lnTo>
                  <a:pt x="1217613" y="1038984"/>
                </a:lnTo>
                <a:lnTo>
                  <a:pt x="1220787" y="1048504"/>
                </a:lnTo>
                <a:lnTo>
                  <a:pt x="1225947" y="1068338"/>
                </a:lnTo>
                <a:lnTo>
                  <a:pt x="1230313" y="1089363"/>
                </a:lnTo>
                <a:lnTo>
                  <a:pt x="1234678" y="1111180"/>
                </a:lnTo>
                <a:lnTo>
                  <a:pt x="1237853" y="1133792"/>
                </a:lnTo>
                <a:lnTo>
                  <a:pt x="1241028" y="1155609"/>
                </a:lnTo>
                <a:lnTo>
                  <a:pt x="1243013" y="1177824"/>
                </a:lnTo>
                <a:lnTo>
                  <a:pt x="1245394" y="1198848"/>
                </a:lnTo>
                <a:lnTo>
                  <a:pt x="1246981" y="1219476"/>
                </a:lnTo>
                <a:lnTo>
                  <a:pt x="1246187" y="1186551"/>
                </a:lnTo>
                <a:lnTo>
                  <a:pt x="1342231" y="1244467"/>
                </a:lnTo>
                <a:lnTo>
                  <a:pt x="1323181" y="1340465"/>
                </a:lnTo>
                <a:lnTo>
                  <a:pt x="1248966" y="1309524"/>
                </a:lnTo>
                <a:lnTo>
                  <a:pt x="1245394" y="1284929"/>
                </a:lnTo>
                <a:lnTo>
                  <a:pt x="1239441" y="1242087"/>
                </a:lnTo>
                <a:lnTo>
                  <a:pt x="1231106" y="1373787"/>
                </a:lnTo>
                <a:lnTo>
                  <a:pt x="1230709" y="1379737"/>
                </a:lnTo>
                <a:lnTo>
                  <a:pt x="1230313" y="1386084"/>
                </a:lnTo>
                <a:lnTo>
                  <a:pt x="1230709" y="1392431"/>
                </a:lnTo>
                <a:lnTo>
                  <a:pt x="1232297" y="1399968"/>
                </a:lnTo>
                <a:lnTo>
                  <a:pt x="1234281" y="1407902"/>
                </a:lnTo>
                <a:lnTo>
                  <a:pt x="1237059" y="1417422"/>
                </a:lnTo>
                <a:lnTo>
                  <a:pt x="1241822" y="1428133"/>
                </a:lnTo>
                <a:lnTo>
                  <a:pt x="1247775" y="1440430"/>
                </a:lnTo>
                <a:lnTo>
                  <a:pt x="1231106" y="1440430"/>
                </a:lnTo>
                <a:lnTo>
                  <a:pt x="1242219" y="1446380"/>
                </a:lnTo>
                <a:lnTo>
                  <a:pt x="1256109" y="1453124"/>
                </a:lnTo>
                <a:lnTo>
                  <a:pt x="1287066" y="1467405"/>
                </a:lnTo>
                <a:lnTo>
                  <a:pt x="1313259" y="1479305"/>
                </a:lnTo>
                <a:lnTo>
                  <a:pt x="1323975" y="1483669"/>
                </a:lnTo>
                <a:lnTo>
                  <a:pt x="1501775" y="1720491"/>
                </a:lnTo>
                <a:lnTo>
                  <a:pt x="1401763" y="1798638"/>
                </a:lnTo>
                <a:lnTo>
                  <a:pt x="1210469" y="1576494"/>
                </a:lnTo>
                <a:lnTo>
                  <a:pt x="1080294" y="1561816"/>
                </a:lnTo>
                <a:lnTo>
                  <a:pt x="1080294" y="1563800"/>
                </a:lnTo>
                <a:lnTo>
                  <a:pt x="1080294" y="1567370"/>
                </a:lnTo>
                <a:lnTo>
                  <a:pt x="1079500" y="1575700"/>
                </a:lnTo>
                <a:lnTo>
                  <a:pt x="1077516" y="1587601"/>
                </a:lnTo>
                <a:lnTo>
                  <a:pt x="1074341" y="1601088"/>
                </a:lnTo>
                <a:lnTo>
                  <a:pt x="1066403" y="1633220"/>
                </a:lnTo>
                <a:lnTo>
                  <a:pt x="1056878" y="1669318"/>
                </a:lnTo>
                <a:lnTo>
                  <a:pt x="1046956" y="1703830"/>
                </a:lnTo>
                <a:lnTo>
                  <a:pt x="1038622" y="1733582"/>
                </a:lnTo>
                <a:lnTo>
                  <a:pt x="1030288" y="1762540"/>
                </a:lnTo>
                <a:lnTo>
                  <a:pt x="802481" y="1785548"/>
                </a:lnTo>
                <a:lnTo>
                  <a:pt x="770731" y="1731201"/>
                </a:lnTo>
                <a:lnTo>
                  <a:pt x="904081" y="1706210"/>
                </a:lnTo>
                <a:lnTo>
                  <a:pt x="903685" y="1489619"/>
                </a:lnTo>
                <a:lnTo>
                  <a:pt x="871935" y="1482479"/>
                </a:lnTo>
                <a:lnTo>
                  <a:pt x="869950" y="1471768"/>
                </a:lnTo>
                <a:lnTo>
                  <a:pt x="867966" y="1461851"/>
                </a:lnTo>
                <a:lnTo>
                  <a:pt x="866378" y="1453124"/>
                </a:lnTo>
                <a:lnTo>
                  <a:pt x="864791" y="1445190"/>
                </a:lnTo>
                <a:lnTo>
                  <a:pt x="863600" y="1428926"/>
                </a:lnTo>
                <a:lnTo>
                  <a:pt x="862806" y="1413455"/>
                </a:lnTo>
                <a:lnTo>
                  <a:pt x="862013" y="1373787"/>
                </a:lnTo>
                <a:lnTo>
                  <a:pt x="860822" y="1346812"/>
                </a:lnTo>
                <a:lnTo>
                  <a:pt x="858044" y="1312697"/>
                </a:lnTo>
                <a:lnTo>
                  <a:pt x="854472" y="1175444"/>
                </a:lnTo>
                <a:lnTo>
                  <a:pt x="843756" y="1181791"/>
                </a:lnTo>
                <a:lnTo>
                  <a:pt x="818753" y="1197658"/>
                </a:lnTo>
                <a:lnTo>
                  <a:pt x="802878" y="1208369"/>
                </a:lnTo>
                <a:lnTo>
                  <a:pt x="786606" y="1219476"/>
                </a:lnTo>
                <a:lnTo>
                  <a:pt x="770731" y="1230980"/>
                </a:lnTo>
                <a:lnTo>
                  <a:pt x="756841" y="1242087"/>
                </a:lnTo>
                <a:lnTo>
                  <a:pt x="754460" y="1250021"/>
                </a:lnTo>
                <a:lnTo>
                  <a:pt x="752872" y="1258351"/>
                </a:lnTo>
                <a:lnTo>
                  <a:pt x="752078" y="1266681"/>
                </a:lnTo>
                <a:lnTo>
                  <a:pt x="751285" y="1275805"/>
                </a:lnTo>
                <a:lnTo>
                  <a:pt x="751285" y="1284532"/>
                </a:lnTo>
                <a:lnTo>
                  <a:pt x="751681" y="1292863"/>
                </a:lnTo>
                <a:lnTo>
                  <a:pt x="752078" y="1301590"/>
                </a:lnTo>
                <a:lnTo>
                  <a:pt x="752872" y="1310317"/>
                </a:lnTo>
                <a:lnTo>
                  <a:pt x="754856" y="1325788"/>
                </a:lnTo>
                <a:lnTo>
                  <a:pt x="756444" y="1339275"/>
                </a:lnTo>
                <a:lnTo>
                  <a:pt x="758031" y="1350382"/>
                </a:lnTo>
                <a:lnTo>
                  <a:pt x="758031" y="1354349"/>
                </a:lnTo>
                <a:lnTo>
                  <a:pt x="756841" y="1357523"/>
                </a:lnTo>
                <a:lnTo>
                  <a:pt x="727869" y="1355539"/>
                </a:lnTo>
                <a:lnTo>
                  <a:pt x="715566" y="1354746"/>
                </a:lnTo>
                <a:lnTo>
                  <a:pt x="709613" y="1354746"/>
                </a:lnTo>
                <a:lnTo>
                  <a:pt x="704453" y="1355143"/>
                </a:lnTo>
                <a:lnTo>
                  <a:pt x="698897" y="1355539"/>
                </a:lnTo>
                <a:lnTo>
                  <a:pt x="693341" y="1356729"/>
                </a:lnTo>
                <a:lnTo>
                  <a:pt x="687785" y="1357919"/>
                </a:lnTo>
                <a:lnTo>
                  <a:pt x="682228" y="1359903"/>
                </a:lnTo>
                <a:lnTo>
                  <a:pt x="677069" y="1361886"/>
                </a:lnTo>
                <a:lnTo>
                  <a:pt x="671116" y="1364663"/>
                </a:lnTo>
                <a:lnTo>
                  <a:pt x="664766" y="1367836"/>
                </a:lnTo>
                <a:lnTo>
                  <a:pt x="658416" y="1372200"/>
                </a:lnTo>
                <a:lnTo>
                  <a:pt x="657225" y="1367043"/>
                </a:lnTo>
                <a:lnTo>
                  <a:pt x="655241" y="1361093"/>
                </a:lnTo>
                <a:lnTo>
                  <a:pt x="654050" y="1355143"/>
                </a:lnTo>
                <a:lnTo>
                  <a:pt x="653256" y="1348399"/>
                </a:lnTo>
                <a:lnTo>
                  <a:pt x="651669" y="1333325"/>
                </a:lnTo>
                <a:lnTo>
                  <a:pt x="650875" y="1316267"/>
                </a:lnTo>
                <a:lnTo>
                  <a:pt x="650875" y="1296830"/>
                </a:lnTo>
                <a:lnTo>
                  <a:pt x="651272" y="1274615"/>
                </a:lnTo>
                <a:lnTo>
                  <a:pt x="652066" y="1251211"/>
                </a:lnTo>
                <a:lnTo>
                  <a:pt x="653653" y="1225029"/>
                </a:lnTo>
                <a:lnTo>
                  <a:pt x="660797" y="1208369"/>
                </a:lnTo>
                <a:lnTo>
                  <a:pt x="667147" y="1194881"/>
                </a:lnTo>
                <a:lnTo>
                  <a:pt x="670322" y="1188931"/>
                </a:lnTo>
                <a:lnTo>
                  <a:pt x="673497" y="1183774"/>
                </a:lnTo>
                <a:lnTo>
                  <a:pt x="680244" y="1174254"/>
                </a:lnTo>
                <a:lnTo>
                  <a:pt x="687388" y="1164733"/>
                </a:lnTo>
                <a:lnTo>
                  <a:pt x="696119" y="1155213"/>
                </a:lnTo>
                <a:lnTo>
                  <a:pt x="706438" y="1143312"/>
                </a:lnTo>
                <a:lnTo>
                  <a:pt x="718741" y="1129031"/>
                </a:lnTo>
                <a:lnTo>
                  <a:pt x="738585" y="1108007"/>
                </a:lnTo>
                <a:lnTo>
                  <a:pt x="756047" y="1088966"/>
                </a:lnTo>
                <a:lnTo>
                  <a:pt x="785416" y="1057231"/>
                </a:lnTo>
                <a:lnTo>
                  <a:pt x="797719" y="1043744"/>
                </a:lnTo>
                <a:lnTo>
                  <a:pt x="809228" y="1032240"/>
                </a:lnTo>
                <a:lnTo>
                  <a:pt x="820738" y="1021926"/>
                </a:lnTo>
                <a:lnTo>
                  <a:pt x="831056" y="1012802"/>
                </a:lnTo>
                <a:lnTo>
                  <a:pt x="836613" y="1008439"/>
                </a:lnTo>
                <a:lnTo>
                  <a:pt x="842169" y="1004869"/>
                </a:lnTo>
                <a:lnTo>
                  <a:pt x="848122" y="1000902"/>
                </a:lnTo>
                <a:lnTo>
                  <a:pt x="854075" y="997331"/>
                </a:lnTo>
                <a:lnTo>
                  <a:pt x="860028" y="994555"/>
                </a:lnTo>
                <a:lnTo>
                  <a:pt x="866378" y="991381"/>
                </a:lnTo>
                <a:lnTo>
                  <a:pt x="873125" y="988208"/>
                </a:lnTo>
                <a:lnTo>
                  <a:pt x="880269" y="985828"/>
                </a:lnTo>
                <a:lnTo>
                  <a:pt x="895350" y="980274"/>
                </a:lnTo>
                <a:lnTo>
                  <a:pt x="912416" y="975117"/>
                </a:lnTo>
                <a:lnTo>
                  <a:pt x="932260" y="970753"/>
                </a:lnTo>
                <a:lnTo>
                  <a:pt x="954881" y="965597"/>
                </a:lnTo>
                <a:lnTo>
                  <a:pt x="963613" y="965993"/>
                </a:lnTo>
                <a:lnTo>
                  <a:pt x="979488" y="966787"/>
                </a:lnTo>
                <a:lnTo>
                  <a:pt x="1004491" y="968373"/>
                </a:lnTo>
                <a:lnTo>
                  <a:pt x="1089819" y="1240103"/>
                </a:lnTo>
                <a:lnTo>
                  <a:pt x="1081484" y="1159179"/>
                </a:lnTo>
                <a:lnTo>
                  <a:pt x="1077516" y="1013199"/>
                </a:lnTo>
                <a:lnTo>
                  <a:pt x="1071959" y="999315"/>
                </a:lnTo>
                <a:lnTo>
                  <a:pt x="1083072" y="980671"/>
                </a:lnTo>
                <a:lnTo>
                  <a:pt x="1107281" y="980671"/>
                </a:lnTo>
                <a:lnTo>
                  <a:pt x="1117600" y="999315"/>
                </a:lnTo>
                <a:lnTo>
                  <a:pt x="1112837" y="1015579"/>
                </a:lnTo>
                <a:lnTo>
                  <a:pt x="1142206" y="1228203"/>
                </a:lnTo>
                <a:lnTo>
                  <a:pt x="1137841" y="971944"/>
                </a:lnTo>
                <a:lnTo>
                  <a:pt x="1146572" y="967580"/>
                </a:lnTo>
                <a:lnTo>
                  <a:pt x="1148953" y="966390"/>
                </a:lnTo>
                <a:lnTo>
                  <a:pt x="1149350" y="965597"/>
                </a:lnTo>
                <a:lnTo>
                  <a:pt x="1155700" y="965200"/>
                </a:lnTo>
                <a:close/>
                <a:moveTo>
                  <a:pt x="931148" y="736601"/>
                </a:moveTo>
                <a:lnTo>
                  <a:pt x="929554" y="751285"/>
                </a:lnTo>
                <a:lnTo>
                  <a:pt x="928757" y="762794"/>
                </a:lnTo>
                <a:lnTo>
                  <a:pt x="929155" y="762794"/>
                </a:lnTo>
                <a:lnTo>
                  <a:pt x="929554" y="751285"/>
                </a:lnTo>
                <a:lnTo>
                  <a:pt x="930351" y="746126"/>
                </a:lnTo>
                <a:lnTo>
                  <a:pt x="931148" y="741363"/>
                </a:lnTo>
                <a:lnTo>
                  <a:pt x="931148" y="736601"/>
                </a:lnTo>
                <a:close/>
                <a:moveTo>
                  <a:pt x="949086" y="679054"/>
                </a:moveTo>
                <a:lnTo>
                  <a:pt x="948289" y="679847"/>
                </a:lnTo>
                <a:lnTo>
                  <a:pt x="945499" y="681435"/>
                </a:lnTo>
                <a:lnTo>
                  <a:pt x="943904" y="683419"/>
                </a:lnTo>
                <a:lnTo>
                  <a:pt x="941911" y="686991"/>
                </a:lnTo>
                <a:lnTo>
                  <a:pt x="945897" y="682625"/>
                </a:lnTo>
                <a:lnTo>
                  <a:pt x="948289" y="681038"/>
                </a:lnTo>
                <a:lnTo>
                  <a:pt x="950282" y="679054"/>
                </a:lnTo>
                <a:lnTo>
                  <a:pt x="949086" y="679054"/>
                </a:lnTo>
                <a:close/>
                <a:moveTo>
                  <a:pt x="1038375" y="620713"/>
                </a:moveTo>
                <a:lnTo>
                  <a:pt x="1049138" y="620713"/>
                </a:lnTo>
                <a:lnTo>
                  <a:pt x="1059502" y="621110"/>
                </a:lnTo>
                <a:lnTo>
                  <a:pt x="1069866" y="622300"/>
                </a:lnTo>
                <a:lnTo>
                  <a:pt x="1079432" y="623491"/>
                </a:lnTo>
                <a:lnTo>
                  <a:pt x="1088999" y="625872"/>
                </a:lnTo>
                <a:lnTo>
                  <a:pt x="1098167" y="627857"/>
                </a:lnTo>
                <a:lnTo>
                  <a:pt x="1106937" y="630238"/>
                </a:lnTo>
                <a:lnTo>
                  <a:pt x="1115307" y="633413"/>
                </a:lnTo>
                <a:lnTo>
                  <a:pt x="1123678" y="636191"/>
                </a:lnTo>
                <a:lnTo>
                  <a:pt x="1130853" y="639763"/>
                </a:lnTo>
                <a:lnTo>
                  <a:pt x="1138028" y="642938"/>
                </a:lnTo>
                <a:lnTo>
                  <a:pt x="1144805" y="646510"/>
                </a:lnTo>
                <a:lnTo>
                  <a:pt x="1156365" y="652860"/>
                </a:lnTo>
                <a:lnTo>
                  <a:pt x="1166729" y="659607"/>
                </a:lnTo>
                <a:lnTo>
                  <a:pt x="1174701" y="664766"/>
                </a:lnTo>
                <a:lnTo>
                  <a:pt x="1180680" y="669529"/>
                </a:lnTo>
                <a:lnTo>
                  <a:pt x="1185862" y="673497"/>
                </a:lnTo>
                <a:lnTo>
                  <a:pt x="1185862" y="676275"/>
                </a:lnTo>
                <a:lnTo>
                  <a:pt x="1185862" y="684213"/>
                </a:lnTo>
                <a:lnTo>
                  <a:pt x="1185065" y="688975"/>
                </a:lnTo>
                <a:lnTo>
                  <a:pt x="1183869" y="694532"/>
                </a:lnTo>
                <a:lnTo>
                  <a:pt x="1182274" y="700088"/>
                </a:lnTo>
                <a:lnTo>
                  <a:pt x="1180281" y="704850"/>
                </a:lnTo>
                <a:lnTo>
                  <a:pt x="1179086" y="707629"/>
                </a:lnTo>
                <a:lnTo>
                  <a:pt x="1177093" y="710010"/>
                </a:lnTo>
                <a:lnTo>
                  <a:pt x="1175498" y="711994"/>
                </a:lnTo>
                <a:lnTo>
                  <a:pt x="1173505" y="713979"/>
                </a:lnTo>
                <a:lnTo>
                  <a:pt x="1170715" y="715963"/>
                </a:lnTo>
                <a:lnTo>
                  <a:pt x="1168323" y="717154"/>
                </a:lnTo>
                <a:lnTo>
                  <a:pt x="1165533" y="718344"/>
                </a:lnTo>
                <a:lnTo>
                  <a:pt x="1161945" y="719138"/>
                </a:lnTo>
                <a:lnTo>
                  <a:pt x="1158756" y="719535"/>
                </a:lnTo>
                <a:lnTo>
                  <a:pt x="1154770" y="719535"/>
                </a:lnTo>
                <a:lnTo>
                  <a:pt x="1150784" y="719138"/>
                </a:lnTo>
                <a:lnTo>
                  <a:pt x="1146001" y="718344"/>
                </a:lnTo>
                <a:lnTo>
                  <a:pt x="1140819" y="717154"/>
                </a:lnTo>
                <a:lnTo>
                  <a:pt x="1135238" y="715566"/>
                </a:lnTo>
                <a:lnTo>
                  <a:pt x="1129259" y="712788"/>
                </a:lnTo>
                <a:lnTo>
                  <a:pt x="1123678" y="710010"/>
                </a:lnTo>
                <a:lnTo>
                  <a:pt x="1120091" y="708819"/>
                </a:lnTo>
                <a:lnTo>
                  <a:pt x="1114112" y="707629"/>
                </a:lnTo>
                <a:lnTo>
                  <a:pt x="1098964" y="704850"/>
                </a:lnTo>
                <a:lnTo>
                  <a:pt x="1083418" y="702072"/>
                </a:lnTo>
                <a:lnTo>
                  <a:pt x="1077439" y="700882"/>
                </a:lnTo>
                <a:lnTo>
                  <a:pt x="1073852" y="700088"/>
                </a:lnTo>
                <a:lnTo>
                  <a:pt x="1104545" y="714772"/>
                </a:lnTo>
                <a:lnTo>
                  <a:pt x="1118895" y="721122"/>
                </a:lnTo>
                <a:lnTo>
                  <a:pt x="1125671" y="723504"/>
                </a:lnTo>
                <a:lnTo>
                  <a:pt x="1132448" y="725885"/>
                </a:lnTo>
                <a:lnTo>
                  <a:pt x="1138826" y="728266"/>
                </a:lnTo>
                <a:lnTo>
                  <a:pt x="1144805" y="729457"/>
                </a:lnTo>
                <a:lnTo>
                  <a:pt x="1150784" y="730647"/>
                </a:lnTo>
                <a:lnTo>
                  <a:pt x="1155966" y="731044"/>
                </a:lnTo>
                <a:lnTo>
                  <a:pt x="1161148" y="730647"/>
                </a:lnTo>
                <a:lnTo>
                  <a:pt x="1165931" y="729457"/>
                </a:lnTo>
                <a:lnTo>
                  <a:pt x="1170316" y="727869"/>
                </a:lnTo>
                <a:lnTo>
                  <a:pt x="1174302" y="725091"/>
                </a:lnTo>
                <a:lnTo>
                  <a:pt x="1175498" y="735410"/>
                </a:lnTo>
                <a:lnTo>
                  <a:pt x="1175897" y="744935"/>
                </a:lnTo>
                <a:lnTo>
                  <a:pt x="1175498" y="753666"/>
                </a:lnTo>
                <a:lnTo>
                  <a:pt x="1175099" y="762397"/>
                </a:lnTo>
                <a:lnTo>
                  <a:pt x="1176694" y="761207"/>
                </a:lnTo>
                <a:lnTo>
                  <a:pt x="1177491" y="760413"/>
                </a:lnTo>
                <a:lnTo>
                  <a:pt x="1178687" y="760016"/>
                </a:lnTo>
                <a:lnTo>
                  <a:pt x="1179086" y="760413"/>
                </a:lnTo>
                <a:lnTo>
                  <a:pt x="1179484" y="761207"/>
                </a:lnTo>
                <a:lnTo>
                  <a:pt x="1179883" y="763985"/>
                </a:lnTo>
                <a:lnTo>
                  <a:pt x="1180281" y="767954"/>
                </a:lnTo>
                <a:lnTo>
                  <a:pt x="1180281" y="773113"/>
                </a:lnTo>
                <a:lnTo>
                  <a:pt x="1179086" y="785813"/>
                </a:lnTo>
                <a:lnTo>
                  <a:pt x="1177491" y="800498"/>
                </a:lnTo>
                <a:lnTo>
                  <a:pt x="1175498" y="814388"/>
                </a:lnTo>
                <a:lnTo>
                  <a:pt x="1173505" y="826294"/>
                </a:lnTo>
                <a:lnTo>
                  <a:pt x="1171911" y="833438"/>
                </a:lnTo>
                <a:lnTo>
                  <a:pt x="1170715" y="834629"/>
                </a:lnTo>
                <a:lnTo>
                  <a:pt x="1170316" y="834232"/>
                </a:lnTo>
                <a:lnTo>
                  <a:pt x="1169519" y="842169"/>
                </a:lnTo>
                <a:lnTo>
                  <a:pt x="1168323" y="849710"/>
                </a:lnTo>
                <a:lnTo>
                  <a:pt x="1166729" y="856854"/>
                </a:lnTo>
                <a:lnTo>
                  <a:pt x="1165134" y="863998"/>
                </a:lnTo>
                <a:lnTo>
                  <a:pt x="1162742" y="870744"/>
                </a:lnTo>
                <a:lnTo>
                  <a:pt x="1160351" y="877491"/>
                </a:lnTo>
                <a:lnTo>
                  <a:pt x="1157959" y="883841"/>
                </a:lnTo>
                <a:lnTo>
                  <a:pt x="1154770" y="890191"/>
                </a:lnTo>
                <a:lnTo>
                  <a:pt x="1151980" y="896541"/>
                </a:lnTo>
                <a:lnTo>
                  <a:pt x="1148791" y="902098"/>
                </a:lnTo>
                <a:lnTo>
                  <a:pt x="1145602" y="907654"/>
                </a:lnTo>
                <a:lnTo>
                  <a:pt x="1141616" y="913210"/>
                </a:lnTo>
                <a:lnTo>
                  <a:pt x="1138028" y="918370"/>
                </a:lnTo>
                <a:lnTo>
                  <a:pt x="1134042" y="923529"/>
                </a:lnTo>
                <a:lnTo>
                  <a:pt x="1126070" y="932260"/>
                </a:lnTo>
                <a:lnTo>
                  <a:pt x="1117699" y="940595"/>
                </a:lnTo>
                <a:lnTo>
                  <a:pt x="1108531" y="947738"/>
                </a:lnTo>
                <a:lnTo>
                  <a:pt x="1099762" y="954088"/>
                </a:lnTo>
                <a:lnTo>
                  <a:pt x="1090593" y="959248"/>
                </a:lnTo>
                <a:lnTo>
                  <a:pt x="1081027" y="963216"/>
                </a:lnTo>
                <a:lnTo>
                  <a:pt x="1077041" y="964804"/>
                </a:lnTo>
                <a:lnTo>
                  <a:pt x="1072257" y="966391"/>
                </a:lnTo>
                <a:lnTo>
                  <a:pt x="1067474" y="967185"/>
                </a:lnTo>
                <a:lnTo>
                  <a:pt x="1063488" y="967979"/>
                </a:lnTo>
                <a:lnTo>
                  <a:pt x="1059103" y="968376"/>
                </a:lnTo>
                <a:lnTo>
                  <a:pt x="1054719" y="968376"/>
                </a:lnTo>
                <a:lnTo>
                  <a:pt x="1051530" y="968376"/>
                </a:lnTo>
                <a:lnTo>
                  <a:pt x="1047543" y="967979"/>
                </a:lnTo>
                <a:lnTo>
                  <a:pt x="1043956" y="967185"/>
                </a:lnTo>
                <a:lnTo>
                  <a:pt x="1039970" y="965995"/>
                </a:lnTo>
                <a:lnTo>
                  <a:pt x="1031998" y="962820"/>
                </a:lnTo>
                <a:lnTo>
                  <a:pt x="1023627" y="958851"/>
                </a:lnTo>
                <a:lnTo>
                  <a:pt x="1014857" y="953295"/>
                </a:lnTo>
                <a:lnTo>
                  <a:pt x="1006088" y="947341"/>
                </a:lnTo>
                <a:lnTo>
                  <a:pt x="997318" y="939801"/>
                </a:lnTo>
                <a:lnTo>
                  <a:pt x="988549" y="931863"/>
                </a:lnTo>
                <a:lnTo>
                  <a:pt x="979779" y="922338"/>
                </a:lnTo>
                <a:lnTo>
                  <a:pt x="971807" y="912813"/>
                </a:lnTo>
                <a:lnTo>
                  <a:pt x="963835" y="902098"/>
                </a:lnTo>
                <a:lnTo>
                  <a:pt x="956660" y="890985"/>
                </a:lnTo>
                <a:lnTo>
                  <a:pt x="949883" y="878682"/>
                </a:lnTo>
                <a:lnTo>
                  <a:pt x="943904" y="865982"/>
                </a:lnTo>
                <a:lnTo>
                  <a:pt x="941512" y="859632"/>
                </a:lnTo>
                <a:lnTo>
                  <a:pt x="938722" y="852885"/>
                </a:lnTo>
                <a:lnTo>
                  <a:pt x="936729" y="846138"/>
                </a:lnTo>
                <a:lnTo>
                  <a:pt x="934736" y="839391"/>
                </a:lnTo>
                <a:lnTo>
                  <a:pt x="933540" y="843757"/>
                </a:lnTo>
                <a:lnTo>
                  <a:pt x="931547" y="847329"/>
                </a:lnTo>
                <a:lnTo>
                  <a:pt x="929554" y="849710"/>
                </a:lnTo>
                <a:lnTo>
                  <a:pt x="928757" y="850107"/>
                </a:lnTo>
                <a:lnTo>
                  <a:pt x="927960" y="850504"/>
                </a:lnTo>
                <a:lnTo>
                  <a:pt x="926764" y="850107"/>
                </a:lnTo>
                <a:lnTo>
                  <a:pt x="925568" y="849710"/>
                </a:lnTo>
                <a:lnTo>
                  <a:pt x="924372" y="848123"/>
                </a:lnTo>
                <a:lnTo>
                  <a:pt x="923575" y="846535"/>
                </a:lnTo>
                <a:lnTo>
                  <a:pt x="921582" y="842963"/>
                </a:lnTo>
                <a:lnTo>
                  <a:pt x="920386" y="837407"/>
                </a:lnTo>
                <a:lnTo>
                  <a:pt x="918791" y="831057"/>
                </a:lnTo>
                <a:lnTo>
                  <a:pt x="917596" y="823516"/>
                </a:lnTo>
                <a:lnTo>
                  <a:pt x="917197" y="815182"/>
                </a:lnTo>
                <a:lnTo>
                  <a:pt x="916798" y="806054"/>
                </a:lnTo>
                <a:lnTo>
                  <a:pt x="917197" y="798116"/>
                </a:lnTo>
                <a:lnTo>
                  <a:pt x="917596" y="790576"/>
                </a:lnTo>
                <a:lnTo>
                  <a:pt x="918393" y="783829"/>
                </a:lnTo>
                <a:lnTo>
                  <a:pt x="919987" y="777479"/>
                </a:lnTo>
                <a:lnTo>
                  <a:pt x="921183" y="772319"/>
                </a:lnTo>
                <a:lnTo>
                  <a:pt x="922379" y="767954"/>
                </a:lnTo>
                <a:lnTo>
                  <a:pt x="924372" y="764779"/>
                </a:lnTo>
                <a:lnTo>
                  <a:pt x="925169" y="763588"/>
                </a:lnTo>
                <a:lnTo>
                  <a:pt x="926365" y="763191"/>
                </a:lnTo>
                <a:lnTo>
                  <a:pt x="923176" y="759619"/>
                </a:lnTo>
                <a:lnTo>
                  <a:pt x="920785" y="756444"/>
                </a:lnTo>
                <a:lnTo>
                  <a:pt x="918393" y="752476"/>
                </a:lnTo>
                <a:lnTo>
                  <a:pt x="916798" y="748507"/>
                </a:lnTo>
                <a:lnTo>
                  <a:pt x="915204" y="744538"/>
                </a:lnTo>
                <a:lnTo>
                  <a:pt x="914407" y="739776"/>
                </a:lnTo>
                <a:lnTo>
                  <a:pt x="913609" y="735807"/>
                </a:lnTo>
                <a:lnTo>
                  <a:pt x="913211" y="731044"/>
                </a:lnTo>
                <a:lnTo>
                  <a:pt x="912812" y="727076"/>
                </a:lnTo>
                <a:lnTo>
                  <a:pt x="912812" y="721916"/>
                </a:lnTo>
                <a:lnTo>
                  <a:pt x="913609" y="712391"/>
                </a:lnTo>
                <a:lnTo>
                  <a:pt x="915204" y="703263"/>
                </a:lnTo>
                <a:lnTo>
                  <a:pt x="917197" y="694135"/>
                </a:lnTo>
                <a:lnTo>
                  <a:pt x="920386" y="685007"/>
                </a:lnTo>
                <a:lnTo>
                  <a:pt x="923575" y="676672"/>
                </a:lnTo>
                <a:lnTo>
                  <a:pt x="927162" y="668735"/>
                </a:lnTo>
                <a:lnTo>
                  <a:pt x="930750" y="661988"/>
                </a:lnTo>
                <a:lnTo>
                  <a:pt x="934337" y="656035"/>
                </a:lnTo>
                <a:lnTo>
                  <a:pt x="937526" y="651272"/>
                </a:lnTo>
                <a:lnTo>
                  <a:pt x="940715" y="647700"/>
                </a:lnTo>
                <a:lnTo>
                  <a:pt x="943107" y="646113"/>
                </a:lnTo>
                <a:lnTo>
                  <a:pt x="955862" y="639763"/>
                </a:lnTo>
                <a:lnTo>
                  <a:pt x="968219" y="634604"/>
                </a:lnTo>
                <a:lnTo>
                  <a:pt x="980178" y="630238"/>
                </a:lnTo>
                <a:lnTo>
                  <a:pt x="992535" y="627063"/>
                </a:lnTo>
                <a:lnTo>
                  <a:pt x="1004493" y="624285"/>
                </a:lnTo>
                <a:lnTo>
                  <a:pt x="1016053" y="622300"/>
                </a:lnTo>
                <a:lnTo>
                  <a:pt x="1027214" y="621110"/>
                </a:lnTo>
                <a:lnTo>
                  <a:pt x="1038375" y="620713"/>
                </a:lnTo>
                <a:close/>
                <a:moveTo>
                  <a:pt x="1043186" y="515586"/>
                </a:moveTo>
                <a:lnTo>
                  <a:pt x="1022934" y="515983"/>
                </a:lnTo>
                <a:lnTo>
                  <a:pt x="1002682" y="516777"/>
                </a:lnTo>
                <a:lnTo>
                  <a:pt x="982827" y="518364"/>
                </a:lnTo>
                <a:lnTo>
                  <a:pt x="962972" y="519952"/>
                </a:lnTo>
                <a:lnTo>
                  <a:pt x="943514" y="521937"/>
                </a:lnTo>
                <a:lnTo>
                  <a:pt x="924056" y="525113"/>
                </a:lnTo>
                <a:lnTo>
                  <a:pt x="904598" y="527891"/>
                </a:lnTo>
                <a:lnTo>
                  <a:pt x="885140" y="531861"/>
                </a:lnTo>
                <a:lnTo>
                  <a:pt x="866476" y="535830"/>
                </a:lnTo>
                <a:lnTo>
                  <a:pt x="847812" y="540594"/>
                </a:lnTo>
                <a:lnTo>
                  <a:pt x="829148" y="545754"/>
                </a:lnTo>
                <a:lnTo>
                  <a:pt x="810485" y="550914"/>
                </a:lnTo>
                <a:lnTo>
                  <a:pt x="792218" y="556869"/>
                </a:lnTo>
                <a:lnTo>
                  <a:pt x="774348" y="563220"/>
                </a:lnTo>
                <a:lnTo>
                  <a:pt x="756082" y="569968"/>
                </a:lnTo>
                <a:lnTo>
                  <a:pt x="738609" y="577113"/>
                </a:lnTo>
                <a:lnTo>
                  <a:pt x="721137" y="585449"/>
                </a:lnTo>
                <a:lnTo>
                  <a:pt x="704061" y="593388"/>
                </a:lnTo>
                <a:lnTo>
                  <a:pt x="686986" y="601724"/>
                </a:lnTo>
                <a:lnTo>
                  <a:pt x="670308" y="610457"/>
                </a:lnTo>
                <a:lnTo>
                  <a:pt x="653630" y="619587"/>
                </a:lnTo>
                <a:lnTo>
                  <a:pt x="637745" y="629114"/>
                </a:lnTo>
                <a:lnTo>
                  <a:pt x="621861" y="639037"/>
                </a:lnTo>
                <a:lnTo>
                  <a:pt x="605977" y="649755"/>
                </a:lnTo>
                <a:lnTo>
                  <a:pt x="590490" y="660473"/>
                </a:lnTo>
                <a:lnTo>
                  <a:pt x="575400" y="671190"/>
                </a:lnTo>
                <a:lnTo>
                  <a:pt x="559913" y="682702"/>
                </a:lnTo>
                <a:lnTo>
                  <a:pt x="545617" y="694610"/>
                </a:lnTo>
                <a:lnTo>
                  <a:pt x="531322" y="706519"/>
                </a:lnTo>
                <a:lnTo>
                  <a:pt x="517026" y="719221"/>
                </a:lnTo>
                <a:lnTo>
                  <a:pt x="503525" y="731924"/>
                </a:lnTo>
                <a:lnTo>
                  <a:pt x="490023" y="745023"/>
                </a:lnTo>
                <a:lnTo>
                  <a:pt x="476919" y="758520"/>
                </a:lnTo>
                <a:lnTo>
                  <a:pt x="464212" y="772413"/>
                </a:lnTo>
                <a:lnTo>
                  <a:pt x="451504" y="786306"/>
                </a:lnTo>
                <a:lnTo>
                  <a:pt x="439591" y="800596"/>
                </a:lnTo>
                <a:lnTo>
                  <a:pt x="427678" y="815680"/>
                </a:lnTo>
                <a:lnTo>
                  <a:pt x="416162" y="830368"/>
                </a:lnTo>
                <a:lnTo>
                  <a:pt x="405441" y="845452"/>
                </a:lnTo>
                <a:lnTo>
                  <a:pt x="394322" y="860933"/>
                </a:lnTo>
                <a:lnTo>
                  <a:pt x="383997" y="876811"/>
                </a:lnTo>
                <a:lnTo>
                  <a:pt x="374070" y="892689"/>
                </a:lnTo>
                <a:lnTo>
                  <a:pt x="364539" y="908964"/>
                </a:lnTo>
                <a:lnTo>
                  <a:pt x="355009" y="925636"/>
                </a:lnTo>
                <a:lnTo>
                  <a:pt x="346272" y="941911"/>
                </a:lnTo>
                <a:lnTo>
                  <a:pt x="337933" y="959377"/>
                </a:lnTo>
                <a:lnTo>
                  <a:pt x="329594" y="976048"/>
                </a:lnTo>
                <a:lnTo>
                  <a:pt x="322049" y="993911"/>
                </a:lnTo>
                <a:lnTo>
                  <a:pt x="314901" y="1011377"/>
                </a:lnTo>
                <a:lnTo>
                  <a:pt x="308151" y="1029240"/>
                </a:lnTo>
                <a:lnTo>
                  <a:pt x="301797" y="1047500"/>
                </a:lnTo>
                <a:lnTo>
                  <a:pt x="295840" y="1065362"/>
                </a:lnTo>
                <a:lnTo>
                  <a:pt x="290678" y="1084019"/>
                </a:lnTo>
                <a:lnTo>
                  <a:pt x="285516" y="1102676"/>
                </a:lnTo>
                <a:lnTo>
                  <a:pt x="280751" y="1121729"/>
                </a:lnTo>
                <a:lnTo>
                  <a:pt x="276780" y="1140783"/>
                </a:lnTo>
                <a:lnTo>
                  <a:pt x="272809" y="1159440"/>
                </a:lnTo>
                <a:lnTo>
                  <a:pt x="270029" y="1178890"/>
                </a:lnTo>
                <a:lnTo>
                  <a:pt x="266852" y="1198341"/>
                </a:lnTo>
                <a:lnTo>
                  <a:pt x="264867" y="1218188"/>
                </a:lnTo>
                <a:lnTo>
                  <a:pt x="263278" y="1237639"/>
                </a:lnTo>
                <a:lnTo>
                  <a:pt x="261690" y="1257883"/>
                </a:lnTo>
                <a:lnTo>
                  <a:pt x="260896" y="1277731"/>
                </a:lnTo>
                <a:lnTo>
                  <a:pt x="260498" y="1297975"/>
                </a:lnTo>
                <a:lnTo>
                  <a:pt x="260896" y="1318220"/>
                </a:lnTo>
                <a:lnTo>
                  <a:pt x="261690" y="1338067"/>
                </a:lnTo>
                <a:lnTo>
                  <a:pt x="263278" y="1357915"/>
                </a:lnTo>
                <a:lnTo>
                  <a:pt x="264867" y="1377763"/>
                </a:lnTo>
                <a:lnTo>
                  <a:pt x="266852" y="1397213"/>
                </a:lnTo>
                <a:lnTo>
                  <a:pt x="270029" y="1416664"/>
                </a:lnTo>
                <a:lnTo>
                  <a:pt x="272809" y="1436114"/>
                </a:lnTo>
                <a:lnTo>
                  <a:pt x="276780" y="1455168"/>
                </a:lnTo>
                <a:lnTo>
                  <a:pt x="280751" y="1474222"/>
                </a:lnTo>
                <a:lnTo>
                  <a:pt x="285516" y="1493275"/>
                </a:lnTo>
                <a:lnTo>
                  <a:pt x="290678" y="1511535"/>
                </a:lnTo>
                <a:lnTo>
                  <a:pt x="295840" y="1530192"/>
                </a:lnTo>
                <a:lnTo>
                  <a:pt x="301797" y="1548452"/>
                </a:lnTo>
                <a:lnTo>
                  <a:pt x="308151" y="1566314"/>
                </a:lnTo>
                <a:lnTo>
                  <a:pt x="314901" y="1584177"/>
                </a:lnTo>
                <a:lnTo>
                  <a:pt x="322049" y="1602040"/>
                </a:lnTo>
                <a:lnTo>
                  <a:pt x="329594" y="1619109"/>
                </a:lnTo>
                <a:lnTo>
                  <a:pt x="337933" y="1636575"/>
                </a:lnTo>
                <a:lnTo>
                  <a:pt x="346272" y="1653247"/>
                </a:lnTo>
                <a:lnTo>
                  <a:pt x="355009" y="1670316"/>
                </a:lnTo>
                <a:lnTo>
                  <a:pt x="364539" y="1686591"/>
                </a:lnTo>
                <a:lnTo>
                  <a:pt x="374070" y="1703262"/>
                </a:lnTo>
                <a:lnTo>
                  <a:pt x="383997" y="1719140"/>
                </a:lnTo>
                <a:lnTo>
                  <a:pt x="394322" y="1734622"/>
                </a:lnTo>
                <a:lnTo>
                  <a:pt x="405441" y="1750500"/>
                </a:lnTo>
                <a:lnTo>
                  <a:pt x="416162" y="1765584"/>
                </a:lnTo>
                <a:lnTo>
                  <a:pt x="427678" y="1780271"/>
                </a:lnTo>
                <a:lnTo>
                  <a:pt x="439591" y="1794958"/>
                </a:lnTo>
                <a:lnTo>
                  <a:pt x="451504" y="1809248"/>
                </a:lnTo>
                <a:lnTo>
                  <a:pt x="464212" y="1823142"/>
                </a:lnTo>
                <a:lnTo>
                  <a:pt x="476919" y="1837035"/>
                </a:lnTo>
                <a:lnTo>
                  <a:pt x="490023" y="1850531"/>
                </a:lnTo>
                <a:lnTo>
                  <a:pt x="503525" y="1863631"/>
                </a:lnTo>
                <a:lnTo>
                  <a:pt x="517026" y="1876333"/>
                </a:lnTo>
                <a:lnTo>
                  <a:pt x="531322" y="1889035"/>
                </a:lnTo>
                <a:lnTo>
                  <a:pt x="545617" y="1900944"/>
                </a:lnTo>
                <a:lnTo>
                  <a:pt x="559913" y="1912852"/>
                </a:lnTo>
                <a:lnTo>
                  <a:pt x="575400" y="1923967"/>
                </a:lnTo>
                <a:lnTo>
                  <a:pt x="590490" y="1935479"/>
                </a:lnTo>
                <a:lnTo>
                  <a:pt x="605977" y="1945799"/>
                </a:lnTo>
                <a:lnTo>
                  <a:pt x="621861" y="1956517"/>
                </a:lnTo>
                <a:lnTo>
                  <a:pt x="637745" y="1966044"/>
                </a:lnTo>
                <a:lnTo>
                  <a:pt x="653630" y="1975968"/>
                </a:lnTo>
                <a:lnTo>
                  <a:pt x="670308" y="1985097"/>
                </a:lnTo>
                <a:lnTo>
                  <a:pt x="686986" y="1994227"/>
                </a:lnTo>
                <a:lnTo>
                  <a:pt x="704061" y="2002563"/>
                </a:lnTo>
                <a:lnTo>
                  <a:pt x="721137" y="2010502"/>
                </a:lnTo>
                <a:lnTo>
                  <a:pt x="738609" y="2018044"/>
                </a:lnTo>
                <a:lnTo>
                  <a:pt x="756082" y="2025189"/>
                </a:lnTo>
                <a:lnTo>
                  <a:pt x="774348" y="2032335"/>
                </a:lnTo>
                <a:lnTo>
                  <a:pt x="792218" y="2038686"/>
                </a:lnTo>
                <a:lnTo>
                  <a:pt x="810485" y="2044640"/>
                </a:lnTo>
                <a:lnTo>
                  <a:pt x="829148" y="2050197"/>
                </a:lnTo>
                <a:lnTo>
                  <a:pt x="847812" y="2055358"/>
                </a:lnTo>
                <a:lnTo>
                  <a:pt x="866476" y="2059724"/>
                </a:lnTo>
                <a:lnTo>
                  <a:pt x="885140" y="2064091"/>
                </a:lnTo>
                <a:lnTo>
                  <a:pt x="904598" y="2067266"/>
                </a:lnTo>
                <a:lnTo>
                  <a:pt x="924056" y="2070839"/>
                </a:lnTo>
                <a:lnTo>
                  <a:pt x="943514" y="2073220"/>
                </a:lnTo>
                <a:lnTo>
                  <a:pt x="962972" y="2075999"/>
                </a:lnTo>
                <a:lnTo>
                  <a:pt x="982827" y="2077587"/>
                </a:lnTo>
                <a:lnTo>
                  <a:pt x="1002682" y="2078778"/>
                </a:lnTo>
                <a:lnTo>
                  <a:pt x="1022934" y="2079572"/>
                </a:lnTo>
                <a:lnTo>
                  <a:pt x="1043186" y="2079572"/>
                </a:lnTo>
                <a:lnTo>
                  <a:pt x="1063041" y="2079572"/>
                </a:lnTo>
                <a:lnTo>
                  <a:pt x="1083293" y="2078778"/>
                </a:lnTo>
                <a:lnTo>
                  <a:pt x="1103148" y="2077587"/>
                </a:lnTo>
                <a:lnTo>
                  <a:pt x="1122606" y="2075999"/>
                </a:lnTo>
                <a:lnTo>
                  <a:pt x="1142064" y="2073220"/>
                </a:lnTo>
                <a:lnTo>
                  <a:pt x="1161919" y="2070839"/>
                </a:lnTo>
                <a:lnTo>
                  <a:pt x="1180980" y="2067266"/>
                </a:lnTo>
                <a:lnTo>
                  <a:pt x="1200438" y="2064091"/>
                </a:lnTo>
                <a:lnTo>
                  <a:pt x="1219499" y="2059724"/>
                </a:lnTo>
                <a:lnTo>
                  <a:pt x="1237766" y="2055358"/>
                </a:lnTo>
                <a:lnTo>
                  <a:pt x="1256827" y="2050197"/>
                </a:lnTo>
                <a:lnTo>
                  <a:pt x="1275093" y="2044640"/>
                </a:lnTo>
                <a:lnTo>
                  <a:pt x="1293757" y="2038686"/>
                </a:lnTo>
                <a:lnTo>
                  <a:pt x="1311627" y="2032335"/>
                </a:lnTo>
                <a:lnTo>
                  <a:pt x="1329496" y="2025189"/>
                </a:lnTo>
                <a:lnTo>
                  <a:pt x="1347366" y="2018044"/>
                </a:lnTo>
                <a:lnTo>
                  <a:pt x="1364441" y="2010502"/>
                </a:lnTo>
                <a:lnTo>
                  <a:pt x="1381914" y="2002563"/>
                </a:lnTo>
                <a:lnTo>
                  <a:pt x="1398592" y="1994227"/>
                </a:lnTo>
                <a:lnTo>
                  <a:pt x="1415667" y="1985097"/>
                </a:lnTo>
                <a:lnTo>
                  <a:pt x="1431949" y="1975968"/>
                </a:lnTo>
                <a:lnTo>
                  <a:pt x="1447833" y="1966044"/>
                </a:lnTo>
                <a:lnTo>
                  <a:pt x="1464114" y="1956517"/>
                </a:lnTo>
                <a:lnTo>
                  <a:pt x="1479998" y="1945799"/>
                </a:lnTo>
                <a:lnTo>
                  <a:pt x="1495088" y="1935479"/>
                </a:lnTo>
                <a:lnTo>
                  <a:pt x="1510575" y="1923967"/>
                </a:lnTo>
                <a:lnTo>
                  <a:pt x="1525665" y="1912852"/>
                </a:lnTo>
                <a:lnTo>
                  <a:pt x="1539960" y="1900944"/>
                </a:lnTo>
                <a:lnTo>
                  <a:pt x="1554256" y="1889035"/>
                </a:lnTo>
                <a:lnTo>
                  <a:pt x="1568551" y="1876333"/>
                </a:lnTo>
                <a:lnTo>
                  <a:pt x="1582053" y="1863631"/>
                </a:lnTo>
                <a:lnTo>
                  <a:pt x="1595555" y="1850531"/>
                </a:lnTo>
                <a:lnTo>
                  <a:pt x="1608659" y="1837035"/>
                </a:lnTo>
                <a:lnTo>
                  <a:pt x="1621763" y="1823142"/>
                </a:lnTo>
                <a:lnTo>
                  <a:pt x="1634073" y="1809248"/>
                </a:lnTo>
                <a:lnTo>
                  <a:pt x="1646383" y="1794958"/>
                </a:lnTo>
                <a:lnTo>
                  <a:pt x="1657899" y="1780271"/>
                </a:lnTo>
                <a:lnTo>
                  <a:pt x="1669415" y="1765584"/>
                </a:lnTo>
                <a:lnTo>
                  <a:pt x="1680534" y="1750500"/>
                </a:lnTo>
                <a:lnTo>
                  <a:pt x="1691256" y="1734622"/>
                </a:lnTo>
                <a:lnTo>
                  <a:pt x="1701581" y="1719140"/>
                </a:lnTo>
                <a:lnTo>
                  <a:pt x="1711508" y="1703262"/>
                </a:lnTo>
                <a:lnTo>
                  <a:pt x="1721436" y="1686591"/>
                </a:lnTo>
                <a:lnTo>
                  <a:pt x="1730569" y="1670316"/>
                </a:lnTo>
                <a:lnTo>
                  <a:pt x="1739305" y="1653247"/>
                </a:lnTo>
                <a:lnTo>
                  <a:pt x="1748041" y="1636575"/>
                </a:lnTo>
                <a:lnTo>
                  <a:pt x="1755983" y="1619109"/>
                </a:lnTo>
                <a:lnTo>
                  <a:pt x="1763529" y="1602040"/>
                </a:lnTo>
                <a:lnTo>
                  <a:pt x="1770676" y="1584177"/>
                </a:lnTo>
                <a:lnTo>
                  <a:pt x="1777427" y="1566314"/>
                </a:lnTo>
                <a:lnTo>
                  <a:pt x="1783781" y="1548452"/>
                </a:lnTo>
                <a:lnTo>
                  <a:pt x="1789737" y="1530192"/>
                </a:lnTo>
                <a:lnTo>
                  <a:pt x="1795694" y="1511535"/>
                </a:lnTo>
                <a:lnTo>
                  <a:pt x="1800459" y="1493275"/>
                </a:lnTo>
                <a:lnTo>
                  <a:pt x="1804827" y="1474222"/>
                </a:lnTo>
                <a:lnTo>
                  <a:pt x="1809195" y="1455168"/>
                </a:lnTo>
                <a:lnTo>
                  <a:pt x="1812769" y="1436114"/>
                </a:lnTo>
                <a:lnTo>
                  <a:pt x="1816343" y="1416664"/>
                </a:lnTo>
                <a:lnTo>
                  <a:pt x="1818726" y="1397213"/>
                </a:lnTo>
                <a:lnTo>
                  <a:pt x="1820711" y="1377763"/>
                </a:lnTo>
                <a:lnTo>
                  <a:pt x="1823094" y="1357915"/>
                </a:lnTo>
                <a:lnTo>
                  <a:pt x="1824285" y="1338067"/>
                </a:lnTo>
                <a:lnTo>
                  <a:pt x="1824682" y="1318220"/>
                </a:lnTo>
                <a:lnTo>
                  <a:pt x="1825079" y="1297975"/>
                </a:lnTo>
                <a:lnTo>
                  <a:pt x="1824682" y="1277731"/>
                </a:lnTo>
                <a:lnTo>
                  <a:pt x="1824285" y="1257883"/>
                </a:lnTo>
                <a:lnTo>
                  <a:pt x="1823094" y="1237639"/>
                </a:lnTo>
                <a:lnTo>
                  <a:pt x="1820711" y="1218188"/>
                </a:lnTo>
                <a:lnTo>
                  <a:pt x="1818726" y="1198341"/>
                </a:lnTo>
                <a:lnTo>
                  <a:pt x="1816343" y="1178890"/>
                </a:lnTo>
                <a:lnTo>
                  <a:pt x="1812769" y="1159440"/>
                </a:lnTo>
                <a:lnTo>
                  <a:pt x="1809195" y="1140783"/>
                </a:lnTo>
                <a:lnTo>
                  <a:pt x="1804827" y="1121729"/>
                </a:lnTo>
                <a:lnTo>
                  <a:pt x="1800459" y="1102676"/>
                </a:lnTo>
                <a:lnTo>
                  <a:pt x="1795694" y="1084019"/>
                </a:lnTo>
                <a:lnTo>
                  <a:pt x="1789737" y="1065362"/>
                </a:lnTo>
                <a:lnTo>
                  <a:pt x="1783781" y="1047500"/>
                </a:lnTo>
                <a:lnTo>
                  <a:pt x="1777427" y="1029240"/>
                </a:lnTo>
                <a:lnTo>
                  <a:pt x="1770676" y="1011377"/>
                </a:lnTo>
                <a:lnTo>
                  <a:pt x="1763529" y="993911"/>
                </a:lnTo>
                <a:lnTo>
                  <a:pt x="1755983" y="976048"/>
                </a:lnTo>
                <a:lnTo>
                  <a:pt x="1748041" y="959377"/>
                </a:lnTo>
                <a:lnTo>
                  <a:pt x="1739305" y="941911"/>
                </a:lnTo>
                <a:lnTo>
                  <a:pt x="1730569" y="925636"/>
                </a:lnTo>
                <a:lnTo>
                  <a:pt x="1721436" y="908964"/>
                </a:lnTo>
                <a:lnTo>
                  <a:pt x="1711508" y="892689"/>
                </a:lnTo>
                <a:lnTo>
                  <a:pt x="1701581" y="876811"/>
                </a:lnTo>
                <a:lnTo>
                  <a:pt x="1691256" y="860933"/>
                </a:lnTo>
                <a:lnTo>
                  <a:pt x="1680534" y="845452"/>
                </a:lnTo>
                <a:lnTo>
                  <a:pt x="1669415" y="830368"/>
                </a:lnTo>
                <a:lnTo>
                  <a:pt x="1657899" y="815680"/>
                </a:lnTo>
                <a:lnTo>
                  <a:pt x="1646383" y="800596"/>
                </a:lnTo>
                <a:lnTo>
                  <a:pt x="1634073" y="786306"/>
                </a:lnTo>
                <a:lnTo>
                  <a:pt x="1621763" y="772413"/>
                </a:lnTo>
                <a:lnTo>
                  <a:pt x="1608659" y="758520"/>
                </a:lnTo>
                <a:lnTo>
                  <a:pt x="1595555" y="745023"/>
                </a:lnTo>
                <a:lnTo>
                  <a:pt x="1582053" y="731924"/>
                </a:lnTo>
                <a:lnTo>
                  <a:pt x="1568551" y="719221"/>
                </a:lnTo>
                <a:lnTo>
                  <a:pt x="1554256" y="706519"/>
                </a:lnTo>
                <a:lnTo>
                  <a:pt x="1539960" y="694610"/>
                </a:lnTo>
                <a:lnTo>
                  <a:pt x="1525665" y="682702"/>
                </a:lnTo>
                <a:lnTo>
                  <a:pt x="1510575" y="671190"/>
                </a:lnTo>
                <a:lnTo>
                  <a:pt x="1495088" y="660473"/>
                </a:lnTo>
                <a:lnTo>
                  <a:pt x="1479998" y="649755"/>
                </a:lnTo>
                <a:lnTo>
                  <a:pt x="1464114" y="639037"/>
                </a:lnTo>
                <a:lnTo>
                  <a:pt x="1447833" y="629114"/>
                </a:lnTo>
                <a:lnTo>
                  <a:pt x="1431949" y="619587"/>
                </a:lnTo>
                <a:lnTo>
                  <a:pt x="1415667" y="610457"/>
                </a:lnTo>
                <a:lnTo>
                  <a:pt x="1398592" y="601724"/>
                </a:lnTo>
                <a:lnTo>
                  <a:pt x="1381914" y="593388"/>
                </a:lnTo>
                <a:lnTo>
                  <a:pt x="1364441" y="585449"/>
                </a:lnTo>
                <a:lnTo>
                  <a:pt x="1347366" y="577113"/>
                </a:lnTo>
                <a:lnTo>
                  <a:pt x="1329496" y="569968"/>
                </a:lnTo>
                <a:lnTo>
                  <a:pt x="1311627" y="563220"/>
                </a:lnTo>
                <a:lnTo>
                  <a:pt x="1293757" y="556869"/>
                </a:lnTo>
                <a:lnTo>
                  <a:pt x="1275093" y="550914"/>
                </a:lnTo>
                <a:lnTo>
                  <a:pt x="1256827" y="545754"/>
                </a:lnTo>
                <a:lnTo>
                  <a:pt x="1237766" y="540594"/>
                </a:lnTo>
                <a:lnTo>
                  <a:pt x="1219499" y="535830"/>
                </a:lnTo>
                <a:lnTo>
                  <a:pt x="1200438" y="531861"/>
                </a:lnTo>
                <a:lnTo>
                  <a:pt x="1180980" y="527891"/>
                </a:lnTo>
                <a:lnTo>
                  <a:pt x="1161919" y="525113"/>
                </a:lnTo>
                <a:lnTo>
                  <a:pt x="1142064" y="521937"/>
                </a:lnTo>
                <a:lnTo>
                  <a:pt x="1122606" y="519952"/>
                </a:lnTo>
                <a:lnTo>
                  <a:pt x="1103148" y="518364"/>
                </a:lnTo>
                <a:lnTo>
                  <a:pt x="1083293" y="516777"/>
                </a:lnTo>
                <a:lnTo>
                  <a:pt x="1063041" y="515983"/>
                </a:lnTo>
                <a:lnTo>
                  <a:pt x="1043186" y="515586"/>
                </a:lnTo>
                <a:close/>
                <a:moveTo>
                  <a:pt x="803734" y="280988"/>
                </a:moveTo>
                <a:lnTo>
                  <a:pt x="862902" y="391340"/>
                </a:lnTo>
                <a:lnTo>
                  <a:pt x="884743" y="387371"/>
                </a:lnTo>
                <a:lnTo>
                  <a:pt x="906980" y="383798"/>
                </a:lnTo>
                <a:lnTo>
                  <a:pt x="929218" y="380622"/>
                </a:lnTo>
                <a:lnTo>
                  <a:pt x="951456" y="378241"/>
                </a:lnTo>
                <a:lnTo>
                  <a:pt x="974488" y="376256"/>
                </a:lnTo>
                <a:lnTo>
                  <a:pt x="997122" y="374668"/>
                </a:lnTo>
                <a:lnTo>
                  <a:pt x="1019757" y="373874"/>
                </a:lnTo>
                <a:lnTo>
                  <a:pt x="1043186" y="373477"/>
                </a:lnTo>
                <a:lnTo>
                  <a:pt x="1059865" y="373874"/>
                </a:lnTo>
                <a:lnTo>
                  <a:pt x="1076940" y="374271"/>
                </a:lnTo>
                <a:lnTo>
                  <a:pt x="1093618" y="375462"/>
                </a:lnTo>
                <a:lnTo>
                  <a:pt x="1110693" y="376256"/>
                </a:lnTo>
                <a:lnTo>
                  <a:pt x="1127372" y="377844"/>
                </a:lnTo>
                <a:lnTo>
                  <a:pt x="1144050" y="379432"/>
                </a:lnTo>
                <a:lnTo>
                  <a:pt x="1160331" y="381019"/>
                </a:lnTo>
                <a:lnTo>
                  <a:pt x="1176612" y="383798"/>
                </a:lnTo>
                <a:lnTo>
                  <a:pt x="1193291" y="386180"/>
                </a:lnTo>
                <a:lnTo>
                  <a:pt x="1209572" y="388958"/>
                </a:lnTo>
                <a:lnTo>
                  <a:pt x="1225853" y="392134"/>
                </a:lnTo>
                <a:lnTo>
                  <a:pt x="1241737" y="395310"/>
                </a:lnTo>
                <a:lnTo>
                  <a:pt x="1257621" y="399279"/>
                </a:lnTo>
                <a:lnTo>
                  <a:pt x="1273505" y="403249"/>
                </a:lnTo>
                <a:lnTo>
                  <a:pt x="1289389" y="407218"/>
                </a:lnTo>
                <a:lnTo>
                  <a:pt x="1304876" y="411982"/>
                </a:lnTo>
                <a:lnTo>
                  <a:pt x="1370398" y="304805"/>
                </a:lnTo>
                <a:lnTo>
                  <a:pt x="1611439" y="417142"/>
                </a:lnTo>
                <a:lnTo>
                  <a:pt x="1570140" y="539800"/>
                </a:lnTo>
                <a:lnTo>
                  <a:pt x="1592775" y="555678"/>
                </a:lnTo>
                <a:lnTo>
                  <a:pt x="1614615" y="572747"/>
                </a:lnTo>
                <a:lnTo>
                  <a:pt x="1636059" y="589815"/>
                </a:lnTo>
                <a:lnTo>
                  <a:pt x="1656708" y="608075"/>
                </a:lnTo>
                <a:lnTo>
                  <a:pt x="1676960" y="626732"/>
                </a:lnTo>
                <a:lnTo>
                  <a:pt x="1696815" y="645389"/>
                </a:lnTo>
                <a:lnTo>
                  <a:pt x="1715876" y="665236"/>
                </a:lnTo>
                <a:lnTo>
                  <a:pt x="1734540" y="685481"/>
                </a:lnTo>
                <a:lnTo>
                  <a:pt x="1752410" y="706519"/>
                </a:lnTo>
                <a:lnTo>
                  <a:pt x="1769882" y="728351"/>
                </a:lnTo>
                <a:lnTo>
                  <a:pt x="1786560" y="750184"/>
                </a:lnTo>
                <a:lnTo>
                  <a:pt x="1802841" y="772413"/>
                </a:lnTo>
                <a:lnTo>
                  <a:pt x="1818329" y="795436"/>
                </a:lnTo>
                <a:lnTo>
                  <a:pt x="1832624" y="818856"/>
                </a:lnTo>
                <a:lnTo>
                  <a:pt x="1846920" y="842673"/>
                </a:lnTo>
                <a:lnTo>
                  <a:pt x="1860024" y="866887"/>
                </a:lnTo>
                <a:lnTo>
                  <a:pt x="1994642" y="834337"/>
                </a:lnTo>
                <a:lnTo>
                  <a:pt x="2085975" y="1084019"/>
                </a:lnTo>
                <a:lnTo>
                  <a:pt x="1954931" y="1149516"/>
                </a:lnTo>
                <a:lnTo>
                  <a:pt x="1958108" y="1167776"/>
                </a:lnTo>
                <a:lnTo>
                  <a:pt x="1960491" y="1185638"/>
                </a:lnTo>
                <a:lnTo>
                  <a:pt x="1962476" y="1204295"/>
                </a:lnTo>
                <a:lnTo>
                  <a:pt x="1964462" y="1222952"/>
                </a:lnTo>
                <a:lnTo>
                  <a:pt x="1965653" y="1241212"/>
                </a:lnTo>
                <a:lnTo>
                  <a:pt x="1966447" y="1259868"/>
                </a:lnTo>
                <a:lnTo>
                  <a:pt x="1967242" y="1278922"/>
                </a:lnTo>
                <a:lnTo>
                  <a:pt x="1967242" y="1297975"/>
                </a:lnTo>
                <a:lnTo>
                  <a:pt x="1967242" y="1315441"/>
                </a:lnTo>
                <a:lnTo>
                  <a:pt x="1966845" y="1332907"/>
                </a:lnTo>
                <a:lnTo>
                  <a:pt x="1966050" y="1349976"/>
                </a:lnTo>
                <a:lnTo>
                  <a:pt x="1964859" y="1367839"/>
                </a:lnTo>
                <a:lnTo>
                  <a:pt x="1962873" y="1385305"/>
                </a:lnTo>
                <a:lnTo>
                  <a:pt x="1961285" y="1401977"/>
                </a:lnTo>
                <a:lnTo>
                  <a:pt x="1959300" y="1419442"/>
                </a:lnTo>
                <a:lnTo>
                  <a:pt x="1957314" y="1436114"/>
                </a:lnTo>
                <a:lnTo>
                  <a:pt x="1954137" y="1453183"/>
                </a:lnTo>
                <a:lnTo>
                  <a:pt x="1951357" y="1469855"/>
                </a:lnTo>
                <a:lnTo>
                  <a:pt x="1947784" y="1486527"/>
                </a:lnTo>
                <a:lnTo>
                  <a:pt x="1944210" y="1503199"/>
                </a:lnTo>
                <a:lnTo>
                  <a:pt x="1940239" y="1519871"/>
                </a:lnTo>
                <a:lnTo>
                  <a:pt x="1935871" y="1535749"/>
                </a:lnTo>
                <a:lnTo>
                  <a:pt x="1931899" y="1552024"/>
                </a:lnTo>
                <a:lnTo>
                  <a:pt x="1926737" y="1568299"/>
                </a:lnTo>
                <a:lnTo>
                  <a:pt x="2061355" y="1650468"/>
                </a:lnTo>
                <a:lnTo>
                  <a:pt x="1949372" y="1891020"/>
                </a:lnTo>
                <a:lnTo>
                  <a:pt x="1791723" y="1838623"/>
                </a:lnTo>
                <a:lnTo>
                  <a:pt x="1776633" y="1859264"/>
                </a:lnTo>
                <a:lnTo>
                  <a:pt x="1761146" y="1879112"/>
                </a:lnTo>
                <a:lnTo>
                  <a:pt x="1744468" y="1898165"/>
                </a:lnTo>
                <a:lnTo>
                  <a:pt x="1728186" y="1917219"/>
                </a:lnTo>
                <a:lnTo>
                  <a:pt x="1710714" y="1935876"/>
                </a:lnTo>
                <a:lnTo>
                  <a:pt x="1693241" y="1954135"/>
                </a:lnTo>
                <a:lnTo>
                  <a:pt x="1674975" y="1971204"/>
                </a:lnTo>
                <a:lnTo>
                  <a:pt x="1655914" y="1988670"/>
                </a:lnTo>
                <a:lnTo>
                  <a:pt x="1636853" y="2004945"/>
                </a:lnTo>
                <a:lnTo>
                  <a:pt x="1616998" y="2021220"/>
                </a:lnTo>
                <a:lnTo>
                  <a:pt x="1597143" y="2036701"/>
                </a:lnTo>
                <a:lnTo>
                  <a:pt x="1576494" y="2051388"/>
                </a:lnTo>
                <a:lnTo>
                  <a:pt x="1555844" y="2066075"/>
                </a:lnTo>
                <a:lnTo>
                  <a:pt x="1534401" y="2079572"/>
                </a:lnTo>
                <a:lnTo>
                  <a:pt x="1512957" y="2093068"/>
                </a:lnTo>
                <a:lnTo>
                  <a:pt x="1491117" y="2105770"/>
                </a:lnTo>
                <a:lnTo>
                  <a:pt x="1531621" y="2274474"/>
                </a:lnTo>
                <a:lnTo>
                  <a:pt x="1281844" y="2365376"/>
                </a:lnTo>
                <a:lnTo>
                  <a:pt x="1202821" y="2207787"/>
                </a:lnTo>
                <a:lnTo>
                  <a:pt x="1183363" y="2210962"/>
                </a:lnTo>
                <a:lnTo>
                  <a:pt x="1163508" y="2213741"/>
                </a:lnTo>
                <a:lnTo>
                  <a:pt x="1144050" y="2216123"/>
                </a:lnTo>
                <a:lnTo>
                  <a:pt x="1124195" y="2218504"/>
                </a:lnTo>
                <a:lnTo>
                  <a:pt x="1103943" y="2219695"/>
                </a:lnTo>
                <a:lnTo>
                  <a:pt x="1083690" y="2220886"/>
                </a:lnTo>
                <a:lnTo>
                  <a:pt x="1063438" y="2221680"/>
                </a:lnTo>
                <a:lnTo>
                  <a:pt x="1043186" y="2221680"/>
                </a:lnTo>
                <a:lnTo>
                  <a:pt x="1013007" y="2221283"/>
                </a:lnTo>
                <a:lnTo>
                  <a:pt x="983224" y="2220092"/>
                </a:lnTo>
                <a:lnTo>
                  <a:pt x="954235" y="2217711"/>
                </a:lnTo>
                <a:lnTo>
                  <a:pt x="924850" y="2214535"/>
                </a:lnTo>
                <a:lnTo>
                  <a:pt x="895862" y="2210565"/>
                </a:lnTo>
                <a:lnTo>
                  <a:pt x="867270" y="2205405"/>
                </a:lnTo>
                <a:lnTo>
                  <a:pt x="839076" y="2199451"/>
                </a:lnTo>
                <a:lnTo>
                  <a:pt x="810882" y="2192703"/>
                </a:lnTo>
                <a:lnTo>
                  <a:pt x="715180" y="2341162"/>
                </a:lnTo>
                <a:lnTo>
                  <a:pt x="474536" y="2229222"/>
                </a:lnTo>
                <a:lnTo>
                  <a:pt x="524968" y="2062900"/>
                </a:lnTo>
                <a:lnTo>
                  <a:pt x="504716" y="2049006"/>
                </a:lnTo>
                <a:lnTo>
                  <a:pt x="484464" y="2033525"/>
                </a:lnTo>
                <a:lnTo>
                  <a:pt x="465006" y="2018441"/>
                </a:lnTo>
                <a:lnTo>
                  <a:pt x="445945" y="2002960"/>
                </a:lnTo>
                <a:lnTo>
                  <a:pt x="427281" y="1986288"/>
                </a:lnTo>
                <a:lnTo>
                  <a:pt x="408617" y="1969616"/>
                </a:lnTo>
                <a:lnTo>
                  <a:pt x="390748" y="1952151"/>
                </a:lnTo>
                <a:lnTo>
                  <a:pt x="373672" y="1934685"/>
                </a:lnTo>
                <a:lnTo>
                  <a:pt x="356597" y="1916028"/>
                </a:lnTo>
                <a:lnTo>
                  <a:pt x="340316" y="1897371"/>
                </a:lnTo>
                <a:lnTo>
                  <a:pt x="324432" y="1878715"/>
                </a:lnTo>
                <a:lnTo>
                  <a:pt x="308548" y="1858867"/>
                </a:lnTo>
                <a:lnTo>
                  <a:pt x="293855" y="1839020"/>
                </a:lnTo>
                <a:lnTo>
                  <a:pt x="279559" y="1818775"/>
                </a:lnTo>
                <a:lnTo>
                  <a:pt x="265661" y="1797737"/>
                </a:lnTo>
                <a:lnTo>
                  <a:pt x="252556" y="1776301"/>
                </a:lnTo>
                <a:lnTo>
                  <a:pt x="91333" y="1811630"/>
                </a:lnTo>
                <a:lnTo>
                  <a:pt x="0" y="1562345"/>
                </a:lnTo>
                <a:lnTo>
                  <a:pt x="138191" y="1488512"/>
                </a:lnTo>
                <a:lnTo>
                  <a:pt x="133426" y="1465092"/>
                </a:lnTo>
                <a:lnTo>
                  <a:pt x="129852" y="1441672"/>
                </a:lnTo>
                <a:lnTo>
                  <a:pt x="126278" y="1418251"/>
                </a:lnTo>
                <a:lnTo>
                  <a:pt x="123498" y="1394434"/>
                </a:lnTo>
                <a:lnTo>
                  <a:pt x="121513" y="1370220"/>
                </a:lnTo>
                <a:lnTo>
                  <a:pt x="119527" y="1346403"/>
                </a:lnTo>
                <a:lnTo>
                  <a:pt x="118733" y="1322189"/>
                </a:lnTo>
                <a:lnTo>
                  <a:pt x="118336" y="1297975"/>
                </a:lnTo>
                <a:lnTo>
                  <a:pt x="118733" y="1269395"/>
                </a:lnTo>
                <a:lnTo>
                  <a:pt x="119924" y="1240418"/>
                </a:lnTo>
                <a:lnTo>
                  <a:pt x="122704" y="1211837"/>
                </a:lnTo>
                <a:lnTo>
                  <a:pt x="125484" y="1184051"/>
                </a:lnTo>
                <a:lnTo>
                  <a:pt x="129455" y="1155867"/>
                </a:lnTo>
                <a:lnTo>
                  <a:pt x="134220" y="1128478"/>
                </a:lnTo>
                <a:lnTo>
                  <a:pt x="139780" y="1101088"/>
                </a:lnTo>
                <a:lnTo>
                  <a:pt x="146133" y="1074095"/>
                </a:lnTo>
                <a:lnTo>
                  <a:pt x="24223" y="995896"/>
                </a:lnTo>
                <a:lnTo>
                  <a:pt x="136603" y="755344"/>
                </a:lnTo>
                <a:lnTo>
                  <a:pt x="268043" y="794642"/>
                </a:lnTo>
                <a:lnTo>
                  <a:pt x="283530" y="772016"/>
                </a:lnTo>
                <a:lnTo>
                  <a:pt x="299017" y="750184"/>
                </a:lnTo>
                <a:lnTo>
                  <a:pt x="315696" y="728351"/>
                </a:lnTo>
                <a:lnTo>
                  <a:pt x="332771" y="707313"/>
                </a:lnTo>
                <a:lnTo>
                  <a:pt x="350243" y="686274"/>
                </a:lnTo>
                <a:lnTo>
                  <a:pt x="368907" y="666824"/>
                </a:lnTo>
                <a:lnTo>
                  <a:pt x="387571" y="646976"/>
                </a:lnTo>
                <a:lnTo>
                  <a:pt x="407426" y="627923"/>
                </a:lnTo>
                <a:lnTo>
                  <a:pt x="427281" y="609266"/>
                </a:lnTo>
                <a:lnTo>
                  <a:pt x="447930" y="591403"/>
                </a:lnTo>
                <a:lnTo>
                  <a:pt x="468977" y="574334"/>
                </a:lnTo>
                <a:lnTo>
                  <a:pt x="490420" y="557662"/>
                </a:lnTo>
                <a:lnTo>
                  <a:pt x="512261" y="541784"/>
                </a:lnTo>
                <a:lnTo>
                  <a:pt x="535293" y="526303"/>
                </a:lnTo>
                <a:lnTo>
                  <a:pt x="557928" y="511616"/>
                </a:lnTo>
                <a:lnTo>
                  <a:pt x="581754" y="497723"/>
                </a:lnTo>
                <a:lnTo>
                  <a:pt x="554354" y="371890"/>
                </a:lnTo>
                <a:lnTo>
                  <a:pt x="803734" y="280988"/>
                </a:lnTo>
                <a:close/>
                <a:moveTo>
                  <a:pt x="2013752" y="186531"/>
                </a:moveTo>
                <a:lnTo>
                  <a:pt x="2001871" y="186928"/>
                </a:lnTo>
                <a:lnTo>
                  <a:pt x="1989594" y="188119"/>
                </a:lnTo>
                <a:lnTo>
                  <a:pt x="1978109" y="190103"/>
                </a:lnTo>
                <a:lnTo>
                  <a:pt x="1966624" y="192881"/>
                </a:lnTo>
                <a:lnTo>
                  <a:pt x="1955139" y="196453"/>
                </a:lnTo>
                <a:lnTo>
                  <a:pt x="1944050" y="200819"/>
                </a:lnTo>
                <a:lnTo>
                  <a:pt x="1932962" y="205978"/>
                </a:lnTo>
                <a:lnTo>
                  <a:pt x="1922269" y="211534"/>
                </a:lnTo>
                <a:lnTo>
                  <a:pt x="1914348" y="216297"/>
                </a:lnTo>
                <a:lnTo>
                  <a:pt x="1906823" y="221853"/>
                </a:lnTo>
                <a:lnTo>
                  <a:pt x="1899695" y="227409"/>
                </a:lnTo>
                <a:lnTo>
                  <a:pt x="1892962" y="233363"/>
                </a:lnTo>
                <a:lnTo>
                  <a:pt x="1886230" y="239713"/>
                </a:lnTo>
                <a:lnTo>
                  <a:pt x="1880289" y="246063"/>
                </a:lnTo>
                <a:lnTo>
                  <a:pt x="1874349" y="252809"/>
                </a:lnTo>
                <a:lnTo>
                  <a:pt x="1869200" y="259953"/>
                </a:lnTo>
                <a:lnTo>
                  <a:pt x="1864052" y="267097"/>
                </a:lnTo>
                <a:lnTo>
                  <a:pt x="1859300" y="274241"/>
                </a:lnTo>
                <a:lnTo>
                  <a:pt x="1855339" y="281781"/>
                </a:lnTo>
                <a:lnTo>
                  <a:pt x="1850983" y="289719"/>
                </a:lnTo>
                <a:lnTo>
                  <a:pt x="1847419" y="297656"/>
                </a:lnTo>
                <a:lnTo>
                  <a:pt x="1844646" y="305594"/>
                </a:lnTo>
                <a:lnTo>
                  <a:pt x="1841874" y="313928"/>
                </a:lnTo>
                <a:lnTo>
                  <a:pt x="1839102" y="322263"/>
                </a:lnTo>
                <a:lnTo>
                  <a:pt x="1837518" y="330597"/>
                </a:lnTo>
                <a:lnTo>
                  <a:pt x="1835934" y="339328"/>
                </a:lnTo>
                <a:lnTo>
                  <a:pt x="1834350" y="348059"/>
                </a:lnTo>
                <a:lnTo>
                  <a:pt x="1833557" y="356791"/>
                </a:lnTo>
                <a:lnTo>
                  <a:pt x="1833557" y="365125"/>
                </a:lnTo>
                <a:lnTo>
                  <a:pt x="1833557" y="373856"/>
                </a:lnTo>
                <a:lnTo>
                  <a:pt x="1833953" y="382984"/>
                </a:lnTo>
                <a:lnTo>
                  <a:pt x="1835142" y="391716"/>
                </a:lnTo>
                <a:lnTo>
                  <a:pt x="1836726" y="400050"/>
                </a:lnTo>
                <a:lnTo>
                  <a:pt x="1838310" y="409178"/>
                </a:lnTo>
                <a:lnTo>
                  <a:pt x="1840290" y="417513"/>
                </a:lnTo>
                <a:lnTo>
                  <a:pt x="1843458" y="426244"/>
                </a:lnTo>
                <a:lnTo>
                  <a:pt x="1846230" y="434578"/>
                </a:lnTo>
                <a:lnTo>
                  <a:pt x="1850191" y="443310"/>
                </a:lnTo>
                <a:lnTo>
                  <a:pt x="1853755" y="451247"/>
                </a:lnTo>
                <a:lnTo>
                  <a:pt x="1858507" y="459581"/>
                </a:lnTo>
                <a:lnTo>
                  <a:pt x="1864844" y="469503"/>
                </a:lnTo>
                <a:lnTo>
                  <a:pt x="1871973" y="479028"/>
                </a:lnTo>
                <a:lnTo>
                  <a:pt x="1879497" y="488156"/>
                </a:lnTo>
                <a:lnTo>
                  <a:pt x="1887418" y="496888"/>
                </a:lnTo>
                <a:lnTo>
                  <a:pt x="1896527" y="504428"/>
                </a:lnTo>
                <a:lnTo>
                  <a:pt x="1905239" y="511969"/>
                </a:lnTo>
                <a:lnTo>
                  <a:pt x="1914744" y="518716"/>
                </a:lnTo>
                <a:lnTo>
                  <a:pt x="1924645" y="524669"/>
                </a:lnTo>
                <a:lnTo>
                  <a:pt x="1934942" y="529828"/>
                </a:lnTo>
                <a:lnTo>
                  <a:pt x="1945635" y="534988"/>
                </a:lnTo>
                <a:lnTo>
                  <a:pt x="1956723" y="538956"/>
                </a:lnTo>
                <a:lnTo>
                  <a:pt x="1967812" y="542131"/>
                </a:lnTo>
                <a:lnTo>
                  <a:pt x="1979297" y="545306"/>
                </a:lnTo>
                <a:lnTo>
                  <a:pt x="1990782" y="546894"/>
                </a:lnTo>
                <a:lnTo>
                  <a:pt x="2002267" y="548085"/>
                </a:lnTo>
                <a:lnTo>
                  <a:pt x="2014544" y="548481"/>
                </a:lnTo>
                <a:lnTo>
                  <a:pt x="2026425" y="548085"/>
                </a:lnTo>
                <a:lnTo>
                  <a:pt x="2038306" y="546894"/>
                </a:lnTo>
                <a:lnTo>
                  <a:pt x="2049791" y="544910"/>
                </a:lnTo>
                <a:lnTo>
                  <a:pt x="2061672" y="542131"/>
                </a:lnTo>
                <a:lnTo>
                  <a:pt x="2073157" y="538560"/>
                </a:lnTo>
                <a:lnTo>
                  <a:pt x="2084246" y="534194"/>
                </a:lnTo>
                <a:lnTo>
                  <a:pt x="2095335" y="529035"/>
                </a:lnTo>
                <a:lnTo>
                  <a:pt x="2106028" y="523081"/>
                </a:lnTo>
                <a:lnTo>
                  <a:pt x="2113552" y="518716"/>
                </a:lnTo>
                <a:lnTo>
                  <a:pt x="2121077" y="513556"/>
                </a:lnTo>
                <a:lnTo>
                  <a:pt x="2128206" y="508000"/>
                </a:lnTo>
                <a:lnTo>
                  <a:pt x="2134938" y="502047"/>
                </a:lnTo>
                <a:lnTo>
                  <a:pt x="2141275" y="496491"/>
                </a:lnTo>
                <a:lnTo>
                  <a:pt x="2147215" y="490141"/>
                </a:lnTo>
                <a:lnTo>
                  <a:pt x="2153156" y="483394"/>
                </a:lnTo>
                <a:lnTo>
                  <a:pt x="2158304" y="476647"/>
                </a:lnTo>
                <a:lnTo>
                  <a:pt x="2163452" y="469503"/>
                </a:lnTo>
                <a:lnTo>
                  <a:pt x="2168601" y="461566"/>
                </a:lnTo>
                <a:lnTo>
                  <a:pt x="2172957" y="454025"/>
                </a:lnTo>
                <a:lnTo>
                  <a:pt x="2176917" y="446485"/>
                </a:lnTo>
                <a:lnTo>
                  <a:pt x="2180482" y="438150"/>
                </a:lnTo>
                <a:lnTo>
                  <a:pt x="2183650" y="430213"/>
                </a:lnTo>
                <a:lnTo>
                  <a:pt x="2186818" y="421481"/>
                </a:lnTo>
                <a:lnTo>
                  <a:pt x="2189195" y="412750"/>
                </a:lnTo>
                <a:lnTo>
                  <a:pt x="2191175" y="404019"/>
                </a:lnTo>
                <a:lnTo>
                  <a:pt x="2192363" y="395288"/>
                </a:lnTo>
                <a:lnTo>
                  <a:pt x="2193947" y="386159"/>
                </a:lnTo>
                <a:lnTo>
                  <a:pt x="2194739" y="377428"/>
                </a:lnTo>
                <a:lnTo>
                  <a:pt x="2194739" y="368697"/>
                </a:lnTo>
                <a:lnTo>
                  <a:pt x="2194739" y="359569"/>
                </a:lnTo>
                <a:lnTo>
                  <a:pt x="2194343" y="351234"/>
                </a:lnTo>
                <a:lnTo>
                  <a:pt x="2192759" y="342503"/>
                </a:lnTo>
                <a:lnTo>
                  <a:pt x="2191571" y="333375"/>
                </a:lnTo>
                <a:lnTo>
                  <a:pt x="2189591" y="325041"/>
                </a:lnTo>
                <a:lnTo>
                  <a:pt x="2187610" y="316706"/>
                </a:lnTo>
                <a:lnTo>
                  <a:pt x="2184838" y="308372"/>
                </a:lnTo>
                <a:lnTo>
                  <a:pt x="2181670" y="299641"/>
                </a:lnTo>
                <a:lnTo>
                  <a:pt x="2178106" y="291703"/>
                </a:lnTo>
                <a:lnTo>
                  <a:pt x="2174145" y="283766"/>
                </a:lnTo>
                <a:lnTo>
                  <a:pt x="2169789" y="275828"/>
                </a:lnTo>
                <a:lnTo>
                  <a:pt x="2163452" y="265509"/>
                </a:lnTo>
                <a:lnTo>
                  <a:pt x="2156324" y="255984"/>
                </a:lnTo>
                <a:lnTo>
                  <a:pt x="2148799" y="247253"/>
                </a:lnTo>
                <a:lnTo>
                  <a:pt x="2140879" y="238522"/>
                </a:lnTo>
                <a:lnTo>
                  <a:pt x="2131770" y="230584"/>
                </a:lnTo>
                <a:lnTo>
                  <a:pt x="2123057" y="223441"/>
                </a:lnTo>
                <a:lnTo>
                  <a:pt x="2113552" y="216694"/>
                </a:lnTo>
                <a:lnTo>
                  <a:pt x="2103255" y="210344"/>
                </a:lnTo>
                <a:lnTo>
                  <a:pt x="2093355" y="204788"/>
                </a:lnTo>
                <a:lnTo>
                  <a:pt x="2082662" y="200422"/>
                </a:lnTo>
                <a:lnTo>
                  <a:pt x="2071969" y="196056"/>
                </a:lnTo>
                <a:lnTo>
                  <a:pt x="2060484" y="192881"/>
                </a:lnTo>
                <a:lnTo>
                  <a:pt x="2048999" y="190103"/>
                </a:lnTo>
                <a:lnTo>
                  <a:pt x="2037118" y="188119"/>
                </a:lnTo>
                <a:lnTo>
                  <a:pt x="2025633" y="186928"/>
                </a:lnTo>
                <a:lnTo>
                  <a:pt x="2013752" y="186531"/>
                </a:lnTo>
                <a:close/>
                <a:moveTo>
                  <a:pt x="2066028" y="0"/>
                </a:moveTo>
                <a:lnTo>
                  <a:pt x="2156324" y="23812"/>
                </a:lnTo>
                <a:lnTo>
                  <a:pt x="2146027" y="100013"/>
                </a:lnTo>
                <a:lnTo>
                  <a:pt x="2140916" y="118533"/>
                </a:lnTo>
                <a:lnTo>
                  <a:pt x="2134542" y="115094"/>
                </a:lnTo>
                <a:lnTo>
                  <a:pt x="2132671" y="114357"/>
                </a:lnTo>
                <a:lnTo>
                  <a:pt x="2132562" y="114300"/>
                </a:lnTo>
                <a:lnTo>
                  <a:pt x="2123453" y="110728"/>
                </a:lnTo>
                <a:lnTo>
                  <a:pt x="2132671" y="114357"/>
                </a:lnTo>
                <a:lnTo>
                  <a:pt x="2140879" y="118666"/>
                </a:lnTo>
                <a:lnTo>
                  <a:pt x="2140916" y="118533"/>
                </a:lnTo>
                <a:lnTo>
                  <a:pt x="2144839" y="120650"/>
                </a:lnTo>
                <a:lnTo>
                  <a:pt x="2153552" y="125413"/>
                </a:lnTo>
                <a:lnTo>
                  <a:pt x="2167413" y="133747"/>
                </a:lnTo>
                <a:lnTo>
                  <a:pt x="2174145" y="138113"/>
                </a:lnTo>
                <a:lnTo>
                  <a:pt x="2180878" y="142875"/>
                </a:lnTo>
                <a:lnTo>
                  <a:pt x="2181274" y="143272"/>
                </a:lnTo>
                <a:lnTo>
                  <a:pt x="2187610" y="148034"/>
                </a:lnTo>
                <a:lnTo>
                  <a:pt x="2193947" y="153194"/>
                </a:lnTo>
                <a:lnTo>
                  <a:pt x="2205432" y="163909"/>
                </a:lnTo>
                <a:lnTo>
                  <a:pt x="2212560" y="170656"/>
                </a:lnTo>
                <a:lnTo>
                  <a:pt x="2221273" y="180181"/>
                </a:lnTo>
                <a:lnTo>
                  <a:pt x="2226433" y="186128"/>
                </a:lnTo>
                <a:lnTo>
                  <a:pt x="2226422" y="186134"/>
                </a:lnTo>
                <a:lnTo>
                  <a:pt x="2229194" y="189309"/>
                </a:lnTo>
                <a:lnTo>
                  <a:pt x="2226433" y="186128"/>
                </a:lnTo>
                <a:lnTo>
                  <a:pt x="2244639" y="175419"/>
                </a:lnTo>
                <a:lnTo>
                  <a:pt x="2315925" y="143669"/>
                </a:lnTo>
                <a:lnTo>
                  <a:pt x="2363053" y="224234"/>
                </a:lnTo>
                <a:lnTo>
                  <a:pt x="2302064" y="270669"/>
                </a:lnTo>
                <a:lnTo>
                  <a:pt x="2280282" y="283369"/>
                </a:lnTo>
                <a:lnTo>
                  <a:pt x="2284242" y="296466"/>
                </a:lnTo>
                <a:lnTo>
                  <a:pt x="2287015" y="309166"/>
                </a:lnTo>
                <a:lnTo>
                  <a:pt x="2289787" y="322263"/>
                </a:lnTo>
                <a:lnTo>
                  <a:pt x="2291371" y="335359"/>
                </a:lnTo>
                <a:lnTo>
                  <a:pt x="2292559" y="348456"/>
                </a:lnTo>
                <a:lnTo>
                  <a:pt x="2293351" y="361553"/>
                </a:lnTo>
                <a:lnTo>
                  <a:pt x="2293351" y="374650"/>
                </a:lnTo>
                <a:lnTo>
                  <a:pt x="2292559" y="387350"/>
                </a:lnTo>
                <a:lnTo>
                  <a:pt x="2318301" y="394097"/>
                </a:lnTo>
                <a:lnTo>
                  <a:pt x="2390775" y="422275"/>
                </a:lnTo>
                <a:lnTo>
                  <a:pt x="2367409" y="512763"/>
                </a:lnTo>
                <a:lnTo>
                  <a:pt x="2291371" y="502047"/>
                </a:lnTo>
                <a:lnTo>
                  <a:pt x="2262857" y="494506"/>
                </a:lnTo>
                <a:lnTo>
                  <a:pt x="2256916" y="506016"/>
                </a:lnTo>
                <a:lnTo>
                  <a:pt x="2250183" y="517128"/>
                </a:lnTo>
                <a:lnTo>
                  <a:pt x="2243451" y="527447"/>
                </a:lnTo>
                <a:lnTo>
                  <a:pt x="2235926" y="537766"/>
                </a:lnTo>
                <a:lnTo>
                  <a:pt x="2228006" y="547688"/>
                </a:lnTo>
                <a:lnTo>
                  <a:pt x="2219293" y="557610"/>
                </a:lnTo>
                <a:lnTo>
                  <a:pt x="2210580" y="566738"/>
                </a:lnTo>
                <a:lnTo>
                  <a:pt x="2201075" y="575469"/>
                </a:lnTo>
                <a:lnTo>
                  <a:pt x="2216125" y="601266"/>
                </a:lnTo>
                <a:lnTo>
                  <a:pt x="2247807" y="671910"/>
                </a:lnTo>
                <a:lnTo>
                  <a:pt x="2167413" y="719932"/>
                </a:lnTo>
                <a:lnTo>
                  <a:pt x="2121077" y="658416"/>
                </a:lnTo>
                <a:lnTo>
                  <a:pt x="2105632" y="632222"/>
                </a:lnTo>
                <a:lnTo>
                  <a:pt x="2110780" y="629841"/>
                </a:lnTo>
                <a:lnTo>
                  <a:pt x="2115929" y="627857"/>
                </a:lnTo>
                <a:lnTo>
                  <a:pt x="2104048" y="632222"/>
                </a:lnTo>
                <a:lnTo>
                  <a:pt x="2092563" y="635794"/>
                </a:lnTo>
                <a:lnTo>
                  <a:pt x="2083058" y="638969"/>
                </a:lnTo>
                <a:lnTo>
                  <a:pt x="2067217" y="642541"/>
                </a:lnTo>
                <a:lnTo>
                  <a:pt x="2059296" y="643732"/>
                </a:lnTo>
                <a:lnTo>
                  <a:pt x="2050583" y="644922"/>
                </a:lnTo>
                <a:lnTo>
                  <a:pt x="2048999" y="644922"/>
                </a:lnTo>
                <a:lnTo>
                  <a:pt x="2033554" y="646907"/>
                </a:lnTo>
                <a:lnTo>
                  <a:pt x="2018505" y="647303"/>
                </a:lnTo>
                <a:lnTo>
                  <a:pt x="2014544" y="647700"/>
                </a:lnTo>
                <a:lnTo>
                  <a:pt x="2008208" y="647303"/>
                </a:lnTo>
                <a:lnTo>
                  <a:pt x="2002617" y="647117"/>
                </a:lnTo>
                <a:lnTo>
                  <a:pt x="1994743" y="646510"/>
                </a:lnTo>
                <a:lnTo>
                  <a:pt x="1984842" y="645716"/>
                </a:lnTo>
                <a:lnTo>
                  <a:pt x="1996327" y="646907"/>
                </a:lnTo>
                <a:lnTo>
                  <a:pt x="2002617" y="647117"/>
                </a:lnTo>
                <a:lnTo>
                  <a:pt x="2005039" y="647303"/>
                </a:lnTo>
                <a:lnTo>
                  <a:pt x="1994347" y="687785"/>
                </a:lnTo>
                <a:lnTo>
                  <a:pt x="1970189" y="747713"/>
                </a:lnTo>
                <a:lnTo>
                  <a:pt x="1879497" y="724297"/>
                </a:lnTo>
                <a:lnTo>
                  <a:pt x="1886230" y="662385"/>
                </a:lnTo>
                <a:lnTo>
                  <a:pt x="1896923" y="621507"/>
                </a:lnTo>
                <a:lnTo>
                  <a:pt x="1904447" y="625078"/>
                </a:lnTo>
                <a:lnTo>
                  <a:pt x="1893754" y="619919"/>
                </a:lnTo>
                <a:lnTo>
                  <a:pt x="1883061" y="614363"/>
                </a:lnTo>
                <a:lnTo>
                  <a:pt x="1874745" y="609997"/>
                </a:lnTo>
                <a:lnTo>
                  <a:pt x="1860884" y="601663"/>
                </a:lnTo>
                <a:lnTo>
                  <a:pt x="1854151" y="596900"/>
                </a:lnTo>
                <a:lnTo>
                  <a:pt x="1847419" y="592535"/>
                </a:lnTo>
                <a:lnTo>
                  <a:pt x="1846627" y="592138"/>
                </a:lnTo>
                <a:lnTo>
                  <a:pt x="1840290" y="586978"/>
                </a:lnTo>
                <a:lnTo>
                  <a:pt x="1834350" y="581819"/>
                </a:lnTo>
                <a:lnTo>
                  <a:pt x="1822469" y="571103"/>
                </a:lnTo>
                <a:lnTo>
                  <a:pt x="1815736" y="564356"/>
                </a:lnTo>
                <a:lnTo>
                  <a:pt x="1809516" y="557841"/>
                </a:lnTo>
                <a:lnTo>
                  <a:pt x="1805439" y="553244"/>
                </a:lnTo>
                <a:lnTo>
                  <a:pt x="1799103" y="545703"/>
                </a:lnTo>
                <a:lnTo>
                  <a:pt x="1807023" y="555228"/>
                </a:lnTo>
                <a:lnTo>
                  <a:pt x="1809516" y="557841"/>
                </a:lnTo>
                <a:lnTo>
                  <a:pt x="1811776" y="560388"/>
                </a:lnTo>
                <a:lnTo>
                  <a:pt x="1779697" y="579438"/>
                </a:lnTo>
                <a:lnTo>
                  <a:pt x="1720292" y="604044"/>
                </a:lnTo>
                <a:lnTo>
                  <a:pt x="1673164" y="523875"/>
                </a:lnTo>
                <a:lnTo>
                  <a:pt x="1721480" y="484585"/>
                </a:lnTo>
                <a:lnTo>
                  <a:pt x="1752767" y="465931"/>
                </a:lnTo>
                <a:lnTo>
                  <a:pt x="1748410" y="452835"/>
                </a:lnTo>
                <a:lnTo>
                  <a:pt x="1744450" y="439341"/>
                </a:lnTo>
                <a:lnTo>
                  <a:pt x="1741282" y="425847"/>
                </a:lnTo>
                <a:lnTo>
                  <a:pt x="1738510" y="412353"/>
                </a:lnTo>
                <a:lnTo>
                  <a:pt x="1736530" y="398860"/>
                </a:lnTo>
                <a:lnTo>
                  <a:pt x="1735737" y="385366"/>
                </a:lnTo>
                <a:lnTo>
                  <a:pt x="1734945" y="371475"/>
                </a:lnTo>
                <a:lnTo>
                  <a:pt x="1735341" y="357981"/>
                </a:lnTo>
                <a:lnTo>
                  <a:pt x="1704451" y="350441"/>
                </a:lnTo>
                <a:lnTo>
                  <a:pt x="1644650" y="325438"/>
                </a:lnTo>
                <a:lnTo>
                  <a:pt x="1668412" y="235347"/>
                </a:lnTo>
                <a:lnTo>
                  <a:pt x="1730193" y="242094"/>
                </a:lnTo>
                <a:lnTo>
                  <a:pt x="1760687" y="250031"/>
                </a:lnTo>
                <a:lnTo>
                  <a:pt x="1766628" y="237331"/>
                </a:lnTo>
                <a:lnTo>
                  <a:pt x="1773361" y="225028"/>
                </a:lnTo>
                <a:lnTo>
                  <a:pt x="1781281" y="213519"/>
                </a:lnTo>
                <a:lnTo>
                  <a:pt x="1789202" y="201613"/>
                </a:lnTo>
                <a:lnTo>
                  <a:pt x="1797915" y="190500"/>
                </a:lnTo>
                <a:lnTo>
                  <a:pt x="1807023" y="179784"/>
                </a:lnTo>
                <a:lnTo>
                  <a:pt x="1816924" y="169069"/>
                </a:lnTo>
                <a:lnTo>
                  <a:pt x="1827221" y="159544"/>
                </a:lnTo>
                <a:lnTo>
                  <a:pt x="1812964" y="135334"/>
                </a:lnTo>
                <a:lnTo>
                  <a:pt x="1788410" y="75406"/>
                </a:lnTo>
                <a:lnTo>
                  <a:pt x="1868804" y="27781"/>
                </a:lnTo>
                <a:lnTo>
                  <a:pt x="1907219" y="76994"/>
                </a:lnTo>
                <a:lnTo>
                  <a:pt x="1923061" y="102791"/>
                </a:lnTo>
                <a:lnTo>
                  <a:pt x="1917516" y="105172"/>
                </a:lnTo>
                <a:lnTo>
                  <a:pt x="1912368" y="107156"/>
                </a:lnTo>
                <a:lnTo>
                  <a:pt x="1924249" y="102791"/>
                </a:lnTo>
                <a:lnTo>
                  <a:pt x="1935734" y="99219"/>
                </a:lnTo>
                <a:lnTo>
                  <a:pt x="1945239" y="96044"/>
                </a:lnTo>
                <a:lnTo>
                  <a:pt x="1961080" y="92869"/>
                </a:lnTo>
                <a:lnTo>
                  <a:pt x="1969001" y="91281"/>
                </a:lnTo>
                <a:lnTo>
                  <a:pt x="1977317" y="89694"/>
                </a:lnTo>
                <a:lnTo>
                  <a:pt x="1979297" y="89694"/>
                </a:lnTo>
                <a:lnTo>
                  <a:pt x="1994347" y="88106"/>
                </a:lnTo>
                <a:lnTo>
                  <a:pt x="2009792" y="87709"/>
                </a:lnTo>
                <a:lnTo>
                  <a:pt x="2013752" y="87709"/>
                </a:lnTo>
                <a:lnTo>
                  <a:pt x="2019693" y="87709"/>
                </a:lnTo>
                <a:lnTo>
                  <a:pt x="2031970" y="88503"/>
                </a:lnTo>
                <a:lnTo>
                  <a:pt x="2043455" y="89297"/>
                </a:lnTo>
                <a:lnTo>
                  <a:pt x="2034346" y="88503"/>
                </a:lnTo>
                <a:lnTo>
                  <a:pt x="2038306" y="72628"/>
                </a:lnTo>
                <a:lnTo>
                  <a:pt x="2066028" y="0"/>
                </a:lnTo>
                <a:close/>
              </a:path>
            </a:pathLst>
          </a:custGeom>
          <a:solidFill>
            <a:schemeClr val="bg1"/>
          </a:solidFill>
          <a:ln>
            <a:noFill/>
          </a:ln>
          <a:effectLst>
            <a:outerShdw blurRad="50800" dist="38100" dir="2700000" algn="tl" rotWithShape="0">
              <a:prstClr val="black">
                <a:alpha val="40000"/>
              </a:prstClr>
            </a:outerShdw>
          </a:effectLst>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1C666E"/>
              </a:solidFill>
              <a:ea typeface="宋体" panose="02010600030101010101" pitchFamily="2" charset="-122"/>
            </a:endParaRPr>
          </a:p>
        </p:txBody>
      </p:sp>
      <p:sp>
        <p:nvSpPr>
          <p:cNvPr id="77" name="KSO_Shape"/>
          <p:cNvSpPr>
            <a:spLocks/>
          </p:cNvSpPr>
          <p:nvPr/>
        </p:nvSpPr>
        <p:spPr bwMode="auto">
          <a:xfrm>
            <a:off x="9566431" y="3308637"/>
            <a:ext cx="518816" cy="440992"/>
          </a:xfrm>
          <a:custGeom>
            <a:avLst/>
            <a:gdLst>
              <a:gd name="T0" fmla="*/ 1221908 w 2276475"/>
              <a:gd name="T1" fmla="*/ 1328927 h 1936751"/>
              <a:gd name="T2" fmla="*/ 1196654 w 2276475"/>
              <a:gd name="T3" fmla="*/ 1388292 h 1936751"/>
              <a:gd name="T4" fmla="*/ 691864 w 2276475"/>
              <a:gd name="T5" fmla="*/ 1376845 h 1936751"/>
              <a:gd name="T6" fmla="*/ 695585 w 2276475"/>
              <a:gd name="T7" fmla="*/ 1314285 h 1936751"/>
              <a:gd name="T8" fmla="*/ 1104489 w 2276475"/>
              <a:gd name="T9" fmla="*/ 1115137 h 1936751"/>
              <a:gd name="T10" fmla="*/ 1117497 w 2276475"/>
              <a:gd name="T11" fmla="*/ 1168850 h 1936751"/>
              <a:gd name="T12" fmla="*/ 811396 w 2276475"/>
              <a:gd name="T13" fmla="*/ 1188695 h 1936751"/>
              <a:gd name="T14" fmla="*/ 783254 w 2276475"/>
              <a:gd name="T15" fmla="*/ 1141068 h 1936751"/>
              <a:gd name="T16" fmla="*/ 309026 w 2276475"/>
              <a:gd name="T17" fmla="*/ 898551 h 1936751"/>
              <a:gd name="T18" fmla="*/ 798665 w 2276475"/>
              <a:gd name="T19" fmla="*/ 935449 h 1936751"/>
              <a:gd name="T20" fmla="*/ 759855 w 2276475"/>
              <a:gd name="T21" fmla="*/ 989335 h 1936751"/>
              <a:gd name="T22" fmla="*/ 259317 w 2276475"/>
              <a:gd name="T23" fmla="*/ 967303 h 1936751"/>
              <a:gd name="T24" fmla="*/ 277393 w 2276475"/>
              <a:gd name="T25" fmla="*/ 906514 h 1936751"/>
              <a:gd name="T26" fmla="*/ 1086287 w 2276475"/>
              <a:gd name="T27" fmla="*/ 817903 h 1936751"/>
              <a:gd name="T28" fmla="*/ 1028372 w 2276475"/>
              <a:gd name="T29" fmla="*/ 919230 h 1936751"/>
              <a:gd name="T30" fmla="*/ 999280 w 2276475"/>
              <a:gd name="T31" fmla="*/ 917630 h 1936751"/>
              <a:gd name="T32" fmla="*/ 289574 w 2276475"/>
              <a:gd name="T33" fmla="*/ 706099 h 1936751"/>
              <a:gd name="T34" fmla="*/ 590631 w 2276475"/>
              <a:gd name="T35" fmla="*/ 735033 h 1936751"/>
              <a:gd name="T36" fmla="*/ 567535 w 2276475"/>
              <a:gd name="T37" fmla="*/ 784938 h 1936751"/>
              <a:gd name="T38" fmla="*/ 259309 w 2276475"/>
              <a:gd name="T39" fmla="*/ 770073 h 1936751"/>
              <a:gd name="T40" fmla="*/ 267273 w 2276475"/>
              <a:gd name="T41" fmla="*/ 715124 h 1936751"/>
              <a:gd name="T42" fmla="*/ 836933 w 2276475"/>
              <a:gd name="T43" fmla="*/ 505684 h 1936751"/>
              <a:gd name="T44" fmla="*/ 846494 w 2276475"/>
              <a:gd name="T45" fmla="*/ 574170 h 1936751"/>
              <a:gd name="T46" fmla="*/ 268069 w 2276475"/>
              <a:gd name="T47" fmla="*/ 592752 h 1936751"/>
              <a:gd name="T48" fmla="*/ 238855 w 2276475"/>
              <a:gd name="T49" fmla="*/ 530105 h 1936751"/>
              <a:gd name="T50" fmla="*/ 1467818 w 2276475"/>
              <a:gd name="T51" fmla="*/ 344025 h 1936751"/>
              <a:gd name="T52" fmla="*/ 1566759 w 2276475"/>
              <a:gd name="T53" fmla="*/ 428438 h 1936751"/>
              <a:gd name="T54" fmla="*/ 1578461 w 2276475"/>
              <a:gd name="T55" fmla="*/ 479936 h 1936751"/>
              <a:gd name="T56" fmla="*/ 1197862 w 2276475"/>
              <a:gd name="T57" fmla="*/ 846789 h 1936751"/>
              <a:gd name="T58" fmla="*/ 1138817 w 2276475"/>
              <a:gd name="T59" fmla="*/ 842806 h 1936751"/>
              <a:gd name="T60" fmla="*/ 1093869 w 2276475"/>
              <a:gd name="T61" fmla="*/ 799538 h 1936751"/>
              <a:gd name="T62" fmla="*/ 1075782 w 2276475"/>
              <a:gd name="T63" fmla="*/ 737423 h 1936751"/>
              <a:gd name="T64" fmla="*/ 1456382 w 2276475"/>
              <a:gd name="T65" fmla="*/ 344821 h 1936751"/>
              <a:gd name="T66" fmla="*/ 199469 w 2276475"/>
              <a:gd name="T67" fmla="*/ 367345 h 1936751"/>
              <a:gd name="T68" fmla="*/ 114475 w 2276475"/>
              <a:gd name="T69" fmla="*/ 448541 h 1936751"/>
              <a:gd name="T70" fmla="*/ 103321 w 2276475"/>
              <a:gd name="T71" fmla="*/ 1407238 h 1936751"/>
              <a:gd name="T72" fmla="*/ 171315 w 2276475"/>
              <a:gd name="T73" fmla="*/ 1503559 h 1936751"/>
              <a:gd name="T74" fmla="*/ 1382734 w 2276475"/>
              <a:gd name="T75" fmla="*/ 1530890 h 1936751"/>
              <a:gd name="T76" fmla="*/ 1488975 w 2276475"/>
              <a:gd name="T77" fmla="*/ 1477289 h 1936751"/>
              <a:gd name="T78" fmla="*/ 1531737 w 2276475"/>
              <a:gd name="T79" fmla="*/ 1365845 h 1936751"/>
              <a:gd name="T80" fmla="*/ 1605841 w 2276475"/>
              <a:gd name="T81" fmla="*/ 1539381 h 1936751"/>
              <a:gd name="T82" fmla="*/ 1513146 w 2276475"/>
              <a:gd name="T83" fmla="*/ 1611821 h 1936751"/>
              <a:gd name="T84" fmla="*/ 101461 w 2276475"/>
              <a:gd name="T85" fmla="*/ 1605982 h 1936751"/>
              <a:gd name="T86" fmla="*/ 16468 w 2276475"/>
              <a:gd name="T87" fmla="*/ 1525317 h 1936751"/>
              <a:gd name="T88" fmla="*/ 5312 w 2276475"/>
              <a:gd name="T89" fmla="*/ 391226 h 1936751"/>
              <a:gd name="T90" fmla="*/ 73307 w 2276475"/>
              <a:gd name="T91" fmla="*/ 295170 h 1936751"/>
              <a:gd name="T92" fmla="*/ 1746529 w 2276475"/>
              <a:gd name="T93" fmla="*/ 88926 h 1936751"/>
              <a:gd name="T94" fmla="*/ 1805153 w 2276475"/>
              <a:gd name="T95" fmla="*/ 114614 h 1936751"/>
              <a:gd name="T96" fmla="*/ 1838312 w 2276475"/>
              <a:gd name="T97" fmla="*/ 176846 h 1936751"/>
              <a:gd name="T98" fmla="*/ 1821600 w 2276475"/>
              <a:gd name="T99" fmla="*/ 237490 h 1936751"/>
              <a:gd name="T100" fmla="*/ 1620792 w 2276475"/>
              <a:gd name="T101" fmla="*/ 421806 h 1936751"/>
              <a:gd name="T102" fmla="*/ 1543068 w 2276475"/>
              <a:gd name="T103" fmla="*/ 339447 h 1936751"/>
              <a:gd name="T104" fmla="*/ 1506460 w 2276475"/>
              <a:gd name="T105" fmla="*/ 289925 h 1936751"/>
              <a:gd name="T106" fmla="*/ 1716818 w 2276475"/>
              <a:gd name="T107" fmla="*/ 92634 h 1936751"/>
              <a:gd name="T108" fmla="*/ 1893521 w 2276475"/>
              <a:gd name="T109" fmla="*/ 35131 h 1936751"/>
              <a:gd name="T110" fmla="*/ 1889783 w 2276475"/>
              <a:gd name="T111" fmla="*/ 106078 h 1936751"/>
              <a:gd name="T112" fmla="*/ 1844400 w 2276475"/>
              <a:gd name="T113" fmla="*/ 105545 h 1936751"/>
              <a:gd name="T114" fmla="*/ 1793944 w 2276475"/>
              <a:gd name="T115" fmla="*/ 59669 h 1936751"/>
              <a:gd name="T116" fmla="*/ 1847069 w 2276475"/>
              <a:gd name="T117" fmla="*/ 16194 h 1936751"/>
              <a:gd name="T118" fmla="*/ 1697756 w 2276475"/>
              <a:gd name="T119" fmla="*/ 22017 h 1936751"/>
              <a:gd name="T120" fmla="*/ 1364698 w 2276475"/>
              <a:gd name="T121" fmla="*/ 383050 h 1936751"/>
              <a:gd name="T122" fmla="*/ 1317840 w 2276475"/>
              <a:gd name="T123" fmla="*/ 375887 h 1936751"/>
              <a:gd name="T124" fmla="*/ 1320237 w 2276475"/>
              <a:gd name="T125" fmla="*/ 329200 h 1936751"/>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2276475" h="1936751">
                <a:moveTo>
                  <a:pt x="872202" y="1555750"/>
                </a:moveTo>
                <a:lnTo>
                  <a:pt x="879190" y="1555750"/>
                </a:lnTo>
                <a:lnTo>
                  <a:pt x="1397284" y="1555750"/>
                </a:lnTo>
                <a:lnTo>
                  <a:pt x="1404272" y="1555750"/>
                </a:lnTo>
                <a:lnTo>
                  <a:pt x="1410943" y="1557024"/>
                </a:lnTo>
                <a:lnTo>
                  <a:pt x="1417614" y="1557979"/>
                </a:lnTo>
                <a:lnTo>
                  <a:pt x="1423649" y="1560208"/>
                </a:lnTo>
                <a:lnTo>
                  <a:pt x="1430002" y="1562437"/>
                </a:lnTo>
                <a:lnTo>
                  <a:pt x="1435403" y="1565303"/>
                </a:lnTo>
                <a:lnTo>
                  <a:pt x="1440485" y="1568168"/>
                </a:lnTo>
                <a:lnTo>
                  <a:pt x="1445567" y="1571989"/>
                </a:lnTo>
                <a:lnTo>
                  <a:pt x="1450015" y="1576128"/>
                </a:lnTo>
                <a:lnTo>
                  <a:pt x="1453509" y="1580268"/>
                </a:lnTo>
                <a:lnTo>
                  <a:pt x="1457321" y="1584726"/>
                </a:lnTo>
                <a:lnTo>
                  <a:pt x="1460180" y="1589502"/>
                </a:lnTo>
                <a:lnTo>
                  <a:pt x="1462403" y="1594915"/>
                </a:lnTo>
                <a:lnTo>
                  <a:pt x="1463674" y="1600009"/>
                </a:lnTo>
                <a:lnTo>
                  <a:pt x="1464944" y="1605741"/>
                </a:lnTo>
                <a:lnTo>
                  <a:pt x="1465262" y="1611472"/>
                </a:lnTo>
                <a:lnTo>
                  <a:pt x="1464944" y="1617203"/>
                </a:lnTo>
                <a:lnTo>
                  <a:pt x="1463674" y="1622935"/>
                </a:lnTo>
                <a:lnTo>
                  <a:pt x="1462403" y="1628029"/>
                </a:lnTo>
                <a:lnTo>
                  <a:pt x="1460180" y="1633124"/>
                </a:lnTo>
                <a:lnTo>
                  <a:pt x="1457321" y="1638218"/>
                </a:lnTo>
                <a:lnTo>
                  <a:pt x="1453509" y="1642358"/>
                </a:lnTo>
                <a:lnTo>
                  <a:pt x="1450015" y="1646815"/>
                </a:lnTo>
                <a:lnTo>
                  <a:pt x="1445567" y="1650955"/>
                </a:lnTo>
                <a:lnTo>
                  <a:pt x="1440485" y="1654457"/>
                </a:lnTo>
                <a:lnTo>
                  <a:pt x="1435403" y="1657641"/>
                </a:lnTo>
                <a:lnTo>
                  <a:pt x="1430002" y="1660507"/>
                </a:lnTo>
                <a:lnTo>
                  <a:pt x="1423649" y="1662736"/>
                </a:lnTo>
                <a:lnTo>
                  <a:pt x="1417614" y="1664328"/>
                </a:lnTo>
                <a:lnTo>
                  <a:pt x="1410943" y="1665920"/>
                </a:lnTo>
                <a:lnTo>
                  <a:pt x="1404272" y="1666875"/>
                </a:lnTo>
                <a:lnTo>
                  <a:pt x="1397284" y="1666875"/>
                </a:lnTo>
                <a:lnTo>
                  <a:pt x="879190" y="1666875"/>
                </a:lnTo>
                <a:lnTo>
                  <a:pt x="872202" y="1666875"/>
                </a:lnTo>
                <a:lnTo>
                  <a:pt x="865531" y="1665920"/>
                </a:lnTo>
                <a:lnTo>
                  <a:pt x="858860" y="1664328"/>
                </a:lnTo>
                <a:lnTo>
                  <a:pt x="852507" y="1662736"/>
                </a:lnTo>
                <a:lnTo>
                  <a:pt x="846790" y="1660507"/>
                </a:lnTo>
                <a:lnTo>
                  <a:pt x="841389" y="1657641"/>
                </a:lnTo>
                <a:lnTo>
                  <a:pt x="835989" y="1654139"/>
                </a:lnTo>
                <a:lnTo>
                  <a:pt x="831224" y="1650955"/>
                </a:lnTo>
                <a:lnTo>
                  <a:pt x="826777" y="1646815"/>
                </a:lnTo>
                <a:lnTo>
                  <a:pt x="822648" y="1642358"/>
                </a:lnTo>
                <a:lnTo>
                  <a:pt x="819471" y="1637900"/>
                </a:lnTo>
                <a:lnTo>
                  <a:pt x="816612" y="1633124"/>
                </a:lnTo>
                <a:lnTo>
                  <a:pt x="814389" y="1628029"/>
                </a:lnTo>
                <a:lnTo>
                  <a:pt x="812483" y="1622935"/>
                </a:lnTo>
                <a:lnTo>
                  <a:pt x="811530" y="1617203"/>
                </a:lnTo>
                <a:lnTo>
                  <a:pt x="811212" y="1611472"/>
                </a:lnTo>
                <a:lnTo>
                  <a:pt x="811530" y="1605741"/>
                </a:lnTo>
                <a:lnTo>
                  <a:pt x="812483" y="1600009"/>
                </a:lnTo>
                <a:lnTo>
                  <a:pt x="814389" y="1594915"/>
                </a:lnTo>
                <a:lnTo>
                  <a:pt x="816612" y="1589820"/>
                </a:lnTo>
                <a:lnTo>
                  <a:pt x="819471" y="1584726"/>
                </a:lnTo>
                <a:lnTo>
                  <a:pt x="822648" y="1580268"/>
                </a:lnTo>
                <a:lnTo>
                  <a:pt x="826777" y="1576128"/>
                </a:lnTo>
                <a:lnTo>
                  <a:pt x="831224" y="1571989"/>
                </a:lnTo>
                <a:lnTo>
                  <a:pt x="835989" y="1568168"/>
                </a:lnTo>
                <a:lnTo>
                  <a:pt x="841389" y="1565303"/>
                </a:lnTo>
                <a:lnTo>
                  <a:pt x="846790" y="1562437"/>
                </a:lnTo>
                <a:lnTo>
                  <a:pt x="852507" y="1560208"/>
                </a:lnTo>
                <a:lnTo>
                  <a:pt x="858860" y="1558298"/>
                </a:lnTo>
                <a:lnTo>
                  <a:pt x="865531" y="1557024"/>
                </a:lnTo>
                <a:lnTo>
                  <a:pt x="872202" y="1555750"/>
                </a:lnTo>
                <a:close/>
                <a:moveTo>
                  <a:pt x="984211" y="1325563"/>
                </a:moveTo>
                <a:lnTo>
                  <a:pt x="1292263" y="1325563"/>
                </a:lnTo>
                <a:lnTo>
                  <a:pt x="1297339" y="1325880"/>
                </a:lnTo>
                <a:lnTo>
                  <a:pt x="1302415" y="1326513"/>
                </a:lnTo>
                <a:lnTo>
                  <a:pt x="1307174" y="1327779"/>
                </a:lnTo>
                <a:lnTo>
                  <a:pt x="1311615" y="1329361"/>
                </a:lnTo>
                <a:lnTo>
                  <a:pt x="1315740" y="1331260"/>
                </a:lnTo>
                <a:lnTo>
                  <a:pt x="1319864" y="1333792"/>
                </a:lnTo>
                <a:lnTo>
                  <a:pt x="1323671" y="1336640"/>
                </a:lnTo>
                <a:lnTo>
                  <a:pt x="1327161" y="1340121"/>
                </a:lnTo>
                <a:lnTo>
                  <a:pt x="1330333" y="1343286"/>
                </a:lnTo>
                <a:lnTo>
                  <a:pt x="1332871" y="1347400"/>
                </a:lnTo>
                <a:lnTo>
                  <a:pt x="1335409" y="1351198"/>
                </a:lnTo>
                <a:lnTo>
                  <a:pt x="1337630" y="1355629"/>
                </a:lnTo>
                <a:lnTo>
                  <a:pt x="1339216" y="1360059"/>
                </a:lnTo>
                <a:lnTo>
                  <a:pt x="1340485" y="1364807"/>
                </a:lnTo>
                <a:lnTo>
                  <a:pt x="1341437" y="1369870"/>
                </a:lnTo>
                <a:lnTo>
                  <a:pt x="1341437" y="1374934"/>
                </a:lnTo>
                <a:lnTo>
                  <a:pt x="1341437" y="1379681"/>
                </a:lnTo>
                <a:lnTo>
                  <a:pt x="1340485" y="1384745"/>
                </a:lnTo>
                <a:lnTo>
                  <a:pt x="1339216" y="1389492"/>
                </a:lnTo>
                <a:lnTo>
                  <a:pt x="1337630" y="1393923"/>
                </a:lnTo>
                <a:lnTo>
                  <a:pt x="1335409" y="1398037"/>
                </a:lnTo>
                <a:lnTo>
                  <a:pt x="1332871" y="1402151"/>
                </a:lnTo>
                <a:lnTo>
                  <a:pt x="1330016" y="1405632"/>
                </a:lnTo>
                <a:lnTo>
                  <a:pt x="1327161" y="1409430"/>
                </a:lnTo>
                <a:lnTo>
                  <a:pt x="1323671" y="1412595"/>
                </a:lnTo>
                <a:lnTo>
                  <a:pt x="1319864" y="1415443"/>
                </a:lnTo>
                <a:lnTo>
                  <a:pt x="1315740" y="1417659"/>
                </a:lnTo>
                <a:lnTo>
                  <a:pt x="1311615" y="1419874"/>
                </a:lnTo>
                <a:lnTo>
                  <a:pt x="1306857" y="1421773"/>
                </a:lnTo>
                <a:lnTo>
                  <a:pt x="1302415" y="1422722"/>
                </a:lnTo>
                <a:lnTo>
                  <a:pt x="1297339" y="1423672"/>
                </a:lnTo>
                <a:lnTo>
                  <a:pt x="1292263" y="1423988"/>
                </a:lnTo>
                <a:lnTo>
                  <a:pt x="984211" y="1423988"/>
                </a:lnTo>
                <a:lnTo>
                  <a:pt x="979453" y="1423672"/>
                </a:lnTo>
                <a:lnTo>
                  <a:pt x="974377" y="1422722"/>
                </a:lnTo>
                <a:lnTo>
                  <a:pt x="969618" y="1421773"/>
                </a:lnTo>
                <a:lnTo>
                  <a:pt x="965176" y="1419874"/>
                </a:lnTo>
                <a:lnTo>
                  <a:pt x="960735" y="1417659"/>
                </a:lnTo>
                <a:lnTo>
                  <a:pt x="956928" y="1415443"/>
                </a:lnTo>
                <a:lnTo>
                  <a:pt x="952803" y="1412595"/>
                </a:lnTo>
                <a:lnTo>
                  <a:pt x="949631" y="1409430"/>
                </a:lnTo>
                <a:lnTo>
                  <a:pt x="946141" y="1405632"/>
                </a:lnTo>
                <a:lnTo>
                  <a:pt x="943286" y="1402151"/>
                </a:lnTo>
                <a:lnTo>
                  <a:pt x="941065" y="1398037"/>
                </a:lnTo>
                <a:lnTo>
                  <a:pt x="938844" y="1393923"/>
                </a:lnTo>
                <a:lnTo>
                  <a:pt x="937258" y="1389492"/>
                </a:lnTo>
                <a:lnTo>
                  <a:pt x="935989" y="1384745"/>
                </a:lnTo>
                <a:lnTo>
                  <a:pt x="935355" y="1379681"/>
                </a:lnTo>
                <a:lnTo>
                  <a:pt x="935037" y="1374934"/>
                </a:lnTo>
                <a:lnTo>
                  <a:pt x="935355" y="1369870"/>
                </a:lnTo>
                <a:lnTo>
                  <a:pt x="935989" y="1364807"/>
                </a:lnTo>
                <a:lnTo>
                  <a:pt x="937258" y="1360059"/>
                </a:lnTo>
                <a:lnTo>
                  <a:pt x="938844" y="1355629"/>
                </a:lnTo>
                <a:lnTo>
                  <a:pt x="940748" y="1351198"/>
                </a:lnTo>
                <a:lnTo>
                  <a:pt x="943286" y="1347400"/>
                </a:lnTo>
                <a:lnTo>
                  <a:pt x="946141" y="1343286"/>
                </a:lnTo>
                <a:lnTo>
                  <a:pt x="949631" y="1340121"/>
                </a:lnTo>
                <a:lnTo>
                  <a:pt x="952803" y="1336640"/>
                </a:lnTo>
                <a:lnTo>
                  <a:pt x="956928" y="1333792"/>
                </a:lnTo>
                <a:lnTo>
                  <a:pt x="960735" y="1331260"/>
                </a:lnTo>
                <a:lnTo>
                  <a:pt x="965176" y="1329361"/>
                </a:lnTo>
                <a:lnTo>
                  <a:pt x="969618" y="1327779"/>
                </a:lnTo>
                <a:lnTo>
                  <a:pt x="974377" y="1326513"/>
                </a:lnTo>
                <a:lnTo>
                  <a:pt x="979453" y="1325880"/>
                </a:lnTo>
                <a:lnTo>
                  <a:pt x="984211" y="1325563"/>
                </a:lnTo>
                <a:close/>
                <a:moveTo>
                  <a:pt x="369286" y="1074738"/>
                </a:moveTo>
                <a:lnTo>
                  <a:pt x="887697" y="1074738"/>
                </a:lnTo>
                <a:lnTo>
                  <a:pt x="894368" y="1075056"/>
                </a:lnTo>
                <a:lnTo>
                  <a:pt x="901356" y="1076008"/>
                </a:lnTo>
                <a:lnTo>
                  <a:pt x="908027" y="1077278"/>
                </a:lnTo>
                <a:lnTo>
                  <a:pt x="914063" y="1079183"/>
                </a:lnTo>
                <a:lnTo>
                  <a:pt x="920098" y="1081406"/>
                </a:lnTo>
                <a:lnTo>
                  <a:pt x="925816" y="1084263"/>
                </a:lnTo>
                <a:lnTo>
                  <a:pt x="930898" y="1087438"/>
                </a:lnTo>
                <a:lnTo>
                  <a:pt x="935663" y="1090931"/>
                </a:lnTo>
                <a:lnTo>
                  <a:pt x="940110" y="1094741"/>
                </a:lnTo>
                <a:lnTo>
                  <a:pt x="944240" y="1099186"/>
                </a:lnTo>
                <a:lnTo>
                  <a:pt x="947416" y="1103948"/>
                </a:lnTo>
                <a:lnTo>
                  <a:pt x="950275" y="1108711"/>
                </a:lnTo>
                <a:lnTo>
                  <a:pt x="952499" y="1113791"/>
                </a:lnTo>
                <a:lnTo>
                  <a:pt x="954405" y="1118871"/>
                </a:lnTo>
                <a:lnTo>
                  <a:pt x="955358" y="1124903"/>
                </a:lnTo>
                <a:lnTo>
                  <a:pt x="955675" y="1130301"/>
                </a:lnTo>
                <a:lnTo>
                  <a:pt x="955358" y="1136016"/>
                </a:lnTo>
                <a:lnTo>
                  <a:pt x="954405" y="1141413"/>
                </a:lnTo>
                <a:lnTo>
                  <a:pt x="952499" y="1147128"/>
                </a:lnTo>
                <a:lnTo>
                  <a:pt x="950275" y="1152208"/>
                </a:lnTo>
                <a:lnTo>
                  <a:pt x="947416" y="1156971"/>
                </a:lnTo>
                <a:lnTo>
                  <a:pt x="944240" y="1161098"/>
                </a:lnTo>
                <a:lnTo>
                  <a:pt x="940110" y="1165543"/>
                </a:lnTo>
                <a:lnTo>
                  <a:pt x="935663" y="1169671"/>
                </a:lnTo>
                <a:lnTo>
                  <a:pt x="930898" y="1173163"/>
                </a:lnTo>
                <a:lnTo>
                  <a:pt x="925816" y="1176656"/>
                </a:lnTo>
                <a:lnTo>
                  <a:pt x="920098" y="1179196"/>
                </a:lnTo>
                <a:lnTo>
                  <a:pt x="914063" y="1181736"/>
                </a:lnTo>
                <a:lnTo>
                  <a:pt x="908027" y="1183323"/>
                </a:lnTo>
                <a:lnTo>
                  <a:pt x="901356" y="1184593"/>
                </a:lnTo>
                <a:lnTo>
                  <a:pt x="894368" y="1185546"/>
                </a:lnTo>
                <a:lnTo>
                  <a:pt x="887697" y="1185863"/>
                </a:lnTo>
                <a:lnTo>
                  <a:pt x="369286" y="1185863"/>
                </a:lnTo>
                <a:lnTo>
                  <a:pt x="362615" y="1185546"/>
                </a:lnTo>
                <a:lnTo>
                  <a:pt x="355944" y="1184593"/>
                </a:lnTo>
                <a:lnTo>
                  <a:pt x="349273" y="1183323"/>
                </a:lnTo>
                <a:lnTo>
                  <a:pt x="343238" y="1181736"/>
                </a:lnTo>
                <a:lnTo>
                  <a:pt x="337203" y="1179196"/>
                </a:lnTo>
                <a:lnTo>
                  <a:pt x="331485" y="1176656"/>
                </a:lnTo>
                <a:lnTo>
                  <a:pt x="326402" y="1173163"/>
                </a:lnTo>
                <a:lnTo>
                  <a:pt x="321637" y="1169671"/>
                </a:lnTo>
                <a:lnTo>
                  <a:pt x="317190" y="1165543"/>
                </a:lnTo>
                <a:lnTo>
                  <a:pt x="313378" y="1161098"/>
                </a:lnTo>
                <a:lnTo>
                  <a:pt x="309884" y="1156971"/>
                </a:lnTo>
                <a:lnTo>
                  <a:pt x="307025" y="1152208"/>
                </a:lnTo>
                <a:lnTo>
                  <a:pt x="304802" y="1147128"/>
                </a:lnTo>
                <a:lnTo>
                  <a:pt x="302896" y="1141413"/>
                </a:lnTo>
                <a:lnTo>
                  <a:pt x="301943" y="1136016"/>
                </a:lnTo>
                <a:lnTo>
                  <a:pt x="301625" y="1130301"/>
                </a:lnTo>
                <a:lnTo>
                  <a:pt x="301943" y="1124903"/>
                </a:lnTo>
                <a:lnTo>
                  <a:pt x="302896" y="1119188"/>
                </a:lnTo>
                <a:lnTo>
                  <a:pt x="304802" y="1113791"/>
                </a:lnTo>
                <a:lnTo>
                  <a:pt x="307025" y="1108711"/>
                </a:lnTo>
                <a:lnTo>
                  <a:pt x="309884" y="1103948"/>
                </a:lnTo>
                <a:lnTo>
                  <a:pt x="313378" y="1099186"/>
                </a:lnTo>
                <a:lnTo>
                  <a:pt x="317190" y="1094741"/>
                </a:lnTo>
                <a:lnTo>
                  <a:pt x="321637" y="1091248"/>
                </a:lnTo>
                <a:lnTo>
                  <a:pt x="326402" y="1087438"/>
                </a:lnTo>
                <a:lnTo>
                  <a:pt x="331485" y="1084263"/>
                </a:lnTo>
                <a:lnTo>
                  <a:pt x="337203" y="1081406"/>
                </a:lnTo>
                <a:lnTo>
                  <a:pt x="343238" y="1079183"/>
                </a:lnTo>
                <a:lnTo>
                  <a:pt x="349273" y="1077278"/>
                </a:lnTo>
                <a:lnTo>
                  <a:pt x="355944" y="1076008"/>
                </a:lnTo>
                <a:lnTo>
                  <a:pt x="362615" y="1075056"/>
                </a:lnTo>
                <a:lnTo>
                  <a:pt x="369286" y="1074738"/>
                </a:lnTo>
                <a:close/>
                <a:moveTo>
                  <a:pt x="1261435" y="965200"/>
                </a:moveTo>
                <a:lnTo>
                  <a:pt x="1264624" y="965200"/>
                </a:lnTo>
                <a:lnTo>
                  <a:pt x="1267814" y="965200"/>
                </a:lnTo>
                <a:lnTo>
                  <a:pt x="1271322" y="965838"/>
                </a:lnTo>
                <a:lnTo>
                  <a:pt x="1275149" y="967114"/>
                </a:lnTo>
                <a:lnTo>
                  <a:pt x="1278977" y="968390"/>
                </a:lnTo>
                <a:lnTo>
                  <a:pt x="1282804" y="969984"/>
                </a:lnTo>
                <a:lnTo>
                  <a:pt x="1290777" y="973811"/>
                </a:lnTo>
                <a:lnTo>
                  <a:pt x="1298113" y="978277"/>
                </a:lnTo>
                <a:lnTo>
                  <a:pt x="1304491" y="982742"/>
                </a:lnTo>
                <a:lnTo>
                  <a:pt x="1308637" y="986250"/>
                </a:lnTo>
                <a:lnTo>
                  <a:pt x="1312784" y="990715"/>
                </a:lnTo>
                <a:lnTo>
                  <a:pt x="1317249" y="997094"/>
                </a:lnTo>
                <a:lnTo>
                  <a:pt x="1321395" y="1004429"/>
                </a:lnTo>
                <a:lnTo>
                  <a:pt x="1325222" y="1012403"/>
                </a:lnTo>
                <a:lnTo>
                  <a:pt x="1326817" y="1016549"/>
                </a:lnTo>
                <a:lnTo>
                  <a:pt x="1328092" y="1020057"/>
                </a:lnTo>
                <a:lnTo>
                  <a:pt x="1329368" y="1024203"/>
                </a:lnTo>
                <a:lnTo>
                  <a:pt x="1330006" y="1027711"/>
                </a:lnTo>
                <a:lnTo>
                  <a:pt x="1330325" y="1030901"/>
                </a:lnTo>
                <a:lnTo>
                  <a:pt x="1330006" y="1034090"/>
                </a:lnTo>
                <a:lnTo>
                  <a:pt x="1329368" y="1036004"/>
                </a:lnTo>
                <a:lnTo>
                  <a:pt x="1327774" y="1038236"/>
                </a:lnTo>
                <a:lnTo>
                  <a:pt x="1228904" y="1099472"/>
                </a:lnTo>
                <a:lnTo>
                  <a:pt x="1226990" y="1101066"/>
                </a:lnTo>
                <a:lnTo>
                  <a:pt x="1225396" y="1102342"/>
                </a:lnTo>
                <a:lnTo>
                  <a:pt x="1223163" y="1103618"/>
                </a:lnTo>
                <a:lnTo>
                  <a:pt x="1220930" y="1104575"/>
                </a:lnTo>
                <a:lnTo>
                  <a:pt x="1219017" y="1105213"/>
                </a:lnTo>
                <a:lnTo>
                  <a:pt x="1216784" y="1105850"/>
                </a:lnTo>
                <a:lnTo>
                  <a:pt x="1212000" y="1106488"/>
                </a:lnTo>
                <a:lnTo>
                  <a:pt x="1207854" y="1105850"/>
                </a:lnTo>
                <a:lnTo>
                  <a:pt x="1205622" y="1105213"/>
                </a:lnTo>
                <a:lnTo>
                  <a:pt x="1203389" y="1104575"/>
                </a:lnTo>
                <a:lnTo>
                  <a:pt x="1201475" y="1103618"/>
                </a:lnTo>
                <a:lnTo>
                  <a:pt x="1199243" y="1102342"/>
                </a:lnTo>
                <a:lnTo>
                  <a:pt x="1197329" y="1101066"/>
                </a:lnTo>
                <a:lnTo>
                  <a:pt x="1195735" y="1099472"/>
                </a:lnTo>
                <a:lnTo>
                  <a:pt x="1194140" y="1097558"/>
                </a:lnTo>
                <a:lnTo>
                  <a:pt x="1192864" y="1095963"/>
                </a:lnTo>
                <a:lnTo>
                  <a:pt x="1191588" y="1093731"/>
                </a:lnTo>
                <a:lnTo>
                  <a:pt x="1190632" y="1091817"/>
                </a:lnTo>
                <a:lnTo>
                  <a:pt x="1189356" y="1087352"/>
                </a:lnTo>
                <a:lnTo>
                  <a:pt x="1189037" y="1082887"/>
                </a:lnTo>
                <a:lnTo>
                  <a:pt x="1189356" y="1078741"/>
                </a:lnTo>
                <a:lnTo>
                  <a:pt x="1190632" y="1074276"/>
                </a:lnTo>
                <a:lnTo>
                  <a:pt x="1191588" y="1072043"/>
                </a:lnTo>
                <a:lnTo>
                  <a:pt x="1192864" y="1070130"/>
                </a:lnTo>
                <a:lnTo>
                  <a:pt x="1194140" y="1068535"/>
                </a:lnTo>
                <a:lnTo>
                  <a:pt x="1195735" y="1066621"/>
                </a:lnTo>
                <a:lnTo>
                  <a:pt x="1257289" y="967433"/>
                </a:lnTo>
                <a:lnTo>
                  <a:pt x="1258884" y="965838"/>
                </a:lnTo>
                <a:lnTo>
                  <a:pt x="1261435" y="965200"/>
                </a:lnTo>
                <a:close/>
                <a:moveTo>
                  <a:pt x="346041" y="844550"/>
                </a:moveTo>
                <a:lnTo>
                  <a:pt x="350799" y="844550"/>
                </a:lnTo>
                <a:lnTo>
                  <a:pt x="658851" y="844550"/>
                </a:lnTo>
                <a:lnTo>
                  <a:pt x="663927" y="844550"/>
                </a:lnTo>
                <a:lnTo>
                  <a:pt x="669003" y="845185"/>
                </a:lnTo>
                <a:lnTo>
                  <a:pt x="673762" y="846773"/>
                </a:lnTo>
                <a:lnTo>
                  <a:pt x="678204" y="848043"/>
                </a:lnTo>
                <a:lnTo>
                  <a:pt x="682645" y="850265"/>
                </a:lnTo>
                <a:lnTo>
                  <a:pt x="686452" y="852805"/>
                </a:lnTo>
                <a:lnTo>
                  <a:pt x="690259" y="855345"/>
                </a:lnTo>
                <a:lnTo>
                  <a:pt x="693749" y="858838"/>
                </a:lnTo>
                <a:lnTo>
                  <a:pt x="697239" y="862330"/>
                </a:lnTo>
                <a:lnTo>
                  <a:pt x="699777" y="865823"/>
                </a:lnTo>
                <a:lnTo>
                  <a:pt x="702315" y="869950"/>
                </a:lnTo>
                <a:lnTo>
                  <a:pt x="704218" y="874395"/>
                </a:lnTo>
                <a:lnTo>
                  <a:pt x="705804" y="879158"/>
                </a:lnTo>
                <a:lnTo>
                  <a:pt x="707391" y="883920"/>
                </a:lnTo>
                <a:lnTo>
                  <a:pt x="708025" y="888683"/>
                </a:lnTo>
                <a:lnTo>
                  <a:pt x="708025" y="893763"/>
                </a:lnTo>
                <a:lnTo>
                  <a:pt x="708025" y="898843"/>
                </a:lnTo>
                <a:lnTo>
                  <a:pt x="707391" y="903605"/>
                </a:lnTo>
                <a:lnTo>
                  <a:pt x="705804" y="908368"/>
                </a:lnTo>
                <a:lnTo>
                  <a:pt x="704218" y="912495"/>
                </a:lnTo>
                <a:lnTo>
                  <a:pt x="702315" y="916940"/>
                </a:lnTo>
                <a:lnTo>
                  <a:pt x="699777" y="921068"/>
                </a:lnTo>
                <a:lnTo>
                  <a:pt x="697239" y="924878"/>
                </a:lnTo>
                <a:lnTo>
                  <a:pt x="693749" y="928370"/>
                </a:lnTo>
                <a:lnTo>
                  <a:pt x="690259" y="931545"/>
                </a:lnTo>
                <a:lnTo>
                  <a:pt x="686452" y="934403"/>
                </a:lnTo>
                <a:lnTo>
                  <a:pt x="682645" y="936943"/>
                </a:lnTo>
                <a:lnTo>
                  <a:pt x="678204" y="938848"/>
                </a:lnTo>
                <a:lnTo>
                  <a:pt x="673762" y="940753"/>
                </a:lnTo>
                <a:lnTo>
                  <a:pt x="669003" y="941705"/>
                </a:lnTo>
                <a:lnTo>
                  <a:pt x="663927" y="942658"/>
                </a:lnTo>
                <a:lnTo>
                  <a:pt x="658851" y="942975"/>
                </a:lnTo>
                <a:lnTo>
                  <a:pt x="350799" y="942975"/>
                </a:lnTo>
                <a:lnTo>
                  <a:pt x="346041" y="942658"/>
                </a:lnTo>
                <a:lnTo>
                  <a:pt x="340965" y="941705"/>
                </a:lnTo>
                <a:lnTo>
                  <a:pt x="336206" y="940753"/>
                </a:lnTo>
                <a:lnTo>
                  <a:pt x="331764" y="938848"/>
                </a:lnTo>
                <a:lnTo>
                  <a:pt x="327323" y="936943"/>
                </a:lnTo>
                <a:lnTo>
                  <a:pt x="323516" y="934403"/>
                </a:lnTo>
                <a:lnTo>
                  <a:pt x="319391" y="931545"/>
                </a:lnTo>
                <a:lnTo>
                  <a:pt x="316219" y="928370"/>
                </a:lnTo>
                <a:lnTo>
                  <a:pt x="312729" y="924878"/>
                </a:lnTo>
                <a:lnTo>
                  <a:pt x="309874" y="921068"/>
                </a:lnTo>
                <a:lnTo>
                  <a:pt x="307653" y="916940"/>
                </a:lnTo>
                <a:lnTo>
                  <a:pt x="305432" y="912495"/>
                </a:lnTo>
                <a:lnTo>
                  <a:pt x="303846" y="908368"/>
                </a:lnTo>
                <a:lnTo>
                  <a:pt x="302577" y="903605"/>
                </a:lnTo>
                <a:lnTo>
                  <a:pt x="301943" y="898843"/>
                </a:lnTo>
                <a:lnTo>
                  <a:pt x="301625" y="893763"/>
                </a:lnTo>
                <a:lnTo>
                  <a:pt x="301943" y="888683"/>
                </a:lnTo>
                <a:lnTo>
                  <a:pt x="302577" y="883920"/>
                </a:lnTo>
                <a:lnTo>
                  <a:pt x="303846" y="879158"/>
                </a:lnTo>
                <a:lnTo>
                  <a:pt x="305432" y="874395"/>
                </a:lnTo>
                <a:lnTo>
                  <a:pt x="307336" y="869950"/>
                </a:lnTo>
                <a:lnTo>
                  <a:pt x="309874" y="865823"/>
                </a:lnTo>
                <a:lnTo>
                  <a:pt x="312729" y="862330"/>
                </a:lnTo>
                <a:lnTo>
                  <a:pt x="316219" y="858838"/>
                </a:lnTo>
                <a:lnTo>
                  <a:pt x="319391" y="855345"/>
                </a:lnTo>
                <a:lnTo>
                  <a:pt x="323516" y="852805"/>
                </a:lnTo>
                <a:lnTo>
                  <a:pt x="327323" y="850265"/>
                </a:lnTo>
                <a:lnTo>
                  <a:pt x="331764" y="848043"/>
                </a:lnTo>
                <a:lnTo>
                  <a:pt x="336206" y="846773"/>
                </a:lnTo>
                <a:lnTo>
                  <a:pt x="340965" y="845185"/>
                </a:lnTo>
                <a:lnTo>
                  <a:pt x="346041" y="844550"/>
                </a:lnTo>
                <a:close/>
                <a:moveTo>
                  <a:pt x="344144" y="590550"/>
                </a:moveTo>
                <a:lnTo>
                  <a:pt x="960782" y="590550"/>
                </a:lnTo>
                <a:lnTo>
                  <a:pt x="966812" y="591185"/>
                </a:lnTo>
                <a:lnTo>
                  <a:pt x="973159" y="592138"/>
                </a:lnTo>
                <a:lnTo>
                  <a:pt x="978871" y="593725"/>
                </a:lnTo>
                <a:lnTo>
                  <a:pt x="984584" y="595630"/>
                </a:lnTo>
                <a:lnTo>
                  <a:pt x="990296" y="598488"/>
                </a:lnTo>
                <a:lnTo>
                  <a:pt x="995374" y="601345"/>
                </a:lnTo>
                <a:lnTo>
                  <a:pt x="1000135" y="604838"/>
                </a:lnTo>
                <a:lnTo>
                  <a:pt x="1004260" y="608965"/>
                </a:lnTo>
                <a:lnTo>
                  <a:pt x="1008386" y="613410"/>
                </a:lnTo>
                <a:lnTo>
                  <a:pt x="1011560" y="617855"/>
                </a:lnTo>
                <a:lnTo>
                  <a:pt x="1015051" y="623253"/>
                </a:lnTo>
                <a:lnTo>
                  <a:pt x="1017590" y="628650"/>
                </a:lnTo>
                <a:lnTo>
                  <a:pt x="1019811" y="634048"/>
                </a:lnTo>
                <a:lnTo>
                  <a:pt x="1021081" y="639763"/>
                </a:lnTo>
                <a:lnTo>
                  <a:pt x="1021715" y="646113"/>
                </a:lnTo>
                <a:lnTo>
                  <a:pt x="1022350" y="652145"/>
                </a:lnTo>
                <a:lnTo>
                  <a:pt x="1021715" y="658813"/>
                </a:lnTo>
                <a:lnTo>
                  <a:pt x="1021081" y="664528"/>
                </a:lnTo>
                <a:lnTo>
                  <a:pt x="1019811" y="670878"/>
                </a:lnTo>
                <a:lnTo>
                  <a:pt x="1017590" y="676275"/>
                </a:lnTo>
                <a:lnTo>
                  <a:pt x="1015051" y="681673"/>
                </a:lnTo>
                <a:lnTo>
                  <a:pt x="1011560" y="686753"/>
                </a:lnTo>
                <a:lnTo>
                  <a:pt x="1008386" y="691515"/>
                </a:lnTo>
                <a:lnTo>
                  <a:pt x="1004260" y="695960"/>
                </a:lnTo>
                <a:lnTo>
                  <a:pt x="1000135" y="700088"/>
                </a:lnTo>
                <a:lnTo>
                  <a:pt x="995374" y="703580"/>
                </a:lnTo>
                <a:lnTo>
                  <a:pt x="990296" y="706438"/>
                </a:lnTo>
                <a:lnTo>
                  <a:pt x="984584" y="708978"/>
                </a:lnTo>
                <a:lnTo>
                  <a:pt x="978871" y="711200"/>
                </a:lnTo>
                <a:lnTo>
                  <a:pt x="973159" y="712788"/>
                </a:lnTo>
                <a:lnTo>
                  <a:pt x="966812" y="713740"/>
                </a:lnTo>
                <a:lnTo>
                  <a:pt x="960782" y="714375"/>
                </a:lnTo>
                <a:lnTo>
                  <a:pt x="344144" y="714375"/>
                </a:lnTo>
                <a:lnTo>
                  <a:pt x="338114" y="713740"/>
                </a:lnTo>
                <a:lnTo>
                  <a:pt x="331767" y="712788"/>
                </a:lnTo>
                <a:lnTo>
                  <a:pt x="326054" y="711200"/>
                </a:lnTo>
                <a:lnTo>
                  <a:pt x="320342" y="708978"/>
                </a:lnTo>
                <a:lnTo>
                  <a:pt x="314946" y="706438"/>
                </a:lnTo>
                <a:lnTo>
                  <a:pt x="309869" y="703580"/>
                </a:lnTo>
                <a:lnTo>
                  <a:pt x="305108" y="700088"/>
                </a:lnTo>
                <a:lnTo>
                  <a:pt x="300982" y="695960"/>
                </a:lnTo>
                <a:lnTo>
                  <a:pt x="296857" y="691515"/>
                </a:lnTo>
                <a:lnTo>
                  <a:pt x="293366" y="686753"/>
                </a:lnTo>
                <a:lnTo>
                  <a:pt x="290192" y="681673"/>
                </a:lnTo>
                <a:lnTo>
                  <a:pt x="287653" y="676275"/>
                </a:lnTo>
                <a:lnTo>
                  <a:pt x="285432" y="670878"/>
                </a:lnTo>
                <a:lnTo>
                  <a:pt x="284162" y="664528"/>
                </a:lnTo>
                <a:lnTo>
                  <a:pt x="282893" y="658813"/>
                </a:lnTo>
                <a:lnTo>
                  <a:pt x="282575" y="652145"/>
                </a:lnTo>
                <a:lnTo>
                  <a:pt x="282893" y="646113"/>
                </a:lnTo>
                <a:lnTo>
                  <a:pt x="284162" y="639763"/>
                </a:lnTo>
                <a:lnTo>
                  <a:pt x="285432" y="634048"/>
                </a:lnTo>
                <a:lnTo>
                  <a:pt x="287653" y="628650"/>
                </a:lnTo>
                <a:lnTo>
                  <a:pt x="290192" y="623253"/>
                </a:lnTo>
                <a:lnTo>
                  <a:pt x="293366" y="617855"/>
                </a:lnTo>
                <a:lnTo>
                  <a:pt x="296857" y="613410"/>
                </a:lnTo>
                <a:lnTo>
                  <a:pt x="300982" y="608965"/>
                </a:lnTo>
                <a:lnTo>
                  <a:pt x="305108" y="604838"/>
                </a:lnTo>
                <a:lnTo>
                  <a:pt x="309869" y="601345"/>
                </a:lnTo>
                <a:lnTo>
                  <a:pt x="314946" y="598488"/>
                </a:lnTo>
                <a:lnTo>
                  <a:pt x="320342" y="595630"/>
                </a:lnTo>
                <a:lnTo>
                  <a:pt x="326054" y="593725"/>
                </a:lnTo>
                <a:lnTo>
                  <a:pt x="331767" y="592138"/>
                </a:lnTo>
                <a:lnTo>
                  <a:pt x="338114" y="591185"/>
                </a:lnTo>
                <a:lnTo>
                  <a:pt x="344144" y="590550"/>
                </a:lnTo>
                <a:close/>
                <a:moveTo>
                  <a:pt x="1750865" y="411163"/>
                </a:moveTo>
                <a:lnTo>
                  <a:pt x="1754043" y="411481"/>
                </a:lnTo>
                <a:lnTo>
                  <a:pt x="1757540" y="411798"/>
                </a:lnTo>
                <a:lnTo>
                  <a:pt x="1760718" y="413068"/>
                </a:lnTo>
                <a:lnTo>
                  <a:pt x="1764214" y="414021"/>
                </a:lnTo>
                <a:lnTo>
                  <a:pt x="1767710" y="414973"/>
                </a:lnTo>
                <a:lnTo>
                  <a:pt x="1770889" y="416878"/>
                </a:lnTo>
                <a:lnTo>
                  <a:pt x="1777563" y="421006"/>
                </a:lnTo>
                <a:lnTo>
                  <a:pt x="1784555" y="425768"/>
                </a:lnTo>
                <a:lnTo>
                  <a:pt x="1790912" y="431166"/>
                </a:lnTo>
                <a:lnTo>
                  <a:pt x="1797904" y="437198"/>
                </a:lnTo>
                <a:lnTo>
                  <a:pt x="1812207" y="451486"/>
                </a:lnTo>
                <a:lnTo>
                  <a:pt x="1827145" y="466408"/>
                </a:lnTo>
                <a:lnTo>
                  <a:pt x="1836680" y="476251"/>
                </a:lnTo>
                <a:lnTo>
                  <a:pt x="1851935" y="491173"/>
                </a:lnTo>
                <a:lnTo>
                  <a:pt x="1865920" y="505461"/>
                </a:lnTo>
                <a:lnTo>
                  <a:pt x="1872277" y="512446"/>
                </a:lnTo>
                <a:lnTo>
                  <a:pt x="1877680" y="519431"/>
                </a:lnTo>
                <a:lnTo>
                  <a:pt x="1882447" y="525781"/>
                </a:lnTo>
                <a:lnTo>
                  <a:pt x="1886579" y="532766"/>
                </a:lnTo>
                <a:lnTo>
                  <a:pt x="1888486" y="536258"/>
                </a:lnTo>
                <a:lnTo>
                  <a:pt x="1889439" y="539433"/>
                </a:lnTo>
                <a:lnTo>
                  <a:pt x="1891029" y="542608"/>
                </a:lnTo>
                <a:lnTo>
                  <a:pt x="1891664" y="546101"/>
                </a:lnTo>
                <a:lnTo>
                  <a:pt x="1891982" y="549593"/>
                </a:lnTo>
                <a:lnTo>
                  <a:pt x="1892300" y="552768"/>
                </a:lnTo>
                <a:lnTo>
                  <a:pt x="1892300" y="556261"/>
                </a:lnTo>
                <a:lnTo>
                  <a:pt x="1891664" y="559753"/>
                </a:lnTo>
                <a:lnTo>
                  <a:pt x="1891029" y="562928"/>
                </a:lnTo>
                <a:lnTo>
                  <a:pt x="1889757" y="566738"/>
                </a:lnTo>
                <a:lnTo>
                  <a:pt x="1888486" y="570231"/>
                </a:lnTo>
                <a:lnTo>
                  <a:pt x="1886261" y="574041"/>
                </a:lnTo>
                <a:lnTo>
                  <a:pt x="1884036" y="577533"/>
                </a:lnTo>
                <a:lnTo>
                  <a:pt x="1881176" y="581343"/>
                </a:lnTo>
                <a:lnTo>
                  <a:pt x="1877680" y="585153"/>
                </a:lnTo>
                <a:lnTo>
                  <a:pt x="1874184" y="588963"/>
                </a:lnTo>
                <a:lnTo>
                  <a:pt x="1476895" y="985838"/>
                </a:lnTo>
                <a:lnTo>
                  <a:pt x="1472763" y="989966"/>
                </a:lnTo>
                <a:lnTo>
                  <a:pt x="1468313" y="993458"/>
                </a:lnTo>
                <a:lnTo>
                  <a:pt x="1464182" y="996633"/>
                </a:lnTo>
                <a:lnTo>
                  <a:pt x="1459732" y="999808"/>
                </a:lnTo>
                <a:lnTo>
                  <a:pt x="1455282" y="1002348"/>
                </a:lnTo>
                <a:lnTo>
                  <a:pt x="1450515" y="1004888"/>
                </a:lnTo>
                <a:lnTo>
                  <a:pt x="1446065" y="1007111"/>
                </a:lnTo>
                <a:lnTo>
                  <a:pt x="1440980" y="1009016"/>
                </a:lnTo>
                <a:lnTo>
                  <a:pt x="1436212" y="1010921"/>
                </a:lnTo>
                <a:lnTo>
                  <a:pt x="1431445" y="1012826"/>
                </a:lnTo>
                <a:lnTo>
                  <a:pt x="1426360" y="1013778"/>
                </a:lnTo>
                <a:lnTo>
                  <a:pt x="1421274" y="1015366"/>
                </a:lnTo>
                <a:lnTo>
                  <a:pt x="1416507" y="1016001"/>
                </a:lnTo>
                <a:lnTo>
                  <a:pt x="1411422" y="1016953"/>
                </a:lnTo>
                <a:lnTo>
                  <a:pt x="1406336" y="1017271"/>
                </a:lnTo>
                <a:lnTo>
                  <a:pt x="1401569" y="1017588"/>
                </a:lnTo>
                <a:lnTo>
                  <a:pt x="1396484" y="1017588"/>
                </a:lnTo>
                <a:lnTo>
                  <a:pt x="1391716" y="1017271"/>
                </a:lnTo>
                <a:lnTo>
                  <a:pt x="1386949" y="1016953"/>
                </a:lnTo>
                <a:lnTo>
                  <a:pt x="1382499" y="1015683"/>
                </a:lnTo>
                <a:lnTo>
                  <a:pt x="1377731" y="1015048"/>
                </a:lnTo>
                <a:lnTo>
                  <a:pt x="1373282" y="1013461"/>
                </a:lnTo>
                <a:lnTo>
                  <a:pt x="1368832" y="1012191"/>
                </a:lnTo>
                <a:lnTo>
                  <a:pt x="1364700" y="1010286"/>
                </a:lnTo>
                <a:lnTo>
                  <a:pt x="1360886" y="1008063"/>
                </a:lnTo>
                <a:lnTo>
                  <a:pt x="1357072" y="1005523"/>
                </a:lnTo>
                <a:lnTo>
                  <a:pt x="1353576" y="1002983"/>
                </a:lnTo>
                <a:lnTo>
                  <a:pt x="1350080" y="1000126"/>
                </a:lnTo>
                <a:lnTo>
                  <a:pt x="1347220" y="996633"/>
                </a:lnTo>
                <a:lnTo>
                  <a:pt x="1344359" y="993458"/>
                </a:lnTo>
                <a:lnTo>
                  <a:pt x="1341817" y="989331"/>
                </a:lnTo>
                <a:lnTo>
                  <a:pt x="1339274" y="985521"/>
                </a:lnTo>
                <a:lnTo>
                  <a:pt x="1337367" y="981076"/>
                </a:lnTo>
                <a:lnTo>
                  <a:pt x="1335778" y="976313"/>
                </a:lnTo>
                <a:lnTo>
                  <a:pt x="1326561" y="967106"/>
                </a:lnTo>
                <a:lnTo>
                  <a:pt x="1322111" y="965518"/>
                </a:lnTo>
                <a:lnTo>
                  <a:pt x="1317979" y="963296"/>
                </a:lnTo>
                <a:lnTo>
                  <a:pt x="1314165" y="961073"/>
                </a:lnTo>
                <a:lnTo>
                  <a:pt x="1310351" y="958851"/>
                </a:lnTo>
                <a:lnTo>
                  <a:pt x="1307173" y="956311"/>
                </a:lnTo>
                <a:lnTo>
                  <a:pt x="1303995" y="953453"/>
                </a:lnTo>
                <a:lnTo>
                  <a:pt x="1301134" y="950913"/>
                </a:lnTo>
                <a:lnTo>
                  <a:pt x="1298274" y="948056"/>
                </a:lnTo>
                <a:lnTo>
                  <a:pt x="1295731" y="944563"/>
                </a:lnTo>
                <a:lnTo>
                  <a:pt x="1293824" y="941706"/>
                </a:lnTo>
                <a:lnTo>
                  <a:pt x="1291599" y="938531"/>
                </a:lnTo>
                <a:lnTo>
                  <a:pt x="1289692" y="935038"/>
                </a:lnTo>
                <a:lnTo>
                  <a:pt x="1288103" y="931546"/>
                </a:lnTo>
                <a:lnTo>
                  <a:pt x="1286832" y="928371"/>
                </a:lnTo>
                <a:lnTo>
                  <a:pt x="1284607" y="921068"/>
                </a:lnTo>
                <a:lnTo>
                  <a:pt x="1283336" y="913448"/>
                </a:lnTo>
                <a:lnTo>
                  <a:pt x="1282700" y="905511"/>
                </a:lnTo>
                <a:lnTo>
                  <a:pt x="1283018" y="897573"/>
                </a:lnTo>
                <a:lnTo>
                  <a:pt x="1283971" y="889953"/>
                </a:lnTo>
                <a:lnTo>
                  <a:pt x="1285560" y="882016"/>
                </a:lnTo>
                <a:lnTo>
                  <a:pt x="1287785" y="874078"/>
                </a:lnTo>
                <a:lnTo>
                  <a:pt x="1290646" y="866141"/>
                </a:lnTo>
                <a:lnTo>
                  <a:pt x="1294142" y="858521"/>
                </a:lnTo>
                <a:lnTo>
                  <a:pt x="1298909" y="849948"/>
                </a:lnTo>
                <a:lnTo>
                  <a:pt x="1304313" y="841376"/>
                </a:lnTo>
                <a:lnTo>
                  <a:pt x="1310351" y="833756"/>
                </a:lnTo>
                <a:lnTo>
                  <a:pt x="1317026" y="826136"/>
                </a:lnTo>
                <a:lnTo>
                  <a:pt x="1714315" y="429261"/>
                </a:lnTo>
                <a:lnTo>
                  <a:pt x="1718446" y="425768"/>
                </a:lnTo>
                <a:lnTo>
                  <a:pt x="1721943" y="422276"/>
                </a:lnTo>
                <a:lnTo>
                  <a:pt x="1726074" y="419736"/>
                </a:lnTo>
                <a:lnTo>
                  <a:pt x="1729571" y="417196"/>
                </a:lnTo>
                <a:lnTo>
                  <a:pt x="1733384" y="415608"/>
                </a:lnTo>
                <a:lnTo>
                  <a:pt x="1736881" y="414021"/>
                </a:lnTo>
                <a:lnTo>
                  <a:pt x="1740377" y="412433"/>
                </a:lnTo>
                <a:lnTo>
                  <a:pt x="1743873" y="411798"/>
                </a:lnTo>
                <a:lnTo>
                  <a:pt x="1747051" y="411481"/>
                </a:lnTo>
                <a:lnTo>
                  <a:pt x="1750865" y="411163"/>
                </a:lnTo>
                <a:close/>
                <a:moveTo>
                  <a:pt x="198373" y="319088"/>
                </a:moveTo>
                <a:lnTo>
                  <a:pt x="1557783" y="319088"/>
                </a:lnTo>
                <a:lnTo>
                  <a:pt x="1453042" y="423822"/>
                </a:lnTo>
                <a:lnTo>
                  <a:pt x="315492" y="423822"/>
                </a:lnTo>
                <a:lnTo>
                  <a:pt x="305336" y="424140"/>
                </a:lnTo>
                <a:lnTo>
                  <a:pt x="295179" y="424774"/>
                </a:lnTo>
                <a:lnTo>
                  <a:pt x="285340" y="426361"/>
                </a:lnTo>
                <a:lnTo>
                  <a:pt x="275500" y="427631"/>
                </a:lnTo>
                <a:lnTo>
                  <a:pt x="265979" y="429852"/>
                </a:lnTo>
                <a:lnTo>
                  <a:pt x="256457" y="433026"/>
                </a:lnTo>
                <a:lnTo>
                  <a:pt x="247570" y="435882"/>
                </a:lnTo>
                <a:lnTo>
                  <a:pt x="238365" y="439374"/>
                </a:lnTo>
                <a:lnTo>
                  <a:pt x="229478" y="443499"/>
                </a:lnTo>
                <a:lnTo>
                  <a:pt x="221226" y="447943"/>
                </a:lnTo>
                <a:lnTo>
                  <a:pt x="212973" y="452703"/>
                </a:lnTo>
                <a:lnTo>
                  <a:pt x="204721" y="457781"/>
                </a:lnTo>
                <a:lnTo>
                  <a:pt x="196786" y="463494"/>
                </a:lnTo>
                <a:lnTo>
                  <a:pt x="189486" y="469207"/>
                </a:lnTo>
                <a:lnTo>
                  <a:pt x="182186" y="475554"/>
                </a:lnTo>
                <a:lnTo>
                  <a:pt x="175203" y="481902"/>
                </a:lnTo>
                <a:lnTo>
                  <a:pt x="168855" y="488884"/>
                </a:lnTo>
                <a:lnTo>
                  <a:pt x="162507" y="496184"/>
                </a:lnTo>
                <a:lnTo>
                  <a:pt x="156794" y="503483"/>
                </a:lnTo>
                <a:lnTo>
                  <a:pt x="151398" y="511100"/>
                </a:lnTo>
                <a:lnTo>
                  <a:pt x="145685" y="519670"/>
                </a:lnTo>
                <a:lnTo>
                  <a:pt x="140924" y="527604"/>
                </a:lnTo>
                <a:lnTo>
                  <a:pt x="136798" y="536490"/>
                </a:lnTo>
                <a:lnTo>
                  <a:pt x="132672" y="545060"/>
                </a:lnTo>
                <a:lnTo>
                  <a:pt x="129498" y="554263"/>
                </a:lnTo>
                <a:lnTo>
                  <a:pt x="126007" y="563150"/>
                </a:lnTo>
                <a:lnTo>
                  <a:pt x="123468" y="572671"/>
                </a:lnTo>
                <a:lnTo>
                  <a:pt x="121246" y="582193"/>
                </a:lnTo>
                <a:lnTo>
                  <a:pt x="119659" y="592031"/>
                </a:lnTo>
                <a:lnTo>
                  <a:pt x="118072" y="601870"/>
                </a:lnTo>
                <a:lnTo>
                  <a:pt x="117437" y="612026"/>
                </a:lnTo>
                <a:lnTo>
                  <a:pt x="117437" y="622182"/>
                </a:lnTo>
                <a:lnTo>
                  <a:pt x="117437" y="1633658"/>
                </a:lnTo>
                <a:lnTo>
                  <a:pt x="117437" y="1643814"/>
                </a:lnTo>
                <a:lnTo>
                  <a:pt x="118072" y="1653970"/>
                </a:lnTo>
                <a:lnTo>
                  <a:pt x="119659" y="1663808"/>
                </a:lnTo>
                <a:lnTo>
                  <a:pt x="121246" y="1673647"/>
                </a:lnTo>
                <a:lnTo>
                  <a:pt x="123468" y="1683168"/>
                </a:lnTo>
                <a:lnTo>
                  <a:pt x="126007" y="1692689"/>
                </a:lnTo>
                <a:lnTo>
                  <a:pt x="129498" y="1701576"/>
                </a:lnTo>
                <a:lnTo>
                  <a:pt x="132672" y="1710780"/>
                </a:lnTo>
                <a:lnTo>
                  <a:pt x="136798" y="1719666"/>
                </a:lnTo>
                <a:lnTo>
                  <a:pt x="140924" y="1728235"/>
                </a:lnTo>
                <a:lnTo>
                  <a:pt x="145685" y="1736170"/>
                </a:lnTo>
                <a:lnTo>
                  <a:pt x="151398" y="1744739"/>
                </a:lnTo>
                <a:lnTo>
                  <a:pt x="156794" y="1752356"/>
                </a:lnTo>
                <a:lnTo>
                  <a:pt x="162507" y="1759656"/>
                </a:lnTo>
                <a:lnTo>
                  <a:pt x="168855" y="1766955"/>
                </a:lnTo>
                <a:lnTo>
                  <a:pt x="175203" y="1773938"/>
                </a:lnTo>
                <a:lnTo>
                  <a:pt x="182186" y="1780285"/>
                </a:lnTo>
                <a:lnTo>
                  <a:pt x="189486" y="1786633"/>
                </a:lnTo>
                <a:lnTo>
                  <a:pt x="196786" y="1792345"/>
                </a:lnTo>
                <a:lnTo>
                  <a:pt x="204721" y="1798375"/>
                </a:lnTo>
                <a:lnTo>
                  <a:pt x="212973" y="1803453"/>
                </a:lnTo>
                <a:lnTo>
                  <a:pt x="221226" y="1808214"/>
                </a:lnTo>
                <a:lnTo>
                  <a:pt x="229478" y="1812340"/>
                </a:lnTo>
                <a:lnTo>
                  <a:pt x="238365" y="1816466"/>
                </a:lnTo>
                <a:lnTo>
                  <a:pt x="247570" y="1819640"/>
                </a:lnTo>
                <a:lnTo>
                  <a:pt x="256457" y="1823131"/>
                </a:lnTo>
                <a:lnTo>
                  <a:pt x="265979" y="1825670"/>
                </a:lnTo>
                <a:lnTo>
                  <a:pt x="275500" y="1827891"/>
                </a:lnTo>
                <a:lnTo>
                  <a:pt x="285340" y="1829478"/>
                </a:lnTo>
                <a:lnTo>
                  <a:pt x="295179" y="1831065"/>
                </a:lnTo>
                <a:lnTo>
                  <a:pt x="305336" y="1831700"/>
                </a:lnTo>
                <a:lnTo>
                  <a:pt x="315492" y="1831700"/>
                </a:lnTo>
                <a:lnTo>
                  <a:pt x="1632371" y="1831700"/>
                </a:lnTo>
                <a:lnTo>
                  <a:pt x="1642527" y="1831700"/>
                </a:lnTo>
                <a:lnTo>
                  <a:pt x="1652367" y="1831065"/>
                </a:lnTo>
                <a:lnTo>
                  <a:pt x="1662523" y="1829478"/>
                </a:lnTo>
                <a:lnTo>
                  <a:pt x="1672045" y="1827891"/>
                </a:lnTo>
                <a:lnTo>
                  <a:pt x="1681885" y="1825670"/>
                </a:lnTo>
                <a:lnTo>
                  <a:pt x="1691089" y="1823131"/>
                </a:lnTo>
                <a:lnTo>
                  <a:pt x="1700611" y="1819640"/>
                </a:lnTo>
                <a:lnTo>
                  <a:pt x="1709181" y="1816466"/>
                </a:lnTo>
                <a:lnTo>
                  <a:pt x="1718385" y="1812340"/>
                </a:lnTo>
                <a:lnTo>
                  <a:pt x="1726637" y="1808214"/>
                </a:lnTo>
                <a:lnTo>
                  <a:pt x="1735207" y="1803453"/>
                </a:lnTo>
                <a:lnTo>
                  <a:pt x="1743142" y="1798375"/>
                </a:lnTo>
                <a:lnTo>
                  <a:pt x="1750760" y="1792345"/>
                </a:lnTo>
                <a:lnTo>
                  <a:pt x="1758377" y="1786633"/>
                </a:lnTo>
                <a:lnTo>
                  <a:pt x="1765677" y="1780285"/>
                </a:lnTo>
                <a:lnTo>
                  <a:pt x="1772660" y="1773938"/>
                </a:lnTo>
                <a:lnTo>
                  <a:pt x="1779325" y="1766955"/>
                </a:lnTo>
                <a:lnTo>
                  <a:pt x="1785356" y="1759973"/>
                </a:lnTo>
                <a:lnTo>
                  <a:pt x="1791069" y="1752356"/>
                </a:lnTo>
                <a:lnTo>
                  <a:pt x="1796782" y="1744739"/>
                </a:lnTo>
                <a:lnTo>
                  <a:pt x="1801861" y="1736805"/>
                </a:lnTo>
                <a:lnTo>
                  <a:pt x="1806621" y="1728235"/>
                </a:lnTo>
                <a:lnTo>
                  <a:pt x="1810748" y="1719666"/>
                </a:lnTo>
                <a:lnTo>
                  <a:pt x="1814874" y="1710780"/>
                </a:lnTo>
                <a:lnTo>
                  <a:pt x="1818683" y="1702211"/>
                </a:lnTo>
                <a:lnTo>
                  <a:pt x="1821857" y="1692689"/>
                </a:lnTo>
                <a:lnTo>
                  <a:pt x="1824396" y="1683168"/>
                </a:lnTo>
                <a:lnTo>
                  <a:pt x="1826617" y="1673647"/>
                </a:lnTo>
                <a:lnTo>
                  <a:pt x="1828522" y="1663808"/>
                </a:lnTo>
                <a:lnTo>
                  <a:pt x="1829474" y="1653970"/>
                </a:lnTo>
                <a:lnTo>
                  <a:pt x="1830109" y="1643814"/>
                </a:lnTo>
                <a:lnTo>
                  <a:pt x="1830426" y="1633658"/>
                </a:lnTo>
                <a:lnTo>
                  <a:pt x="1830426" y="1113162"/>
                </a:lnTo>
                <a:lnTo>
                  <a:pt x="1830426" y="773570"/>
                </a:lnTo>
                <a:lnTo>
                  <a:pt x="1947863" y="656458"/>
                </a:lnTo>
                <a:lnTo>
                  <a:pt x="1947863" y="1738391"/>
                </a:lnTo>
                <a:lnTo>
                  <a:pt x="1947546" y="1748865"/>
                </a:lnTo>
                <a:lnTo>
                  <a:pt x="1946911" y="1758704"/>
                </a:lnTo>
                <a:lnTo>
                  <a:pt x="1945324" y="1768860"/>
                </a:lnTo>
                <a:lnTo>
                  <a:pt x="1943419" y="1778063"/>
                </a:lnTo>
                <a:lnTo>
                  <a:pt x="1941198" y="1787902"/>
                </a:lnTo>
                <a:lnTo>
                  <a:pt x="1938659" y="1797423"/>
                </a:lnTo>
                <a:lnTo>
                  <a:pt x="1935802" y="1806627"/>
                </a:lnTo>
                <a:lnTo>
                  <a:pt x="1932311" y="1815831"/>
                </a:lnTo>
                <a:lnTo>
                  <a:pt x="1928184" y="1824400"/>
                </a:lnTo>
                <a:lnTo>
                  <a:pt x="1923741" y="1832969"/>
                </a:lnTo>
                <a:lnTo>
                  <a:pt x="1918980" y="1841221"/>
                </a:lnTo>
                <a:lnTo>
                  <a:pt x="1913902" y="1849156"/>
                </a:lnTo>
                <a:lnTo>
                  <a:pt x="1908188" y="1856773"/>
                </a:lnTo>
                <a:lnTo>
                  <a:pt x="1902475" y="1864707"/>
                </a:lnTo>
                <a:lnTo>
                  <a:pt x="1896127" y="1871689"/>
                </a:lnTo>
                <a:lnTo>
                  <a:pt x="1889462" y="1878671"/>
                </a:lnTo>
                <a:lnTo>
                  <a:pt x="1882797" y="1885336"/>
                </a:lnTo>
                <a:lnTo>
                  <a:pt x="1875497" y="1891366"/>
                </a:lnTo>
                <a:lnTo>
                  <a:pt x="1868197" y="1897397"/>
                </a:lnTo>
                <a:lnTo>
                  <a:pt x="1860579" y="1902792"/>
                </a:lnTo>
                <a:lnTo>
                  <a:pt x="1852327" y="1907870"/>
                </a:lnTo>
                <a:lnTo>
                  <a:pt x="1844074" y="1912631"/>
                </a:lnTo>
                <a:lnTo>
                  <a:pt x="1835187" y="1917074"/>
                </a:lnTo>
                <a:lnTo>
                  <a:pt x="1826617" y="1920882"/>
                </a:lnTo>
                <a:lnTo>
                  <a:pt x="1817413" y="1924691"/>
                </a:lnTo>
                <a:lnTo>
                  <a:pt x="1808209" y="1927865"/>
                </a:lnTo>
                <a:lnTo>
                  <a:pt x="1799004" y="1930404"/>
                </a:lnTo>
                <a:lnTo>
                  <a:pt x="1789482" y="1932625"/>
                </a:lnTo>
                <a:lnTo>
                  <a:pt x="1779643" y="1934530"/>
                </a:lnTo>
                <a:lnTo>
                  <a:pt x="1769803" y="1935482"/>
                </a:lnTo>
                <a:lnTo>
                  <a:pt x="1759647" y="1936434"/>
                </a:lnTo>
                <a:lnTo>
                  <a:pt x="1749173" y="1936751"/>
                </a:lnTo>
                <a:lnTo>
                  <a:pt x="198373" y="1936751"/>
                </a:lnTo>
                <a:lnTo>
                  <a:pt x="188216" y="1936434"/>
                </a:lnTo>
                <a:lnTo>
                  <a:pt x="178377" y="1935482"/>
                </a:lnTo>
                <a:lnTo>
                  <a:pt x="168538" y="1934530"/>
                </a:lnTo>
                <a:lnTo>
                  <a:pt x="158699" y="1932625"/>
                </a:lnTo>
                <a:lnTo>
                  <a:pt x="148859" y="1930404"/>
                </a:lnTo>
                <a:lnTo>
                  <a:pt x="139655" y="1927865"/>
                </a:lnTo>
                <a:lnTo>
                  <a:pt x="130133" y="1924691"/>
                </a:lnTo>
                <a:lnTo>
                  <a:pt x="121246" y="1920882"/>
                </a:lnTo>
                <a:lnTo>
                  <a:pt x="112359" y="1917074"/>
                </a:lnTo>
                <a:lnTo>
                  <a:pt x="103789" y="1912631"/>
                </a:lnTo>
                <a:lnTo>
                  <a:pt x="95537" y="1907870"/>
                </a:lnTo>
                <a:lnTo>
                  <a:pt x="87602" y="1902792"/>
                </a:lnTo>
                <a:lnTo>
                  <a:pt x="79984" y="1897397"/>
                </a:lnTo>
                <a:lnTo>
                  <a:pt x="72049" y="1891366"/>
                </a:lnTo>
                <a:lnTo>
                  <a:pt x="65067" y="1885336"/>
                </a:lnTo>
                <a:lnTo>
                  <a:pt x="58084" y="1878671"/>
                </a:lnTo>
                <a:lnTo>
                  <a:pt x="51418" y="1871689"/>
                </a:lnTo>
                <a:lnTo>
                  <a:pt x="45388" y="1864707"/>
                </a:lnTo>
                <a:lnTo>
                  <a:pt x="39357" y="1856773"/>
                </a:lnTo>
                <a:lnTo>
                  <a:pt x="33962" y="1849156"/>
                </a:lnTo>
                <a:lnTo>
                  <a:pt x="28883" y="1841221"/>
                </a:lnTo>
                <a:lnTo>
                  <a:pt x="24122" y="1832969"/>
                </a:lnTo>
                <a:lnTo>
                  <a:pt x="19679" y="1824400"/>
                </a:lnTo>
                <a:lnTo>
                  <a:pt x="15870" y="1815831"/>
                </a:lnTo>
                <a:lnTo>
                  <a:pt x="12061" y="1806627"/>
                </a:lnTo>
                <a:lnTo>
                  <a:pt x="8887" y="1797423"/>
                </a:lnTo>
                <a:lnTo>
                  <a:pt x="6348" y="1787902"/>
                </a:lnTo>
                <a:lnTo>
                  <a:pt x="4126" y="1778063"/>
                </a:lnTo>
                <a:lnTo>
                  <a:pt x="2222" y="1768860"/>
                </a:lnTo>
                <a:lnTo>
                  <a:pt x="1270" y="1758704"/>
                </a:lnTo>
                <a:lnTo>
                  <a:pt x="318" y="1748865"/>
                </a:lnTo>
                <a:lnTo>
                  <a:pt x="0" y="1738391"/>
                </a:lnTo>
                <a:lnTo>
                  <a:pt x="0" y="517448"/>
                </a:lnTo>
                <a:lnTo>
                  <a:pt x="318" y="507292"/>
                </a:lnTo>
                <a:lnTo>
                  <a:pt x="1270" y="497453"/>
                </a:lnTo>
                <a:lnTo>
                  <a:pt x="2222" y="487297"/>
                </a:lnTo>
                <a:lnTo>
                  <a:pt x="4126" y="477776"/>
                </a:lnTo>
                <a:lnTo>
                  <a:pt x="6348" y="467937"/>
                </a:lnTo>
                <a:lnTo>
                  <a:pt x="8887" y="458416"/>
                </a:lnTo>
                <a:lnTo>
                  <a:pt x="12061" y="449212"/>
                </a:lnTo>
                <a:lnTo>
                  <a:pt x="15870" y="440008"/>
                </a:lnTo>
                <a:lnTo>
                  <a:pt x="19679" y="431439"/>
                </a:lnTo>
                <a:lnTo>
                  <a:pt x="24122" y="423187"/>
                </a:lnTo>
                <a:lnTo>
                  <a:pt x="28883" y="414618"/>
                </a:lnTo>
                <a:lnTo>
                  <a:pt x="33962" y="406684"/>
                </a:lnTo>
                <a:lnTo>
                  <a:pt x="39357" y="399067"/>
                </a:lnTo>
                <a:lnTo>
                  <a:pt x="45388" y="391450"/>
                </a:lnTo>
                <a:lnTo>
                  <a:pt x="51418" y="384150"/>
                </a:lnTo>
                <a:lnTo>
                  <a:pt x="58084" y="377168"/>
                </a:lnTo>
                <a:lnTo>
                  <a:pt x="65067" y="370503"/>
                </a:lnTo>
                <a:lnTo>
                  <a:pt x="72049" y="364473"/>
                </a:lnTo>
                <a:lnTo>
                  <a:pt x="79984" y="358443"/>
                </a:lnTo>
                <a:lnTo>
                  <a:pt x="87602" y="353047"/>
                </a:lnTo>
                <a:lnTo>
                  <a:pt x="95537" y="347969"/>
                </a:lnTo>
                <a:lnTo>
                  <a:pt x="103789" y="343209"/>
                </a:lnTo>
                <a:lnTo>
                  <a:pt x="112359" y="338766"/>
                </a:lnTo>
                <a:lnTo>
                  <a:pt x="121246" y="334957"/>
                </a:lnTo>
                <a:lnTo>
                  <a:pt x="130133" y="331149"/>
                </a:lnTo>
                <a:lnTo>
                  <a:pt x="139655" y="328292"/>
                </a:lnTo>
                <a:lnTo>
                  <a:pt x="148859" y="325436"/>
                </a:lnTo>
                <a:lnTo>
                  <a:pt x="158699" y="323214"/>
                </a:lnTo>
                <a:lnTo>
                  <a:pt x="168538" y="321310"/>
                </a:lnTo>
                <a:lnTo>
                  <a:pt x="178377" y="320358"/>
                </a:lnTo>
                <a:lnTo>
                  <a:pt x="188216" y="319723"/>
                </a:lnTo>
                <a:lnTo>
                  <a:pt x="198373" y="319088"/>
                </a:lnTo>
                <a:close/>
                <a:moveTo>
                  <a:pt x="2076641" y="106363"/>
                </a:moveTo>
                <a:lnTo>
                  <a:pt x="2082030" y="106363"/>
                </a:lnTo>
                <a:lnTo>
                  <a:pt x="2087102" y="106363"/>
                </a:lnTo>
                <a:lnTo>
                  <a:pt x="2092174" y="106679"/>
                </a:lnTo>
                <a:lnTo>
                  <a:pt x="2097246" y="107313"/>
                </a:lnTo>
                <a:lnTo>
                  <a:pt x="2102318" y="108263"/>
                </a:lnTo>
                <a:lnTo>
                  <a:pt x="2107390" y="109213"/>
                </a:lnTo>
                <a:lnTo>
                  <a:pt x="2112145" y="110797"/>
                </a:lnTo>
                <a:lnTo>
                  <a:pt x="2117217" y="112064"/>
                </a:lnTo>
                <a:lnTo>
                  <a:pt x="2121972" y="113965"/>
                </a:lnTo>
                <a:lnTo>
                  <a:pt x="2126727" y="116182"/>
                </a:lnTo>
                <a:lnTo>
                  <a:pt x="2131482" y="118399"/>
                </a:lnTo>
                <a:lnTo>
                  <a:pt x="2136237" y="120933"/>
                </a:lnTo>
                <a:lnTo>
                  <a:pt x="2140358" y="123784"/>
                </a:lnTo>
                <a:lnTo>
                  <a:pt x="2144796" y="126634"/>
                </a:lnTo>
                <a:lnTo>
                  <a:pt x="2148916" y="130119"/>
                </a:lnTo>
                <a:lnTo>
                  <a:pt x="2153354" y="133603"/>
                </a:lnTo>
                <a:lnTo>
                  <a:pt x="2157158" y="137087"/>
                </a:lnTo>
                <a:lnTo>
                  <a:pt x="2166351" y="146589"/>
                </a:lnTo>
                <a:lnTo>
                  <a:pt x="2169838" y="150707"/>
                </a:lnTo>
                <a:lnTo>
                  <a:pt x="2173642" y="154825"/>
                </a:lnTo>
                <a:lnTo>
                  <a:pt x="2176812" y="158626"/>
                </a:lnTo>
                <a:lnTo>
                  <a:pt x="2179665" y="163060"/>
                </a:lnTo>
                <a:lnTo>
                  <a:pt x="2182835" y="167811"/>
                </a:lnTo>
                <a:lnTo>
                  <a:pt x="2185371" y="172246"/>
                </a:lnTo>
                <a:lnTo>
                  <a:pt x="2187273" y="176997"/>
                </a:lnTo>
                <a:lnTo>
                  <a:pt x="2189492" y="181748"/>
                </a:lnTo>
                <a:lnTo>
                  <a:pt x="2191394" y="186183"/>
                </a:lnTo>
                <a:lnTo>
                  <a:pt x="2192979" y="191567"/>
                </a:lnTo>
                <a:lnTo>
                  <a:pt x="2194247" y="196002"/>
                </a:lnTo>
                <a:lnTo>
                  <a:pt x="2195515" y="201387"/>
                </a:lnTo>
                <a:lnTo>
                  <a:pt x="2196149" y="206454"/>
                </a:lnTo>
                <a:lnTo>
                  <a:pt x="2196783" y="211522"/>
                </a:lnTo>
                <a:lnTo>
                  <a:pt x="2197100" y="216590"/>
                </a:lnTo>
                <a:lnTo>
                  <a:pt x="2197100" y="221658"/>
                </a:lnTo>
                <a:lnTo>
                  <a:pt x="2197100" y="226726"/>
                </a:lnTo>
                <a:lnTo>
                  <a:pt x="2196783" y="231794"/>
                </a:lnTo>
                <a:lnTo>
                  <a:pt x="2196149" y="236862"/>
                </a:lnTo>
                <a:lnTo>
                  <a:pt x="2195515" y="241613"/>
                </a:lnTo>
                <a:lnTo>
                  <a:pt x="2194247" y="246681"/>
                </a:lnTo>
                <a:lnTo>
                  <a:pt x="2192979" y="251749"/>
                </a:lnTo>
                <a:lnTo>
                  <a:pt x="2191394" y="256500"/>
                </a:lnTo>
                <a:lnTo>
                  <a:pt x="2189492" y="261251"/>
                </a:lnTo>
                <a:lnTo>
                  <a:pt x="2187273" y="266319"/>
                </a:lnTo>
                <a:lnTo>
                  <a:pt x="2185371" y="270754"/>
                </a:lnTo>
                <a:lnTo>
                  <a:pt x="2182835" y="275505"/>
                </a:lnTo>
                <a:lnTo>
                  <a:pt x="2179665" y="279623"/>
                </a:lnTo>
                <a:lnTo>
                  <a:pt x="2176812" y="284057"/>
                </a:lnTo>
                <a:lnTo>
                  <a:pt x="2173642" y="288492"/>
                </a:lnTo>
                <a:lnTo>
                  <a:pt x="2169838" y="292609"/>
                </a:lnTo>
                <a:lnTo>
                  <a:pt x="2166351" y="296410"/>
                </a:lnTo>
                <a:lnTo>
                  <a:pt x="1970764" y="491843"/>
                </a:lnTo>
                <a:lnTo>
                  <a:pt x="1967277" y="495010"/>
                </a:lnTo>
                <a:lnTo>
                  <a:pt x="1963473" y="498178"/>
                </a:lnTo>
                <a:lnTo>
                  <a:pt x="1959986" y="500712"/>
                </a:lnTo>
                <a:lnTo>
                  <a:pt x="1956816" y="502612"/>
                </a:lnTo>
                <a:lnTo>
                  <a:pt x="1953329" y="504513"/>
                </a:lnTo>
                <a:lnTo>
                  <a:pt x="1950476" y="505463"/>
                </a:lnTo>
                <a:lnTo>
                  <a:pt x="1947623" y="505780"/>
                </a:lnTo>
                <a:lnTo>
                  <a:pt x="1944771" y="506413"/>
                </a:lnTo>
                <a:lnTo>
                  <a:pt x="1941918" y="505780"/>
                </a:lnTo>
                <a:lnTo>
                  <a:pt x="1939382" y="505463"/>
                </a:lnTo>
                <a:lnTo>
                  <a:pt x="1936846" y="504513"/>
                </a:lnTo>
                <a:lnTo>
                  <a:pt x="1933993" y="502929"/>
                </a:lnTo>
                <a:lnTo>
                  <a:pt x="1931457" y="501662"/>
                </a:lnTo>
                <a:lnTo>
                  <a:pt x="1928921" y="499445"/>
                </a:lnTo>
                <a:lnTo>
                  <a:pt x="1924166" y="494694"/>
                </a:lnTo>
                <a:lnTo>
                  <a:pt x="1919094" y="489309"/>
                </a:lnTo>
                <a:lnTo>
                  <a:pt x="1914022" y="482657"/>
                </a:lnTo>
                <a:lnTo>
                  <a:pt x="1903561" y="467770"/>
                </a:lnTo>
                <a:lnTo>
                  <a:pt x="1897855" y="459852"/>
                </a:lnTo>
                <a:lnTo>
                  <a:pt x="1891515" y="451616"/>
                </a:lnTo>
                <a:lnTo>
                  <a:pt x="1884541" y="443698"/>
                </a:lnTo>
                <a:lnTo>
                  <a:pt x="1877250" y="435779"/>
                </a:lnTo>
                <a:lnTo>
                  <a:pt x="1868057" y="426277"/>
                </a:lnTo>
                <a:lnTo>
                  <a:pt x="1859815" y="418991"/>
                </a:lnTo>
                <a:lnTo>
                  <a:pt x="1851890" y="412023"/>
                </a:lnTo>
                <a:lnTo>
                  <a:pt x="1843966" y="406005"/>
                </a:lnTo>
                <a:lnTo>
                  <a:pt x="1836041" y="399987"/>
                </a:lnTo>
                <a:lnTo>
                  <a:pt x="1820825" y="389217"/>
                </a:lnTo>
                <a:lnTo>
                  <a:pt x="1814485" y="384466"/>
                </a:lnTo>
                <a:lnTo>
                  <a:pt x="1808462" y="379398"/>
                </a:lnTo>
                <a:lnTo>
                  <a:pt x="1804024" y="374647"/>
                </a:lnTo>
                <a:lnTo>
                  <a:pt x="1802122" y="372113"/>
                </a:lnTo>
                <a:lnTo>
                  <a:pt x="1800220" y="369579"/>
                </a:lnTo>
                <a:lnTo>
                  <a:pt x="1798635" y="367045"/>
                </a:lnTo>
                <a:lnTo>
                  <a:pt x="1798001" y="364511"/>
                </a:lnTo>
                <a:lnTo>
                  <a:pt x="1797367" y="361660"/>
                </a:lnTo>
                <a:lnTo>
                  <a:pt x="1797050" y="359126"/>
                </a:lnTo>
                <a:lnTo>
                  <a:pt x="1797367" y="355959"/>
                </a:lnTo>
                <a:lnTo>
                  <a:pt x="1797684" y="353108"/>
                </a:lnTo>
                <a:lnTo>
                  <a:pt x="1798635" y="349941"/>
                </a:lnTo>
                <a:lnTo>
                  <a:pt x="1800220" y="346773"/>
                </a:lnTo>
                <a:lnTo>
                  <a:pt x="1802439" y="343289"/>
                </a:lnTo>
                <a:lnTo>
                  <a:pt x="1804975" y="340122"/>
                </a:lnTo>
                <a:lnTo>
                  <a:pt x="1807828" y="336637"/>
                </a:lnTo>
                <a:lnTo>
                  <a:pt x="1811632" y="332520"/>
                </a:lnTo>
                <a:lnTo>
                  <a:pt x="2006902" y="137087"/>
                </a:lnTo>
                <a:lnTo>
                  <a:pt x="2011023" y="133603"/>
                </a:lnTo>
                <a:lnTo>
                  <a:pt x="2014827" y="130119"/>
                </a:lnTo>
                <a:lnTo>
                  <a:pt x="2019265" y="126634"/>
                </a:lnTo>
                <a:lnTo>
                  <a:pt x="2023703" y="123784"/>
                </a:lnTo>
                <a:lnTo>
                  <a:pt x="2028141" y="120933"/>
                </a:lnTo>
                <a:lnTo>
                  <a:pt x="2032896" y="118399"/>
                </a:lnTo>
                <a:lnTo>
                  <a:pt x="2037017" y="116182"/>
                </a:lnTo>
                <a:lnTo>
                  <a:pt x="2041772" y="113965"/>
                </a:lnTo>
                <a:lnTo>
                  <a:pt x="2046843" y="112064"/>
                </a:lnTo>
                <a:lnTo>
                  <a:pt x="2051598" y="110797"/>
                </a:lnTo>
                <a:lnTo>
                  <a:pt x="2056670" y="109213"/>
                </a:lnTo>
                <a:lnTo>
                  <a:pt x="2061425" y="108263"/>
                </a:lnTo>
                <a:lnTo>
                  <a:pt x="2066497" y="107313"/>
                </a:lnTo>
                <a:lnTo>
                  <a:pt x="2071569" y="106679"/>
                </a:lnTo>
                <a:lnTo>
                  <a:pt x="2076641" y="106363"/>
                </a:lnTo>
                <a:close/>
                <a:moveTo>
                  <a:pt x="2213628" y="19050"/>
                </a:moveTo>
                <a:lnTo>
                  <a:pt x="2219371" y="19369"/>
                </a:lnTo>
                <a:lnTo>
                  <a:pt x="2225751" y="20007"/>
                </a:lnTo>
                <a:lnTo>
                  <a:pt x="2231493" y="21602"/>
                </a:lnTo>
                <a:lnTo>
                  <a:pt x="2237236" y="23516"/>
                </a:lnTo>
                <a:lnTo>
                  <a:pt x="2242978" y="26387"/>
                </a:lnTo>
                <a:lnTo>
                  <a:pt x="2248401" y="29258"/>
                </a:lnTo>
                <a:lnTo>
                  <a:pt x="2253506" y="33087"/>
                </a:lnTo>
                <a:lnTo>
                  <a:pt x="2258291" y="37234"/>
                </a:lnTo>
                <a:lnTo>
                  <a:pt x="2262757" y="42019"/>
                </a:lnTo>
                <a:lnTo>
                  <a:pt x="2266266" y="47123"/>
                </a:lnTo>
                <a:lnTo>
                  <a:pt x="2269457" y="52547"/>
                </a:lnTo>
                <a:lnTo>
                  <a:pt x="2272009" y="58608"/>
                </a:lnTo>
                <a:lnTo>
                  <a:pt x="2273923" y="64350"/>
                </a:lnTo>
                <a:lnTo>
                  <a:pt x="2275518" y="70412"/>
                </a:lnTo>
                <a:lnTo>
                  <a:pt x="2276475" y="76154"/>
                </a:lnTo>
                <a:lnTo>
                  <a:pt x="2276475" y="82216"/>
                </a:lnTo>
                <a:lnTo>
                  <a:pt x="2276475" y="88277"/>
                </a:lnTo>
                <a:lnTo>
                  <a:pt x="2275518" y="94338"/>
                </a:lnTo>
                <a:lnTo>
                  <a:pt x="2273923" y="100400"/>
                </a:lnTo>
                <a:lnTo>
                  <a:pt x="2272009" y="106142"/>
                </a:lnTo>
                <a:lnTo>
                  <a:pt x="2269457" y="111565"/>
                </a:lnTo>
                <a:lnTo>
                  <a:pt x="2266266" y="117308"/>
                </a:lnTo>
                <a:lnTo>
                  <a:pt x="2262757" y="122412"/>
                </a:lnTo>
                <a:lnTo>
                  <a:pt x="2258291" y="126878"/>
                </a:lnTo>
                <a:lnTo>
                  <a:pt x="2241064" y="144105"/>
                </a:lnTo>
                <a:lnTo>
                  <a:pt x="2236598" y="148253"/>
                </a:lnTo>
                <a:lnTo>
                  <a:pt x="2232769" y="150805"/>
                </a:lnTo>
                <a:lnTo>
                  <a:pt x="2230855" y="151443"/>
                </a:lnTo>
                <a:lnTo>
                  <a:pt x="2228941" y="152400"/>
                </a:lnTo>
                <a:lnTo>
                  <a:pt x="2227346" y="152400"/>
                </a:lnTo>
                <a:lnTo>
                  <a:pt x="2225751" y="152400"/>
                </a:lnTo>
                <a:lnTo>
                  <a:pt x="2224156" y="152081"/>
                </a:lnTo>
                <a:lnTo>
                  <a:pt x="2222880" y="151443"/>
                </a:lnTo>
                <a:lnTo>
                  <a:pt x="2220009" y="149848"/>
                </a:lnTo>
                <a:lnTo>
                  <a:pt x="2217456" y="147295"/>
                </a:lnTo>
                <a:lnTo>
                  <a:pt x="2214904" y="143786"/>
                </a:lnTo>
                <a:lnTo>
                  <a:pt x="2212352" y="140277"/>
                </a:lnTo>
                <a:lnTo>
                  <a:pt x="2209800" y="135811"/>
                </a:lnTo>
                <a:lnTo>
                  <a:pt x="2204058" y="126240"/>
                </a:lnTo>
                <a:lnTo>
                  <a:pt x="2201186" y="121455"/>
                </a:lnTo>
                <a:lnTo>
                  <a:pt x="2197358" y="116351"/>
                </a:lnTo>
                <a:lnTo>
                  <a:pt x="2193530" y="111246"/>
                </a:lnTo>
                <a:lnTo>
                  <a:pt x="2189064" y="106461"/>
                </a:lnTo>
                <a:lnTo>
                  <a:pt x="2184278" y="101995"/>
                </a:lnTo>
                <a:lnTo>
                  <a:pt x="2179493" y="98167"/>
                </a:lnTo>
                <a:lnTo>
                  <a:pt x="2174389" y="94657"/>
                </a:lnTo>
                <a:lnTo>
                  <a:pt x="2169285" y="91467"/>
                </a:lnTo>
                <a:lnTo>
                  <a:pt x="2159714" y="85725"/>
                </a:lnTo>
                <a:lnTo>
                  <a:pt x="2155248" y="83173"/>
                </a:lnTo>
                <a:lnTo>
                  <a:pt x="2151739" y="80620"/>
                </a:lnTo>
                <a:lnTo>
                  <a:pt x="2148229" y="78068"/>
                </a:lnTo>
                <a:lnTo>
                  <a:pt x="2145677" y="75516"/>
                </a:lnTo>
                <a:lnTo>
                  <a:pt x="2144082" y="72964"/>
                </a:lnTo>
                <a:lnTo>
                  <a:pt x="2143763" y="71369"/>
                </a:lnTo>
                <a:lnTo>
                  <a:pt x="2143125" y="69774"/>
                </a:lnTo>
                <a:lnTo>
                  <a:pt x="2143125" y="68179"/>
                </a:lnTo>
                <a:lnTo>
                  <a:pt x="2143763" y="66584"/>
                </a:lnTo>
                <a:lnTo>
                  <a:pt x="2144082" y="64669"/>
                </a:lnTo>
                <a:lnTo>
                  <a:pt x="2144720" y="63074"/>
                </a:lnTo>
                <a:lnTo>
                  <a:pt x="2147591" y="59246"/>
                </a:lnTo>
                <a:lnTo>
                  <a:pt x="2151419" y="54780"/>
                </a:lnTo>
                <a:lnTo>
                  <a:pt x="2168647" y="37234"/>
                </a:lnTo>
                <a:lnTo>
                  <a:pt x="2173751" y="33087"/>
                </a:lnTo>
                <a:lnTo>
                  <a:pt x="2178855" y="29258"/>
                </a:lnTo>
                <a:lnTo>
                  <a:pt x="2183959" y="26387"/>
                </a:lnTo>
                <a:lnTo>
                  <a:pt x="2189702" y="23516"/>
                </a:lnTo>
                <a:lnTo>
                  <a:pt x="2195125" y="21602"/>
                </a:lnTo>
                <a:lnTo>
                  <a:pt x="2201506" y="20007"/>
                </a:lnTo>
                <a:lnTo>
                  <a:pt x="2207248" y="19369"/>
                </a:lnTo>
                <a:lnTo>
                  <a:pt x="2213628" y="19050"/>
                </a:lnTo>
                <a:close/>
                <a:moveTo>
                  <a:pt x="1985550" y="0"/>
                </a:moveTo>
                <a:lnTo>
                  <a:pt x="1989686" y="0"/>
                </a:lnTo>
                <a:lnTo>
                  <a:pt x="1993822" y="0"/>
                </a:lnTo>
                <a:lnTo>
                  <a:pt x="1997640" y="634"/>
                </a:lnTo>
                <a:lnTo>
                  <a:pt x="2001776" y="1903"/>
                </a:lnTo>
                <a:lnTo>
                  <a:pt x="2005594" y="2855"/>
                </a:lnTo>
                <a:lnTo>
                  <a:pt x="2009411" y="4759"/>
                </a:lnTo>
                <a:lnTo>
                  <a:pt x="2012911" y="6980"/>
                </a:lnTo>
                <a:lnTo>
                  <a:pt x="2016411" y="9518"/>
                </a:lnTo>
                <a:lnTo>
                  <a:pt x="2019592" y="12374"/>
                </a:lnTo>
                <a:lnTo>
                  <a:pt x="2022456" y="15229"/>
                </a:lnTo>
                <a:lnTo>
                  <a:pt x="2025001" y="19037"/>
                </a:lnTo>
                <a:lnTo>
                  <a:pt x="2026910" y="22210"/>
                </a:lnTo>
                <a:lnTo>
                  <a:pt x="2028819" y="26334"/>
                </a:lnTo>
                <a:lnTo>
                  <a:pt x="2030091" y="29824"/>
                </a:lnTo>
                <a:lnTo>
                  <a:pt x="2031364" y="33949"/>
                </a:lnTo>
                <a:lnTo>
                  <a:pt x="2031682" y="37757"/>
                </a:lnTo>
                <a:lnTo>
                  <a:pt x="2032000" y="41881"/>
                </a:lnTo>
                <a:lnTo>
                  <a:pt x="2031682" y="46006"/>
                </a:lnTo>
                <a:lnTo>
                  <a:pt x="2031046" y="49813"/>
                </a:lnTo>
                <a:lnTo>
                  <a:pt x="2030091" y="53938"/>
                </a:lnTo>
                <a:lnTo>
                  <a:pt x="2028819" y="57745"/>
                </a:lnTo>
                <a:lnTo>
                  <a:pt x="2026910" y="61553"/>
                </a:lnTo>
                <a:lnTo>
                  <a:pt x="2025001" y="65043"/>
                </a:lnTo>
                <a:lnTo>
                  <a:pt x="2022456" y="68533"/>
                </a:lnTo>
                <a:lnTo>
                  <a:pt x="2019592" y="71706"/>
                </a:lnTo>
                <a:lnTo>
                  <a:pt x="1637177" y="453081"/>
                </a:lnTo>
                <a:lnTo>
                  <a:pt x="1633995" y="455937"/>
                </a:lnTo>
                <a:lnTo>
                  <a:pt x="1630814" y="458158"/>
                </a:lnTo>
                <a:lnTo>
                  <a:pt x="1626996" y="460379"/>
                </a:lnTo>
                <a:lnTo>
                  <a:pt x="1623496" y="462283"/>
                </a:lnTo>
                <a:lnTo>
                  <a:pt x="1619360" y="463552"/>
                </a:lnTo>
                <a:lnTo>
                  <a:pt x="1615224" y="464186"/>
                </a:lnTo>
                <a:lnTo>
                  <a:pt x="1611407" y="465138"/>
                </a:lnTo>
                <a:lnTo>
                  <a:pt x="1607271" y="465138"/>
                </a:lnTo>
                <a:lnTo>
                  <a:pt x="1603135" y="465138"/>
                </a:lnTo>
                <a:lnTo>
                  <a:pt x="1599317" y="464186"/>
                </a:lnTo>
                <a:lnTo>
                  <a:pt x="1595181" y="463552"/>
                </a:lnTo>
                <a:lnTo>
                  <a:pt x="1591681" y="462283"/>
                </a:lnTo>
                <a:lnTo>
                  <a:pt x="1587864" y="460379"/>
                </a:lnTo>
                <a:lnTo>
                  <a:pt x="1584364" y="458158"/>
                </a:lnTo>
                <a:lnTo>
                  <a:pt x="1580864" y="455937"/>
                </a:lnTo>
                <a:lnTo>
                  <a:pt x="1577683" y="453081"/>
                </a:lnTo>
                <a:lnTo>
                  <a:pt x="1574819" y="449591"/>
                </a:lnTo>
                <a:lnTo>
                  <a:pt x="1572274" y="446418"/>
                </a:lnTo>
                <a:lnTo>
                  <a:pt x="1570047" y="442928"/>
                </a:lnTo>
                <a:lnTo>
                  <a:pt x="1568138" y="439121"/>
                </a:lnTo>
                <a:lnTo>
                  <a:pt x="1567184" y="435314"/>
                </a:lnTo>
                <a:lnTo>
                  <a:pt x="1565911" y="431189"/>
                </a:lnTo>
                <a:lnTo>
                  <a:pt x="1565275" y="427381"/>
                </a:lnTo>
                <a:lnTo>
                  <a:pt x="1565275" y="423257"/>
                </a:lnTo>
                <a:lnTo>
                  <a:pt x="1565275" y="419132"/>
                </a:lnTo>
                <a:lnTo>
                  <a:pt x="1565911" y="415007"/>
                </a:lnTo>
                <a:lnTo>
                  <a:pt x="1567184" y="411517"/>
                </a:lnTo>
                <a:lnTo>
                  <a:pt x="1568138" y="407393"/>
                </a:lnTo>
                <a:lnTo>
                  <a:pt x="1570047" y="403902"/>
                </a:lnTo>
                <a:lnTo>
                  <a:pt x="1572274" y="400095"/>
                </a:lnTo>
                <a:lnTo>
                  <a:pt x="1574819" y="396922"/>
                </a:lnTo>
                <a:lnTo>
                  <a:pt x="1577683" y="393749"/>
                </a:lnTo>
                <a:lnTo>
                  <a:pt x="1960098" y="12374"/>
                </a:lnTo>
                <a:lnTo>
                  <a:pt x="1962962" y="9518"/>
                </a:lnTo>
                <a:lnTo>
                  <a:pt x="1966779" y="6980"/>
                </a:lnTo>
                <a:lnTo>
                  <a:pt x="1970279" y="4759"/>
                </a:lnTo>
                <a:lnTo>
                  <a:pt x="1974097" y="2855"/>
                </a:lnTo>
                <a:lnTo>
                  <a:pt x="1977596" y="1903"/>
                </a:lnTo>
                <a:lnTo>
                  <a:pt x="1981732" y="634"/>
                </a:lnTo>
                <a:lnTo>
                  <a:pt x="1985550" y="0"/>
                </a:lnTo>
                <a:close/>
              </a:path>
            </a:pathLst>
          </a:custGeom>
          <a:solidFill>
            <a:schemeClr val="bg1"/>
          </a:solidFill>
          <a:ln>
            <a:noFill/>
          </a:ln>
          <a:effectLst>
            <a:outerShdw blurRad="50800" dist="38100" dir="2700000" algn="tl" rotWithShape="0">
              <a:prstClr val="black">
                <a:alpha val="40000"/>
              </a:prstClr>
            </a:outerShdw>
          </a:effectLst>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1C666E"/>
              </a:solidFill>
              <a:ea typeface="宋体" panose="02010600030101010101" pitchFamily="2" charset="-122"/>
            </a:endParaRPr>
          </a:p>
        </p:txBody>
      </p:sp>
      <p:sp>
        <p:nvSpPr>
          <p:cNvPr id="78" name="文本框 9"/>
          <p:cNvSpPr txBox="1"/>
          <p:nvPr/>
        </p:nvSpPr>
        <p:spPr>
          <a:xfrm>
            <a:off x="3233065" y="4215135"/>
            <a:ext cx="2103040" cy="561692"/>
          </a:xfrm>
          <a:prstGeom prst="rect">
            <a:avLst/>
          </a:prstGeom>
          <a:noFill/>
        </p:spPr>
        <p:txBody>
          <a:bodyPr wrap="square" lIns="68580" tIns="34290" rIns="68580" bIns="34290" rtlCol="0">
            <a:spAutoFit/>
          </a:bodyPr>
          <a:lstStyle/>
          <a:p>
            <a:pPr marL="0" lvl="1" algn="ctr"/>
            <a:r>
              <a:rPr lang="zh-CN" altLang="en-US" sz="2000" b="1" dirty="0" smtClean="0">
                <a:solidFill>
                  <a:srgbClr val="2F5EB0"/>
                </a:solidFill>
                <a:latin typeface="微软雅黑" pitchFamily="34" charset="-122"/>
                <a:ea typeface="微软雅黑" pitchFamily="34" charset="-122"/>
              </a:rPr>
              <a:t>工作完成情况</a:t>
            </a:r>
            <a:endParaRPr lang="en-US" altLang="zh-CN" sz="2000" b="1" dirty="0" smtClean="0">
              <a:solidFill>
                <a:srgbClr val="2F5EB0"/>
              </a:solidFill>
              <a:latin typeface="微软雅黑" pitchFamily="34" charset="-122"/>
              <a:ea typeface="微软雅黑" pitchFamily="34" charset="-122"/>
            </a:endParaRPr>
          </a:p>
          <a:p>
            <a:pPr marL="0" lvl="1" algn="ctr"/>
            <a:r>
              <a:rPr lang="zh-CN" altLang="en-US" sz="1200" dirty="0" smtClean="0">
                <a:solidFill>
                  <a:srgbClr val="2F5EB0"/>
                </a:solidFill>
                <a:latin typeface="微软雅黑" pitchFamily="34" charset="-122"/>
                <a:ea typeface="微软雅黑" pitchFamily="34" charset="-122"/>
              </a:rPr>
              <a:t>（添加二级标题）</a:t>
            </a:r>
            <a:endParaRPr lang="zh-CN" altLang="en-US" sz="1200" dirty="0">
              <a:solidFill>
                <a:srgbClr val="2F5EB0"/>
              </a:solidFill>
              <a:latin typeface="微软雅黑" pitchFamily="34" charset="-122"/>
              <a:ea typeface="微软雅黑" pitchFamily="34" charset="-122"/>
            </a:endParaRPr>
          </a:p>
        </p:txBody>
      </p:sp>
      <p:sp>
        <p:nvSpPr>
          <p:cNvPr id="79" name="文本框 9"/>
          <p:cNvSpPr txBox="1"/>
          <p:nvPr/>
        </p:nvSpPr>
        <p:spPr>
          <a:xfrm>
            <a:off x="5017467" y="4215135"/>
            <a:ext cx="2103040" cy="561692"/>
          </a:xfrm>
          <a:prstGeom prst="rect">
            <a:avLst/>
          </a:prstGeom>
          <a:noFill/>
        </p:spPr>
        <p:txBody>
          <a:bodyPr wrap="square" lIns="68580" tIns="34290" rIns="68580" bIns="34290" rtlCol="0">
            <a:spAutoFit/>
          </a:bodyPr>
          <a:lstStyle/>
          <a:p>
            <a:pPr marL="0" lvl="1" algn="ctr"/>
            <a:r>
              <a:rPr lang="zh-CN" altLang="en-US" sz="2000" b="1" dirty="0" smtClean="0">
                <a:solidFill>
                  <a:srgbClr val="2F5EB0"/>
                </a:solidFill>
                <a:latin typeface="微软雅黑" pitchFamily="34" charset="-122"/>
                <a:ea typeface="微软雅黑" pitchFamily="34" charset="-122"/>
              </a:rPr>
              <a:t>成功项目展示</a:t>
            </a:r>
            <a:endParaRPr lang="en-US" altLang="zh-CN" sz="2000" b="1" dirty="0" smtClean="0">
              <a:solidFill>
                <a:srgbClr val="2F5EB0"/>
              </a:solidFill>
              <a:latin typeface="微软雅黑" pitchFamily="34" charset="-122"/>
              <a:ea typeface="微软雅黑" pitchFamily="34" charset="-122"/>
            </a:endParaRPr>
          </a:p>
          <a:p>
            <a:pPr marL="0" lvl="1" algn="ctr"/>
            <a:r>
              <a:rPr lang="zh-CN" altLang="en-US" sz="1200" dirty="0" smtClean="0">
                <a:solidFill>
                  <a:srgbClr val="2F5EB0"/>
                </a:solidFill>
                <a:latin typeface="微软雅黑" pitchFamily="34" charset="-122"/>
                <a:ea typeface="微软雅黑" pitchFamily="34" charset="-122"/>
              </a:rPr>
              <a:t>（添加二级标题）</a:t>
            </a:r>
            <a:endParaRPr lang="zh-CN" altLang="en-US" sz="1200" dirty="0">
              <a:solidFill>
                <a:srgbClr val="2F5EB0"/>
              </a:solidFill>
              <a:latin typeface="微软雅黑" pitchFamily="34" charset="-122"/>
              <a:ea typeface="微软雅黑" pitchFamily="34" charset="-122"/>
            </a:endParaRPr>
          </a:p>
        </p:txBody>
      </p:sp>
      <p:sp>
        <p:nvSpPr>
          <p:cNvPr id="80" name="文本框 9"/>
          <p:cNvSpPr txBox="1"/>
          <p:nvPr/>
        </p:nvSpPr>
        <p:spPr>
          <a:xfrm>
            <a:off x="6860059" y="4215135"/>
            <a:ext cx="2103040" cy="561692"/>
          </a:xfrm>
          <a:prstGeom prst="rect">
            <a:avLst/>
          </a:prstGeom>
          <a:noFill/>
        </p:spPr>
        <p:txBody>
          <a:bodyPr wrap="square" lIns="68580" tIns="34290" rIns="68580" bIns="34290" rtlCol="0">
            <a:spAutoFit/>
          </a:bodyPr>
          <a:lstStyle/>
          <a:p>
            <a:pPr marL="0" lvl="1" algn="ctr"/>
            <a:r>
              <a:rPr lang="zh-CN" altLang="en-US" sz="2000" b="1" dirty="0" smtClean="0">
                <a:solidFill>
                  <a:srgbClr val="2F5EB0"/>
                </a:solidFill>
                <a:latin typeface="微软雅黑" pitchFamily="34" charset="-122"/>
                <a:ea typeface="微软雅黑" pitchFamily="34" charset="-122"/>
              </a:rPr>
              <a:t>工作不足之处</a:t>
            </a:r>
            <a:endParaRPr lang="en-US" altLang="zh-CN" sz="2000" b="1" dirty="0" smtClean="0">
              <a:solidFill>
                <a:srgbClr val="2F5EB0"/>
              </a:solidFill>
              <a:latin typeface="微软雅黑" pitchFamily="34" charset="-122"/>
              <a:ea typeface="微软雅黑" pitchFamily="34" charset="-122"/>
            </a:endParaRPr>
          </a:p>
          <a:p>
            <a:pPr marL="0" lvl="1" algn="ctr"/>
            <a:r>
              <a:rPr lang="zh-CN" altLang="en-US" sz="1200" dirty="0" smtClean="0">
                <a:solidFill>
                  <a:srgbClr val="2F5EB0"/>
                </a:solidFill>
                <a:latin typeface="微软雅黑" pitchFamily="34" charset="-122"/>
                <a:ea typeface="微软雅黑" pitchFamily="34" charset="-122"/>
              </a:rPr>
              <a:t>（添加二级标题）</a:t>
            </a:r>
            <a:endParaRPr lang="zh-CN" altLang="en-US" sz="1200" dirty="0">
              <a:solidFill>
                <a:srgbClr val="2F5EB0"/>
              </a:solidFill>
              <a:latin typeface="微软雅黑" pitchFamily="34" charset="-122"/>
              <a:ea typeface="微软雅黑" pitchFamily="34" charset="-122"/>
            </a:endParaRPr>
          </a:p>
        </p:txBody>
      </p:sp>
      <p:sp>
        <p:nvSpPr>
          <p:cNvPr id="81" name="文本框 9"/>
          <p:cNvSpPr txBox="1"/>
          <p:nvPr/>
        </p:nvSpPr>
        <p:spPr>
          <a:xfrm>
            <a:off x="8747075" y="4215135"/>
            <a:ext cx="2103040" cy="561692"/>
          </a:xfrm>
          <a:prstGeom prst="rect">
            <a:avLst/>
          </a:prstGeom>
          <a:noFill/>
        </p:spPr>
        <p:txBody>
          <a:bodyPr wrap="square" lIns="68580" tIns="34290" rIns="68580" bIns="34290" rtlCol="0">
            <a:spAutoFit/>
          </a:bodyPr>
          <a:lstStyle/>
          <a:p>
            <a:pPr marL="0" lvl="1" algn="ctr"/>
            <a:r>
              <a:rPr lang="zh-CN" altLang="en-US" sz="2000" b="1" dirty="0" smtClean="0">
                <a:solidFill>
                  <a:srgbClr val="2F5EB0"/>
                </a:solidFill>
                <a:latin typeface="微软雅黑" pitchFamily="34" charset="-122"/>
                <a:ea typeface="微软雅黑" pitchFamily="34" charset="-122"/>
              </a:rPr>
              <a:t>明年工作计划</a:t>
            </a:r>
            <a:endParaRPr lang="en-US" altLang="zh-CN" sz="2000" b="1" dirty="0" smtClean="0">
              <a:solidFill>
                <a:srgbClr val="2F5EB0"/>
              </a:solidFill>
              <a:latin typeface="微软雅黑" pitchFamily="34" charset="-122"/>
              <a:ea typeface="微软雅黑" pitchFamily="34" charset="-122"/>
            </a:endParaRPr>
          </a:p>
          <a:p>
            <a:pPr marL="0" lvl="1" algn="ctr"/>
            <a:r>
              <a:rPr lang="zh-CN" altLang="en-US" sz="1200" dirty="0" smtClean="0">
                <a:solidFill>
                  <a:srgbClr val="2F5EB0"/>
                </a:solidFill>
                <a:latin typeface="微软雅黑" pitchFamily="34" charset="-122"/>
                <a:ea typeface="微软雅黑" pitchFamily="34" charset="-122"/>
              </a:rPr>
              <a:t>（添加二级标题）</a:t>
            </a:r>
            <a:endParaRPr lang="zh-CN" altLang="en-US" sz="1200" dirty="0">
              <a:solidFill>
                <a:srgbClr val="2F5EB0"/>
              </a:solidFill>
              <a:latin typeface="微软雅黑" pitchFamily="34" charset="-122"/>
              <a:ea typeface="微软雅黑" pitchFamily="34" charset="-122"/>
            </a:endParaRPr>
          </a:p>
        </p:txBody>
      </p:sp>
      <p:sp>
        <p:nvSpPr>
          <p:cNvPr id="82" name="KSO_Shape"/>
          <p:cNvSpPr>
            <a:spLocks/>
          </p:cNvSpPr>
          <p:nvPr/>
        </p:nvSpPr>
        <p:spPr bwMode="auto">
          <a:xfrm>
            <a:off x="7673573" y="3260070"/>
            <a:ext cx="519253" cy="519253"/>
          </a:xfrm>
          <a:custGeom>
            <a:avLst/>
            <a:gdLst>
              <a:gd name="T0" fmla="*/ 984018 w 1589088"/>
              <a:gd name="T1" fmla="*/ 589506 h 1589088"/>
              <a:gd name="T2" fmla="*/ 955171 w 1589088"/>
              <a:gd name="T3" fmla="*/ 645802 h 1589088"/>
              <a:gd name="T4" fmla="*/ 898294 w 1589088"/>
              <a:gd name="T5" fmla="*/ 673272 h 1589088"/>
              <a:gd name="T6" fmla="*/ 881422 w 1589088"/>
              <a:gd name="T7" fmla="*/ 964824 h 1589088"/>
              <a:gd name="T8" fmla="*/ 873530 w 1589088"/>
              <a:gd name="T9" fmla="*/ 1040159 h 1589088"/>
              <a:gd name="T10" fmla="*/ 824817 w 1589088"/>
              <a:gd name="T11" fmla="*/ 1084490 h 1589088"/>
              <a:gd name="T12" fmla="*/ 756238 w 1589088"/>
              <a:gd name="T13" fmla="*/ 1088026 h 1589088"/>
              <a:gd name="T14" fmla="*/ 703444 w 1589088"/>
              <a:gd name="T15" fmla="*/ 1048590 h 1589088"/>
              <a:gd name="T16" fmla="*/ 686571 w 1589088"/>
              <a:gd name="T17" fmla="*/ 985493 h 1589088"/>
              <a:gd name="T18" fmla="*/ 486007 w 1589088"/>
              <a:gd name="T19" fmla="*/ 893024 h 1589088"/>
              <a:gd name="T20" fmla="*/ 398106 w 1589088"/>
              <a:gd name="T21" fmla="*/ 820680 h 1589088"/>
              <a:gd name="T22" fmla="*/ 402189 w 1589088"/>
              <a:gd name="T23" fmla="*/ 755134 h 1589088"/>
              <a:gd name="T24" fmla="*/ 446547 w 1589088"/>
              <a:gd name="T25" fmla="*/ 706452 h 1589088"/>
              <a:gd name="T26" fmla="*/ 514037 w 1589088"/>
              <a:gd name="T27" fmla="*/ 696389 h 1589088"/>
              <a:gd name="T28" fmla="*/ 570641 w 1589088"/>
              <a:gd name="T29" fmla="*/ 730385 h 1589088"/>
              <a:gd name="T30" fmla="*/ 593501 w 1589088"/>
              <a:gd name="T31" fmla="*/ 794027 h 1589088"/>
              <a:gd name="T32" fmla="*/ 818558 w 1589088"/>
              <a:gd name="T33" fmla="*/ 648522 h 1589088"/>
              <a:gd name="T34" fmla="*/ 785901 w 1589088"/>
              <a:gd name="T35" fmla="*/ 575091 h 1589088"/>
              <a:gd name="T36" fmla="*/ 808761 w 1589088"/>
              <a:gd name="T37" fmla="*/ 511721 h 1589088"/>
              <a:gd name="T38" fmla="*/ 865365 w 1589088"/>
              <a:gd name="T39" fmla="*/ 477726 h 1589088"/>
              <a:gd name="T40" fmla="*/ 728574 w 1589088"/>
              <a:gd name="T41" fmla="*/ 144010 h 1589088"/>
              <a:gd name="T42" fmla="*/ 531280 w 1589088"/>
              <a:gd name="T43" fmla="*/ 182593 h 1589088"/>
              <a:gd name="T44" fmla="*/ 353281 w 1589088"/>
              <a:gd name="T45" fmla="*/ 288291 h 1589088"/>
              <a:gd name="T46" fmla="*/ 219577 w 1589088"/>
              <a:gd name="T47" fmla="*/ 451592 h 1589088"/>
              <a:gd name="T48" fmla="*/ 152454 w 1589088"/>
              <a:gd name="T49" fmla="*/ 642880 h 1589088"/>
              <a:gd name="T50" fmla="*/ 152454 w 1589088"/>
              <a:gd name="T51" fmla="*/ 843135 h 1589088"/>
              <a:gd name="T52" fmla="*/ 219577 w 1589088"/>
              <a:gd name="T53" fmla="*/ 1034422 h 1589088"/>
              <a:gd name="T54" fmla="*/ 353281 w 1589088"/>
              <a:gd name="T55" fmla="*/ 1197724 h 1589088"/>
              <a:gd name="T56" fmla="*/ 531280 w 1589088"/>
              <a:gd name="T57" fmla="*/ 1303421 h 1589088"/>
              <a:gd name="T58" fmla="*/ 728574 w 1589088"/>
              <a:gd name="T59" fmla="*/ 1341734 h 1589088"/>
              <a:gd name="T60" fmla="*/ 927227 w 1589088"/>
              <a:gd name="T61" fmla="*/ 1312931 h 1589088"/>
              <a:gd name="T62" fmla="*/ 1109302 w 1589088"/>
              <a:gd name="T63" fmla="*/ 1217015 h 1589088"/>
              <a:gd name="T64" fmla="*/ 1251431 w 1589088"/>
              <a:gd name="T65" fmla="*/ 1059964 h 1589088"/>
              <a:gd name="T66" fmla="*/ 1328065 w 1589088"/>
              <a:gd name="T67" fmla="*/ 871393 h 1589088"/>
              <a:gd name="T68" fmla="*/ 1337576 w 1589088"/>
              <a:gd name="T69" fmla="*/ 671410 h 1589088"/>
              <a:gd name="T70" fmla="*/ 1280237 w 1589088"/>
              <a:gd name="T71" fmla="*/ 477677 h 1589088"/>
              <a:gd name="T72" fmla="*/ 1155500 w 1589088"/>
              <a:gd name="T73" fmla="*/ 308670 h 1589088"/>
              <a:gd name="T74" fmla="*/ 981849 w 1589088"/>
              <a:gd name="T75" fmla="*/ 193462 h 1589088"/>
              <a:gd name="T76" fmla="*/ 785915 w 1589088"/>
              <a:gd name="T77" fmla="*/ 145640 h 1589088"/>
              <a:gd name="T78" fmla="*/ 902226 w 1589088"/>
              <a:gd name="T79" fmla="*/ 17390 h 1589088"/>
              <a:gd name="T80" fmla="*/ 1136207 w 1589088"/>
              <a:gd name="T81" fmla="*/ 112491 h 1589088"/>
              <a:gd name="T82" fmla="*/ 1320999 w 1589088"/>
              <a:gd name="T83" fmla="*/ 276063 h 1589088"/>
              <a:gd name="T84" fmla="*/ 1429702 w 1589088"/>
              <a:gd name="T85" fmla="*/ 459201 h 1589088"/>
              <a:gd name="T86" fmla="*/ 1481334 w 1589088"/>
              <a:gd name="T87" fmla="*/ 660270 h 1589088"/>
              <a:gd name="T88" fmla="*/ 1475356 w 1589088"/>
              <a:gd name="T89" fmla="*/ 866502 h 1589088"/>
              <a:gd name="T90" fmla="*/ 1412581 w 1589088"/>
              <a:gd name="T91" fmla="*/ 1064855 h 1589088"/>
              <a:gd name="T92" fmla="*/ 1892771 w 1589088"/>
              <a:gd name="T93" fmla="*/ 1636001 h 1589088"/>
              <a:gd name="T94" fmla="*/ 1896304 w 1589088"/>
              <a:gd name="T95" fmla="*/ 1759632 h 1589088"/>
              <a:gd name="T96" fmla="*/ 1783798 w 1589088"/>
              <a:gd name="T97" fmla="*/ 1885980 h 1589088"/>
              <a:gd name="T98" fmla="*/ 1662866 w 1589088"/>
              <a:gd name="T99" fmla="*/ 1900381 h 1589088"/>
              <a:gd name="T100" fmla="*/ 1104954 w 1589088"/>
              <a:gd name="T101" fmla="*/ 1391458 h 1589088"/>
              <a:gd name="T102" fmla="*/ 909835 w 1589088"/>
              <a:gd name="T103" fmla="*/ 1466451 h 1589088"/>
              <a:gd name="T104" fmla="*/ 704388 w 1589088"/>
              <a:gd name="T105" fmla="*/ 1484656 h 1589088"/>
              <a:gd name="T106" fmla="*/ 501116 w 1589088"/>
              <a:gd name="T107" fmla="*/ 1445528 h 1589088"/>
              <a:gd name="T108" fmla="*/ 313061 w 1589088"/>
              <a:gd name="T109" fmla="*/ 1349069 h 1589088"/>
              <a:gd name="T110" fmla="*/ 143758 w 1589088"/>
              <a:gd name="T111" fmla="*/ 1181965 h 1589088"/>
              <a:gd name="T112" fmla="*/ 30708 w 1589088"/>
              <a:gd name="T113" fmla="*/ 954538 h 1589088"/>
              <a:gd name="T114" fmla="*/ 815 w 1589088"/>
              <a:gd name="T115" fmla="*/ 707277 h 1589088"/>
              <a:gd name="T116" fmla="*/ 54351 w 1589088"/>
              <a:gd name="T117" fmla="*/ 463275 h 1589088"/>
              <a:gd name="T118" fmla="*/ 191315 w 1589088"/>
              <a:gd name="T119" fmla="*/ 245360 h 1589088"/>
              <a:gd name="T120" fmla="*/ 397577 w 1589088"/>
              <a:gd name="T121" fmla="*/ 85319 h 1589088"/>
              <a:gd name="T122" fmla="*/ 636177 w 1589088"/>
              <a:gd name="T123" fmla="*/ 7880 h 1589088"/>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1589088" h="1589088">
                <a:moveTo>
                  <a:pt x="916859" y="288925"/>
                </a:moveTo>
                <a:lnTo>
                  <a:pt x="954088" y="332030"/>
                </a:lnTo>
                <a:lnTo>
                  <a:pt x="816067" y="450682"/>
                </a:lnTo>
                <a:lnTo>
                  <a:pt x="817430" y="454085"/>
                </a:lnTo>
                <a:lnTo>
                  <a:pt x="818338" y="457488"/>
                </a:lnTo>
                <a:lnTo>
                  <a:pt x="819246" y="461118"/>
                </a:lnTo>
                <a:lnTo>
                  <a:pt x="820381" y="464748"/>
                </a:lnTo>
                <a:lnTo>
                  <a:pt x="820835" y="468378"/>
                </a:lnTo>
                <a:lnTo>
                  <a:pt x="821289" y="472008"/>
                </a:lnTo>
                <a:lnTo>
                  <a:pt x="821743" y="475865"/>
                </a:lnTo>
                <a:lnTo>
                  <a:pt x="821743" y="479722"/>
                </a:lnTo>
                <a:lnTo>
                  <a:pt x="821743" y="483805"/>
                </a:lnTo>
                <a:lnTo>
                  <a:pt x="821289" y="487662"/>
                </a:lnTo>
                <a:lnTo>
                  <a:pt x="820835" y="491746"/>
                </a:lnTo>
                <a:lnTo>
                  <a:pt x="820154" y="495602"/>
                </a:lnTo>
                <a:lnTo>
                  <a:pt x="819246" y="499459"/>
                </a:lnTo>
                <a:lnTo>
                  <a:pt x="818338" y="503089"/>
                </a:lnTo>
                <a:lnTo>
                  <a:pt x="816976" y="506946"/>
                </a:lnTo>
                <a:lnTo>
                  <a:pt x="815840" y="510349"/>
                </a:lnTo>
                <a:lnTo>
                  <a:pt x="814251" y="513979"/>
                </a:lnTo>
                <a:lnTo>
                  <a:pt x="812662" y="517382"/>
                </a:lnTo>
                <a:lnTo>
                  <a:pt x="810619" y="520785"/>
                </a:lnTo>
                <a:lnTo>
                  <a:pt x="808803" y="523961"/>
                </a:lnTo>
                <a:lnTo>
                  <a:pt x="806760" y="527137"/>
                </a:lnTo>
                <a:lnTo>
                  <a:pt x="804263" y="530313"/>
                </a:lnTo>
                <a:lnTo>
                  <a:pt x="801993" y="533036"/>
                </a:lnTo>
                <a:lnTo>
                  <a:pt x="799496" y="535985"/>
                </a:lnTo>
                <a:lnTo>
                  <a:pt x="796772" y="538707"/>
                </a:lnTo>
                <a:lnTo>
                  <a:pt x="794048" y="541203"/>
                </a:lnTo>
                <a:lnTo>
                  <a:pt x="791324" y="543698"/>
                </a:lnTo>
                <a:lnTo>
                  <a:pt x="788146" y="545967"/>
                </a:lnTo>
                <a:lnTo>
                  <a:pt x="785194" y="548009"/>
                </a:lnTo>
                <a:lnTo>
                  <a:pt x="781789" y="550051"/>
                </a:lnTo>
                <a:lnTo>
                  <a:pt x="778611" y="552093"/>
                </a:lnTo>
                <a:lnTo>
                  <a:pt x="775433" y="553908"/>
                </a:lnTo>
                <a:lnTo>
                  <a:pt x="771801" y="555496"/>
                </a:lnTo>
                <a:lnTo>
                  <a:pt x="768396" y="556857"/>
                </a:lnTo>
                <a:lnTo>
                  <a:pt x="764537" y="558218"/>
                </a:lnTo>
                <a:lnTo>
                  <a:pt x="760905" y="559352"/>
                </a:lnTo>
                <a:lnTo>
                  <a:pt x="757046" y="560260"/>
                </a:lnTo>
                <a:lnTo>
                  <a:pt x="753413" y="560940"/>
                </a:lnTo>
                <a:lnTo>
                  <a:pt x="749327" y="561621"/>
                </a:lnTo>
                <a:lnTo>
                  <a:pt x="745241" y="562075"/>
                </a:lnTo>
                <a:lnTo>
                  <a:pt x="692121" y="754005"/>
                </a:lnTo>
                <a:lnTo>
                  <a:pt x="697343" y="756728"/>
                </a:lnTo>
                <a:lnTo>
                  <a:pt x="702110" y="759904"/>
                </a:lnTo>
                <a:lnTo>
                  <a:pt x="706650" y="763080"/>
                </a:lnTo>
                <a:lnTo>
                  <a:pt x="710963" y="766937"/>
                </a:lnTo>
                <a:lnTo>
                  <a:pt x="715049" y="770794"/>
                </a:lnTo>
                <a:lnTo>
                  <a:pt x="718908" y="774877"/>
                </a:lnTo>
                <a:lnTo>
                  <a:pt x="722313" y="779188"/>
                </a:lnTo>
                <a:lnTo>
                  <a:pt x="725718" y="783952"/>
                </a:lnTo>
                <a:lnTo>
                  <a:pt x="728670" y="788943"/>
                </a:lnTo>
                <a:lnTo>
                  <a:pt x="731167" y="793934"/>
                </a:lnTo>
                <a:lnTo>
                  <a:pt x="733437" y="799379"/>
                </a:lnTo>
                <a:lnTo>
                  <a:pt x="735253" y="804824"/>
                </a:lnTo>
                <a:lnTo>
                  <a:pt x="736615" y="810496"/>
                </a:lnTo>
                <a:lnTo>
                  <a:pt x="737750" y="816167"/>
                </a:lnTo>
                <a:lnTo>
                  <a:pt x="738431" y="822066"/>
                </a:lnTo>
                <a:lnTo>
                  <a:pt x="738658" y="828191"/>
                </a:lnTo>
                <a:lnTo>
                  <a:pt x="738658" y="832729"/>
                </a:lnTo>
                <a:lnTo>
                  <a:pt x="738431" y="836812"/>
                </a:lnTo>
                <a:lnTo>
                  <a:pt x="737523" y="840896"/>
                </a:lnTo>
                <a:lnTo>
                  <a:pt x="736842" y="844980"/>
                </a:lnTo>
                <a:lnTo>
                  <a:pt x="735934" y="849063"/>
                </a:lnTo>
                <a:lnTo>
                  <a:pt x="734799" y="852920"/>
                </a:lnTo>
                <a:lnTo>
                  <a:pt x="733664" y="856777"/>
                </a:lnTo>
                <a:lnTo>
                  <a:pt x="732075" y="860407"/>
                </a:lnTo>
                <a:lnTo>
                  <a:pt x="730259" y="864263"/>
                </a:lnTo>
                <a:lnTo>
                  <a:pt x="728670" y="867666"/>
                </a:lnTo>
                <a:lnTo>
                  <a:pt x="726626" y="871296"/>
                </a:lnTo>
                <a:lnTo>
                  <a:pt x="724583" y="874699"/>
                </a:lnTo>
                <a:lnTo>
                  <a:pt x="722086" y="877876"/>
                </a:lnTo>
                <a:lnTo>
                  <a:pt x="719589" y="881052"/>
                </a:lnTo>
                <a:lnTo>
                  <a:pt x="717092" y="884228"/>
                </a:lnTo>
                <a:lnTo>
                  <a:pt x="714141" y="886950"/>
                </a:lnTo>
                <a:lnTo>
                  <a:pt x="711417" y="889673"/>
                </a:lnTo>
                <a:lnTo>
                  <a:pt x="708239" y="892395"/>
                </a:lnTo>
                <a:lnTo>
                  <a:pt x="705288" y="894891"/>
                </a:lnTo>
                <a:lnTo>
                  <a:pt x="702110" y="896933"/>
                </a:lnTo>
                <a:lnTo>
                  <a:pt x="698705" y="899428"/>
                </a:lnTo>
                <a:lnTo>
                  <a:pt x="695299" y="901243"/>
                </a:lnTo>
                <a:lnTo>
                  <a:pt x="691440" y="903058"/>
                </a:lnTo>
                <a:lnTo>
                  <a:pt x="688035" y="904646"/>
                </a:lnTo>
                <a:lnTo>
                  <a:pt x="684176" y="906234"/>
                </a:lnTo>
                <a:lnTo>
                  <a:pt x="680317" y="907595"/>
                </a:lnTo>
                <a:lnTo>
                  <a:pt x="676231" y="908730"/>
                </a:lnTo>
                <a:lnTo>
                  <a:pt x="672372" y="909637"/>
                </a:lnTo>
                <a:lnTo>
                  <a:pt x="668286" y="910318"/>
                </a:lnTo>
                <a:lnTo>
                  <a:pt x="664199" y="910771"/>
                </a:lnTo>
                <a:lnTo>
                  <a:pt x="659886" y="911225"/>
                </a:lnTo>
                <a:lnTo>
                  <a:pt x="655573" y="911225"/>
                </a:lnTo>
                <a:lnTo>
                  <a:pt x="651260" y="911225"/>
                </a:lnTo>
                <a:lnTo>
                  <a:pt x="646947" y="910771"/>
                </a:lnTo>
                <a:lnTo>
                  <a:pt x="643088" y="910318"/>
                </a:lnTo>
                <a:lnTo>
                  <a:pt x="638775" y="909637"/>
                </a:lnTo>
                <a:lnTo>
                  <a:pt x="634915" y="908730"/>
                </a:lnTo>
                <a:lnTo>
                  <a:pt x="630829" y="907595"/>
                </a:lnTo>
                <a:lnTo>
                  <a:pt x="627197" y="906234"/>
                </a:lnTo>
                <a:lnTo>
                  <a:pt x="623338" y="904646"/>
                </a:lnTo>
                <a:lnTo>
                  <a:pt x="619706" y="903058"/>
                </a:lnTo>
                <a:lnTo>
                  <a:pt x="616074" y="901243"/>
                </a:lnTo>
                <a:lnTo>
                  <a:pt x="612669" y="899428"/>
                </a:lnTo>
                <a:lnTo>
                  <a:pt x="609037" y="896933"/>
                </a:lnTo>
                <a:lnTo>
                  <a:pt x="605858" y="894891"/>
                </a:lnTo>
                <a:lnTo>
                  <a:pt x="602680" y="892395"/>
                </a:lnTo>
                <a:lnTo>
                  <a:pt x="599729" y="889673"/>
                </a:lnTo>
                <a:lnTo>
                  <a:pt x="596778" y="886950"/>
                </a:lnTo>
                <a:lnTo>
                  <a:pt x="594054" y="884228"/>
                </a:lnTo>
                <a:lnTo>
                  <a:pt x="591557" y="881052"/>
                </a:lnTo>
                <a:lnTo>
                  <a:pt x="588833" y="877876"/>
                </a:lnTo>
                <a:lnTo>
                  <a:pt x="586790" y="874699"/>
                </a:lnTo>
                <a:lnTo>
                  <a:pt x="584520" y="871296"/>
                </a:lnTo>
                <a:lnTo>
                  <a:pt x="582704" y="867666"/>
                </a:lnTo>
                <a:lnTo>
                  <a:pt x="580661" y="864263"/>
                </a:lnTo>
                <a:lnTo>
                  <a:pt x="579072" y="860407"/>
                </a:lnTo>
                <a:lnTo>
                  <a:pt x="577710" y="856777"/>
                </a:lnTo>
                <a:lnTo>
                  <a:pt x="576348" y="852920"/>
                </a:lnTo>
                <a:lnTo>
                  <a:pt x="575212" y="849063"/>
                </a:lnTo>
                <a:lnTo>
                  <a:pt x="574077" y="844980"/>
                </a:lnTo>
                <a:lnTo>
                  <a:pt x="573396" y="840896"/>
                </a:lnTo>
                <a:lnTo>
                  <a:pt x="572942" y="836812"/>
                </a:lnTo>
                <a:lnTo>
                  <a:pt x="572488" y="832729"/>
                </a:lnTo>
                <a:lnTo>
                  <a:pt x="572488" y="828191"/>
                </a:lnTo>
                <a:lnTo>
                  <a:pt x="572488" y="825242"/>
                </a:lnTo>
                <a:lnTo>
                  <a:pt x="572715" y="822066"/>
                </a:lnTo>
                <a:lnTo>
                  <a:pt x="573623" y="815940"/>
                </a:lnTo>
                <a:lnTo>
                  <a:pt x="574986" y="810042"/>
                </a:lnTo>
                <a:lnTo>
                  <a:pt x="576575" y="804370"/>
                </a:lnTo>
                <a:lnTo>
                  <a:pt x="454445" y="733134"/>
                </a:lnTo>
                <a:lnTo>
                  <a:pt x="449904" y="736083"/>
                </a:lnTo>
                <a:lnTo>
                  <a:pt x="444910" y="738352"/>
                </a:lnTo>
                <a:lnTo>
                  <a:pt x="439689" y="740166"/>
                </a:lnTo>
                <a:lnTo>
                  <a:pt x="434468" y="741981"/>
                </a:lnTo>
                <a:lnTo>
                  <a:pt x="429020" y="743569"/>
                </a:lnTo>
                <a:lnTo>
                  <a:pt x="423571" y="744477"/>
                </a:lnTo>
                <a:lnTo>
                  <a:pt x="417669" y="745158"/>
                </a:lnTo>
                <a:lnTo>
                  <a:pt x="412221" y="745384"/>
                </a:lnTo>
                <a:lnTo>
                  <a:pt x="408589" y="745158"/>
                </a:lnTo>
                <a:lnTo>
                  <a:pt x="405411" y="744931"/>
                </a:lnTo>
                <a:lnTo>
                  <a:pt x="398828" y="744023"/>
                </a:lnTo>
                <a:lnTo>
                  <a:pt x="305755" y="898294"/>
                </a:lnTo>
                <a:lnTo>
                  <a:pt x="257175" y="869255"/>
                </a:lnTo>
                <a:lnTo>
                  <a:pt x="349113" y="716118"/>
                </a:lnTo>
                <a:lnTo>
                  <a:pt x="347070" y="713396"/>
                </a:lnTo>
                <a:lnTo>
                  <a:pt x="344573" y="710220"/>
                </a:lnTo>
                <a:lnTo>
                  <a:pt x="342757" y="707497"/>
                </a:lnTo>
                <a:lnTo>
                  <a:pt x="340714" y="704321"/>
                </a:lnTo>
                <a:lnTo>
                  <a:pt x="339125" y="701145"/>
                </a:lnTo>
                <a:lnTo>
                  <a:pt x="337536" y="697969"/>
                </a:lnTo>
                <a:lnTo>
                  <a:pt x="335720" y="694793"/>
                </a:lnTo>
                <a:lnTo>
                  <a:pt x="334358" y="691390"/>
                </a:lnTo>
                <a:lnTo>
                  <a:pt x="333223" y="687987"/>
                </a:lnTo>
                <a:lnTo>
                  <a:pt x="332087" y="684584"/>
                </a:lnTo>
                <a:lnTo>
                  <a:pt x="331179" y="680954"/>
                </a:lnTo>
                <a:lnTo>
                  <a:pt x="330498" y="677324"/>
                </a:lnTo>
                <a:lnTo>
                  <a:pt x="329590" y="673467"/>
                </a:lnTo>
                <a:lnTo>
                  <a:pt x="329136" y="670064"/>
                </a:lnTo>
                <a:lnTo>
                  <a:pt x="328909" y="665981"/>
                </a:lnTo>
                <a:lnTo>
                  <a:pt x="328909" y="662351"/>
                </a:lnTo>
                <a:lnTo>
                  <a:pt x="328909" y="658040"/>
                </a:lnTo>
                <a:lnTo>
                  <a:pt x="329363" y="653730"/>
                </a:lnTo>
                <a:lnTo>
                  <a:pt x="330044" y="649646"/>
                </a:lnTo>
                <a:lnTo>
                  <a:pt x="330725" y="645335"/>
                </a:lnTo>
                <a:lnTo>
                  <a:pt x="331633" y="641479"/>
                </a:lnTo>
                <a:lnTo>
                  <a:pt x="332768" y="637395"/>
                </a:lnTo>
                <a:lnTo>
                  <a:pt x="333904" y="633765"/>
                </a:lnTo>
                <a:lnTo>
                  <a:pt x="335493" y="629908"/>
                </a:lnTo>
                <a:lnTo>
                  <a:pt x="337082" y="626279"/>
                </a:lnTo>
                <a:lnTo>
                  <a:pt x="339125" y="622649"/>
                </a:lnTo>
                <a:lnTo>
                  <a:pt x="340941" y="619246"/>
                </a:lnTo>
                <a:lnTo>
                  <a:pt x="342984" y="615843"/>
                </a:lnTo>
                <a:lnTo>
                  <a:pt x="345481" y="612666"/>
                </a:lnTo>
                <a:lnTo>
                  <a:pt x="347978" y="609263"/>
                </a:lnTo>
                <a:lnTo>
                  <a:pt x="350475" y="606314"/>
                </a:lnTo>
                <a:lnTo>
                  <a:pt x="353426" y="603592"/>
                </a:lnTo>
                <a:lnTo>
                  <a:pt x="356150" y="600642"/>
                </a:lnTo>
                <a:lnTo>
                  <a:pt x="359101" y="598147"/>
                </a:lnTo>
                <a:lnTo>
                  <a:pt x="362279" y="595878"/>
                </a:lnTo>
                <a:lnTo>
                  <a:pt x="365458" y="593383"/>
                </a:lnTo>
                <a:lnTo>
                  <a:pt x="369090" y="591341"/>
                </a:lnTo>
                <a:lnTo>
                  <a:pt x="372495" y="589299"/>
                </a:lnTo>
                <a:lnTo>
                  <a:pt x="376127" y="587484"/>
                </a:lnTo>
                <a:lnTo>
                  <a:pt x="379759" y="585669"/>
                </a:lnTo>
                <a:lnTo>
                  <a:pt x="383618" y="584308"/>
                </a:lnTo>
                <a:lnTo>
                  <a:pt x="387250" y="582947"/>
                </a:lnTo>
                <a:lnTo>
                  <a:pt x="391336" y="581812"/>
                </a:lnTo>
                <a:lnTo>
                  <a:pt x="395196" y="580905"/>
                </a:lnTo>
                <a:lnTo>
                  <a:pt x="399509" y="580224"/>
                </a:lnTo>
                <a:lnTo>
                  <a:pt x="403368" y="579544"/>
                </a:lnTo>
                <a:lnTo>
                  <a:pt x="407681" y="579317"/>
                </a:lnTo>
                <a:lnTo>
                  <a:pt x="412221" y="579090"/>
                </a:lnTo>
                <a:lnTo>
                  <a:pt x="416307" y="579317"/>
                </a:lnTo>
                <a:lnTo>
                  <a:pt x="420620" y="579544"/>
                </a:lnTo>
                <a:lnTo>
                  <a:pt x="424707" y="580224"/>
                </a:lnTo>
                <a:lnTo>
                  <a:pt x="428793" y="580905"/>
                </a:lnTo>
                <a:lnTo>
                  <a:pt x="432652" y="581812"/>
                </a:lnTo>
                <a:lnTo>
                  <a:pt x="436738" y="582947"/>
                </a:lnTo>
                <a:lnTo>
                  <a:pt x="440597" y="584308"/>
                </a:lnTo>
                <a:lnTo>
                  <a:pt x="444456" y="585669"/>
                </a:lnTo>
                <a:lnTo>
                  <a:pt x="447861" y="587484"/>
                </a:lnTo>
                <a:lnTo>
                  <a:pt x="451720" y="589299"/>
                </a:lnTo>
                <a:lnTo>
                  <a:pt x="454899" y="591341"/>
                </a:lnTo>
                <a:lnTo>
                  <a:pt x="458531" y="593383"/>
                </a:lnTo>
                <a:lnTo>
                  <a:pt x="461709" y="595878"/>
                </a:lnTo>
                <a:lnTo>
                  <a:pt x="464887" y="598147"/>
                </a:lnTo>
                <a:lnTo>
                  <a:pt x="467838" y="600642"/>
                </a:lnTo>
                <a:lnTo>
                  <a:pt x="470562" y="603592"/>
                </a:lnTo>
                <a:lnTo>
                  <a:pt x="473513" y="606314"/>
                </a:lnTo>
                <a:lnTo>
                  <a:pt x="476010" y="609263"/>
                </a:lnTo>
                <a:lnTo>
                  <a:pt x="478734" y="612666"/>
                </a:lnTo>
                <a:lnTo>
                  <a:pt x="481004" y="615843"/>
                </a:lnTo>
                <a:lnTo>
                  <a:pt x="483047" y="619246"/>
                </a:lnTo>
                <a:lnTo>
                  <a:pt x="484864" y="622649"/>
                </a:lnTo>
                <a:lnTo>
                  <a:pt x="486907" y="626279"/>
                </a:lnTo>
                <a:lnTo>
                  <a:pt x="488496" y="629908"/>
                </a:lnTo>
                <a:lnTo>
                  <a:pt x="490085" y="633765"/>
                </a:lnTo>
                <a:lnTo>
                  <a:pt x="491220" y="637395"/>
                </a:lnTo>
                <a:lnTo>
                  <a:pt x="492355" y="641479"/>
                </a:lnTo>
                <a:lnTo>
                  <a:pt x="493490" y="645335"/>
                </a:lnTo>
                <a:lnTo>
                  <a:pt x="494171" y="649646"/>
                </a:lnTo>
                <a:lnTo>
                  <a:pt x="494625" y="653730"/>
                </a:lnTo>
                <a:lnTo>
                  <a:pt x="495079" y="658040"/>
                </a:lnTo>
                <a:lnTo>
                  <a:pt x="495079" y="662351"/>
                </a:lnTo>
                <a:lnTo>
                  <a:pt x="495079" y="665527"/>
                </a:lnTo>
                <a:lnTo>
                  <a:pt x="494852" y="669157"/>
                </a:lnTo>
                <a:lnTo>
                  <a:pt x="494398" y="672333"/>
                </a:lnTo>
                <a:lnTo>
                  <a:pt x="493944" y="675509"/>
                </a:lnTo>
                <a:lnTo>
                  <a:pt x="492355" y="682088"/>
                </a:lnTo>
                <a:lnTo>
                  <a:pt x="490539" y="688214"/>
                </a:lnTo>
                <a:lnTo>
                  <a:pt x="610853" y="758543"/>
                </a:lnTo>
                <a:lnTo>
                  <a:pt x="616528" y="755140"/>
                </a:lnTo>
                <a:lnTo>
                  <a:pt x="622430" y="752417"/>
                </a:lnTo>
                <a:lnTo>
                  <a:pt x="628559" y="749922"/>
                </a:lnTo>
                <a:lnTo>
                  <a:pt x="634915" y="748107"/>
                </a:lnTo>
                <a:lnTo>
                  <a:pt x="690305" y="547101"/>
                </a:lnTo>
                <a:lnTo>
                  <a:pt x="686673" y="544152"/>
                </a:lnTo>
                <a:lnTo>
                  <a:pt x="682814" y="540976"/>
                </a:lnTo>
                <a:lnTo>
                  <a:pt x="679409" y="537800"/>
                </a:lnTo>
                <a:lnTo>
                  <a:pt x="676004" y="533943"/>
                </a:lnTo>
                <a:lnTo>
                  <a:pt x="673053" y="530540"/>
                </a:lnTo>
                <a:lnTo>
                  <a:pt x="670102" y="526456"/>
                </a:lnTo>
                <a:lnTo>
                  <a:pt x="667605" y="522373"/>
                </a:lnTo>
                <a:lnTo>
                  <a:pt x="665107" y="518062"/>
                </a:lnTo>
                <a:lnTo>
                  <a:pt x="662837" y="513979"/>
                </a:lnTo>
                <a:lnTo>
                  <a:pt x="661021" y="509214"/>
                </a:lnTo>
                <a:lnTo>
                  <a:pt x="659432" y="504450"/>
                </a:lnTo>
                <a:lnTo>
                  <a:pt x="658070" y="499913"/>
                </a:lnTo>
                <a:lnTo>
                  <a:pt x="657162" y="494922"/>
                </a:lnTo>
                <a:lnTo>
                  <a:pt x="656027" y="489931"/>
                </a:lnTo>
                <a:lnTo>
                  <a:pt x="655573" y="484940"/>
                </a:lnTo>
                <a:lnTo>
                  <a:pt x="655573" y="479722"/>
                </a:lnTo>
                <a:lnTo>
                  <a:pt x="655573" y="475411"/>
                </a:lnTo>
                <a:lnTo>
                  <a:pt x="655800" y="471327"/>
                </a:lnTo>
                <a:lnTo>
                  <a:pt x="656708" y="467017"/>
                </a:lnTo>
                <a:lnTo>
                  <a:pt x="657389" y="463160"/>
                </a:lnTo>
                <a:lnTo>
                  <a:pt x="658297" y="458850"/>
                </a:lnTo>
                <a:lnTo>
                  <a:pt x="659432" y="455220"/>
                </a:lnTo>
                <a:lnTo>
                  <a:pt x="660567" y="451136"/>
                </a:lnTo>
                <a:lnTo>
                  <a:pt x="661929" y="447506"/>
                </a:lnTo>
                <a:lnTo>
                  <a:pt x="663745" y="443649"/>
                </a:lnTo>
                <a:lnTo>
                  <a:pt x="665561" y="440246"/>
                </a:lnTo>
                <a:lnTo>
                  <a:pt x="667605" y="436617"/>
                </a:lnTo>
                <a:lnTo>
                  <a:pt x="669648" y="433440"/>
                </a:lnTo>
                <a:lnTo>
                  <a:pt x="672145" y="430037"/>
                </a:lnTo>
                <a:lnTo>
                  <a:pt x="674642" y="426861"/>
                </a:lnTo>
                <a:lnTo>
                  <a:pt x="677139" y="423912"/>
                </a:lnTo>
                <a:lnTo>
                  <a:pt x="679863" y="420963"/>
                </a:lnTo>
                <a:lnTo>
                  <a:pt x="682814" y="418240"/>
                </a:lnTo>
                <a:lnTo>
                  <a:pt x="685765" y="415518"/>
                </a:lnTo>
                <a:lnTo>
                  <a:pt x="688943" y="413249"/>
                </a:lnTo>
                <a:lnTo>
                  <a:pt x="692121" y="410980"/>
                </a:lnTo>
                <a:lnTo>
                  <a:pt x="695526" y="408712"/>
                </a:lnTo>
                <a:lnTo>
                  <a:pt x="698932" y="406670"/>
                </a:lnTo>
                <a:lnTo>
                  <a:pt x="702791" y="404855"/>
                </a:lnTo>
                <a:lnTo>
                  <a:pt x="706196" y="403267"/>
                </a:lnTo>
                <a:lnTo>
                  <a:pt x="710055" y="401679"/>
                </a:lnTo>
                <a:lnTo>
                  <a:pt x="713914" y="400318"/>
                </a:lnTo>
                <a:lnTo>
                  <a:pt x="718000" y="399410"/>
                </a:lnTo>
                <a:lnTo>
                  <a:pt x="721859" y="398503"/>
                </a:lnTo>
                <a:lnTo>
                  <a:pt x="725945" y="397595"/>
                </a:lnTo>
                <a:lnTo>
                  <a:pt x="730032" y="397141"/>
                </a:lnTo>
                <a:lnTo>
                  <a:pt x="734345" y="396915"/>
                </a:lnTo>
                <a:lnTo>
                  <a:pt x="738658" y="396688"/>
                </a:lnTo>
                <a:lnTo>
                  <a:pt x="744106" y="396915"/>
                </a:lnTo>
                <a:lnTo>
                  <a:pt x="749554" y="397595"/>
                </a:lnTo>
                <a:lnTo>
                  <a:pt x="754775" y="398276"/>
                </a:lnTo>
                <a:lnTo>
                  <a:pt x="759770" y="399637"/>
                </a:lnTo>
                <a:lnTo>
                  <a:pt x="764764" y="400998"/>
                </a:lnTo>
                <a:lnTo>
                  <a:pt x="769758" y="403040"/>
                </a:lnTo>
                <a:lnTo>
                  <a:pt x="774298" y="405082"/>
                </a:lnTo>
                <a:lnTo>
                  <a:pt x="778838" y="407577"/>
                </a:lnTo>
                <a:lnTo>
                  <a:pt x="916859" y="288925"/>
                </a:lnTo>
                <a:close/>
                <a:moveTo>
                  <a:pt x="607752" y="120128"/>
                </a:moveTo>
                <a:lnTo>
                  <a:pt x="595738" y="120581"/>
                </a:lnTo>
                <a:lnTo>
                  <a:pt x="583950" y="121488"/>
                </a:lnTo>
                <a:lnTo>
                  <a:pt x="571936" y="122621"/>
                </a:lnTo>
                <a:lnTo>
                  <a:pt x="559921" y="123755"/>
                </a:lnTo>
                <a:lnTo>
                  <a:pt x="548133" y="125341"/>
                </a:lnTo>
                <a:lnTo>
                  <a:pt x="536119" y="127154"/>
                </a:lnTo>
                <a:lnTo>
                  <a:pt x="524331" y="129421"/>
                </a:lnTo>
                <a:lnTo>
                  <a:pt x="512543" y="131688"/>
                </a:lnTo>
                <a:lnTo>
                  <a:pt x="500755" y="134407"/>
                </a:lnTo>
                <a:lnTo>
                  <a:pt x="489194" y="137581"/>
                </a:lnTo>
                <a:lnTo>
                  <a:pt x="477406" y="140754"/>
                </a:lnTo>
                <a:lnTo>
                  <a:pt x="466072" y="144380"/>
                </a:lnTo>
                <a:lnTo>
                  <a:pt x="454511" y="148234"/>
                </a:lnTo>
                <a:lnTo>
                  <a:pt x="443176" y="152313"/>
                </a:lnTo>
                <a:lnTo>
                  <a:pt x="431615" y="156620"/>
                </a:lnTo>
                <a:lnTo>
                  <a:pt x="420508" y="161380"/>
                </a:lnTo>
                <a:lnTo>
                  <a:pt x="409400" y="166593"/>
                </a:lnTo>
                <a:lnTo>
                  <a:pt x="398519" y="171579"/>
                </a:lnTo>
                <a:lnTo>
                  <a:pt x="387411" y="177246"/>
                </a:lnTo>
                <a:lnTo>
                  <a:pt x="376530" y="183139"/>
                </a:lnTo>
                <a:lnTo>
                  <a:pt x="365876" y="189485"/>
                </a:lnTo>
                <a:lnTo>
                  <a:pt x="355221" y="195831"/>
                </a:lnTo>
                <a:lnTo>
                  <a:pt x="344794" y="202631"/>
                </a:lnTo>
                <a:lnTo>
                  <a:pt x="334593" y="209431"/>
                </a:lnTo>
                <a:lnTo>
                  <a:pt x="324392" y="216684"/>
                </a:lnTo>
                <a:lnTo>
                  <a:pt x="314191" y="224163"/>
                </a:lnTo>
                <a:lnTo>
                  <a:pt x="304443" y="232323"/>
                </a:lnTo>
                <a:lnTo>
                  <a:pt x="294695" y="240483"/>
                </a:lnTo>
                <a:lnTo>
                  <a:pt x="284948" y="248869"/>
                </a:lnTo>
                <a:lnTo>
                  <a:pt x="275654" y="257482"/>
                </a:lnTo>
                <a:lnTo>
                  <a:pt x="266359" y="266548"/>
                </a:lnTo>
                <a:lnTo>
                  <a:pt x="257518" y="275614"/>
                </a:lnTo>
                <a:lnTo>
                  <a:pt x="248678" y="285134"/>
                </a:lnTo>
                <a:lnTo>
                  <a:pt x="240290" y="294654"/>
                </a:lnTo>
                <a:lnTo>
                  <a:pt x="232129" y="304400"/>
                </a:lnTo>
                <a:lnTo>
                  <a:pt x="224195" y="314373"/>
                </a:lnTo>
                <a:lnTo>
                  <a:pt x="216714" y="324346"/>
                </a:lnTo>
                <a:lnTo>
                  <a:pt x="209460" y="334545"/>
                </a:lnTo>
                <a:lnTo>
                  <a:pt x="202433" y="344971"/>
                </a:lnTo>
                <a:lnTo>
                  <a:pt x="195632" y="355397"/>
                </a:lnTo>
                <a:lnTo>
                  <a:pt x="189058" y="366050"/>
                </a:lnTo>
                <a:lnTo>
                  <a:pt x="183164" y="376703"/>
                </a:lnTo>
                <a:lnTo>
                  <a:pt x="177271" y="387583"/>
                </a:lnTo>
                <a:lnTo>
                  <a:pt x="171603" y="398462"/>
                </a:lnTo>
                <a:lnTo>
                  <a:pt x="166390" y="409342"/>
                </a:lnTo>
                <a:lnTo>
                  <a:pt x="161402" y="420448"/>
                </a:lnTo>
                <a:lnTo>
                  <a:pt x="156642" y="431554"/>
                </a:lnTo>
                <a:lnTo>
                  <a:pt x="152108" y="443114"/>
                </a:lnTo>
                <a:lnTo>
                  <a:pt x="148028" y="454673"/>
                </a:lnTo>
                <a:lnTo>
                  <a:pt x="144174" y="466006"/>
                </a:lnTo>
                <a:lnTo>
                  <a:pt x="140774" y="477565"/>
                </a:lnTo>
                <a:lnTo>
                  <a:pt x="137373" y="489125"/>
                </a:lnTo>
                <a:lnTo>
                  <a:pt x="134426" y="500911"/>
                </a:lnTo>
                <a:lnTo>
                  <a:pt x="131706" y="512470"/>
                </a:lnTo>
                <a:lnTo>
                  <a:pt x="129213" y="524256"/>
                </a:lnTo>
                <a:lnTo>
                  <a:pt x="127172" y="536269"/>
                </a:lnTo>
                <a:lnTo>
                  <a:pt x="125359" y="548055"/>
                </a:lnTo>
                <a:lnTo>
                  <a:pt x="123772" y="560068"/>
                </a:lnTo>
                <a:lnTo>
                  <a:pt x="122185" y="571854"/>
                </a:lnTo>
                <a:lnTo>
                  <a:pt x="121278" y="583867"/>
                </a:lnTo>
                <a:lnTo>
                  <a:pt x="120598" y="595880"/>
                </a:lnTo>
                <a:lnTo>
                  <a:pt x="120145" y="607666"/>
                </a:lnTo>
                <a:lnTo>
                  <a:pt x="120145" y="619905"/>
                </a:lnTo>
                <a:lnTo>
                  <a:pt x="120145" y="631918"/>
                </a:lnTo>
                <a:lnTo>
                  <a:pt x="120598" y="643704"/>
                </a:lnTo>
                <a:lnTo>
                  <a:pt x="121278" y="655717"/>
                </a:lnTo>
                <a:lnTo>
                  <a:pt x="122185" y="667503"/>
                </a:lnTo>
                <a:lnTo>
                  <a:pt x="123772" y="679516"/>
                </a:lnTo>
                <a:lnTo>
                  <a:pt x="125359" y="691529"/>
                </a:lnTo>
                <a:lnTo>
                  <a:pt x="127172" y="703315"/>
                </a:lnTo>
                <a:lnTo>
                  <a:pt x="129213" y="715328"/>
                </a:lnTo>
                <a:lnTo>
                  <a:pt x="131706" y="726887"/>
                </a:lnTo>
                <a:lnTo>
                  <a:pt x="134426" y="738673"/>
                </a:lnTo>
                <a:lnTo>
                  <a:pt x="137373" y="750460"/>
                </a:lnTo>
                <a:lnTo>
                  <a:pt x="140774" y="762019"/>
                </a:lnTo>
                <a:lnTo>
                  <a:pt x="144174" y="773579"/>
                </a:lnTo>
                <a:lnTo>
                  <a:pt x="148028" y="784911"/>
                </a:lnTo>
                <a:lnTo>
                  <a:pt x="152108" y="796471"/>
                </a:lnTo>
                <a:lnTo>
                  <a:pt x="156642" y="807804"/>
                </a:lnTo>
                <a:lnTo>
                  <a:pt x="161402" y="819136"/>
                </a:lnTo>
                <a:lnTo>
                  <a:pt x="166390" y="830016"/>
                </a:lnTo>
                <a:lnTo>
                  <a:pt x="171603" y="841122"/>
                </a:lnTo>
                <a:lnTo>
                  <a:pt x="177271" y="852002"/>
                </a:lnTo>
                <a:lnTo>
                  <a:pt x="183164" y="862881"/>
                </a:lnTo>
                <a:lnTo>
                  <a:pt x="189058" y="873534"/>
                </a:lnTo>
                <a:lnTo>
                  <a:pt x="195632" y="884187"/>
                </a:lnTo>
                <a:lnTo>
                  <a:pt x="202433" y="894613"/>
                </a:lnTo>
                <a:lnTo>
                  <a:pt x="209460" y="904813"/>
                </a:lnTo>
                <a:lnTo>
                  <a:pt x="216714" y="915239"/>
                </a:lnTo>
                <a:lnTo>
                  <a:pt x="224195" y="925212"/>
                </a:lnTo>
                <a:lnTo>
                  <a:pt x="232129" y="934958"/>
                </a:lnTo>
                <a:lnTo>
                  <a:pt x="240290" y="944931"/>
                </a:lnTo>
                <a:lnTo>
                  <a:pt x="248678" y="954450"/>
                </a:lnTo>
                <a:lnTo>
                  <a:pt x="257518" y="963743"/>
                </a:lnTo>
                <a:lnTo>
                  <a:pt x="266359" y="973036"/>
                </a:lnTo>
                <a:lnTo>
                  <a:pt x="275654" y="982102"/>
                </a:lnTo>
                <a:lnTo>
                  <a:pt x="284948" y="990715"/>
                </a:lnTo>
                <a:lnTo>
                  <a:pt x="294695" y="999102"/>
                </a:lnTo>
                <a:lnTo>
                  <a:pt x="304443" y="1007261"/>
                </a:lnTo>
                <a:lnTo>
                  <a:pt x="314191" y="1015194"/>
                </a:lnTo>
                <a:lnTo>
                  <a:pt x="324392" y="1022674"/>
                </a:lnTo>
                <a:lnTo>
                  <a:pt x="334593" y="1029927"/>
                </a:lnTo>
                <a:lnTo>
                  <a:pt x="344794" y="1036953"/>
                </a:lnTo>
                <a:lnTo>
                  <a:pt x="355221" y="1043753"/>
                </a:lnTo>
                <a:lnTo>
                  <a:pt x="365876" y="1050099"/>
                </a:lnTo>
                <a:lnTo>
                  <a:pt x="376530" y="1056446"/>
                </a:lnTo>
                <a:lnTo>
                  <a:pt x="387411" y="1062339"/>
                </a:lnTo>
                <a:lnTo>
                  <a:pt x="398292" y="1067779"/>
                </a:lnTo>
                <a:lnTo>
                  <a:pt x="409400" y="1072992"/>
                </a:lnTo>
                <a:lnTo>
                  <a:pt x="420508" y="1078205"/>
                </a:lnTo>
                <a:lnTo>
                  <a:pt x="431615" y="1082738"/>
                </a:lnTo>
                <a:lnTo>
                  <a:pt x="443176" y="1087271"/>
                </a:lnTo>
                <a:lnTo>
                  <a:pt x="454511" y="1091351"/>
                </a:lnTo>
                <a:lnTo>
                  <a:pt x="466072" y="1095204"/>
                </a:lnTo>
                <a:lnTo>
                  <a:pt x="477406" y="1098830"/>
                </a:lnTo>
                <a:lnTo>
                  <a:pt x="489194" y="1102004"/>
                </a:lnTo>
                <a:lnTo>
                  <a:pt x="500755" y="1104950"/>
                </a:lnTo>
                <a:lnTo>
                  <a:pt x="512543" y="1107897"/>
                </a:lnTo>
                <a:lnTo>
                  <a:pt x="524331" y="1110163"/>
                </a:lnTo>
                <a:lnTo>
                  <a:pt x="536119" y="1112203"/>
                </a:lnTo>
                <a:lnTo>
                  <a:pt x="548133" y="1114243"/>
                </a:lnTo>
                <a:lnTo>
                  <a:pt x="559921" y="1115830"/>
                </a:lnTo>
                <a:lnTo>
                  <a:pt x="571936" y="1116963"/>
                </a:lnTo>
                <a:lnTo>
                  <a:pt x="583950" y="1118096"/>
                </a:lnTo>
                <a:lnTo>
                  <a:pt x="595738" y="1118776"/>
                </a:lnTo>
                <a:lnTo>
                  <a:pt x="607752" y="1119230"/>
                </a:lnTo>
                <a:lnTo>
                  <a:pt x="619540" y="1119230"/>
                </a:lnTo>
                <a:lnTo>
                  <a:pt x="631782" y="1119230"/>
                </a:lnTo>
                <a:lnTo>
                  <a:pt x="643796" y="1118776"/>
                </a:lnTo>
                <a:lnTo>
                  <a:pt x="655584" y="1118096"/>
                </a:lnTo>
                <a:lnTo>
                  <a:pt x="667598" y="1116963"/>
                </a:lnTo>
                <a:lnTo>
                  <a:pt x="679613" y="1115830"/>
                </a:lnTo>
                <a:lnTo>
                  <a:pt x="691401" y="1114243"/>
                </a:lnTo>
                <a:lnTo>
                  <a:pt x="703415" y="1112203"/>
                </a:lnTo>
                <a:lnTo>
                  <a:pt x="715203" y="1110163"/>
                </a:lnTo>
                <a:lnTo>
                  <a:pt x="726991" y="1107897"/>
                </a:lnTo>
                <a:lnTo>
                  <a:pt x="738779" y="1104950"/>
                </a:lnTo>
                <a:lnTo>
                  <a:pt x="750340" y="1102004"/>
                </a:lnTo>
                <a:lnTo>
                  <a:pt x="762128" y="1098830"/>
                </a:lnTo>
                <a:lnTo>
                  <a:pt x="773462" y="1095204"/>
                </a:lnTo>
                <a:lnTo>
                  <a:pt x="785023" y="1091351"/>
                </a:lnTo>
                <a:lnTo>
                  <a:pt x="796358" y="1087271"/>
                </a:lnTo>
                <a:lnTo>
                  <a:pt x="807692" y="1082738"/>
                </a:lnTo>
                <a:lnTo>
                  <a:pt x="819026" y="1078205"/>
                </a:lnTo>
                <a:lnTo>
                  <a:pt x="830134" y="1072992"/>
                </a:lnTo>
                <a:lnTo>
                  <a:pt x="841015" y="1067779"/>
                </a:lnTo>
                <a:lnTo>
                  <a:pt x="852123" y="1062339"/>
                </a:lnTo>
                <a:lnTo>
                  <a:pt x="862777" y="1056446"/>
                </a:lnTo>
                <a:lnTo>
                  <a:pt x="873658" y="1050099"/>
                </a:lnTo>
                <a:lnTo>
                  <a:pt x="884086" y="1043753"/>
                </a:lnTo>
                <a:lnTo>
                  <a:pt x="894740" y="1036953"/>
                </a:lnTo>
                <a:lnTo>
                  <a:pt x="904941" y="1029927"/>
                </a:lnTo>
                <a:lnTo>
                  <a:pt x="915142" y="1022674"/>
                </a:lnTo>
                <a:lnTo>
                  <a:pt x="925343" y="1015194"/>
                </a:lnTo>
                <a:lnTo>
                  <a:pt x="935091" y="1007261"/>
                </a:lnTo>
                <a:lnTo>
                  <a:pt x="944839" y="999102"/>
                </a:lnTo>
                <a:lnTo>
                  <a:pt x="954586" y="990715"/>
                </a:lnTo>
                <a:lnTo>
                  <a:pt x="963880" y="982102"/>
                </a:lnTo>
                <a:lnTo>
                  <a:pt x="972948" y="973036"/>
                </a:lnTo>
                <a:lnTo>
                  <a:pt x="982016" y="963743"/>
                </a:lnTo>
                <a:lnTo>
                  <a:pt x="990856" y="954450"/>
                </a:lnTo>
                <a:lnTo>
                  <a:pt x="999244" y="944931"/>
                </a:lnTo>
                <a:lnTo>
                  <a:pt x="1007405" y="934958"/>
                </a:lnTo>
                <a:lnTo>
                  <a:pt x="1015339" y="925212"/>
                </a:lnTo>
                <a:lnTo>
                  <a:pt x="1022820" y="915239"/>
                </a:lnTo>
                <a:lnTo>
                  <a:pt x="1030074" y="904813"/>
                </a:lnTo>
                <a:lnTo>
                  <a:pt x="1037101" y="894613"/>
                </a:lnTo>
                <a:lnTo>
                  <a:pt x="1043902" y="884187"/>
                </a:lnTo>
                <a:lnTo>
                  <a:pt x="1050249" y="873534"/>
                </a:lnTo>
                <a:lnTo>
                  <a:pt x="1056370" y="862881"/>
                </a:lnTo>
                <a:lnTo>
                  <a:pt x="1062263" y="852002"/>
                </a:lnTo>
                <a:lnTo>
                  <a:pt x="1067931" y="841122"/>
                </a:lnTo>
                <a:lnTo>
                  <a:pt x="1073144" y="830016"/>
                </a:lnTo>
                <a:lnTo>
                  <a:pt x="1078132" y="819136"/>
                </a:lnTo>
                <a:lnTo>
                  <a:pt x="1082892" y="807804"/>
                </a:lnTo>
                <a:lnTo>
                  <a:pt x="1087426" y="796471"/>
                </a:lnTo>
                <a:lnTo>
                  <a:pt x="1091280" y="784911"/>
                </a:lnTo>
                <a:lnTo>
                  <a:pt x="1095360" y="773579"/>
                </a:lnTo>
                <a:lnTo>
                  <a:pt x="1098760" y="762019"/>
                </a:lnTo>
                <a:lnTo>
                  <a:pt x="1102161" y="750460"/>
                </a:lnTo>
                <a:lnTo>
                  <a:pt x="1105108" y="738673"/>
                </a:lnTo>
                <a:lnTo>
                  <a:pt x="1107828" y="726887"/>
                </a:lnTo>
                <a:lnTo>
                  <a:pt x="1110321" y="715328"/>
                </a:lnTo>
                <a:lnTo>
                  <a:pt x="1112362" y="703315"/>
                </a:lnTo>
                <a:lnTo>
                  <a:pt x="1114175" y="691529"/>
                </a:lnTo>
                <a:lnTo>
                  <a:pt x="1115762" y="679516"/>
                </a:lnTo>
                <a:lnTo>
                  <a:pt x="1117122" y="667503"/>
                </a:lnTo>
                <a:lnTo>
                  <a:pt x="1118256" y="655717"/>
                </a:lnTo>
                <a:lnTo>
                  <a:pt x="1118936" y="643704"/>
                </a:lnTo>
                <a:lnTo>
                  <a:pt x="1119389" y="631918"/>
                </a:lnTo>
                <a:lnTo>
                  <a:pt x="1119389" y="619905"/>
                </a:lnTo>
                <a:lnTo>
                  <a:pt x="1119389" y="607666"/>
                </a:lnTo>
                <a:lnTo>
                  <a:pt x="1118936" y="595880"/>
                </a:lnTo>
                <a:lnTo>
                  <a:pt x="1118256" y="583867"/>
                </a:lnTo>
                <a:lnTo>
                  <a:pt x="1117122" y="571854"/>
                </a:lnTo>
                <a:lnTo>
                  <a:pt x="1115762" y="560068"/>
                </a:lnTo>
                <a:lnTo>
                  <a:pt x="1114175" y="548055"/>
                </a:lnTo>
                <a:lnTo>
                  <a:pt x="1112362" y="536269"/>
                </a:lnTo>
                <a:lnTo>
                  <a:pt x="1110321" y="524256"/>
                </a:lnTo>
                <a:lnTo>
                  <a:pt x="1107828" y="512470"/>
                </a:lnTo>
                <a:lnTo>
                  <a:pt x="1105108" y="500911"/>
                </a:lnTo>
                <a:lnTo>
                  <a:pt x="1102161" y="489125"/>
                </a:lnTo>
                <a:lnTo>
                  <a:pt x="1098760" y="477565"/>
                </a:lnTo>
                <a:lnTo>
                  <a:pt x="1095360" y="466006"/>
                </a:lnTo>
                <a:lnTo>
                  <a:pt x="1091280" y="454673"/>
                </a:lnTo>
                <a:lnTo>
                  <a:pt x="1087426" y="443114"/>
                </a:lnTo>
                <a:lnTo>
                  <a:pt x="1082892" y="431554"/>
                </a:lnTo>
                <a:lnTo>
                  <a:pt x="1078132" y="420448"/>
                </a:lnTo>
                <a:lnTo>
                  <a:pt x="1073144" y="409342"/>
                </a:lnTo>
                <a:lnTo>
                  <a:pt x="1067931" y="398462"/>
                </a:lnTo>
                <a:lnTo>
                  <a:pt x="1062263" y="387583"/>
                </a:lnTo>
                <a:lnTo>
                  <a:pt x="1056370" y="376703"/>
                </a:lnTo>
                <a:lnTo>
                  <a:pt x="1050249" y="366050"/>
                </a:lnTo>
                <a:lnTo>
                  <a:pt x="1043902" y="355397"/>
                </a:lnTo>
                <a:lnTo>
                  <a:pt x="1037101" y="344971"/>
                </a:lnTo>
                <a:lnTo>
                  <a:pt x="1030074" y="334545"/>
                </a:lnTo>
                <a:lnTo>
                  <a:pt x="1022820" y="324346"/>
                </a:lnTo>
                <a:lnTo>
                  <a:pt x="1015339" y="314373"/>
                </a:lnTo>
                <a:lnTo>
                  <a:pt x="1007405" y="304400"/>
                </a:lnTo>
                <a:lnTo>
                  <a:pt x="999244" y="294654"/>
                </a:lnTo>
                <a:lnTo>
                  <a:pt x="990856" y="285134"/>
                </a:lnTo>
                <a:lnTo>
                  <a:pt x="982016" y="275614"/>
                </a:lnTo>
                <a:lnTo>
                  <a:pt x="972948" y="266548"/>
                </a:lnTo>
                <a:lnTo>
                  <a:pt x="963880" y="257482"/>
                </a:lnTo>
                <a:lnTo>
                  <a:pt x="954586" y="248869"/>
                </a:lnTo>
                <a:lnTo>
                  <a:pt x="944839" y="240483"/>
                </a:lnTo>
                <a:lnTo>
                  <a:pt x="935091" y="232323"/>
                </a:lnTo>
                <a:lnTo>
                  <a:pt x="925343" y="224163"/>
                </a:lnTo>
                <a:lnTo>
                  <a:pt x="915142" y="216684"/>
                </a:lnTo>
                <a:lnTo>
                  <a:pt x="904941" y="209431"/>
                </a:lnTo>
                <a:lnTo>
                  <a:pt x="894740" y="202631"/>
                </a:lnTo>
                <a:lnTo>
                  <a:pt x="884086" y="195831"/>
                </a:lnTo>
                <a:lnTo>
                  <a:pt x="873658" y="189485"/>
                </a:lnTo>
                <a:lnTo>
                  <a:pt x="862777" y="183139"/>
                </a:lnTo>
                <a:lnTo>
                  <a:pt x="852123" y="177246"/>
                </a:lnTo>
                <a:lnTo>
                  <a:pt x="841015" y="171579"/>
                </a:lnTo>
                <a:lnTo>
                  <a:pt x="830134" y="166593"/>
                </a:lnTo>
                <a:lnTo>
                  <a:pt x="819026" y="161380"/>
                </a:lnTo>
                <a:lnTo>
                  <a:pt x="807692" y="156620"/>
                </a:lnTo>
                <a:lnTo>
                  <a:pt x="796358" y="152313"/>
                </a:lnTo>
                <a:lnTo>
                  <a:pt x="785023" y="148234"/>
                </a:lnTo>
                <a:lnTo>
                  <a:pt x="773462" y="144380"/>
                </a:lnTo>
                <a:lnTo>
                  <a:pt x="762128" y="140754"/>
                </a:lnTo>
                <a:lnTo>
                  <a:pt x="750340" y="137581"/>
                </a:lnTo>
                <a:lnTo>
                  <a:pt x="738779" y="134407"/>
                </a:lnTo>
                <a:lnTo>
                  <a:pt x="726991" y="131688"/>
                </a:lnTo>
                <a:lnTo>
                  <a:pt x="715203" y="129421"/>
                </a:lnTo>
                <a:lnTo>
                  <a:pt x="703415" y="127154"/>
                </a:lnTo>
                <a:lnTo>
                  <a:pt x="691401" y="125341"/>
                </a:lnTo>
                <a:lnTo>
                  <a:pt x="679613" y="123755"/>
                </a:lnTo>
                <a:lnTo>
                  <a:pt x="667598" y="122621"/>
                </a:lnTo>
                <a:lnTo>
                  <a:pt x="655584" y="121488"/>
                </a:lnTo>
                <a:lnTo>
                  <a:pt x="643796" y="120581"/>
                </a:lnTo>
                <a:lnTo>
                  <a:pt x="631782" y="120128"/>
                </a:lnTo>
                <a:lnTo>
                  <a:pt x="619540" y="120128"/>
                </a:lnTo>
                <a:lnTo>
                  <a:pt x="607752" y="120128"/>
                </a:lnTo>
                <a:close/>
                <a:moveTo>
                  <a:pt x="619540" y="0"/>
                </a:moveTo>
                <a:lnTo>
                  <a:pt x="634502" y="227"/>
                </a:lnTo>
                <a:lnTo>
                  <a:pt x="649690" y="907"/>
                </a:lnTo>
                <a:lnTo>
                  <a:pt x="664198" y="1587"/>
                </a:lnTo>
                <a:lnTo>
                  <a:pt x="678933" y="3173"/>
                </a:lnTo>
                <a:lnTo>
                  <a:pt x="694121" y="4533"/>
                </a:lnTo>
                <a:lnTo>
                  <a:pt x="708629" y="6573"/>
                </a:lnTo>
                <a:lnTo>
                  <a:pt x="723364" y="8840"/>
                </a:lnTo>
                <a:lnTo>
                  <a:pt x="738098" y="11560"/>
                </a:lnTo>
                <a:lnTo>
                  <a:pt x="752607" y="14506"/>
                </a:lnTo>
                <a:lnTo>
                  <a:pt x="767115" y="17906"/>
                </a:lnTo>
                <a:lnTo>
                  <a:pt x="781623" y="21533"/>
                </a:lnTo>
                <a:lnTo>
                  <a:pt x="796131" y="25839"/>
                </a:lnTo>
                <a:lnTo>
                  <a:pt x="810412" y="30146"/>
                </a:lnTo>
                <a:lnTo>
                  <a:pt x="824694" y="34905"/>
                </a:lnTo>
                <a:lnTo>
                  <a:pt x="838975" y="40118"/>
                </a:lnTo>
                <a:lnTo>
                  <a:pt x="853030" y="45558"/>
                </a:lnTo>
                <a:lnTo>
                  <a:pt x="866858" y="51451"/>
                </a:lnTo>
                <a:lnTo>
                  <a:pt x="880686" y="57571"/>
                </a:lnTo>
                <a:lnTo>
                  <a:pt x="894514" y="64144"/>
                </a:lnTo>
                <a:lnTo>
                  <a:pt x="907888" y="71170"/>
                </a:lnTo>
                <a:lnTo>
                  <a:pt x="921263" y="78423"/>
                </a:lnTo>
                <a:lnTo>
                  <a:pt x="934638" y="85903"/>
                </a:lnTo>
                <a:lnTo>
                  <a:pt x="947786" y="93836"/>
                </a:lnTo>
                <a:lnTo>
                  <a:pt x="960934" y="102222"/>
                </a:lnTo>
                <a:lnTo>
                  <a:pt x="973401" y="110835"/>
                </a:lnTo>
                <a:lnTo>
                  <a:pt x="986096" y="119901"/>
                </a:lnTo>
                <a:lnTo>
                  <a:pt x="998791" y="129421"/>
                </a:lnTo>
                <a:lnTo>
                  <a:pt x="1010805" y="139167"/>
                </a:lnTo>
                <a:lnTo>
                  <a:pt x="1023046" y="149140"/>
                </a:lnTo>
                <a:lnTo>
                  <a:pt x="1034607" y="159793"/>
                </a:lnTo>
                <a:lnTo>
                  <a:pt x="1046395" y="170446"/>
                </a:lnTo>
                <a:lnTo>
                  <a:pt x="1057956" y="181779"/>
                </a:lnTo>
                <a:lnTo>
                  <a:pt x="1067251" y="191072"/>
                </a:lnTo>
                <a:lnTo>
                  <a:pt x="1076318" y="200591"/>
                </a:lnTo>
                <a:lnTo>
                  <a:pt x="1084932" y="210564"/>
                </a:lnTo>
                <a:lnTo>
                  <a:pt x="1093546" y="220310"/>
                </a:lnTo>
                <a:lnTo>
                  <a:pt x="1101934" y="230283"/>
                </a:lnTo>
                <a:lnTo>
                  <a:pt x="1110095" y="240709"/>
                </a:lnTo>
                <a:lnTo>
                  <a:pt x="1117802" y="250909"/>
                </a:lnTo>
                <a:lnTo>
                  <a:pt x="1125510" y="261108"/>
                </a:lnTo>
                <a:lnTo>
                  <a:pt x="1132764" y="271988"/>
                </a:lnTo>
                <a:lnTo>
                  <a:pt x="1139791" y="282414"/>
                </a:lnTo>
                <a:lnTo>
                  <a:pt x="1146592" y="293294"/>
                </a:lnTo>
                <a:lnTo>
                  <a:pt x="1153166" y="304173"/>
                </a:lnTo>
                <a:lnTo>
                  <a:pt x="1159513" y="315279"/>
                </a:lnTo>
                <a:lnTo>
                  <a:pt x="1165634" y="326159"/>
                </a:lnTo>
                <a:lnTo>
                  <a:pt x="1171527" y="337492"/>
                </a:lnTo>
                <a:lnTo>
                  <a:pt x="1177195" y="348598"/>
                </a:lnTo>
                <a:lnTo>
                  <a:pt x="1182408" y="360157"/>
                </a:lnTo>
                <a:lnTo>
                  <a:pt x="1187622" y="371490"/>
                </a:lnTo>
                <a:lnTo>
                  <a:pt x="1192610" y="383050"/>
                </a:lnTo>
                <a:lnTo>
                  <a:pt x="1197143" y="394609"/>
                </a:lnTo>
                <a:lnTo>
                  <a:pt x="1201677" y="406395"/>
                </a:lnTo>
                <a:lnTo>
                  <a:pt x="1205984" y="418181"/>
                </a:lnTo>
                <a:lnTo>
                  <a:pt x="1209611" y="429741"/>
                </a:lnTo>
                <a:lnTo>
                  <a:pt x="1213465" y="441754"/>
                </a:lnTo>
                <a:lnTo>
                  <a:pt x="1216865" y="453540"/>
                </a:lnTo>
                <a:lnTo>
                  <a:pt x="1219812" y="465552"/>
                </a:lnTo>
                <a:lnTo>
                  <a:pt x="1222986" y="477792"/>
                </a:lnTo>
                <a:lnTo>
                  <a:pt x="1225706" y="489578"/>
                </a:lnTo>
                <a:lnTo>
                  <a:pt x="1228200" y="501818"/>
                </a:lnTo>
                <a:lnTo>
                  <a:pt x="1230240" y="514057"/>
                </a:lnTo>
                <a:lnTo>
                  <a:pt x="1232280" y="526070"/>
                </a:lnTo>
                <a:lnTo>
                  <a:pt x="1233867" y="538536"/>
                </a:lnTo>
                <a:lnTo>
                  <a:pt x="1235680" y="550775"/>
                </a:lnTo>
                <a:lnTo>
                  <a:pt x="1236814" y="563015"/>
                </a:lnTo>
                <a:lnTo>
                  <a:pt x="1237720" y="575254"/>
                </a:lnTo>
                <a:lnTo>
                  <a:pt x="1238401" y="587720"/>
                </a:lnTo>
                <a:lnTo>
                  <a:pt x="1239081" y="599733"/>
                </a:lnTo>
                <a:lnTo>
                  <a:pt x="1239307" y="612199"/>
                </a:lnTo>
                <a:lnTo>
                  <a:pt x="1239307" y="624665"/>
                </a:lnTo>
                <a:lnTo>
                  <a:pt x="1239081" y="636678"/>
                </a:lnTo>
                <a:lnTo>
                  <a:pt x="1238627" y="649144"/>
                </a:lnTo>
                <a:lnTo>
                  <a:pt x="1237947" y="661610"/>
                </a:lnTo>
                <a:lnTo>
                  <a:pt x="1237040" y="673623"/>
                </a:lnTo>
                <a:lnTo>
                  <a:pt x="1235907" y="686089"/>
                </a:lnTo>
                <a:lnTo>
                  <a:pt x="1234320" y="698102"/>
                </a:lnTo>
                <a:lnTo>
                  <a:pt x="1232507" y="710341"/>
                </a:lnTo>
                <a:lnTo>
                  <a:pt x="1230693" y="722807"/>
                </a:lnTo>
                <a:lnTo>
                  <a:pt x="1228653" y="734820"/>
                </a:lnTo>
                <a:lnTo>
                  <a:pt x="1226159" y="746833"/>
                </a:lnTo>
                <a:lnTo>
                  <a:pt x="1223439" y="759073"/>
                </a:lnTo>
                <a:lnTo>
                  <a:pt x="1220719" y="771085"/>
                </a:lnTo>
                <a:lnTo>
                  <a:pt x="1217545" y="783098"/>
                </a:lnTo>
                <a:lnTo>
                  <a:pt x="1214145" y="795111"/>
                </a:lnTo>
                <a:lnTo>
                  <a:pt x="1210518" y="806897"/>
                </a:lnTo>
                <a:lnTo>
                  <a:pt x="1206664" y="818683"/>
                </a:lnTo>
                <a:lnTo>
                  <a:pt x="1202357" y="830469"/>
                </a:lnTo>
                <a:lnTo>
                  <a:pt x="1198277" y="842255"/>
                </a:lnTo>
                <a:lnTo>
                  <a:pt x="1193516" y="853588"/>
                </a:lnTo>
                <a:lnTo>
                  <a:pt x="1188529" y="865374"/>
                </a:lnTo>
                <a:lnTo>
                  <a:pt x="1183769" y="876934"/>
                </a:lnTo>
                <a:lnTo>
                  <a:pt x="1178328" y="888267"/>
                </a:lnTo>
                <a:lnTo>
                  <a:pt x="1172661" y="899599"/>
                </a:lnTo>
                <a:lnTo>
                  <a:pt x="1166767" y="910706"/>
                </a:lnTo>
                <a:lnTo>
                  <a:pt x="1160646" y="921812"/>
                </a:lnTo>
                <a:lnTo>
                  <a:pt x="1534229" y="1295115"/>
                </a:lnTo>
                <a:lnTo>
                  <a:pt x="1540350" y="1301461"/>
                </a:lnTo>
                <a:lnTo>
                  <a:pt x="1545790" y="1308034"/>
                </a:lnTo>
                <a:lnTo>
                  <a:pt x="1551231" y="1314607"/>
                </a:lnTo>
                <a:lnTo>
                  <a:pt x="1556445" y="1321407"/>
                </a:lnTo>
                <a:lnTo>
                  <a:pt x="1560752" y="1328433"/>
                </a:lnTo>
                <a:lnTo>
                  <a:pt x="1565286" y="1335460"/>
                </a:lnTo>
                <a:lnTo>
                  <a:pt x="1569366" y="1342713"/>
                </a:lnTo>
                <a:lnTo>
                  <a:pt x="1572766" y="1349966"/>
                </a:lnTo>
                <a:lnTo>
                  <a:pt x="1576167" y="1357219"/>
                </a:lnTo>
                <a:lnTo>
                  <a:pt x="1578887" y="1364698"/>
                </a:lnTo>
                <a:lnTo>
                  <a:pt x="1581381" y="1372178"/>
                </a:lnTo>
                <a:lnTo>
                  <a:pt x="1583648" y="1379658"/>
                </a:lnTo>
                <a:lnTo>
                  <a:pt x="1585461" y="1387137"/>
                </a:lnTo>
                <a:lnTo>
                  <a:pt x="1586821" y="1394617"/>
                </a:lnTo>
                <a:lnTo>
                  <a:pt x="1587955" y="1402323"/>
                </a:lnTo>
                <a:lnTo>
                  <a:pt x="1588635" y="1409803"/>
                </a:lnTo>
                <a:lnTo>
                  <a:pt x="1589088" y="1417283"/>
                </a:lnTo>
                <a:lnTo>
                  <a:pt x="1589088" y="1424762"/>
                </a:lnTo>
                <a:lnTo>
                  <a:pt x="1588861" y="1432242"/>
                </a:lnTo>
                <a:lnTo>
                  <a:pt x="1588181" y="1439495"/>
                </a:lnTo>
                <a:lnTo>
                  <a:pt x="1587274" y="1446748"/>
                </a:lnTo>
                <a:lnTo>
                  <a:pt x="1585914" y="1454001"/>
                </a:lnTo>
                <a:lnTo>
                  <a:pt x="1584101" y="1461027"/>
                </a:lnTo>
                <a:lnTo>
                  <a:pt x="1581834" y="1467827"/>
                </a:lnTo>
                <a:lnTo>
                  <a:pt x="1579340" y="1474627"/>
                </a:lnTo>
                <a:lnTo>
                  <a:pt x="1576620" y="1481200"/>
                </a:lnTo>
                <a:lnTo>
                  <a:pt x="1573220" y="1487773"/>
                </a:lnTo>
                <a:lnTo>
                  <a:pt x="1569593" y="1494119"/>
                </a:lnTo>
                <a:lnTo>
                  <a:pt x="1565512" y="1500239"/>
                </a:lnTo>
                <a:lnTo>
                  <a:pt x="1561432" y="1506132"/>
                </a:lnTo>
                <a:lnTo>
                  <a:pt x="1556445" y="1511572"/>
                </a:lnTo>
                <a:lnTo>
                  <a:pt x="1551231" y="1517011"/>
                </a:lnTo>
                <a:lnTo>
                  <a:pt x="1517228" y="1551237"/>
                </a:lnTo>
                <a:lnTo>
                  <a:pt x="1511787" y="1556223"/>
                </a:lnTo>
                <a:lnTo>
                  <a:pt x="1506120" y="1561209"/>
                </a:lnTo>
                <a:lnTo>
                  <a:pt x="1500226" y="1565516"/>
                </a:lnTo>
                <a:lnTo>
                  <a:pt x="1494106" y="1569369"/>
                </a:lnTo>
                <a:lnTo>
                  <a:pt x="1487985" y="1573222"/>
                </a:lnTo>
                <a:lnTo>
                  <a:pt x="1481411" y="1576395"/>
                </a:lnTo>
                <a:lnTo>
                  <a:pt x="1474837" y="1579342"/>
                </a:lnTo>
                <a:lnTo>
                  <a:pt x="1468036" y="1581835"/>
                </a:lnTo>
                <a:lnTo>
                  <a:pt x="1461009" y="1583875"/>
                </a:lnTo>
                <a:lnTo>
                  <a:pt x="1453982" y="1585688"/>
                </a:lnTo>
                <a:lnTo>
                  <a:pt x="1446728" y="1587275"/>
                </a:lnTo>
                <a:lnTo>
                  <a:pt x="1439474" y="1588182"/>
                </a:lnTo>
                <a:lnTo>
                  <a:pt x="1432219" y="1588862"/>
                </a:lnTo>
                <a:lnTo>
                  <a:pt x="1424739" y="1589088"/>
                </a:lnTo>
                <a:lnTo>
                  <a:pt x="1417258" y="1589088"/>
                </a:lnTo>
                <a:lnTo>
                  <a:pt x="1409777" y="1588862"/>
                </a:lnTo>
                <a:lnTo>
                  <a:pt x="1402296" y="1587955"/>
                </a:lnTo>
                <a:lnTo>
                  <a:pt x="1394589" y="1587048"/>
                </a:lnTo>
                <a:lnTo>
                  <a:pt x="1387108" y="1585235"/>
                </a:lnTo>
                <a:lnTo>
                  <a:pt x="1379628" y="1583422"/>
                </a:lnTo>
                <a:lnTo>
                  <a:pt x="1372147" y="1581382"/>
                </a:lnTo>
                <a:lnTo>
                  <a:pt x="1364666" y="1578662"/>
                </a:lnTo>
                <a:lnTo>
                  <a:pt x="1357186" y="1575942"/>
                </a:lnTo>
                <a:lnTo>
                  <a:pt x="1349931" y="1572769"/>
                </a:lnTo>
                <a:lnTo>
                  <a:pt x="1342677" y="1569142"/>
                </a:lnTo>
                <a:lnTo>
                  <a:pt x="1335423" y="1565289"/>
                </a:lnTo>
                <a:lnTo>
                  <a:pt x="1328396" y="1560756"/>
                </a:lnTo>
                <a:lnTo>
                  <a:pt x="1321369" y="1556223"/>
                </a:lnTo>
                <a:lnTo>
                  <a:pt x="1314568" y="1551237"/>
                </a:lnTo>
                <a:lnTo>
                  <a:pt x="1307994" y="1545797"/>
                </a:lnTo>
                <a:lnTo>
                  <a:pt x="1301420" y="1540130"/>
                </a:lnTo>
                <a:lnTo>
                  <a:pt x="1295299" y="1534011"/>
                </a:lnTo>
                <a:lnTo>
                  <a:pt x="921716" y="1160708"/>
                </a:lnTo>
                <a:lnTo>
                  <a:pt x="910835" y="1166827"/>
                </a:lnTo>
                <a:lnTo>
                  <a:pt x="899501" y="1172720"/>
                </a:lnTo>
                <a:lnTo>
                  <a:pt x="888166" y="1178160"/>
                </a:lnTo>
                <a:lnTo>
                  <a:pt x="876832" y="1183600"/>
                </a:lnTo>
                <a:lnTo>
                  <a:pt x="865498" y="1188586"/>
                </a:lnTo>
                <a:lnTo>
                  <a:pt x="853710" y="1193346"/>
                </a:lnTo>
                <a:lnTo>
                  <a:pt x="842375" y="1198106"/>
                </a:lnTo>
                <a:lnTo>
                  <a:pt x="830588" y="1202412"/>
                </a:lnTo>
                <a:lnTo>
                  <a:pt x="818573" y="1206492"/>
                </a:lnTo>
                <a:lnTo>
                  <a:pt x="807012" y="1210572"/>
                </a:lnTo>
                <a:lnTo>
                  <a:pt x="794997" y="1213972"/>
                </a:lnTo>
                <a:lnTo>
                  <a:pt x="783210" y="1217598"/>
                </a:lnTo>
                <a:lnTo>
                  <a:pt x="771195" y="1220545"/>
                </a:lnTo>
                <a:lnTo>
                  <a:pt x="758954" y="1223265"/>
                </a:lnTo>
                <a:lnTo>
                  <a:pt x="746939" y="1226211"/>
                </a:lnTo>
                <a:lnTo>
                  <a:pt x="734698" y="1228478"/>
                </a:lnTo>
                <a:lnTo>
                  <a:pt x="722457" y="1230518"/>
                </a:lnTo>
                <a:lnTo>
                  <a:pt x="710442" y="1232784"/>
                </a:lnTo>
                <a:lnTo>
                  <a:pt x="698201" y="1234371"/>
                </a:lnTo>
                <a:lnTo>
                  <a:pt x="685960" y="1235731"/>
                </a:lnTo>
                <a:lnTo>
                  <a:pt x="673719" y="1236864"/>
                </a:lnTo>
                <a:lnTo>
                  <a:pt x="661478" y="1237771"/>
                </a:lnTo>
                <a:lnTo>
                  <a:pt x="649010" y="1238451"/>
                </a:lnTo>
                <a:lnTo>
                  <a:pt x="636769" y="1239131"/>
                </a:lnTo>
                <a:lnTo>
                  <a:pt x="624527" y="1239357"/>
                </a:lnTo>
                <a:lnTo>
                  <a:pt x="612060" y="1239357"/>
                </a:lnTo>
                <a:lnTo>
                  <a:pt x="599818" y="1239131"/>
                </a:lnTo>
                <a:lnTo>
                  <a:pt x="587577" y="1238451"/>
                </a:lnTo>
                <a:lnTo>
                  <a:pt x="575109" y="1237544"/>
                </a:lnTo>
                <a:lnTo>
                  <a:pt x="562868" y="1236638"/>
                </a:lnTo>
                <a:lnTo>
                  <a:pt x="550627" y="1235504"/>
                </a:lnTo>
                <a:lnTo>
                  <a:pt x="538612" y="1233918"/>
                </a:lnTo>
                <a:lnTo>
                  <a:pt x="526145" y="1232331"/>
                </a:lnTo>
                <a:lnTo>
                  <a:pt x="513903" y="1230291"/>
                </a:lnTo>
                <a:lnTo>
                  <a:pt x="501889" y="1228025"/>
                </a:lnTo>
                <a:lnTo>
                  <a:pt x="489648" y="1225758"/>
                </a:lnTo>
                <a:lnTo>
                  <a:pt x="477633" y="1222811"/>
                </a:lnTo>
                <a:lnTo>
                  <a:pt x="465619" y="1219865"/>
                </a:lnTo>
                <a:lnTo>
                  <a:pt x="453604" y="1216918"/>
                </a:lnTo>
                <a:lnTo>
                  <a:pt x="441590" y="1213292"/>
                </a:lnTo>
                <a:lnTo>
                  <a:pt x="429802" y="1209665"/>
                </a:lnTo>
                <a:lnTo>
                  <a:pt x="418014" y="1205812"/>
                </a:lnTo>
                <a:lnTo>
                  <a:pt x="406453" y="1201506"/>
                </a:lnTo>
                <a:lnTo>
                  <a:pt x="394665" y="1197199"/>
                </a:lnTo>
                <a:lnTo>
                  <a:pt x="383104" y="1192440"/>
                </a:lnTo>
                <a:lnTo>
                  <a:pt x="371543" y="1187680"/>
                </a:lnTo>
                <a:lnTo>
                  <a:pt x="359982" y="1182467"/>
                </a:lnTo>
                <a:lnTo>
                  <a:pt x="348647" y="1177027"/>
                </a:lnTo>
                <a:lnTo>
                  <a:pt x="337313" y="1171360"/>
                </a:lnTo>
                <a:lnTo>
                  <a:pt x="326205" y="1165694"/>
                </a:lnTo>
                <a:lnTo>
                  <a:pt x="315097" y="1159574"/>
                </a:lnTo>
                <a:lnTo>
                  <a:pt x="304216" y="1153228"/>
                </a:lnTo>
                <a:lnTo>
                  <a:pt x="293109" y="1146655"/>
                </a:lnTo>
                <a:lnTo>
                  <a:pt x="282454" y="1139629"/>
                </a:lnTo>
                <a:lnTo>
                  <a:pt x="272026" y="1132602"/>
                </a:lnTo>
                <a:lnTo>
                  <a:pt x="261145" y="1125349"/>
                </a:lnTo>
                <a:lnTo>
                  <a:pt x="250944" y="1117643"/>
                </a:lnTo>
                <a:lnTo>
                  <a:pt x="240517" y="1109937"/>
                </a:lnTo>
                <a:lnTo>
                  <a:pt x="230316" y="1101777"/>
                </a:lnTo>
                <a:lnTo>
                  <a:pt x="220341" y="1093617"/>
                </a:lnTo>
                <a:lnTo>
                  <a:pt x="210367" y="1085004"/>
                </a:lnTo>
                <a:lnTo>
                  <a:pt x="200620" y="1076391"/>
                </a:lnTo>
                <a:lnTo>
                  <a:pt x="191099" y="1067099"/>
                </a:lnTo>
                <a:lnTo>
                  <a:pt x="181578" y="1057806"/>
                </a:lnTo>
                <a:lnTo>
                  <a:pt x="170470" y="1046473"/>
                </a:lnTo>
                <a:lnTo>
                  <a:pt x="159589" y="1034913"/>
                </a:lnTo>
                <a:lnTo>
                  <a:pt x="149161" y="1022901"/>
                </a:lnTo>
                <a:lnTo>
                  <a:pt x="139187" y="1010888"/>
                </a:lnTo>
                <a:lnTo>
                  <a:pt x="129213" y="998648"/>
                </a:lnTo>
                <a:lnTo>
                  <a:pt x="119918" y="985956"/>
                </a:lnTo>
                <a:lnTo>
                  <a:pt x="110851" y="973489"/>
                </a:lnTo>
                <a:lnTo>
                  <a:pt x="102237" y="960797"/>
                </a:lnTo>
                <a:lnTo>
                  <a:pt x="93849" y="947651"/>
                </a:lnTo>
                <a:lnTo>
                  <a:pt x="85688" y="934505"/>
                </a:lnTo>
                <a:lnTo>
                  <a:pt x="78208" y="921358"/>
                </a:lnTo>
                <a:lnTo>
                  <a:pt x="70954" y="907986"/>
                </a:lnTo>
                <a:lnTo>
                  <a:pt x="64153" y="894386"/>
                </a:lnTo>
                <a:lnTo>
                  <a:pt x="57579" y="880560"/>
                </a:lnTo>
                <a:lnTo>
                  <a:pt x="51232" y="866734"/>
                </a:lnTo>
                <a:lnTo>
                  <a:pt x="45338" y="852908"/>
                </a:lnTo>
                <a:lnTo>
                  <a:pt x="39897" y="838856"/>
                </a:lnTo>
                <a:lnTo>
                  <a:pt x="34910" y="824803"/>
                </a:lnTo>
                <a:lnTo>
                  <a:pt x="30150" y="810524"/>
                </a:lnTo>
                <a:lnTo>
                  <a:pt x="25616" y="796244"/>
                </a:lnTo>
                <a:lnTo>
                  <a:pt x="21535" y="781738"/>
                </a:lnTo>
                <a:lnTo>
                  <a:pt x="17682" y="767232"/>
                </a:lnTo>
                <a:lnTo>
                  <a:pt x="14508" y="752726"/>
                </a:lnTo>
                <a:lnTo>
                  <a:pt x="11334" y="738220"/>
                </a:lnTo>
                <a:lnTo>
                  <a:pt x="8841" y="723487"/>
                </a:lnTo>
                <a:lnTo>
                  <a:pt x="6574" y="708755"/>
                </a:lnTo>
                <a:lnTo>
                  <a:pt x="4307" y="694022"/>
                </a:lnTo>
                <a:lnTo>
                  <a:pt x="2947" y="679289"/>
                </a:lnTo>
                <a:lnTo>
                  <a:pt x="1587" y="664330"/>
                </a:lnTo>
                <a:lnTo>
                  <a:pt x="680" y="649597"/>
                </a:lnTo>
                <a:lnTo>
                  <a:pt x="227" y="634638"/>
                </a:lnTo>
                <a:lnTo>
                  <a:pt x="0" y="619905"/>
                </a:lnTo>
                <a:lnTo>
                  <a:pt x="227" y="604946"/>
                </a:lnTo>
                <a:lnTo>
                  <a:pt x="680" y="589987"/>
                </a:lnTo>
                <a:lnTo>
                  <a:pt x="1587" y="575254"/>
                </a:lnTo>
                <a:lnTo>
                  <a:pt x="2947" y="560295"/>
                </a:lnTo>
                <a:lnTo>
                  <a:pt x="4307" y="545562"/>
                </a:lnTo>
                <a:lnTo>
                  <a:pt x="6574" y="530830"/>
                </a:lnTo>
                <a:lnTo>
                  <a:pt x="8841" y="516097"/>
                </a:lnTo>
                <a:lnTo>
                  <a:pt x="11334" y="501364"/>
                </a:lnTo>
                <a:lnTo>
                  <a:pt x="14508" y="486858"/>
                </a:lnTo>
                <a:lnTo>
                  <a:pt x="17682" y="472352"/>
                </a:lnTo>
                <a:lnTo>
                  <a:pt x="21535" y="457846"/>
                </a:lnTo>
                <a:lnTo>
                  <a:pt x="25616" y="443340"/>
                </a:lnTo>
                <a:lnTo>
                  <a:pt x="30150" y="429061"/>
                </a:lnTo>
                <a:lnTo>
                  <a:pt x="34910" y="414781"/>
                </a:lnTo>
                <a:lnTo>
                  <a:pt x="39897" y="400502"/>
                </a:lnTo>
                <a:lnTo>
                  <a:pt x="45338" y="386449"/>
                </a:lnTo>
                <a:lnTo>
                  <a:pt x="51232" y="372850"/>
                </a:lnTo>
                <a:lnTo>
                  <a:pt x="57579" y="359024"/>
                </a:lnTo>
                <a:lnTo>
                  <a:pt x="64153" y="345198"/>
                </a:lnTo>
                <a:lnTo>
                  <a:pt x="70954" y="331599"/>
                </a:lnTo>
                <a:lnTo>
                  <a:pt x="78208" y="318226"/>
                </a:lnTo>
                <a:lnTo>
                  <a:pt x="85688" y="304853"/>
                </a:lnTo>
                <a:lnTo>
                  <a:pt x="93849" y="291934"/>
                </a:lnTo>
                <a:lnTo>
                  <a:pt x="102237" y="278788"/>
                </a:lnTo>
                <a:lnTo>
                  <a:pt x="110851" y="266095"/>
                </a:lnTo>
                <a:lnTo>
                  <a:pt x="119918" y="253402"/>
                </a:lnTo>
                <a:lnTo>
                  <a:pt x="129213" y="240936"/>
                </a:lnTo>
                <a:lnTo>
                  <a:pt x="139187" y="228697"/>
                </a:lnTo>
                <a:lnTo>
                  <a:pt x="149161" y="216457"/>
                </a:lnTo>
                <a:lnTo>
                  <a:pt x="159589" y="204671"/>
                </a:lnTo>
                <a:lnTo>
                  <a:pt x="170470" y="193111"/>
                </a:lnTo>
                <a:lnTo>
                  <a:pt x="181578" y="181779"/>
                </a:lnTo>
                <a:lnTo>
                  <a:pt x="193139" y="170446"/>
                </a:lnTo>
                <a:lnTo>
                  <a:pt x="204473" y="159793"/>
                </a:lnTo>
                <a:lnTo>
                  <a:pt x="216488" y="149140"/>
                </a:lnTo>
                <a:lnTo>
                  <a:pt x="228729" y="139167"/>
                </a:lnTo>
                <a:lnTo>
                  <a:pt x="240743" y="129421"/>
                </a:lnTo>
                <a:lnTo>
                  <a:pt x="253438" y="119901"/>
                </a:lnTo>
                <a:lnTo>
                  <a:pt x="266133" y="110835"/>
                </a:lnTo>
                <a:lnTo>
                  <a:pt x="278600" y="102222"/>
                </a:lnTo>
                <a:lnTo>
                  <a:pt x="291748" y="93836"/>
                </a:lnTo>
                <a:lnTo>
                  <a:pt x="304896" y="85903"/>
                </a:lnTo>
                <a:lnTo>
                  <a:pt x="318271" y="78423"/>
                </a:lnTo>
                <a:lnTo>
                  <a:pt x="331646" y="71170"/>
                </a:lnTo>
                <a:lnTo>
                  <a:pt x="345020" y="64144"/>
                </a:lnTo>
                <a:lnTo>
                  <a:pt x="358848" y="57571"/>
                </a:lnTo>
                <a:lnTo>
                  <a:pt x="372676" y="51451"/>
                </a:lnTo>
                <a:lnTo>
                  <a:pt x="386504" y="45558"/>
                </a:lnTo>
                <a:lnTo>
                  <a:pt x="400559" y="40118"/>
                </a:lnTo>
                <a:lnTo>
                  <a:pt x="414840" y="34905"/>
                </a:lnTo>
                <a:lnTo>
                  <a:pt x="429122" y="30146"/>
                </a:lnTo>
                <a:lnTo>
                  <a:pt x="443403" y="25839"/>
                </a:lnTo>
                <a:lnTo>
                  <a:pt x="457911" y="21533"/>
                </a:lnTo>
                <a:lnTo>
                  <a:pt x="472419" y="17906"/>
                </a:lnTo>
                <a:lnTo>
                  <a:pt x="486927" y="14506"/>
                </a:lnTo>
                <a:lnTo>
                  <a:pt x="501435" y="11560"/>
                </a:lnTo>
                <a:lnTo>
                  <a:pt x="515944" y="8840"/>
                </a:lnTo>
                <a:lnTo>
                  <a:pt x="530678" y="6573"/>
                </a:lnTo>
                <a:lnTo>
                  <a:pt x="545413" y="4533"/>
                </a:lnTo>
                <a:lnTo>
                  <a:pt x="560148" y="3173"/>
                </a:lnTo>
                <a:lnTo>
                  <a:pt x="575109" y="1587"/>
                </a:lnTo>
                <a:lnTo>
                  <a:pt x="589844" y="907"/>
                </a:lnTo>
                <a:lnTo>
                  <a:pt x="604806" y="227"/>
                </a:lnTo>
                <a:lnTo>
                  <a:pt x="619540" y="0"/>
                </a:lnTo>
                <a:close/>
              </a:path>
            </a:pathLst>
          </a:custGeom>
          <a:solidFill>
            <a:schemeClr val="bg1"/>
          </a:solidFill>
          <a:ln>
            <a:noFill/>
          </a:ln>
          <a:effectLst>
            <a:outerShdw blurRad="50800" dist="38100" dir="2700000" algn="tl" rotWithShape="0">
              <a:prstClr val="black">
                <a:alpha val="40000"/>
              </a:prstClr>
            </a:outerShdw>
          </a:effectLst>
          <a:extLst/>
        </p:spPr>
        <p:txBody>
          <a:bodyPr anchor="ctr">
            <a:scene3d>
              <a:camera prst="orthographicFront"/>
              <a:lightRig rig="threePt" dir="t"/>
            </a:scene3d>
            <a:sp3d>
              <a:contourClr>
                <a:srgbClr val="FFFFFF"/>
              </a:contourClr>
            </a:sp3d>
          </a:bodyPr>
          <a:lstStyle/>
          <a:p>
            <a:pPr algn="ctr">
              <a:defRPr/>
            </a:pPr>
            <a:endParaRPr lang="zh-CN" altLang="en-US">
              <a:solidFill>
                <a:schemeClr val="bg1"/>
              </a:solidFill>
              <a:latin typeface="微软雅黑" panose="020B0503020204020204" pitchFamily="34" charset="-122"/>
              <a:ea typeface="微软雅黑" panose="020B0503020204020204" pitchFamily="34" charset="-122"/>
            </a:endParaRPr>
          </a:p>
        </p:txBody>
      </p:sp>
      <p:sp>
        <p:nvSpPr>
          <p:cNvPr id="83" name="KSO_Shape"/>
          <p:cNvSpPr>
            <a:spLocks/>
          </p:cNvSpPr>
          <p:nvPr/>
        </p:nvSpPr>
        <p:spPr bwMode="auto">
          <a:xfrm>
            <a:off x="2175753" y="3308637"/>
            <a:ext cx="585667" cy="444130"/>
          </a:xfrm>
          <a:custGeom>
            <a:avLst/>
            <a:gdLst>
              <a:gd name="T0" fmla="*/ 104753 w 3040062"/>
              <a:gd name="T1" fmla="*/ 1241540 h 2303463"/>
              <a:gd name="T2" fmla="*/ 251725 w 3040062"/>
              <a:gd name="T3" fmla="*/ 1260899 h 2303463"/>
              <a:gd name="T4" fmla="*/ 265692 w 3040062"/>
              <a:gd name="T5" fmla="*/ 1110467 h 2303463"/>
              <a:gd name="T6" fmla="*/ 844867 w 3040062"/>
              <a:gd name="T7" fmla="*/ 970596 h 2303463"/>
              <a:gd name="T8" fmla="*/ 870584 w 3040062"/>
              <a:gd name="T9" fmla="*/ 987377 h 2303463"/>
              <a:gd name="T10" fmla="*/ 872172 w 3040062"/>
              <a:gd name="T11" fmla="*/ 1402771 h 2303463"/>
              <a:gd name="T12" fmla="*/ 848359 w 3040062"/>
              <a:gd name="T13" fmla="*/ 1421768 h 2303463"/>
              <a:gd name="T14" fmla="*/ 615315 w 3040062"/>
              <a:gd name="T15" fmla="*/ 1415119 h 2303463"/>
              <a:gd name="T16" fmla="*/ 603250 w 3040062"/>
              <a:gd name="T17" fmla="*/ 1002891 h 2303463"/>
              <a:gd name="T18" fmla="*/ 617855 w 3040062"/>
              <a:gd name="T19" fmla="*/ 975662 h 2303463"/>
              <a:gd name="T20" fmla="*/ 1240437 w 3040062"/>
              <a:gd name="T21" fmla="*/ 749300 h 2303463"/>
              <a:gd name="T22" fmla="*/ 1265867 w 3040062"/>
              <a:gd name="T23" fmla="*/ 766421 h 2303463"/>
              <a:gd name="T24" fmla="*/ 1267138 w 3040062"/>
              <a:gd name="T25" fmla="*/ 1402743 h 2303463"/>
              <a:gd name="T26" fmla="*/ 1243616 w 3040062"/>
              <a:gd name="T27" fmla="*/ 1421766 h 2303463"/>
              <a:gd name="T28" fmla="*/ 1010298 w 3040062"/>
              <a:gd name="T29" fmla="*/ 1415108 h 2303463"/>
              <a:gd name="T30" fmla="*/ 998537 w 3040062"/>
              <a:gd name="T31" fmla="*/ 782273 h 2303463"/>
              <a:gd name="T32" fmla="*/ 1012841 w 3040062"/>
              <a:gd name="T33" fmla="*/ 755007 h 2303463"/>
              <a:gd name="T34" fmla="*/ 2175011 w 3040062"/>
              <a:gd name="T35" fmla="*/ 666432 h 2303463"/>
              <a:gd name="T36" fmla="*/ 2235666 w 3040062"/>
              <a:gd name="T37" fmla="*/ 692135 h 2303463"/>
              <a:gd name="T38" fmla="*/ 2277268 w 3040062"/>
              <a:gd name="T39" fmla="*/ 742271 h 2303463"/>
              <a:gd name="T40" fmla="*/ 2290605 w 3040062"/>
              <a:gd name="T41" fmla="*/ 1286150 h 2303463"/>
              <a:gd name="T42" fmla="*/ 2948603 w 3040062"/>
              <a:gd name="T43" fmla="*/ 1365796 h 2303463"/>
              <a:gd name="T44" fmla="*/ 3005765 w 3040062"/>
              <a:gd name="T45" fmla="*/ 1408316 h 2303463"/>
              <a:gd name="T46" fmla="*/ 3036887 w 3040062"/>
              <a:gd name="T47" fmla="*/ 1473366 h 2303463"/>
              <a:gd name="T48" fmla="*/ 3035616 w 3040062"/>
              <a:gd name="T49" fmla="*/ 2191451 h 2303463"/>
              <a:gd name="T50" fmla="*/ 3001319 w 3040062"/>
              <a:gd name="T51" fmla="*/ 2254597 h 2303463"/>
              <a:gd name="T52" fmla="*/ 2941934 w 3040062"/>
              <a:gd name="T53" fmla="*/ 2294578 h 2303463"/>
              <a:gd name="T54" fmla="*/ 2171200 w 3040062"/>
              <a:gd name="T55" fmla="*/ 2303146 h 2303463"/>
              <a:gd name="T56" fmla="*/ 2113403 w 3040062"/>
              <a:gd name="T57" fmla="*/ 2292040 h 2303463"/>
              <a:gd name="T58" fmla="*/ 1552263 w 3040062"/>
              <a:gd name="T59" fmla="*/ 1741815 h 2303463"/>
              <a:gd name="T60" fmla="*/ 1526223 w 3040062"/>
              <a:gd name="T61" fmla="*/ 1686919 h 2303463"/>
              <a:gd name="T62" fmla="*/ 1529081 w 3040062"/>
              <a:gd name="T63" fmla="*/ 1626946 h 2303463"/>
              <a:gd name="T64" fmla="*/ 1560520 w 3040062"/>
              <a:gd name="T65" fmla="*/ 1574272 h 2303463"/>
              <a:gd name="T66" fmla="*/ 1612919 w 3040062"/>
              <a:gd name="T67" fmla="*/ 1542858 h 2303463"/>
              <a:gd name="T68" fmla="*/ 1673891 w 3040062"/>
              <a:gd name="T69" fmla="*/ 1539685 h 2303463"/>
              <a:gd name="T70" fmla="*/ 1728513 w 3040062"/>
              <a:gd name="T71" fmla="*/ 1565705 h 2303463"/>
              <a:gd name="T72" fmla="*/ 2024167 w 3040062"/>
              <a:gd name="T73" fmla="*/ 760992 h 2303463"/>
              <a:gd name="T74" fmla="*/ 2057829 w 3040062"/>
              <a:gd name="T75" fmla="*/ 704828 h 2303463"/>
              <a:gd name="T76" fmla="*/ 2113721 w 3040062"/>
              <a:gd name="T77" fmla="*/ 670875 h 2303463"/>
              <a:gd name="T78" fmla="*/ 1640947 w 3040062"/>
              <a:gd name="T79" fmla="*/ 485773 h 2303463"/>
              <a:gd name="T80" fmla="*/ 1662436 w 3040062"/>
              <a:gd name="T81" fmla="*/ 507334 h 2303463"/>
              <a:gd name="T82" fmla="*/ 1658328 w 3040062"/>
              <a:gd name="T83" fmla="*/ 1408133 h 2303463"/>
              <a:gd name="T84" fmla="*/ 1631151 w 3040062"/>
              <a:gd name="T85" fmla="*/ 1422401 h 2303463"/>
              <a:gd name="T86" fmla="*/ 1401409 w 3040062"/>
              <a:gd name="T87" fmla="*/ 1410669 h 2303463"/>
              <a:gd name="T88" fmla="*/ 1394457 w 3040062"/>
              <a:gd name="T89" fmla="*/ 510505 h 2303463"/>
              <a:gd name="T90" fmla="*/ 1413734 w 3040062"/>
              <a:gd name="T91" fmla="*/ 486725 h 2303463"/>
              <a:gd name="T92" fmla="*/ 2856582 w 3040062"/>
              <a:gd name="T93" fmla="*/ 2539 h 2303463"/>
              <a:gd name="T94" fmla="*/ 2942924 w 3040062"/>
              <a:gd name="T95" fmla="*/ 45384 h 2303463"/>
              <a:gd name="T96" fmla="*/ 3001649 w 3040062"/>
              <a:gd name="T97" fmla="*/ 130121 h 2303463"/>
              <a:gd name="T98" fmla="*/ 3021012 w 3040062"/>
              <a:gd name="T99" fmla="*/ 1276768 h 2303463"/>
              <a:gd name="T100" fmla="*/ 2944193 w 3040062"/>
              <a:gd name="T101" fmla="*/ 1247252 h 2303463"/>
              <a:gd name="T102" fmla="*/ 374889 w 3040062"/>
              <a:gd name="T103" fmla="*/ 1959424 h 2303463"/>
              <a:gd name="T104" fmla="*/ 127291 w 3040062"/>
              <a:gd name="T105" fmla="*/ 2259336 h 2303463"/>
              <a:gd name="T106" fmla="*/ 50472 w 3040062"/>
              <a:gd name="T107" fmla="*/ 2198402 h 2303463"/>
              <a:gd name="T108" fmla="*/ 6349 w 3040062"/>
              <a:gd name="T109" fmla="*/ 2100970 h 2303463"/>
              <a:gd name="T110" fmla="*/ 3809 w 3040062"/>
              <a:gd name="T111" fmla="*/ 183438 h 2303463"/>
              <a:gd name="T112" fmla="*/ 44441 w 3040062"/>
              <a:gd name="T113" fmla="*/ 83468 h 2303463"/>
              <a:gd name="T114" fmla="*/ 118720 w 3040062"/>
              <a:gd name="T115" fmla="*/ 17773 h 23034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040062" h="2303463">
                <a:moveTo>
                  <a:pt x="124116" y="1098725"/>
                </a:moveTo>
                <a:lnTo>
                  <a:pt x="120307" y="1099042"/>
                </a:lnTo>
                <a:lnTo>
                  <a:pt x="116498" y="1099994"/>
                </a:lnTo>
                <a:lnTo>
                  <a:pt x="113324" y="1101898"/>
                </a:lnTo>
                <a:lnTo>
                  <a:pt x="110467" y="1104120"/>
                </a:lnTo>
                <a:lnTo>
                  <a:pt x="108245" y="1107294"/>
                </a:lnTo>
                <a:lnTo>
                  <a:pt x="106340" y="1110467"/>
                </a:lnTo>
                <a:lnTo>
                  <a:pt x="105071" y="1114276"/>
                </a:lnTo>
                <a:lnTo>
                  <a:pt x="104753" y="1118084"/>
                </a:lnTo>
                <a:lnTo>
                  <a:pt x="104753" y="1241540"/>
                </a:lnTo>
                <a:lnTo>
                  <a:pt x="105071" y="1245348"/>
                </a:lnTo>
                <a:lnTo>
                  <a:pt x="106340" y="1249157"/>
                </a:lnTo>
                <a:lnTo>
                  <a:pt x="108245" y="1252330"/>
                </a:lnTo>
                <a:lnTo>
                  <a:pt x="110467" y="1255187"/>
                </a:lnTo>
                <a:lnTo>
                  <a:pt x="113324" y="1257726"/>
                </a:lnTo>
                <a:lnTo>
                  <a:pt x="116498" y="1259312"/>
                </a:lnTo>
                <a:lnTo>
                  <a:pt x="120307" y="1260899"/>
                </a:lnTo>
                <a:lnTo>
                  <a:pt x="124116" y="1261217"/>
                </a:lnTo>
                <a:lnTo>
                  <a:pt x="247598" y="1261217"/>
                </a:lnTo>
                <a:lnTo>
                  <a:pt x="251725" y="1260899"/>
                </a:lnTo>
                <a:lnTo>
                  <a:pt x="255216" y="1259312"/>
                </a:lnTo>
                <a:lnTo>
                  <a:pt x="258708" y="1257726"/>
                </a:lnTo>
                <a:lnTo>
                  <a:pt x="261565" y="1255187"/>
                </a:lnTo>
                <a:lnTo>
                  <a:pt x="264105" y="1252330"/>
                </a:lnTo>
                <a:lnTo>
                  <a:pt x="265692" y="1249157"/>
                </a:lnTo>
                <a:lnTo>
                  <a:pt x="266644" y="1245348"/>
                </a:lnTo>
                <a:lnTo>
                  <a:pt x="266961" y="1241540"/>
                </a:lnTo>
                <a:lnTo>
                  <a:pt x="266961" y="1118084"/>
                </a:lnTo>
                <a:lnTo>
                  <a:pt x="266644" y="1114276"/>
                </a:lnTo>
                <a:lnTo>
                  <a:pt x="265692" y="1110467"/>
                </a:lnTo>
                <a:lnTo>
                  <a:pt x="264105" y="1107294"/>
                </a:lnTo>
                <a:lnTo>
                  <a:pt x="261565" y="1104120"/>
                </a:lnTo>
                <a:lnTo>
                  <a:pt x="258708" y="1101898"/>
                </a:lnTo>
                <a:lnTo>
                  <a:pt x="255216" y="1099994"/>
                </a:lnTo>
                <a:lnTo>
                  <a:pt x="251725" y="1099042"/>
                </a:lnTo>
                <a:lnTo>
                  <a:pt x="247598" y="1098725"/>
                </a:lnTo>
                <a:lnTo>
                  <a:pt x="124116" y="1098725"/>
                </a:lnTo>
                <a:close/>
                <a:moveTo>
                  <a:pt x="636270" y="969963"/>
                </a:moveTo>
                <a:lnTo>
                  <a:pt x="841692" y="969963"/>
                </a:lnTo>
                <a:lnTo>
                  <a:pt x="844867" y="970596"/>
                </a:lnTo>
                <a:lnTo>
                  <a:pt x="848359" y="970913"/>
                </a:lnTo>
                <a:lnTo>
                  <a:pt x="851534" y="971546"/>
                </a:lnTo>
                <a:lnTo>
                  <a:pt x="854709" y="972813"/>
                </a:lnTo>
                <a:lnTo>
                  <a:pt x="857567" y="974396"/>
                </a:lnTo>
                <a:lnTo>
                  <a:pt x="860107" y="975662"/>
                </a:lnTo>
                <a:lnTo>
                  <a:pt x="862647" y="977878"/>
                </a:lnTo>
                <a:lnTo>
                  <a:pt x="865187" y="979778"/>
                </a:lnTo>
                <a:lnTo>
                  <a:pt x="867092" y="982311"/>
                </a:lnTo>
                <a:lnTo>
                  <a:pt x="868997" y="984844"/>
                </a:lnTo>
                <a:lnTo>
                  <a:pt x="870584" y="987377"/>
                </a:lnTo>
                <a:lnTo>
                  <a:pt x="872172" y="990226"/>
                </a:lnTo>
                <a:lnTo>
                  <a:pt x="873124" y="993076"/>
                </a:lnTo>
                <a:lnTo>
                  <a:pt x="873760" y="996242"/>
                </a:lnTo>
                <a:lnTo>
                  <a:pt x="874712" y="999725"/>
                </a:lnTo>
                <a:lnTo>
                  <a:pt x="874712" y="1002891"/>
                </a:lnTo>
                <a:lnTo>
                  <a:pt x="874712" y="1389790"/>
                </a:lnTo>
                <a:lnTo>
                  <a:pt x="874712" y="1393273"/>
                </a:lnTo>
                <a:lnTo>
                  <a:pt x="873760" y="1396439"/>
                </a:lnTo>
                <a:lnTo>
                  <a:pt x="873124" y="1399605"/>
                </a:lnTo>
                <a:lnTo>
                  <a:pt x="872172" y="1402771"/>
                </a:lnTo>
                <a:lnTo>
                  <a:pt x="870584" y="1405304"/>
                </a:lnTo>
                <a:lnTo>
                  <a:pt x="868997" y="1408154"/>
                </a:lnTo>
                <a:lnTo>
                  <a:pt x="867092" y="1410686"/>
                </a:lnTo>
                <a:lnTo>
                  <a:pt x="865187" y="1413219"/>
                </a:lnTo>
                <a:lnTo>
                  <a:pt x="862647" y="1415119"/>
                </a:lnTo>
                <a:lnTo>
                  <a:pt x="860107" y="1417019"/>
                </a:lnTo>
                <a:lnTo>
                  <a:pt x="857567" y="1418602"/>
                </a:lnTo>
                <a:lnTo>
                  <a:pt x="854709" y="1420185"/>
                </a:lnTo>
                <a:lnTo>
                  <a:pt x="851534" y="1421135"/>
                </a:lnTo>
                <a:lnTo>
                  <a:pt x="848359" y="1421768"/>
                </a:lnTo>
                <a:lnTo>
                  <a:pt x="844867" y="1422401"/>
                </a:lnTo>
                <a:lnTo>
                  <a:pt x="841692" y="1422401"/>
                </a:lnTo>
                <a:lnTo>
                  <a:pt x="636270" y="1422401"/>
                </a:lnTo>
                <a:lnTo>
                  <a:pt x="632777" y="1422401"/>
                </a:lnTo>
                <a:lnTo>
                  <a:pt x="629920" y="1421768"/>
                </a:lnTo>
                <a:lnTo>
                  <a:pt x="626745" y="1421135"/>
                </a:lnTo>
                <a:lnTo>
                  <a:pt x="623570" y="1420185"/>
                </a:lnTo>
                <a:lnTo>
                  <a:pt x="620713" y="1418602"/>
                </a:lnTo>
                <a:lnTo>
                  <a:pt x="617855" y="1417019"/>
                </a:lnTo>
                <a:lnTo>
                  <a:pt x="615315" y="1415119"/>
                </a:lnTo>
                <a:lnTo>
                  <a:pt x="613093" y="1413219"/>
                </a:lnTo>
                <a:lnTo>
                  <a:pt x="610870" y="1410686"/>
                </a:lnTo>
                <a:lnTo>
                  <a:pt x="608965" y="1408154"/>
                </a:lnTo>
                <a:lnTo>
                  <a:pt x="607378" y="1405304"/>
                </a:lnTo>
                <a:lnTo>
                  <a:pt x="606108" y="1402771"/>
                </a:lnTo>
                <a:lnTo>
                  <a:pt x="605155" y="1399605"/>
                </a:lnTo>
                <a:lnTo>
                  <a:pt x="603885" y="1396439"/>
                </a:lnTo>
                <a:lnTo>
                  <a:pt x="603568" y="1393273"/>
                </a:lnTo>
                <a:lnTo>
                  <a:pt x="603250" y="1389790"/>
                </a:lnTo>
                <a:lnTo>
                  <a:pt x="603250" y="1002891"/>
                </a:lnTo>
                <a:lnTo>
                  <a:pt x="603568" y="999725"/>
                </a:lnTo>
                <a:lnTo>
                  <a:pt x="603885" y="996242"/>
                </a:lnTo>
                <a:lnTo>
                  <a:pt x="605155" y="993076"/>
                </a:lnTo>
                <a:lnTo>
                  <a:pt x="606108" y="990226"/>
                </a:lnTo>
                <a:lnTo>
                  <a:pt x="607378" y="987377"/>
                </a:lnTo>
                <a:lnTo>
                  <a:pt x="608965" y="984844"/>
                </a:lnTo>
                <a:lnTo>
                  <a:pt x="610870" y="982311"/>
                </a:lnTo>
                <a:lnTo>
                  <a:pt x="613093" y="979778"/>
                </a:lnTo>
                <a:lnTo>
                  <a:pt x="615315" y="977878"/>
                </a:lnTo>
                <a:lnTo>
                  <a:pt x="617855" y="975662"/>
                </a:lnTo>
                <a:lnTo>
                  <a:pt x="620713" y="974396"/>
                </a:lnTo>
                <a:lnTo>
                  <a:pt x="623570" y="972813"/>
                </a:lnTo>
                <a:lnTo>
                  <a:pt x="626745" y="971546"/>
                </a:lnTo>
                <a:lnTo>
                  <a:pt x="629920" y="970913"/>
                </a:lnTo>
                <a:lnTo>
                  <a:pt x="632777" y="970596"/>
                </a:lnTo>
                <a:lnTo>
                  <a:pt x="636270" y="969963"/>
                </a:lnTo>
                <a:close/>
                <a:moveTo>
                  <a:pt x="1027781" y="749300"/>
                </a:moveTo>
                <a:lnTo>
                  <a:pt x="1031278" y="749300"/>
                </a:lnTo>
                <a:lnTo>
                  <a:pt x="1236940" y="749300"/>
                </a:lnTo>
                <a:lnTo>
                  <a:pt x="1240437" y="749300"/>
                </a:lnTo>
                <a:lnTo>
                  <a:pt x="1243616" y="750251"/>
                </a:lnTo>
                <a:lnTo>
                  <a:pt x="1246476" y="750885"/>
                </a:lnTo>
                <a:lnTo>
                  <a:pt x="1249655" y="751837"/>
                </a:lnTo>
                <a:lnTo>
                  <a:pt x="1252516" y="753105"/>
                </a:lnTo>
                <a:lnTo>
                  <a:pt x="1255377" y="755007"/>
                </a:lnTo>
                <a:lnTo>
                  <a:pt x="1257920" y="756592"/>
                </a:lnTo>
                <a:lnTo>
                  <a:pt x="1260145" y="758812"/>
                </a:lnTo>
                <a:lnTo>
                  <a:pt x="1262370" y="761348"/>
                </a:lnTo>
                <a:lnTo>
                  <a:pt x="1264595" y="763567"/>
                </a:lnTo>
                <a:lnTo>
                  <a:pt x="1265867" y="766421"/>
                </a:lnTo>
                <a:lnTo>
                  <a:pt x="1267138" y="769274"/>
                </a:lnTo>
                <a:lnTo>
                  <a:pt x="1268410" y="772445"/>
                </a:lnTo>
                <a:lnTo>
                  <a:pt x="1269363" y="775615"/>
                </a:lnTo>
                <a:lnTo>
                  <a:pt x="1269681" y="778786"/>
                </a:lnTo>
                <a:lnTo>
                  <a:pt x="1269999" y="782273"/>
                </a:lnTo>
                <a:lnTo>
                  <a:pt x="1269999" y="1389744"/>
                </a:lnTo>
                <a:lnTo>
                  <a:pt x="1269681" y="1393231"/>
                </a:lnTo>
                <a:lnTo>
                  <a:pt x="1269363" y="1396402"/>
                </a:lnTo>
                <a:lnTo>
                  <a:pt x="1268410" y="1399572"/>
                </a:lnTo>
                <a:lnTo>
                  <a:pt x="1267138" y="1402743"/>
                </a:lnTo>
                <a:lnTo>
                  <a:pt x="1265867" y="1405279"/>
                </a:lnTo>
                <a:lnTo>
                  <a:pt x="1264595" y="1408133"/>
                </a:lnTo>
                <a:lnTo>
                  <a:pt x="1262370" y="1410669"/>
                </a:lnTo>
                <a:lnTo>
                  <a:pt x="1260145" y="1413206"/>
                </a:lnTo>
                <a:lnTo>
                  <a:pt x="1257920" y="1415108"/>
                </a:lnTo>
                <a:lnTo>
                  <a:pt x="1255377" y="1417010"/>
                </a:lnTo>
                <a:lnTo>
                  <a:pt x="1252516" y="1418595"/>
                </a:lnTo>
                <a:lnTo>
                  <a:pt x="1249655" y="1420181"/>
                </a:lnTo>
                <a:lnTo>
                  <a:pt x="1246476" y="1421132"/>
                </a:lnTo>
                <a:lnTo>
                  <a:pt x="1243616" y="1421766"/>
                </a:lnTo>
                <a:lnTo>
                  <a:pt x="1240437" y="1422400"/>
                </a:lnTo>
                <a:lnTo>
                  <a:pt x="1236940" y="1422400"/>
                </a:lnTo>
                <a:lnTo>
                  <a:pt x="1031278" y="1422400"/>
                </a:lnTo>
                <a:lnTo>
                  <a:pt x="1027781" y="1422400"/>
                </a:lnTo>
                <a:lnTo>
                  <a:pt x="1024602" y="1421766"/>
                </a:lnTo>
                <a:lnTo>
                  <a:pt x="1021424" y="1421132"/>
                </a:lnTo>
                <a:lnTo>
                  <a:pt x="1018245" y="1420181"/>
                </a:lnTo>
                <a:lnTo>
                  <a:pt x="1015384" y="1418595"/>
                </a:lnTo>
                <a:lnTo>
                  <a:pt x="1012841" y="1417010"/>
                </a:lnTo>
                <a:lnTo>
                  <a:pt x="1010298" y="1415108"/>
                </a:lnTo>
                <a:lnTo>
                  <a:pt x="1007755" y="1413206"/>
                </a:lnTo>
                <a:lnTo>
                  <a:pt x="1005848" y="1410669"/>
                </a:lnTo>
                <a:lnTo>
                  <a:pt x="1003941" y="1408133"/>
                </a:lnTo>
                <a:lnTo>
                  <a:pt x="1002351" y="1405279"/>
                </a:lnTo>
                <a:lnTo>
                  <a:pt x="1000762" y="1402743"/>
                </a:lnTo>
                <a:lnTo>
                  <a:pt x="999808" y="1399572"/>
                </a:lnTo>
                <a:lnTo>
                  <a:pt x="999173" y="1396402"/>
                </a:lnTo>
                <a:lnTo>
                  <a:pt x="998537" y="1393231"/>
                </a:lnTo>
                <a:lnTo>
                  <a:pt x="998537" y="1389744"/>
                </a:lnTo>
                <a:lnTo>
                  <a:pt x="998537" y="782273"/>
                </a:lnTo>
                <a:lnTo>
                  <a:pt x="998537" y="778786"/>
                </a:lnTo>
                <a:lnTo>
                  <a:pt x="999173" y="775615"/>
                </a:lnTo>
                <a:lnTo>
                  <a:pt x="999808" y="772445"/>
                </a:lnTo>
                <a:lnTo>
                  <a:pt x="1000762" y="769274"/>
                </a:lnTo>
                <a:lnTo>
                  <a:pt x="1002351" y="766421"/>
                </a:lnTo>
                <a:lnTo>
                  <a:pt x="1003941" y="763567"/>
                </a:lnTo>
                <a:lnTo>
                  <a:pt x="1005848" y="761348"/>
                </a:lnTo>
                <a:lnTo>
                  <a:pt x="1007755" y="758812"/>
                </a:lnTo>
                <a:lnTo>
                  <a:pt x="1010298" y="756592"/>
                </a:lnTo>
                <a:lnTo>
                  <a:pt x="1012841" y="755007"/>
                </a:lnTo>
                <a:lnTo>
                  <a:pt x="1015384" y="753105"/>
                </a:lnTo>
                <a:lnTo>
                  <a:pt x="1018245" y="751837"/>
                </a:lnTo>
                <a:lnTo>
                  <a:pt x="1021424" y="750885"/>
                </a:lnTo>
                <a:lnTo>
                  <a:pt x="1024602" y="750251"/>
                </a:lnTo>
                <a:lnTo>
                  <a:pt x="1027781" y="749300"/>
                </a:lnTo>
                <a:close/>
                <a:moveTo>
                  <a:pt x="2147065" y="665163"/>
                </a:moveTo>
                <a:lnTo>
                  <a:pt x="2154052" y="665163"/>
                </a:lnTo>
                <a:lnTo>
                  <a:pt x="2161038" y="665163"/>
                </a:lnTo>
                <a:lnTo>
                  <a:pt x="2168025" y="665798"/>
                </a:lnTo>
                <a:lnTo>
                  <a:pt x="2175011" y="666432"/>
                </a:lnTo>
                <a:lnTo>
                  <a:pt x="2181680" y="667702"/>
                </a:lnTo>
                <a:lnTo>
                  <a:pt x="2188349" y="669288"/>
                </a:lnTo>
                <a:lnTo>
                  <a:pt x="2194700" y="670875"/>
                </a:lnTo>
                <a:lnTo>
                  <a:pt x="2201369" y="673413"/>
                </a:lnTo>
                <a:lnTo>
                  <a:pt x="2207085" y="675952"/>
                </a:lnTo>
                <a:lnTo>
                  <a:pt x="2213437" y="678173"/>
                </a:lnTo>
                <a:lnTo>
                  <a:pt x="2219471" y="681346"/>
                </a:lnTo>
                <a:lnTo>
                  <a:pt x="2224869" y="684519"/>
                </a:lnTo>
                <a:lnTo>
                  <a:pt x="2230585" y="688327"/>
                </a:lnTo>
                <a:lnTo>
                  <a:pt x="2235666" y="692135"/>
                </a:lnTo>
                <a:lnTo>
                  <a:pt x="2241065" y="695943"/>
                </a:lnTo>
                <a:lnTo>
                  <a:pt x="2245829" y="700702"/>
                </a:lnTo>
                <a:lnTo>
                  <a:pt x="2250910" y="704828"/>
                </a:lnTo>
                <a:lnTo>
                  <a:pt x="2255356" y="709587"/>
                </a:lnTo>
                <a:lnTo>
                  <a:pt x="2259484" y="714347"/>
                </a:lnTo>
                <a:lnTo>
                  <a:pt x="2263612" y="719741"/>
                </a:lnTo>
                <a:lnTo>
                  <a:pt x="2267423" y="724819"/>
                </a:lnTo>
                <a:lnTo>
                  <a:pt x="2270916" y="730530"/>
                </a:lnTo>
                <a:lnTo>
                  <a:pt x="2274092" y="736559"/>
                </a:lnTo>
                <a:lnTo>
                  <a:pt x="2277268" y="742271"/>
                </a:lnTo>
                <a:lnTo>
                  <a:pt x="2280126" y="748300"/>
                </a:lnTo>
                <a:lnTo>
                  <a:pt x="2282666" y="754646"/>
                </a:lnTo>
                <a:lnTo>
                  <a:pt x="2284572" y="760992"/>
                </a:lnTo>
                <a:lnTo>
                  <a:pt x="2286477" y="767021"/>
                </a:lnTo>
                <a:lnTo>
                  <a:pt x="2287747" y="773685"/>
                </a:lnTo>
                <a:lnTo>
                  <a:pt x="2289018" y="780349"/>
                </a:lnTo>
                <a:lnTo>
                  <a:pt x="2289970" y="787330"/>
                </a:lnTo>
                <a:lnTo>
                  <a:pt x="2290605" y="794311"/>
                </a:lnTo>
                <a:lnTo>
                  <a:pt x="2290605" y="801292"/>
                </a:lnTo>
                <a:lnTo>
                  <a:pt x="2290605" y="1286150"/>
                </a:lnTo>
                <a:lnTo>
                  <a:pt x="2884137" y="1353738"/>
                </a:lnTo>
                <a:lnTo>
                  <a:pt x="2890488" y="1354055"/>
                </a:lnTo>
                <a:lnTo>
                  <a:pt x="2898110" y="1354372"/>
                </a:lnTo>
                <a:lnTo>
                  <a:pt x="2905732" y="1355007"/>
                </a:lnTo>
                <a:lnTo>
                  <a:pt x="2913353" y="1355642"/>
                </a:lnTo>
                <a:lnTo>
                  <a:pt x="2920657" y="1357228"/>
                </a:lnTo>
                <a:lnTo>
                  <a:pt x="2927644" y="1358815"/>
                </a:lnTo>
                <a:lnTo>
                  <a:pt x="2934948" y="1361036"/>
                </a:lnTo>
                <a:lnTo>
                  <a:pt x="2941934" y="1362940"/>
                </a:lnTo>
                <a:lnTo>
                  <a:pt x="2948603" y="1365796"/>
                </a:lnTo>
                <a:lnTo>
                  <a:pt x="2955272" y="1368969"/>
                </a:lnTo>
                <a:lnTo>
                  <a:pt x="2961941" y="1372142"/>
                </a:lnTo>
                <a:lnTo>
                  <a:pt x="2968292" y="1375633"/>
                </a:lnTo>
                <a:lnTo>
                  <a:pt x="2974008" y="1379758"/>
                </a:lnTo>
                <a:lnTo>
                  <a:pt x="2980042" y="1383883"/>
                </a:lnTo>
                <a:lnTo>
                  <a:pt x="2985758" y="1388008"/>
                </a:lnTo>
                <a:lnTo>
                  <a:pt x="2990839" y="1393085"/>
                </a:lnTo>
                <a:lnTo>
                  <a:pt x="2996238" y="1397845"/>
                </a:lnTo>
                <a:lnTo>
                  <a:pt x="3001319" y="1403239"/>
                </a:lnTo>
                <a:lnTo>
                  <a:pt x="3005765" y="1408316"/>
                </a:lnTo>
                <a:lnTo>
                  <a:pt x="3010529" y="1414345"/>
                </a:lnTo>
                <a:lnTo>
                  <a:pt x="3014657" y="1419739"/>
                </a:lnTo>
                <a:lnTo>
                  <a:pt x="3018468" y="1426086"/>
                </a:lnTo>
                <a:lnTo>
                  <a:pt x="3021961" y="1432432"/>
                </a:lnTo>
                <a:lnTo>
                  <a:pt x="3025454" y="1438778"/>
                </a:lnTo>
                <a:lnTo>
                  <a:pt x="3028312" y="1445125"/>
                </a:lnTo>
                <a:lnTo>
                  <a:pt x="3030853" y="1452106"/>
                </a:lnTo>
                <a:lnTo>
                  <a:pt x="3033393" y="1459087"/>
                </a:lnTo>
                <a:lnTo>
                  <a:pt x="3035616" y="1466067"/>
                </a:lnTo>
                <a:lnTo>
                  <a:pt x="3036887" y="1473366"/>
                </a:lnTo>
                <a:lnTo>
                  <a:pt x="3038474" y="1480664"/>
                </a:lnTo>
                <a:lnTo>
                  <a:pt x="3039427" y="1488280"/>
                </a:lnTo>
                <a:lnTo>
                  <a:pt x="3040062" y="1495895"/>
                </a:lnTo>
                <a:lnTo>
                  <a:pt x="3040062" y="1503511"/>
                </a:lnTo>
                <a:lnTo>
                  <a:pt x="3040062" y="2154008"/>
                </a:lnTo>
                <a:lnTo>
                  <a:pt x="3040062" y="2161623"/>
                </a:lnTo>
                <a:lnTo>
                  <a:pt x="3039427" y="2169556"/>
                </a:lnTo>
                <a:lnTo>
                  <a:pt x="3038474" y="2177172"/>
                </a:lnTo>
                <a:lnTo>
                  <a:pt x="3036887" y="2184470"/>
                </a:lnTo>
                <a:lnTo>
                  <a:pt x="3035616" y="2191451"/>
                </a:lnTo>
                <a:lnTo>
                  <a:pt x="3033393" y="2198749"/>
                </a:lnTo>
                <a:lnTo>
                  <a:pt x="3030853" y="2205730"/>
                </a:lnTo>
                <a:lnTo>
                  <a:pt x="3028312" y="2212394"/>
                </a:lnTo>
                <a:lnTo>
                  <a:pt x="3025454" y="2219057"/>
                </a:lnTo>
                <a:lnTo>
                  <a:pt x="3021961" y="2225404"/>
                </a:lnTo>
                <a:lnTo>
                  <a:pt x="3018468" y="2231433"/>
                </a:lnTo>
                <a:lnTo>
                  <a:pt x="3014657" y="2237779"/>
                </a:lnTo>
                <a:lnTo>
                  <a:pt x="3010529" y="2243808"/>
                </a:lnTo>
                <a:lnTo>
                  <a:pt x="3005765" y="2249202"/>
                </a:lnTo>
                <a:lnTo>
                  <a:pt x="3001319" y="2254597"/>
                </a:lnTo>
                <a:lnTo>
                  <a:pt x="2996238" y="2259674"/>
                </a:lnTo>
                <a:lnTo>
                  <a:pt x="2990839" y="2264433"/>
                </a:lnTo>
                <a:lnTo>
                  <a:pt x="2985758" y="2269510"/>
                </a:lnTo>
                <a:lnTo>
                  <a:pt x="2980042" y="2273953"/>
                </a:lnTo>
                <a:lnTo>
                  <a:pt x="2974008" y="2278078"/>
                </a:lnTo>
                <a:lnTo>
                  <a:pt x="2968292" y="2281886"/>
                </a:lnTo>
                <a:lnTo>
                  <a:pt x="2961941" y="2285376"/>
                </a:lnTo>
                <a:lnTo>
                  <a:pt x="2955272" y="2288867"/>
                </a:lnTo>
                <a:lnTo>
                  <a:pt x="2948603" y="2291723"/>
                </a:lnTo>
                <a:lnTo>
                  <a:pt x="2941934" y="2294578"/>
                </a:lnTo>
                <a:lnTo>
                  <a:pt x="2934948" y="2297117"/>
                </a:lnTo>
                <a:lnTo>
                  <a:pt x="2927644" y="2298703"/>
                </a:lnTo>
                <a:lnTo>
                  <a:pt x="2920657" y="2300607"/>
                </a:lnTo>
                <a:lnTo>
                  <a:pt x="2913353" y="2301877"/>
                </a:lnTo>
                <a:lnTo>
                  <a:pt x="2905732" y="2302829"/>
                </a:lnTo>
                <a:lnTo>
                  <a:pt x="2898110" y="2303146"/>
                </a:lnTo>
                <a:lnTo>
                  <a:pt x="2890488" y="2303463"/>
                </a:lnTo>
                <a:lnTo>
                  <a:pt x="2177552" y="2303463"/>
                </a:lnTo>
                <a:lnTo>
                  <a:pt x="2173423" y="2303146"/>
                </a:lnTo>
                <a:lnTo>
                  <a:pt x="2171200" y="2303146"/>
                </a:lnTo>
                <a:lnTo>
                  <a:pt x="2169613" y="2303146"/>
                </a:lnTo>
                <a:lnTo>
                  <a:pt x="2162944" y="2303146"/>
                </a:lnTo>
                <a:lnTo>
                  <a:pt x="2156275" y="2303146"/>
                </a:lnTo>
                <a:lnTo>
                  <a:pt x="2149924" y="2302511"/>
                </a:lnTo>
                <a:lnTo>
                  <a:pt x="2143572" y="2301559"/>
                </a:lnTo>
                <a:lnTo>
                  <a:pt x="2137538" y="2300607"/>
                </a:lnTo>
                <a:lnTo>
                  <a:pt x="2131187" y="2298703"/>
                </a:lnTo>
                <a:lnTo>
                  <a:pt x="2125153" y="2297117"/>
                </a:lnTo>
                <a:lnTo>
                  <a:pt x="2119437" y="2294896"/>
                </a:lnTo>
                <a:lnTo>
                  <a:pt x="2113403" y="2292040"/>
                </a:lnTo>
                <a:lnTo>
                  <a:pt x="2107370" y="2289501"/>
                </a:lnTo>
                <a:lnTo>
                  <a:pt x="2101971" y="2286645"/>
                </a:lnTo>
                <a:lnTo>
                  <a:pt x="2096572" y="2283155"/>
                </a:lnTo>
                <a:lnTo>
                  <a:pt x="2091491" y="2279665"/>
                </a:lnTo>
                <a:lnTo>
                  <a:pt x="2086093" y="2275222"/>
                </a:lnTo>
                <a:lnTo>
                  <a:pt x="2081329" y="2271097"/>
                </a:lnTo>
                <a:lnTo>
                  <a:pt x="2076883" y="2266972"/>
                </a:lnTo>
                <a:lnTo>
                  <a:pt x="1560520" y="1751334"/>
                </a:lnTo>
                <a:lnTo>
                  <a:pt x="1556074" y="1746574"/>
                </a:lnTo>
                <a:lnTo>
                  <a:pt x="1552263" y="1741815"/>
                </a:lnTo>
                <a:lnTo>
                  <a:pt x="1548135" y="1737055"/>
                </a:lnTo>
                <a:lnTo>
                  <a:pt x="1544642" y="1731661"/>
                </a:lnTo>
                <a:lnTo>
                  <a:pt x="1541466" y="1726583"/>
                </a:lnTo>
                <a:lnTo>
                  <a:pt x="1538291" y="1720872"/>
                </a:lnTo>
                <a:lnTo>
                  <a:pt x="1535432" y="1715477"/>
                </a:lnTo>
                <a:lnTo>
                  <a:pt x="1532892" y="1709766"/>
                </a:lnTo>
                <a:lnTo>
                  <a:pt x="1530987" y="1704054"/>
                </a:lnTo>
                <a:lnTo>
                  <a:pt x="1529081" y="1698342"/>
                </a:lnTo>
                <a:lnTo>
                  <a:pt x="1527493" y="1692631"/>
                </a:lnTo>
                <a:lnTo>
                  <a:pt x="1526223" y="1686919"/>
                </a:lnTo>
                <a:lnTo>
                  <a:pt x="1525270" y="1680890"/>
                </a:lnTo>
                <a:lnTo>
                  <a:pt x="1524635" y="1674544"/>
                </a:lnTo>
                <a:lnTo>
                  <a:pt x="1524000" y="1668515"/>
                </a:lnTo>
                <a:lnTo>
                  <a:pt x="1524000" y="1662803"/>
                </a:lnTo>
                <a:lnTo>
                  <a:pt x="1524000" y="1656774"/>
                </a:lnTo>
                <a:lnTo>
                  <a:pt x="1524635" y="1650428"/>
                </a:lnTo>
                <a:lnTo>
                  <a:pt x="1525270" y="1644716"/>
                </a:lnTo>
                <a:lnTo>
                  <a:pt x="1526223" y="1638687"/>
                </a:lnTo>
                <a:lnTo>
                  <a:pt x="1527493" y="1632658"/>
                </a:lnTo>
                <a:lnTo>
                  <a:pt x="1529081" y="1626946"/>
                </a:lnTo>
                <a:lnTo>
                  <a:pt x="1530987" y="1621235"/>
                </a:lnTo>
                <a:lnTo>
                  <a:pt x="1532892" y="1615523"/>
                </a:lnTo>
                <a:lnTo>
                  <a:pt x="1535432" y="1609811"/>
                </a:lnTo>
                <a:lnTo>
                  <a:pt x="1538291" y="1604417"/>
                </a:lnTo>
                <a:lnTo>
                  <a:pt x="1541466" y="1599023"/>
                </a:lnTo>
                <a:lnTo>
                  <a:pt x="1544642" y="1593628"/>
                </a:lnTo>
                <a:lnTo>
                  <a:pt x="1548135" y="1588551"/>
                </a:lnTo>
                <a:lnTo>
                  <a:pt x="1552263" y="1583474"/>
                </a:lnTo>
                <a:lnTo>
                  <a:pt x="1556074" y="1578714"/>
                </a:lnTo>
                <a:lnTo>
                  <a:pt x="1560520" y="1574272"/>
                </a:lnTo>
                <a:lnTo>
                  <a:pt x="1564966" y="1569830"/>
                </a:lnTo>
                <a:lnTo>
                  <a:pt x="1570047" y="1565705"/>
                </a:lnTo>
                <a:lnTo>
                  <a:pt x="1574811" y="1561897"/>
                </a:lnTo>
                <a:lnTo>
                  <a:pt x="1579574" y="1558406"/>
                </a:lnTo>
                <a:lnTo>
                  <a:pt x="1584973" y="1554916"/>
                </a:lnTo>
                <a:lnTo>
                  <a:pt x="1590054" y="1552060"/>
                </a:lnTo>
                <a:lnTo>
                  <a:pt x="1595770" y="1549521"/>
                </a:lnTo>
                <a:lnTo>
                  <a:pt x="1601486" y="1546666"/>
                </a:lnTo>
                <a:lnTo>
                  <a:pt x="1606885" y="1544444"/>
                </a:lnTo>
                <a:lnTo>
                  <a:pt x="1612919" y="1542858"/>
                </a:lnTo>
                <a:lnTo>
                  <a:pt x="1618635" y="1540954"/>
                </a:lnTo>
                <a:lnTo>
                  <a:pt x="1624669" y="1539685"/>
                </a:lnTo>
                <a:lnTo>
                  <a:pt x="1630702" y="1538733"/>
                </a:lnTo>
                <a:lnTo>
                  <a:pt x="1637054" y="1538098"/>
                </a:lnTo>
                <a:lnTo>
                  <a:pt x="1642770" y="1537463"/>
                </a:lnTo>
                <a:lnTo>
                  <a:pt x="1649121" y="1537146"/>
                </a:lnTo>
                <a:lnTo>
                  <a:pt x="1655473" y="1537463"/>
                </a:lnTo>
                <a:lnTo>
                  <a:pt x="1661824" y="1538098"/>
                </a:lnTo>
                <a:lnTo>
                  <a:pt x="1667858" y="1538733"/>
                </a:lnTo>
                <a:lnTo>
                  <a:pt x="1673891" y="1539685"/>
                </a:lnTo>
                <a:lnTo>
                  <a:pt x="1679925" y="1540954"/>
                </a:lnTo>
                <a:lnTo>
                  <a:pt x="1685641" y="1542858"/>
                </a:lnTo>
                <a:lnTo>
                  <a:pt x="1691675" y="1544444"/>
                </a:lnTo>
                <a:lnTo>
                  <a:pt x="1697391" y="1546666"/>
                </a:lnTo>
                <a:lnTo>
                  <a:pt x="1702790" y="1549521"/>
                </a:lnTo>
                <a:lnTo>
                  <a:pt x="1708506" y="1552060"/>
                </a:lnTo>
                <a:lnTo>
                  <a:pt x="1713587" y="1554916"/>
                </a:lnTo>
                <a:lnTo>
                  <a:pt x="1718986" y="1558406"/>
                </a:lnTo>
                <a:lnTo>
                  <a:pt x="1723749" y="1561897"/>
                </a:lnTo>
                <a:lnTo>
                  <a:pt x="1728513" y="1565705"/>
                </a:lnTo>
                <a:lnTo>
                  <a:pt x="1733594" y="1569830"/>
                </a:lnTo>
                <a:lnTo>
                  <a:pt x="1738040" y="1574272"/>
                </a:lnTo>
                <a:lnTo>
                  <a:pt x="2017816" y="1853827"/>
                </a:lnTo>
                <a:lnTo>
                  <a:pt x="2017816" y="801292"/>
                </a:lnTo>
                <a:lnTo>
                  <a:pt x="2018133" y="794311"/>
                </a:lnTo>
                <a:lnTo>
                  <a:pt x="2018451" y="787330"/>
                </a:lnTo>
                <a:lnTo>
                  <a:pt x="2019404" y="780349"/>
                </a:lnTo>
                <a:lnTo>
                  <a:pt x="2020674" y="773685"/>
                </a:lnTo>
                <a:lnTo>
                  <a:pt x="2021944" y="767021"/>
                </a:lnTo>
                <a:lnTo>
                  <a:pt x="2024167" y="760992"/>
                </a:lnTo>
                <a:lnTo>
                  <a:pt x="2026073" y="754646"/>
                </a:lnTo>
                <a:lnTo>
                  <a:pt x="2028613" y="748300"/>
                </a:lnTo>
                <a:lnTo>
                  <a:pt x="2031471" y="742271"/>
                </a:lnTo>
                <a:lnTo>
                  <a:pt x="2034329" y="736559"/>
                </a:lnTo>
                <a:lnTo>
                  <a:pt x="2037823" y="730530"/>
                </a:lnTo>
                <a:lnTo>
                  <a:pt x="2040998" y="724819"/>
                </a:lnTo>
                <a:lnTo>
                  <a:pt x="2045127" y="719741"/>
                </a:lnTo>
                <a:lnTo>
                  <a:pt x="2048937" y="714347"/>
                </a:lnTo>
                <a:lnTo>
                  <a:pt x="2053383" y="709587"/>
                </a:lnTo>
                <a:lnTo>
                  <a:pt x="2057829" y="704828"/>
                </a:lnTo>
                <a:lnTo>
                  <a:pt x="2062275" y="700702"/>
                </a:lnTo>
                <a:lnTo>
                  <a:pt x="2067674" y="695943"/>
                </a:lnTo>
                <a:lnTo>
                  <a:pt x="2072437" y="692135"/>
                </a:lnTo>
                <a:lnTo>
                  <a:pt x="2078154" y="688327"/>
                </a:lnTo>
                <a:lnTo>
                  <a:pt x="2083552" y="684519"/>
                </a:lnTo>
                <a:lnTo>
                  <a:pt x="2089268" y="681346"/>
                </a:lnTo>
                <a:lnTo>
                  <a:pt x="2095302" y="678173"/>
                </a:lnTo>
                <a:lnTo>
                  <a:pt x="2101018" y="675952"/>
                </a:lnTo>
                <a:lnTo>
                  <a:pt x="2107370" y="673413"/>
                </a:lnTo>
                <a:lnTo>
                  <a:pt x="2113721" y="670875"/>
                </a:lnTo>
                <a:lnTo>
                  <a:pt x="2120390" y="669288"/>
                </a:lnTo>
                <a:lnTo>
                  <a:pt x="2127059" y="667702"/>
                </a:lnTo>
                <a:lnTo>
                  <a:pt x="2133728" y="666432"/>
                </a:lnTo>
                <a:lnTo>
                  <a:pt x="2140079" y="665798"/>
                </a:lnTo>
                <a:lnTo>
                  <a:pt x="2147065" y="665163"/>
                </a:lnTo>
                <a:close/>
                <a:moveTo>
                  <a:pt x="1426690" y="484188"/>
                </a:moveTo>
                <a:lnTo>
                  <a:pt x="1631151" y="484188"/>
                </a:lnTo>
                <a:lnTo>
                  <a:pt x="1634627" y="484505"/>
                </a:lnTo>
                <a:lnTo>
                  <a:pt x="1637787" y="484822"/>
                </a:lnTo>
                <a:lnTo>
                  <a:pt x="1640947" y="485773"/>
                </a:lnTo>
                <a:lnTo>
                  <a:pt x="1644107" y="486725"/>
                </a:lnTo>
                <a:lnTo>
                  <a:pt x="1646635" y="488310"/>
                </a:lnTo>
                <a:lnTo>
                  <a:pt x="1649479" y="489895"/>
                </a:lnTo>
                <a:lnTo>
                  <a:pt x="1652008" y="491798"/>
                </a:lnTo>
                <a:lnTo>
                  <a:pt x="1654536" y="493700"/>
                </a:lnTo>
                <a:lnTo>
                  <a:pt x="1656432" y="496237"/>
                </a:lnTo>
                <a:lnTo>
                  <a:pt x="1658328" y="498773"/>
                </a:lnTo>
                <a:lnTo>
                  <a:pt x="1659908" y="501310"/>
                </a:lnTo>
                <a:lnTo>
                  <a:pt x="1661488" y="504164"/>
                </a:lnTo>
                <a:lnTo>
                  <a:pt x="1662436" y="507334"/>
                </a:lnTo>
                <a:lnTo>
                  <a:pt x="1663068" y="510505"/>
                </a:lnTo>
                <a:lnTo>
                  <a:pt x="1663700" y="513676"/>
                </a:lnTo>
                <a:lnTo>
                  <a:pt x="1663700" y="517164"/>
                </a:lnTo>
                <a:lnTo>
                  <a:pt x="1663700" y="1389743"/>
                </a:lnTo>
                <a:lnTo>
                  <a:pt x="1663700" y="1393231"/>
                </a:lnTo>
                <a:lnTo>
                  <a:pt x="1663068" y="1396401"/>
                </a:lnTo>
                <a:lnTo>
                  <a:pt x="1662436" y="1399572"/>
                </a:lnTo>
                <a:lnTo>
                  <a:pt x="1661488" y="1402743"/>
                </a:lnTo>
                <a:lnTo>
                  <a:pt x="1659908" y="1405279"/>
                </a:lnTo>
                <a:lnTo>
                  <a:pt x="1658328" y="1408133"/>
                </a:lnTo>
                <a:lnTo>
                  <a:pt x="1656432" y="1410669"/>
                </a:lnTo>
                <a:lnTo>
                  <a:pt x="1654536" y="1413206"/>
                </a:lnTo>
                <a:lnTo>
                  <a:pt x="1652008" y="1415108"/>
                </a:lnTo>
                <a:lnTo>
                  <a:pt x="1649479" y="1417011"/>
                </a:lnTo>
                <a:lnTo>
                  <a:pt x="1646635" y="1418596"/>
                </a:lnTo>
                <a:lnTo>
                  <a:pt x="1644107" y="1420182"/>
                </a:lnTo>
                <a:lnTo>
                  <a:pt x="1640947" y="1421133"/>
                </a:lnTo>
                <a:lnTo>
                  <a:pt x="1637787" y="1421767"/>
                </a:lnTo>
                <a:lnTo>
                  <a:pt x="1634627" y="1422401"/>
                </a:lnTo>
                <a:lnTo>
                  <a:pt x="1631151" y="1422401"/>
                </a:lnTo>
                <a:lnTo>
                  <a:pt x="1426690" y="1422401"/>
                </a:lnTo>
                <a:lnTo>
                  <a:pt x="1423214" y="1422401"/>
                </a:lnTo>
                <a:lnTo>
                  <a:pt x="1420054" y="1421767"/>
                </a:lnTo>
                <a:lnTo>
                  <a:pt x="1416894" y="1421133"/>
                </a:lnTo>
                <a:lnTo>
                  <a:pt x="1413734" y="1420182"/>
                </a:lnTo>
                <a:lnTo>
                  <a:pt x="1411206" y="1418596"/>
                </a:lnTo>
                <a:lnTo>
                  <a:pt x="1408362" y="1417011"/>
                </a:lnTo>
                <a:lnTo>
                  <a:pt x="1405834" y="1415108"/>
                </a:lnTo>
                <a:lnTo>
                  <a:pt x="1403622" y="1413206"/>
                </a:lnTo>
                <a:lnTo>
                  <a:pt x="1401409" y="1410669"/>
                </a:lnTo>
                <a:lnTo>
                  <a:pt x="1399513" y="1408133"/>
                </a:lnTo>
                <a:lnTo>
                  <a:pt x="1397933" y="1405279"/>
                </a:lnTo>
                <a:lnTo>
                  <a:pt x="1396669" y="1402743"/>
                </a:lnTo>
                <a:lnTo>
                  <a:pt x="1395405" y="1399572"/>
                </a:lnTo>
                <a:lnTo>
                  <a:pt x="1394457" y="1396401"/>
                </a:lnTo>
                <a:lnTo>
                  <a:pt x="1394141" y="1393231"/>
                </a:lnTo>
                <a:lnTo>
                  <a:pt x="1393825" y="1389743"/>
                </a:lnTo>
                <a:lnTo>
                  <a:pt x="1393825" y="517164"/>
                </a:lnTo>
                <a:lnTo>
                  <a:pt x="1394141" y="513676"/>
                </a:lnTo>
                <a:lnTo>
                  <a:pt x="1394457" y="510505"/>
                </a:lnTo>
                <a:lnTo>
                  <a:pt x="1395405" y="507334"/>
                </a:lnTo>
                <a:lnTo>
                  <a:pt x="1396669" y="504164"/>
                </a:lnTo>
                <a:lnTo>
                  <a:pt x="1397933" y="501310"/>
                </a:lnTo>
                <a:lnTo>
                  <a:pt x="1399513" y="498773"/>
                </a:lnTo>
                <a:lnTo>
                  <a:pt x="1401409" y="496237"/>
                </a:lnTo>
                <a:lnTo>
                  <a:pt x="1403622" y="493700"/>
                </a:lnTo>
                <a:lnTo>
                  <a:pt x="1405834" y="491798"/>
                </a:lnTo>
                <a:lnTo>
                  <a:pt x="1408362" y="489895"/>
                </a:lnTo>
                <a:lnTo>
                  <a:pt x="1411206" y="488310"/>
                </a:lnTo>
                <a:lnTo>
                  <a:pt x="1413734" y="486725"/>
                </a:lnTo>
                <a:lnTo>
                  <a:pt x="1416894" y="485773"/>
                </a:lnTo>
                <a:lnTo>
                  <a:pt x="1420054" y="484822"/>
                </a:lnTo>
                <a:lnTo>
                  <a:pt x="1423214" y="484505"/>
                </a:lnTo>
                <a:lnTo>
                  <a:pt x="1426690" y="484188"/>
                </a:lnTo>
                <a:close/>
                <a:moveTo>
                  <a:pt x="183794" y="0"/>
                </a:moveTo>
                <a:lnTo>
                  <a:pt x="193952" y="0"/>
                </a:lnTo>
                <a:lnTo>
                  <a:pt x="2827060" y="0"/>
                </a:lnTo>
                <a:lnTo>
                  <a:pt x="2837218" y="0"/>
                </a:lnTo>
                <a:lnTo>
                  <a:pt x="2847059" y="952"/>
                </a:lnTo>
                <a:lnTo>
                  <a:pt x="2856582" y="2539"/>
                </a:lnTo>
                <a:lnTo>
                  <a:pt x="2866105" y="4443"/>
                </a:lnTo>
                <a:lnTo>
                  <a:pt x="2875628" y="6982"/>
                </a:lnTo>
                <a:lnTo>
                  <a:pt x="2884516" y="10156"/>
                </a:lnTo>
                <a:lnTo>
                  <a:pt x="2893721" y="13964"/>
                </a:lnTo>
                <a:lnTo>
                  <a:pt x="2902292" y="17773"/>
                </a:lnTo>
                <a:lnTo>
                  <a:pt x="2911180" y="22851"/>
                </a:lnTo>
                <a:lnTo>
                  <a:pt x="2919433" y="27611"/>
                </a:lnTo>
                <a:lnTo>
                  <a:pt x="2927369" y="33324"/>
                </a:lnTo>
                <a:lnTo>
                  <a:pt x="2935623" y="39036"/>
                </a:lnTo>
                <a:lnTo>
                  <a:pt x="2942924" y="45384"/>
                </a:lnTo>
                <a:lnTo>
                  <a:pt x="2950225" y="52366"/>
                </a:lnTo>
                <a:lnTo>
                  <a:pt x="2957525" y="59665"/>
                </a:lnTo>
                <a:lnTo>
                  <a:pt x="2964192" y="67282"/>
                </a:lnTo>
                <a:lnTo>
                  <a:pt x="2970540" y="74899"/>
                </a:lnTo>
                <a:lnTo>
                  <a:pt x="2976571" y="83468"/>
                </a:lnTo>
                <a:lnTo>
                  <a:pt x="2982285" y="92037"/>
                </a:lnTo>
                <a:lnTo>
                  <a:pt x="2987682" y="101240"/>
                </a:lnTo>
                <a:lnTo>
                  <a:pt x="2992761" y="110444"/>
                </a:lnTo>
                <a:lnTo>
                  <a:pt x="2997522" y="119965"/>
                </a:lnTo>
                <a:lnTo>
                  <a:pt x="3001649" y="130121"/>
                </a:lnTo>
                <a:lnTo>
                  <a:pt x="3005458" y="140276"/>
                </a:lnTo>
                <a:lnTo>
                  <a:pt x="3008950" y="150749"/>
                </a:lnTo>
                <a:lnTo>
                  <a:pt x="3012124" y="161540"/>
                </a:lnTo>
                <a:lnTo>
                  <a:pt x="3014663" y="172330"/>
                </a:lnTo>
                <a:lnTo>
                  <a:pt x="3016885" y="183438"/>
                </a:lnTo>
                <a:lnTo>
                  <a:pt x="3018473" y="194546"/>
                </a:lnTo>
                <a:lnTo>
                  <a:pt x="3019742" y="205971"/>
                </a:lnTo>
                <a:lnTo>
                  <a:pt x="3020695" y="218031"/>
                </a:lnTo>
                <a:lnTo>
                  <a:pt x="3021012" y="229774"/>
                </a:lnTo>
                <a:lnTo>
                  <a:pt x="3021012" y="1276768"/>
                </a:lnTo>
                <a:lnTo>
                  <a:pt x="3013711" y="1272642"/>
                </a:lnTo>
                <a:lnTo>
                  <a:pt x="3006410" y="1268833"/>
                </a:lnTo>
                <a:lnTo>
                  <a:pt x="2999109" y="1265342"/>
                </a:lnTo>
                <a:lnTo>
                  <a:pt x="2991808" y="1262169"/>
                </a:lnTo>
                <a:lnTo>
                  <a:pt x="2983872" y="1258995"/>
                </a:lnTo>
                <a:lnTo>
                  <a:pt x="2976254" y="1256139"/>
                </a:lnTo>
                <a:lnTo>
                  <a:pt x="2968318" y="1253282"/>
                </a:lnTo>
                <a:lnTo>
                  <a:pt x="2960382" y="1251061"/>
                </a:lnTo>
                <a:lnTo>
                  <a:pt x="2952129" y="1248839"/>
                </a:lnTo>
                <a:lnTo>
                  <a:pt x="2944193" y="1247252"/>
                </a:lnTo>
                <a:lnTo>
                  <a:pt x="2935940" y="1245348"/>
                </a:lnTo>
                <a:lnTo>
                  <a:pt x="2927369" y="1244079"/>
                </a:lnTo>
                <a:lnTo>
                  <a:pt x="2919116" y="1242809"/>
                </a:lnTo>
                <a:lnTo>
                  <a:pt x="2910863" y="1242175"/>
                </a:lnTo>
                <a:lnTo>
                  <a:pt x="2901975" y="1241540"/>
                </a:lnTo>
                <a:lnTo>
                  <a:pt x="2893404" y="1241540"/>
                </a:lnTo>
                <a:lnTo>
                  <a:pt x="2646123" y="1213294"/>
                </a:lnTo>
                <a:lnTo>
                  <a:pt x="2646123" y="313876"/>
                </a:lnTo>
                <a:lnTo>
                  <a:pt x="374889" y="313876"/>
                </a:lnTo>
                <a:lnTo>
                  <a:pt x="374889" y="1959424"/>
                </a:lnTo>
                <a:lnTo>
                  <a:pt x="1610021" y="1959424"/>
                </a:lnTo>
                <a:lnTo>
                  <a:pt x="1923646" y="2273300"/>
                </a:lnTo>
                <a:lnTo>
                  <a:pt x="193952" y="2273300"/>
                </a:lnTo>
                <a:lnTo>
                  <a:pt x="183794" y="2273300"/>
                </a:lnTo>
                <a:lnTo>
                  <a:pt x="173953" y="2272348"/>
                </a:lnTo>
                <a:lnTo>
                  <a:pt x="164113" y="2270761"/>
                </a:lnTo>
                <a:lnTo>
                  <a:pt x="154908" y="2268857"/>
                </a:lnTo>
                <a:lnTo>
                  <a:pt x="145385" y="2266318"/>
                </a:lnTo>
                <a:lnTo>
                  <a:pt x="136496" y="2263144"/>
                </a:lnTo>
                <a:lnTo>
                  <a:pt x="127291" y="2259336"/>
                </a:lnTo>
                <a:lnTo>
                  <a:pt x="118720" y="2255528"/>
                </a:lnTo>
                <a:lnTo>
                  <a:pt x="109832" y="2250450"/>
                </a:lnTo>
                <a:lnTo>
                  <a:pt x="101579" y="2245689"/>
                </a:lnTo>
                <a:lnTo>
                  <a:pt x="93326" y="2240294"/>
                </a:lnTo>
                <a:lnTo>
                  <a:pt x="85390" y="2234264"/>
                </a:lnTo>
                <a:lnTo>
                  <a:pt x="77771" y="2227917"/>
                </a:lnTo>
                <a:lnTo>
                  <a:pt x="70470" y="2220935"/>
                </a:lnTo>
                <a:lnTo>
                  <a:pt x="63487" y="2213635"/>
                </a:lnTo>
                <a:lnTo>
                  <a:pt x="56821" y="2206018"/>
                </a:lnTo>
                <a:lnTo>
                  <a:pt x="50472" y="2198402"/>
                </a:lnTo>
                <a:lnTo>
                  <a:pt x="44441" y="2189833"/>
                </a:lnTo>
                <a:lnTo>
                  <a:pt x="38727" y="2181264"/>
                </a:lnTo>
                <a:lnTo>
                  <a:pt x="33013" y="2172060"/>
                </a:lnTo>
                <a:lnTo>
                  <a:pt x="28252" y="2162856"/>
                </a:lnTo>
                <a:lnTo>
                  <a:pt x="23490" y="2153335"/>
                </a:lnTo>
                <a:lnTo>
                  <a:pt x="19364" y="2143180"/>
                </a:lnTo>
                <a:lnTo>
                  <a:pt x="15237" y="2133024"/>
                </a:lnTo>
                <a:lnTo>
                  <a:pt x="11745" y="2122551"/>
                </a:lnTo>
                <a:lnTo>
                  <a:pt x="8888" y="2112078"/>
                </a:lnTo>
                <a:lnTo>
                  <a:pt x="6349" y="2100970"/>
                </a:lnTo>
                <a:lnTo>
                  <a:pt x="3809" y="2089862"/>
                </a:lnTo>
                <a:lnTo>
                  <a:pt x="2540" y="2078754"/>
                </a:lnTo>
                <a:lnTo>
                  <a:pt x="952" y="2067329"/>
                </a:lnTo>
                <a:lnTo>
                  <a:pt x="318" y="2055269"/>
                </a:lnTo>
                <a:lnTo>
                  <a:pt x="0" y="2043844"/>
                </a:lnTo>
                <a:lnTo>
                  <a:pt x="0" y="229774"/>
                </a:lnTo>
                <a:lnTo>
                  <a:pt x="318" y="218031"/>
                </a:lnTo>
                <a:lnTo>
                  <a:pt x="952" y="205971"/>
                </a:lnTo>
                <a:lnTo>
                  <a:pt x="2540" y="194546"/>
                </a:lnTo>
                <a:lnTo>
                  <a:pt x="3809" y="183438"/>
                </a:lnTo>
                <a:lnTo>
                  <a:pt x="6349" y="172330"/>
                </a:lnTo>
                <a:lnTo>
                  <a:pt x="8888" y="161540"/>
                </a:lnTo>
                <a:lnTo>
                  <a:pt x="11745" y="150749"/>
                </a:lnTo>
                <a:lnTo>
                  <a:pt x="15237" y="140276"/>
                </a:lnTo>
                <a:lnTo>
                  <a:pt x="19364" y="130121"/>
                </a:lnTo>
                <a:lnTo>
                  <a:pt x="23490" y="119965"/>
                </a:lnTo>
                <a:lnTo>
                  <a:pt x="28252" y="110444"/>
                </a:lnTo>
                <a:lnTo>
                  <a:pt x="33013" y="101240"/>
                </a:lnTo>
                <a:lnTo>
                  <a:pt x="38727" y="92037"/>
                </a:lnTo>
                <a:lnTo>
                  <a:pt x="44441" y="83468"/>
                </a:lnTo>
                <a:lnTo>
                  <a:pt x="50472" y="74899"/>
                </a:lnTo>
                <a:lnTo>
                  <a:pt x="56821" y="67282"/>
                </a:lnTo>
                <a:lnTo>
                  <a:pt x="63487" y="59665"/>
                </a:lnTo>
                <a:lnTo>
                  <a:pt x="70470" y="52366"/>
                </a:lnTo>
                <a:lnTo>
                  <a:pt x="77771" y="45384"/>
                </a:lnTo>
                <a:lnTo>
                  <a:pt x="85390" y="39036"/>
                </a:lnTo>
                <a:lnTo>
                  <a:pt x="93326" y="33324"/>
                </a:lnTo>
                <a:lnTo>
                  <a:pt x="101579" y="27611"/>
                </a:lnTo>
                <a:lnTo>
                  <a:pt x="109832" y="22851"/>
                </a:lnTo>
                <a:lnTo>
                  <a:pt x="118720" y="17773"/>
                </a:lnTo>
                <a:lnTo>
                  <a:pt x="127291" y="13964"/>
                </a:lnTo>
                <a:lnTo>
                  <a:pt x="136496" y="10156"/>
                </a:lnTo>
                <a:lnTo>
                  <a:pt x="145385" y="6982"/>
                </a:lnTo>
                <a:lnTo>
                  <a:pt x="154908" y="4443"/>
                </a:lnTo>
                <a:lnTo>
                  <a:pt x="164113" y="2539"/>
                </a:lnTo>
                <a:lnTo>
                  <a:pt x="173953" y="952"/>
                </a:lnTo>
                <a:lnTo>
                  <a:pt x="183794" y="0"/>
                </a:lnTo>
                <a:close/>
              </a:path>
            </a:pathLst>
          </a:custGeom>
          <a:solidFill>
            <a:schemeClr val="bg1"/>
          </a:solidFill>
          <a:ln>
            <a:noFill/>
          </a:ln>
          <a:effectLst>
            <a:outerShdw blurRad="50800" dist="38100" dir="2700000" algn="tl" rotWithShape="0">
              <a:prstClr val="black">
                <a:alpha val="40000"/>
              </a:prstClr>
            </a:outerShdw>
          </a:effectLst>
          <a:extLst/>
        </p:spPr>
        <p:txBody>
          <a:bodyPr anchor="ctr">
            <a:scene3d>
              <a:camera prst="orthographicFront"/>
              <a:lightRig rig="threePt" dir="t"/>
            </a:scene3d>
            <a:sp3d>
              <a:contourClr>
                <a:srgbClr val="FFFFFF"/>
              </a:contourClr>
            </a:sp3d>
          </a:bodyPr>
          <a:lstStyle/>
          <a:p>
            <a:pPr algn="ctr">
              <a:defRPr/>
            </a:pPr>
            <a:endParaRPr lang="zh-CN" altLang="en-US">
              <a:solidFill>
                <a:schemeClr val="bg1"/>
              </a:solidFill>
              <a:latin typeface="微软雅黑" panose="020B0503020204020204" pitchFamily="34" charset="-122"/>
              <a:ea typeface="微软雅黑" panose="020B0503020204020204" pitchFamily="34" charset="-122"/>
            </a:endParaRPr>
          </a:p>
        </p:txBody>
      </p:sp>
      <p:sp>
        <p:nvSpPr>
          <p:cNvPr id="84" name="矩形 83"/>
          <p:cNvSpPr/>
          <p:nvPr/>
        </p:nvSpPr>
        <p:spPr>
          <a:xfrm flipH="1">
            <a:off x="-3" y="6525344"/>
            <a:ext cx="12195177" cy="360511"/>
          </a:xfrm>
          <a:prstGeom prst="rect">
            <a:avLst/>
          </a:prstGeom>
          <a:gradFill>
            <a:gsLst>
              <a:gs pos="0">
                <a:srgbClr val="0E1A40"/>
              </a:gs>
              <a:gs pos="100000">
                <a:srgbClr val="2F5EB0"/>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5" name="矩形 84"/>
          <p:cNvSpPr/>
          <p:nvPr/>
        </p:nvSpPr>
        <p:spPr>
          <a:xfrm flipH="1">
            <a:off x="-4" y="6596410"/>
            <a:ext cx="12195177" cy="288974"/>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6" name="矩形 5"/>
          <p:cNvSpPr/>
          <p:nvPr/>
        </p:nvSpPr>
        <p:spPr>
          <a:xfrm>
            <a:off x="9976569" y="6493142"/>
            <a:ext cx="1018294" cy="111815"/>
          </a:xfrm>
          <a:custGeom>
            <a:avLst/>
            <a:gdLst>
              <a:gd name="connsiteX0" fmla="*/ 0 w 926584"/>
              <a:gd name="connsiteY0" fmla="*/ 0 h 118098"/>
              <a:gd name="connsiteX1" fmla="*/ 926584 w 926584"/>
              <a:gd name="connsiteY1" fmla="*/ 0 h 118098"/>
              <a:gd name="connsiteX2" fmla="*/ 926584 w 926584"/>
              <a:gd name="connsiteY2" fmla="*/ 118098 h 118098"/>
              <a:gd name="connsiteX3" fmla="*/ 0 w 926584"/>
              <a:gd name="connsiteY3" fmla="*/ 118098 h 118098"/>
              <a:gd name="connsiteX4" fmla="*/ 0 w 926584"/>
              <a:gd name="connsiteY4" fmla="*/ 0 h 118098"/>
              <a:gd name="connsiteX0" fmla="*/ 55821 w 982405"/>
              <a:gd name="connsiteY0" fmla="*/ 0 h 144680"/>
              <a:gd name="connsiteX1" fmla="*/ 982405 w 982405"/>
              <a:gd name="connsiteY1" fmla="*/ 0 h 144680"/>
              <a:gd name="connsiteX2" fmla="*/ 982405 w 982405"/>
              <a:gd name="connsiteY2" fmla="*/ 118098 h 144680"/>
              <a:gd name="connsiteX3" fmla="*/ 0 w 982405"/>
              <a:gd name="connsiteY3" fmla="*/ 144680 h 144680"/>
              <a:gd name="connsiteX4" fmla="*/ 55821 w 982405"/>
              <a:gd name="connsiteY4" fmla="*/ 0 h 144680"/>
              <a:gd name="connsiteX0" fmla="*/ 55821 w 998354"/>
              <a:gd name="connsiteY0" fmla="*/ 0 h 147338"/>
              <a:gd name="connsiteX1" fmla="*/ 982405 w 998354"/>
              <a:gd name="connsiteY1" fmla="*/ 0 h 147338"/>
              <a:gd name="connsiteX2" fmla="*/ 998354 w 998354"/>
              <a:gd name="connsiteY2" fmla="*/ 147338 h 147338"/>
              <a:gd name="connsiteX3" fmla="*/ 0 w 998354"/>
              <a:gd name="connsiteY3" fmla="*/ 144680 h 147338"/>
              <a:gd name="connsiteX4" fmla="*/ 55821 w 998354"/>
              <a:gd name="connsiteY4" fmla="*/ 0 h 147338"/>
              <a:gd name="connsiteX0" fmla="*/ 84307 w 1026840"/>
              <a:gd name="connsiteY0" fmla="*/ 0 h 150534"/>
              <a:gd name="connsiteX1" fmla="*/ 1010891 w 1026840"/>
              <a:gd name="connsiteY1" fmla="*/ 0 h 150534"/>
              <a:gd name="connsiteX2" fmla="*/ 1026840 w 1026840"/>
              <a:gd name="connsiteY2" fmla="*/ 147338 h 150534"/>
              <a:gd name="connsiteX3" fmla="*/ 0 w 1026840"/>
              <a:gd name="connsiteY3" fmla="*/ 150534 h 150534"/>
              <a:gd name="connsiteX4" fmla="*/ 84307 w 1026840"/>
              <a:gd name="connsiteY4" fmla="*/ 0 h 150534"/>
              <a:gd name="connsiteX0" fmla="*/ 84307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84307 w 1021143"/>
              <a:gd name="connsiteY4" fmla="*/ 0 h 153193"/>
              <a:gd name="connsiteX0" fmla="*/ 92853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92853 w 1021143"/>
              <a:gd name="connsiteY4" fmla="*/ 0 h 153193"/>
              <a:gd name="connsiteX0" fmla="*/ 90004 w 1018294"/>
              <a:gd name="connsiteY0" fmla="*/ 0 h 153193"/>
              <a:gd name="connsiteX1" fmla="*/ 1008042 w 1018294"/>
              <a:gd name="connsiteY1" fmla="*/ 0 h 153193"/>
              <a:gd name="connsiteX2" fmla="*/ 1018294 w 1018294"/>
              <a:gd name="connsiteY2" fmla="*/ 153193 h 153193"/>
              <a:gd name="connsiteX3" fmla="*/ 0 w 1018294"/>
              <a:gd name="connsiteY3" fmla="*/ 142728 h 153193"/>
              <a:gd name="connsiteX4" fmla="*/ 90004 w 1018294"/>
              <a:gd name="connsiteY4" fmla="*/ 0 h 1531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8294" h="153193">
                <a:moveTo>
                  <a:pt x="90004" y="0"/>
                </a:moveTo>
                <a:lnTo>
                  <a:pt x="1008042" y="0"/>
                </a:lnTo>
                <a:lnTo>
                  <a:pt x="1018294" y="153193"/>
                </a:lnTo>
                <a:lnTo>
                  <a:pt x="0" y="142728"/>
                </a:lnTo>
                <a:lnTo>
                  <a:pt x="90004" y="0"/>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7" name="矩形 86"/>
          <p:cNvSpPr/>
          <p:nvPr/>
        </p:nvSpPr>
        <p:spPr>
          <a:xfrm>
            <a:off x="10067547" y="6493142"/>
            <a:ext cx="1070600" cy="392242"/>
          </a:xfrm>
          <a:prstGeom prst="rect">
            <a:avLst/>
          </a:prstGeom>
          <a:gradFill>
            <a:gsLst>
              <a:gs pos="0">
                <a:srgbClr val="0E1A40"/>
              </a:gs>
              <a:gs pos="100000">
                <a:srgbClr val="2F5EB0"/>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8" name="Rectangle 4"/>
          <p:cNvSpPr txBox="1">
            <a:spLocks noChangeArrowheads="1"/>
          </p:cNvSpPr>
          <p:nvPr/>
        </p:nvSpPr>
        <p:spPr bwMode="auto">
          <a:xfrm>
            <a:off x="9986019" y="6493142"/>
            <a:ext cx="1152128" cy="39224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en-US" altLang="zh-CN" dirty="0" smtClean="0">
                <a:latin typeface="方正兰亭超细黑简体" panose="02000000000000000000" pitchFamily="2" charset="-122"/>
                <a:ea typeface="方正兰亭超细黑简体" panose="02000000000000000000" pitchFamily="2" charset="-122"/>
              </a:rPr>
              <a:t>02</a:t>
            </a:r>
            <a:endParaRPr lang="zh-CN" dirty="0">
              <a:latin typeface="方正兰亭超细黑简体" panose="02000000000000000000" pitchFamily="2" charset="-122"/>
              <a:ea typeface="方正兰亭超细黑简体" panose="02000000000000000000" pitchFamily="2" charset="-122"/>
            </a:endParaRPr>
          </a:p>
        </p:txBody>
      </p:sp>
      <p:sp>
        <p:nvSpPr>
          <p:cNvPr id="89" name="TextBox 88"/>
          <p:cNvSpPr txBox="1"/>
          <p:nvPr/>
        </p:nvSpPr>
        <p:spPr>
          <a:xfrm>
            <a:off x="13514411" y="7029400"/>
            <a:ext cx="877163" cy="369332"/>
          </a:xfrm>
          <a:prstGeom prst="rect">
            <a:avLst/>
          </a:prstGeom>
          <a:noFill/>
        </p:spPr>
        <p:txBody>
          <a:bodyPr wrap="none" rtlCol="0">
            <a:spAutoFit/>
          </a:bodyPr>
          <a:lstStyle/>
          <a:p>
            <a:r>
              <a:rPr lang="zh-CN" altLang="en-US" dirty="0" smtClean="0"/>
              <a:t>延时符</a:t>
            </a:r>
            <a:endParaRPr lang="zh-CN" altLang="en-US" dirty="0"/>
          </a:p>
        </p:txBody>
      </p:sp>
    </p:spTree>
    <p:extLst>
      <p:ext uri="{BB962C8B-B14F-4D97-AF65-F5344CB8AC3E}">
        <p14:creationId xmlns:p14="http://schemas.microsoft.com/office/powerpoint/2010/main" val="240886223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47"/>
                                        </p:tgtEl>
                                        <p:attrNameLst>
                                          <p:attrName>style.visibility</p:attrName>
                                        </p:attrNameLst>
                                      </p:cBhvr>
                                      <p:to>
                                        <p:strVal val="visible"/>
                                      </p:to>
                                    </p:set>
                                    <p:animEffect transition="in" filter="fade">
                                      <p:cBhvr>
                                        <p:cTn id="7" dur="1000"/>
                                        <p:tgtEl>
                                          <p:spTgt spid="47"/>
                                        </p:tgtEl>
                                      </p:cBhvr>
                                    </p:animEffect>
                                    <p:anim calcmode="lin" valueType="num">
                                      <p:cBhvr>
                                        <p:cTn id="8" dur="1000" fill="hold"/>
                                        <p:tgtEl>
                                          <p:spTgt spid="47"/>
                                        </p:tgtEl>
                                        <p:attrNameLst>
                                          <p:attrName>ppt_x</p:attrName>
                                        </p:attrNameLst>
                                      </p:cBhvr>
                                      <p:tavLst>
                                        <p:tav tm="0">
                                          <p:val>
                                            <p:strVal val="#ppt_x"/>
                                          </p:val>
                                        </p:tav>
                                        <p:tav tm="100000">
                                          <p:val>
                                            <p:strVal val="#ppt_x"/>
                                          </p:val>
                                        </p:tav>
                                      </p:tavLst>
                                    </p:anim>
                                    <p:anim calcmode="lin" valueType="num">
                                      <p:cBhvr>
                                        <p:cTn id="9" dur="1000" fill="hold"/>
                                        <p:tgtEl>
                                          <p:spTgt spid="47"/>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1" presetClass="entr" presetSubtype="0" fill="hold" grpId="0" nodeType="afterEffect">
                                  <p:stCondLst>
                                    <p:cond delay="0"/>
                                  </p:stCondLst>
                                  <p:iterate type="lt">
                                    <p:tmPct val="10000"/>
                                  </p:iterate>
                                  <p:childTnLst>
                                    <p:set>
                                      <p:cBhvr>
                                        <p:cTn id="12" dur="1" fill="hold">
                                          <p:stCondLst>
                                            <p:cond delay="0"/>
                                          </p:stCondLst>
                                        </p:cTn>
                                        <p:tgtEl>
                                          <p:spTgt spid="67"/>
                                        </p:tgtEl>
                                        <p:attrNameLst>
                                          <p:attrName>style.visibility</p:attrName>
                                        </p:attrNameLst>
                                      </p:cBhvr>
                                      <p:to>
                                        <p:strVal val="visible"/>
                                      </p:to>
                                    </p:set>
                                    <p:anim calcmode="lin" valueType="num">
                                      <p:cBhvr>
                                        <p:cTn id="13" dur="500" fill="hold"/>
                                        <p:tgtEl>
                                          <p:spTgt spid="67"/>
                                        </p:tgtEl>
                                        <p:attrNameLst>
                                          <p:attrName>ppt_x</p:attrName>
                                        </p:attrNameLst>
                                      </p:cBhvr>
                                      <p:tavLst>
                                        <p:tav tm="0">
                                          <p:val>
                                            <p:strVal val="#ppt_x"/>
                                          </p:val>
                                        </p:tav>
                                        <p:tav tm="50000">
                                          <p:val>
                                            <p:strVal val="#ppt_x+.1"/>
                                          </p:val>
                                        </p:tav>
                                        <p:tav tm="100000">
                                          <p:val>
                                            <p:strVal val="#ppt_x"/>
                                          </p:val>
                                        </p:tav>
                                      </p:tavLst>
                                    </p:anim>
                                    <p:anim calcmode="lin" valueType="num">
                                      <p:cBhvr>
                                        <p:cTn id="14" dur="500" fill="hold"/>
                                        <p:tgtEl>
                                          <p:spTgt spid="67"/>
                                        </p:tgtEl>
                                        <p:attrNameLst>
                                          <p:attrName>ppt_y</p:attrName>
                                        </p:attrNameLst>
                                      </p:cBhvr>
                                      <p:tavLst>
                                        <p:tav tm="0">
                                          <p:val>
                                            <p:strVal val="#ppt_y"/>
                                          </p:val>
                                        </p:tav>
                                        <p:tav tm="100000">
                                          <p:val>
                                            <p:strVal val="#ppt_y"/>
                                          </p:val>
                                        </p:tav>
                                      </p:tavLst>
                                    </p:anim>
                                    <p:anim calcmode="lin" valueType="num">
                                      <p:cBhvr>
                                        <p:cTn id="15" dur="500" fill="hold"/>
                                        <p:tgtEl>
                                          <p:spTgt spid="67"/>
                                        </p:tgtEl>
                                        <p:attrNameLst>
                                          <p:attrName>ppt_h</p:attrName>
                                        </p:attrNameLst>
                                      </p:cBhvr>
                                      <p:tavLst>
                                        <p:tav tm="0">
                                          <p:val>
                                            <p:strVal val="#ppt_h/10"/>
                                          </p:val>
                                        </p:tav>
                                        <p:tav tm="50000">
                                          <p:val>
                                            <p:strVal val="#ppt_h+.01"/>
                                          </p:val>
                                        </p:tav>
                                        <p:tav tm="100000">
                                          <p:val>
                                            <p:strVal val="#ppt_h"/>
                                          </p:val>
                                        </p:tav>
                                      </p:tavLst>
                                    </p:anim>
                                    <p:anim calcmode="lin" valueType="num">
                                      <p:cBhvr>
                                        <p:cTn id="16" dur="500" fill="hold"/>
                                        <p:tgtEl>
                                          <p:spTgt spid="67"/>
                                        </p:tgtEl>
                                        <p:attrNameLst>
                                          <p:attrName>ppt_w</p:attrName>
                                        </p:attrNameLst>
                                      </p:cBhvr>
                                      <p:tavLst>
                                        <p:tav tm="0">
                                          <p:val>
                                            <p:strVal val="#ppt_w/10"/>
                                          </p:val>
                                        </p:tav>
                                        <p:tav tm="50000">
                                          <p:val>
                                            <p:strVal val="#ppt_w+.01"/>
                                          </p:val>
                                        </p:tav>
                                        <p:tav tm="100000">
                                          <p:val>
                                            <p:strVal val="#ppt_w"/>
                                          </p:val>
                                        </p:tav>
                                      </p:tavLst>
                                    </p:anim>
                                    <p:animEffect transition="in" filter="fade">
                                      <p:cBhvr>
                                        <p:cTn id="17" dur="500" tmFilter="0,0; .5, 1; 1, 1"/>
                                        <p:tgtEl>
                                          <p:spTgt spid="67"/>
                                        </p:tgtEl>
                                      </p:cBhvr>
                                    </p:animEffect>
                                  </p:childTnLst>
                                </p:cTn>
                              </p:par>
                              <p:par>
                                <p:cTn id="18" presetID="2" presetClass="entr" presetSubtype="12" fill="hold" grpId="0" nodeType="withEffect">
                                  <p:stCondLst>
                                    <p:cond delay="1000"/>
                                  </p:stCondLst>
                                  <p:childTnLst>
                                    <p:set>
                                      <p:cBhvr>
                                        <p:cTn id="19" dur="1" fill="hold">
                                          <p:stCondLst>
                                            <p:cond delay="0"/>
                                          </p:stCondLst>
                                        </p:cTn>
                                        <p:tgtEl>
                                          <p:spTgt spid="69"/>
                                        </p:tgtEl>
                                        <p:attrNameLst>
                                          <p:attrName>style.visibility</p:attrName>
                                        </p:attrNameLst>
                                      </p:cBhvr>
                                      <p:to>
                                        <p:strVal val="visible"/>
                                      </p:to>
                                    </p:set>
                                    <p:anim calcmode="lin" valueType="num">
                                      <p:cBhvr additive="base">
                                        <p:cTn id="20" dur="500" fill="hold"/>
                                        <p:tgtEl>
                                          <p:spTgt spid="69"/>
                                        </p:tgtEl>
                                        <p:attrNameLst>
                                          <p:attrName>ppt_x</p:attrName>
                                        </p:attrNameLst>
                                      </p:cBhvr>
                                      <p:tavLst>
                                        <p:tav tm="0">
                                          <p:val>
                                            <p:strVal val="0-#ppt_w/2"/>
                                          </p:val>
                                        </p:tav>
                                        <p:tav tm="100000">
                                          <p:val>
                                            <p:strVal val="#ppt_x"/>
                                          </p:val>
                                        </p:tav>
                                      </p:tavLst>
                                    </p:anim>
                                    <p:anim calcmode="lin" valueType="num">
                                      <p:cBhvr additive="base">
                                        <p:cTn id="21" dur="500" fill="hold"/>
                                        <p:tgtEl>
                                          <p:spTgt spid="69"/>
                                        </p:tgtEl>
                                        <p:attrNameLst>
                                          <p:attrName>ppt_y</p:attrName>
                                        </p:attrNameLst>
                                      </p:cBhvr>
                                      <p:tavLst>
                                        <p:tav tm="0">
                                          <p:val>
                                            <p:strVal val="1+#ppt_h/2"/>
                                          </p:val>
                                        </p:tav>
                                        <p:tav tm="100000">
                                          <p:val>
                                            <p:strVal val="#ppt_y"/>
                                          </p:val>
                                        </p:tav>
                                      </p:tavLst>
                                    </p:anim>
                                  </p:childTnLst>
                                </p:cTn>
                              </p:par>
                              <p:par>
                                <p:cTn id="22" presetID="2" presetClass="entr" presetSubtype="12" fill="hold" grpId="0" nodeType="withEffect">
                                  <p:stCondLst>
                                    <p:cond delay="1000"/>
                                  </p:stCondLst>
                                  <p:childTnLst>
                                    <p:set>
                                      <p:cBhvr>
                                        <p:cTn id="23" dur="1" fill="hold">
                                          <p:stCondLst>
                                            <p:cond delay="0"/>
                                          </p:stCondLst>
                                        </p:cTn>
                                        <p:tgtEl>
                                          <p:spTgt spid="71"/>
                                        </p:tgtEl>
                                        <p:attrNameLst>
                                          <p:attrName>style.visibility</p:attrName>
                                        </p:attrNameLst>
                                      </p:cBhvr>
                                      <p:to>
                                        <p:strVal val="visible"/>
                                      </p:to>
                                    </p:set>
                                    <p:anim calcmode="lin" valueType="num">
                                      <p:cBhvr additive="base">
                                        <p:cTn id="24" dur="500" fill="hold"/>
                                        <p:tgtEl>
                                          <p:spTgt spid="71"/>
                                        </p:tgtEl>
                                        <p:attrNameLst>
                                          <p:attrName>ppt_x</p:attrName>
                                        </p:attrNameLst>
                                      </p:cBhvr>
                                      <p:tavLst>
                                        <p:tav tm="0">
                                          <p:val>
                                            <p:strVal val="0-#ppt_w/2"/>
                                          </p:val>
                                        </p:tav>
                                        <p:tav tm="100000">
                                          <p:val>
                                            <p:strVal val="#ppt_x"/>
                                          </p:val>
                                        </p:tav>
                                      </p:tavLst>
                                    </p:anim>
                                    <p:anim calcmode="lin" valueType="num">
                                      <p:cBhvr additive="base">
                                        <p:cTn id="25" dur="500" fill="hold"/>
                                        <p:tgtEl>
                                          <p:spTgt spid="71"/>
                                        </p:tgtEl>
                                        <p:attrNameLst>
                                          <p:attrName>ppt_y</p:attrName>
                                        </p:attrNameLst>
                                      </p:cBhvr>
                                      <p:tavLst>
                                        <p:tav tm="0">
                                          <p:val>
                                            <p:strVal val="1+#ppt_h/2"/>
                                          </p:val>
                                        </p:tav>
                                        <p:tav tm="100000">
                                          <p:val>
                                            <p:strVal val="#ppt_y"/>
                                          </p:val>
                                        </p:tav>
                                      </p:tavLst>
                                    </p:anim>
                                  </p:childTnLst>
                                </p:cTn>
                              </p:par>
                              <p:par>
                                <p:cTn id="26" presetID="2" presetClass="entr" presetSubtype="12" fill="hold" grpId="0" nodeType="withEffect">
                                  <p:stCondLst>
                                    <p:cond delay="1000"/>
                                  </p:stCondLst>
                                  <p:childTnLst>
                                    <p:set>
                                      <p:cBhvr>
                                        <p:cTn id="27" dur="1" fill="hold">
                                          <p:stCondLst>
                                            <p:cond delay="0"/>
                                          </p:stCondLst>
                                        </p:cTn>
                                        <p:tgtEl>
                                          <p:spTgt spid="72"/>
                                        </p:tgtEl>
                                        <p:attrNameLst>
                                          <p:attrName>style.visibility</p:attrName>
                                        </p:attrNameLst>
                                      </p:cBhvr>
                                      <p:to>
                                        <p:strVal val="visible"/>
                                      </p:to>
                                    </p:set>
                                    <p:anim calcmode="lin" valueType="num">
                                      <p:cBhvr additive="base">
                                        <p:cTn id="28" dur="500" fill="hold"/>
                                        <p:tgtEl>
                                          <p:spTgt spid="72"/>
                                        </p:tgtEl>
                                        <p:attrNameLst>
                                          <p:attrName>ppt_x</p:attrName>
                                        </p:attrNameLst>
                                      </p:cBhvr>
                                      <p:tavLst>
                                        <p:tav tm="0">
                                          <p:val>
                                            <p:strVal val="0-#ppt_w/2"/>
                                          </p:val>
                                        </p:tav>
                                        <p:tav tm="100000">
                                          <p:val>
                                            <p:strVal val="#ppt_x"/>
                                          </p:val>
                                        </p:tav>
                                      </p:tavLst>
                                    </p:anim>
                                    <p:anim calcmode="lin" valueType="num">
                                      <p:cBhvr additive="base">
                                        <p:cTn id="29" dur="500" fill="hold"/>
                                        <p:tgtEl>
                                          <p:spTgt spid="72"/>
                                        </p:tgtEl>
                                        <p:attrNameLst>
                                          <p:attrName>ppt_y</p:attrName>
                                        </p:attrNameLst>
                                      </p:cBhvr>
                                      <p:tavLst>
                                        <p:tav tm="0">
                                          <p:val>
                                            <p:strVal val="1+#ppt_h/2"/>
                                          </p:val>
                                        </p:tav>
                                        <p:tav tm="100000">
                                          <p:val>
                                            <p:strVal val="#ppt_y"/>
                                          </p:val>
                                        </p:tav>
                                      </p:tavLst>
                                    </p:anim>
                                  </p:childTnLst>
                                </p:cTn>
                              </p:par>
                              <p:par>
                                <p:cTn id="30" presetID="2" presetClass="entr" presetSubtype="12" fill="hold" grpId="0" nodeType="withEffect">
                                  <p:stCondLst>
                                    <p:cond delay="1000"/>
                                  </p:stCondLst>
                                  <p:childTnLst>
                                    <p:set>
                                      <p:cBhvr>
                                        <p:cTn id="31" dur="1" fill="hold">
                                          <p:stCondLst>
                                            <p:cond delay="0"/>
                                          </p:stCondLst>
                                        </p:cTn>
                                        <p:tgtEl>
                                          <p:spTgt spid="73"/>
                                        </p:tgtEl>
                                        <p:attrNameLst>
                                          <p:attrName>style.visibility</p:attrName>
                                        </p:attrNameLst>
                                      </p:cBhvr>
                                      <p:to>
                                        <p:strVal val="visible"/>
                                      </p:to>
                                    </p:set>
                                    <p:anim calcmode="lin" valueType="num">
                                      <p:cBhvr additive="base">
                                        <p:cTn id="32" dur="500" fill="hold"/>
                                        <p:tgtEl>
                                          <p:spTgt spid="73"/>
                                        </p:tgtEl>
                                        <p:attrNameLst>
                                          <p:attrName>ppt_x</p:attrName>
                                        </p:attrNameLst>
                                      </p:cBhvr>
                                      <p:tavLst>
                                        <p:tav tm="0">
                                          <p:val>
                                            <p:strVal val="0-#ppt_w/2"/>
                                          </p:val>
                                        </p:tav>
                                        <p:tav tm="100000">
                                          <p:val>
                                            <p:strVal val="#ppt_x"/>
                                          </p:val>
                                        </p:tav>
                                      </p:tavLst>
                                    </p:anim>
                                    <p:anim calcmode="lin" valueType="num">
                                      <p:cBhvr additive="base">
                                        <p:cTn id="33" dur="500" fill="hold"/>
                                        <p:tgtEl>
                                          <p:spTgt spid="73"/>
                                        </p:tgtEl>
                                        <p:attrNameLst>
                                          <p:attrName>ppt_y</p:attrName>
                                        </p:attrNameLst>
                                      </p:cBhvr>
                                      <p:tavLst>
                                        <p:tav tm="0">
                                          <p:val>
                                            <p:strVal val="1+#ppt_h/2"/>
                                          </p:val>
                                        </p:tav>
                                        <p:tav tm="100000">
                                          <p:val>
                                            <p:strVal val="#ppt_y"/>
                                          </p:val>
                                        </p:tav>
                                      </p:tavLst>
                                    </p:anim>
                                  </p:childTnLst>
                                </p:cTn>
                              </p:par>
                              <p:par>
                                <p:cTn id="34" presetID="2" presetClass="entr" presetSubtype="12" fill="hold" grpId="0" nodeType="withEffect">
                                  <p:stCondLst>
                                    <p:cond delay="1000"/>
                                  </p:stCondLst>
                                  <p:childTnLst>
                                    <p:set>
                                      <p:cBhvr>
                                        <p:cTn id="35" dur="1" fill="hold">
                                          <p:stCondLst>
                                            <p:cond delay="0"/>
                                          </p:stCondLst>
                                        </p:cTn>
                                        <p:tgtEl>
                                          <p:spTgt spid="74"/>
                                        </p:tgtEl>
                                        <p:attrNameLst>
                                          <p:attrName>style.visibility</p:attrName>
                                        </p:attrNameLst>
                                      </p:cBhvr>
                                      <p:to>
                                        <p:strVal val="visible"/>
                                      </p:to>
                                    </p:set>
                                    <p:anim calcmode="lin" valueType="num">
                                      <p:cBhvr additive="base">
                                        <p:cTn id="36" dur="500" fill="hold"/>
                                        <p:tgtEl>
                                          <p:spTgt spid="74"/>
                                        </p:tgtEl>
                                        <p:attrNameLst>
                                          <p:attrName>ppt_x</p:attrName>
                                        </p:attrNameLst>
                                      </p:cBhvr>
                                      <p:tavLst>
                                        <p:tav tm="0">
                                          <p:val>
                                            <p:strVal val="0-#ppt_w/2"/>
                                          </p:val>
                                        </p:tav>
                                        <p:tav tm="100000">
                                          <p:val>
                                            <p:strVal val="#ppt_x"/>
                                          </p:val>
                                        </p:tav>
                                      </p:tavLst>
                                    </p:anim>
                                    <p:anim calcmode="lin" valueType="num">
                                      <p:cBhvr additive="base">
                                        <p:cTn id="37" dur="500" fill="hold"/>
                                        <p:tgtEl>
                                          <p:spTgt spid="74"/>
                                        </p:tgtEl>
                                        <p:attrNameLst>
                                          <p:attrName>ppt_y</p:attrName>
                                        </p:attrNameLst>
                                      </p:cBhvr>
                                      <p:tavLst>
                                        <p:tav tm="0">
                                          <p:val>
                                            <p:strVal val="1+#ppt_h/2"/>
                                          </p:val>
                                        </p:tav>
                                        <p:tav tm="100000">
                                          <p:val>
                                            <p:strVal val="#ppt_y"/>
                                          </p:val>
                                        </p:tav>
                                      </p:tavLst>
                                    </p:anim>
                                  </p:childTnLst>
                                </p:cTn>
                              </p:par>
                              <p:par>
                                <p:cTn id="38" presetID="45" presetClass="entr" presetSubtype="0" fill="hold" grpId="0" nodeType="withEffect">
                                  <p:stCondLst>
                                    <p:cond delay="1750"/>
                                  </p:stCondLst>
                                  <p:childTnLst>
                                    <p:set>
                                      <p:cBhvr>
                                        <p:cTn id="39" dur="1" fill="hold">
                                          <p:stCondLst>
                                            <p:cond delay="0"/>
                                          </p:stCondLst>
                                        </p:cTn>
                                        <p:tgtEl>
                                          <p:spTgt spid="83"/>
                                        </p:tgtEl>
                                        <p:attrNameLst>
                                          <p:attrName>style.visibility</p:attrName>
                                        </p:attrNameLst>
                                      </p:cBhvr>
                                      <p:to>
                                        <p:strVal val="visible"/>
                                      </p:to>
                                    </p:set>
                                    <p:animEffect transition="in" filter="fade">
                                      <p:cBhvr>
                                        <p:cTn id="40" dur="2000"/>
                                        <p:tgtEl>
                                          <p:spTgt spid="83"/>
                                        </p:tgtEl>
                                      </p:cBhvr>
                                    </p:animEffect>
                                    <p:anim calcmode="lin" valueType="num">
                                      <p:cBhvr>
                                        <p:cTn id="41" dur="2000" fill="hold"/>
                                        <p:tgtEl>
                                          <p:spTgt spid="83"/>
                                        </p:tgtEl>
                                        <p:attrNameLst>
                                          <p:attrName>ppt_w</p:attrName>
                                        </p:attrNameLst>
                                      </p:cBhvr>
                                      <p:tavLst>
                                        <p:tav tm="0" fmla="#ppt_w*sin(2.5*pi*$)">
                                          <p:val>
                                            <p:fltVal val="0"/>
                                          </p:val>
                                        </p:tav>
                                        <p:tav tm="100000">
                                          <p:val>
                                            <p:fltVal val="1"/>
                                          </p:val>
                                        </p:tav>
                                      </p:tavLst>
                                    </p:anim>
                                    <p:anim calcmode="lin" valueType="num">
                                      <p:cBhvr>
                                        <p:cTn id="42" dur="2000" fill="hold"/>
                                        <p:tgtEl>
                                          <p:spTgt spid="83"/>
                                        </p:tgtEl>
                                        <p:attrNameLst>
                                          <p:attrName>ppt_h</p:attrName>
                                        </p:attrNameLst>
                                      </p:cBhvr>
                                      <p:tavLst>
                                        <p:tav tm="0">
                                          <p:val>
                                            <p:strVal val="#ppt_h"/>
                                          </p:val>
                                        </p:tav>
                                        <p:tav tm="100000">
                                          <p:val>
                                            <p:strVal val="#ppt_h"/>
                                          </p:val>
                                        </p:tav>
                                      </p:tavLst>
                                    </p:anim>
                                  </p:childTnLst>
                                </p:cTn>
                              </p:par>
                              <p:par>
                                <p:cTn id="43" presetID="45" presetClass="entr" presetSubtype="0" fill="hold" grpId="0" nodeType="withEffect">
                                  <p:stCondLst>
                                    <p:cond delay="1750"/>
                                  </p:stCondLst>
                                  <p:childTnLst>
                                    <p:set>
                                      <p:cBhvr>
                                        <p:cTn id="44" dur="1" fill="hold">
                                          <p:stCondLst>
                                            <p:cond delay="0"/>
                                          </p:stCondLst>
                                        </p:cTn>
                                        <p:tgtEl>
                                          <p:spTgt spid="75"/>
                                        </p:tgtEl>
                                        <p:attrNameLst>
                                          <p:attrName>style.visibility</p:attrName>
                                        </p:attrNameLst>
                                      </p:cBhvr>
                                      <p:to>
                                        <p:strVal val="visible"/>
                                      </p:to>
                                    </p:set>
                                    <p:animEffect transition="in" filter="fade">
                                      <p:cBhvr>
                                        <p:cTn id="45" dur="2000"/>
                                        <p:tgtEl>
                                          <p:spTgt spid="75"/>
                                        </p:tgtEl>
                                      </p:cBhvr>
                                    </p:animEffect>
                                    <p:anim calcmode="lin" valueType="num">
                                      <p:cBhvr>
                                        <p:cTn id="46" dur="2000" fill="hold"/>
                                        <p:tgtEl>
                                          <p:spTgt spid="75"/>
                                        </p:tgtEl>
                                        <p:attrNameLst>
                                          <p:attrName>ppt_w</p:attrName>
                                        </p:attrNameLst>
                                      </p:cBhvr>
                                      <p:tavLst>
                                        <p:tav tm="0" fmla="#ppt_w*sin(2.5*pi*$)">
                                          <p:val>
                                            <p:fltVal val="0"/>
                                          </p:val>
                                        </p:tav>
                                        <p:tav tm="100000">
                                          <p:val>
                                            <p:fltVal val="1"/>
                                          </p:val>
                                        </p:tav>
                                      </p:tavLst>
                                    </p:anim>
                                    <p:anim calcmode="lin" valueType="num">
                                      <p:cBhvr>
                                        <p:cTn id="47" dur="2000" fill="hold"/>
                                        <p:tgtEl>
                                          <p:spTgt spid="75"/>
                                        </p:tgtEl>
                                        <p:attrNameLst>
                                          <p:attrName>ppt_h</p:attrName>
                                        </p:attrNameLst>
                                      </p:cBhvr>
                                      <p:tavLst>
                                        <p:tav tm="0">
                                          <p:val>
                                            <p:strVal val="#ppt_h"/>
                                          </p:val>
                                        </p:tav>
                                        <p:tav tm="100000">
                                          <p:val>
                                            <p:strVal val="#ppt_h"/>
                                          </p:val>
                                        </p:tav>
                                      </p:tavLst>
                                    </p:anim>
                                  </p:childTnLst>
                                </p:cTn>
                              </p:par>
                              <p:par>
                                <p:cTn id="48" presetID="45" presetClass="entr" presetSubtype="0" fill="hold" grpId="0" nodeType="withEffect">
                                  <p:stCondLst>
                                    <p:cond delay="1750"/>
                                  </p:stCondLst>
                                  <p:childTnLst>
                                    <p:set>
                                      <p:cBhvr>
                                        <p:cTn id="49" dur="1" fill="hold">
                                          <p:stCondLst>
                                            <p:cond delay="0"/>
                                          </p:stCondLst>
                                        </p:cTn>
                                        <p:tgtEl>
                                          <p:spTgt spid="76"/>
                                        </p:tgtEl>
                                        <p:attrNameLst>
                                          <p:attrName>style.visibility</p:attrName>
                                        </p:attrNameLst>
                                      </p:cBhvr>
                                      <p:to>
                                        <p:strVal val="visible"/>
                                      </p:to>
                                    </p:set>
                                    <p:animEffect transition="in" filter="fade">
                                      <p:cBhvr>
                                        <p:cTn id="50" dur="2000"/>
                                        <p:tgtEl>
                                          <p:spTgt spid="76"/>
                                        </p:tgtEl>
                                      </p:cBhvr>
                                    </p:animEffect>
                                    <p:anim calcmode="lin" valueType="num">
                                      <p:cBhvr>
                                        <p:cTn id="51" dur="2000" fill="hold"/>
                                        <p:tgtEl>
                                          <p:spTgt spid="76"/>
                                        </p:tgtEl>
                                        <p:attrNameLst>
                                          <p:attrName>ppt_w</p:attrName>
                                        </p:attrNameLst>
                                      </p:cBhvr>
                                      <p:tavLst>
                                        <p:tav tm="0" fmla="#ppt_w*sin(2.5*pi*$)">
                                          <p:val>
                                            <p:fltVal val="0"/>
                                          </p:val>
                                        </p:tav>
                                        <p:tav tm="100000">
                                          <p:val>
                                            <p:fltVal val="1"/>
                                          </p:val>
                                        </p:tav>
                                      </p:tavLst>
                                    </p:anim>
                                    <p:anim calcmode="lin" valueType="num">
                                      <p:cBhvr>
                                        <p:cTn id="52" dur="2000" fill="hold"/>
                                        <p:tgtEl>
                                          <p:spTgt spid="76"/>
                                        </p:tgtEl>
                                        <p:attrNameLst>
                                          <p:attrName>ppt_h</p:attrName>
                                        </p:attrNameLst>
                                      </p:cBhvr>
                                      <p:tavLst>
                                        <p:tav tm="0">
                                          <p:val>
                                            <p:strVal val="#ppt_h"/>
                                          </p:val>
                                        </p:tav>
                                        <p:tav tm="100000">
                                          <p:val>
                                            <p:strVal val="#ppt_h"/>
                                          </p:val>
                                        </p:tav>
                                      </p:tavLst>
                                    </p:anim>
                                  </p:childTnLst>
                                </p:cTn>
                              </p:par>
                              <p:par>
                                <p:cTn id="53" presetID="45" presetClass="entr" presetSubtype="0" fill="hold" grpId="0" nodeType="withEffect">
                                  <p:stCondLst>
                                    <p:cond delay="1750"/>
                                  </p:stCondLst>
                                  <p:childTnLst>
                                    <p:set>
                                      <p:cBhvr>
                                        <p:cTn id="54" dur="1" fill="hold">
                                          <p:stCondLst>
                                            <p:cond delay="0"/>
                                          </p:stCondLst>
                                        </p:cTn>
                                        <p:tgtEl>
                                          <p:spTgt spid="82"/>
                                        </p:tgtEl>
                                        <p:attrNameLst>
                                          <p:attrName>style.visibility</p:attrName>
                                        </p:attrNameLst>
                                      </p:cBhvr>
                                      <p:to>
                                        <p:strVal val="visible"/>
                                      </p:to>
                                    </p:set>
                                    <p:animEffect transition="in" filter="fade">
                                      <p:cBhvr>
                                        <p:cTn id="55" dur="2000"/>
                                        <p:tgtEl>
                                          <p:spTgt spid="82"/>
                                        </p:tgtEl>
                                      </p:cBhvr>
                                    </p:animEffect>
                                    <p:anim calcmode="lin" valueType="num">
                                      <p:cBhvr>
                                        <p:cTn id="56" dur="2000" fill="hold"/>
                                        <p:tgtEl>
                                          <p:spTgt spid="82"/>
                                        </p:tgtEl>
                                        <p:attrNameLst>
                                          <p:attrName>ppt_w</p:attrName>
                                        </p:attrNameLst>
                                      </p:cBhvr>
                                      <p:tavLst>
                                        <p:tav tm="0" fmla="#ppt_w*sin(2.5*pi*$)">
                                          <p:val>
                                            <p:fltVal val="0"/>
                                          </p:val>
                                        </p:tav>
                                        <p:tav tm="100000">
                                          <p:val>
                                            <p:fltVal val="1"/>
                                          </p:val>
                                        </p:tav>
                                      </p:tavLst>
                                    </p:anim>
                                    <p:anim calcmode="lin" valueType="num">
                                      <p:cBhvr>
                                        <p:cTn id="57" dur="2000" fill="hold"/>
                                        <p:tgtEl>
                                          <p:spTgt spid="82"/>
                                        </p:tgtEl>
                                        <p:attrNameLst>
                                          <p:attrName>ppt_h</p:attrName>
                                        </p:attrNameLst>
                                      </p:cBhvr>
                                      <p:tavLst>
                                        <p:tav tm="0">
                                          <p:val>
                                            <p:strVal val="#ppt_h"/>
                                          </p:val>
                                        </p:tav>
                                        <p:tav tm="100000">
                                          <p:val>
                                            <p:strVal val="#ppt_h"/>
                                          </p:val>
                                        </p:tav>
                                      </p:tavLst>
                                    </p:anim>
                                  </p:childTnLst>
                                </p:cTn>
                              </p:par>
                              <p:par>
                                <p:cTn id="58" presetID="45" presetClass="entr" presetSubtype="0" fill="hold" grpId="0" nodeType="withEffect">
                                  <p:stCondLst>
                                    <p:cond delay="1750"/>
                                  </p:stCondLst>
                                  <p:childTnLst>
                                    <p:set>
                                      <p:cBhvr>
                                        <p:cTn id="59" dur="1" fill="hold">
                                          <p:stCondLst>
                                            <p:cond delay="0"/>
                                          </p:stCondLst>
                                        </p:cTn>
                                        <p:tgtEl>
                                          <p:spTgt spid="77"/>
                                        </p:tgtEl>
                                        <p:attrNameLst>
                                          <p:attrName>style.visibility</p:attrName>
                                        </p:attrNameLst>
                                      </p:cBhvr>
                                      <p:to>
                                        <p:strVal val="visible"/>
                                      </p:to>
                                    </p:set>
                                    <p:animEffect transition="in" filter="fade">
                                      <p:cBhvr>
                                        <p:cTn id="60" dur="2000"/>
                                        <p:tgtEl>
                                          <p:spTgt spid="77"/>
                                        </p:tgtEl>
                                      </p:cBhvr>
                                    </p:animEffect>
                                    <p:anim calcmode="lin" valueType="num">
                                      <p:cBhvr>
                                        <p:cTn id="61" dur="2000" fill="hold"/>
                                        <p:tgtEl>
                                          <p:spTgt spid="77"/>
                                        </p:tgtEl>
                                        <p:attrNameLst>
                                          <p:attrName>ppt_w</p:attrName>
                                        </p:attrNameLst>
                                      </p:cBhvr>
                                      <p:tavLst>
                                        <p:tav tm="0" fmla="#ppt_w*sin(2.5*pi*$)">
                                          <p:val>
                                            <p:fltVal val="0"/>
                                          </p:val>
                                        </p:tav>
                                        <p:tav tm="100000">
                                          <p:val>
                                            <p:fltVal val="1"/>
                                          </p:val>
                                        </p:tav>
                                      </p:tavLst>
                                    </p:anim>
                                    <p:anim calcmode="lin" valueType="num">
                                      <p:cBhvr>
                                        <p:cTn id="62" dur="2000" fill="hold"/>
                                        <p:tgtEl>
                                          <p:spTgt spid="77"/>
                                        </p:tgtEl>
                                        <p:attrNameLst>
                                          <p:attrName>ppt_h</p:attrName>
                                        </p:attrNameLst>
                                      </p:cBhvr>
                                      <p:tavLst>
                                        <p:tav tm="0">
                                          <p:val>
                                            <p:strVal val="#ppt_h"/>
                                          </p:val>
                                        </p:tav>
                                        <p:tav tm="100000">
                                          <p:val>
                                            <p:strVal val="#ppt_h"/>
                                          </p:val>
                                        </p:tav>
                                      </p:tavLst>
                                    </p:anim>
                                  </p:childTnLst>
                                </p:cTn>
                              </p:par>
                              <p:par>
                                <p:cTn id="63" presetID="16" presetClass="entr" presetSubtype="21" fill="hold" grpId="0" nodeType="withEffect">
                                  <p:stCondLst>
                                    <p:cond delay="3250"/>
                                  </p:stCondLst>
                                  <p:childTnLst>
                                    <p:set>
                                      <p:cBhvr>
                                        <p:cTn id="64" dur="1" fill="hold">
                                          <p:stCondLst>
                                            <p:cond delay="0"/>
                                          </p:stCondLst>
                                        </p:cTn>
                                        <p:tgtEl>
                                          <p:spTgt spid="70"/>
                                        </p:tgtEl>
                                        <p:attrNameLst>
                                          <p:attrName>style.visibility</p:attrName>
                                        </p:attrNameLst>
                                      </p:cBhvr>
                                      <p:to>
                                        <p:strVal val="visible"/>
                                      </p:to>
                                    </p:set>
                                    <p:animEffect transition="in" filter="barn(inVertical)">
                                      <p:cBhvr>
                                        <p:cTn id="65" dur="500"/>
                                        <p:tgtEl>
                                          <p:spTgt spid="70"/>
                                        </p:tgtEl>
                                      </p:cBhvr>
                                    </p:animEffect>
                                  </p:childTnLst>
                                </p:cTn>
                              </p:par>
                              <p:par>
                                <p:cTn id="66" presetID="16" presetClass="entr" presetSubtype="21" fill="hold" grpId="0" nodeType="withEffect">
                                  <p:stCondLst>
                                    <p:cond delay="3250"/>
                                  </p:stCondLst>
                                  <p:childTnLst>
                                    <p:set>
                                      <p:cBhvr>
                                        <p:cTn id="67" dur="1" fill="hold">
                                          <p:stCondLst>
                                            <p:cond delay="0"/>
                                          </p:stCondLst>
                                        </p:cTn>
                                        <p:tgtEl>
                                          <p:spTgt spid="78"/>
                                        </p:tgtEl>
                                        <p:attrNameLst>
                                          <p:attrName>style.visibility</p:attrName>
                                        </p:attrNameLst>
                                      </p:cBhvr>
                                      <p:to>
                                        <p:strVal val="visible"/>
                                      </p:to>
                                    </p:set>
                                    <p:animEffect transition="in" filter="barn(inVertical)">
                                      <p:cBhvr>
                                        <p:cTn id="68" dur="500"/>
                                        <p:tgtEl>
                                          <p:spTgt spid="78"/>
                                        </p:tgtEl>
                                      </p:cBhvr>
                                    </p:animEffect>
                                  </p:childTnLst>
                                </p:cTn>
                              </p:par>
                              <p:par>
                                <p:cTn id="69" presetID="16" presetClass="entr" presetSubtype="21" fill="hold" grpId="0" nodeType="withEffect">
                                  <p:stCondLst>
                                    <p:cond delay="3250"/>
                                  </p:stCondLst>
                                  <p:childTnLst>
                                    <p:set>
                                      <p:cBhvr>
                                        <p:cTn id="70" dur="1" fill="hold">
                                          <p:stCondLst>
                                            <p:cond delay="0"/>
                                          </p:stCondLst>
                                        </p:cTn>
                                        <p:tgtEl>
                                          <p:spTgt spid="79"/>
                                        </p:tgtEl>
                                        <p:attrNameLst>
                                          <p:attrName>style.visibility</p:attrName>
                                        </p:attrNameLst>
                                      </p:cBhvr>
                                      <p:to>
                                        <p:strVal val="visible"/>
                                      </p:to>
                                    </p:set>
                                    <p:animEffect transition="in" filter="barn(inVertical)">
                                      <p:cBhvr>
                                        <p:cTn id="71" dur="500"/>
                                        <p:tgtEl>
                                          <p:spTgt spid="79"/>
                                        </p:tgtEl>
                                      </p:cBhvr>
                                    </p:animEffect>
                                  </p:childTnLst>
                                </p:cTn>
                              </p:par>
                              <p:par>
                                <p:cTn id="72" presetID="16" presetClass="entr" presetSubtype="21" fill="hold" grpId="0" nodeType="withEffect">
                                  <p:stCondLst>
                                    <p:cond delay="3250"/>
                                  </p:stCondLst>
                                  <p:childTnLst>
                                    <p:set>
                                      <p:cBhvr>
                                        <p:cTn id="73" dur="1" fill="hold">
                                          <p:stCondLst>
                                            <p:cond delay="0"/>
                                          </p:stCondLst>
                                        </p:cTn>
                                        <p:tgtEl>
                                          <p:spTgt spid="80"/>
                                        </p:tgtEl>
                                        <p:attrNameLst>
                                          <p:attrName>style.visibility</p:attrName>
                                        </p:attrNameLst>
                                      </p:cBhvr>
                                      <p:to>
                                        <p:strVal val="visible"/>
                                      </p:to>
                                    </p:set>
                                    <p:animEffect transition="in" filter="barn(inVertical)">
                                      <p:cBhvr>
                                        <p:cTn id="74" dur="500"/>
                                        <p:tgtEl>
                                          <p:spTgt spid="80"/>
                                        </p:tgtEl>
                                      </p:cBhvr>
                                    </p:animEffect>
                                  </p:childTnLst>
                                </p:cTn>
                              </p:par>
                              <p:par>
                                <p:cTn id="75" presetID="16" presetClass="entr" presetSubtype="21" fill="hold" grpId="0" nodeType="withEffect">
                                  <p:stCondLst>
                                    <p:cond delay="3250"/>
                                  </p:stCondLst>
                                  <p:childTnLst>
                                    <p:set>
                                      <p:cBhvr>
                                        <p:cTn id="76" dur="1" fill="hold">
                                          <p:stCondLst>
                                            <p:cond delay="0"/>
                                          </p:stCondLst>
                                        </p:cTn>
                                        <p:tgtEl>
                                          <p:spTgt spid="81"/>
                                        </p:tgtEl>
                                        <p:attrNameLst>
                                          <p:attrName>style.visibility</p:attrName>
                                        </p:attrNameLst>
                                      </p:cBhvr>
                                      <p:to>
                                        <p:strVal val="visible"/>
                                      </p:to>
                                    </p:set>
                                    <p:animEffect transition="in" filter="barn(inVertical)">
                                      <p:cBhvr>
                                        <p:cTn id="77" dur="500"/>
                                        <p:tgtEl>
                                          <p:spTgt spid="81"/>
                                        </p:tgtEl>
                                      </p:cBhvr>
                                    </p:animEffect>
                                  </p:childTnLst>
                                </p:cTn>
                              </p:par>
                            </p:childTnLst>
                          </p:cTn>
                        </p:par>
                        <p:par>
                          <p:cTn id="78" fill="hold">
                            <p:stCondLst>
                              <p:cond delay="4750"/>
                            </p:stCondLst>
                            <p:childTnLst>
                              <p:par>
                                <p:cTn id="79" presetID="10" presetClass="entr" presetSubtype="0" fill="hold" grpId="0" nodeType="afterEffect">
                                  <p:stCondLst>
                                    <p:cond delay="0"/>
                                  </p:stCondLst>
                                  <p:childTnLst>
                                    <p:set>
                                      <p:cBhvr>
                                        <p:cTn id="80" dur="1" fill="hold">
                                          <p:stCondLst>
                                            <p:cond delay="0"/>
                                          </p:stCondLst>
                                        </p:cTn>
                                        <p:tgtEl>
                                          <p:spTgt spid="89"/>
                                        </p:tgtEl>
                                        <p:attrNameLst>
                                          <p:attrName>style.visibility</p:attrName>
                                        </p:attrNameLst>
                                      </p:cBhvr>
                                      <p:to>
                                        <p:strVal val="visible"/>
                                      </p:to>
                                    </p:set>
                                    <p:animEffect transition="in" filter="fade">
                                      <p:cBhvr>
                                        <p:cTn id="81" dur="1250"/>
                                        <p:tgtEl>
                                          <p:spTgt spid="8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animBg="1"/>
      <p:bldP spid="67" grpId="0"/>
      <p:bldP spid="69" grpId="0" animBg="1"/>
      <p:bldP spid="70" grpId="0"/>
      <p:bldP spid="71" grpId="0" animBg="1"/>
      <p:bldP spid="72" grpId="0" animBg="1"/>
      <p:bldP spid="73" grpId="0" animBg="1"/>
      <p:bldP spid="74" grpId="0" animBg="1"/>
      <p:bldP spid="75" grpId="0" animBg="1"/>
      <p:bldP spid="76" grpId="0" animBg="1"/>
      <p:bldP spid="77" grpId="0" animBg="1"/>
      <p:bldP spid="78" grpId="0"/>
      <p:bldP spid="79" grpId="0"/>
      <p:bldP spid="80" grpId="0"/>
      <p:bldP spid="81" grpId="0"/>
      <p:bldP spid="82" grpId="0" animBg="1"/>
      <p:bldP spid="83" grpId="0" animBg="1"/>
      <p:bldP spid="89"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95100" y="2132856"/>
            <a:ext cx="12290276" cy="2520280"/>
          </a:xfrm>
          <a:prstGeom prst="rect">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Freeform 5"/>
          <p:cNvSpPr>
            <a:spLocks/>
          </p:cNvSpPr>
          <p:nvPr/>
        </p:nvSpPr>
        <p:spPr bwMode="auto">
          <a:xfrm>
            <a:off x="4300872" y="2859245"/>
            <a:ext cx="1183990" cy="1067501"/>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chemeClr val="bg1"/>
          </a:solidFill>
          <a:ln w="9525" cap="flat">
            <a:noFill/>
            <a:prstDash val="solid"/>
            <a:miter lim="800000"/>
            <a:headEnd/>
            <a:tailEnd/>
          </a:ln>
          <a:effectLst>
            <a:innerShdw blurRad="63500" dist="50800" dir="13500000">
              <a:prstClr val="black">
                <a:alpha val="50000"/>
              </a:prstClr>
            </a:innerShdw>
          </a:effectLst>
          <a:extLst/>
        </p:spPr>
        <p:txBody>
          <a:bodyPr vert="horz" wrap="square" lIns="91440" tIns="45720" rIns="91440" bIns="45720" numCol="1" anchor="t" anchorCtr="0" compatLnSpc="1">
            <a:prstTxWarp prst="textNoShape">
              <a:avLst/>
            </a:prstTxWarp>
          </a:bodyPr>
          <a:lstStyle/>
          <a:p>
            <a:endParaRPr lang="zh-CN" altLang="en-US"/>
          </a:p>
        </p:txBody>
      </p:sp>
      <p:sp>
        <p:nvSpPr>
          <p:cNvPr id="4" name="KSO_Shape"/>
          <p:cNvSpPr>
            <a:spLocks/>
          </p:cNvSpPr>
          <p:nvPr/>
        </p:nvSpPr>
        <p:spPr bwMode="auto">
          <a:xfrm>
            <a:off x="4612702" y="3170930"/>
            <a:ext cx="585667" cy="444130"/>
          </a:xfrm>
          <a:custGeom>
            <a:avLst/>
            <a:gdLst>
              <a:gd name="T0" fmla="*/ 104753 w 3040062"/>
              <a:gd name="T1" fmla="*/ 1241540 h 2303463"/>
              <a:gd name="T2" fmla="*/ 251725 w 3040062"/>
              <a:gd name="T3" fmla="*/ 1260899 h 2303463"/>
              <a:gd name="T4" fmla="*/ 265692 w 3040062"/>
              <a:gd name="T5" fmla="*/ 1110467 h 2303463"/>
              <a:gd name="T6" fmla="*/ 844867 w 3040062"/>
              <a:gd name="T7" fmla="*/ 970596 h 2303463"/>
              <a:gd name="T8" fmla="*/ 870584 w 3040062"/>
              <a:gd name="T9" fmla="*/ 987377 h 2303463"/>
              <a:gd name="T10" fmla="*/ 872172 w 3040062"/>
              <a:gd name="T11" fmla="*/ 1402771 h 2303463"/>
              <a:gd name="T12" fmla="*/ 848359 w 3040062"/>
              <a:gd name="T13" fmla="*/ 1421768 h 2303463"/>
              <a:gd name="T14" fmla="*/ 615315 w 3040062"/>
              <a:gd name="T15" fmla="*/ 1415119 h 2303463"/>
              <a:gd name="T16" fmla="*/ 603250 w 3040062"/>
              <a:gd name="T17" fmla="*/ 1002891 h 2303463"/>
              <a:gd name="T18" fmla="*/ 617855 w 3040062"/>
              <a:gd name="T19" fmla="*/ 975662 h 2303463"/>
              <a:gd name="T20" fmla="*/ 1240437 w 3040062"/>
              <a:gd name="T21" fmla="*/ 749300 h 2303463"/>
              <a:gd name="T22" fmla="*/ 1265867 w 3040062"/>
              <a:gd name="T23" fmla="*/ 766421 h 2303463"/>
              <a:gd name="T24" fmla="*/ 1267138 w 3040062"/>
              <a:gd name="T25" fmla="*/ 1402743 h 2303463"/>
              <a:gd name="T26" fmla="*/ 1243616 w 3040062"/>
              <a:gd name="T27" fmla="*/ 1421766 h 2303463"/>
              <a:gd name="T28" fmla="*/ 1010298 w 3040062"/>
              <a:gd name="T29" fmla="*/ 1415108 h 2303463"/>
              <a:gd name="T30" fmla="*/ 998537 w 3040062"/>
              <a:gd name="T31" fmla="*/ 782273 h 2303463"/>
              <a:gd name="T32" fmla="*/ 1012841 w 3040062"/>
              <a:gd name="T33" fmla="*/ 755007 h 2303463"/>
              <a:gd name="T34" fmla="*/ 2175011 w 3040062"/>
              <a:gd name="T35" fmla="*/ 666432 h 2303463"/>
              <a:gd name="T36" fmla="*/ 2235666 w 3040062"/>
              <a:gd name="T37" fmla="*/ 692135 h 2303463"/>
              <a:gd name="T38" fmla="*/ 2277268 w 3040062"/>
              <a:gd name="T39" fmla="*/ 742271 h 2303463"/>
              <a:gd name="T40" fmla="*/ 2290605 w 3040062"/>
              <a:gd name="T41" fmla="*/ 1286150 h 2303463"/>
              <a:gd name="T42" fmla="*/ 2948603 w 3040062"/>
              <a:gd name="T43" fmla="*/ 1365796 h 2303463"/>
              <a:gd name="T44" fmla="*/ 3005765 w 3040062"/>
              <a:gd name="T45" fmla="*/ 1408316 h 2303463"/>
              <a:gd name="T46" fmla="*/ 3036887 w 3040062"/>
              <a:gd name="T47" fmla="*/ 1473366 h 2303463"/>
              <a:gd name="T48" fmla="*/ 3035616 w 3040062"/>
              <a:gd name="T49" fmla="*/ 2191451 h 2303463"/>
              <a:gd name="T50" fmla="*/ 3001319 w 3040062"/>
              <a:gd name="T51" fmla="*/ 2254597 h 2303463"/>
              <a:gd name="T52" fmla="*/ 2941934 w 3040062"/>
              <a:gd name="T53" fmla="*/ 2294578 h 2303463"/>
              <a:gd name="T54" fmla="*/ 2171200 w 3040062"/>
              <a:gd name="T55" fmla="*/ 2303146 h 2303463"/>
              <a:gd name="T56" fmla="*/ 2113403 w 3040062"/>
              <a:gd name="T57" fmla="*/ 2292040 h 2303463"/>
              <a:gd name="T58" fmla="*/ 1552263 w 3040062"/>
              <a:gd name="T59" fmla="*/ 1741815 h 2303463"/>
              <a:gd name="T60" fmla="*/ 1526223 w 3040062"/>
              <a:gd name="T61" fmla="*/ 1686919 h 2303463"/>
              <a:gd name="T62" fmla="*/ 1529081 w 3040062"/>
              <a:gd name="T63" fmla="*/ 1626946 h 2303463"/>
              <a:gd name="T64" fmla="*/ 1560520 w 3040062"/>
              <a:gd name="T65" fmla="*/ 1574272 h 2303463"/>
              <a:gd name="T66" fmla="*/ 1612919 w 3040062"/>
              <a:gd name="T67" fmla="*/ 1542858 h 2303463"/>
              <a:gd name="T68" fmla="*/ 1673891 w 3040062"/>
              <a:gd name="T69" fmla="*/ 1539685 h 2303463"/>
              <a:gd name="T70" fmla="*/ 1728513 w 3040062"/>
              <a:gd name="T71" fmla="*/ 1565705 h 2303463"/>
              <a:gd name="T72" fmla="*/ 2024167 w 3040062"/>
              <a:gd name="T73" fmla="*/ 760992 h 2303463"/>
              <a:gd name="T74" fmla="*/ 2057829 w 3040062"/>
              <a:gd name="T75" fmla="*/ 704828 h 2303463"/>
              <a:gd name="T76" fmla="*/ 2113721 w 3040062"/>
              <a:gd name="T77" fmla="*/ 670875 h 2303463"/>
              <a:gd name="T78" fmla="*/ 1640947 w 3040062"/>
              <a:gd name="T79" fmla="*/ 485773 h 2303463"/>
              <a:gd name="T80" fmla="*/ 1662436 w 3040062"/>
              <a:gd name="T81" fmla="*/ 507334 h 2303463"/>
              <a:gd name="T82" fmla="*/ 1658328 w 3040062"/>
              <a:gd name="T83" fmla="*/ 1408133 h 2303463"/>
              <a:gd name="T84" fmla="*/ 1631151 w 3040062"/>
              <a:gd name="T85" fmla="*/ 1422401 h 2303463"/>
              <a:gd name="T86" fmla="*/ 1401409 w 3040062"/>
              <a:gd name="T87" fmla="*/ 1410669 h 2303463"/>
              <a:gd name="T88" fmla="*/ 1394457 w 3040062"/>
              <a:gd name="T89" fmla="*/ 510505 h 2303463"/>
              <a:gd name="T90" fmla="*/ 1413734 w 3040062"/>
              <a:gd name="T91" fmla="*/ 486725 h 2303463"/>
              <a:gd name="T92" fmla="*/ 2856582 w 3040062"/>
              <a:gd name="T93" fmla="*/ 2539 h 2303463"/>
              <a:gd name="T94" fmla="*/ 2942924 w 3040062"/>
              <a:gd name="T95" fmla="*/ 45384 h 2303463"/>
              <a:gd name="T96" fmla="*/ 3001649 w 3040062"/>
              <a:gd name="T97" fmla="*/ 130121 h 2303463"/>
              <a:gd name="T98" fmla="*/ 3021012 w 3040062"/>
              <a:gd name="T99" fmla="*/ 1276768 h 2303463"/>
              <a:gd name="T100" fmla="*/ 2944193 w 3040062"/>
              <a:gd name="T101" fmla="*/ 1247252 h 2303463"/>
              <a:gd name="T102" fmla="*/ 374889 w 3040062"/>
              <a:gd name="T103" fmla="*/ 1959424 h 2303463"/>
              <a:gd name="T104" fmla="*/ 127291 w 3040062"/>
              <a:gd name="T105" fmla="*/ 2259336 h 2303463"/>
              <a:gd name="T106" fmla="*/ 50472 w 3040062"/>
              <a:gd name="T107" fmla="*/ 2198402 h 2303463"/>
              <a:gd name="T108" fmla="*/ 6349 w 3040062"/>
              <a:gd name="T109" fmla="*/ 2100970 h 2303463"/>
              <a:gd name="T110" fmla="*/ 3809 w 3040062"/>
              <a:gd name="T111" fmla="*/ 183438 h 2303463"/>
              <a:gd name="T112" fmla="*/ 44441 w 3040062"/>
              <a:gd name="T113" fmla="*/ 83468 h 2303463"/>
              <a:gd name="T114" fmla="*/ 118720 w 3040062"/>
              <a:gd name="T115" fmla="*/ 17773 h 23034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040062" h="2303463">
                <a:moveTo>
                  <a:pt x="124116" y="1098725"/>
                </a:moveTo>
                <a:lnTo>
                  <a:pt x="120307" y="1099042"/>
                </a:lnTo>
                <a:lnTo>
                  <a:pt x="116498" y="1099994"/>
                </a:lnTo>
                <a:lnTo>
                  <a:pt x="113324" y="1101898"/>
                </a:lnTo>
                <a:lnTo>
                  <a:pt x="110467" y="1104120"/>
                </a:lnTo>
                <a:lnTo>
                  <a:pt x="108245" y="1107294"/>
                </a:lnTo>
                <a:lnTo>
                  <a:pt x="106340" y="1110467"/>
                </a:lnTo>
                <a:lnTo>
                  <a:pt x="105071" y="1114276"/>
                </a:lnTo>
                <a:lnTo>
                  <a:pt x="104753" y="1118084"/>
                </a:lnTo>
                <a:lnTo>
                  <a:pt x="104753" y="1241540"/>
                </a:lnTo>
                <a:lnTo>
                  <a:pt x="105071" y="1245348"/>
                </a:lnTo>
                <a:lnTo>
                  <a:pt x="106340" y="1249157"/>
                </a:lnTo>
                <a:lnTo>
                  <a:pt x="108245" y="1252330"/>
                </a:lnTo>
                <a:lnTo>
                  <a:pt x="110467" y="1255187"/>
                </a:lnTo>
                <a:lnTo>
                  <a:pt x="113324" y="1257726"/>
                </a:lnTo>
                <a:lnTo>
                  <a:pt x="116498" y="1259312"/>
                </a:lnTo>
                <a:lnTo>
                  <a:pt x="120307" y="1260899"/>
                </a:lnTo>
                <a:lnTo>
                  <a:pt x="124116" y="1261217"/>
                </a:lnTo>
                <a:lnTo>
                  <a:pt x="247598" y="1261217"/>
                </a:lnTo>
                <a:lnTo>
                  <a:pt x="251725" y="1260899"/>
                </a:lnTo>
                <a:lnTo>
                  <a:pt x="255216" y="1259312"/>
                </a:lnTo>
                <a:lnTo>
                  <a:pt x="258708" y="1257726"/>
                </a:lnTo>
                <a:lnTo>
                  <a:pt x="261565" y="1255187"/>
                </a:lnTo>
                <a:lnTo>
                  <a:pt x="264105" y="1252330"/>
                </a:lnTo>
                <a:lnTo>
                  <a:pt x="265692" y="1249157"/>
                </a:lnTo>
                <a:lnTo>
                  <a:pt x="266644" y="1245348"/>
                </a:lnTo>
                <a:lnTo>
                  <a:pt x="266961" y="1241540"/>
                </a:lnTo>
                <a:lnTo>
                  <a:pt x="266961" y="1118084"/>
                </a:lnTo>
                <a:lnTo>
                  <a:pt x="266644" y="1114276"/>
                </a:lnTo>
                <a:lnTo>
                  <a:pt x="265692" y="1110467"/>
                </a:lnTo>
                <a:lnTo>
                  <a:pt x="264105" y="1107294"/>
                </a:lnTo>
                <a:lnTo>
                  <a:pt x="261565" y="1104120"/>
                </a:lnTo>
                <a:lnTo>
                  <a:pt x="258708" y="1101898"/>
                </a:lnTo>
                <a:lnTo>
                  <a:pt x="255216" y="1099994"/>
                </a:lnTo>
                <a:lnTo>
                  <a:pt x="251725" y="1099042"/>
                </a:lnTo>
                <a:lnTo>
                  <a:pt x="247598" y="1098725"/>
                </a:lnTo>
                <a:lnTo>
                  <a:pt x="124116" y="1098725"/>
                </a:lnTo>
                <a:close/>
                <a:moveTo>
                  <a:pt x="636270" y="969963"/>
                </a:moveTo>
                <a:lnTo>
                  <a:pt x="841692" y="969963"/>
                </a:lnTo>
                <a:lnTo>
                  <a:pt x="844867" y="970596"/>
                </a:lnTo>
                <a:lnTo>
                  <a:pt x="848359" y="970913"/>
                </a:lnTo>
                <a:lnTo>
                  <a:pt x="851534" y="971546"/>
                </a:lnTo>
                <a:lnTo>
                  <a:pt x="854709" y="972813"/>
                </a:lnTo>
                <a:lnTo>
                  <a:pt x="857567" y="974396"/>
                </a:lnTo>
                <a:lnTo>
                  <a:pt x="860107" y="975662"/>
                </a:lnTo>
                <a:lnTo>
                  <a:pt x="862647" y="977878"/>
                </a:lnTo>
                <a:lnTo>
                  <a:pt x="865187" y="979778"/>
                </a:lnTo>
                <a:lnTo>
                  <a:pt x="867092" y="982311"/>
                </a:lnTo>
                <a:lnTo>
                  <a:pt x="868997" y="984844"/>
                </a:lnTo>
                <a:lnTo>
                  <a:pt x="870584" y="987377"/>
                </a:lnTo>
                <a:lnTo>
                  <a:pt x="872172" y="990226"/>
                </a:lnTo>
                <a:lnTo>
                  <a:pt x="873124" y="993076"/>
                </a:lnTo>
                <a:lnTo>
                  <a:pt x="873760" y="996242"/>
                </a:lnTo>
                <a:lnTo>
                  <a:pt x="874712" y="999725"/>
                </a:lnTo>
                <a:lnTo>
                  <a:pt x="874712" y="1002891"/>
                </a:lnTo>
                <a:lnTo>
                  <a:pt x="874712" y="1389790"/>
                </a:lnTo>
                <a:lnTo>
                  <a:pt x="874712" y="1393273"/>
                </a:lnTo>
                <a:lnTo>
                  <a:pt x="873760" y="1396439"/>
                </a:lnTo>
                <a:lnTo>
                  <a:pt x="873124" y="1399605"/>
                </a:lnTo>
                <a:lnTo>
                  <a:pt x="872172" y="1402771"/>
                </a:lnTo>
                <a:lnTo>
                  <a:pt x="870584" y="1405304"/>
                </a:lnTo>
                <a:lnTo>
                  <a:pt x="868997" y="1408154"/>
                </a:lnTo>
                <a:lnTo>
                  <a:pt x="867092" y="1410686"/>
                </a:lnTo>
                <a:lnTo>
                  <a:pt x="865187" y="1413219"/>
                </a:lnTo>
                <a:lnTo>
                  <a:pt x="862647" y="1415119"/>
                </a:lnTo>
                <a:lnTo>
                  <a:pt x="860107" y="1417019"/>
                </a:lnTo>
                <a:lnTo>
                  <a:pt x="857567" y="1418602"/>
                </a:lnTo>
                <a:lnTo>
                  <a:pt x="854709" y="1420185"/>
                </a:lnTo>
                <a:lnTo>
                  <a:pt x="851534" y="1421135"/>
                </a:lnTo>
                <a:lnTo>
                  <a:pt x="848359" y="1421768"/>
                </a:lnTo>
                <a:lnTo>
                  <a:pt x="844867" y="1422401"/>
                </a:lnTo>
                <a:lnTo>
                  <a:pt x="841692" y="1422401"/>
                </a:lnTo>
                <a:lnTo>
                  <a:pt x="636270" y="1422401"/>
                </a:lnTo>
                <a:lnTo>
                  <a:pt x="632777" y="1422401"/>
                </a:lnTo>
                <a:lnTo>
                  <a:pt x="629920" y="1421768"/>
                </a:lnTo>
                <a:lnTo>
                  <a:pt x="626745" y="1421135"/>
                </a:lnTo>
                <a:lnTo>
                  <a:pt x="623570" y="1420185"/>
                </a:lnTo>
                <a:lnTo>
                  <a:pt x="620713" y="1418602"/>
                </a:lnTo>
                <a:lnTo>
                  <a:pt x="617855" y="1417019"/>
                </a:lnTo>
                <a:lnTo>
                  <a:pt x="615315" y="1415119"/>
                </a:lnTo>
                <a:lnTo>
                  <a:pt x="613093" y="1413219"/>
                </a:lnTo>
                <a:lnTo>
                  <a:pt x="610870" y="1410686"/>
                </a:lnTo>
                <a:lnTo>
                  <a:pt x="608965" y="1408154"/>
                </a:lnTo>
                <a:lnTo>
                  <a:pt x="607378" y="1405304"/>
                </a:lnTo>
                <a:lnTo>
                  <a:pt x="606108" y="1402771"/>
                </a:lnTo>
                <a:lnTo>
                  <a:pt x="605155" y="1399605"/>
                </a:lnTo>
                <a:lnTo>
                  <a:pt x="603885" y="1396439"/>
                </a:lnTo>
                <a:lnTo>
                  <a:pt x="603568" y="1393273"/>
                </a:lnTo>
                <a:lnTo>
                  <a:pt x="603250" y="1389790"/>
                </a:lnTo>
                <a:lnTo>
                  <a:pt x="603250" y="1002891"/>
                </a:lnTo>
                <a:lnTo>
                  <a:pt x="603568" y="999725"/>
                </a:lnTo>
                <a:lnTo>
                  <a:pt x="603885" y="996242"/>
                </a:lnTo>
                <a:lnTo>
                  <a:pt x="605155" y="993076"/>
                </a:lnTo>
                <a:lnTo>
                  <a:pt x="606108" y="990226"/>
                </a:lnTo>
                <a:lnTo>
                  <a:pt x="607378" y="987377"/>
                </a:lnTo>
                <a:lnTo>
                  <a:pt x="608965" y="984844"/>
                </a:lnTo>
                <a:lnTo>
                  <a:pt x="610870" y="982311"/>
                </a:lnTo>
                <a:lnTo>
                  <a:pt x="613093" y="979778"/>
                </a:lnTo>
                <a:lnTo>
                  <a:pt x="615315" y="977878"/>
                </a:lnTo>
                <a:lnTo>
                  <a:pt x="617855" y="975662"/>
                </a:lnTo>
                <a:lnTo>
                  <a:pt x="620713" y="974396"/>
                </a:lnTo>
                <a:lnTo>
                  <a:pt x="623570" y="972813"/>
                </a:lnTo>
                <a:lnTo>
                  <a:pt x="626745" y="971546"/>
                </a:lnTo>
                <a:lnTo>
                  <a:pt x="629920" y="970913"/>
                </a:lnTo>
                <a:lnTo>
                  <a:pt x="632777" y="970596"/>
                </a:lnTo>
                <a:lnTo>
                  <a:pt x="636270" y="969963"/>
                </a:lnTo>
                <a:close/>
                <a:moveTo>
                  <a:pt x="1027781" y="749300"/>
                </a:moveTo>
                <a:lnTo>
                  <a:pt x="1031278" y="749300"/>
                </a:lnTo>
                <a:lnTo>
                  <a:pt x="1236940" y="749300"/>
                </a:lnTo>
                <a:lnTo>
                  <a:pt x="1240437" y="749300"/>
                </a:lnTo>
                <a:lnTo>
                  <a:pt x="1243616" y="750251"/>
                </a:lnTo>
                <a:lnTo>
                  <a:pt x="1246476" y="750885"/>
                </a:lnTo>
                <a:lnTo>
                  <a:pt x="1249655" y="751837"/>
                </a:lnTo>
                <a:lnTo>
                  <a:pt x="1252516" y="753105"/>
                </a:lnTo>
                <a:lnTo>
                  <a:pt x="1255377" y="755007"/>
                </a:lnTo>
                <a:lnTo>
                  <a:pt x="1257920" y="756592"/>
                </a:lnTo>
                <a:lnTo>
                  <a:pt x="1260145" y="758812"/>
                </a:lnTo>
                <a:lnTo>
                  <a:pt x="1262370" y="761348"/>
                </a:lnTo>
                <a:lnTo>
                  <a:pt x="1264595" y="763567"/>
                </a:lnTo>
                <a:lnTo>
                  <a:pt x="1265867" y="766421"/>
                </a:lnTo>
                <a:lnTo>
                  <a:pt x="1267138" y="769274"/>
                </a:lnTo>
                <a:lnTo>
                  <a:pt x="1268410" y="772445"/>
                </a:lnTo>
                <a:lnTo>
                  <a:pt x="1269363" y="775615"/>
                </a:lnTo>
                <a:lnTo>
                  <a:pt x="1269681" y="778786"/>
                </a:lnTo>
                <a:lnTo>
                  <a:pt x="1269999" y="782273"/>
                </a:lnTo>
                <a:lnTo>
                  <a:pt x="1269999" y="1389744"/>
                </a:lnTo>
                <a:lnTo>
                  <a:pt x="1269681" y="1393231"/>
                </a:lnTo>
                <a:lnTo>
                  <a:pt x="1269363" y="1396402"/>
                </a:lnTo>
                <a:lnTo>
                  <a:pt x="1268410" y="1399572"/>
                </a:lnTo>
                <a:lnTo>
                  <a:pt x="1267138" y="1402743"/>
                </a:lnTo>
                <a:lnTo>
                  <a:pt x="1265867" y="1405279"/>
                </a:lnTo>
                <a:lnTo>
                  <a:pt x="1264595" y="1408133"/>
                </a:lnTo>
                <a:lnTo>
                  <a:pt x="1262370" y="1410669"/>
                </a:lnTo>
                <a:lnTo>
                  <a:pt x="1260145" y="1413206"/>
                </a:lnTo>
                <a:lnTo>
                  <a:pt x="1257920" y="1415108"/>
                </a:lnTo>
                <a:lnTo>
                  <a:pt x="1255377" y="1417010"/>
                </a:lnTo>
                <a:lnTo>
                  <a:pt x="1252516" y="1418595"/>
                </a:lnTo>
                <a:lnTo>
                  <a:pt x="1249655" y="1420181"/>
                </a:lnTo>
                <a:lnTo>
                  <a:pt x="1246476" y="1421132"/>
                </a:lnTo>
                <a:lnTo>
                  <a:pt x="1243616" y="1421766"/>
                </a:lnTo>
                <a:lnTo>
                  <a:pt x="1240437" y="1422400"/>
                </a:lnTo>
                <a:lnTo>
                  <a:pt x="1236940" y="1422400"/>
                </a:lnTo>
                <a:lnTo>
                  <a:pt x="1031278" y="1422400"/>
                </a:lnTo>
                <a:lnTo>
                  <a:pt x="1027781" y="1422400"/>
                </a:lnTo>
                <a:lnTo>
                  <a:pt x="1024602" y="1421766"/>
                </a:lnTo>
                <a:lnTo>
                  <a:pt x="1021424" y="1421132"/>
                </a:lnTo>
                <a:lnTo>
                  <a:pt x="1018245" y="1420181"/>
                </a:lnTo>
                <a:lnTo>
                  <a:pt x="1015384" y="1418595"/>
                </a:lnTo>
                <a:lnTo>
                  <a:pt x="1012841" y="1417010"/>
                </a:lnTo>
                <a:lnTo>
                  <a:pt x="1010298" y="1415108"/>
                </a:lnTo>
                <a:lnTo>
                  <a:pt x="1007755" y="1413206"/>
                </a:lnTo>
                <a:lnTo>
                  <a:pt x="1005848" y="1410669"/>
                </a:lnTo>
                <a:lnTo>
                  <a:pt x="1003941" y="1408133"/>
                </a:lnTo>
                <a:lnTo>
                  <a:pt x="1002351" y="1405279"/>
                </a:lnTo>
                <a:lnTo>
                  <a:pt x="1000762" y="1402743"/>
                </a:lnTo>
                <a:lnTo>
                  <a:pt x="999808" y="1399572"/>
                </a:lnTo>
                <a:lnTo>
                  <a:pt x="999173" y="1396402"/>
                </a:lnTo>
                <a:lnTo>
                  <a:pt x="998537" y="1393231"/>
                </a:lnTo>
                <a:lnTo>
                  <a:pt x="998537" y="1389744"/>
                </a:lnTo>
                <a:lnTo>
                  <a:pt x="998537" y="782273"/>
                </a:lnTo>
                <a:lnTo>
                  <a:pt x="998537" y="778786"/>
                </a:lnTo>
                <a:lnTo>
                  <a:pt x="999173" y="775615"/>
                </a:lnTo>
                <a:lnTo>
                  <a:pt x="999808" y="772445"/>
                </a:lnTo>
                <a:lnTo>
                  <a:pt x="1000762" y="769274"/>
                </a:lnTo>
                <a:lnTo>
                  <a:pt x="1002351" y="766421"/>
                </a:lnTo>
                <a:lnTo>
                  <a:pt x="1003941" y="763567"/>
                </a:lnTo>
                <a:lnTo>
                  <a:pt x="1005848" y="761348"/>
                </a:lnTo>
                <a:lnTo>
                  <a:pt x="1007755" y="758812"/>
                </a:lnTo>
                <a:lnTo>
                  <a:pt x="1010298" y="756592"/>
                </a:lnTo>
                <a:lnTo>
                  <a:pt x="1012841" y="755007"/>
                </a:lnTo>
                <a:lnTo>
                  <a:pt x="1015384" y="753105"/>
                </a:lnTo>
                <a:lnTo>
                  <a:pt x="1018245" y="751837"/>
                </a:lnTo>
                <a:lnTo>
                  <a:pt x="1021424" y="750885"/>
                </a:lnTo>
                <a:lnTo>
                  <a:pt x="1024602" y="750251"/>
                </a:lnTo>
                <a:lnTo>
                  <a:pt x="1027781" y="749300"/>
                </a:lnTo>
                <a:close/>
                <a:moveTo>
                  <a:pt x="2147065" y="665163"/>
                </a:moveTo>
                <a:lnTo>
                  <a:pt x="2154052" y="665163"/>
                </a:lnTo>
                <a:lnTo>
                  <a:pt x="2161038" y="665163"/>
                </a:lnTo>
                <a:lnTo>
                  <a:pt x="2168025" y="665798"/>
                </a:lnTo>
                <a:lnTo>
                  <a:pt x="2175011" y="666432"/>
                </a:lnTo>
                <a:lnTo>
                  <a:pt x="2181680" y="667702"/>
                </a:lnTo>
                <a:lnTo>
                  <a:pt x="2188349" y="669288"/>
                </a:lnTo>
                <a:lnTo>
                  <a:pt x="2194700" y="670875"/>
                </a:lnTo>
                <a:lnTo>
                  <a:pt x="2201369" y="673413"/>
                </a:lnTo>
                <a:lnTo>
                  <a:pt x="2207085" y="675952"/>
                </a:lnTo>
                <a:lnTo>
                  <a:pt x="2213437" y="678173"/>
                </a:lnTo>
                <a:lnTo>
                  <a:pt x="2219471" y="681346"/>
                </a:lnTo>
                <a:lnTo>
                  <a:pt x="2224869" y="684519"/>
                </a:lnTo>
                <a:lnTo>
                  <a:pt x="2230585" y="688327"/>
                </a:lnTo>
                <a:lnTo>
                  <a:pt x="2235666" y="692135"/>
                </a:lnTo>
                <a:lnTo>
                  <a:pt x="2241065" y="695943"/>
                </a:lnTo>
                <a:lnTo>
                  <a:pt x="2245829" y="700702"/>
                </a:lnTo>
                <a:lnTo>
                  <a:pt x="2250910" y="704828"/>
                </a:lnTo>
                <a:lnTo>
                  <a:pt x="2255356" y="709587"/>
                </a:lnTo>
                <a:lnTo>
                  <a:pt x="2259484" y="714347"/>
                </a:lnTo>
                <a:lnTo>
                  <a:pt x="2263612" y="719741"/>
                </a:lnTo>
                <a:lnTo>
                  <a:pt x="2267423" y="724819"/>
                </a:lnTo>
                <a:lnTo>
                  <a:pt x="2270916" y="730530"/>
                </a:lnTo>
                <a:lnTo>
                  <a:pt x="2274092" y="736559"/>
                </a:lnTo>
                <a:lnTo>
                  <a:pt x="2277268" y="742271"/>
                </a:lnTo>
                <a:lnTo>
                  <a:pt x="2280126" y="748300"/>
                </a:lnTo>
                <a:lnTo>
                  <a:pt x="2282666" y="754646"/>
                </a:lnTo>
                <a:lnTo>
                  <a:pt x="2284572" y="760992"/>
                </a:lnTo>
                <a:lnTo>
                  <a:pt x="2286477" y="767021"/>
                </a:lnTo>
                <a:lnTo>
                  <a:pt x="2287747" y="773685"/>
                </a:lnTo>
                <a:lnTo>
                  <a:pt x="2289018" y="780349"/>
                </a:lnTo>
                <a:lnTo>
                  <a:pt x="2289970" y="787330"/>
                </a:lnTo>
                <a:lnTo>
                  <a:pt x="2290605" y="794311"/>
                </a:lnTo>
                <a:lnTo>
                  <a:pt x="2290605" y="801292"/>
                </a:lnTo>
                <a:lnTo>
                  <a:pt x="2290605" y="1286150"/>
                </a:lnTo>
                <a:lnTo>
                  <a:pt x="2884137" y="1353738"/>
                </a:lnTo>
                <a:lnTo>
                  <a:pt x="2890488" y="1354055"/>
                </a:lnTo>
                <a:lnTo>
                  <a:pt x="2898110" y="1354372"/>
                </a:lnTo>
                <a:lnTo>
                  <a:pt x="2905732" y="1355007"/>
                </a:lnTo>
                <a:lnTo>
                  <a:pt x="2913353" y="1355642"/>
                </a:lnTo>
                <a:lnTo>
                  <a:pt x="2920657" y="1357228"/>
                </a:lnTo>
                <a:lnTo>
                  <a:pt x="2927644" y="1358815"/>
                </a:lnTo>
                <a:lnTo>
                  <a:pt x="2934948" y="1361036"/>
                </a:lnTo>
                <a:lnTo>
                  <a:pt x="2941934" y="1362940"/>
                </a:lnTo>
                <a:lnTo>
                  <a:pt x="2948603" y="1365796"/>
                </a:lnTo>
                <a:lnTo>
                  <a:pt x="2955272" y="1368969"/>
                </a:lnTo>
                <a:lnTo>
                  <a:pt x="2961941" y="1372142"/>
                </a:lnTo>
                <a:lnTo>
                  <a:pt x="2968292" y="1375633"/>
                </a:lnTo>
                <a:lnTo>
                  <a:pt x="2974008" y="1379758"/>
                </a:lnTo>
                <a:lnTo>
                  <a:pt x="2980042" y="1383883"/>
                </a:lnTo>
                <a:lnTo>
                  <a:pt x="2985758" y="1388008"/>
                </a:lnTo>
                <a:lnTo>
                  <a:pt x="2990839" y="1393085"/>
                </a:lnTo>
                <a:lnTo>
                  <a:pt x="2996238" y="1397845"/>
                </a:lnTo>
                <a:lnTo>
                  <a:pt x="3001319" y="1403239"/>
                </a:lnTo>
                <a:lnTo>
                  <a:pt x="3005765" y="1408316"/>
                </a:lnTo>
                <a:lnTo>
                  <a:pt x="3010529" y="1414345"/>
                </a:lnTo>
                <a:lnTo>
                  <a:pt x="3014657" y="1419739"/>
                </a:lnTo>
                <a:lnTo>
                  <a:pt x="3018468" y="1426086"/>
                </a:lnTo>
                <a:lnTo>
                  <a:pt x="3021961" y="1432432"/>
                </a:lnTo>
                <a:lnTo>
                  <a:pt x="3025454" y="1438778"/>
                </a:lnTo>
                <a:lnTo>
                  <a:pt x="3028312" y="1445125"/>
                </a:lnTo>
                <a:lnTo>
                  <a:pt x="3030853" y="1452106"/>
                </a:lnTo>
                <a:lnTo>
                  <a:pt x="3033393" y="1459087"/>
                </a:lnTo>
                <a:lnTo>
                  <a:pt x="3035616" y="1466067"/>
                </a:lnTo>
                <a:lnTo>
                  <a:pt x="3036887" y="1473366"/>
                </a:lnTo>
                <a:lnTo>
                  <a:pt x="3038474" y="1480664"/>
                </a:lnTo>
                <a:lnTo>
                  <a:pt x="3039427" y="1488280"/>
                </a:lnTo>
                <a:lnTo>
                  <a:pt x="3040062" y="1495895"/>
                </a:lnTo>
                <a:lnTo>
                  <a:pt x="3040062" y="1503511"/>
                </a:lnTo>
                <a:lnTo>
                  <a:pt x="3040062" y="2154008"/>
                </a:lnTo>
                <a:lnTo>
                  <a:pt x="3040062" y="2161623"/>
                </a:lnTo>
                <a:lnTo>
                  <a:pt x="3039427" y="2169556"/>
                </a:lnTo>
                <a:lnTo>
                  <a:pt x="3038474" y="2177172"/>
                </a:lnTo>
                <a:lnTo>
                  <a:pt x="3036887" y="2184470"/>
                </a:lnTo>
                <a:lnTo>
                  <a:pt x="3035616" y="2191451"/>
                </a:lnTo>
                <a:lnTo>
                  <a:pt x="3033393" y="2198749"/>
                </a:lnTo>
                <a:lnTo>
                  <a:pt x="3030853" y="2205730"/>
                </a:lnTo>
                <a:lnTo>
                  <a:pt x="3028312" y="2212394"/>
                </a:lnTo>
                <a:lnTo>
                  <a:pt x="3025454" y="2219057"/>
                </a:lnTo>
                <a:lnTo>
                  <a:pt x="3021961" y="2225404"/>
                </a:lnTo>
                <a:lnTo>
                  <a:pt x="3018468" y="2231433"/>
                </a:lnTo>
                <a:lnTo>
                  <a:pt x="3014657" y="2237779"/>
                </a:lnTo>
                <a:lnTo>
                  <a:pt x="3010529" y="2243808"/>
                </a:lnTo>
                <a:lnTo>
                  <a:pt x="3005765" y="2249202"/>
                </a:lnTo>
                <a:lnTo>
                  <a:pt x="3001319" y="2254597"/>
                </a:lnTo>
                <a:lnTo>
                  <a:pt x="2996238" y="2259674"/>
                </a:lnTo>
                <a:lnTo>
                  <a:pt x="2990839" y="2264433"/>
                </a:lnTo>
                <a:lnTo>
                  <a:pt x="2985758" y="2269510"/>
                </a:lnTo>
                <a:lnTo>
                  <a:pt x="2980042" y="2273953"/>
                </a:lnTo>
                <a:lnTo>
                  <a:pt x="2974008" y="2278078"/>
                </a:lnTo>
                <a:lnTo>
                  <a:pt x="2968292" y="2281886"/>
                </a:lnTo>
                <a:lnTo>
                  <a:pt x="2961941" y="2285376"/>
                </a:lnTo>
                <a:lnTo>
                  <a:pt x="2955272" y="2288867"/>
                </a:lnTo>
                <a:lnTo>
                  <a:pt x="2948603" y="2291723"/>
                </a:lnTo>
                <a:lnTo>
                  <a:pt x="2941934" y="2294578"/>
                </a:lnTo>
                <a:lnTo>
                  <a:pt x="2934948" y="2297117"/>
                </a:lnTo>
                <a:lnTo>
                  <a:pt x="2927644" y="2298703"/>
                </a:lnTo>
                <a:lnTo>
                  <a:pt x="2920657" y="2300607"/>
                </a:lnTo>
                <a:lnTo>
                  <a:pt x="2913353" y="2301877"/>
                </a:lnTo>
                <a:lnTo>
                  <a:pt x="2905732" y="2302829"/>
                </a:lnTo>
                <a:lnTo>
                  <a:pt x="2898110" y="2303146"/>
                </a:lnTo>
                <a:lnTo>
                  <a:pt x="2890488" y="2303463"/>
                </a:lnTo>
                <a:lnTo>
                  <a:pt x="2177552" y="2303463"/>
                </a:lnTo>
                <a:lnTo>
                  <a:pt x="2173423" y="2303146"/>
                </a:lnTo>
                <a:lnTo>
                  <a:pt x="2171200" y="2303146"/>
                </a:lnTo>
                <a:lnTo>
                  <a:pt x="2169613" y="2303146"/>
                </a:lnTo>
                <a:lnTo>
                  <a:pt x="2162944" y="2303146"/>
                </a:lnTo>
                <a:lnTo>
                  <a:pt x="2156275" y="2303146"/>
                </a:lnTo>
                <a:lnTo>
                  <a:pt x="2149924" y="2302511"/>
                </a:lnTo>
                <a:lnTo>
                  <a:pt x="2143572" y="2301559"/>
                </a:lnTo>
                <a:lnTo>
                  <a:pt x="2137538" y="2300607"/>
                </a:lnTo>
                <a:lnTo>
                  <a:pt x="2131187" y="2298703"/>
                </a:lnTo>
                <a:lnTo>
                  <a:pt x="2125153" y="2297117"/>
                </a:lnTo>
                <a:lnTo>
                  <a:pt x="2119437" y="2294896"/>
                </a:lnTo>
                <a:lnTo>
                  <a:pt x="2113403" y="2292040"/>
                </a:lnTo>
                <a:lnTo>
                  <a:pt x="2107370" y="2289501"/>
                </a:lnTo>
                <a:lnTo>
                  <a:pt x="2101971" y="2286645"/>
                </a:lnTo>
                <a:lnTo>
                  <a:pt x="2096572" y="2283155"/>
                </a:lnTo>
                <a:lnTo>
                  <a:pt x="2091491" y="2279665"/>
                </a:lnTo>
                <a:lnTo>
                  <a:pt x="2086093" y="2275222"/>
                </a:lnTo>
                <a:lnTo>
                  <a:pt x="2081329" y="2271097"/>
                </a:lnTo>
                <a:lnTo>
                  <a:pt x="2076883" y="2266972"/>
                </a:lnTo>
                <a:lnTo>
                  <a:pt x="1560520" y="1751334"/>
                </a:lnTo>
                <a:lnTo>
                  <a:pt x="1556074" y="1746574"/>
                </a:lnTo>
                <a:lnTo>
                  <a:pt x="1552263" y="1741815"/>
                </a:lnTo>
                <a:lnTo>
                  <a:pt x="1548135" y="1737055"/>
                </a:lnTo>
                <a:lnTo>
                  <a:pt x="1544642" y="1731661"/>
                </a:lnTo>
                <a:lnTo>
                  <a:pt x="1541466" y="1726583"/>
                </a:lnTo>
                <a:lnTo>
                  <a:pt x="1538291" y="1720872"/>
                </a:lnTo>
                <a:lnTo>
                  <a:pt x="1535432" y="1715477"/>
                </a:lnTo>
                <a:lnTo>
                  <a:pt x="1532892" y="1709766"/>
                </a:lnTo>
                <a:lnTo>
                  <a:pt x="1530987" y="1704054"/>
                </a:lnTo>
                <a:lnTo>
                  <a:pt x="1529081" y="1698342"/>
                </a:lnTo>
                <a:lnTo>
                  <a:pt x="1527493" y="1692631"/>
                </a:lnTo>
                <a:lnTo>
                  <a:pt x="1526223" y="1686919"/>
                </a:lnTo>
                <a:lnTo>
                  <a:pt x="1525270" y="1680890"/>
                </a:lnTo>
                <a:lnTo>
                  <a:pt x="1524635" y="1674544"/>
                </a:lnTo>
                <a:lnTo>
                  <a:pt x="1524000" y="1668515"/>
                </a:lnTo>
                <a:lnTo>
                  <a:pt x="1524000" y="1662803"/>
                </a:lnTo>
                <a:lnTo>
                  <a:pt x="1524000" y="1656774"/>
                </a:lnTo>
                <a:lnTo>
                  <a:pt x="1524635" y="1650428"/>
                </a:lnTo>
                <a:lnTo>
                  <a:pt x="1525270" y="1644716"/>
                </a:lnTo>
                <a:lnTo>
                  <a:pt x="1526223" y="1638687"/>
                </a:lnTo>
                <a:lnTo>
                  <a:pt x="1527493" y="1632658"/>
                </a:lnTo>
                <a:lnTo>
                  <a:pt x="1529081" y="1626946"/>
                </a:lnTo>
                <a:lnTo>
                  <a:pt x="1530987" y="1621235"/>
                </a:lnTo>
                <a:lnTo>
                  <a:pt x="1532892" y="1615523"/>
                </a:lnTo>
                <a:lnTo>
                  <a:pt x="1535432" y="1609811"/>
                </a:lnTo>
                <a:lnTo>
                  <a:pt x="1538291" y="1604417"/>
                </a:lnTo>
                <a:lnTo>
                  <a:pt x="1541466" y="1599023"/>
                </a:lnTo>
                <a:lnTo>
                  <a:pt x="1544642" y="1593628"/>
                </a:lnTo>
                <a:lnTo>
                  <a:pt x="1548135" y="1588551"/>
                </a:lnTo>
                <a:lnTo>
                  <a:pt x="1552263" y="1583474"/>
                </a:lnTo>
                <a:lnTo>
                  <a:pt x="1556074" y="1578714"/>
                </a:lnTo>
                <a:lnTo>
                  <a:pt x="1560520" y="1574272"/>
                </a:lnTo>
                <a:lnTo>
                  <a:pt x="1564966" y="1569830"/>
                </a:lnTo>
                <a:lnTo>
                  <a:pt x="1570047" y="1565705"/>
                </a:lnTo>
                <a:lnTo>
                  <a:pt x="1574811" y="1561897"/>
                </a:lnTo>
                <a:lnTo>
                  <a:pt x="1579574" y="1558406"/>
                </a:lnTo>
                <a:lnTo>
                  <a:pt x="1584973" y="1554916"/>
                </a:lnTo>
                <a:lnTo>
                  <a:pt x="1590054" y="1552060"/>
                </a:lnTo>
                <a:lnTo>
                  <a:pt x="1595770" y="1549521"/>
                </a:lnTo>
                <a:lnTo>
                  <a:pt x="1601486" y="1546666"/>
                </a:lnTo>
                <a:lnTo>
                  <a:pt x="1606885" y="1544444"/>
                </a:lnTo>
                <a:lnTo>
                  <a:pt x="1612919" y="1542858"/>
                </a:lnTo>
                <a:lnTo>
                  <a:pt x="1618635" y="1540954"/>
                </a:lnTo>
                <a:lnTo>
                  <a:pt x="1624669" y="1539685"/>
                </a:lnTo>
                <a:lnTo>
                  <a:pt x="1630702" y="1538733"/>
                </a:lnTo>
                <a:lnTo>
                  <a:pt x="1637054" y="1538098"/>
                </a:lnTo>
                <a:lnTo>
                  <a:pt x="1642770" y="1537463"/>
                </a:lnTo>
                <a:lnTo>
                  <a:pt x="1649121" y="1537146"/>
                </a:lnTo>
                <a:lnTo>
                  <a:pt x="1655473" y="1537463"/>
                </a:lnTo>
                <a:lnTo>
                  <a:pt x="1661824" y="1538098"/>
                </a:lnTo>
                <a:lnTo>
                  <a:pt x="1667858" y="1538733"/>
                </a:lnTo>
                <a:lnTo>
                  <a:pt x="1673891" y="1539685"/>
                </a:lnTo>
                <a:lnTo>
                  <a:pt x="1679925" y="1540954"/>
                </a:lnTo>
                <a:lnTo>
                  <a:pt x="1685641" y="1542858"/>
                </a:lnTo>
                <a:lnTo>
                  <a:pt x="1691675" y="1544444"/>
                </a:lnTo>
                <a:lnTo>
                  <a:pt x="1697391" y="1546666"/>
                </a:lnTo>
                <a:lnTo>
                  <a:pt x="1702790" y="1549521"/>
                </a:lnTo>
                <a:lnTo>
                  <a:pt x="1708506" y="1552060"/>
                </a:lnTo>
                <a:lnTo>
                  <a:pt x="1713587" y="1554916"/>
                </a:lnTo>
                <a:lnTo>
                  <a:pt x="1718986" y="1558406"/>
                </a:lnTo>
                <a:lnTo>
                  <a:pt x="1723749" y="1561897"/>
                </a:lnTo>
                <a:lnTo>
                  <a:pt x="1728513" y="1565705"/>
                </a:lnTo>
                <a:lnTo>
                  <a:pt x="1733594" y="1569830"/>
                </a:lnTo>
                <a:lnTo>
                  <a:pt x="1738040" y="1574272"/>
                </a:lnTo>
                <a:lnTo>
                  <a:pt x="2017816" y="1853827"/>
                </a:lnTo>
                <a:lnTo>
                  <a:pt x="2017816" y="801292"/>
                </a:lnTo>
                <a:lnTo>
                  <a:pt x="2018133" y="794311"/>
                </a:lnTo>
                <a:lnTo>
                  <a:pt x="2018451" y="787330"/>
                </a:lnTo>
                <a:lnTo>
                  <a:pt x="2019404" y="780349"/>
                </a:lnTo>
                <a:lnTo>
                  <a:pt x="2020674" y="773685"/>
                </a:lnTo>
                <a:lnTo>
                  <a:pt x="2021944" y="767021"/>
                </a:lnTo>
                <a:lnTo>
                  <a:pt x="2024167" y="760992"/>
                </a:lnTo>
                <a:lnTo>
                  <a:pt x="2026073" y="754646"/>
                </a:lnTo>
                <a:lnTo>
                  <a:pt x="2028613" y="748300"/>
                </a:lnTo>
                <a:lnTo>
                  <a:pt x="2031471" y="742271"/>
                </a:lnTo>
                <a:lnTo>
                  <a:pt x="2034329" y="736559"/>
                </a:lnTo>
                <a:lnTo>
                  <a:pt x="2037823" y="730530"/>
                </a:lnTo>
                <a:lnTo>
                  <a:pt x="2040998" y="724819"/>
                </a:lnTo>
                <a:lnTo>
                  <a:pt x="2045127" y="719741"/>
                </a:lnTo>
                <a:lnTo>
                  <a:pt x="2048937" y="714347"/>
                </a:lnTo>
                <a:lnTo>
                  <a:pt x="2053383" y="709587"/>
                </a:lnTo>
                <a:lnTo>
                  <a:pt x="2057829" y="704828"/>
                </a:lnTo>
                <a:lnTo>
                  <a:pt x="2062275" y="700702"/>
                </a:lnTo>
                <a:lnTo>
                  <a:pt x="2067674" y="695943"/>
                </a:lnTo>
                <a:lnTo>
                  <a:pt x="2072437" y="692135"/>
                </a:lnTo>
                <a:lnTo>
                  <a:pt x="2078154" y="688327"/>
                </a:lnTo>
                <a:lnTo>
                  <a:pt x="2083552" y="684519"/>
                </a:lnTo>
                <a:lnTo>
                  <a:pt x="2089268" y="681346"/>
                </a:lnTo>
                <a:lnTo>
                  <a:pt x="2095302" y="678173"/>
                </a:lnTo>
                <a:lnTo>
                  <a:pt x="2101018" y="675952"/>
                </a:lnTo>
                <a:lnTo>
                  <a:pt x="2107370" y="673413"/>
                </a:lnTo>
                <a:lnTo>
                  <a:pt x="2113721" y="670875"/>
                </a:lnTo>
                <a:lnTo>
                  <a:pt x="2120390" y="669288"/>
                </a:lnTo>
                <a:lnTo>
                  <a:pt x="2127059" y="667702"/>
                </a:lnTo>
                <a:lnTo>
                  <a:pt x="2133728" y="666432"/>
                </a:lnTo>
                <a:lnTo>
                  <a:pt x="2140079" y="665798"/>
                </a:lnTo>
                <a:lnTo>
                  <a:pt x="2147065" y="665163"/>
                </a:lnTo>
                <a:close/>
                <a:moveTo>
                  <a:pt x="1426690" y="484188"/>
                </a:moveTo>
                <a:lnTo>
                  <a:pt x="1631151" y="484188"/>
                </a:lnTo>
                <a:lnTo>
                  <a:pt x="1634627" y="484505"/>
                </a:lnTo>
                <a:lnTo>
                  <a:pt x="1637787" y="484822"/>
                </a:lnTo>
                <a:lnTo>
                  <a:pt x="1640947" y="485773"/>
                </a:lnTo>
                <a:lnTo>
                  <a:pt x="1644107" y="486725"/>
                </a:lnTo>
                <a:lnTo>
                  <a:pt x="1646635" y="488310"/>
                </a:lnTo>
                <a:lnTo>
                  <a:pt x="1649479" y="489895"/>
                </a:lnTo>
                <a:lnTo>
                  <a:pt x="1652008" y="491798"/>
                </a:lnTo>
                <a:lnTo>
                  <a:pt x="1654536" y="493700"/>
                </a:lnTo>
                <a:lnTo>
                  <a:pt x="1656432" y="496237"/>
                </a:lnTo>
                <a:lnTo>
                  <a:pt x="1658328" y="498773"/>
                </a:lnTo>
                <a:lnTo>
                  <a:pt x="1659908" y="501310"/>
                </a:lnTo>
                <a:lnTo>
                  <a:pt x="1661488" y="504164"/>
                </a:lnTo>
                <a:lnTo>
                  <a:pt x="1662436" y="507334"/>
                </a:lnTo>
                <a:lnTo>
                  <a:pt x="1663068" y="510505"/>
                </a:lnTo>
                <a:lnTo>
                  <a:pt x="1663700" y="513676"/>
                </a:lnTo>
                <a:lnTo>
                  <a:pt x="1663700" y="517164"/>
                </a:lnTo>
                <a:lnTo>
                  <a:pt x="1663700" y="1389743"/>
                </a:lnTo>
                <a:lnTo>
                  <a:pt x="1663700" y="1393231"/>
                </a:lnTo>
                <a:lnTo>
                  <a:pt x="1663068" y="1396401"/>
                </a:lnTo>
                <a:lnTo>
                  <a:pt x="1662436" y="1399572"/>
                </a:lnTo>
                <a:lnTo>
                  <a:pt x="1661488" y="1402743"/>
                </a:lnTo>
                <a:lnTo>
                  <a:pt x="1659908" y="1405279"/>
                </a:lnTo>
                <a:lnTo>
                  <a:pt x="1658328" y="1408133"/>
                </a:lnTo>
                <a:lnTo>
                  <a:pt x="1656432" y="1410669"/>
                </a:lnTo>
                <a:lnTo>
                  <a:pt x="1654536" y="1413206"/>
                </a:lnTo>
                <a:lnTo>
                  <a:pt x="1652008" y="1415108"/>
                </a:lnTo>
                <a:lnTo>
                  <a:pt x="1649479" y="1417011"/>
                </a:lnTo>
                <a:lnTo>
                  <a:pt x="1646635" y="1418596"/>
                </a:lnTo>
                <a:lnTo>
                  <a:pt x="1644107" y="1420182"/>
                </a:lnTo>
                <a:lnTo>
                  <a:pt x="1640947" y="1421133"/>
                </a:lnTo>
                <a:lnTo>
                  <a:pt x="1637787" y="1421767"/>
                </a:lnTo>
                <a:lnTo>
                  <a:pt x="1634627" y="1422401"/>
                </a:lnTo>
                <a:lnTo>
                  <a:pt x="1631151" y="1422401"/>
                </a:lnTo>
                <a:lnTo>
                  <a:pt x="1426690" y="1422401"/>
                </a:lnTo>
                <a:lnTo>
                  <a:pt x="1423214" y="1422401"/>
                </a:lnTo>
                <a:lnTo>
                  <a:pt x="1420054" y="1421767"/>
                </a:lnTo>
                <a:lnTo>
                  <a:pt x="1416894" y="1421133"/>
                </a:lnTo>
                <a:lnTo>
                  <a:pt x="1413734" y="1420182"/>
                </a:lnTo>
                <a:lnTo>
                  <a:pt x="1411206" y="1418596"/>
                </a:lnTo>
                <a:lnTo>
                  <a:pt x="1408362" y="1417011"/>
                </a:lnTo>
                <a:lnTo>
                  <a:pt x="1405834" y="1415108"/>
                </a:lnTo>
                <a:lnTo>
                  <a:pt x="1403622" y="1413206"/>
                </a:lnTo>
                <a:lnTo>
                  <a:pt x="1401409" y="1410669"/>
                </a:lnTo>
                <a:lnTo>
                  <a:pt x="1399513" y="1408133"/>
                </a:lnTo>
                <a:lnTo>
                  <a:pt x="1397933" y="1405279"/>
                </a:lnTo>
                <a:lnTo>
                  <a:pt x="1396669" y="1402743"/>
                </a:lnTo>
                <a:lnTo>
                  <a:pt x="1395405" y="1399572"/>
                </a:lnTo>
                <a:lnTo>
                  <a:pt x="1394457" y="1396401"/>
                </a:lnTo>
                <a:lnTo>
                  <a:pt x="1394141" y="1393231"/>
                </a:lnTo>
                <a:lnTo>
                  <a:pt x="1393825" y="1389743"/>
                </a:lnTo>
                <a:lnTo>
                  <a:pt x="1393825" y="517164"/>
                </a:lnTo>
                <a:lnTo>
                  <a:pt x="1394141" y="513676"/>
                </a:lnTo>
                <a:lnTo>
                  <a:pt x="1394457" y="510505"/>
                </a:lnTo>
                <a:lnTo>
                  <a:pt x="1395405" y="507334"/>
                </a:lnTo>
                <a:lnTo>
                  <a:pt x="1396669" y="504164"/>
                </a:lnTo>
                <a:lnTo>
                  <a:pt x="1397933" y="501310"/>
                </a:lnTo>
                <a:lnTo>
                  <a:pt x="1399513" y="498773"/>
                </a:lnTo>
                <a:lnTo>
                  <a:pt x="1401409" y="496237"/>
                </a:lnTo>
                <a:lnTo>
                  <a:pt x="1403622" y="493700"/>
                </a:lnTo>
                <a:lnTo>
                  <a:pt x="1405834" y="491798"/>
                </a:lnTo>
                <a:lnTo>
                  <a:pt x="1408362" y="489895"/>
                </a:lnTo>
                <a:lnTo>
                  <a:pt x="1411206" y="488310"/>
                </a:lnTo>
                <a:lnTo>
                  <a:pt x="1413734" y="486725"/>
                </a:lnTo>
                <a:lnTo>
                  <a:pt x="1416894" y="485773"/>
                </a:lnTo>
                <a:lnTo>
                  <a:pt x="1420054" y="484822"/>
                </a:lnTo>
                <a:lnTo>
                  <a:pt x="1423214" y="484505"/>
                </a:lnTo>
                <a:lnTo>
                  <a:pt x="1426690" y="484188"/>
                </a:lnTo>
                <a:close/>
                <a:moveTo>
                  <a:pt x="183794" y="0"/>
                </a:moveTo>
                <a:lnTo>
                  <a:pt x="193952" y="0"/>
                </a:lnTo>
                <a:lnTo>
                  <a:pt x="2827060" y="0"/>
                </a:lnTo>
                <a:lnTo>
                  <a:pt x="2837218" y="0"/>
                </a:lnTo>
                <a:lnTo>
                  <a:pt x="2847059" y="952"/>
                </a:lnTo>
                <a:lnTo>
                  <a:pt x="2856582" y="2539"/>
                </a:lnTo>
                <a:lnTo>
                  <a:pt x="2866105" y="4443"/>
                </a:lnTo>
                <a:lnTo>
                  <a:pt x="2875628" y="6982"/>
                </a:lnTo>
                <a:lnTo>
                  <a:pt x="2884516" y="10156"/>
                </a:lnTo>
                <a:lnTo>
                  <a:pt x="2893721" y="13964"/>
                </a:lnTo>
                <a:lnTo>
                  <a:pt x="2902292" y="17773"/>
                </a:lnTo>
                <a:lnTo>
                  <a:pt x="2911180" y="22851"/>
                </a:lnTo>
                <a:lnTo>
                  <a:pt x="2919433" y="27611"/>
                </a:lnTo>
                <a:lnTo>
                  <a:pt x="2927369" y="33324"/>
                </a:lnTo>
                <a:lnTo>
                  <a:pt x="2935623" y="39036"/>
                </a:lnTo>
                <a:lnTo>
                  <a:pt x="2942924" y="45384"/>
                </a:lnTo>
                <a:lnTo>
                  <a:pt x="2950225" y="52366"/>
                </a:lnTo>
                <a:lnTo>
                  <a:pt x="2957525" y="59665"/>
                </a:lnTo>
                <a:lnTo>
                  <a:pt x="2964192" y="67282"/>
                </a:lnTo>
                <a:lnTo>
                  <a:pt x="2970540" y="74899"/>
                </a:lnTo>
                <a:lnTo>
                  <a:pt x="2976571" y="83468"/>
                </a:lnTo>
                <a:lnTo>
                  <a:pt x="2982285" y="92037"/>
                </a:lnTo>
                <a:lnTo>
                  <a:pt x="2987682" y="101240"/>
                </a:lnTo>
                <a:lnTo>
                  <a:pt x="2992761" y="110444"/>
                </a:lnTo>
                <a:lnTo>
                  <a:pt x="2997522" y="119965"/>
                </a:lnTo>
                <a:lnTo>
                  <a:pt x="3001649" y="130121"/>
                </a:lnTo>
                <a:lnTo>
                  <a:pt x="3005458" y="140276"/>
                </a:lnTo>
                <a:lnTo>
                  <a:pt x="3008950" y="150749"/>
                </a:lnTo>
                <a:lnTo>
                  <a:pt x="3012124" y="161540"/>
                </a:lnTo>
                <a:lnTo>
                  <a:pt x="3014663" y="172330"/>
                </a:lnTo>
                <a:lnTo>
                  <a:pt x="3016885" y="183438"/>
                </a:lnTo>
                <a:lnTo>
                  <a:pt x="3018473" y="194546"/>
                </a:lnTo>
                <a:lnTo>
                  <a:pt x="3019742" y="205971"/>
                </a:lnTo>
                <a:lnTo>
                  <a:pt x="3020695" y="218031"/>
                </a:lnTo>
                <a:lnTo>
                  <a:pt x="3021012" y="229774"/>
                </a:lnTo>
                <a:lnTo>
                  <a:pt x="3021012" y="1276768"/>
                </a:lnTo>
                <a:lnTo>
                  <a:pt x="3013711" y="1272642"/>
                </a:lnTo>
                <a:lnTo>
                  <a:pt x="3006410" y="1268833"/>
                </a:lnTo>
                <a:lnTo>
                  <a:pt x="2999109" y="1265342"/>
                </a:lnTo>
                <a:lnTo>
                  <a:pt x="2991808" y="1262169"/>
                </a:lnTo>
                <a:lnTo>
                  <a:pt x="2983872" y="1258995"/>
                </a:lnTo>
                <a:lnTo>
                  <a:pt x="2976254" y="1256139"/>
                </a:lnTo>
                <a:lnTo>
                  <a:pt x="2968318" y="1253282"/>
                </a:lnTo>
                <a:lnTo>
                  <a:pt x="2960382" y="1251061"/>
                </a:lnTo>
                <a:lnTo>
                  <a:pt x="2952129" y="1248839"/>
                </a:lnTo>
                <a:lnTo>
                  <a:pt x="2944193" y="1247252"/>
                </a:lnTo>
                <a:lnTo>
                  <a:pt x="2935940" y="1245348"/>
                </a:lnTo>
                <a:lnTo>
                  <a:pt x="2927369" y="1244079"/>
                </a:lnTo>
                <a:lnTo>
                  <a:pt x="2919116" y="1242809"/>
                </a:lnTo>
                <a:lnTo>
                  <a:pt x="2910863" y="1242175"/>
                </a:lnTo>
                <a:lnTo>
                  <a:pt x="2901975" y="1241540"/>
                </a:lnTo>
                <a:lnTo>
                  <a:pt x="2893404" y="1241540"/>
                </a:lnTo>
                <a:lnTo>
                  <a:pt x="2646123" y="1213294"/>
                </a:lnTo>
                <a:lnTo>
                  <a:pt x="2646123" y="313876"/>
                </a:lnTo>
                <a:lnTo>
                  <a:pt x="374889" y="313876"/>
                </a:lnTo>
                <a:lnTo>
                  <a:pt x="374889" y="1959424"/>
                </a:lnTo>
                <a:lnTo>
                  <a:pt x="1610021" y="1959424"/>
                </a:lnTo>
                <a:lnTo>
                  <a:pt x="1923646" y="2273300"/>
                </a:lnTo>
                <a:lnTo>
                  <a:pt x="193952" y="2273300"/>
                </a:lnTo>
                <a:lnTo>
                  <a:pt x="183794" y="2273300"/>
                </a:lnTo>
                <a:lnTo>
                  <a:pt x="173953" y="2272348"/>
                </a:lnTo>
                <a:lnTo>
                  <a:pt x="164113" y="2270761"/>
                </a:lnTo>
                <a:lnTo>
                  <a:pt x="154908" y="2268857"/>
                </a:lnTo>
                <a:lnTo>
                  <a:pt x="145385" y="2266318"/>
                </a:lnTo>
                <a:lnTo>
                  <a:pt x="136496" y="2263144"/>
                </a:lnTo>
                <a:lnTo>
                  <a:pt x="127291" y="2259336"/>
                </a:lnTo>
                <a:lnTo>
                  <a:pt x="118720" y="2255528"/>
                </a:lnTo>
                <a:lnTo>
                  <a:pt x="109832" y="2250450"/>
                </a:lnTo>
                <a:lnTo>
                  <a:pt x="101579" y="2245689"/>
                </a:lnTo>
                <a:lnTo>
                  <a:pt x="93326" y="2240294"/>
                </a:lnTo>
                <a:lnTo>
                  <a:pt x="85390" y="2234264"/>
                </a:lnTo>
                <a:lnTo>
                  <a:pt x="77771" y="2227917"/>
                </a:lnTo>
                <a:lnTo>
                  <a:pt x="70470" y="2220935"/>
                </a:lnTo>
                <a:lnTo>
                  <a:pt x="63487" y="2213635"/>
                </a:lnTo>
                <a:lnTo>
                  <a:pt x="56821" y="2206018"/>
                </a:lnTo>
                <a:lnTo>
                  <a:pt x="50472" y="2198402"/>
                </a:lnTo>
                <a:lnTo>
                  <a:pt x="44441" y="2189833"/>
                </a:lnTo>
                <a:lnTo>
                  <a:pt x="38727" y="2181264"/>
                </a:lnTo>
                <a:lnTo>
                  <a:pt x="33013" y="2172060"/>
                </a:lnTo>
                <a:lnTo>
                  <a:pt x="28252" y="2162856"/>
                </a:lnTo>
                <a:lnTo>
                  <a:pt x="23490" y="2153335"/>
                </a:lnTo>
                <a:lnTo>
                  <a:pt x="19364" y="2143180"/>
                </a:lnTo>
                <a:lnTo>
                  <a:pt x="15237" y="2133024"/>
                </a:lnTo>
                <a:lnTo>
                  <a:pt x="11745" y="2122551"/>
                </a:lnTo>
                <a:lnTo>
                  <a:pt x="8888" y="2112078"/>
                </a:lnTo>
                <a:lnTo>
                  <a:pt x="6349" y="2100970"/>
                </a:lnTo>
                <a:lnTo>
                  <a:pt x="3809" y="2089862"/>
                </a:lnTo>
                <a:lnTo>
                  <a:pt x="2540" y="2078754"/>
                </a:lnTo>
                <a:lnTo>
                  <a:pt x="952" y="2067329"/>
                </a:lnTo>
                <a:lnTo>
                  <a:pt x="318" y="2055269"/>
                </a:lnTo>
                <a:lnTo>
                  <a:pt x="0" y="2043844"/>
                </a:lnTo>
                <a:lnTo>
                  <a:pt x="0" y="229774"/>
                </a:lnTo>
                <a:lnTo>
                  <a:pt x="318" y="218031"/>
                </a:lnTo>
                <a:lnTo>
                  <a:pt x="952" y="205971"/>
                </a:lnTo>
                <a:lnTo>
                  <a:pt x="2540" y="194546"/>
                </a:lnTo>
                <a:lnTo>
                  <a:pt x="3809" y="183438"/>
                </a:lnTo>
                <a:lnTo>
                  <a:pt x="6349" y="172330"/>
                </a:lnTo>
                <a:lnTo>
                  <a:pt x="8888" y="161540"/>
                </a:lnTo>
                <a:lnTo>
                  <a:pt x="11745" y="150749"/>
                </a:lnTo>
                <a:lnTo>
                  <a:pt x="15237" y="140276"/>
                </a:lnTo>
                <a:lnTo>
                  <a:pt x="19364" y="130121"/>
                </a:lnTo>
                <a:lnTo>
                  <a:pt x="23490" y="119965"/>
                </a:lnTo>
                <a:lnTo>
                  <a:pt x="28252" y="110444"/>
                </a:lnTo>
                <a:lnTo>
                  <a:pt x="33013" y="101240"/>
                </a:lnTo>
                <a:lnTo>
                  <a:pt x="38727" y="92037"/>
                </a:lnTo>
                <a:lnTo>
                  <a:pt x="44441" y="83468"/>
                </a:lnTo>
                <a:lnTo>
                  <a:pt x="50472" y="74899"/>
                </a:lnTo>
                <a:lnTo>
                  <a:pt x="56821" y="67282"/>
                </a:lnTo>
                <a:lnTo>
                  <a:pt x="63487" y="59665"/>
                </a:lnTo>
                <a:lnTo>
                  <a:pt x="70470" y="52366"/>
                </a:lnTo>
                <a:lnTo>
                  <a:pt x="77771" y="45384"/>
                </a:lnTo>
                <a:lnTo>
                  <a:pt x="85390" y="39036"/>
                </a:lnTo>
                <a:lnTo>
                  <a:pt x="93326" y="33324"/>
                </a:lnTo>
                <a:lnTo>
                  <a:pt x="101579" y="27611"/>
                </a:lnTo>
                <a:lnTo>
                  <a:pt x="109832" y="22851"/>
                </a:lnTo>
                <a:lnTo>
                  <a:pt x="118720" y="17773"/>
                </a:lnTo>
                <a:lnTo>
                  <a:pt x="127291" y="13964"/>
                </a:lnTo>
                <a:lnTo>
                  <a:pt x="136496" y="10156"/>
                </a:lnTo>
                <a:lnTo>
                  <a:pt x="145385" y="6982"/>
                </a:lnTo>
                <a:lnTo>
                  <a:pt x="154908" y="4443"/>
                </a:lnTo>
                <a:lnTo>
                  <a:pt x="164113" y="2539"/>
                </a:lnTo>
                <a:lnTo>
                  <a:pt x="173953" y="952"/>
                </a:lnTo>
                <a:lnTo>
                  <a:pt x="183794" y="0"/>
                </a:lnTo>
                <a:close/>
              </a:path>
            </a:pathLst>
          </a:custGeom>
          <a:solidFill>
            <a:srgbClr val="2F5EB0"/>
          </a:solidFill>
          <a:ln>
            <a:noFill/>
          </a:ln>
          <a:effectLst>
            <a:outerShdw blurRad="50800" dist="38100" dir="2700000" algn="tl" rotWithShape="0">
              <a:prstClr val="black">
                <a:alpha val="40000"/>
              </a:prstClr>
            </a:outerShdw>
          </a:effectLst>
          <a:extLst/>
        </p:spPr>
        <p:txBody>
          <a:bodyPr anchor="ctr">
            <a:scene3d>
              <a:camera prst="orthographicFront"/>
              <a:lightRig rig="threePt" dir="t"/>
            </a:scene3d>
            <a:sp3d>
              <a:contourClr>
                <a:srgbClr val="FFFFFF"/>
              </a:contourClr>
            </a:sp3d>
          </a:bodyPr>
          <a:lstStyle/>
          <a:p>
            <a:pPr algn="ctr">
              <a:defRPr/>
            </a:pPr>
            <a:endParaRPr lang="zh-CN" altLang="en-US">
              <a:solidFill>
                <a:schemeClr val="bg1"/>
              </a:solidFill>
              <a:latin typeface="微软雅黑" panose="020B0503020204020204" pitchFamily="34" charset="-122"/>
              <a:ea typeface="微软雅黑" panose="020B0503020204020204" pitchFamily="34" charset="-122"/>
            </a:endParaRPr>
          </a:p>
        </p:txBody>
      </p:sp>
      <p:cxnSp>
        <p:nvCxnSpPr>
          <p:cNvPr id="6" name="直接连接符 5"/>
          <p:cNvCxnSpPr/>
          <p:nvPr/>
        </p:nvCxnSpPr>
        <p:spPr>
          <a:xfrm>
            <a:off x="5669024" y="2787237"/>
            <a:ext cx="0" cy="1289835"/>
          </a:xfrm>
          <a:prstGeom prst="line">
            <a:avLst/>
          </a:prstGeom>
          <a:ln>
            <a:solidFill>
              <a:schemeClr val="bg1"/>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7" name="文本框 9"/>
          <p:cNvSpPr txBox="1"/>
          <p:nvPr/>
        </p:nvSpPr>
        <p:spPr>
          <a:xfrm>
            <a:off x="6014256" y="2636912"/>
            <a:ext cx="2103040" cy="654025"/>
          </a:xfrm>
          <a:prstGeom prst="rect">
            <a:avLst/>
          </a:prstGeom>
          <a:noFill/>
        </p:spPr>
        <p:txBody>
          <a:bodyPr wrap="square" lIns="68580" tIns="34290" rIns="68580" bIns="34290" rtlCol="0">
            <a:spAutoFit/>
          </a:bodyPr>
          <a:lstStyle/>
          <a:p>
            <a:pPr marL="0" lvl="1" algn="ctr"/>
            <a:r>
              <a:rPr lang="zh-CN" altLang="en-US" sz="2400" b="1" dirty="0" smtClean="0">
                <a:solidFill>
                  <a:schemeClr val="bg1"/>
                </a:solidFill>
                <a:latin typeface="微软雅黑" pitchFamily="34" charset="-122"/>
                <a:ea typeface="微软雅黑" pitchFamily="34" charset="-122"/>
              </a:rPr>
              <a:t>年度工作概述</a:t>
            </a:r>
            <a:endParaRPr lang="en-US" altLang="zh-CN" sz="2400" b="1" dirty="0" smtClean="0">
              <a:solidFill>
                <a:schemeClr val="bg1"/>
              </a:solidFill>
              <a:latin typeface="微软雅黑" pitchFamily="34" charset="-122"/>
              <a:ea typeface="微软雅黑" pitchFamily="34" charset="-122"/>
            </a:endParaRPr>
          </a:p>
          <a:p>
            <a:pPr marL="0" lvl="1" algn="ctr"/>
            <a:r>
              <a:rPr lang="zh-CN" altLang="en-US" sz="1400" dirty="0" smtClean="0">
                <a:solidFill>
                  <a:schemeClr val="bg1"/>
                </a:solidFill>
                <a:latin typeface="微软雅黑" pitchFamily="34" charset="-122"/>
                <a:ea typeface="微软雅黑" pitchFamily="34" charset="-122"/>
              </a:rPr>
              <a:t>（添加二级标题）</a:t>
            </a:r>
            <a:endParaRPr lang="zh-CN" altLang="en-US" sz="1400" dirty="0">
              <a:solidFill>
                <a:schemeClr val="bg1"/>
              </a:solidFill>
              <a:latin typeface="微软雅黑" pitchFamily="34" charset="-122"/>
              <a:ea typeface="微软雅黑" pitchFamily="34" charset="-122"/>
            </a:endParaRPr>
          </a:p>
        </p:txBody>
      </p:sp>
      <p:grpSp>
        <p:nvGrpSpPr>
          <p:cNvPr id="8" name="组合 7"/>
          <p:cNvGrpSpPr/>
          <p:nvPr/>
        </p:nvGrpSpPr>
        <p:grpSpPr>
          <a:xfrm>
            <a:off x="5888533" y="3284984"/>
            <a:ext cx="1436675" cy="215444"/>
            <a:chOff x="4369395" y="3284984"/>
            <a:chExt cx="1436675" cy="215444"/>
          </a:xfrm>
        </p:grpSpPr>
        <p:sp>
          <p:nvSpPr>
            <p:cNvPr id="9"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smtClean="0">
                  <a:solidFill>
                    <a:schemeClr val="bg1"/>
                  </a:solidFill>
                  <a:latin typeface="微软雅黑" pitchFamily="34" charset="-122"/>
                  <a:ea typeface="微软雅黑" pitchFamily="34" charset="-122"/>
                </a:rPr>
                <a:t>工作概述</a:t>
              </a:r>
              <a:endParaRPr lang="zh-CN" altLang="en-US" sz="1400" dirty="0">
                <a:solidFill>
                  <a:schemeClr val="bg1"/>
                </a:solidFill>
                <a:latin typeface="微软雅黑" pitchFamily="34" charset="-122"/>
                <a:ea typeface="微软雅黑" pitchFamily="34" charset="-122"/>
              </a:endParaRPr>
            </a:p>
          </p:txBody>
        </p:sp>
        <p:grpSp>
          <p:nvGrpSpPr>
            <p:cNvPr id="10" name="组合 9"/>
            <p:cNvGrpSpPr/>
            <p:nvPr/>
          </p:nvGrpSpPr>
          <p:grpSpPr>
            <a:xfrm>
              <a:off x="4369395" y="3316401"/>
              <a:ext cx="168551" cy="168551"/>
              <a:chOff x="5005199" y="3717032"/>
              <a:chExt cx="168551" cy="168551"/>
            </a:xfrm>
          </p:grpSpPr>
          <p:sp>
            <p:nvSpPr>
              <p:cNvPr id="11" name="椭圆 10"/>
              <p:cNvSpPr/>
              <p:nvPr/>
            </p:nvSpPr>
            <p:spPr>
              <a:xfrm>
                <a:off x="5005199" y="3717032"/>
                <a:ext cx="168551" cy="168551"/>
              </a:xfrm>
              <a:prstGeom prst="ellipse">
                <a:avLst/>
              </a:prstGeom>
              <a:solidFill>
                <a:schemeClr val="accent1">
                  <a:lumMod val="60000"/>
                  <a:lumOff val="40000"/>
                </a:schemeClr>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2" name="等腰三角形 11"/>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grpSp>
      <p:grpSp>
        <p:nvGrpSpPr>
          <p:cNvPr id="13" name="组合 12"/>
          <p:cNvGrpSpPr/>
          <p:nvPr/>
        </p:nvGrpSpPr>
        <p:grpSpPr>
          <a:xfrm>
            <a:off x="7253200" y="3284984"/>
            <a:ext cx="1436675" cy="215444"/>
            <a:chOff x="4369395" y="3284984"/>
            <a:chExt cx="1436675" cy="215444"/>
          </a:xfrm>
        </p:grpSpPr>
        <p:sp>
          <p:nvSpPr>
            <p:cNvPr id="14"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smtClean="0">
                  <a:solidFill>
                    <a:schemeClr val="bg1"/>
                  </a:solidFill>
                  <a:latin typeface="微软雅黑" pitchFamily="34" charset="-122"/>
                  <a:ea typeface="微软雅黑" pitchFamily="34" charset="-122"/>
                </a:rPr>
                <a:t>月度报表</a:t>
              </a:r>
              <a:endParaRPr lang="zh-CN" altLang="en-US" sz="1400" dirty="0">
                <a:solidFill>
                  <a:schemeClr val="bg1"/>
                </a:solidFill>
                <a:latin typeface="微软雅黑" pitchFamily="34" charset="-122"/>
                <a:ea typeface="微软雅黑" pitchFamily="34" charset="-122"/>
              </a:endParaRPr>
            </a:p>
          </p:txBody>
        </p:sp>
        <p:grpSp>
          <p:nvGrpSpPr>
            <p:cNvPr id="15" name="组合 14"/>
            <p:cNvGrpSpPr/>
            <p:nvPr/>
          </p:nvGrpSpPr>
          <p:grpSpPr>
            <a:xfrm>
              <a:off x="4369395" y="3316401"/>
              <a:ext cx="168551" cy="168551"/>
              <a:chOff x="5005199" y="3717032"/>
              <a:chExt cx="168551" cy="168551"/>
            </a:xfrm>
          </p:grpSpPr>
          <p:sp>
            <p:nvSpPr>
              <p:cNvPr id="16" name="椭圆 15"/>
              <p:cNvSpPr/>
              <p:nvPr/>
            </p:nvSpPr>
            <p:spPr>
              <a:xfrm>
                <a:off x="5005199" y="3717032"/>
                <a:ext cx="168551" cy="168551"/>
              </a:xfrm>
              <a:prstGeom prst="ellipse">
                <a:avLst/>
              </a:prstGeom>
              <a:solidFill>
                <a:schemeClr val="accent1">
                  <a:lumMod val="60000"/>
                  <a:lumOff val="40000"/>
                </a:schemeClr>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7" name="等腰三角形 16"/>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grpSp>
      <p:grpSp>
        <p:nvGrpSpPr>
          <p:cNvPr id="23" name="组合 22"/>
          <p:cNvGrpSpPr/>
          <p:nvPr/>
        </p:nvGrpSpPr>
        <p:grpSpPr>
          <a:xfrm>
            <a:off x="5885048" y="3573596"/>
            <a:ext cx="1436675" cy="215444"/>
            <a:chOff x="4369395" y="3284984"/>
            <a:chExt cx="1436675" cy="215444"/>
          </a:xfrm>
        </p:grpSpPr>
        <p:sp>
          <p:nvSpPr>
            <p:cNvPr id="24"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smtClean="0">
                  <a:solidFill>
                    <a:schemeClr val="bg1"/>
                  </a:solidFill>
                  <a:latin typeface="微软雅黑" pitchFamily="34" charset="-122"/>
                  <a:ea typeface="微软雅黑" pitchFamily="34" charset="-122"/>
                </a:rPr>
                <a:t>月度概况</a:t>
              </a:r>
              <a:endParaRPr lang="zh-CN" altLang="en-US" sz="1400" dirty="0">
                <a:solidFill>
                  <a:schemeClr val="bg1"/>
                </a:solidFill>
                <a:latin typeface="微软雅黑" pitchFamily="34" charset="-122"/>
                <a:ea typeface="微软雅黑" pitchFamily="34" charset="-122"/>
              </a:endParaRPr>
            </a:p>
          </p:txBody>
        </p:sp>
        <p:grpSp>
          <p:nvGrpSpPr>
            <p:cNvPr id="25" name="组合 24"/>
            <p:cNvGrpSpPr/>
            <p:nvPr/>
          </p:nvGrpSpPr>
          <p:grpSpPr>
            <a:xfrm>
              <a:off x="4369395" y="3316401"/>
              <a:ext cx="168551" cy="168551"/>
              <a:chOff x="5005199" y="3717032"/>
              <a:chExt cx="168551" cy="168551"/>
            </a:xfrm>
          </p:grpSpPr>
          <p:sp>
            <p:nvSpPr>
              <p:cNvPr id="26" name="椭圆 25"/>
              <p:cNvSpPr/>
              <p:nvPr/>
            </p:nvSpPr>
            <p:spPr>
              <a:xfrm>
                <a:off x="5005199" y="3717032"/>
                <a:ext cx="168551" cy="168551"/>
              </a:xfrm>
              <a:prstGeom prst="ellipse">
                <a:avLst/>
              </a:prstGeom>
              <a:solidFill>
                <a:schemeClr val="accent1">
                  <a:lumMod val="60000"/>
                  <a:lumOff val="40000"/>
                </a:schemeClr>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27" name="等腰三角形 26"/>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grpSp>
      <p:grpSp>
        <p:nvGrpSpPr>
          <p:cNvPr id="28" name="组合 27"/>
          <p:cNvGrpSpPr/>
          <p:nvPr/>
        </p:nvGrpSpPr>
        <p:grpSpPr>
          <a:xfrm>
            <a:off x="7253200" y="3573016"/>
            <a:ext cx="1436675" cy="215444"/>
            <a:chOff x="4369395" y="3284984"/>
            <a:chExt cx="1436675" cy="215444"/>
          </a:xfrm>
        </p:grpSpPr>
        <p:sp>
          <p:nvSpPr>
            <p:cNvPr id="29"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smtClean="0">
                  <a:solidFill>
                    <a:schemeClr val="bg1"/>
                  </a:solidFill>
                  <a:latin typeface="微软雅黑" pitchFamily="34" charset="-122"/>
                  <a:ea typeface="微软雅黑" pitchFamily="34" charset="-122"/>
                </a:rPr>
                <a:t>历年对比</a:t>
              </a:r>
              <a:endParaRPr lang="zh-CN" altLang="en-US" sz="1400" dirty="0">
                <a:solidFill>
                  <a:schemeClr val="bg1"/>
                </a:solidFill>
                <a:latin typeface="微软雅黑" pitchFamily="34" charset="-122"/>
                <a:ea typeface="微软雅黑" pitchFamily="34" charset="-122"/>
              </a:endParaRPr>
            </a:p>
          </p:txBody>
        </p:sp>
        <p:grpSp>
          <p:nvGrpSpPr>
            <p:cNvPr id="30" name="组合 29"/>
            <p:cNvGrpSpPr/>
            <p:nvPr/>
          </p:nvGrpSpPr>
          <p:grpSpPr>
            <a:xfrm>
              <a:off x="4369395" y="3316401"/>
              <a:ext cx="168551" cy="168551"/>
              <a:chOff x="5005199" y="3717032"/>
              <a:chExt cx="168551" cy="168551"/>
            </a:xfrm>
          </p:grpSpPr>
          <p:sp>
            <p:nvSpPr>
              <p:cNvPr id="31" name="椭圆 30"/>
              <p:cNvSpPr/>
              <p:nvPr/>
            </p:nvSpPr>
            <p:spPr>
              <a:xfrm>
                <a:off x="5005199" y="3717032"/>
                <a:ext cx="168551" cy="168551"/>
              </a:xfrm>
              <a:prstGeom prst="ellipse">
                <a:avLst/>
              </a:prstGeom>
              <a:solidFill>
                <a:schemeClr val="accent1">
                  <a:lumMod val="60000"/>
                  <a:lumOff val="40000"/>
                </a:schemeClr>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32" name="等腰三角形 31"/>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grpSp>
      <p:grpSp>
        <p:nvGrpSpPr>
          <p:cNvPr id="38" name="组合 37"/>
          <p:cNvGrpSpPr/>
          <p:nvPr/>
        </p:nvGrpSpPr>
        <p:grpSpPr>
          <a:xfrm>
            <a:off x="5885048" y="3861628"/>
            <a:ext cx="1436675" cy="215444"/>
            <a:chOff x="4369395" y="3284984"/>
            <a:chExt cx="1436675" cy="215444"/>
          </a:xfrm>
        </p:grpSpPr>
        <p:sp>
          <p:nvSpPr>
            <p:cNvPr id="39"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smtClean="0">
                  <a:solidFill>
                    <a:schemeClr val="bg1"/>
                  </a:solidFill>
                  <a:latin typeface="微软雅黑" pitchFamily="34" charset="-122"/>
                  <a:ea typeface="微软雅黑" pitchFamily="34" charset="-122"/>
                </a:rPr>
                <a:t>月度数据</a:t>
              </a:r>
              <a:endParaRPr lang="zh-CN" altLang="en-US" sz="1400" dirty="0">
                <a:solidFill>
                  <a:schemeClr val="bg1"/>
                </a:solidFill>
                <a:latin typeface="微软雅黑" pitchFamily="34" charset="-122"/>
                <a:ea typeface="微软雅黑" pitchFamily="34" charset="-122"/>
              </a:endParaRPr>
            </a:p>
          </p:txBody>
        </p:sp>
        <p:grpSp>
          <p:nvGrpSpPr>
            <p:cNvPr id="40" name="组合 39"/>
            <p:cNvGrpSpPr/>
            <p:nvPr/>
          </p:nvGrpSpPr>
          <p:grpSpPr>
            <a:xfrm>
              <a:off x="4369395" y="3316401"/>
              <a:ext cx="168551" cy="168551"/>
              <a:chOff x="5005199" y="3717032"/>
              <a:chExt cx="168551" cy="168551"/>
            </a:xfrm>
          </p:grpSpPr>
          <p:sp>
            <p:nvSpPr>
              <p:cNvPr id="41" name="椭圆 40"/>
              <p:cNvSpPr/>
              <p:nvPr/>
            </p:nvSpPr>
            <p:spPr>
              <a:xfrm>
                <a:off x="5005199" y="3717032"/>
                <a:ext cx="168551" cy="168551"/>
              </a:xfrm>
              <a:prstGeom prst="ellipse">
                <a:avLst/>
              </a:prstGeom>
              <a:solidFill>
                <a:schemeClr val="accent1">
                  <a:lumMod val="60000"/>
                  <a:lumOff val="40000"/>
                </a:schemeClr>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42" name="等腰三角形 41"/>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grpSp>
      <p:grpSp>
        <p:nvGrpSpPr>
          <p:cNvPr id="43" name="组合 42"/>
          <p:cNvGrpSpPr/>
          <p:nvPr/>
        </p:nvGrpSpPr>
        <p:grpSpPr>
          <a:xfrm>
            <a:off x="7253200" y="3861048"/>
            <a:ext cx="1436675" cy="215444"/>
            <a:chOff x="4369395" y="3284984"/>
            <a:chExt cx="1436675" cy="215444"/>
          </a:xfrm>
        </p:grpSpPr>
        <p:sp>
          <p:nvSpPr>
            <p:cNvPr id="44"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smtClean="0">
                  <a:solidFill>
                    <a:schemeClr val="bg1"/>
                  </a:solidFill>
                  <a:latin typeface="微软雅黑" pitchFamily="34" charset="-122"/>
                  <a:ea typeface="微软雅黑" pitchFamily="34" charset="-122"/>
                </a:rPr>
                <a:t>总体概述</a:t>
              </a:r>
              <a:endParaRPr lang="zh-CN" altLang="en-US" sz="1400" dirty="0">
                <a:solidFill>
                  <a:schemeClr val="bg1"/>
                </a:solidFill>
                <a:latin typeface="微软雅黑" pitchFamily="34" charset="-122"/>
                <a:ea typeface="微软雅黑" pitchFamily="34" charset="-122"/>
              </a:endParaRPr>
            </a:p>
          </p:txBody>
        </p:sp>
        <p:grpSp>
          <p:nvGrpSpPr>
            <p:cNvPr id="45" name="组合 44"/>
            <p:cNvGrpSpPr/>
            <p:nvPr/>
          </p:nvGrpSpPr>
          <p:grpSpPr>
            <a:xfrm>
              <a:off x="4369395" y="3316401"/>
              <a:ext cx="168551" cy="168551"/>
              <a:chOff x="5005199" y="3717032"/>
              <a:chExt cx="168551" cy="168551"/>
            </a:xfrm>
          </p:grpSpPr>
          <p:sp>
            <p:nvSpPr>
              <p:cNvPr id="46" name="椭圆 45"/>
              <p:cNvSpPr/>
              <p:nvPr/>
            </p:nvSpPr>
            <p:spPr>
              <a:xfrm>
                <a:off x="5005199" y="3717032"/>
                <a:ext cx="168551" cy="168551"/>
              </a:xfrm>
              <a:prstGeom prst="ellipse">
                <a:avLst/>
              </a:prstGeom>
              <a:solidFill>
                <a:schemeClr val="accent1">
                  <a:lumMod val="60000"/>
                  <a:lumOff val="40000"/>
                </a:schemeClr>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47" name="等腰三角形 46"/>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grpSp>
      <p:sp>
        <p:nvSpPr>
          <p:cNvPr id="51" name="矩形 50"/>
          <p:cNvSpPr/>
          <p:nvPr/>
        </p:nvSpPr>
        <p:spPr>
          <a:xfrm flipH="1">
            <a:off x="-3" y="6525344"/>
            <a:ext cx="12195177" cy="360511"/>
          </a:xfrm>
          <a:prstGeom prst="rect">
            <a:avLst/>
          </a:prstGeom>
          <a:gradFill>
            <a:gsLst>
              <a:gs pos="0">
                <a:srgbClr val="0E1A40"/>
              </a:gs>
              <a:gs pos="100000">
                <a:srgbClr val="2F5EB0"/>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矩形 51"/>
          <p:cNvSpPr/>
          <p:nvPr/>
        </p:nvSpPr>
        <p:spPr>
          <a:xfrm flipH="1">
            <a:off x="-4" y="6596410"/>
            <a:ext cx="12195177" cy="288974"/>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矩形 5"/>
          <p:cNvSpPr/>
          <p:nvPr/>
        </p:nvSpPr>
        <p:spPr>
          <a:xfrm>
            <a:off x="9976569" y="6493142"/>
            <a:ext cx="1018294" cy="111815"/>
          </a:xfrm>
          <a:custGeom>
            <a:avLst/>
            <a:gdLst>
              <a:gd name="connsiteX0" fmla="*/ 0 w 926584"/>
              <a:gd name="connsiteY0" fmla="*/ 0 h 118098"/>
              <a:gd name="connsiteX1" fmla="*/ 926584 w 926584"/>
              <a:gd name="connsiteY1" fmla="*/ 0 h 118098"/>
              <a:gd name="connsiteX2" fmla="*/ 926584 w 926584"/>
              <a:gd name="connsiteY2" fmla="*/ 118098 h 118098"/>
              <a:gd name="connsiteX3" fmla="*/ 0 w 926584"/>
              <a:gd name="connsiteY3" fmla="*/ 118098 h 118098"/>
              <a:gd name="connsiteX4" fmla="*/ 0 w 926584"/>
              <a:gd name="connsiteY4" fmla="*/ 0 h 118098"/>
              <a:gd name="connsiteX0" fmla="*/ 55821 w 982405"/>
              <a:gd name="connsiteY0" fmla="*/ 0 h 144680"/>
              <a:gd name="connsiteX1" fmla="*/ 982405 w 982405"/>
              <a:gd name="connsiteY1" fmla="*/ 0 h 144680"/>
              <a:gd name="connsiteX2" fmla="*/ 982405 w 982405"/>
              <a:gd name="connsiteY2" fmla="*/ 118098 h 144680"/>
              <a:gd name="connsiteX3" fmla="*/ 0 w 982405"/>
              <a:gd name="connsiteY3" fmla="*/ 144680 h 144680"/>
              <a:gd name="connsiteX4" fmla="*/ 55821 w 982405"/>
              <a:gd name="connsiteY4" fmla="*/ 0 h 144680"/>
              <a:gd name="connsiteX0" fmla="*/ 55821 w 998354"/>
              <a:gd name="connsiteY0" fmla="*/ 0 h 147338"/>
              <a:gd name="connsiteX1" fmla="*/ 982405 w 998354"/>
              <a:gd name="connsiteY1" fmla="*/ 0 h 147338"/>
              <a:gd name="connsiteX2" fmla="*/ 998354 w 998354"/>
              <a:gd name="connsiteY2" fmla="*/ 147338 h 147338"/>
              <a:gd name="connsiteX3" fmla="*/ 0 w 998354"/>
              <a:gd name="connsiteY3" fmla="*/ 144680 h 147338"/>
              <a:gd name="connsiteX4" fmla="*/ 55821 w 998354"/>
              <a:gd name="connsiteY4" fmla="*/ 0 h 147338"/>
              <a:gd name="connsiteX0" fmla="*/ 84307 w 1026840"/>
              <a:gd name="connsiteY0" fmla="*/ 0 h 150534"/>
              <a:gd name="connsiteX1" fmla="*/ 1010891 w 1026840"/>
              <a:gd name="connsiteY1" fmla="*/ 0 h 150534"/>
              <a:gd name="connsiteX2" fmla="*/ 1026840 w 1026840"/>
              <a:gd name="connsiteY2" fmla="*/ 147338 h 150534"/>
              <a:gd name="connsiteX3" fmla="*/ 0 w 1026840"/>
              <a:gd name="connsiteY3" fmla="*/ 150534 h 150534"/>
              <a:gd name="connsiteX4" fmla="*/ 84307 w 1026840"/>
              <a:gd name="connsiteY4" fmla="*/ 0 h 150534"/>
              <a:gd name="connsiteX0" fmla="*/ 84307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84307 w 1021143"/>
              <a:gd name="connsiteY4" fmla="*/ 0 h 153193"/>
              <a:gd name="connsiteX0" fmla="*/ 92853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92853 w 1021143"/>
              <a:gd name="connsiteY4" fmla="*/ 0 h 153193"/>
              <a:gd name="connsiteX0" fmla="*/ 90004 w 1018294"/>
              <a:gd name="connsiteY0" fmla="*/ 0 h 153193"/>
              <a:gd name="connsiteX1" fmla="*/ 1008042 w 1018294"/>
              <a:gd name="connsiteY1" fmla="*/ 0 h 153193"/>
              <a:gd name="connsiteX2" fmla="*/ 1018294 w 1018294"/>
              <a:gd name="connsiteY2" fmla="*/ 153193 h 153193"/>
              <a:gd name="connsiteX3" fmla="*/ 0 w 1018294"/>
              <a:gd name="connsiteY3" fmla="*/ 142728 h 153193"/>
              <a:gd name="connsiteX4" fmla="*/ 90004 w 1018294"/>
              <a:gd name="connsiteY4" fmla="*/ 0 h 1531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8294" h="153193">
                <a:moveTo>
                  <a:pt x="90004" y="0"/>
                </a:moveTo>
                <a:lnTo>
                  <a:pt x="1008042" y="0"/>
                </a:lnTo>
                <a:lnTo>
                  <a:pt x="1018294" y="153193"/>
                </a:lnTo>
                <a:lnTo>
                  <a:pt x="0" y="142728"/>
                </a:lnTo>
                <a:lnTo>
                  <a:pt x="90004" y="0"/>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 name="矩形 53"/>
          <p:cNvSpPr/>
          <p:nvPr/>
        </p:nvSpPr>
        <p:spPr>
          <a:xfrm>
            <a:off x="10067547" y="6493142"/>
            <a:ext cx="1070600" cy="392242"/>
          </a:xfrm>
          <a:prstGeom prst="rect">
            <a:avLst/>
          </a:prstGeom>
          <a:gradFill>
            <a:gsLst>
              <a:gs pos="0">
                <a:srgbClr val="0E1A40"/>
              </a:gs>
              <a:gs pos="100000">
                <a:srgbClr val="2F5EB0"/>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Rectangle 4"/>
          <p:cNvSpPr txBox="1">
            <a:spLocks noChangeArrowheads="1"/>
          </p:cNvSpPr>
          <p:nvPr/>
        </p:nvSpPr>
        <p:spPr bwMode="auto">
          <a:xfrm>
            <a:off x="9986019" y="6493142"/>
            <a:ext cx="1152128" cy="39224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en-US" altLang="zh-CN" dirty="0" smtClean="0">
                <a:latin typeface="方正兰亭超细黑简体" panose="02000000000000000000" pitchFamily="2" charset="-122"/>
                <a:ea typeface="方正兰亭超细黑简体" panose="02000000000000000000" pitchFamily="2" charset="-122"/>
              </a:rPr>
              <a:t>03</a:t>
            </a:r>
            <a:endParaRPr lang="zh-CN" dirty="0">
              <a:latin typeface="方正兰亭超细黑简体" panose="02000000000000000000" pitchFamily="2" charset="-122"/>
              <a:ea typeface="方正兰亭超细黑简体" panose="02000000000000000000" pitchFamily="2" charset="-122"/>
            </a:endParaRPr>
          </a:p>
        </p:txBody>
      </p:sp>
      <p:sp>
        <p:nvSpPr>
          <p:cNvPr id="56" name="矩形 55"/>
          <p:cNvSpPr/>
          <p:nvPr/>
        </p:nvSpPr>
        <p:spPr>
          <a:xfrm>
            <a:off x="0" y="0"/>
            <a:ext cx="985019" cy="58316"/>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7" name="组合 56"/>
          <p:cNvGrpSpPr/>
          <p:nvPr/>
        </p:nvGrpSpPr>
        <p:grpSpPr>
          <a:xfrm>
            <a:off x="192931" y="0"/>
            <a:ext cx="576064" cy="836712"/>
            <a:chOff x="841003" y="360040"/>
            <a:chExt cx="504056" cy="836712"/>
          </a:xfrm>
          <a:gradFill>
            <a:gsLst>
              <a:gs pos="0">
                <a:srgbClr val="0E1A40"/>
              </a:gs>
              <a:gs pos="100000">
                <a:srgbClr val="2F5EB0"/>
              </a:gs>
            </a:gsLst>
            <a:lin ang="13800000" scaled="0"/>
          </a:gradFill>
        </p:grpSpPr>
        <p:sp>
          <p:nvSpPr>
            <p:cNvPr id="58" name="矩形 57"/>
            <p:cNvSpPr/>
            <p:nvPr/>
          </p:nvSpPr>
          <p:spPr>
            <a:xfrm>
              <a:off x="841003" y="360040"/>
              <a:ext cx="504056" cy="54868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等腰三角形 58"/>
            <p:cNvSpPr/>
            <p:nvPr/>
          </p:nvSpPr>
          <p:spPr>
            <a:xfrm rot="10800000">
              <a:off x="841003" y="908720"/>
              <a:ext cx="504056" cy="288032"/>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0" name="文本框 9"/>
          <p:cNvSpPr txBox="1"/>
          <p:nvPr/>
        </p:nvSpPr>
        <p:spPr>
          <a:xfrm>
            <a:off x="841003" y="202431"/>
            <a:ext cx="2160240" cy="346249"/>
          </a:xfrm>
          <a:prstGeom prst="rect">
            <a:avLst/>
          </a:prstGeom>
          <a:noFill/>
        </p:spPr>
        <p:txBody>
          <a:bodyPr wrap="square" lIns="68580" tIns="34290" rIns="68580" bIns="34290" rtlCol="0">
            <a:spAutoFit/>
          </a:bodyPr>
          <a:lstStyle/>
          <a:p>
            <a:pPr marL="0" lvl="1"/>
            <a:r>
              <a:rPr lang="zh-CN" altLang="en-US" dirty="0" smtClean="0">
                <a:solidFill>
                  <a:srgbClr val="2F5EB0"/>
                </a:solidFill>
                <a:latin typeface="微软雅黑" pitchFamily="34" charset="-122"/>
                <a:ea typeface="微软雅黑" pitchFamily="34" charset="-122"/>
              </a:rPr>
              <a:t>第一章  </a:t>
            </a:r>
            <a:r>
              <a:rPr lang="en-US" altLang="zh-CN" b="1" dirty="0" smtClean="0">
                <a:solidFill>
                  <a:srgbClr val="2F5EB0"/>
                </a:solidFill>
              </a:rPr>
              <a:t>SECTION</a:t>
            </a:r>
            <a:endParaRPr lang="en-US" altLang="ko-KR" kern="0" dirty="0" smtClean="0">
              <a:solidFill>
                <a:srgbClr val="2F5EB0"/>
              </a:solidFill>
              <a:latin typeface="微软雅黑" pitchFamily="34" charset="-122"/>
              <a:ea typeface="微软雅黑" pitchFamily="34" charset="-122"/>
            </a:endParaRPr>
          </a:p>
        </p:txBody>
      </p:sp>
      <p:sp>
        <p:nvSpPr>
          <p:cNvPr id="61" name="KSO_Shape"/>
          <p:cNvSpPr>
            <a:spLocks/>
          </p:cNvSpPr>
          <p:nvPr/>
        </p:nvSpPr>
        <p:spPr bwMode="auto">
          <a:xfrm>
            <a:off x="334546" y="254607"/>
            <a:ext cx="292833" cy="222065"/>
          </a:xfrm>
          <a:custGeom>
            <a:avLst/>
            <a:gdLst>
              <a:gd name="T0" fmla="*/ 104753 w 3040062"/>
              <a:gd name="T1" fmla="*/ 1241540 h 2303463"/>
              <a:gd name="T2" fmla="*/ 251725 w 3040062"/>
              <a:gd name="T3" fmla="*/ 1260899 h 2303463"/>
              <a:gd name="T4" fmla="*/ 265692 w 3040062"/>
              <a:gd name="T5" fmla="*/ 1110467 h 2303463"/>
              <a:gd name="T6" fmla="*/ 844867 w 3040062"/>
              <a:gd name="T7" fmla="*/ 970596 h 2303463"/>
              <a:gd name="T8" fmla="*/ 870584 w 3040062"/>
              <a:gd name="T9" fmla="*/ 987377 h 2303463"/>
              <a:gd name="T10" fmla="*/ 872172 w 3040062"/>
              <a:gd name="T11" fmla="*/ 1402771 h 2303463"/>
              <a:gd name="T12" fmla="*/ 848359 w 3040062"/>
              <a:gd name="T13" fmla="*/ 1421768 h 2303463"/>
              <a:gd name="T14" fmla="*/ 615315 w 3040062"/>
              <a:gd name="T15" fmla="*/ 1415119 h 2303463"/>
              <a:gd name="T16" fmla="*/ 603250 w 3040062"/>
              <a:gd name="T17" fmla="*/ 1002891 h 2303463"/>
              <a:gd name="T18" fmla="*/ 617855 w 3040062"/>
              <a:gd name="T19" fmla="*/ 975662 h 2303463"/>
              <a:gd name="T20" fmla="*/ 1240437 w 3040062"/>
              <a:gd name="T21" fmla="*/ 749300 h 2303463"/>
              <a:gd name="T22" fmla="*/ 1265867 w 3040062"/>
              <a:gd name="T23" fmla="*/ 766421 h 2303463"/>
              <a:gd name="T24" fmla="*/ 1267138 w 3040062"/>
              <a:gd name="T25" fmla="*/ 1402743 h 2303463"/>
              <a:gd name="T26" fmla="*/ 1243616 w 3040062"/>
              <a:gd name="T27" fmla="*/ 1421766 h 2303463"/>
              <a:gd name="T28" fmla="*/ 1010298 w 3040062"/>
              <a:gd name="T29" fmla="*/ 1415108 h 2303463"/>
              <a:gd name="T30" fmla="*/ 998537 w 3040062"/>
              <a:gd name="T31" fmla="*/ 782273 h 2303463"/>
              <a:gd name="T32" fmla="*/ 1012841 w 3040062"/>
              <a:gd name="T33" fmla="*/ 755007 h 2303463"/>
              <a:gd name="T34" fmla="*/ 2175011 w 3040062"/>
              <a:gd name="T35" fmla="*/ 666432 h 2303463"/>
              <a:gd name="T36" fmla="*/ 2235666 w 3040062"/>
              <a:gd name="T37" fmla="*/ 692135 h 2303463"/>
              <a:gd name="T38" fmla="*/ 2277268 w 3040062"/>
              <a:gd name="T39" fmla="*/ 742271 h 2303463"/>
              <a:gd name="T40" fmla="*/ 2290605 w 3040062"/>
              <a:gd name="T41" fmla="*/ 1286150 h 2303463"/>
              <a:gd name="T42" fmla="*/ 2948603 w 3040062"/>
              <a:gd name="T43" fmla="*/ 1365796 h 2303463"/>
              <a:gd name="T44" fmla="*/ 3005765 w 3040062"/>
              <a:gd name="T45" fmla="*/ 1408316 h 2303463"/>
              <a:gd name="T46" fmla="*/ 3036887 w 3040062"/>
              <a:gd name="T47" fmla="*/ 1473366 h 2303463"/>
              <a:gd name="T48" fmla="*/ 3035616 w 3040062"/>
              <a:gd name="T49" fmla="*/ 2191451 h 2303463"/>
              <a:gd name="T50" fmla="*/ 3001319 w 3040062"/>
              <a:gd name="T51" fmla="*/ 2254597 h 2303463"/>
              <a:gd name="T52" fmla="*/ 2941934 w 3040062"/>
              <a:gd name="T53" fmla="*/ 2294578 h 2303463"/>
              <a:gd name="T54" fmla="*/ 2171200 w 3040062"/>
              <a:gd name="T55" fmla="*/ 2303146 h 2303463"/>
              <a:gd name="T56" fmla="*/ 2113403 w 3040062"/>
              <a:gd name="T57" fmla="*/ 2292040 h 2303463"/>
              <a:gd name="T58" fmla="*/ 1552263 w 3040062"/>
              <a:gd name="T59" fmla="*/ 1741815 h 2303463"/>
              <a:gd name="T60" fmla="*/ 1526223 w 3040062"/>
              <a:gd name="T61" fmla="*/ 1686919 h 2303463"/>
              <a:gd name="T62" fmla="*/ 1529081 w 3040062"/>
              <a:gd name="T63" fmla="*/ 1626946 h 2303463"/>
              <a:gd name="T64" fmla="*/ 1560520 w 3040062"/>
              <a:gd name="T65" fmla="*/ 1574272 h 2303463"/>
              <a:gd name="T66" fmla="*/ 1612919 w 3040062"/>
              <a:gd name="T67" fmla="*/ 1542858 h 2303463"/>
              <a:gd name="T68" fmla="*/ 1673891 w 3040062"/>
              <a:gd name="T69" fmla="*/ 1539685 h 2303463"/>
              <a:gd name="T70" fmla="*/ 1728513 w 3040062"/>
              <a:gd name="T71" fmla="*/ 1565705 h 2303463"/>
              <a:gd name="T72" fmla="*/ 2024167 w 3040062"/>
              <a:gd name="T73" fmla="*/ 760992 h 2303463"/>
              <a:gd name="T74" fmla="*/ 2057829 w 3040062"/>
              <a:gd name="T75" fmla="*/ 704828 h 2303463"/>
              <a:gd name="T76" fmla="*/ 2113721 w 3040062"/>
              <a:gd name="T77" fmla="*/ 670875 h 2303463"/>
              <a:gd name="T78" fmla="*/ 1640947 w 3040062"/>
              <a:gd name="T79" fmla="*/ 485773 h 2303463"/>
              <a:gd name="T80" fmla="*/ 1662436 w 3040062"/>
              <a:gd name="T81" fmla="*/ 507334 h 2303463"/>
              <a:gd name="T82" fmla="*/ 1658328 w 3040062"/>
              <a:gd name="T83" fmla="*/ 1408133 h 2303463"/>
              <a:gd name="T84" fmla="*/ 1631151 w 3040062"/>
              <a:gd name="T85" fmla="*/ 1422401 h 2303463"/>
              <a:gd name="T86" fmla="*/ 1401409 w 3040062"/>
              <a:gd name="T87" fmla="*/ 1410669 h 2303463"/>
              <a:gd name="T88" fmla="*/ 1394457 w 3040062"/>
              <a:gd name="T89" fmla="*/ 510505 h 2303463"/>
              <a:gd name="T90" fmla="*/ 1413734 w 3040062"/>
              <a:gd name="T91" fmla="*/ 486725 h 2303463"/>
              <a:gd name="T92" fmla="*/ 2856582 w 3040062"/>
              <a:gd name="T93" fmla="*/ 2539 h 2303463"/>
              <a:gd name="T94" fmla="*/ 2942924 w 3040062"/>
              <a:gd name="T95" fmla="*/ 45384 h 2303463"/>
              <a:gd name="T96" fmla="*/ 3001649 w 3040062"/>
              <a:gd name="T97" fmla="*/ 130121 h 2303463"/>
              <a:gd name="T98" fmla="*/ 3021012 w 3040062"/>
              <a:gd name="T99" fmla="*/ 1276768 h 2303463"/>
              <a:gd name="T100" fmla="*/ 2944193 w 3040062"/>
              <a:gd name="T101" fmla="*/ 1247252 h 2303463"/>
              <a:gd name="T102" fmla="*/ 374889 w 3040062"/>
              <a:gd name="T103" fmla="*/ 1959424 h 2303463"/>
              <a:gd name="T104" fmla="*/ 127291 w 3040062"/>
              <a:gd name="T105" fmla="*/ 2259336 h 2303463"/>
              <a:gd name="T106" fmla="*/ 50472 w 3040062"/>
              <a:gd name="T107" fmla="*/ 2198402 h 2303463"/>
              <a:gd name="T108" fmla="*/ 6349 w 3040062"/>
              <a:gd name="T109" fmla="*/ 2100970 h 2303463"/>
              <a:gd name="T110" fmla="*/ 3809 w 3040062"/>
              <a:gd name="T111" fmla="*/ 183438 h 2303463"/>
              <a:gd name="T112" fmla="*/ 44441 w 3040062"/>
              <a:gd name="T113" fmla="*/ 83468 h 2303463"/>
              <a:gd name="T114" fmla="*/ 118720 w 3040062"/>
              <a:gd name="T115" fmla="*/ 17773 h 23034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040062" h="2303463">
                <a:moveTo>
                  <a:pt x="124116" y="1098725"/>
                </a:moveTo>
                <a:lnTo>
                  <a:pt x="120307" y="1099042"/>
                </a:lnTo>
                <a:lnTo>
                  <a:pt x="116498" y="1099994"/>
                </a:lnTo>
                <a:lnTo>
                  <a:pt x="113324" y="1101898"/>
                </a:lnTo>
                <a:lnTo>
                  <a:pt x="110467" y="1104120"/>
                </a:lnTo>
                <a:lnTo>
                  <a:pt x="108245" y="1107294"/>
                </a:lnTo>
                <a:lnTo>
                  <a:pt x="106340" y="1110467"/>
                </a:lnTo>
                <a:lnTo>
                  <a:pt x="105071" y="1114276"/>
                </a:lnTo>
                <a:lnTo>
                  <a:pt x="104753" y="1118084"/>
                </a:lnTo>
                <a:lnTo>
                  <a:pt x="104753" y="1241540"/>
                </a:lnTo>
                <a:lnTo>
                  <a:pt x="105071" y="1245348"/>
                </a:lnTo>
                <a:lnTo>
                  <a:pt x="106340" y="1249157"/>
                </a:lnTo>
                <a:lnTo>
                  <a:pt x="108245" y="1252330"/>
                </a:lnTo>
                <a:lnTo>
                  <a:pt x="110467" y="1255187"/>
                </a:lnTo>
                <a:lnTo>
                  <a:pt x="113324" y="1257726"/>
                </a:lnTo>
                <a:lnTo>
                  <a:pt x="116498" y="1259312"/>
                </a:lnTo>
                <a:lnTo>
                  <a:pt x="120307" y="1260899"/>
                </a:lnTo>
                <a:lnTo>
                  <a:pt x="124116" y="1261217"/>
                </a:lnTo>
                <a:lnTo>
                  <a:pt x="247598" y="1261217"/>
                </a:lnTo>
                <a:lnTo>
                  <a:pt x="251725" y="1260899"/>
                </a:lnTo>
                <a:lnTo>
                  <a:pt x="255216" y="1259312"/>
                </a:lnTo>
                <a:lnTo>
                  <a:pt x="258708" y="1257726"/>
                </a:lnTo>
                <a:lnTo>
                  <a:pt x="261565" y="1255187"/>
                </a:lnTo>
                <a:lnTo>
                  <a:pt x="264105" y="1252330"/>
                </a:lnTo>
                <a:lnTo>
                  <a:pt x="265692" y="1249157"/>
                </a:lnTo>
                <a:lnTo>
                  <a:pt x="266644" y="1245348"/>
                </a:lnTo>
                <a:lnTo>
                  <a:pt x="266961" y="1241540"/>
                </a:lnTo>
                <a:lnTo>
                  <a:pt x="266961" y="1118084"/>
                </a:lnTo>
                <a:lnTo>
                  <a:pt x="266644" y="1114276"/>
                </a:lnTo>
                <a:lnTo>
                  <a:pt x="265692" y="1110467"/>
                </a:lnTo>
                <a:lnTo>
                  <a:pt x="264105" y="1107294"/>
                </a:lnTo>
                <a:lnTo>
                  <a:pt x="261565" y="1104120"/>
                </a:lnTo>
                <a:lnTo>
                  <a:pt x="258708" y="1101898"/>
                </a:lnTo>
                <a:lnTo>
                  <a:pt x="255216" y="1099994"/>
                </a:lnTo>
                <a:lnTo>
                  <a:pt x="251725" y="1099042"/>
                </a:lnTo>
                <a:lnTo>
                  <a:pt x="247598" y="1098725"/>
                </a:lnTo>
                <a:lnTo>
                  <a:pt x="124116" y="1098725"/>
                </a:lnTo>
                <a:close/>
                <a:moveTo>
                  <a:pt x="636270" y="969963"/>
                </a:moveTo>
                <a:lnTo>
                  <a:pt x="841692" y="969963"/>
                </a:lnTo>
                <a:lnTo>
                  <a:pt x="844867" y="970596"/>
                </a:lnTo>
                <a:lnTo>
                  <a:pt x="848359" y="970913"/>
                </a:lnTo>
                <a:lnTo>
                  <a:pt x="851534" y="971546"/>
                </a:lnTo>
                <a:lnTo>
                  <a:pt x="854709" y="972813"/>
                </a:lnTo>
                <a:lnTo>
                  <a:pt x="857567" y="974396"/>
                </a:lnTo>
                <a:lnTo>
                  <a:pt x="860107" y="975662"/>
                </a:lnTo>
                <a:lnTo>
                  <a:pt x="862647" y="977878"/>
                </a:lnTo>
                <a:lnTo>
                  <a:pt x="865187" y="979778"/>
                </a:lnTo>
                <a:lnTo>
                  <a:pt x="867092" y="982311"/>
                </a:lnTo>
                <a:lnTo>
                  <a:pt x="868997" y="984844"/>
                </a:lnTo>
                <a:lnTo>
                  <a:pt x="870584" y="987377"/>
                </a:lnTo>
                <a:lnTo>
                  <a:pt x="872172" y="990226"/>
                </a:lnTo>
                <a:lnTo>
                  <a:pt x="873124" y="993076"/>
                </a:lnTo>
                <a:lnTo>
                  <a:pt x="873760" y="996242"/>
                </a:lnTo>
                <a:lnTo>
                  <a:pt x="874712" y="999725"/>
                </a:lnTo>
                <a:lnTo>
                  <a:pt x="874712" y="1002891"/>
                </a:lnTo>
                <a:lnTo>
                  <a:pt x="874712" y="1389790"/>
                </a:lnTo>
                <a:lnTo>
                  <a:pt x="874712" y="1393273"/>
                </a:lnTo>
                <a:lnTo>
                  <a:pt x="873760" y="1396439"/>
                </a:lnTo>
                <a:lnTo>
                  <a:pt x="873124" y="1399605"/>
                </a:lnTo>
                <a:lnTo>
                  <a:pt x="872172" y="1402771"/>
                </a:lnTo>
                <a:lnTo>
                  <a:pt x="870584" y="1405304"/>
                </a:lnTo>
                <a:lnTo>
                  <a:pt x="868997" y="1408154"/>
                </a:lnTo>
                <a:lnTo>
                  <a:pt x="867092" y="1410686"/>
                </a:lnTo>
                <a:lnTo>
                  <a:pt x="865187" y="1413219"/>
                </a:lnTo>
                <a:lnTo>
                  <a:pt x="862647" y="1415119"/>
                </a:lnTo>
                <a:lnTo>
                  <a:pt x="860107" y="1417019"/>
                </a:lnTo>
                <a:lnTo>
                  <a:pt x="857567" y="1418602"/>
                </a:lnTo>
                <a:lnTo>
                  <a:pt x="854709" y="1420185"/>
                </a:lnTo>
                <a:lnTo>
                  <a:pt x="851534" y="1421135"/>
                </a:lnTo>
                <a:lnTo>
                  <a:pt x="848359" y="1421768"/>
                </a:lnTo>
                <a:lnTo>
                  <a:pt x="844867" y="1422401"/>
                </a:lnTo>
                <a:lnTo>
                  <a:pt x="841692" y="1422401"/>
                </a:lnTo>
                <a:lnTo>
                  <a:pt x="636270" y="1422401"/>
                </a:lnTo>
                <a:lnTo>
                  <a:pt x="632777" y="1422401"/>
                </a:lnTo>
                <a:lnTo>
                  <a:pt x="629920" y="1421768"/>
                </a:lnTo>
                <a:lnTo>
                  <a:pt x="626745" y="1421135"/>
                </a:lnTo>
                <a:lnTo>
                  <a:pt x="623570" y="1420185"/>
                </a:lnTo>
                <a:lnTo>
                  <a:pt x="620713" y="1418602"/>
                </a:lnTo>
                <a:lnTo>
                  <a:pt x="617855" y="1417019"/>
                </a:lnTo>
                <a:lnTo>
                  <a:pt x="615315" y="1415119"/>
                </a:lnTo>
                <a:lnTo>
                  <a:pt x="613093" y="1413219"/>
                </a:lnTo>
                <a:lnTo>
                  <a:pt x="610870" y="1410686"/>
                </a:lnTo>
                <a:lnTo>
                  <a:pt x="608965" y="1408154"/>
                </a:lnTo>
                <a:lnTo>
                  <a:pt x="607378" y="1405304"/>
                </a:lnTo>
                <a:lnTo>
                  <a:pt x="606108" y="1402771"/>
                </a:lnTo>
                <a:lnTo>
                  <a:pt x="605155" y="1399605"/>
                </a:lnTo>
                <a:lnTo>
                  <a:pt x="603885" y="1396439"/>
                </a:lnTo>
                <a:lnTo>
                  <a:pt x="603568" y="1393273"/>
                </a:lnTo>
                <a:lnTo>
                  <a:pt x="603250" y="1389790"/>
                </a:lnTo>
                <a:lnTo>
                  <a:pt x="603250" y="1002891"/>
                </a:lnTo>
                <a:lnTo>
                  <a:pt x="603568" y="999725"/>
                </a:lnTo>
                <a:lnTo>
                  <a:pt x="603885" y="996242"/>
                </a:lnTo>
                <a:lnTo>
                  <a:pt x="605155" y="993076"/>
                </a:lnTo>
                <a:lnTo>
                  <a:pt x="606108" y="990226"/>
                </a:lnTo>
                <a:lnTo>
                  <a:pt x="607378" y="987377"/>
                </a:lnTo>
                <a:lnTo>
                  <a:pt x="608965" y="984844"/>
                </a:lnTo>
                <a:lnTo>
                  <a:pt x="610870" y="982311"/>
                </a:lnTo>
                <a:lnTo>
                  <a:pt x="613093" y="979778"/>
                </a:lnTo>
                <a:lnTo>
                  <a:pt x="615315" y="977878"/>
                </a:lnTo>
                <a:lnTo>
                  <a:pt x="617855" y="975662"/>
                </a:lnTo>
                <a:lnTo>
                  <a:pt x="620713" y="974396"/>
                </a:lnTo>
                <a:lnTo>
                  <a:pt x="623570" y="972813"/>
                </a:lnTo>
                <a:lnTo>
                  <a:pt x="626745" y="971546"/>
                </a:lnTo>
                <a:lnTo>
                  <a:pt x="629920" y="970913"/>
                </a:lnTo>
                <a:lnTo>
                  <a:pt x="632777" y="970596"/>
                </a:lnTo>
                <a:lnTo>
                  <a:pt x="636270" y="969963"/>
                </a:lnTo>
                <a:close/>
                <a:moveTo>
                  <a:pt x="1027781" y="749300"/>
                </a:moveTo>
                <a:lnTo>
                  <a:pt x="1031278" y="749300"/>
                </a:lnTo>
                <a:lnTo>
                  <a:pt x="1236940" y="749300"/>
                </a:lnTo>
                <a:lnTo>
                  <a:pt x="1240437" y="749300"/>
                </a:lnTo>
                <a:lnTo>
                  <a:pt x="1243616" y="750251"/>
                </a:lnTo>
                <a:lnTo>
                  <a:pt x="1246476" y="750885"/>
                </a:lnTo>
                <a:lnTo>
                  <a:pt x="1249655" y="751837"/>
                </a:lnTo>
                <a:lnTo>
                  <a:pt x="1252516" y="753105"/>
                </a:lnTo>
                <a:lnTo>
                  <a:pt x="1255377" y="755007"/>
                </a:lnTo>
                <a:lnTo>
                  <a:pt x="1257920" y="756592"/>
                </a:lnTo>
                <a:lnTo>
                  <a:pt x="1260145" y="758812"/>
                </a:lnTo>
                <a:lnTo>
                  <a:pt x="1262370" y="761348"/>
                </a:lnTo>
                <a:lnTo>
                  <a:pt x="1264595" y="763567"/>
                </a:lnTo>
                <a:lnTo>
                  <a:pt x="1265867" y="766421"/>
                </a:lnTo>
                <a:lnTo>
                  <a:pt x="1267138" y="769274"/>
                </a:lnTo>
                <a:lnTo>
                  <a:pt x="1268410" y="772445"/>
                </a:lnTo>
                <a:lnTo>
                  <a:pt x="1269363" y="775615"/>
                </a:lnTo>
                <a:lnTo>
                  <a:pt x="1269681" y="778786"/>
                </a:lnTo>
                <a:lnTo>
                  <a:pt x="1269999" y="782273"/>
                </a:lnTo>
                <a:lnTo>
                  <a:pt x="1269999" y="1389744"/>
                </a:lnTo>
                <a:lnTo>
                  <a:pt x="1269681" y="1393231"/>
                </a:lnTo>
                <a:lnTo>
                  <a:pt x="1269363" y="1396402"/>
                </a:lnTo>
                <a:lnTo>
                  <a:pt x="1268410" y="1399572"/>
                </a:lnTo>
                <a:lnTo>
                  <a:pt x="1267138" y="1402743"/>
                </a:lnTo>
                <a:lnTo>
                  <a:pt x="1265867" y="1405279"/>
                </a:lnTo>
                <a:lnTo>
                  <a:pt x="1264595" y="1408133"/>
                </a:lnTo>
                <a:lnTo>
                  <a:pt x="1262370" y="1410669"/>
                </a:lnTo>
                <a:lnTo>
                  <a:pt x="1260145" y="1413206"/>
                </a:lnTo>
                <a:lnTo>
                  <a:pt x="1257920" y="1415108"/>
                </a:lnTo>
                <a:lnTo>
                  <a:pt x="1255377" y="1417010"/>
                </a:lnTo>
                <a:lnTo>
                  <a:pt x="1252516" y="1418595"/>
                </a:lnTo>
                <a:lnTo>
                  <a:pt x="1249655" y="1420181"/>
                </a:lnTo>
                <a:lnTo>
                  <a:pt x="1246476" y="1421132"/>
                </a:lnTo>
                <a:lnTo>
                  <a:pt x="1243616" y="1421766"/>
                </a:lnTo>
                <a:lnTo>
                  <a:pt x="1240437" y="1422400"/>
                </a:lnTo>
                <a:lnTo>
                  <a:pt x="1236940" y="1422400"/>
                </a:lnTo>
                <a:lnTo>
                  <a:pt x="1031278" y="1422400"/>
                </a:lnTo>
                <a:lnTo>
                  <a:pt x="1027781" y="1422400"/>
                </a:lnTo>
                <a:lnTo>
                  <a:pt x="1024602" y="1421766"/>
                </a:lnTo>
                <a:lnTo>
                  <a:pt x="1021424" y="1421132"/>
                </a:lnTo>
                <a:lnTo>
                  <a:pt x="1018245" y="1420181"/>
                </a:lnTo>
                <a:lnTo>
                  <a:pt x="1015384" y="1418595"/>
                </a:lnTo>
                <a:lnTo>
                  <a:pt x="1012841" y="1417010"/>
                </a:lnTo>
                <a:lnTo>
                  <a:pt x="1010298" y="1415108"/>
                </a:lnTo>
                <a:lnTo>
                  <a:pt x="1007755" y="1413206"/>
                </a:lnTo>
                <a:lnTo>
                  <a:pt x="1005848" y="1410669"/>
                </a:lnTo>
                <a:lnTo>
                  <a:pt x="1003941" y="1408133"/>
                </a:lnTo>
                <a:lnTo>
                  <a:pt x="1002351" y="1405279"/>
                </a:lnTo>
                <a:lnTo>
                  <a:pt x="1000762" y="1402743"/>
                </a:lnTo>
                <a:lnTo>
                  <a:pt x="999808" y="1399572"/>
                </a:lnTo>
                <a:lnTo>
                  <a:pt x="999173" y="1396402"/>
                </a:lnTo>
                <a:lnTo>
                  <a:pt x="998537" y="1393231"/>
                </a:lnTo>
                <a:lnTo>
                  <a:pt x="998537" y="1389744"/>
                </a:lnTo>
                <a:lnTo>
                  <a:pt x="998537" y="782273"/>
                </a:lnTo>
                <a:lnTo>
                  <a:pt x="998537" y="778786"/>
                </a:lnTo>
                <a:lnTo>
                  <a:pt x="999173" y="775615"/>
                </a:lnTo>
                <a:lnTo>
                  <a:pt x="999808" y="772445"/>
                </a:lnTo>
                <a:lnTo>
                  <a:pt x="1000762" y="769274"/>
                </a:lnTo>
                <a:lnTo>
                  <a:pt x="1002351" y="766421"/>
                </a:lnTo>
                <a:lnTo>
                  <a:pt x="1003941" y="763567"/>
                </a:lnTo>
                <a:lnTo>
                  <a:pt x="1005848" y="761348"/>
                </a:lnTo>
                <a:lnTo>
                  <a:pt x="1007755" y="758812"/>
                </a:lnTo>
                <a:lnTo>
                  <a:pt x="1010298" y="756592"/>
                </a:lnTo>
                <a:lnTo>
                  <a:pt x="1012841" y="755007"/>
                </a:lnTo>
                <a:lnTo>
                  <a:pt x="1015384" y="753105"/>
                </a:lnTo>
                <a:lnTo>
                  <a:pt x="1018245" y="751837"/>
                </a:lnTo>
                <a:lnTo>
                  <a:pt x="1021424" y="750885"/>
                </a:lnTo>
                <a:lnTo>
                  <a:pt x="1024602" y="750251"/>
                </a:lnTo>
                <a:lnTo>
                  <a:pt x="1027781" y="749300"/>
                </a:lnTo>
                <a:close/>
                <a:moveTo>
                  <a:pt x="2147065" y="665163"/>
                </a:moveTo>
                <a:lnTo>
                  <a:pt x="2154052" y="665163"/>
                </a:lnTo>
                <a:lnTo>
                  <a:pt x="2161038" y="665163"/>
                </a:lnTo>
                <a:lnTo>
                  <a:pt x="2168025" y="665798"/>
                </a:lnTo>
                <a:lnTo>
                  <a:pt x="2175011" y="666432"/>
                </a:lnTo>
                <a:lnTo>
                  <a:pt x="2181680" y="667702"/>
                </a:lnTo>
                <a:lnTo>
                  <a:pt x="2188349" y="669288"/>
                </a:lnTo>
                <a:lnTo>
                  <a:pt x="2194700" y="670875"/>
                </a:lnTo>
                <a:lnTo>
                  <a:pt x="2201369" y="673413"/>
                </a:lnTo>
                <a:lnTo>
                  <a:pt x="2207085" y="675952"/>
                </a:lnTo>
                <a:lnTo>
                  <a:pt x="2213437" y="678173"/>
                </a:lnTo>
                <a:lnTo>
                  <a:pt x="2219471" y="681346"/>
                </a:lnTo>
                <a:lnTo>
                  <a:pt x="2224869" y="684519"/>
                </a:lnTo>
                <a:lnTo>
                  <a:pt x="2230585" y="688327"/>
                </a:lnTo>
                <a:lnTo>
                  <a:pt x="2235666" y="692135"/>
                </a:lnTo>
                <a:lnTo>
                  <a:pt x="2241065" y="695943"/>
                </a:lnTo>
                <a:lnTo>
                  <a:pt x="2245829" y="700702"/>
                </a:lnTo>
                <a:lnTo>
                  <a:pt x="2250910" y="704828"/>
                </a:lnTo>
                <a:lnTo>
                  <a:pt x="2255356" y="709587"/>
                </a:lnTo>
                <a:lnTo>
                  <a:pt x="2259484" y="714347"/>
                </a:lnTo>
                <a:lnTo>
                  <a:pt x="2263612" y="719741"/>
                </a:lnTo>
                <a:lnTo>
                  <a:pt x="2267423" y="724819"/>
                </a:lnTo>
                <a:lnTo>
                  <a:pt x="2270916" y="730530"/>
                </a:lnTo>
                <a:lnTo>
                  <a:pt x="2274092" y="736559"/>
                </a:lnTo>
                <a:lnTo>
                  <a:pt x="2277268" y="742271"/>
                </a:lnTo>
                <a:lnTo>
                  <a:pt x="2280126" y="748300"/>
                </a:lnTo>
                <a:lnTo>
                  <a:pt x="2282666" y="754646"/>
                </a:lnTo>
                <a:lnTo>
                  <a:pt x="2284572" y="760992"/>
                </a:lnTo>
                <a:lnTo>
                  <a:pt x="2286477" y="767021"/>
                </a:lnTo>
                <a:lnTo>
                  <a:pt x="2287747" y="773685"/>
                </a:lnTo>
                <a:lnTo>
                  <a:pt x="2289018" y="780349"/>
                </a:lnTo>
                <a:lnTo>
                  <a:pt x="2289970" y="787330"/>
                </a:lnTo>
                <a:lnTo>
                  <a:pt x="2290605" y="794311"/>
                </a:lnTo>
                <a:lnTo>
                  <a:pt x="2290605" y="801292"/>
                </a:lnTo>
                <a:lnTo>
                  <a:pt x="2290605" y="1286150"/>
                </a:lnTo>
                <a:lnTo>
                  <a:pt x="2884137" y="1353738"/>
                </a:lnTo>
                <a:lnTo>
                  <a:pt x="2890488" y="1354055"/>
                </a:lnTo>
                <a:lnTo>
                  <a:pt x="2898110" y="1354372"/>
                </a:lnTo>
                <a:lnTo>
                  <a:pt x="2905732" y="1355007"/>
                </a:lnTo>
                <a:lnTo>
                  <a:pt x="2913353" y="1355642"/>
                </a:lnTo>
                <a:lnTo>
                  <a:pt x="2920657" y="1357228"/>
                </a:lnTo>
                <a:lnTo>
                  <a:pt x="2927644" y="1358815"/>
                </a:lnTo>
                <a:lnTo>
                  <a:pt x="2934948" y="1361036"/>
                </a:lnTo>
                <a:lnTo>
                  <a:pt x="2941934" y="1362940"/>
                </a:lnTo>
                <a:lnTo>
                  <a:pt x="2948603" y="1365796"/>
                </a:lnTo>
                <a:lnTo>
                  <a:pt x="2955272" y="1368969"/>
                </a:lnTo>
                <a:lnTo>
                  <a:pt x="2961941" y="1372142"/>
                </a:lnTo>
                <a:lnTo>
                  <a:pt x="2968292" y="1375633"/>
                </a:lnTo>
                <a:lnTo>
                  <a:pt x="2974008" y="1379758"/>
                </a:lnTo>
                <a:lnTo>
                  <a:pt x="2980042" y="1383883"/>
                </a:lnTo>
                <a:lnTo>
                  <a:pt x="2985758" y="1388008"/>
                </a:lnTo>
                <a:lnTo>
                  <a:pt x="2990839" y="1393085"/>
                </a:lnTo>
                <a:lnTo>
                  <a:pt x="2996238" y="1397845"/>
                </a:lnTo>
                <a:lnTo>
                  <a:pt x="3001319" y="1403239"/>
                </a:lnTo>
                <a:lnTo>
                  <a:pt x="3005765" y="1408316"/>
                </a:lnTo>
                <a:lnTo>
                  <a:pt x="3010529" y="1414345"/>
                </a:lnTo>
                <a:lnTo>
                  <a:pt x="3014657" y="1419739"/>
                </a:lnTo>
                <a:lnTo>
                  <a:pt x="3018468" y="1426086"/>
                </a:lnTo>
                <a:lnTo>
                  <a:pt x="3021961" y="1432432"/>
                </a:lnTo>
                <a:lnTo>
                  <a:pt x="3025454" y="1438778"/>
                </a:lnTo>
                <a:lnTo>
                  <a:pt x="3028312" y="1445125"/>
                </a:lnTo>
                <a:lnTo>
                  <a:pt x="3030853" y="1452106"/>
                </a:lnTo>
                <a:lnTo>
                  <a:pt x="3033393" y="1459087"/>
                </a:lnTo>
                <a:lnTo>
                  <a:pt x="3035616" y="1466067"/>
                </a:lnTo>
                <a:lnTo>
                  <a:pt x="3036887" y="1473366"/>
                </a:lnTo>
                <a:lnTo>
                  <a:pt x="3038474" y="1480664"/>
                </a:lnTo>
                <a:lnTo>
                  <a:pt x="3039427" y="1488280"/>
                </a:lnTo>
                <a:lnTo>
                  <a:pt x="3040062" y="1495895"/>
                </a:lnTo>
                <a:lnTo>
                  <a:pt x="3040062" y="1503511"/>
                </a:lnTo>
                <a:lnTo>
                  <a:pt x="3040062" y="2154008"/>
                </a:lnTo>
                <a:lnTo>
                  <a:pt x="3040062" y="2161623"/>
                </a:lnTo>
                <a:lnTo>
                  <a:pt x="3039427" y="2169556"/>
                </a:lnTo>
                <a:lnTo>
                  <a:pt x="3038474" y="2177172"/>
                </a:lnTo>
                <a:lnTo>
                  <a:pt x="3036887" y="2184470"/>
                </a:lnTo>
                <a:lnTo>
                  <a:pt x="3035616" y="2191451"/>
                </a:lnTo>
                <a:lnTo>
                  <a:pt x="3033393" y="2198749"/>
                </a:lnTo>
                <a:lnTo>
                  <a:pt x="3030853" y="2205730"/>
                </a:lnTo>
                <a:lnTo>
                  <a:pt x="3028312" y="2212394"/>
                </a:lnTo>
                <a:lnTo>
                  <a:pt x="3025454" y="2219057"/>
                </a:lnTo>
                <a:lnTo>
                  <a:pt x="3021961" y="2225404"/>
                </a:lnTo>
                <a:lnTo>
                  <a:pt x="3018468" y="2231433"/>
                </a:lnTo>
                <a:lnTo>
                  <a:pt x="3014657" y="2237779"/>
                </a:lnTo>
                <a:lnTo>
                  <a:pt x="3010529" y="2243808"/>
                </a:lnTo>
                <a:lnTo>
                  <a:pt x="3005765" y="2249202"/>
                </a:lnTo>
                <a:lnTo>
                  <a:pt x="3001319" y="2254597"/>
                </a:lnTo>
                <a:lnTo>
                  <a:pt x="2996238" y="2259674"/>
                </a:lnTo>
                <a:lnTo>
                  <a:pt x="2990839" y="2264433"/>
                </a:lnTo>
                <a:lnTo>
                  <a:pt x="2985758" y="2269510"/>
                </a:lnTo>
                <a:lnTo>
                  <a:pt x="2980042" y="2273953"/>
                </a:lnTo>
                <a:lnTo>
                  <a:pt x="2974008" y="2278078"/>
                </a:lnTo>
                <a:lnTo>
                  <a:pt x="2968292" y="2281886"/>
                </a:lnTo>
                <a:lnTo>
                  <a:pt x="2961941" y="2285376"/>
                </a:lnTo>
                <a:lnTo>
                  <a:pt x="2955272" y="2288867"/>
                </a:lnTo>
                <a:lnTo>
                  <a:pt x="2948603" y="2291723"/>
                </a:lnTo>
                <a:lnTo>
                  <a:pt x="2941934" y="2294578"/>
                </a:lnTo>
                <a:lnTo>
                  <a:pt x="2934948" y="2297117"/>
                </a:lnTo>
                <a:lnTo>
                  <a:pt x="2927644" y="2298703"/>
                </a:lnTo>
                <a:lnTo>
                  <a:pt x="2920657" y="2300607"/>
                </a:lnTo>
                <a:lnTo>
                  <a:pt x="2913353" y="2301877"/>
                </a:lnTo>
                <a:lnTo>
                  <a:pt x="2905732" y="2302829"/>
                </a:lnTo>
                <a:lnTo>
                  <a:pt x="2898110" y="2303146"/>
                </a:lnTo>
                <a:lnTo>
                  <a:pt x="2890488" y="2303463"/>
                </a:lnTo>
                <a:lnTo>
                  <a:pt x="2177552" y="2303463"/>
                </a:lnTo>
                <a:lnTo>
                  <a:pt x="2173423" y="2303146"/>
                </a:lnTo>
                <a:lnTo>
                  <a:pt x="2171200" y="2303146"/>
                </a:lnTo>
                <a:lnTo>
                  <a:pt x="2169613" y="2303146"/>
                </a:lnTo>
                <a:lnTo>
                  <a:pt x="2162944" y="2303146"/>
                </a:lnTo>
                <a:lnTo>
                  <a:pt x="2156275" y="2303146"/>
                </a:lnTo>
                <a:lnTo>
                  <a:pt x="2149924" y="2302511"/>
                </a:lnTo>
                <a:lnTo>
                  <a:pt x="2143572" y="2301559"/>
                </a:lnTo>
                <a:lnTo>
                  <a:pt x="2137538" y="2300607"/>
                </a:lnTo>
                <a:lnTo>
                  <a:pt x="2131187" y="2298703"/>
                </a:lnTo>
                <a:lnTo>
                  <a:pt x="2125153" y="2297117"/>
                </a:lnTo>
                <a:lnTo>
                  <a:pt x="2119437" y="2294896"/>
                </a:lnTo>
                <a:lnTo>
                  <a:pt x="2113403" y="2292040"/>
                </a:lnTo>
                <a:lnTo>
                  <a:pt x="2107370" y="2289501"/>
                </a:lnTo>
                <a:lnTo>
                  <a:pt x="2101971" y="2286645"/>
                </a:lnTo>
                <a:lnTo>
                  <a:pt x="2096572" y="2283155"/>
                </a:lnTo>
                <a:lnTo>
                  <a:pt x="2091491" y="2279665"/>
                </a:lnTo>
                <a:lnTo>
                  <a:pt x="2086093" y="2275222"/>
                </a:lnTo>
                <a:lnTo>
                  <a:pt x="2081329" y="2271097"/>
                </a:lnTo>
                <a:lnTo>
                  <a:pt x="2076883" y="2266972"/>
                </a:lnTo>
                <a:lnTo>
                  <a:pt x="1560520" y="1751334"/>
                </a:lnTo>
                <a:lnTo>
                  <a:pt x="1556074" y="1746574"/>
                </a:lnTo>
                <a:lnTo>
                  <a:pt x="1552263" y="1741815"/>
                </a:lnTo>
                <a:lnTo>
                  <a:pt x="1548135" y="1737055"/>
                </a:lnTo>
                <a:lnTo>
                  <a:pt x="1544642" y="1731661"/>
                </a:lnTo>
                <a:lnTo>
                  <a:pt x="1541466" y="1726583"/>
                </a:lnTo>
                <a:lnTo>
                  <a:pt x="1538291" y="1720872"/>
                </a:lnTo>
                <a:lnTo>
                  <a:pt x="1535432" y="1715477"/>
                </a:lnTo>
                <a:lnTo>
                  <a:pt x="1532892" y="1709766"/>
                </a:lnTo>
                <a:lnTo>
                  <a:pt x="1530987" y="1704054"/>
                </a:lnTo>
                <a:lnTo>
                  <a:pt x="1529081" y="1698342"/>
                </a:lnTo>
                <a:lnTo>
                  <a:pt x="1527493" y="1692631"/>
                </a:lnTo>
                <a:lnTo>
                  <a:pt x="1526223" y="1686919"/>
                </a:lnTo>
                <a:lnTo>
                  <a:pt x="1525270" y="1680890"/>
                </a:lnTo>
                <a:lnTo>
                  <a:pt x="1524635" y="1674544"/>
                </a:lnTo>
                <a:lnTo>
                  <a:pt x="1524000" y="1668515"/>
                </a:lnTo>
                <a:lnTo>
                  <a:pt x="1524000" y="1662803"/>
                </a:lnTo>
                <a:lnTo>
                  <a:pt x="1524000" y="1656774"/>
                </a:lnTo>
                <a:lnTo>
                  <a:pt x="1524635" y="1650428"/>
                </a:lnTo>
                <a:lnTo>
                  <a:pt x="1525270" y="1644716"/>
                </a:lnTo>
                <a:lnTo>
                  <a:pt x="1526223" y="1638687"/>
                </a:lnTo>
                <a:lnTo>
                  <a:pt x="1527493" y="1632658"/>
                </a:lnTo>
                <a:lnTo>
                  <a:pt x="1529081" y="1626946"/>
                </a:lnTo>
                <a:lnTo>
                  <a:pt x="1530987" y="1621235"/>
                </a:lnTo>
                <a:lnTo>
                  <a:pt x="1532892" y="1615523"/>
                </a:lnTo>
                <a:lnTo>
                  <a:pt x="1535432" y="1609811"/>
                </a:lnTo>
                <a:lnTo>
                  <a:pt x="1538291" y="1604417"/>
                </a:lnTo>
                <a:lnTo>
                  <a:pt x="1541466" y="1599023"/>
                </a:lnTo>
                <a:lnTo>
                  <a:pt x="1544642" y="1593628"/>
                </a:lnTo>
                <a:lnTo>
                  <a:pt x="1548135" y="1588551"/>
                </a:lnTo>
                <a:lnTo>
                  <a:pt x="1552263" y="1583474"/>
                </a:lnTo>
                <a:lnTo>
                  <a:pt x="1556074" y="1578714"/>
                </a:lnTo>
                <a:lnTo>
                  <a:pt x="1560520" y="1574272"/>
                </a:lnTo>
                <a:lnTo>
                  <a:pt x="1564966" y="1569830"/>
                </a:lnTo>
                <a:lnTo>
                  <a:pt x="1570047" y="1565705"/>
                </a:lnTo>
                <a:lnTo>
                  <a:pt x="1574811" y="1561897"/>
                </a:lnTo>
                <a:lnTo>
                  <a:pt x="1579574" y="1558406"/>
                </a:lnTo>
                <a:lnTo>
                  <a:pt x="1584973" y="1554916"/>
                </a:lnTo>
                <a:lnTo>
                  <a:pt x="1590054" y="1552060"/>
                </a:lnTo>
                <a:lnTo>
                  <a:pt x="1595770" y="1549521"/>
                </a:lnTo>
                <a:lnTo>
                  <a:pt x="1601486" y="1546666"/>
                </a:lnTo>
                <a:lnTo>
                  <a:pt x="1606885" y="1544444"/>
                </a:lnTo>
                <a:lnTo>
                  <a:pt x="1612919" y="1542858"/>
                </a:lnTo>
                <a:lnTo>
                  <a:pt x="1618635" y="1540954"/>
                </a:lnTo>
                <a:lnTo>
                  <a:pt x="1624669" y="1539685"/>
                </a:lnTo>
                <a:lnTo>
                  <a:pt x="1630702" y="1538733"/>
                </a:lnTo>
                <a:lnTo>
                  <a:pt x="1637054" y="1538098"/>
                </a:lnTo>
                <a:lnTo>
                  <a:pt x="1642770" y="1537463"/>
                </a:lnTo>
                <a:lnTo>
                  <a:pt x="1649121" y="1537146"/>
                </a:lnTo>
                <a:lnTo>
                  <a:pt x="1655473" y="1537463"/>
                </a:lnTo>
                <a:lnTo>
                  <a:pt x="1661824" y="1538098"/>
                </a:lnTo>
                <a:lnTo>
                  <a:pt x="1667858" y="1538733"/>
                </a:lnTo>
                <a:lnTo>
                  <a:pt x="1673891" y="1539685"/>
                </a:lnTo>
                <a:lnTo>
                  <a:pt x="1679925" y="1540954"/>
                </a:lnTo>
                <a:lnTo>
                  <a:pt x="1685641" y="1542858"/>
                </a:lnTo>
                <a:lnTo>
                  <a:pt x="1691675" y="1544444"/>
                </a:lnTo>
                <a:lnTo>
                  <a:pt x="1697391" y="1546666"/>
                </a:lnTo>
                <a:lnTo>
                  <a:pt x="1702790" y="1549521"/>
                </a:lnTo>
                <a:lnTo>
                  <a:pt x="1708506" y="1552060"/>
                </a:lnTo>
                <a:lnTo>
                  <a:pt x="1713587" y="1554916"/>
                </a:lnTo>
                <a:lnTo>
                  <a:pt x="1718986" y="1558406"/>
                </a:lnTo>
                <a:lnTo>
                  <a:pt x="1723749" y="1561897"/>
                </a:lnTo>
                <a:lnTo>
                  <a:pt x="1728513" y="1565705"/>
                </a:lnTo>
                <a:lnTo>
                  <a:pt x="1733594" y="1569830"/>
                </a:lnTo>
                <a:lnTo>
                  <a:pt x="1738040" y="1574272"/>
                </a:lnTo>
                <a:lnTo>
                  <a:pt x="2017816" y="1853827"/>
                </a:lnTo>
                <a:lnTo>
                  <a:pt x="2017816" y="801292"/>
                </a:lnTo>
                <a:lnTo>
                  <a:pt x="2018133" y="794311"/>
                </a:lnTo>
                <a:lnTo>
                  <a:pt x="2018451" y="787330"/>
                </a:lnTo>
                <a:lnTo>
                  <a:pt x="2019404" y="780349"/>
                </a:lnTo>
                <a:lnTo>
                  <a:pt x="2020674" y="773685"/>
                </a:lnTo>
                <a:lnTo>
                  <a:pt x="2021944" y="767021"/>
                </a:lnTo>
                <a:lnTo>
                  <a:pt x="2024167" y="760992"/>
                </a:lnTo>
                <a:lnTo>
                  <a:pt x="2026073" y="754646"/>
                </a:lnTo>
                <a:lnTo>
                  <a:pt x="2028613" y="748300"/>
                </a:lnTo>
                <a:lnTo>
                  <a:pt x="2031471" y="742271"/>
                </a:lnTo>
                <a:lnTo>
                  <a:pt x="2034329" y="736559"/>
                </a:lnTo>
                <a:lnTo>
                  <a:pt x="2037823" y="730530"/>
                </a:lnTo>
                <a:lnTo>
                  <a:pt x="2040998" y="724819"/>
                </a:lnTo>
                <a:lnTo>
                  <a:pt x="2045127" y="719741"/>
                </a:lnTo>
                <a:lnTo>
                  <a:pt x="2048937" y="714347"/>
                </a:lnTo>
                <a:lnTo>
                  <a:pt x="2053383" y="709587"/>
                </a:lnTo>
                <a:lnTo>
                  <a:pt x="2057829" y="704828"/>
                </a:lnTo>
                <a:lnTo>
                  <a:pt x="2062275" y="700702"/>
                </a:lnTo>
                <a:lnTo>
                  <a:pt x="2067674" y="695943"/>
                </a:lnTo>
                <a:lnTo>
                  <a:pt x="2072437" y="692135"/>
                </a:lnTo>
                <a:lnTo>
                  <a:pt x="2078154" y="688327"/>
                </a:lnTo>
                <a:lnTo>
                  <a:pt x="2083552" y="684519"/>
                </a:lnTo>
                <a:lnTo>
                  <a:pt x="2089268" y="681346"/>
                </a:lnTo>
                <a:lnTo>
                  <a:pt x="2095302" y="678173"/>
                </a:lnTo>
                <a:lnTo>
                  <a:pt x="2101018" y="675952"/>
                </a:lnTo>
                <a:lnTo>
                  <a:pt x="2107370" y="673413"/>
                </a:lnTo>
                <a:lnTo>
                  <a:pt x="2113721" y="670875"/>
                </a:lnTo>
                <a:lnTo>
                  <a:pt x="2120390" y="669288"/>
                </a:lnTo>
                <a:lnTo>
                  <a:pt x="2127059" y="667702"/>
                </a:lnTo>
                <a:lnTo>
                  <a:pt x="2133728" y="666432"/>
                </a:lnTo>
                <a:lnTo>
                  <a:pt x="2140079" y="665798"/>
                </a:lnTo>
                <a:lnTo>
                  <a:pt x="2147065" y="665163"/>
                </a:lnTo>
                <a:close/>
                <a:moveTo>
                  <a:pt x="1426690" y="484188"/>
                </a:moveTo>
                <a:lnTo>
                  <a:pt x="1631151" y="484188"/>
                </a:lnTo>
                <a:lnTo>
                  <a:pt x="1634627" y="484505"/>
                </a:lnTo>
                <a:lnTo>
                  <a:pt x="1637787" y="484822"/>
                </a:lnTo>
                <a:lnTo>
                  <a:pt x="1640947" y="485773"/>
                </a:lnTo>
                <a:lnTo>
                  <a:pt x="1644107" y="486725"/>
                </a:lnTo>
                <a:lnTo>
                  <a:pt x="1646635" y="488310"/>
                </a:lnTo>
                <a:lnTo>
                  <a:pt x="1649479" y="489895"/>
                </a:lnTo>
                <a:lnTo>
                  <a:pt x="1652008" y="491798"/>
                </a:lnTo>
                <a:lnTo>
                  <a:pt x="1654536" y="493700"/>
                </a:lnTo>
                <a:lnTo>
                  <a:pt x="1656432" y="496237"/>
                </a:lnTo>
                <a:lnTo>
                  <a:pt x="1658328" y="498773"/>
                </a:lnTo>
                <a:lnTo>
                  <a:pt x="1659908" y="501310"/>
                </a:lnTo>
                <a:lnTo>
                  <a:pt x="1661488" y="504164"/>
                </a:lnTo>
                <a:lnTo>
                  <a:pt x="1662436" y="507334"/>
                </a:lnTo>
                <a:lnTo>
                  <a:pt x="1663068" y="510505"/>
                </a:lnTo>
                <a:lnTo>
                  <a:pt x="1663700" y="513676"/>
                </a:lnTo>
                <a:lnTo>
                  <a:pt x="1663700" y="517164"/>
                </a:lnTo>
                <a:lnTo>
                  <a:pt x="1663700" y="1389743"/>
                </a:lnTo>
                <a:lnTo>
                  <a:pt x="1663700" y="1393231"/>
                </a:lnTo>
                <a:lnTo>
                  <a:pt x="1663068" y="1396401"/>
                </a:lnTo>
                <a:lnTo>
                  <a:pt x="1662436" y="1399572"/>
                </a:lnTo>
                <a:lnTo>
                  <a:pt x="1661488" y="1402743"/>
                </a:lnTo>
                <a:lnTo>
                  <a:pt x="1659908" y="1405279"/>
                </a:lnTo>
                <a:lnTo>
                  <a:pt x="1658328" y="1408133"/>
                </a:lnTo>
                <a:lnTo>
                  <a:pt x="1656432" y="1410669"/>
                </a:lnTo>
                <a:lnTo>
                  <a:pt x="1654536" y="1413206"/>
                </a:lnTo>
                <a:lnTo>
                  <a:pt x="1652008" y="1415108"/>
                </a:lnTo>
                <a:lnTo>
                  <a:pt x="1649479" y="1417011"/>
                </a:lnTo>
                <a:lnTo>
                  <a:pt x="1646635" y="1418596"/>
                </a:lnTo>
                <a:lnTo>
                  <a:pt x="1644107" y="1420182"/>
                </a:lnTo>
                <a:lnTo>
                  <a:pt x="1640947" y="1421133"/>
                </a:lnTo>
                <a:lnTo>
                  <a:pt x="1637787" y="1421767"/>
                </a:lnTo>
                <a:lnTo>
                  <a:pt x="1634627" y="1422401"/>
                </a:lnTo>
                <a:lnTo>
                  <a:pt x="1631151" y="1422401"/>
                </a:lnTo>
                <a:lnTo>
                  <a:pt x="1426690" y="1422401"/>
                </a:lnTo>
                <a:lnTo>
                  <a:pt x="1423214" y="1422401"/>
                </a:lnTo>
                <a:lnTo>
                  <a:pt x="1420054" y="1421767"/>
                </a:lnTo>
                <a:lnTo>
                  <a:pt x="1416894" y="1421133"/>
                </a:lnTo>
                <a:lnTo>
                  <a:pt x="1413734" y="1420182"/>
                </a:lnTo>
                <a:lnTo>
                  <a:pt x="1411206" y="1418596"/>
                </a:lnTo>
                <a:lnTo>
                  <a:pt x="1408362" y="1417011"/>
                </a:lnTo>
                <a:lnTo>
                  <a:pt x="1405834" y="1415108"/>
                </a:lnTo>
                <a:lnTo>
                  <a:pt x="1403622" y="1413206"/>
                </a:lnTo>
                <a:lnTo>
                  <a:pt x="1401409" y="1410669"/>
                </a:lnTo>
                <a:lnTo>
                  <a:pt x="1399513" y="1408133"/>
                </a:lnTo>
                <a:lnTo>
                  <a:pt x="1397933" y="1405279"/>
                </a:lnTo>
                <a:lnTo>
                  <a:pt x="1396669" y="1402743"/>
                </a:lnTo>
                <a:lnTo>
                  <a:pt x="1395405" y="1399572"/>
                </a:lnTo>
                <a:lnTo>
                  <a:pt x="1394457" y="1396401"/>
                </a:lnTo>
                <a:lnTo>
                  <a:pt x="1394141" y="1393231"/>
                </a:lnTo>
                <a:lnTo>
                  <a:pt x="1393825" y="1389743"/>
                </a:lnTo>
                <a:lnTo>
                  <a:pt x="1393825" y="517164"/>
                </a:lnTo>
                <a:lnTo>
                  <a:pt x="1394141" y="513676"/>
                </a:lnTo>
                <a:lnTo>
                  <a:pt x="1394457" y="510505"/>
                </a:lnTo>
                <a:lnTo>
                  <a:pt x="1395405" y="507334"/>
                </a:lnTo>
                <a:lnTo>
                  <a:pt x="1396669" y="504164"/>
                </a:lnTo>
                <a:lnTo>
                  <a:pt x="1397933" y="501310"/>
                </a:lnTo>
                <a:lnTo>
                  <a:pt x="1399513" y="498773"/>
                </a:lnTo>
                <a:lnTo>
                  <a:pt x="1401409" y="496237"/>
                </a:lnTo>
                <a:lnTo>
                  <a:pt x="1403622" y="493700"/>
                </a:lnTo>
                <a:lnTo>
                  <a:pt x="1405834" y="491798"/>
                </a:lnTo>
                <a:lnTo>
                  <a:pt x="1408362" y="489895"/>
                </a:lnTo>
                <a:lnTo>
                  <a:pt x="1411206" y="488310"/>
                </a:lnTo>
                <a:lnTo>
                  <a:pt x="1413734" y="486725"/>
                </a:lnTo>
                <a:lnTo>
                  <a:pt x="1416894" y="485773"/>
                </a:lnTo>
                <a:lnTo>
                  <a:pt x="1420054" y="484822"/>
                </a:lnTo>
                <a:lnTo>
                  <a:pt x="1423214" y="484505"/>
                </a:lnTo>
                <a:lnTo>
                  <a:pt x="1426690" y="484188"/>
                </a:lnTo>
                <a:close/>
                <a:moveTo>
                  <a:pt x="183794" y="0"/>
                </a:moveTo>
                <a:lnTo>
                  <a:pt x="193952" y="0"/>
                </a:lnTo>
                <a:lnTo>
                  <a:pt x="2827060" y="0"/>
                </a:lnTo>
                <a:lnTo>
                  <a:pt x="2837218" y="0"/>
                </a:lnTo>
                <a:lnTo>
                  <a:pt x="2847059" y="952"/>
                </a:lnTo>
                <a:lnTo>
                  <a:pt x="2856582" y="2539"/>
                </a:lnTo>
                <a:lnTo>
                  <a:pt x="2866105" y="4443"/>
                </a:lnTo>
                <a:lnTo>
                  <a:pt x="2875628" y="6982"/>
                </a:lnTo>
                <a:lnTo>
                  <a:pt x="2884516" y="10156"/>
                </a:lnTo>
                <a:lnTo>
                  <a:pt x="2893721" y="13964"/>
                </a:lnTo>
                <a:lnTo>
                  <a:pt x="2902292" y="17773"/>
                </a:lnTo>
                <a:lnTo>
                  <a:pt x="2911180" y="22851"/>
                </a:lnTo>
                <a:lnTo>
                  <a:pt x="2919433" y="27611"/>
                </a:lnTo>
                <a:lnTo>
                  <a:pt x="2927369" y="33324"/>
                </a:lnTo>
                <a:lnTo>
                  <a:pt x="2935623" y="39036"/>
                </a:lnTo>
                <a:lnTo>
                  <a:pt x="2942924" y="45384"/>
                </a:lnTo>
                <a:lnTo>
                  <a:pt x="2950225" y="52366"/>
                </a:lnTo>
                <a:lnTo>
                  <a:pt x="2957525" y="59665"/>
                </a:lnTo>
                <a:lnTo>
                  <a:pt x="2964192" y="67282"/>
                </a:lnTo>
                <a:lnTo>
                  <a:pt x="2970540" y="74899"/>
                </a:lnTo>
                <a:lnTo>
                  <a:pt x="2976571" y="83468"/>
                </a:lnTo>
                <a:lnTo>
                  <a:pt x="2982285" y="92037"/>
                </a:lnTo>
                <a:lnTo>
                  <a:pt x="2987682" y="101240"/>
                </a:lnTo>
                <a:lnTo>
                  <a:pt x="2992761" y="110444"/>
                </a:lnTo>
                <a:lnTo>
                  <a:pt x="2997522" y="119965"/>
                </a:lnTo>
                <a:lnTo>
                  <a:pt x="3001649" y="130121"/>
                </a:lnTo>
                <a:lnTo>
                  <a:pt x="3005458" y="140276"/>
                </a:lnTo>
                <a:lnTo>
                  <a:pt x="3008950" y="150749"/>
                </a:lnTo>
                <a:lnTo>
                  <a:pt x="3012124" y="161540"/>
                </a:lnTo>
                <a:lnTo>
                  <a:pt x="3014663" y="172330"/>
                </a:lnTo>
                <a:lnTo>
                  <a:pt x="3016885" y="183438"/>
                </a:lnTo>
                <a:lnTo>
                  <a:pt x="3018473" y="194546"/>
                </a:lnTo>
                <a:lnTo>
                  <a:pt x="3019742" y="205971"/>
                </a:lnTo>
                <a:lnTo>
                  <a:pt x="3020695" y="218031"/>
                </a:lnTo>
                <a:lnTo>
                  <a:pt x="3021012" y="229774"/>
                </a:lnTo>
                <a:lnTo>
                  <a:pt x="3021012" y="1276768"/>
                </a:lnTo>
                <a:lnTo>
                  <a:pt x="3013711" y="1272642"/>
                </a:lnTo>
                <a:lnTo>
                  <a:pt x="3006410" y="1268833"/>
                </a:lnTo>
                <a:lnTo>
                  <a:pt x="2999109" y="1265342"/>
                </a:lnTo>
                <a:lnTo>
                  <a:pt x="2991808" y="1262169"/>
                </a:lnTo>
                <a:lnTo>
                  <a:pt x="2983872" y="1258995"/>
                </a:lnTo>
                <a:lnTo>
                  <a:pt x="2976254" y="1256139"/>
                </a:lnTo>
                <a:lnTo>
                  <a:pt x="2968318" y="1253282"/>
                </a:lnTo>
                <a:lnTo>
                  <a:pt x="2960382" y="1251061"/>
                </a:lnTo>
                <a:lnTo>
                  <a:pt x="2952129" y="1248839"/>
                </a:lnTo>
                <a:lnTo>
                  <a:pt x="2944193" y="1247252"/>
                </a:lnTo>
                <a:lnTo>
                  <a:pt x="2935940" y="1245348"/>
                </a:lnTo>
                <a:lnTo>
                  <a:pt x="2927369" y="1244079"/>
                </a:lnTo>
                <a:lnTo>
                  <a:pt x="2919116" y="1242809"/>
                </a:lnTo>
                <a:lnTo>
                  <a:pt x="2910863" y="1242175"/>
                </a:lnTo>
                <a:lnTo>
                  <a:pt x="2901975" y="1241540"/>
                </a:lnTo>
                <a:lnTo>
                  <a:pt x="2893404" y="1241540"/>
                </a:lnTo>
                <a:lnTo>
                  <a:pt x="2646123" y="1213294"/>
                </a:lnTo>
                <a:lnTo>
                  <a:pt x="2646123" y="313876"/>
                </a:lnTo>
                <a:lnTo>
                  <a:pt x="374889" y="313876"/>
                </a:lnTo>
                <a:lnTo>
                  <a:pt x="374889" y="1959424"/>
                </a:lnTo>
                <a:lnTo>
                  <a:pt x="1610021" y="1959424"/>
                </a:lnTo>
                <a:lnTo>
                  <a:pt x="1923646" y="2273300"/>
                </a:lnTo>
                <a:lnTo>
                  <a:pt x="193952" y="2273300"/>
                </a:lnTo>
                <a:lnTo>
                  <a:pt x="183794" y="2273300"/>
                </a:lnTo>
                <a:lnTo>
                  <a:pt x="173953" y="2272348"/>
                </a:lnTo>
                <a:lnTo>
                  <a:pt x="164113" y="2270761"/>
                </a:lnTo>
                <a:lnTo>
                  <a:pt x="154908" y="2268857"/>
                </a:lnTo>
                <a:lnTo>
                  <a:pt x="145385" y="2266318"/>
                </a:lnTo>
                <a:lnTo>
                  <a:pt x="136496" y="2263144"/>
                </a:lnTo>
                <a:lnTo>
                  <a:pt x="127291" y="2259336"/>
                </a:lnTo>
                <a:lnTo>
                  <a:pt x="118720" y="2255528"/>
                </a:lnTo>
                <a:lnTo>
                  <a:pt x="109832" y="2250450"/>
                </a:lnTo>
                <a:lnTo>
                  <a:pt x="101579" y="2245689"/>
                </a:lnTo>
                <a:lnTo>
                  <a:pt x="93326" y="2240294"/>
                </a:lnTo>
                <a:lnTo>
                  <a:pt x="85390" y="2234264"/>
                </a:lnTo>
                <a:lnTo>
                  <a:pt x="77771" y="2227917"/>
                </a:lnTo>
                <a:lnTo>
                  <a:pt x="70470" y="2220935"/>
                </a:lnTo>
                <a:lnTo>
                  <a:pt x="63487" y="2213635"/>
                </a:lnTo>
                <a:lnTo>
                  <a:pt x="56821" y="2206018"/>
                </a:lnTo>
                <a:lnTo>
                  <a:pt x="50472" y="2198402"/>
                </a:lnTo>
                <a:lnTo>
                  <a:pt x="44441" y="2189833"/>
                </a:lnTo>
                <a:lnTo>
                  <a:pt x="38727" y="2181264"/>
                </a:lnTo>
                <a:lnTo>
                  <a:pt x="33013" y="2172060"/>
                </a:lnTo>
                <a:lnTo>
                  <a:pt x="28252" y="2162856"/>
                </a:lnTo>
                <a:lnTo>
                  <a:pt x="23490" y="2153335"/>
                </a:lnTo>
                <a:lnTo>
                  <a:pt x="19364" y="2143180"/>
                </a:lnTo>
                <a:lnTo>
                  <a:pt x="15237" y="2133024"/>
                </a:lnTo>
                <a:lnTo>
                  <a:pt x="11745" y="2122551"/>
                </a:lnTo>
                <a:lnTo>
                  <a:pt x="8888" y="2112078"/>
                </a:lnTo>
                <a:lnTo>
                  <a:pt x="6349" y="2100970"/>
                </a:lnTo>
                <a:lnTo>
                  <a:pt x="3809" y="2089862"/>
                </a:lnTo>
                <a:lnTo>
                  <a:pt x="2540" y="2078754"/>
                </a:lnTo>
                <a:lnTo>
                  <a:pt x="952" y="2067329"/>
                </a:lnTo>
                <a:lnTo>
                  <a:pt x="318" y="2055269"/>
                </a:lnTo>
                <a:lnTo>
                  <a:pt x="0" y="2043844"/>
                </a:lnTo>
                <a:lnTo>
                  <a:pt x="0" y="229774"/>
                </a:lnTo>
                <a:lnTo>
                  <a:pt x="318" y="218031"/>
                </a:lnTo>
                <a:lnTo>
                  <a:pt x="952" y="205971"/>
                </a:lnTo>
                <a:lnTo>
                  <a:pt x="2540" y="194546"/>
                </a:lnTo>
                <a:lnTo>
                  <a:pt x="3809" y="183438"/>
                </a:lnTo>
                <a:lnTo>
                  <a:pt x="6349" y="172330"/>
                </a:lnTo>
                <a:lnTo>
                  <a:pt x="8888" y="161540"/>
                </a:lnTo>
                <a:lnTo>
                  <a:pt x="11745" y="150749"/>
                </a:lnTo>
                <a:lnTo>
                  <a:pt x="15237" y="140276"/>
                </a:lnTo>
                <a:lnTo>
                  <a:pt x="19364" y="130121"/>
                </a:lnTo>
                <a:lnTo>
                  <a:pt x="23490" y="119965"/>
                </a:lnTo>
                <a:lnTo>
                  <a:pt x="28252" y="110444"/>
                </a:lnTo>
                <a:lnTo>
                  <a:pt x="33013" y="101240"/>
                </a:lnTo>
                <a:lnTo>
                  <a:pt x="38727" y="92037"/>
                </a:lnTo>
                <a:lnTo>
                  <a:pt x="44441" y="83468"/>
                </a:lnTo>
                <a:lnTo>
                  <a:pt x="50472" y="74899"/>
                </a:lnTo>
                <a:lnTo>
                  <a:pt x="56821" y="67282"/>
                </a:lnTo>
                <a:lnTo>
                  <a:pt x="63487" y="59665"/>
                </a:lnTo>
                <a:lnTo>
                  <a:pt x="70470" y="52366"/>
                </a:lnTo>
                <a:lnTo>
                  <a:pt x="77771" y="45384"/>
                </a:lnTo>
                <a:lnTo>
                  <a:pt x="85390" y="39036"/>
                </a:lnTo>
                <a:lnTo>
                  <a:pt x="93326" y="33324"/>
                </a:lnTo>
                <a:lnTo>
                  <a:pt x="101579" y="27611"/>
                </a:lnTo>
                <a:lnTo>
                  <a:pt x="109832" y="22851"/>
                </a:lnTo>
                <a:lnTo>
                  <a:pt x="118720" y="17773"/>
                </a:lnTo>
                <a:lnTo>
                  <a:pt x="127291" y="13964"/>
                </a:lnTo>
                <a:lnTo>
                  <a:pt x="136496" y="10156"/>
                </a:lnTo>
                <a:lnTo>
                  <a:pt x="145385" y="6982"/>
                </a:lnTo>
                <a:lnTo>
                  <a:pt x="154908" y="4443"/>
                </a:lnTo>
                <a:lnTo>
                  <a:pt x="164113" y="2539"/>
                </a:lnTo>
                <a:lnTo>
                  <a:pt x="173953" y="952"/>
                </a:lnTo>
                <a:lnTo>
                  <a:pt x="183794" y="0"/>
                </a:lnTo>
                <a:close/>
              </a:path>
            </a:pathLst>
          </a:custGeom>
          <a:solidFill>
            <a:schemeClr val="bg1"/>
          </a:solidFill>
          <a:ln>
            <a:noFill/>
          </a:ln>
          <a:effectLst>
            <a:outerShdw blurRad="50800" dist="38100" dir="2700000" algn="tl" rotWithShape="0">
              <a:prstClr val="black">
                <a:alpha val="40000"/>
              </a:prstClr>
            </a:outerShdw>
          </a:effectLst>
          <a:extLst/>
        </p:spPr>
        <p:txBody>
          <a:bodyPr anchor="ctr">
            <a:scene3d>
              <a:camera prst="orthographicFront"/>
              <a:lightRig rig="threePt" dir="t"/>
            </a:scene3d>
            <a:sp3d>
              <a:contourClr>
                <a:srgbClr val="FFFFFF"/>
              </a:contourClr>
            </a:sp3d>
          </a:bodyPr>
          <a:lstStyle/>
          <a:p>
            <a:pPr algn="ctr">
              <a:defRPr/>
            </a:pPr>
            <a:endParaRPr lang="zh-CN" altLang="en-US">
              <a:solidFill>
                <a:schemeClr val="bg1"/>
              </a:solidFill>
              <a:latin typeface="微软雅黑" panose="020B0503020204020204" pitchFamily="34" charset="-122"/>
              <a:ea typeface="微软雅黑" panose="020B0503020204020204" pitchFamily="34" charset="-122"/>
            </a:endParaRPr>
          </a:p>
        </p:txBody>
      </p:sp>
      <p:sp>
        <p:nvSpPr>
          <p:cNvPr id="48" name="TextBox 47"/>
          <p:cNvSpPr txBox="1"/>
          <p:nvPr/>
        </p:nvSpPr>
        <p:spPr>
          <a:xfrm>
            <a:off x="13514411" y="7029400"/>
            <a:ext cx="877163" cy="369332"/>
          </a:xfrm>
          <a:prstGeom prst="rect">
            <a:avLst/>
          </a:prstGeom>
          <a:noFill/>
        </p:spPr>
        <p:txBody>
          <a:bodyPr wrap="none" rtlCol="0">
            <a:spAutoFit/>
          </a:bodyPr>
          <a:lstStyle/>
          <a:p>
            <a:r>
              <a:rPr lang="zh-CN" altLang="en-US" dirty="0" smtClean="0"/>
              <a:t>延时符</a:t>
            </a:r>
            <a:endParaRPr lang="zh-CN" altLang="en-US" dirty="0"/>
          </a:p>
        </p:txBody>
      </p:sp>
    </p:spTree>
    <p:extLst>
      <p:ext uri="{BB962C8B-B14F-4D97-AF65-F5344CB8AC3E}">
        <p14:creationId xmlns:p14="http://schemas.microsoft.com/office/powerpoint/2010/main" val="404005805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53" presetClass="entr" presetSubtype="16" fill="hold" grpId="0" nodeType="after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500" fill="hold"/>
                                        <p:tgtEl>
                                          <p:spTgt spid="3"/>
                                        </p:tgtEl>
                                        <p:attrNameLst>
                                          <p:attrName>ppt_w</p:attrName>
                                        </p:attrNameLst>
                                      </p:cBhvr>
                                      <p:tavLst>
                                        <p:tav tm="0">
                                          <p:val>
                                            <p:fltVal val="0"/>
                                          </p:val>
                                        </p:tav>
                                        <p:tav tm="100000">
                                          <p:val>
                                            <p:strVal val="#ppt_w"/>
                                          </p:val>
                                        </p:tav>
                                      </p:tavLst>
                                    </p:anim>
                                    <p:anim calcmode="lin" valueType="num">
                                      <p:cBhvr>
                                        <p:cTn id="13" dur="500" fill="hold"/>
                                        <p:tgtEl>
                                          <p:spTgt spid="3"/>
                                        </p:tgtEl>
                                        <p:attrNameLst>
                                          <p:attrName>ppt_h</p:attrName>
                                        </p:attrNameLst>
                                      </p:cBhvr>
                                      <p:tavLst>
                                        <p:tav tm="0">
                                          <p:val>
                                            <p:fltVal val="0"/>
                                          </p:val>
                                        </p:tav>
                                        <p:tav tm="100000">
                                          <p:val>
                                            <p:strVal val="#ppt_h"/>
                                          </p:val>
                                        </p:tav>
                                      </p:tavLst>
                                    </p:anim>
                                    <p:animEffect transition="in" filter="fade">
                                      <p:cBhvr>
                                        <p:cTn id="14" dur="500"/>
                                        <p:tgtEl>
                                          <p:spTgt spid="3"/>
                                        </p:tgtEl>
                                      </p:cBhvr>
                                    </p:animEffect>
                                  </p:childTnLst>
                                </p:cTn>
                              </p:par>
                            </p:childTnLst>
                          </p:cTn>
                        </p:par>
                        <p:par>
                          <p:cTn id="15" fill="hold">
                            <p:stCondLst>
                              <p:cond delay="1000"/>
                            </p:stCondLst>
                            <p:childTnLst>
                              <p:par>
                                <p:cTn id="16" presetID="53" presetClass="entr" presetSubtype="16" fill="hold" grpId="0" nodeType="afterEffect">
                                  <p:stCondLst>
                                    <p:cond delay="0"/>
                                  </p:stCondLst>
                                  <p:childTnLst>
                                    <p:set>
                                      <p:cBhvr>
                                        <p:cTn id="17" dur="1" fill="hold">
                                          <p:stCondLst>
                                            <p:cond delay="0"/>
                                          </p:stCondLst>
                                        </p:cTn>
                                        <p:tgtEl>
                                          <p:spTgt spid="4"/>
                                        </p:tgtEl>
                                        <p:attrNameLst>
                                          <p:attrName>style.visibility</p:attrName>
                                        </p:attrNameLst>
                                      </p:cBhvr>
                                      <p:to>
                                        <p:strVal val="visible"/>
                                      </p:to>
                                    </p:set>
                                    <p:anim calcmode="lin" valueType="num">
                                      <p:cBhvr>
                                        <p:cTn id="18" dur="500" fill="hold"/>
                                        <p:tgtEl>
                                          <p:spTgt spid="4"/>
                                        </p:tgtEl>
                                        <p:attrNameLst>
                                          <p:attrName>ppt_w</p:attrName>
                                        </p:attrNameLst>
                                      </p:cBhvr>
                                      <p:tavLst>
                                        <p:tav tm="0">
                                          <p:val>
                                            <p:fltVal val="0"/>
                                          </p:val>
                                        </p:tav>
                                        <p:tav tm="100000">
                                          <p:val>
                                            <p:strVal val="#ppt_w"/>
                                          </p:val>
                                        </p:tav>
                                      </p:tavLst>
                                    </p:anim>
                                    <p:anim calcmode="lin" valueType="num">
                                      <p:cBhvr>
                                        <p:cTn id="19" dur="500" fill="hold"/>
                                        <p:tgtEl>
                                          <p:spTgt spid="4"/>
                                        </p:tgtEl>
                                        <p:attrNameLst>
                                          <p:attrName>ppt_h</p:attrName>
                                        </p:attrNameLst>
                                      </p:cBhvr>
                                      <p:tavLst>
                                        <p:tav tm="0">
                                          <p:val>
                                            <p:fltVal val="0"/>
                                          </p:val>
                                        </p:tav>
                                        <p:tav tm="100000">
                                          <p:val>
                                            <p:strVal val="#ppt_h"/>
                                          </p:val>
                                        </p:tav>
                                      </p:tavLst>
                                    </p:anim>
                                    <p:animEffect transition="in" filter="fade">
                                      <p:cBhvr>
                                        <p:cTn id="20" dur="500"/>
                                        <p:tgtEl>
                                          <p:spTgt spid="4"/>
                                        </p:tgtEl>
                                      </p:cBhvr>
                                    </p:animEffect>
                                  </p:childTnLst>
                                </p:cTn>
                              </p:par>
                            </p:childTnLst>
                          </p:cTn>
                        </p:par>
                        <p:par>
                          <p:cTn id="21" fill="hold">
                            <p:stCondLst>
                              <p:cond delay="1500"/>
                            </p:stCondLst>
                            <p:childTnLst>
                              <p:par>
                                <p:cTn id="22" presetID="22" presetClass="entr" presetSubtype="4" fill="hold" nodeType="afterEffect">
                                  <p:stCondLst>
                                    <p:cond delay="0"/>
                                  </p:stCondLst>
                                  <p:childTnLst>
                                    <p:set>
                                      <p:cBhvr>
                                        <p:cTn id="23" dur="1" fill="hold">
                                          <p:stCondLst>
                                            <p:cond delay="0"/>
                                          </p:stCondLst>
                                        </p:cTn>
                                        <p:tgtEl>
                                          <p:spTgt spid="6"/>
                                        </p:tgtEl>
                                        <p:attrNameLst>
                                          <p:attrName>style.visibility</p:attrName>
                                        </p:attrNameLst>
                                      </p:cBhvr>
                                      <p:to>
                                        <p:strVal val="visible"/>
                                      </p:to>
                                    </p:set>
                                    <p:animEffect transition="in" filter="wipe(down)">
                                      <p:cBhvr>
                                        <p:cTn id="24" dur="500"/>
                                        <p:tgtEl>
                                          <p:spTgt spid="6"/>
                                        </p:tgtEl>
                                      </p:cBhvr>
                                    </p:animEffect>
                                  </p:childTnLst>
                                </p:cTn>
                              </p:par>
                            </p:childTnLst>
                          </p:cTn>
                        </p:par>
                        <p:par>
                          <p:cTn id="25" fill="hold">
                            <p:stCondLst>
                              <p:cond delay="2000"/>
                            </p:stCondLst>
                            <p:childTnLst>
                              <p:par>
                                <p:cTn id="26" presetID="2" presetClass="entr" presetSubtype="4" fill="hold" grpId="0" nodeType="afterEffect">
                                  <p:stCondLst>
                                    <p:cond delay="0"/>
                                  </p:stCondLst>
                                  <p:childTnLst>
                                    <p:set>
                                      <p:cBhvr>
                                        <p:cTn id="27" dur="1" fill="hold">
                                          <p:stCondLst>
                                            <p:cond delay="0"/>
                                          </p:stCondLst>
                                        </p:cTn>
                                        <p:tgtEl>
                                          <p:spTgt spid="7"/>
                                        </p:tgtEl>
                                        <p:attrNameLst>
                                          <p:attrName>style.visibility</p:attrName>
                                        </p:attrNameLst>
                                      </p:cBhvr>
                                      <p:to>
                                        <p:strVal val="visible"/>
                                      </p:to>
                                    </p:set>
                                    <p:anim calcmode="lin" valueType="num">
                                      <p:cBhvr additive="base">
                                        <p:cTn id="28" dur="500" fill="hold"/>
                                        <p:tgtEl>
                                          <p:spTgt spid="7"/>
                                        </p:tgtEl>
                                        <p:attrNameLst>
                                          <p:attrName>ppt_x</p:attrName>
                                        </p:attrNameLst>
                                      </p:cBhvr>
                                      <p:tavLst>
                                        <p:tav tm="0">
                                          <p:val>
                                            <p:strVal val="#ppt_x"/>
                                          </p:val>
                                        </p:tav>
                                        <p:tav tm="100000">
                                          <p:val>
                                            <p:strVal val="#ppt_x"/>
                                          </p:val>
                                        </p:tav>
                                      </p:tavLst>
                                    </p:anim>
                                    <p:anim calcmode="lin" valueType="num">
                                      <p:cBhvr additive="base">
                                        <p:cTn id="29" dur="500" fill="hold"/>
                                        <p:tgtEl>
                                          <p:spTgt spid="7"/>
                                        </p:tgtEl>
                                        <p:attrNameLst>
                                          <p:attrName>ppt_y</p:attrName>
                                        </p:attrNameLst>
                                      </p:cBhvr>
                                      <p:tavLst>
                                        <p:tav tm="0">
                                          <p:val>
                                            <p:strVal val="1+#ppt_h/2"/>
                                          </p:val>
                                        </p:tav>
                                        <p:tav tm="100000">
                                          <p:val>
                                            <p:strVal val="#ppt_y"/>
                                          </p:val>
                                        </p:tav>
                                      </p:tavLst>
                                    </p:anim>
                                  </p:childTnLst>
                                </p:cTn>
                              </p:par>
                            </p:childTnLst>
                          </p:cTn>
                        </p:par>
                        <p:par>
                          <p:cTn id="30" fill="hold">
                            <p:stCondLst>
                              <p:cond delay="2500"/>
                            </p:stCondLst>
                            <p:childTnLst>
                              <p:par>
                                <p:cTn id="31" presetID="2" presetClass="entr" presetSubtype="4" fill="hold" nodeType="afterEffect">
                                  <p:stCondLst>
                                    <p:cond delay="0"/>
                                  </p:stCondLst>
                                  <p:childTnLst>
                                    <p:set>
                                      <p:cBhvr>
                                        <p:cTn id="32" dur="1" fill="hold">
                                          <p:stCondLst>
                                            <p:cond delay="0"/>
                                          </p:stCondLst>
                                        </p:cTn>
                                        <p:tgtEl>
                                          <p:spTgt spid="8"/>
                                        </p:tgtEl>
                                        <p:attrNameLst>
                                          <p:attrName>style.visibility</p:attrName>
                                        </p:attrNameLst>
                                      </p:cBhvr>
                                      <p:to>
                                        <p:strVal val="visible"/>
                                      </p:to>
                                    </p:set>
                                    <p:anim calcmode="lin" valueType="num">
                                      <p:cBhvr additive="base">
                                        <p:cTn id="33" dur="500" fill="hold"/>
                                        <p:tgtEl>
                                          <p:spTgt spid="8"/>
                                        </p:tgtEl>
                                        <p:attrNameLst>
                                          <p:attrName>ppt_x</p:attrName>
                                        </p:attrNameLst>
                                      </p:cBhvr>
                                      <p:tavLst>
                                        <p:tav tm="0">
                                          <p:val>
                                            <p:strVal val="#ppt_x"/>
                                          </p:val>
                                        </p:tav>
                                        <p:tav tm="100000">
                                          <p:val>
                                            <p:strVal val="#ppt_x"/>
                                          </p:val>
                                        </p:tav>
                                      </p:tavLst>
                                    </p:anim>
                                    <p:anim calcmode="lin" valueType="num">
                                      <p:cBhvr additive="base">
                                        <p:cTn id="34" dur="500" fill="hold"/>
                                        <p:tgtEl>
                                          <p:spTgt spid="8"/>
                                        </p:tgtEl>
                                        <p:attrNameLst>
                                          <p:attrName>ppt_y</p:attrName>
                                        </p:attrNameLst>
                                      </p:cBhvr>
                                      <p:tavLst>
                                        <p:tav tm="0">
                                          <p:val>
                                            <p:strVal val="1+#ppt_h/2"/>
                                          </p:val>
                                        </p:tav>
                                        <p:tav tm="100000">
                                          <p:val>
                                            <p:strVal val="#ppt_y"/>
                                          </p:val>
                                        </p:tav>
                                      </p:tavLst>
                                    </p:anim>
                                  </p:childTnLst>
                                </p:cTn>
                              </p:par>
                            </p:childTnLst>
                          </p:cTn>
                        </p:par>
                        <p:par>
                          <p:cTn id="35" fill="hold">
                            <p:stCondLst>
                              <p:cond delay="3000"/>
                            </p:stCondLst>
                            <p:childTnLst>
                              <p:par>
                                <p:cTn id="36" presetID="2" presetClass="entr" presetSubtype="4" fill="hold" nodeType="afterEffect">
                                  <p:stCondLst>
                                    <p:cond delay="0"/>
                                  </p:stCondLst>
                                  <p:childTnLst>
                                    <p:set>
                                      <p:cBhvr>
                                        <p:cTn id="37" dur="1" fill="hold">
                                          <p:stCondLst>
                                            <p:cond delay="0"/>
                                          </p:stCondLst>
                                        </p:cTn>
                                        <p:tgtEl>
                                          <p:spTgt spid="13"/>
                                        </p:tgtEl>
                                        <p:attrNameLst>
                                          <p:attrName>style.visibility</p:attrName>
                                        </p:attrNameLst>
                                      </p:cBhvr>
                                      <p:to>
                                        <p:strVal val="visible"/>
                                      </p:to>
                                    </p:set>
                                    <p:anim calcmode="lin" valueType="num">
                                      <p:cBhvr additive="base">
                                        <p:cTn id="38" dur="500" fill="hold"/>
                                        <p:tgtEl>
                                          <p:spTgt spid="13"/>
                                        </p:tgtEl>
                                        <p:attrNameLst>
                                          <p:attrName>ppt_x</p:attrName>
                                        </p:attrNameLst>
                                      </p:cBhvr>
                                      <p:tavLst>
                                        <p:tav tm="0">
                                          <p:val>
                                            <p:strVal val="#ppt_x"/>
                                          </p:val>
                                        </p:tav>
                                        <p:tav tm="100000">
                                          <p:val>
                                            <p:strVal val="#ppt_x"/>
                                          </p:val>
                                        </p:tav>
                                      </p:tavLst>
                                    </p:anim>
                                    <p:anim calcmode="lin" valueType="num">
                                      <p:cBhvr additive="base">
                                        <p:cTn id="39" dur="500" fill="hold"/>
                                        <p:tgtEl>
                                          <p:spTgt spid="13"/>
                                        </p:tgtEl>
                                        <p:attrNameLst>
                                          <p:attrName>ppt_y</p:attrName>
                                        </p:attrNameLst>
                                      </p:cBhvr>
                                      <p:tavLst>
                                        <p:tav tm="0">
                                          <p:val>
                                            <p:strVal val="1+#ppt_h/2"/>
                                          </p:val>
                                        </p:tav>
                                        <p:tav tm="100000">
                                          <p:val>
                                            <p:strVal val="#ppt_y"/>
                                          </p:val>
                                        </p:tav>
                                      </p:tavLst>
                                    </p:anim>
                                  </p:childTnLst>
                                </p:cTn>
                              </p:par>
                            </p:childTnLst>
                          </p:cTn>
                        </p:par>
                        <p:par>
                          <p:cTn id="40" fill="hold">
                            <p:stCondLst>
                              <p:cond delay="3500"/>
                            </p:stCondLst>
                            <p:childTnLst>
                              <p:par>
                                <p:cTn id="41" presetID="2" presetClass="entr" presetSubtype="4" fill="hold" nodeType="afterEffect">
                                  <p:stCondLst>
                                    <p:cond delay="0"/>
                                  </p:stCondLst>
                                  <p:childTnLst>
                                    <p:set>
                                      <p:cBhvr>
                                        <p:cTn id="42" dur="1" fill="hold">
                                          <p:stCondLst>
                                            <p:cond delay="0"/>
                                          </p:stCondLst>
                                        </p:cTn>
                                        <p:tgtEl>
                                          <p:spTgt spid="23"/>
                                        </p:tgtEl>
                                        <p:attrNameLst>
                                          <p:attrName>style.visibility</p:attrName>
                                        </p:attrNameLst>
                                      </p:cBhvr>
                                      <p:to>
                                        <p:strVal val="visible"/>
                                      </p:to>
                                    </p:set>
                                    <p:anim calcmode="lin" valueType="num">
                                      <p:cBhvr additive="base">
                                        <p:cTn id="43" dur="500" fill="hold"/>
                                        <p:tgtEl>
                                          <p:spTgt spid="23"/>
                                        </p:tgtEl>
                                        <p:attrNameLst>
                                          <p:attrName>ppt_x</p:attrName>
                                        </p:attrNameLst>
                                      </p:cBhvr>
                                      <p:tavLst>
                                        <p:tav tm="0">
                                          <p:val>
                                            <p:strVal val="#ppt_x"/>
                                          </p:val>
                                        </p:tav>
                                        <p:tav tm="100000">
                                          <p:val>
                                            <p:strVal val="#ppt_x"/>
                                          </p:val>
                                        </p:tav>
                                      </p:tavLst>
                                    </p:anim>
                                    <p:anim calcmode="lin" valueType="num">
                                      <p:cBhvr additive="base">
                                        <p:cTn id="44" dur="500" fill="hold"/>
                                        <p:tgtEl>
                                          <p:spTgt spid="23"/>
                                        </p:tgtEl>
                                        <p:attrNameLst>
                                          <p:attrName>ppt_y</p:attrName>
                                        </p:attrNameLst>
                                      </p:cBhvr>
                                      <p:tavLst>
                                        <p:tav tm="0">
                                          <p:val>
                                            <p:strVal val="1+#ppt_h/2"/>
                                          </p:val>
                                        </p:tav>
                                        <p:tav tm="100000">
                                          <p:val>
                                            <p:strVal val="#ppt_y"/>
                                          </p:val>
                                        </p:tav>
                                      </p:tavLst>
                                    </p:anim>
                                  </p:childTnLst>
                                </p:cTn>
                              </p:par>
                            </p:childTnLst>
                          </p:cTn>
                        </p:par>
                        <p:par>
                          <p:cTn id="45" fill="hold">
                            <p:stCondLst>
                              <p:cond delay="4000"/>
                            </p:stCondLst>
                            <p:childTnLst>
                              <p:par>
                                <p:cTn id="46" presetID="2" presetClass="entr" presetSubtype="4" fill="hold" nodeType="afterEffect">
                                  <p:stCondLst>
                                    <p:cond delay="0"/>
                                  </p:stCondLst>
                                  <p:childTnLst>
                                    <p:set>
                                      <p:cBhvr>
                                        <p:cTn id="47" dur="1" fill="hold">
                                          <p:stCondLst>
                                            <p:cond delay="0"/>
                                          </p:stCondLst>
                                        </p:cTn>
                                        <p:tgtEl>
                                          <p:spTgt spid="28"/>
                                        </p:tgtEl>
                                        <p:attrNameLst>
                                          <p:attrName>style.visibility</p:attrName>
                                        </p:attrNameLst>
                                      </p:cBhvr>
                                      <p:to>
                                        <p:strVal val="visible"/>
                                      </p:to>
                                    </p:set>
                                    <p:anim calcmode="lin" valueType="num">
                                      <p:cBhvr additive="base">
                                        <p:cTn id="48" dur="500" fill="hold"/>
                                        <p:tgtEl>
                                          <p:spTgt spid="28"/>
                                        </p:tgtEl>
                                        <p:attrNameLst>
                                          <p:attrName>ppt_x</p:attrName>
                                        </p:attrNameLst>
                                      </p:cBhvr>
                                      <p:tavLst>
                                        <p:tav tm="0">
                                          <p:val>
                                            <p:strVal val="#ppt_x"/>
                                          </p:val>
                                        </p:tav>
                                        <p:tav tm="100000">
                                          <p:val>
                                            <p:strVal val="#ppt_x"/>
                                          </p:val>
                                        </p:tav>
                                      </p:tavLst>
                                    </p:anim>
                                    <p:anim calcmode="lin" valueType="num">
                                      <p:cBhvr additive="base">
                                        <p:cTn id="49" dur="500" fill="hold"/>
                                        <p:tgtEl>
                                          <p:spTgt spid="28"/>
                                        </p:tgtEl>
                                        <p:attrNameLst>
                                          <p:attrName>ppt_y</p:attrName>
                                        </p:attrNameLst>
                                      </p:cBhvr>
                                      <p:tavLst>
                                        <p:tav tm="0">
                                          <p:val>
                                            <p:strVal val="1+#ppt_h/2"/>
                                          </p:val>
                                        </p:tav>
                                        <p:tav tm="100000">
                                          <p:val>
                                            <p:strVal val="#ppt_y"/>
                                          </p:val>
                                        </p:tav>
                                      </p:tavLst>
                                    </p:anim>
                                  </p:childTnLst>
                                </p:cTn>
                              </p:par>
                            </p:childTnLst>
                          </p:cTn>
                        </p:par>
                        <p:par>
                          <p:cTn id="50" fill="hold">
                            <p:stCondLst>
                              <p:cond delay="4500"/>
                            </p:stCondLst>
                            <p:childTnLst>
                              <p:par>
                                <p:cTn id="51" presetID="2" presetClass="entr" presetSubtype="4" fill="hold" nodeType="afterEffect">
                                  <p:stCondLst>
                                    <p:cond delay="0"/>
                                  </p:stCondLst>
                                  <p:childTnLst>
                                    <p:set>
                                      <p:cBhvr>
                                        <p:cTn id="52" dur="1" fill="hold">
                                          <p:stCondLst>
                                            <p:cond delay="0"/>
                                          </p:stCondLst>
                                        </p:cTn>
                                        <p:tgtEl>
                                          <p:spTgt spid="38"/>
                                        </p:tgtEl>
                                        <p:attrNameLst>
                                          <p:attrName>style.visibility</p:attrName>
                                        </p:attrNameLst>
                                      </p:cBhvr>
                                      <p:to>
                                        <p:strVal val="visible"/>
                                      </p:to>
                                    </p:set>
                                    <p:anim calcmode="lin" valueType="num">
                                      <p:cBhvr additive="base">
                                        <p:cTn id="53" dur="500" fill="hold"/>
                                        <p:tgtEl>
                                          <p:spTgt spid="38"/>
                                        </p:tgtEl>
                                        <p:attrNameLst>
                                          <p:attrName>ppt_x</p:attrName>
                                        </p:attrNameLst>
                                      </p:cBhvr>
                                      <p:tavLst>
                                        <p:tav tm="0">
                                          <p:val>
                                            <p:strVal val="#ppt_x"/>
                                          </p:val>
                                        </p:tav>
                                        <p:tav tm="100000">
                                          <p:val>
                                            <p:strVal val="#ppt_x"/>
                                          </p:val>
                                        </p:tav>
                                      </p:tavLst>
                                    </p:anim>
                                    <p:anim calcmode="lin" valueType="num">
                                      <p:cBhvr additive="base">
                                        <p:cTn id="54" dur="500" fill="hold"/>
                                        <p:tgtEl>
                                          <p:spTgt spid="38"/>
                                        </p:tgtEl>
                                        <p:attrNameLst>
                                          <p:attrName>ppt_y</p:attrName>
                                        </p:attrNameLst>
                                      </p:cBhvr>
                                      <p:tavLst>
                                        <p:tav tm="0">
                                          <p:val>
                                            <p:strVal val="1+#ppt_h/2"/>
                                          </p:val>
                                        </p:tav>
                                        <p:tav tm="100000">
                                          <p:val>
                                            <p:strVal val="#ppt_y"/>
                                          </p:val>
                                        </p:tav>
                                      </p:tavLst>
                                    </p:anim>
                                  </p:childTnLst>
                                </p:cTn>
                              </p:par>
                            </p:childTnLst>
                          </p:cTn>
                        </p:par>
                        <p:par>
                          <p:cTn id="55" fill="hold">
                            <p:stCondLst>
                              <p:cond delay="5000"/>
                            </p:stCondLst>
                            <p:childTnLst>
                              <p:par>
                                <p:cTn id="56" presetID="2" presetClass="entr" presetSubtype="4" fill="hold" nodeType="afterEffect">
                                  <p:stCondLst>
                                    <p:cond delay="0"/>
                                  </p:stCondLst>
                                  <p:childTnLst>
                                    <p:set>
                                      <p:cBhvr>
                                        <p:cTn id="57" dur="1" fill="hold">
                                          <p:stCondLst>
                                            <p:cond delay="0"/>
                                          </p:stCondLst>
                                        </p:cTn>
                                        <p:tgtEl>
                                          <p:spTgt spid="43"/>
                                        </p:tgtEl>
                                        <p:attrNameLst>
                                          <p:attrName>style.visibility</p:attrName>
                                        </p:attrNameLst>
                                      </p:cBhvr>
                                      <p:to>
                                        <p:strVal val="visible"/>
                                      </p:to>
                                    </p:set>
                                    <p:anim calcmode="lin" valueType="num">
                                      <p:cBhvr additive="base">
                                        <p:cTn id="58" dur="500" fill="hold"/>
                                        <p:tgtEl>
                                          <p:spTgt spid="43"/>
                                        </p:tgtEl>
                                        <p:attrNameLst>
                                          <p:attrName>ppt_x</p:attrName>
                                        </p:attrNameLst>
                                      </p:cBhvr>
                                      <p:tavLst>
                                        <p:tav tm="0">
                                          <p:val>
                                            <p:strVal val="#ppt_x"/>
                                          </p:val>
                                        </p:tav>
                                        <p:tav tm="100000">
                                          <p:val>
                                            <p:strVal val="#ppt_x"/>
                                          </p:val>
                                        </p:tav>
                                      </p:tavLst>
                                    </p:anim>
                                    <p:anim calcmode="lin" valueType="num">
                                      <p:cBhvr additive="base">
                                        <p:cTn id="59" dur="500" fill="hold"/>
                                        <p:tgtEl>
                                          <p:spTgt spid="43"/>
                                        </p:tgtEl>
                                        <p:attrNameLst>
                                          <p:attrName>ppt_y</p:attrName>
                                        </p:attrNameLst>
                                      </p:cBhvr>
                                      <p:tavLst>
                                        <p:tav tm="0">
                                          <p:val>
                                            <p:strVal val="1+#ppt_h/2"/>
                                          </p:val>
                                        </p:tav>
                                        <p:tav tm="100000">
                                          <p:val>
                                            <p:strVal val="#ppt_y"/>
                                          </p:val>
                                        </p:tav>
                                      </p:tavLst>
                                    </p:anim>
                                  </p:childTnLst>
                                </p:cTn>
                              </p:par>
                            </p:childTnLst>
                          </p:cTn>
                        </p:par>
                        <p:par>
                          <p:cTn id="60" fill="hold">
                            <p:stCondLst>
                              <p:cond delay="5500"/>
                            </p:stCondLst>
                            <p:childTnLst>
                              <p:par>
                                <p:cTn id="61" presetID="10" presetClass="entr" presetSubtype="0" fill="hold" grpId="0" nodeType="afterEffect">
                                  <p:stCondLst>
                                    <p:cond delay="0"/>
                                  </p:stCondLst>
                                  <p:childTnLst>
                                    <p:set>
                                      <p:cBhvr>
                                        <p:cTn id="62" dur="1" fill="hold">
                                          <p:stCondLst>
                                            <p:cond delay="0"/>
                                          </p:stCondLst>
                                        </p:cTn>
                                        <p:tgtEl>
                                          <p:spTgt spid="48"/>
                                        </p:tgtEl>
                                        <p:attrNameLst>
                                          <p:attrName>style.visibility</p:attrName>
                                        </p:attrNameLst>
                                      </p:cBhvr>
                                      <p:to>
                                        <p:strVal val="visible"/>
                                      </p:to>
                                    </p:set>
                                    <p:animEffect transition="in" filter="fade">
                                      <p:cBhvr>
                                        <p:cTn id="63" dur="1250"/>
                                        <p:tgtEl>
                                          <p:spTgt spid="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7" grpId="0"/>
      <p:bldP spid="48"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0"/>
            <a:ext cx="985019" cy="58316"/>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 name="组合 2"/>
          <p:cNvGrpSpPr/>
          <p:nvPr/>
        </p:nvGrpSpPr>
        <p:grpSpPr>
          <a:xfrm>
            <a:off x="192931" y="0"/>
            <a:ext cx="576064" cy="836712"/>
            <a:chOff x="841003" y="360040"/>
            <a:chExt cx="504056" cy="836712"/>
          </a:xfrm>
          <a:gradFill>
            <a:gsLst>
              <a:gs pos="0">
                <a:srgbClr val="0E1A40"/>
              </a:gs>
              <a:gs pos="100000">
                <a:srgbClr val="2F5EB0"/>
              </a:gs>
            </a:gsLst>
            <a:lin ang="13800000" scaled="0"/>
          </a:gradFill>
        </p:grpSpPr>
        <p:sp>
          <p:nvSpPr>
            <p:cNvPr id="4" name="矩形 3"/>
            <p:cNvSpPr/>
            <p:nvPr/>
          </p:nvSpPr>
          <p:spPr>
            <a:xfrm>
              <a:off x="841003" y="360040"/>
              <a:ext cx="504056" cy="54868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等腰三角形 4"/>
            <p:cNvSpPr/>
            <p:nvPr/>
          </p:nvSpPr>
          <p:spPr>
            <a:xfrm rot="10800000">
              <a:off x="841003" y="908720"/>
              <a:ext cx="504056" cy="288032"/>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 name="文本框 9"/>
          <p:cNvSpPr txBox="1"/>
          <p:nvPr/>
        </p:nvSpPr>
        <p:spPr>
          <a:xfrm>
            <a:off x="841003" y="202431"/>
            <a:ext cx="1368152" cy="346249"/>
          </a:xfrm>
          <a:prstGeom prst="rect">
            <a:avLst/>
          </a:prstGeom>
          <a:noFill/>
        </p:spPr>
        <p:txBody>
          <a:bodyPr wrap="square" lIns="68580" tIns="34290" rIns="68580" bIns="34290" rtlCol="0">
            <a:spAutoFit/>
          </a:bodyPr>
          <a:lstStyle/>
          <a:p>
            <a:pPr marL="0" lvl="1"/>
            <a:r>
              <a:rPr lang="zh-CN" altLang="en-US" dirty="0" smtClean="0">
                <a:solidFill>
                  <a:srgbClr val="2F5EB0"/>
                </a:solidFill>
                <a:latin typeface="微软雅黑" pitchFamily="34" charset="-122"/>
                <a:ea typeface="微软雅黑" pitchFamily="34" charset="-122"/>
              </a:rPr>
              <a:t>工作概述</a:t>
            </a:r>
            <a:endParaRPr lang="zh-CN" altLang="en-US" dirty="0">
              <a:solidFill>
                <a:srgbClr val="2F5EB0"/>
              </a:solidFill>
              <a:latin typeface="微软雅黑" pitchFamily="34" charset="-122"/>
              <a:ea typeface="微软雅黑" pitchFamily="34" charset="-122"/>
            </a:endParaRPr>
          </a:p>
        </p:txBody>
      </p:sp>
      <p:sp>
        <p:nvSpPr>
          <p:cNvPr id="9" name="矩形 8"/>
          <p:cNvSpPr/>
          <p:nvPr/>
        </p:nvSpPr>
        <p:spPr>
          <a:xfrm flipH="1">
            <a:off x="-3" y="6525344"/>
            <a:ext cx="12195177" cy="360511"/>
          </a:xfrm>
          <a:prstGeom prst="rect">
            <a:avLst/>
          </a:prstGeom>
          <a:gradFill>
            <a:gsLst>
              <a:gs pos="0">
                <a:srgbClr val="0E1A40"/>
              </a:gs>
              <a:gs pos="100000">
                <a:srgbClr val="2F5EB0"/>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flipH="1">
            <a:off x="-4" y="6596410"/>
            <a:ext cx="12195177" cy="288974"/>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5"/>
          <p:cNvSpPr/>
          <p:nvPr/>
        </p:nvSpPr>
        <p:spPr>
          <a:xfrm>
            <a:off x="9976569" y="6493142"/>
            <a:ext cx="1018294" cy="111815"/>
          </a:xfrm>
          <a:custGeom>
            <a:avLst/>
            <a:gdLst>
              <a:gd name="connsiteX0" fmla="*/ 0 w 926584"/>
              <a:gd name="connsiteY0" fmla="*/ 0 h 118098"/>
              <a:gd name="connsiteX1" fmla="*/ 926584 w 926584"/>
              <a:gd name="connsiteY1" fmla="*/ 0 h 118098"/>
              <a:gd name="connsiteX2" fmla="*/ 926584 w 926584"/>
              <a:gd name="connsiteY2" fmla="*/ 118098 h 118098"/>
              <a:gd name="connsiteX3" fmla="*/ 0 w 926584"/>
              <a:gd name="connsiteY3" fmla="*/ 118098 h 118098"/>
              <a:gd name="connsiteX4" fmla="*/ 0 w 926584"/>
              <a:gd name="connsiteY4" fmla="*/ 0 h 118098"/>
              <a:gd name="connsiteX0" fmla="*/ 55821 w 982405"/>
              <a:gd name="connsiteY0" fmla="*/ 0 h 144680"/>
              <a:gd name="connsiteX1" fmla="*/ 982405 w 982405"/>
              <a:gd name="connsiteY1" fmla="*/ 0 h 144680"/>
              <a:gd name="connsiteX2" fmla="*/ 982405 w 982405"/>
              <a:gd name="connsiteY2" fmla="*/ 118098 h 144680"/>
              <a:gd name="connsiteX3" fmla="*/ 0 w 982405"/>
              <a:gd name="connsiteY3" fmla="*/ 144680 h 144680"/>
              <a:gd name="connsiteX4" fmla="*/ 55821 w 982405"/>
              <a:gd name="connsiteY4" fmla="*/ 0 h 144680"/>
              <a:gd name="connsiteX0" fmla="*/ 55821 w 998354"/>
              <a:gd name="connsiteY0" fmla="*/ 0 h 147338"/>
              <a:gd name="connsiteX1" fmla="*/ 982405 w 998354"/>
              <a:gd name="connsiteY1" fmla="*/ 0 h 147338"/>
              <a:gd name="connsiteX2" fmla="*/ 998354 w 998354"/>
              <a:gd name="connsiteY2" fmla="*/ 147338 h 147338"/>
              <a:gd name="connsiteX3" fmla="*/ 0 w 998354"/>
              <a:gd name="connsiteY3" fmla="*/ 144680 h 147338"/>
              <a:gd name="connsiteX4" fmla="*/ 55821 w 998354"/>
              <a:gd name="connsiteY4" fmla="*/ 0 h 147338"/>
              <a:gd name="connsiteX0" fmla="*/ 84307 w 1026840"/>
              <a:gd name="connsiteY0" fmla="*/ 0 h 150534"/>
              <a:gd name="connsiteX1" fmla="*/ 1010891 w 1026840"/>
              <a:gd name="connsiteY1" fmla="*/ 0 h 150534"/>
              <a:gd name="connsiteX2" fmla="*/ 1026840 w 1026840"/>
              <a:gd name="connsiteY2" fmla="*/ 147338 h 150534"/>
              <a:gd name="connsiteX3" fmla="*/ 0 w 1026840"/>
              <a:gd name="connsiteY3" fmla="*/ 150534 h 150534"/>
              <a:gd name="connsiteX4" fmla="*/ 84307 w 1026840"/>
              <a:gd name="connsiteY4" fmla="*/ 0 h 150534"/>
              <a:gd name="connsiteX0" fmla="*/ 84307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84307 w 1021143"/>
              <a:gd name="connsiteY4" fmla="*/ 0 h 153193"/>
              <a:gd name="connsiteX0" fmla="*/ 92853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92853 w 1021143"/>
              <a:gd name="connsiteY4" fmla="*/ 0 h 153193"/>
              <a:gd name="connsiteX0" fmla="*/ 90004 w 1018294"/>
              <a:gd name="connsiteY0" fmla="*/ 0 h 153193"/>
              <a:gd name="connsiteX1" fmla="*/ 1008042 w 1018294"/>
              <a:gd name="connsiteY1" fmla="*/ 0 h 153193"/>
              <a:gd name="connsiteX2" fmla="*/ 1018294 w 1018294"/>
              <a:gd name="connsiteY2" fmla="*/ 153193 h 153193"/>
              <a:gd name="connsiteX3" fmla="*/ 0 w 1018294"/>
              <a:gd name="connsiteY3" fmla="*/ 142728 h 153193"/>
              <a:gd name="connsiteX4" fmla="*/ 90004 w 1018294"/>
              <a:gd name="connsiteY4" fmla="*/ 0 h 1531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8294" h="153193">
                <a:moveTo>
                  <a:pt x="90004" y="0"/>
                </a:moveTo>
                <a:lnTo>
                  <a:pt x="1008042" y="0"/>
                </a:lnTo>
                <a:lnTo>
                  <a:pt x="1018294" y="153193"/>
                </a:lnTo>
                <a:lnTo>
                  <a:pt x="0" y="142728"/>
                </a:lnTo>
                <a:lnTo>
                  <a:pt x="90004" y="0"/>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10067547" y="6493142"/>
            <a:ext cx="1070600" cy="392242"/>
          </a:xfrm>
          <a:prstGeom prst="rect">
            <a:avLst/>
          </a:prstGeom>
          <a:gradFill>
            <a:gsLst>
              <a:gs pos="0">
                <a:srgbClr val="0E1A40"/>
              </a:gs>
              <a:gs pos="100000">
                <a:srgbClr val="2F5EB0"/>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Rectangle 4"/>
          <p:cNvSpPr txBox="1">
            <a:spLocks noChangeArrowheads="1"/>
          </p:cNvSpPr>
          <p:nvPr/>
        </p:nvSpPr>
        <p:spPr bwMode="auto">
          <a:xfrm>
            <a:off x="9986019" y="6493142"/>
            <a:ext cx="1152128" cy="39224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en-US" altLang="zh-CN" dirty="0" smtClean="0">
                <a:latin typeface="方正兰亭超细黑简体" panose="02000000000000000000" pitchFamily="2" charset="-122"/>
                <a:ea typeface="方正兰亭超细黑简体" panose="02000000000000000000" pitchFamily="2" charset="-122"/>
              </a:rPr>
              <a:t>04</a:t>
            </a:r>
            <a:endParaRPr lang="zh-CN" dirty="0">
              <a:latin typeface="方正兰亭超细黑简体" panose="02000000000000000000" pitchFamily="2" charset="-122"/>
              <a:ea typeface="方正兰亭超细黑简体" panose="02000000000000000000" pitchFamily="2" charset="-122"/>
            </a:endParaRPr>
          </a:p>
        </p:txBody>
      </p:sp>
      <p:sp>
        <p:nvSpPr>
          <p:cNvPr id="14" name="KSO_Shape"/>
          <p:cNvSpPr>
            <a:spLocks/>
          </p:cNvSpPr>
          <p:nvPr/>
        </p:nvSpPr>
        <p:spPr bwMode="auto">
          <a:xfrm>
            <a:off x="334546" y="254607"/>
            <a:ext cx="292833" cy="222065"/>
          </a:xfrm>
          <a:custGeom>
            <a:avLst/>
            <a:gdLst>
              <a:gd name="T0" fmla="*/ 104753 w 3040062"/>
              <a:gd name="T1" fmla="*/ 1241540 h 2303463"/>
              <a:gd name="T2" fmla="*/ 251725 w 3040062"/>
              <a:gd name="T3" fmla="*/ 1260899 h 2303463"/>
              <a:gd name="T4" fmla="*/ 265692 w 3040062"/>
              <a:gd name="T5" fmla="*/ 1110467 h 2303463"/>
              <a:gd name="T6" fmla="*/ 844867 w 3040062"/>
              <a:gd name="T7" fmla="*/ 970596 h 2303463"/>
              <a:gd name="T8" fmla="*/ 870584 w 3040062"/>
              <a:gd name="T9" fmla="*/ 987377 h 2303463"/>
              <a:gd name="T10" fmla="*/ 872172 w 3040062"/>
              <a:gd name="T11" fmla="*/ 1402771 h 2303463"/>
              <a:gd name="T12" fmla="*/ 848359 w 3040062"/>
              <a:gd name="T13" fmla="*/ 1421768 h 2303463"/>
              <a:gd name="T14" fmla="*/ 615315 w 3040062"/>
              <a:gd name="T15" fmla="*/ 1415119 h 2303463"/>
              <a:gd name="T16" fmla="*/ 603250 w 3040062"/>
              <a:gd name="T17" fmla="*/ 1002891 h 2303463"/>
              <a:gd name="T18" fmla="*/ 617855 w 3040062"/>
              <a:gd name="T19" fmla="*/ 975662 h 2303463"/>
              <a:gd name="T20" fmla="*/ 1240437 w 3040062"/>
              <a:gd name="T21" fmla="*/ 749300 h 2303463"/>
              <a:gd name="T22" fmla="*/ 1265867 w 3040062"/>
              <a:gd name="T23" fmla="*/ 766421 h 2303463"/>
              <a:gd name="T24" fmla="*/ 1267138 w 3040062"/>
              <a:gd name="T25" fmla="*/ 1402743 h 2303463"/>
              <a:gd name="T26" fmla="*/ 1243616 w 3040062"/>
              <a:gd name="T27" fmla="*/ 1421766 h 2303463"/>
              <a:gd name="T28" fmla="*/ 1010298 w 3040062"/>
              <a:gd name="T29" fmla="*/ 1415108 h 2303463"/>
              <a:gd name="T30" fmla="*/ 998537 w 3040062"/>
              <a:gd name="T31" fmla="*/ 782273 h 2303463"/>
              <a:gd name="T32" fmla="*/ 1012841 w 3040062"/>
              <a:gd name="T33" fmla="*/ 755007 h 2303463"/>
              <a:gd name="T34" fmla="*/ 2175011 w 3040062"/>
              <a:gd name="T35" fmla="*/ 666432 h 2303463"/>
              <a:gd name="T36" fmla="*/ 2235666 w 3040062"/>
              <a:gd name="T37" fmla="*/ 692135 h 2303463"/>
              <a:gd name="T38" fmla="*/ 2277268 w 3040062"/>
              <a:gd name="T39" fmla="*/ 742271 h 2303463"/>
              <a:gd name="T40" fmla="*/ 2290605 w 3040062"/>
              <a:gd name="T41" fmla="*/ 1286150 h 2303463"/>
              <a:gd name="T42" fmla="*/ 2948603 w 3040062"/>
              <a:gd name="T43" fmla="*/ 1365796 h 2303463"/>
              <a:gd name="T44" fmla="*/ 3005765 w 3040062"/>
              <a:gd name="T45" fmla="*/ 1408316 h 2303463"/>
              <a:gd name="T46" fmla="*/ 3036887 w 3040062"/>
              <a:gd name="T47" fmla="*/ 1473366 h 2303463"/>
              <a:gd name="T48" fmla="*/ 3035616 w 3040062"/>
              <a:gd name="T49" fmla="*/ 2191451 h 2303463"/>
              <a:gd name="T50" fmla="*/ 3001319 w 3040062"/>
              <a:gd name="T51" fmla="*/ 2254597 h 2303463"/>
              <a:gd name="T52" fmla="*/ 2941934 w 3040062"/>
              <a:gd name="T53" fmla="*/ 2294578 h 2303463"/>
              <a:gd name="T54" fmla="*/ 2171200 w 3040062"/>
              <a:gd name="T55" fmla="*/ 2303146 h 2303463"/>
              <a:gd name="T56" fmla="*/ 2113403 w 3040062"/>
              <a:gd name="T57" fmla="*/ 2292040 h 2303463"/>
              <a:gd name="T58" fmla="*/ 1552263 w 3040062"/>
              <a:gd name="T59" fmla="*/ 1741815 h 2303463"/>
              <a:gd name="T60" fmla="*/ 1526223 w 3040062"/>
              <a:gd name="T61" fmla="*/ 1686919 h 2303463"/>
              <a:gd name="T62" fmla="*/ 1529081 w 3040062"/>
              <a:gd name="T63" fmla="*/ 1626946 h 2303463"/>
              <a:gd name="T64" fmla="*/ 1560520 w 3040062"/>
              <a:gd name="T65" fmla="*/ 1574272 h 2303463"/>
              <a:gd name="T66" fmla="*/ 1612919 w 3040062"/>
              <a:gd name="T67" fmla="*/ 1542858 h 2303463"/>
              <a:gd name="T68" fmla="*/ 1673891 w 3040062"/>
              <a:gd name="T69" fmla="*/ 1539685 h 2303463"/>
              <a:gd name="T70" fmla="*/ 1728513 w 3040062"/>
              <a:gd name="T71" fmla="*/ 1565705 h 2303463"/>
              <a:gd name="T72" fmla="*/ 2024167 w 3040062"/>
              <a:gd name="T73" fmla="*/ 760992 h 2303463"/>
              <a:gd name="T74" fmla="*/ 2057829 w 3040062"/>
              <a:gd name="T75" fmla="*/ 704828 h 2303463"/>
              <a:gd name="T76" fmla="*/ 2113721 w 3040062"/>
              <a:gd name="T77" fmla="*/ 670875 h 2303463"/>
              <a:gd name="T78" fmla="*/ 1640947 w 3040062"/>
              <a:gd name="T79" fmla="*/ 485773 h 2303463"/>
              <a:gd name="T80" fmla="*/ 1662436 w 3040062"/>
              <a:gd name="T81" fmla="*/ 507334 h 2303463"/>
              <a:gd name="T82" fmla="*/ 1658328 w 3040062"/>
              <a:gd name="T83" fmla="*/ 1408133 h 2303463"/>
              <a:gd name="T84" fmla="*/ 1631151 w 3040062"/>
              <a:gd name="T85" fmla="*/ 1422401 h 2303463"/>
              <a:gd name="T86" fmla="*/ 1401409 w 3040062"/>
              <a:gd name="T87" fmla="*/ 1410669 h 2303463"/>
              <a:gd name="T88" fmla="*/ 1394457 w 3040062"/>
              <a:gd name="T89" fmla="*/ 510505 h 2303463"/>
              <a:gd name="T90" fmla="*/ 1413734 w 3040062"/>
              <a:gd name="T91" fmla="*/ 486725 h 2303463"/>
              <a:gd name="T92" fmla="*/ 2856582 w 3040062"/>
              <a:gd name="T93" fmla="*/ 2539 h 2303463"/>
              <a:gd name="T94" fmla="*/ 2942924 w 3040062"/>
              <a:gd name="T95" fmla="*/ 45384 h 2303463"/>
              <a:gd name="T96" fmla="*/ 3001649 w 3040062"/>
              <a:gd name="T97" fmla="*/ 130121 h 2303463"/>
              <a:gd name="T98" fmla="*/ 3021012 w 3040062"/>
              <a:gd name="T99" fmla="*/ 1276768 h 2303463"/>
              <a:gd name="T100" fmla="*/ 2944193 w 3040062"/>
              <a:gd name="T101" fmla="*/ 1247252 h 2303463"/>
              <a:gd name="T102" fmla="*/ 374889 w 3040062"/>
              <a:gd name="T103" fmla="*/ 1959424 h 2303463"/>
              <a:gd name="T104" fmla="*/ 127291 w 3040062"/>
              <a:gd name="T105" fmla="*/ 2259336 h 2303463"/>
              <a:gd name="T106" fmla="*/ 50472 w 3040062"/>
              <a:gd name="T107" fmla="*/ 2198402 h 2303463"/>
              <a:gd name="T108" fmla="*/ 6349 w 3040062"/>
              <a:gd name="T109" fmla="*/ 2100970 h 2303463"/>
              <a:gd name="T110" fmla="*/ 3809 w 3040062"/>
              <a:gd name="T111" fmla="*/ 183438 h 2303463"/>
              <a:gd name="T112" fmla="*/ 44441 w 3040062"/>
              <a:gd name="T113" fmla="*/ 83468 h 2303463"/>
              <a:gd name="T114" fmla="*/ 118720 w 3040062"/>
              <a:gd name="T115" fmla="*/ 17773 h 23034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040062" h="2303463">
                <a:moveTo>
                  <a:pt x="124116" y="1098725"/>
                </a:moveTo>
                <a:lnTo>
                  <a:pt x="120307" y="1099042"/>
                </a:lnTo>
                <a:lnTo>
                  <a:pt x="116498" y="1099994"/>
                </a:lnTo>
                <a:lnTo>
                  <a:pt x="113324" y="1101898"/>
                </a:lnTo>
                <a:lnTo>
                  <a:pt x="110467" y="1104120"/>
                </a:lnTo>
                <a:lnTo>
                  <a:pt x="108245" y="1107294"/>
                </a:lnTo>
                <a:lnTo>
                  <a:pt x="106340" y="1110467"/>
                </a:lnTo>
                <a:lnTo>
                  <a:pt x="105071" y="1114276"/>
                </a:lnTo>
                <a:lnTo>
                  <a:pt x="104753" y="1118084"/>
                </a:lnTo>
                <a:lnTo>
                  <a:pt x="104753" y="1241540"/>
                </a:lnTo>
                <a:lnTo>
                  <a:pt x="105071" y="1245348"/>
                </a:lnTo>
                <a:lnTo>
                  <a:pt x="106340" y="1249157"/>
                </a:lnTo>
                <a:lnTo>
                  <a:pt x="108245" y="1252330"/>
                </a:lnTo>
                <a:lnTo>
                  <a:pt x="110467" y="1255187"/>
                </a:lnTo>
                <a:lnTo>
                  <a:pt x="113324" y="1257726"/>
                </a:lnTo>
                <a:lnTo>
                  <a:pt x="116498" y="1259312"/>
                </a:lnTo>
                <a:lnTo>
                  <a:pt x="120307" y="1260899"/>
                </a:lnTo>
                <a:lnTo>
                  <a:pt x="124116" y="1261217"/>
                </a:lnTo>
                <a:lnTo>
                  <a:pt x="247598" y="1261217"/>
                </a:lnTo>
                <a:lnTo>
                  <a:pt x="251725" y="1260899"/>
                </a:lnTo>
                <a:lnTo>
                  <a:pt x="255216" y="1259312"/>
                </a:lnTo>
                <a:lnTo>
                  <a:pt x="258708" y="1257726"/>
                </a:lnTo>
                <a:lnTo>
                  <a:pt x="261565" y="1255187"/>
                </a:lnTo>
                <a:lnTo>
                  <a:pt x="264105" y="1252330"/>
                </a:lnTo>
                <a:lnTo>
                  <a:pt x="265692" y="1249157"/>
                </a:lnTo>
                <a:lnTo>
                  <a:pt x="266644" y="1245348"/>
                </a:lnTo>
                <a:lnTo>
                  <a:pt x="266961" y="1241540"/>
                </a:lnTo>
                <a:lnTo>
                  <a:pt x="266961" y="1118084"/>
                </a:lnTo>
                <a:lnTo>
                  <a:pt x="266644" y="1114276"/>
                </a:lnTo>
                <a:lnTo>
                  <a:pt x="265692" y="1110467"/>
                </a:lnTo>
                <a:lnTo>
                  <a:pt x="264105" y="1107294"/>
                </a:lnTo>
                <a:lnTo>
                  <a:pt x="261565" y="1104120"/>
                </a:lnTo>
                <a:lnTo>
                  <a:pt x="258708" y="1101898"/>
                </a:lnTo>
                <a:lnTo>
                  <a:pt x="255216" y="1099994"/>
                </a:lnTo>
                <a:lnTo>
                  <a:pt x="251725" y="1099042"/>
                </a:lnTo>
                <a:lnTo>
                  <a:pt x="247598" y="1098725"/>
                </a:lnTo>
                <a:lnTo>
                  <a:pt x="124116" y="1098725"/>
                </a:lnTo>
                <a:close/>
                <a:moveTo>
                  <a:pt x="636270" y="969963"/>
                </a:moveTo>
                <a:lnTo>
                  <a:pt x="841692" y="969963"/>
                </a:lnTo>
                <a:lnTo>
                  <a:pt x="844867" y="970596"/>
                </a:lnTo>
                <a:lnTo>
                  <a:pt x="848359" y="970913"/>
                </a:lnTo>
                <a:lnTo>
                  <a:pt x="851534" y="971546"/>
                </a:lnTo>
                <a:lnTo>
                  <a:pt x="854709" y="972813"/>
                </a:lnTo>
                <a:lnTo>
                  <a:pt x="857567" y="974396"/>
                </a:lnTo>
                <a:lnTo>
                  <a:pt x="860107" y="975662"/>
                </a:lnTo>
                <a:lnTo>
                  <a:pt x="862647" y="977878"/>
                </a:lnTo>
                <a:lnTo>
                  <a:pt x="865187" y="979778"/>
                </a:lnTo>
                <a:lnTo>
                  <a:pt x="867092" y="982311"/>
                </a:lnTo>
                <a:lnTo>
                  <a:pt x="868997" y="984844"/>
                </a:lnTo>
                <a:lnTo>
                  <a:pt x="870584" y="987377"/>
                </a:lnTo>
                <a:lnTo>
                  <a:pt x="872172" y="990226"/>
                </a:lnTo>
                <a:lnTo>
                  <a:pt x="873124" y="993076"/>
                </a:lnTo>
                <a:lnTo>
                  <a:pt x="873760" y="996242"/>
                </a:lnTo>
                <a:lnTo>
                  <a:pt x="874712" y="999725"/>
                </a:lnTo>
                <a:lnTo>
                  <a:pt x="874712" y="1002891"/>
                </a:lnTo>
                <a:lnTo>
                  <a:pt x="874712" y="1389790"/>
                </a:lnTo>
                <a:lnTo>
                  <a:pt x="874712" y="1393273"/>
                </a:lnTo>
                <a:lnTo>
                  <a:pt x="873760" y="1396439"/>
                </a:lnTo>
                <a:lnTo>
                  <a:pt x="873124" y="1399605"/>
                </a:lnTo>
                <a:lnTo>
                  <a:pt x="872172" y="1402771"/>
                </a:lnTo>
                <a:lnTo>
                  <a:pt x="870584" y="1405304"/>
                </a:lnTo>
                <a:lnTo>
                  <a:pt x="868997" y="1408154"/>
                </a:lnTo>
                <a:lnTo>
                  <a:pt x="867092" y="1410686"/>
                </a:lnTo>
                <a:lnTo>
                  <a:pt x="865187" y="1413219"/>
                </a:lnTo>
                <a:lnTo>
                  <a:pt x="862647" y="1415119"/>
                </a:lnTo>
                <a:lnTo>
                  <a:pt x="860107" y="1417019"/>
                </a:lnTo>
                <a:lnTo>
                  <a:pt x="857567" y="1418602"/>
                </a:lnTo>
                <a:lnTo>
                  <a:pt x="854709" y="1420185"/>
                </a:lnTo>
                <a:lnTo>
                  <a:pt x="851534" y="1421135"/>
                </a:lnTo>
                <a:lnTo>
                  <a:pt x="848359" y="1421768"/>
                </a:lnTo>
                <a:lnTo>
                  <a:pt x="844867" y="1422401"/>
                </a:lnTo>
                <a:lnTo>
                  <a:pt x="841692" y="1422401"/>
                </a:lnTo>
                <a:lnTo>
                  <a:pt x="636270" y="1422401"/>
                </a:lnTo>
                <a:lnTo>
                  <a:pt x="632777" y="1422401"/>
                </a:lnTo>
                <a:lnTo>
                  <a:pt x="629920" y="1421768"/>
                </a:lnTo>
                <a:lnTo>
                  <a:pt x="626745" y="1421135"/>
                </a:lnTo>
                <a:lnTo>
                  <a:pt x="623570" y="1420185"/>
                </a:lnTo>
                <a:lnTo>
                  <a:pt x="620713" y="1418602"/>
                </a:lnTo>
                <a:lnTo>
                  <a:pt x="617855" y="1417019"/>
                </a:lnTo>
                <a:lnTo>
                  <a:pt x="615315" y="1415119"/>
                </a:lnTo>
                <a:lnTo>
                  <a:pt x="613093" y="1413219"/>
                </a:lnTo>
                <a:lnTo>
                  <a:pt x="610870" y="1410686"/>
                </a:lnTo>
                <a:lnTo>
                  <a:pt x="608965" y="1408154"/>
                </a:lnTo>
                <a:lnTo>
                  <a:pt x="607378" y="1405304"/>
                </a:lnTo>
                <a:lnTo>
                  <a:pt x="606108" y="1402771"/>
                </a:lnTo>
                <a:lnTo>
                  <a:pt x="605155" y="1399605"/>
                </a:lnTo>
                <a:lnTo>
                  <a:pt x="603885" y="1396439"/>
                </a:lnTo>
                <a:lnTo>
                  <a:pt x="603568" y="1393273"/>
                </a:lnTo>
                <a:lnTo>
                  <a:pt x="603250" y="1389790"/>
                </a:lnTo>
                <a:lnTo>
                  <a:pt x="603250" y="1002891"/>
                </a:lnTo>
                <a:lnTo>
                  <a:pt x="603568" y="999725"/>
                </a:lnTo>
                <a:lnTo>
                  <a:pt x="603885" y="996242"/>
                </a:lnTo>
                <a:lnTo>
                  <a:pt x="605155" y="993076"/>
                </a:lnTo>
                <a:lnTo>
                  <a:pt x="606108" y="990226"/>
                </a:lnTo>
                <a:lnTo>
                  <a:pt x="607378" y="987377"/>
                </a:lnTo>
                <a:lnTo>
                  <a:pt x="608965" y="984844"/>
                </a:lnTo>
                <a:lnTo>
                  <a:pt x="610870" y="982311"/>
                </a:lnTo>
                <a:lnTo>
                  <a:pt x="613093" y="979778"/>
                </a:lnTo>
                <a:lnTo>
                  <a:pt x="615315" y="977878"/>
                </a:lnTo>
                <a:lnTo>
                  <a:pt x="617855" y="975662"/>
                </a:lnTo>
                <a:lnTo>
                  <a:pt x="620713" y="974396"/>
                </a:lnTo>
                <a:lnTo>
                  <a:pt x="623570" y="972813"/>
                </a:lnTo>
                <a:lnTo>
                  <a:pt x="626745" y="971546"/>
                </a:lnTo>
                <a:lnTo>
                  <a:pt x="629920" y="970913"/>
                </a:lnTo>
                <a:lnTo>
                  <a:pt x="632777" y="970596"/>
                </a:lnTo>
                <a:lnTo>
                  <a:pt x="636270" y="969963"/>
                </a:lnTo>
                <a:close/>
                <a:moveTo>
                  <a:pt x="1027781" y="749300"/>
                </a:moveTo>
                <a:lnTo>
                  <a:pt x="1031278" y="749300"/>
                </a:lnTo>
                <a:lnTo>
                  <a:pt x="1236940" y="749300"/>
                </a:lnTo>
                <a:lnTo>
                  <a:pt x="1240437" y="749300"/>
                </a:lnTo>
                <a:lnTo>
                  <a:pt x="1243616" y="750251"/>
                </a:lnTo>
                <a:lnTo>
                  <a:pt x="1246476" y="750885"/>
                </a:lnTo>
                <a:lnTo>
                  <a:pt x="1249655" y="751837"/>
                </a:lnTo>
                <a:lnTo>
                  <a:pt x="1252516" y="753105"/>
                </a:lnTo>
                <a:lnTo>
                  <a:pt x="1255377" y="755007"/>
                </a:lnTo>
                <a:lnTo>
                  <a:pt x="1257920" y="756592"/>
                </a:lnTo>
                <a:lnTo>
                  <a:pt x="1260145" y="758812"/>
                </a:lnTo>
                <a:lnTo>
                  <a:pt x="1262370" y="761348"/>
                </a:lnTo>
                <a:lnTo>
                  <a:pt x="1264595" y="763567"/>
                </a:lnTo>
                <a:lnTo>
                  <a:pt x="1265867" y="766421"/>
                </a:lnTo>
                <a:lnTo>
                  <a:pt x="1267138" y="769274"/>
                </a:lnTo>
                <a:lnTo>
                  <a:pt x="1268410" y="772445"/>
                </a:lnTo>
                <a:lnTo>
                  <a:pt x="1269363" y="775615"/>
                </a:lnTo>
                <a:lnTo>
                  <a:pt x="1269681" y="778786"/>
                </a:lnTo>
                <a:lnTo>
                  <a:pt x="1269999" y="782273"/>
                </a:lnTo>
                <a:lnTo>
                  <a:pt x="1269999" y="1389744"/>
                </a:lnTo>
                <a:lnTo>
                  <a:pt x="1269681" y="1393231"/>
                </a:lnTo>
                <a:lnTo>
                  <a:pt x="1269363" y="1396402"/>
                </a:lnTo>
                <a:lnTo>
                  <a:pt x="1268410" y="1399572"/>
                </a:lnTo>
                <a:lnTo>
                  <a:pt x="1267138" y="1402743"/>
                </a:lnTo>
                <a:lnTo>
                  <a:pt x="1265867" y="1405279"/>
                </a:lnTo>
                <a:lnTo>
                  <a:pt x="1264595" y="1408133"/>
                </a:lnTo>
                <a:lnTo>
                  <a:pt x="1262370" y="1410669"/>
                </a:lnTo>
                <a:lnTo>
                  <a:pt x="1260145" y="1413206"/>
                </a:lnTo>
                <a:lnTo>
                  <a:pt x="1257920" y="1415108"/>
                </a:lnTo>
                <a:lnTo>
                  <a:pt x="1255377" y="1417010"/>
                </a:lnTo>
                <a:lnTo>
                  <a:pt x="1252516" y="1418595"/>
                </a:lnTo>
                <a:lnTo>
                  <a:pt x="1249655" y="1420181"/>
                </a:lnTo>
                <a:lnTo>
                  <a:pt x="1246476" y="1421132"/>
                </a:lnTo>
                <a:lnTo>
                  <a:pt x="1243616" y="1421766"/>
                </a:lnTo>
                <a:lnTo>
                  <a:pt x="1240437" y="1422400"/>
                </a:lnTo>
                <a:lnTo>
                  <a:pt x="1236940" y="1422400"/>
                </a:lnTo>
                <a:lnTo>
                  <a:pt x="1031278" y="1422400"/>
                </a:lnTo>
                <a:lnTo>
                  <a:pt x="1027781" y="1422400"/>
                </a:lnTo>
                <a:lnTo>
                  <a:pt x="1024602" y="1421766"/>
                </a:lnTo>
                <a:lnTo>
                  <a:pt x="1021424" y="1421132"/>
                </a:lnTo>
                <a:lnTo>
                  <a:pt x="1018245" y="1420181"/>
                </a:lnTo>
                <a:lnTo>
                  <a:pt x="1015384" y="1418595"/>
                </a:lnTo>
                <a:lnTo>
                  <a:pt x="1012841" y="1417010"/>
                </a:lnTo>
                <a:lnTo>
                  <a:pt x="1010298" y="1415108"/>
                </a:lnTo>
                <a:lnTo>
                  <a:pt x="1007755" y="1413206"/>
                </a:lnTo>
                <a:lnTo>
                  <a:pt x="1005848" y="1410669"/>
                </a:lnTo>
                <a:lnTo>
                  <a:pt x="1003941" y="1408133"/>
                </a:lnTo>
                <a:lnTo>
                  <a:pt x="1002351" y="1405279"/>
                </a:lnTo>
                <a:lnTo>
                  <a:pt x="1000762" y="1402743"/>
                </a:lnTo>
                <a:lnTo>
                  <a:pt x="999808" y="1399572"/>
                </a:lnTo>
                <a:lnTo>
                  <a:pt x="999173" y="1396402"/>
                </a:lnTo>
                <a:lnTo>
                  <a:pt x="998537" y="1393231"/>
                </a:lnTo>
                <a:lnTo>
                  <a:pt x="998537" y="1389744"/>
                </a:lnTo>
                <a:lnTo>
                  <a:pt x="998537" y="782273"/>
                </a:lnTo>
                <a:lnTo>
                  <a:pt x="998537" y="778786"/>
                </a:lnTo>
                <a:lnTo>
                  <a:pt x="999173" y="775615"/>
                </a:lnTo>
                <a:lnTo>
                  <a:pt x="999808" y="772445"/>
                </a:lnTo>
                <a:lnTo>
                  <a:pt x="1000762" y="769274"/>
                </a:lnTo>
                <a:lnTo>
                  <a:pt x="1002351" y="766421"/>
                </a:lnTo>
                <a:lnTo>
                  <a:pt x="1003941" y="763567"/>
                </a:lnTo>
                <a:lnTo>
                  <a:pt x="1005848" y="761348"/>
                </a:lnTo>
                <a:lnTo>
                  <a:pt x="1007755" y="758812"/>
                </a:lnTo>
                <a:lnTo>
                  <a:pt x="1010298" y="756592"/>
                </a:lnTo>
                <a:lnTo>
                  <a:pt x="1012841" y="755007"/>
                </a:lnTo>
                <a:lnTo>
                  <a:pt x="1015384" y="753105"/>
                </a:lnTo>
                <a:lnTo>
                  <a:pt x="1018245" y="751837"/>
                </a:lnTo>
                <a:lnTo>
                  <a:pt x="1021424" y="750885"/>
                </a:lnTo>
                <a:lnTo>
                  <a:pt x="1024602" y="750251"/>
                </a:lnTo>
                <a:lnTo>
                  <a:pt x="1027781" y="749300"/>
                </a:lnTo>
                <a:close/>
                <a:moveTo>
                  <a:pt x="2147065" y="665163"/>
                </a:moveTo>
                <a:lnTo>
                  <a:pt x="2154052" y="665163"/>
                </a:lnTo>
                <a:lnTo>
                  <a:pt x="2161038" y="665163"/>
                </a:lnTo>
                <a:lnTo>
                  <a:pt x="2168025" y="665798"/>
                </a:lnTo>
                <a:lnTo>
                  <a:pt x="2175011" y="666432"/>
                </a:lnTo>
                <a:lnTo>
                  <a:pt x="2181680" y="667702"/>
                </a:lnTo>
                <a:lnTo>
                  <a:pt x="2188349" y="669288"/>
                </a:lnTo>
                <a:lnTo>
                  <a:pt x="2194700" y="670875"/>
                </a:lnTo>
                <a:lnTo>
                  <a:pt x="2201369" y="673413"/>
                </a:lnTo>
                <a:lnTo>
                  <a:pt x="2207085" y="675952"/>
                </a:lnTo>
                <a:lnTo>
                  <a:pt x="2213437" y="678173"/>
                </a:lnTo>
                <a:lnTo>
                  <a:pt x="2219471" y="681346"/>
                </a:lnTo>
                <a:lnTo>
                  <a:pt x="2224869" y="684519"/>
                </a:lnTo>
                <a:lnTo>
                  <a:pt x="2230585" y="688327"/>
                </a:lnTo>
                <a:lnTo>
                  <a:pt x="2235666" y="692135"/>
                </a:lnTo>
                <a:lnTo>
                  <a:pt x="2241065" y="695943"/>
                </a:lnTo>
                <a:lnTo>
                  <a:pt x="2245829" y="700702"/>
                </a:lnTo>
                <a:lnTo>
                  <a:pt x="2250910" y="704828"/>
                </a:lnTo>
                <a:lnTo>
                  <a:pt x="2255356" y="709587"/>
                </a:lnTo>
                <a:lnTo>
                  <a:pt x="2259484" y="714347"/>
                </a:lnTo>
                <a:lnTo>
                  <a:pt x="2263612" y="719741"/>
                </a:lnTo>
                <a:lnTo>
                  <a:pt x="2267423" y="724819"/>
                </a:lnTo>
                <a:lnTo>
                  <a:pt x="2270916" y="730530"/>
                </a:lnTo>
                <a:lnTo>
                  <a:pt x="2274092" y="736559"/>
                </a:lnTo>
                <a:lnTo>
                  <a:pt x="2277268" y="742271"/>
                </a:lnTo>
                <a:lnTo>
                  <a:pt x="2280126" y="748300"/>
                </a:lnTo>
                <a:lnTo>
                  <a:pt x="2282666" y="754646"/>
                </a:lnTo>
                <a:lnTo>
                  <a:pt x="2284572" y="760992"/>
                </a:lnTo>
                <a:lnTo>
                  <a:pt x="2286477" y="767021"/>
                </a:lnTo>
                <a:lnTo>
                  <a:pt x="2287747" y="773685"/>
                </a:lnTo>
                <a:lnTo>
                  <a:pt x="2289018" y="780349"/>
                </a:lnTo>
                <a:lnTo>
                  <a:pt x="2289970" y="787330"/>
                </a:lnTo>
                <a:lnTo>
                  <a:pt x="2290605" y="794311"/>
                </a:lnTo>
                <a:lnTo>
                  <a:pt x="2290605" y="801292"/>
                </a:lnTo>
                <a:lnTo>
                  <a:pt x="2290605" y="1286150"/>
                </a:lnTo>
                <a:lnTo>
                  <a:pt x="2884137" y="1353738"/>
                </a:lnTo>
                <a:lnTo>
                  <a:pt x="2890488" y="1354055"/>
                </a:lnTo>
                <a:lnTo>
                  <a:pt x="2898110" y="1354372"/>
                </a:lnTo>
                <a:lnTo>
                  <a:pt x="2905732" y="1355007"/>
                </a:lnTo>
                <a:lnTo>
                  <a:pt x="2913353" y="1355642"/>
                </a:lnTo>
                <a:lnTo>
                  <a:pt x="2920657" y="1357228"/>
                </a:lnTo>
                <a:lnTo>
                  <a:pt x="2927644" y="1358815"/>
                </a:lnTo>
                <a:lnTo>
                  <a:pt x="2934948" y="1361036"/>
                </a:lnTo>
                <a:lnTo>
                  <a:pt x="2941934" y="1362940"/>
                </a:lnTo>
                <a:lnTo>
                  <a:pt x="2948603" y="1365796"/>
                </a:lnTo>
                <a:lnTo>
                  <a:pt x="2955272" y="1368969"/>
                </a:lnTo>
                <a:lnTo>
                  <a:pt x="2961941" y="1372142"/>
                </a:lnTo>
                <a:lnTo>
                  <a:pt x="2968292" y="1375633"/>
                </a:lnTo>
                <a:lnTo>
                  <a:pt x="2974008" y="1379758"/>
                </a:lnTo>
                <a:lnTo>
                  <a:pt x="2980042" y="1383883"/>
                </a:lnTo>
                <a:lnTo>
                  <a:pt x="2985758" y="1388008"/>
                </a:lnTo>
                <a:lnTo>
                  <a:pt x="2990839" y="1393085"/>
                </a:lnTo>
                <a:lnTo>
                  <a:pt x="2996238" y="1397845"/>
                </a:lnTo>
                <a:lnTo>
                  <a:pt x="3001319" y="1403239"/>
                </a:lnTo>
                <a:lnTo>
                  <a:pt x="3005765" y="1408316"/>
                </a:lnTo>
                <a:lnTo>
                  <a:pt x="3010529" y="1414345"/>
                </a:lnTo>
                <a:lnTo>
                  <a:pt x="3014657" y="1419739"/>
                </a:lnTo>
                <a:lnTo>
                  <a:pt x="3018468" y="1426086"/>
                </a:lnTo>
                <a:lnTo>
                  <a:pt x="3021961" y="1432432"/>
                </a:lnTo>
                <a:lnTo>
                  <a:pt x="3025454" y="1438778"/>
                </a:lnTo>
                <a:lnTo>
                  <a:pt x="3028312" y="1445125"/>
                </a:lnTo>
                <a:lnTo>
                  <a:pt x="3030853" y="1452106"/>
                </a:lnTo>
                <a:lnTo>
                  <a:pt x="3033393" y="1459087"/>
                </a:lnTo>
                <a:lnTo>
                  <a:pt x="3035616" y="1466067"/>
                </a:lnTo>
                <a:lnTo>
                  <a:pt x="3036887" y="1473366"/>
                </a:lnTo>
                <a:lnTo>
                  <a:pt x="3038474" y="1480664"/>
                </a:lnTo>
                <a:lnTo>
                  <a:pt x="3039427" y="1488280"/>
                </a:lnTo>
                <a:lnTo>
                  <a:pt x="3040062" y="1495895"/>
                </a:lnTo>
                <a:lnTo>
                  <a:pt x="3040062" y="1503511"/>
                </a:lnTo>
                <a:lnTo>
                  <a:pt x="3040062" y="2154008"/>
                </a:lnTo>
                <a:lnTo>
                  <a:pt x="3040062" y="2161623"/>
                </a:lnTo>
                <a:lnTo>
                  <a:pt x="3039427" y="2169556"/>
                </a:lnTo>
                <a:lnTo>
                  <a:pt x="3038474" y="2177172"/>
                </a:lnTo>
                <a:lnTo>
                  <a:pt x="3036887" y="2184470"/>
                </a:lnTo>
                <a:lnTo>
                  <a:pt x="3035616" y="2191451"/>
                </a:lnTo>
                <a:lnTo>
                  <a:pt x="3033393" y="2198749"/>
                </a:lnTo>
                <a:lnTo>
                  <a:pt x="3030853" y="2205730"/>
                </a:lnTo>
                <a:lnTo>
                  <a:pt x="3028312" y="2212394"/>
                </a:lnTo>
                <a:lnTo>
                  <a:pt x="3025454" y="2219057"/>
                </a:lnTo>
                <a:lnTo>
                  <a:pt x="3021961" y="2225404"/>
                </a:lnTo>
                <a:lnTo>
                  <a:pt x="3018468" y="2231433"/>
                </a:lnTo>
                <a:lnTo>
                  <a:pt x="3014657" y="2237779"/>
                </a:lnTo>
                <a:lnTo>
                  <a:pt x="3010529" y="2243808"/>
                </a:lnTo>
                <a:lnTo>
                  <a:pt x="3005765" y="2249202"/>
                </a:lnTo>
                <a:lnTo>
                  <a:pt x="3001319" y="2254597"/>
                </a:lnTo>
                <a:lnTo>
                  <a:pt x="2996238" y="2259674"/>
                </a:lnTo>
                <a:lnTo>
                  <a:pt x="2990839" y="2264433"/>
                </a:lnTo>
                <a:lnTo>
                  <a:pt x="2985758" y="2269510"/>
                </a:lnTo>
                <a:lnTo>
                  <a:pt x="2980042" y="2273953"/>
                </a:lnTo>
                <a:lnTo>
                  <a:pt x="2974008" y="2278078"/>
                </a:lnTo>
                <a:lnTo>
                  <a:pt x="2968292" y="2281886"/>
                </a:lnTo>
                <a:lnTo>
                  <a:pt x="2961941" y="2285376"/>
                </a:lnTo>
                <a:lnTo>
                  <a:pt x="2955272" y="2288867"/>
                </a:lnTo>
                <a:lnTo>
                  <a:pt x="2948603" y="2291723"/>
                </a:lnTo>
                <a:lnTo>
                  <a:pt x="2941934" y="2294578"/>
                </a:lnTo>
                <a:lnTo>
                  <a:pt x="2934948" y="2297117"/>
                </a:lnTo>
                <a:lnTo>
                  <a:pt x="2927644" y="2298703"/>
                </a:lnTo>
                <a:lnTo>
                  <a:pt x="2920657" y="2300607"/>
                </a:lnTo>
                <a:lnTo>
                  <a:pt x="2913353" y="2301877"/>
                </a:lnTo>
                <a:lnTo>
                  <a:pt x="2905732" y="2302829"/>
                </a:lnTo>
                <a:lnTo>
                  <a:pt x="2898110" y="2303146"/>
                </a:lnTo>
                <a:lnTo>
                  <a:pt x="2890488" y="2303463"/>
                </a:lnTo>
                <a:lnTo>
                  <a:pt x="2177552" y="2303463"/>
                </a:lnTo>
                <a:lnTo>
                  <a:pt x="2173423" y="2303146"/>
                </a:lnTo>
                <a:lnTo>
                  <a:pt x="2171200" y="2303146"/>
                </a:lnTo>
                <a:lnTo>
                  <a:pt x="2169613" y="2303146"/>
                </a:lnTo>
                <a:lnTo>
                  <a:pt x="2162944" y="2303146"/>
                </a:lnTo>
                <a:lnTo>
                  <a:pt x="2156275" y="2303146"/>
                </a:lnTo>
                <a:lnTo>
                  <a:pt x="2149924" y="2302511"/>
                </a:lnTo>
                <a:lnTo>
                  <a:pt x="2143572" y="2301559"/>
                </a:lnTo>
                <a:lnTo>
                  <a:pt x="2137538" y="2300607"/>
                </a:lnTo>
                <a:lnTo>
                  <a:pt x="2131187" y="2298703"/>
                </a:lnTo>
                <a:lnTo>
                  <a:pt x="2125153" y="2297117"/>
                </a:lnTo>
                <a:lnTo>
                  <a:pt x="2119437" y="2294896"/>
                </a:lnTo>
                <a:lnTo>
                  <a:pt x="2113403" y="2292040"/>
                </a:lnTo>
                <a:lnTo>
                  <a:pt x="2107370" y="2289501"/>
                </a:lnTo>
                <a:lnTo>
                  <a:pt x="2101971" y="2286645"/>
                </a:lnTo>
                <a:lnTo>
                  <a:pt x="2096572" y="2283155"/>
                </a:lnTo>
                <a:lnTo>
                  <a:pt x="2091491" y="2279665"/>
                </a:lnTo>
                <a:lnTo>
                  <a:pt x="2086093" y="2275222"/>
                </a:lnTo>
                <a:lnTo>
                  <a:pt x="2081329" y="2271097"/>
                </a:lnTo>
                <a:lnTo>
                  <a:pt x="2076883" y="2266972"/>
                </a:lnTo>
                <a:lnTo>
                  <a:pt x="1560520" y="1751334"/>
                </a:lnTo>
                <a:lnTo>
                  <a:pt x="1556074" y="1746574"/>
                </a:lnTo>
                <a:lnTo>
                  <a:pt x="1552263" y="1741815"/>
                </a:lnTo>
                <a:lnTo>
                  <a:pt x="1548135" y="1737055"/>
                </a:lnTo>
                <a:lnTo>
                  <a:pt x="1544642" y="1731661"/>
                </a:lnTo>
                <a:lnTo>
                  <a:pt x="1541466" y="1726583"/>
                </a:lnTo>
                <a:lnTo>
                  <a:pt x="1538291" y="1720872"/>
                </a:lnTo>
                <a:lnTo>
                  <a:pt x="1535432" y="1715477"/>
                </a:lnTo>
                <a:lnTo>
                  <a:pt x="1532892" y="1709766"/>
                </a:lnTo>
                <a:lnTo>
                  <a:pt x="1530987" y="1704054"/>
                </a:lnTo>
                <a:lnTo>
                  <a:pt x="1529081" y="1698342"/>
                </a:lnTo>
                <a:lnTo>
                  <a:pt x="1527493" y="1692631"/>
                </a:lnTo>
                <a:lnTo>
                  <a:pt x="1526223" y="1686919"/>
                </a:lnTo>
                <a:lnTo>
                  <a:pt x="1525270" y="1680890"/>
                </a:lnTo>
                <a:lnTo>
                  <a:pt x="1524635" y="1674544"/>
                </a:lnTo>
                <a:lnTo>
                  <a:pt x="1524000" y="1668515"/>
                </a:lnTo>
                <a:lnTo>
                  <a:pt x="1524000" y="1662803"/>
                </a:lnTo>
                <a:lnTo>
                  <a:pt x="1524000" y="1656774"/>
                </a:lnTo>
                <a:lnTo>
                  <a:pt x="1524635" y="1650428"/>
                </a:lnTo>
                <a:lnTo>
                  <a:pt x="1525270" y="1644716"/>
                </a:lnTo>
                <a:lnTo>
                  <a:pt x="1526223" y="1638687"/>
                </a:lnTo>
                <a:lnTo>
                  <a:pt x="1527493" y="1632658"/>
                </a:lnTo>
                <a:lnTo>
                  <a:pt x="1529081" y="1626946"/>
                </a:lnTo>
                <a:lnTo>
                  <a:pt x="1530987" y="1621235"/>
                </a:lnTo>
                <a:lnTo>
                  <a:pt x="1532892" y="1615523"/>
                </a:lnTo>
                <a:lnTo>
                  <a:pt x="1535432" y="1609811"/>
                </a:lnTo>
                <a:lnTo>
                  <a:pt x="1538291" y="1604417"/>
                </a:lnTo>
                <a:lnTo>
                  <a:pt x="1541466" y="1599023"/>
                </a:lnTo>
                <a:lnTo>
                  <a:pt x="1544642" y="1593628"/>
                </a:lnTo>
                <a:lnTo>
                  <a:pt x="1548135" y="1588551"/>
                </a:lnTo>
                <a:lnTo>
                  <a:pt x="1552263" y="1583474"/>
                </a:lnTo>
                <a:lnTo>
                  <a:pt x="1556074" y="1578714"/>
                </a:lnTo>
                <a:lnTo>
                  <a:pt x="1560520" y="1574272"/>
                </a:lnTo>
                <a:lnTo>
                  <a:pt x="1564966" y="1569830"/>
                </a:lnTo>
                <a:lnTo>
                  <a:pt x="1570047" y="1565705"/>
                </a:lnTo>
                <a:lnTo>
                  <a:pt x="1574811" y="1561897"/>
                </a:lnTo>
                <a:lnTo>
                  <a:pt x="1579574" y="1558406"/>
                </a:lnTo>
                <a:lnTo>
                  <a:pt x="1584973" y="1554916"/>
                </a:lnTo>
                <a:lnTo>
                  <a:pt x="1590054" y="1552060"/>
                </a:lnTo>
                <a:lnTo>
                  <a:pt x="1595770" y="1549521"/>
                </a:lnTo>
                <a:lnTo>
                  <a:pt x="1601486" y="1546666"/>
                </a:lnTo>
                <a:lnTo>
                  <a:pt x="1606885" y="1544444"/>
                </a:lnTo>
                <a:lnTo>
                  <a:pt x="1612919" y="1542858"/>
                </a:lnTo>
                <a:lnTo>
                  <a:pt x="1618635" y="1540954"/>
                </a:lnTo>
                <a:lnTo>
                  <a:pt x="1624669" y="1539685"/>
                </a:lnTo>
                <a:lnTo>
                  <a:pt x="1630702" y="1538733"/>
                </a:lnTo>
                <a:lnTo>
                  <a:pt x="1637054" y="1538098"/>
                </a:lnTo>
                <a:lnTo>
                  <a:pt x="1642770" y="1537463"/>
                </a:lnTo>
                <a:lnTo>
                  <a:pt x="1649121" y="1537146"/>
                </a:lnTo>
                <a:lnTo>
                  <a:pt x="1655473" y="1537463"/>
                </a:lnTo>
                <a:lnTo>
                  <a:pt x="1661824" y="1538098"/>
                </a:lnTo>
                <a:lnTo>
                  <a:pt x="1667858" y="1538733"/>
                </a:lnTo>
                <a:lnTo>
                  <a:pt x="1673891" y="1539685"/>
                </a:lnTo>
                <a:lnTo>
                  <a:pt x="1679925" y="1540954"/>
                </a:lnTo>
                <a:lnTo>
                  <a:pt x="1685641" y="1542858"/>
                </a:lnTo>
                <a:lnTo>
                  <a:pt x="1691675" y="1544444"/>
                </a:lnTo>
                <a:lnTo>
                  <a:pt x="1697391" y="1546666"/>
                </a:lnTo>
                <a:lnTo>
                  <a:pt x="1702790" y="1549521"/>
                </a:lnTo>
                <a:lnTo>
                  <a:pt x="1708506" y="1552060"/>
                </a:lnTo>
                <a:lnTo>
                  <a:pt x="1713587" y="1554916"/>
                </a:lnTo>
                <a:lnTo>
                  <a:pt x="1718986" y="1558406"/>
                </a:lnTo>
                <a:lnTo>
                  <a:pt x="1723749" y="1561897"/>
                </a:lnTo>
                <a:lnTo>
                  <a:pt x="1728513" y="1565705"/>
                </a:lnTo>
                <a:lnTo>
                  <a:pt x="1733594" y="1569830"/>
                </a:lnTo>
                <a:lnTo>
                  <a:pt x="1738040" y="1574272"/>
                </a:lnTo>
                <a:lnTo>
                  <a:pt x="2017816" y="1853827"/>
                </a:lnTo>
                <a:lnTo>
                  <a:pt x="2017816" y="801292"/>
                </a:lnTo>
                <a:lnTo>
                  <a:pt x="2018133" y="794311"/>
                </a:lnTo>
                <a:lnTo>
                  <a:pt x="2018451" y="787330"/>
                </a:lnTo>
                <a:lnTo>
                  <a:pt x="2019404" y="780349"/>
                </a:lnTo>
                <a:lnTo>
                  <a:pt x="2020674" y="773685"/>
                </a:lnTo>
                <a:lnTo>
                  <a:pt x="2021944" y="767021"/>
                </a:lnTo>
                <a:lnTo>
                  <a:pt x="2024167" y="760992"/>
                </a:lnTo>
                <a:lnTo>
                  <a:pt x="2026073" y="754646"/>
                </a:lnTo>
                <a:lnTo>
                  <a:pt x="2028613" y="748300"/>
                </a:lnTo>
                <a:lnTo>
                  <a:pt x="2031471" y="742271"/>
                </a:lnTo>
                <a:lnTo>
                  <a:pt x="2034329" y="736559"/>
                </a:lnTo>
                <a:lnTo>
                  <a:pt x="2037823" y="730530"/>
                </a:lnTo>
                <a:lnTo>
                  <a:pt x="2040998" y="724819"/>
                </a:lnTo>
                <a:lnTo>
                  <a:pt x="2045127" y="719741"/>
                </a:lnTo>
                <a:lnTo>
                  <a:pt x="2048937" y="714347"/>
                </a:lnTo>
                <a:lnTo>
                  <a:pt x="2053383" y="709587"/>
                </a:lnTo>
                <a:lnTo>
                  <a:pt x="2057829" y="704828"/>
                </a:lnTo>
                <a:lnTo>
                  <a:pt x="2062275" y="700702"/>
                </a:lnTo>
                <a:lnTo>
                  <a:pt x="2067674" y="695943"/>
                </a:lnTo>
                <a:lnTo>
                  <a:pt x="2072437" y="692135"/>
                </a:lnTo>
                <a:lnTo>
                  <a:pt x="2078154" y="688327"/>
                </a:lnTo>
                <a:lnTo>
                  <a:pt x="2083552" y="684519"/>
                </a:lnTo>
                <a:lnTo>
                  <a:pt x="2089268" y="681346"/>
                </a:lnTo>
                <a:lnTo>
                  <a:pt x="2095302" y="678173"/>
                </a:lnTo>
                <a:lnTo>
                  <a:pt x="2101018" y="675952"/>
                </a:lnTo>
                <a:lnTo>
                  <a:pt x="2107370" y="673413"/>
                </a:lnTo>
                <a:lnTo>
                  <a:pt x="2113721" y="670875"/>
                </a:lnTo>
                <a:lnTo>
                  <a:pt x="2120390" y="669288"/>
                </a:lnTo>
                <a:lnTo>
                  <a:pt x="2127059" y="667702"/>
                </a:lnTo>
                <a:lnTo>
                  <a:pt x="2133728" y="666432"/>
                </a:lnTo>
                <a:lnTo>
                  <a:pt x="2140079" y="665798"/>
                </a:lnTo>
                <a:lnTo>
                  <a:pt x="2147065" y="665163"/>
                </a:lnTo>
                <a:close/>
                <a:moveTo>
                  <a:pt x="1426690" y="484188"/>
                </a:moveTo>
                <a:lnTo>
                  <a:pt x="1631151" y="484188"/>
                </a:lnTo>
                <a:lnTo>
                  <a:pt x="1634627" y="484505"/>
                </a:lnTo>
                <a:lnTo>
                  <a:pt x="1637787" y="484822"/>
                </a:lnTo>
                <a:lnTo>
                  <a:pt x="1640947" y="485773"/>
                </a:lnTo>
                <a:lnTo>
                  <a:pt x="1644107" y="486725"/>
                </a:lnTo>
                <a:lnTo>
                  <a:pt x="1646635" y="488310"/>
                </a:lnTo>
                <a:lnTo>
                  <a:pt x="1649479" y="489895"/>
                </a:lnTo>
                <a:lnTo>
                  <a:pt x="1652008" y="491798"/>
                </a:lnTo>
                <a:lnTo>
                  <a:pt x="1654536" y="493700"/>
                </a:lnTo>
                <a:lnTo>
                  <a:pt x="1656432" y="496237"/>
                </a:lnTo>
                <a:lnTo>
                  <a:pt x="1658328" y="498773"/>
                </a:lnTo>
                <a:lnTo>
                  <a:pt x="1659908" y="501310"/>
                </a:lnTo>
                <a:lnTo>
                  <a:pt x="1661488" y="504164"/>
                </a:lnTo>
                <a:lnTo>
                  <a:pt x="1662436" y="507334"/>
                </a:lnTo>
                <a:lnTo>
                  <a:pt x="1663068" y="510505"/>
                </a:lnTo>
                <a:lnTo>
                  <a:pt x="1663700" y="513676"/>
                </a:lnTo>
                <a:lnTo>
                  <a:pt x="1663700" y="517164"/>
                </a:lnTo>
                <a:lnTo>
                  <a:pt x="1663700" y="1389743"/>
                </a:lnTo>
                <a:lnTo>
                  <a:pt x="1663700" y="1393231"/>
                </a:lnTo>
                <a:lnTo>
                  <a:pt x="1663068" y="1396401"/>
                </a:lnTo>
                <a:lnTo>
                  <a:pt x="1662436" y="1399572"/>
                </a:lnTo>
                <a:lnTo>
                  <a:pt x="1661488" y="1402743"/>
                </a:lnTo>
                <a:lnTo>
                  <a:pt x="1659908" y="1405279"/>
                </a:lnTo>
                <a:lnTo>
                  <a:pt x="1658328" y="1408133"/>
                </a:lnTo>
                <a:lnTo>
                  <a:pt x="1656432" y="1410669"/>
                </a:lnTo>
                <a:lnTo>
                  <a:pt x="1654536" y="1413206"/>
                </a:lnTo>
                <a:lnTo>
                  <a:pt x="1652008" y="1415108"/>
                </a:lnTo>
                <a:lnTo>
                  <a:pt x="1649479" y="1417011"/>
                </a:lnTo>
                <a:lnTo>
                  <a:pt x="1646635" y="1418596"/>
                </a:lnTo>
                <a:lnTo>
                  <a:pt x="1644107" y="1420182"/>
                </a:lnTo>
                <a:lnTo>
                  <a:pt x="1640947" y="1421133"/>
                </a:lnTo>
                <a:lnTo>
                  <a:pt x="1637787" y="1421767"/>
                </a:lnTo>
                <a:lnTo>
                  <a:pt x="1634627" y="1422401"/>
                </a:lnTo>
                <a:lnTo>
                  <a:pt x="1631151" y="1422401"/>
                </a:lnTo>
                <a:lnTo>
                  <a:pt x="1426690" y="1422401"/>
                </a:lnTo>
                <a:lnTo>
                  <a:pt x="1423214" y="1422401"/>
                </a:lnTo>
                <a:lnTo>
                  <a:pt x="1420054" y="1421767"/>
                </a:lnTo>
                <a:lnTo>
                  <a:pt x="1416894" y="1421133"/>
                </a:lnTo>
                <a:lnTo>
                  <a:pt x="1413734" y="1420182"/>
                </a:lnTo>
                <a:lnTo>
                  <a:pt x="1411206" y="1418596"/>
                </a:lnTo>
                <a:lnTo>
                  <a:pt x="1408362" y="1417011"/>
                </a:lnTo>
                <a:lnTo>
                  <a:pt x="1405834" y="1415108"/>
                </a:lnTo>
                <a:lnTo>
                  <a:pt x="1403622" y="1413206"/>
                </a:lnTo>
                <a:lnTo>
                  <a:pt x="1401409" y="1410669"/>
                </a:lnTo>
                <a:lnTo>
                  <a:pt x="1399513" y="1408133"/>
                </a:lnTo>
                <a:lnTo>
                  <a:pt x="1397933" y="1405279"/>
                </a:lnTo>
                <a:lnTo>
                  <a:pt x="1396669" y="1402743"/>
                </a:lnTo>
                <a:lnTo>
                  <a:pt x="1395405" y="1399572"/>
                </a:lnTo>
                <a:lnTo>
                  <a:pt x="1394457" y="1396401"/>
                </a:lnTo>
                <a:lnTo>
                  <a:pt x="1394141" y="1393231"/>
                </a:lnTo>
                <a:lnTo>
                  <a:pt x="1393825" y="1389743"/>
                </a:lnTo>
                <a:lnTo>
                  <a:pt x="1393825" y="517164"/>
                </a:lnTo>
                <a:lnTo>
                  <a:pt x="1394141" y="513676"/>
                </a:lnTo>
                <a:lnTo>
                  <a:pt x="1394457" y="510505"/>
                </a:lnTo>
                <a:lnTo>
                  <a:pt x="1395405" y="507334"/>
                </a:lnTo>
                <a:lnTo>
                  <a:pt x="1396669" y="504164"/>
                </a:lnTo>
                <a:lnTo>
                  <a:pt x="1397933" y="501310"/>
                </a:lnTo>
                <a:lnTo>
                  <a:pt x="1399513" y="498773"/>
                </a:lnTo>
                <a:lnTo>
                  <a:pt x="1401409" y="496237"/>
                </a:lnTo>
                <a:lnTo>
                  <a:pt x="1403622" y="493700"/>
                </a:lnTo>
                <a:lnTo>
                  <a:pt x="1405834" y="491798"/>
                </a:lnTo>
                <a:lnTo>
                  <a:pt x="1408362" y="489895"/>
                </a:lnTo>
                <a:lnTo>
                  <a:pt x="1411206" y="488310"/>
                </a:lnTo>
                <a:lnTo>
                  <a:pt x="1413734" y="486725"/>
                </a:lnTo>
                <a:lnTo>
                  <a:pt x="1416894" y="485773"/>
                </a:lnTo>
                <a:lnTo>
                  <a:pt x="1420054" y="484822"/>
                </a:lnTo>
                <a:lnTo>
                  <a:pt x="1423214" y="484505"/>
                </a:lnTo>
                <a:lnTo>
                  <a:pt x="1426690" y="484188"/>
                </a:lnTo>
                <a:close/>
                <a:moveTo>
                  <a:pt x="183794" y="0"/>
                </a:moveTo>
                <a:lnTo>
                  <a:pt x="193952" y="0"/>
                </a:lnTo>
                <a:lnTo>
                  <a:pt x="2827060" y="0"/>
                </a:lnTo>
                <a:lnTo>
                  <a:pt x="2837218" y="0"/>
                </a:lnTo>
                <a:lnTo>
                  <a:pt x="2847059" y="952"/>
                </a:lnTo>
                <a:lnTo>
                  <a:pt x="2856582" y="2539"/>
                </a:lnTo>
                <a:lnTo>
                  <a:pt x="2866105" y="4443"/>
                </a:lnTo>
                <a:lnTo>
                  <a:pt x="2875628" y="6982"/>
                </a:lnTo>
                <a:lnTo>
                  <a:pt x="2884516" y="10156"/>
                </a:lnTo>
                <a:lnTo>
                  <a:pt x="2893721" y="13964"/>
                </a:lnTo>
                <a:lnTo>
                  <a:pt x="2902292" y="17773"/>
                </a:lnTo>
                <a:lnTo>
                  <a:pt x="2911180" y="22851"/>
                </a:lnTo>
                <a:lnTo>
                  <a:pt x="2919433" y="27611"/>
                </a:lnTo>
                <a:lnTo>
                  <a:pt x="2927369" y="33324"/>
                </a:lnTo>
                <a:lnTo>
                  <a:pt x="2935623" y="39036"/>
                </a:lnTo>
                <a:lnTo>
                  <a:pt x="2942924" y="45384"/>
                </a:lnTo>
                <a:lnTo>
                  <a:pt x="2950225" y="52366"/>
                </a:lnTo>
                <a:lnTo>
                  <a:pt x="2957525" y="59665"/>
                </a:lnTo>
                <a:lnTo>
                  <a:pt x="2964192" y="67282"/>
                </a:lnTo>
                <a:lnTo>
                  <a:pt x="2970540" y="74899"/>
                </a:lnTo>
                <a:lnTo>
                  <a:pt x="2976571" y="83468"/>
                </a:lnTo>
                <a:lnTo>
                  <a:pt x="2982285" y="92037"/>
                </a:lnTo>
                <a:lnTo>
                  <a:pt x="2987682" y="101240"/>
                </a:lnTo>
                <a:lnTo>
                  <a:pt x="2992761" y="110444"/>
                </a:lnTo>
                <a:lnTo>
                  <a:pt x="2997522" y="119965"/>
                </a:lnTo>
                <a:lnTo>
                  <a:pt x="3001649" y="130121"/>
                </a:lnTo>
                <a:lnTo>
                  <a:pt x="3005458" y="140276"/>
                </a:lnTo>
                <a:lnTo>
                  <a:pt x="3008950" y="150749"/>
                </a:lnTo>
                <a:lnTo>
                  <a:pt x="3012124" y="161540"/>
                </a:lnTo>
                <a:lnTo>
                  <a:pt x="3014663" y="172330"/>
                </a:lnTo>
                <a:lnTo>
                  <a:pt x="3016885" y="183438"/>
                </a:lnTo>
                <a:lnTo>
                  <a:pt x="3018473" y="194546"/>
                </a:lnTo>
                <a:lnTo>
                  <a:pt x="3019742" y="205971"/>
                </a:lnTo>
                <a:lnTo>
                  <a:pt x="3020695" y="218031"/>
                </a:lnTo>
                <a:lnTo>
                  <a:pt x="3021012" y="229774"/>
                </a:lnTo>
                <a:lnTo>
                  <a:pt x="3021012" y="1276768"/>
                </a:lnTo>
                <a:lnTo>
                  <a:pt x="3013711" y="1272642"/>
                </a:lnTo>
                <a:lnTo>
                  <a:pt x="3006410" y="1268833"/>
                </a:lnTo>
                <a:lnTo>
                  <a:pt x="2999109" y="1265342"/>
                </a:lnTo>
                <a:lnTo>
                  <a:pt x="2991808" y="1262169"/>
                </a:lnTo>
                <a:lnTo>
                  <a:pt x="2983872" y="1258995"/>
                </a:lnTo>
                <a:lnTo>
                  <a:pt x="2976254" y="1256139"/>
                </a:lnTo>
                <a:lnTo>
                  <a:pt x="2968318" y="1253282"/>
                </a:lnTo>
                <a:lnTo>
                  <a:pt x="2960382" y="1251061"/>
                </a:lnTo>
                <a:lnTo>
                  <a:pt x="2952129" y="1248839"/>
                </a:lnTo>
                <a:lnTo>
                  <a:pt x="2944193" y="1247252"/>
                </a:lnTo>
                <a:lnTo>
                  <a:pt x="2935940" y="1245348"/>
                </a:lnTo>
                <a:lnTo>
                  <a:pt x="2927369" y="1244079"/>
                </a:lnTo>
                <a:lnTo>
                  <a:pt x="2919116" y="1242809"/>
                </a:lnTo>
                <a:lnTo>
                  <a:pt x="2910863" y="1242175"/>
                </a:lnTo>
                <a:lnTo>
                  <a:pt x="2901975" y="1241540"/>
                </a:lnTo>
                <a:lnTo>
                  <a:pt x="2893404" y="1241540"/>
                </a:lnTo>
                <a:lnTo>
                  <a:pt x="2646123" y="1213294"/>
                </a:lnTo>
                <a:lnTo>
                  <a:pt x="2646123" y="313876"/>
                </a:lnTo>
                <a:lnTo>
                  <a:pt x="374889" y="313876"/>
                </a:lnTo>
                <a:lnTo>
                  <a:pt x="374889" y="1959424"/>
                </a:lnTo>
                <a:lnTo>
                  <a:pt x="1610021" y="1959424"/>
                </a:lnTo>
                <a:lnTo>
                  <a:pt x="1923646" y="2273300"/>
                </a:lnTo>
                <a:lnTo>
                  <a:pt x="193952" y="2273300"/>
                </a:lnTo>
                <a:lnTo>
                  <a:pt x="183794" y="2273300"/>
                </a:lnTo>
                <a:lnTo>
                  <a:pt x="173953" y="2272348"/>
                </a:lnTo>
                <a:lnTo>
                  <a:pt x="164113" y="2270761"/>
                </a:lnTo>
                <a:lnTo>
                  <a:pt x="154908" y="2268857"/>
                </a:lnTo>
                <a:lnTo>
                  <a:pt x="145385" y="2266318"/>
                </a:lnTo>
                <a:lnTo>
                  <a:pt x="136496" y="2263144"/>
                </a:lnTo>
                <a:lnTo>
                  <a:pt x="127291" y="2259336"/>
                </a:lnTo>
                <a:lnTo>
                  <a:pt x="118720" y="2255528"/>
                </a:lnTo>
                <a:lnTo>
                  <a:pt x="109832" y="2250450"/>
                </a:lnTo>
                <a:lnTo>
                  <a:pt x="101579" y="2245689"/>
                </a:lnTo>
                <a:lnTo>
                  <a:pt x="93326" y="2240294"/>
                </a:lnTo>
                <a:lnTo>
                  <a:pt x="85390" y="2234264"/>
                </a:lnTo>
                <a:lnTo>
                  <a:pt x="77771" y="2227917"/>
                </a:lnTo>
                <a:lnTo>
                  <a:pt x="70470" y="2220935"/>
                </a:lnTo>
                <a:lnTo>
                  <a:pt x="63487" y="2213635"/>
                </a:lnTo>
                <a:lnTo>
                  <a:pt x="56821" y="2206018"/>
                </a:lnTo>
                <a:lnTo>
                  <a:pt x="50472" y="2198402"/>
                </a:lnTo>
                <a:lnTo>
                  <a:pt x="44441" y="2189833"/>
                </a:lnTo>
                <a:lnTo>
                  <a:pt x="38727" y="2181264"/>
                </a:lnTo>
                <a:lnTo>
                  <a:pt x="33013" y="2172060"/>
                </a:lnTo>
                <a:lnTo>
                  <a:pt x="28252" y="2162856"/>
                </a:lnTo>
                <a:lnTo>
                  <a:pt x="23490" y="2153335"/>
                </a:lnTo>
                <a:lnTo>
                  <a:pt x="19364" y="2143180"/>
                </a:lnTo>
                <a:lnTo>
                  <a:pt x="15237" y="2133024"/>
                </a:lnTo>
                <a:lnTo>
                  <a:pt x="11745" y="2122551"/>
                </a:lnTo>
                <a:lnTo>
                  <a:pt x="8888" y="2112078"/>
                </a:lnTo>
                <a:lnTo>
                  <a:pt x="6349" y="2100970"/>
                </a:lnTo>
                <a:lnTo>
                  <a:pt x="3809" y="2089862"/>
                </a:lnTo>
                <a:lnTo>
                  <a:pt x="2540" y="2078754"/>
                </a:lnTo>
                <a:lnTo>
                  <a:pt x="952" y="2067329"/>
                </a:lnTo>
                <a:lnTo>
                  <a:pt x="318" y="2055269"/>
                </a:lnTo>
                <a:lnTo>
                  <a:pt x="0" y="2043844"/>
                </a:lnTo>
                <a:lnTo>
                  <a:pt x="0" y="229774"/>
                </a:lnTo>
                <a:lnTo>
                  <a:pt x="318" y="218031"/>
                </a:lnTo>
                <a:lnTo>
                  <a:pt x="952" y="205971"/>
                </a:lnTo>
                <a:lnTo>
                  <a:pt x="2540" y="194546"/>
                </a:lnTo>
                <a:lnTo>
                  <a:pt x="3809" y="183438"/>
                </a:lnTo>
                <a:lnTo>
                  <a:pt x="6349" y="172330"/>
                </a:lnTo>
                <a:lnTo>
                  <a:pt x="8888" y="161540"/>
                </a:lnTo>
                <a:lnTo>
                  <a:pt x="11745" y="150749"/>
                </a:lnTo>
                <a:lnTo>
                  <a:pt x="15237" y="140276"/>
                </a:lnTo>
                <a:lnTo>
                  <a:pt x="19364" y="130121"/>
                </a:lnTo>
                <a:lnTo>
                  <a:pt x="23490" y="119965"/>
                </a:lnTo>
                <a:lnTo>
                  <a:pt x="28252" y="110444"/>
                </a:lnTo>
                <a:lnTo>
                  <a:pt x="33013" y="101240"/>
                </a:lnTo>
                <a:lnTo>
                  <a:pt x="38727" y="92037"/>
                </a:lnTo>
                <a:lnTo>
                  <a:pt x="44441" y="83468"/>
                </a:lnTo>
                <a:lnTo>
                  <a:pt x="50472" y="74899"/>
                </a:lnTo>
                <a:lnTo>
                  <a:pt x="56821" y="67282"/>
                </a:lnTo>
                <a:lnTo>
                  <a:pt x="63487" y="59665"/>
                </a:lnTo>
                <a:lnTo>
                  <a:pt x="70470" y="52366"/>
                </a:lnTo>
                <a:lnTo>
                  <a:pt x="77771" y="45384"/>
                </a:lnTo>
                <a:lnTo>
                  <a:pt x="85390" y="39036"/>
                </a:lnTo>
                <a:lnTo>
                  <a:pt x="93326" y="33324"/>
                </a:lnTo>
                <a:lnTo>
                  <a:pt x="101579" y="27611"/>
                </a:lnTo>
                <a:lnTo>
                  <a:pt x="109832" y="22851"/>
                </a:lnTo>
                <a:lnTo>
                  <a:pt x="118720" y="17773"/>
                </a:lnTo>
                <a:lnTo>
                  <a:pt x="127291" y="13964"/>
                </a:lnTo>
                <a:lnTo>
                  <a:pt x="136496" y="10156"/>
                </a:lnTo>
                <a:lnTo>
                  <a:pt x="145385" y="6982"/>
                </a:lnTo>
                <a:lnTo>
                  <a:pt x="154908" y="4443"/>
                </a:lnTo>
                <a:lnTo>
                  <a:pt x="164113" y="2539"/>
                </a:lnTo>
                <a:lnTo>
                  <a:pt x="173953" y="952"/>
                </a:lnTo>
                <a:lnTo>
                  <a:pt x="183794" y="0"/>
                </a:lnTo>
                <a:close/>
              </a:path>
            </a:pathLst>
          </a:custGeom>
          <a:solidFill>
            <a:schemeClr val="bg1"/>
          </a:solidFill>
          <a:ln>
            <a:noFill/>
          </a:ln>
          <a:effectLst>
            <a:outerShdw blurRad="50800" dist="38100" dir="2700000" algn="tl" rotWithShape="0">
              <a:prstClr val="black">
                <a:alpha val="40000"/>
              </a:prstClr>
            </a:outerShdw>
          </a:effectLst>
          <a:extLst/>
        </p:spPr>
        <p:txBody>
          <a:bodyPr anchor="ctr">
            <a:scene3d>
              <a:camera prst="orthographicFront"/>
              <a:lightRig rig="threePt" dir="t"/>
            </a:scene3d>
            <a:sp3d>
              <a:contourClr>
                <a:srgbClr val="FFFFFF"/>
              </a:contourClr>
            </a:sp3d>
          </a:bodyPr>
          <a:lstStyle/>
          <a:p>
            <a:pPr algn="ctr">
              <a:defRPr/>
            </a:pPr>
            <a:endParaRPr lang="zh-CN" altLang="en-US">
              <a:solidFill>
                <a:schemeClr val="bg1"/>
              </a:solidFill>
              <a:latin typeface="微软雅黑" panose="020B0503020204020204" pitchFamily="34" charset="-122"/>
              <a:ea typeface="微软雅黑" panose="020B0503020204020204" pitchFamily="34" charset="-122"/>
            </a:endParaRPr>
          </a:p>
        </p:txBody>
      </p:sp>
      <p:grpSp>
        <p:nvGrpSpPr>
          <p:cNvPr id="15" name="组合 14"/>
          <p:cNvGrpSpPr/>
          <p:nvPr/>
        </p:nvGrpSpPr>
        <p:grpSpPr>
          <a:xfrm>
            <a:off x="4657427" y="1639999"/>
            <a:ext cx="2812732" cy="4381289"/>
            <a:chOff x="913011" y="764704"/>
            <a:chExt cx="2812732" cy="4381289"/>
          </a:xfrm>
        </p:grpSpPr>
        <p:grpSp>
          <p:nvGrpSpPr>
            <p:cNvPr id="16" name="组合 15"/>
            <p:cNvGrpSpPr/>
            <p:nvPr/>
          </p:nvGrpSpPr>
          <p:grpSpPr>
            <a:xfrm>
              <a:off x="1747692" y="4222426"/>
              <a:ext cx="1289708" cy="923567"/>
              <a:chOff x="4350532" y="1811995"/>
              <a:chExt cx="3661868" cy="2622287"/>
            </a:xfrm>
          </p:grpSpPr>
          <p:sp>
            <p:nvSpPr>
              <p:cNvPr id="135" name="Freeform 36"/>
              <p:cNvSpPr>
                <a:spLocks/>
              </p:cNvSpPr>
              <p:nvPr/>
            </p:nvSpPr>
            <p:spPr bwMode="auto">
              <a:xfrm>
                <a:off x="4539997" y="3410609"/>
                <a:ext cx="3282939" cy="162892"/>
              </a:xfrm>
              <a:custGeom>
                <a:avLst/>
                <a:gdLst>
                  <a:gd name="connsiteX0" fmla="*/ 35766 w 3282939"/>
                  <a:gd name="connsiteY0" fmla="*/ 320938 h 340225"/>
                  <a:gd name="connsiteX1" fmla="*/ 48093 w 3282939"/>
                  <a:gd name="connsiteY1" fmla="*/ 338101 h 340225"/>
                  <a:gd name="connsiteX2" fmla="*/ 0 w 3282939"/>
                  <a:gd name="connsiteY2" fmla="*/ 340225 h 340225"/>
                  <a:gd name="connsiteX3" fmla="*/ 35766 w 3282939"/>
                  <a:gd name="connsiteY3" fmla="*/ 320938 h 340225"/>
                  <a:gd name="connsiteX4" fmla="*/ 3253542 w 3282939"/>
                  <a:gd name="connsiteY4" fmla="*/ 179372 h 340225"/>
                  <a:gd name="connsiteX5" fmla="*/ 3253837 w 3282939"/>
                  <a:gd name="connsiteY5" fmla="*/ 196497 h 340225"/>
                  <a:gd name="connsiteX6" fmla="*/ 3253542 w 3282939"/>
                  <a:gd name="connsiteY6" fmla="*/ 179372 h 340225"/>
                  <a:gd name="connsiteX7" fmla="*/ 3282939 w 3282939"/>
                  <a:gd name="connsiteY7" fmla="*/ 0 h 340225"/>
                  <a:gd name="connsiteX8" fmla="*/ 3202017 w 3282939"/>
                  <a:gd name="connsiteY8" fmla="*/ 103183 h 340225"/>
                  <a:gd name="connsiteX9" fmla="*/ 3217148 w 3282939"/>
                  <a:gd name="connsiteY9" fmla="*/ 145976 h 340225"/>
                  <a:gd name="connsiteX10" fmla="*/ 15867 w 3282939"/>
                  <a:gd name="connsiteY10" fmla="*/ 144596 h 340225"/>
                  <a:gd name="connsiteX11" fmla="*/ 13528 w 3282939"/>
                  <a:gd name="connsiteY11" fmla="*/ 151326 h 340225"/>
                  <a:gd name="connsiteX12" fmla="*/ 0 w 3282939"/>
                  <a:gd name="connsiteY12" fmla="*/ 145014 h 340225"/>
                  <a:gd name="connsiteX13" fmla="*/ 3282939 w 3282939"/>
                  <a:gd name="connsiteY13" fmla="*/ 0 h 340225"/>
                  <a:gd name="connsiteX0" fmla="*/ 35766 w 3282939"/>
                  <a:gd name="connsiteY0" fmla="*/ 320938 h 340225"/>
                  <a:gd name="connsiteX1" fmla="*/ 48093 w 3282939"/>
                  <a:gd name="connsiteY1" fmla="*/ 338101 h 340225"/>
                  <a:gd name="connsiteX2" fmla="*/ 0 w 3282939"/>
                  <a:gd name="connsiteY2" fmla="*/ 340225 h 340225"/>
                  <a:gd name="connsiteX3" fmla="*/ 35766 w 3282939"/>
                  <a:gd name="connsiteY3" fmla="*/ 320938 h 340225"/>
                  <a:gd name="connsiteX4" fmla="*/ 3282939 w 3282939"/>
                  <a:gd name="connsiteY4" fmla="*/ 0 h 340225"/>
                  <a:gd name="connsiteX5" fmla="*/ 3202017 w 3282939"/>
                  <a:gd name="connsiteY5" fmla="*/ 103183 h 340225"/>
                  <a:gd name="connsiteX6" fmla="*/ 3217148 w 3282939"/>
                  <a:gd name="connsiteY6" fmla="*/ 145976 h 340225"/>
                  <a:gd name="connsiteX7" fmla="*/ 15867 w 3282939"/>
                  <a:gd name="connsiteY7" fmla="*/ 144596 h 340225"/>
                  <a:gd name="connsiteX8" fmla="*/ 13528 w 3282939"/>
                  <a:gd name="connsiteY8" fmla="*/ 151326 h 340225"/>
                  <a:gd name="connsiteX9" fmla="*/ 0 w 3282939"/>
                  <a:gd name="connsiteY9" fmla="*/ 145014 h 340225"/>
                  <a:gd name="connsiteX10" fmla="*/ 3282939 w 3282939"/>
                  <a:gd name="connsiteY10" fmla="*/ 0 h 340225"/>
                  <a:gd name="connsiteX0" fmla="*/ 0 w 3282939"/>
                  <a:gd name="connsiteY0" fmla="*/ 340225 h 340225"/>
                  <a:gd name="connsiteX1" fmla="*/ 48093 w 3282939"/>
                  <a:gd name="connsiteY1" fmla="*/ 338101 h 340225"/>
                  <a:gd name="connsiteX2" fmla="*/ 0 w 3282939"/>
                  <a:gd name="connsiteY2" fmla="*/ 340225 h 340225"/>
                  <a:gd name="connsiteX3" fmla="*/ 3282939 w 3282939"/>
                  <a:gd name="connsiteY3" fmla="*/ 0 h 340225"/>
                  <a:gd name="connsiteX4" fmla="*/ 3202017 w 3282939"/>
                  <a:gd name="connsiteY4" fmla="*/ 103183 h 340225"/>
                  <a:gd name="connsiteX5" fmla="*/ 3217148 w 3282939"/>
                  <a:gd name="connsiteY5" fmla="*/ 145976 h 340225"/>
                  <a:gd name="connsiteX6" fmla="*/ 15867 w 3282939"/>
                  <a:gd name="connsiteY6" fmla="*/ 144596 h 340225"/>
                  <a:gd name="connsiteX7" fmla="*/ 13528 w 3282939"/>
                  <a:gd name="connsiteY7" fmla="*/ 151326 h 340225"/>
                  <a:gd name="connsiteX8" fmla="*/ 0 w 3282939"/>
                  <a:gd name="connsiteY8" fmla="*/ 145014 h 340225"/>
                  <a:gd name="connsiteX9" fmla="*/ 3282939 w 3282939"/>
                  <a:gd name="connsiteY9" fmla="*/ 0 h 340225"/>
                  <a:gd name="connsiteX0" fmla="*/ 3282939 w 3374379"/>
                  <a:gd name="connsiteY0" fmla="*/ 0 h 151326"/>
                  <a:gd name="connsiteX1" fmla="*/ 3202017 w 3374379"/>
                  <a:gd name="connsiteY1" fmla="*/ 103183 h 151326"/>
                  <a:gd name="connsiteX2" fmla="*/ 3217148 w 3374379"/>
                  <a:gd name="connsiteY2" fmla="*/ 145976 h 151326"/>
                  <a:gd name="connsiteX3" fmla="*/ 15867 w 3374379"/>
                  <a:gd name="connsiteY3" fmla="*/ 144596 h 151326"/>
                  <a:gd name="connsiteX4" fmla="*/ 13528 w 3374379"/>
                  <a:gd name="connsiteY4" fmla="*/ 151326 h 151326"/>
                  <a:gd name="connsiteX5" fmla="*/ 0 w 3374379"/>
                  <a:gd name="connsiteY5" fmla="*/ 145014 h 151326"/>
                  <a:gd name="connsiteX6" fmla="*/ 3374379 w 3374379"/>
                  <a:gd name="connsiteY6" fmla="*/ 81944 h 151326"/>
                  <a:gd name="connsiteX0" fmla="*/ 3282939 w 3282939"/>
                  <a:gd name="connsiteY0" fmla="*/ 0 h 151326"/>
                  <a:gd name="connsiteX1" fmla="*/ 3202017 w 3282939"/>
                  <a:gd name="connsiteY1" fmla="*/ 103183 h 151326"/>
                  <a:gd name="connsiteX2" fmla="*/ 3217148 w 3282939"/>
                  <a:gd name="connsiteY2" fmla="*/ 145976 h 151326"/>
                  <a:gd name="connsiteX3" fmla="*/ 15867 w 3282939"/>
                  <a:gd name="connsiteY3" fmla="*/ 144596 h 151326"/>
                  <a:gd name="connsiteX4" fmla="*/ 13528 w 3282939"/>
                  <a:gd name="connsiteY4" fmla="*/ 151326 h 151326"/>
                  <a:gd name="connsiteX5" fmla="*/ 0 w 3282939"/>
                  <a:gd name="connsiteY5" fmla="*/ 145014 h 151326"/>
                  <a:gd name="connsiteX6" fmla="*/ 3272779 w 3282939"/>
                  <a:gd name="connsiteY6" fmla="*/ 7967 h 151326"/>
                  <a:gd name="connsiteX0" fmla="*/ 3282939 w 3282939"/>
                  <a:gd name="connsiteY0" fmla="*/ 0 h 145976"/>
                  <a:gd name="connsiteX1" fmla="*/ 3202017 w 3282939"/>
                  <a:gd name="connsiteY1" fmla="*/ 103183 h 145976"/>
                  <a:gd name="connsiteX2" fmla="*/ 3217148 w 3282939"/>
                  <a:gd name="connsiteY2" fmla="*/ 145976 h 145976"/>
                  <a:gd name="connsiteX3" fmla="*/ 15867 w 3282939"/>
                  <a:gd name="connsiteY3" fmla="*/ 144596 h 145976"/>
                  <a:gd name="connsiteX4" fmla="*/ 0 w 3282939"/>
                  <a:gd name="connsiteY4" fmla="*/ 145014 h 145976"/>
                  <a:gd name="connsiteX5" fmla="*/ 3272779 w 3282939"/>
                  <a:gd name="connsiteY5" fmla="*/ 7967 h 1459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282939" h="145976">
                    <a:close/>
                    <a:moveTo>
                      <a:pt x="3282939" y="0"/>
                    </a:moveTo>
                    <a:cubicBezTo>
                      <a:pt x="3192270" y="39034"/>
                      <a:pt x="3202013" y="103156"/>
                      <a:pt x="3202017" y="103183"/>
                    </a:cubicBezTo>
                    <a:cubicBezTo>
                      <a:pt x="3202746" y="119931"/>
                      <a:pt x="3208611" y="134207"/>
                      <a:pt x="3217148" y="145976"/>
                    </a:cubicBezTo>
                    <a:lnTo>
                      <a:pt x="15867" y="144596"/>
                    </a:lnTo>
                    <a:lnTo>
                      <a:pt x="0" y="145014"/>
                    </a:lnTo>
                    <a:lnTo>
                      <a:pt x="3272779" y="7967"/>
                    </a:lnTo>
                  </a:path>
                </a:pathLst>
              </a:custGeom>
              <a:gradFill flip="none" rotWithShape="1">
                <a:gsLst>
                  <a:gs pos="0">
                    <a:srgbClr val="494949"/>
                  </a:gs>
                  <a:gs pos="100000">
                    <a:srgbClr val="9D9D9D"/>
                  </a:gs>
                </a:gsLst>
                <a:lin ang="16200000" scaled="1"/>
                <a:tileRect/>
              </a:gradFill>
              <a:ln w="9525">
                <a:solidFill>
                  <a:srgbClr val="494949"/>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136" name="Freeform 38"/>
              <p:cNvSpPr>
                <a:spLocks/>
              </p:cNvSpPr>
              <p:nvPr/>
            </p:nvSpPr>
            <p:spPr bwMode="auto">
              <a:xfrm>
                <a:off x="4548266" y="3630966"/>
                <a:ext cx="3266400" cy="534674"/>
              </a:xfrm>
              <a:custGeom>
                <a:avLst/>
                <a:gdLst>
                  <a:gd name="T0" fmla="*/ 20 w 2341"/>
                  <a:gd name="T1" fmla="*/ 0 h 376"/>
                  <a:gd name="T2" fmla="*/ 4 w 2341"/>
                  <a:gd name="T3" fmla="*/ 69 h 376"/>
                  <a:gd name="T4" fmla="*/ 317 w 2341"/>
                  <a:gd name="T5" fmla="*/ 376 h 376"/>
                  <a:gd name="T6" fmla="*/ 2026 w 2341"/>
                  <a:gd name="T7" fmla="*/ 376 h 376"/>
                  <a:gd name="T8" fmla="*/ 2341 w 2341"/>
                  <a:gd name="T9" fmla="*/ 59 h 376"/>
                  <a:gd name="T10" fmla="*/ 2340 w 2341"/>
                  <a:gd name="T11" fmla="*/ 1 h 376"/>
                  <a:gd name="T12" fmla="*/ 20 w 2341"/>
                  <a:gd name="T13" fmla="*/ 0 h 376"/>
                </a:gdLst>
                <a:ahLst/>
                <a:cxnLst>
                  <a:cxn ang="0">
                    <a:pos x="T0" y="T1"/>
                  </a:cxn>
                  <a:cxn ang="0">
                    <a:pos x="T2" y="T3"/>
                  </a:cxn>
                  <a:cxn ang="0">
                    <a:pos x="T4" y="T5"/>
                  </a:cxn>
                  <a:cxn ang="0">
                    <a:pos x="T6" y="T7"/>
                  </a:cxn>
                  <a:cxn ang="0">
                    <a:pos x="T8" y="T9"/>
                  </a:cxn>
                  <a:cxn ang="0">
                    <a:pos x="T10" y="T11"/>
                  </a:cxn>
                  <a:cxn ang="0">
                    <a:pos x="T12" y="T13"/>
                  </a:cxn>
                </a:cxnLst>
                <a:rect l="0" t="0" r="r" b="b"/>
                <a:pathLst>
                  <a:path w="2341" h="376">
                    <a:moveTo>
                      <a:pt x="20" y="0"/>
                    </a:moveTo>
                    <a:cubicBezTo>
                      <a:pt x="20" y="0"/>
                      <a:pt x="0" y="55"/>
                      <a:pt x="4" y="69"/>
                    </a:cubicBezTo>
                    <a:cubicBezTo>
                      <a:pt x="4" y="69"/>
                      <a:pt x="15" y="168"/>
                      <a:pt x="317" y="376"/>
                    </a:cubicBezTo>
                    <a:cubicBezTo>
                      <a:pt x="2026" y="376"/>
                      <a:pt x="2026" y="376"/>
                      <a:pt x="2026" y="376"/>
                    </a:cubicBezTo>
                    <a:cubicBezTo>
                      <a:pt x="2026" y="376"/>
                      <a:pt x="2330" y="167"/>
                      <a:pt x="2341" y="59"/>
                    </a:cubicBezTo>
                    <a:cubicBezTo>
                      <a:pt x="2340" y="1"/>
                      <a:pt x="2340" y="1"/>
                      <a:pt x="2340" y="1"/>
                    </a:cubicBezTo>
                    <a:lnTo>
                      <a:pt x="20" y="0"/>
                    </a:lnTo>
                    <a:close/>
                  </a:path>
                </a:pathLst>
              </a:custGeom>
              <a:gradFill flip="none" rotWithShape="1">
                <a:gsLst>
                  <a:gs pos="51000">
                    <a:schemeClr val="bg1">
                      <a:alpha val="76000"/>
                    </a:schemeClr>
                  </a:gs>
                  <a:gs pos="0">
                    <a:schemeClr val="bg1">
                      <a:alpha val="0"/>
                    </a:schemeClr>
                  </a:gs>
                  <a:gs pos="100000">
                    <a:schemeClr val="bg1">
                      <a:alpha val="0"/>
                    </a:schemeClr>
                  </a:gs>
                </a:gsLst>
                <a:lin ang="16200000" scaled="1"/>
                <a:tileRect/>
              </a:gradFill>
              <a:ln w="9525">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37" name="Freeform 38"/>
              <p:cNvSpPr>
                <a:spLocks/>
              </p:cNvSpPr>
              <p:nvPr/>
            </p:nvSpPr>
            <p:spPr bwMode="auto">
              <a:xfrm>
                <a:off x="4527833" y="3574415"/>
                <a:ext cx="3266400" cy="524514"/>
              </a:xfrm>
              <a:custGeom>
                <a:avLst/>
                <a:gdLst>
                  <a:gd name="T0" fmla="*/ 20 w 2341"/>
                  <a:gd name="T1" fmla="*/ 0 h 376"/>
                  <a:gd name="T2" fmla="*/ 4 w 2341"/>
                  <a:gd name="T3" fmla="*/ 69 h 376"/>
                  <a:gd name="T4" fmla="*/ 317 w 2341"/>
                  <a:gd name="T5" fmla="*/ 376 h 376"/>
                  <a:gd name="T6" fmla="*/ 2026 w 2341"/>
                  <a:gd name="T7" fmla="*/ 376 h 376"/>
                  <a:gd name="T8" fmla="*/ 2341 w 2341"/>
                  <a:gd name="T9" fmla="*/ 59 h 376"/>
                  <a:gd name="T10" fmla="*/ 2340 w 2341"/>
                  <a:gd name="T11" fmla="*/ 1 h 376"/>
                  <a:gd name="T12" fmla="*/ 20 w 2341"/>
                  <a:gd name="T13" fmla="*/ 0 h 376"/>
                </a:gdLst>
                <a:ahLst/>
                <a:cxnLst>
                  <a:cxn ang="0">
                    <a:pos x="T0" y="T1"/>
                  </a:cxn>
                  <a:cxn ang="0">
                    <a:pos x="T2" y="T3"/>
                  </a:cxn>
                  <a:cxn ang="0">
                    <a:pos x="T4" y="T5"/>
                  </a:cxn>
                  <a:cxn ang="0">
                    <a:pos x="T6" y="T7"/>
                  </a:cxn>
                  <a:cxn ang="0">
                    <a:pos x="T8" y="T9"/>
                  </a:cxn>
                  <a:cxn ang="0">
                    <a:pos x="T10" y="T11"/>
                  </a:cxn>
                  <a:cxn ang="0">
                    <a:pos x="T12" y="T13"/>
                  </a:cxn>
                </a:cxnLst>
                <a:rect l="0" t="0" r="r" b="b"/>
                <a:pathLst>
                  <a:path w="2341" h="376">
                    <a:moveTo>
                      <a:pt x="20" y="0"/>
                    </a:moveTo>
                    <a:cubicBezTo>
                      <a:pt x="20" y="0"/>
                      <a:pt x="0" y="55"/>
                      <a:pt x="4" y="69"/>
                    </a:cubicBezTo>
                    <a:cubicBezTo>
                      <a:pt x="4" y="69"/>
                      <a:pt x="15" y="168"/>
                      <a:pt x="317" y="376"/>
                    </a:cubicBezTo>
                    <a:cubicBezTo>
                      <a:pt x="2026" y="376"/>
                      <a:pt x="2026" y="376"/>
                      <a:pt x="2026" y="376"/>
                    </a:cubicBezTo>
                    <a:cubicBezTo>
                      <a:pt x="2026" y="376"/>
                      <a:pt x="2330" y="167"/>
                      <a:pt x="2341" y="59"/>
                    </a:cubicBezTo>
                    <a:cubicBezTo>
                      <a:pt x="2340" y="1"/>
                      <a:pt x="2340" y="1"/>
                      <a:pt x="2340" y="1"/>
                    </a:cubicBezTo>
                    <a:lnTo>
                      <a:pt x="20" y="0"/>
                    </a:lnTo>
                    <a:close/>
                  </a:path>
                </a:pathLst>
              </a:custGeom>
              <a:gradFill flip="none" rotWithShape="1">
                <a:gsLst>
                  <a:gs pos="833">
                    <a:srgbClr val="494949"/>
                  </a:gs>
                  <a:gs pos="59000">
                    <a:srgbClr val="9D9D9D"/>
                  </a:gs>
                  <a:gs pos="100000">
                    <a:srgbClr val="5E5E5E"/>
                  </a:gs>
                </a:gsLst>
                <a:lin ang="0" scaled="1"/>
                <a:tileRect/>
              </a:gradFill>
              <a:ln w="9525">
                <a:solidFill>
                  <a:srgbClr val="5E5E5E"/>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38" name="矩形 2788"/>
              <p:cNvSpPr/>
              <p:nvPr/>
            </p:nvSpPr>
            <p:spPr>
              <a:xfrm rot="1283126">
                <a:off x="4475511" y="3459588"/>
                <a:ext cx="3292758" cy="452993"/>
              </a:xfrm>
              <a:custGeom>
                <a:avLst/>
                <a:gdLst>
                  <a:gd name="connsiteX0" fmla="*/ 0 w 5717811"/>
                  <a:gd name="connsiteY0" fmla="*/ 0 h 237842"/>
                  <a:gd name="connsiteX1" fmla="*/ 5717811 w 5717811"/>
                  <a:gd name="connsiteY1" fmla="*/ 0 h 237842"/>
                  <a:gd name="connsiteX2" fmla="*/ 5717811 w 5717811"/>
                  <a:gd name="connsiteY2" fmla="*/ 237842 h 237842"/>
                  <a:gd name="connsiteX3" fmla="*/ 0 w 5717811"/>
                  <a:gd name="connsiteY3" fmla="*/ 237842 h 237842"/>
                  <a:gd name="connsiteX4" fmla="*/ 0 w 5717811"/>
                  <a:gd name="connsiteY4" fmla="*/ 0 h 237842"/>
                  <a:gd name="connsiteX0" fmla="*/ 122548 w 5840359"/>
                  <a:gd name="connsiteY0" fmla="*/ 0 h 237842"/>
                  <a:gd name="connsiteX1" fmla="*/ 5840359 w 5840359"/>
                  <a:gd name="connsiteY1" fmla="*/ 0 h 237842"/>
                  <a:gd name="connsiteX2" fmla="*/ 5840359 w 5840359"/>
                  <a:gd name="connsiteY2" fmla="*/ 237842 h 237842"/>
                  <a:gd name="connsiteX3" fmla="*/ 0 w 5840359"/>
                  <a:gd name="connsiteY3" fmla="*/ 200134 h 237842"/>
                  <a:gd name="connsiteX4" fmla="*/ 122548 w 5840359"/>
                  <a:gd name="connsiteY4" fmla="*/ 0 h 237842"/>
                  <a:gd name="connsiteX0" fmla="*/ 223749 w 5941560"/>
                  <a:gd name="connsiteY0" fmla="*/ 0 h 237842"/>
                  <a:gd name="connsiteX1" fmla="*/ 5941560 w 5941560"/>
                  <a:gd name="connsiteY1" fmla="*/ 0 h 237842"/>
                  <a:gd name="connsiteX2" fmla="*/ 5941560 w 5941560"/>
                  <a:gd name="connsiteY2" fmla="*/ 237842 h 237842"/>
                  <a:gd name="connsiteX3" fmla="*/ 101201 w 5941560"/>
                  <a:gd name="connsiteY3" fmla="*/ 200134 h 237842"/>
                  <a:gd name="connsiteX4" fmla="*/ 223749 w 5941560"/>
                  <a:gd name="connsiteY4" fmla="*/ 0 h 237842"/>
                  <a:gd name="connsiteX0" fmla="*/ 258267 w 5976078"/>
                  <a:gd name="connsiteY0" fmla="*/ 0 h 237842"/>
                  <a:gd name="connsiteX1" fmla="*/ 5976078 w 5976078"/>
                  <a:gd name="connsiteY1" fmla="*/ 0 h 237842"/>
                  <a:gd name="connsiteX2" fmla="*/ 5976078 w 5976078"/>
                  <a:gd name="connsiteY2" fmla="*/ 237842 h 237842"/>
                  <a:gd name="connsiteX3" fmla="*/ 135719 w 5976078"/>
                  <a:gd name="connsiteY3" fmla="*/ 200134 h 237842"/>
                  <a:gd name="connsiteX4" fmla="*/ 258267 w 5976078"/>
                  <a:gd name="connsiteY4" fmla="*/ 0 h 237842"/>
                  <a:gd name="connsiteX0" fmla="*/ 336427 w 6054238"/>
                  <a:gd name="connsiteY0" fmla="*/ 0 h 237842"/>
                  <a:gd name="connsiteX1" fmla="*/ 6054238 w 6054238"/>
                  <a:gd name="connsiteY1" fmla="*/ 0 h 237842"/>
                  <a:gd name="connsiteX2" fmla="*/ 6054238 w 6054238"/>
                  <a:gd name="connsiteY2" fmla="*/ 237842 h 237842"/>
                  <a:gd name="connsiteX3" fmla="*/ 110185 w 6054238"/>
                  <a:gd name="connsiteY3" fmla="*/ 200134 h 237842"/>
                  <a:gd name="connsiteX4" fmla="*/ 336427 w 6054238"/>
                  <a:gd name="connsiteY4" fmla="*/ 0 h 237842"/>
                  <a:gd name="connsiteX0" fmla="*/ 340565 w 6058376"/>
                  <a:gd name="connsiteY0" fmla="*/ 0 h 237842"/>
                  <a:gd name="connsiteX1" fmla="*/ 6058376 w 6058376"/>
                  <a:gd name="connsiteY1" fmla="*/ 0 h 237842"/>
                  <a:gd name="connsiteX2" fmla="*/ 6058376 w 6058376"/>
                  <a:gd name="connsiteY2" fmla="*/ 237842 h 237842"/>
                  <a:gd name="connsiteX3" fmla="*/ 114323 w 6058376"/>
                  <a:gd name="connsiteY3" fmla="*/ 200134 h 237842"/>
                  <a:gd name="connsiteX4" fmla="*/ 340565 w 6058376"/>
                  <a:gd name="connsiteY4" fmla="*/ 0 h 237842"/>
                  <a:gd name="connsiteX0" fmla="*/ 340565 w 6213394"/>
                  <a:gd name="connsiteY0" fmla="*/ 0 h 237842"/>
                  <a:gd name="connsiteX1" fmla="*/ 6058376 w 6213394"/>
                  <a:gd name="connsiteY1" fmla="*/ 0 h 237842"/>
                  <a:gd name="connsiteX2" fmla="*/ 6058376 w 6213394"/>
                  <a:gd name="connsiteY2" fmla="*/ 237842 h 237842"/>
                  <a:gd name="connsiteX3" fmla="*/ 114323 w 6213394"/>
                  <a:gd name="connsiteY3" fmla="*/ 200134 h 237842"/>
                  <a:gd name="connsiteX4" fmla="*/ 340565 w 6213394"/>
                  <a:gd name="connsiteY4" fmla="*/ 0 h 237842"/>
                  <a:gd name="connsiteX0" fmla="*/ 340565 w 6236541"/>
                  <a:gd name="connsiteY0" fmla="*/ 0 h 237842"/>
                  <a:gd name="connsiteX1" fmla="*/ 6058376 w 6236541"/>
                  <a:gd name="connsiteY1" fmla="*/ 0 h 237842"/>
                  <a:gd name="connsiteX2" fmla="*/ 6058376 w 6236541"/>
                  <a:gd name="connsiteY2" fmla="*/ 237842 h 237842"/>
                  <a:gd name="connsiteX3" fmla="*/ 114323 w 6236541"/>
                  <a:gd name="connsiteY3" fmla="*/ 200134 h 237842"/>
                  <a:gd name="connsiteX4" fmla="*/ 340565 w 6236541"/>
                  <a:gd name="connsiteY4" fmla="*/ 0 h 2378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36541" h="237842">
                    <a:moveTo>
                      <a:pt x="340565" y="0"/>
                    </a:moveTo>
                    <a:lnTo>
                      <a:pt x="6058376" y="0"/>
                    </a:lnTo>
                    <a:cubicBezTo>
                      <a:pt x="6407167" y="154695"/>
                      <a:pt x="6152644" y="158561"/>
                      <a:pt x="6058376" y="237842"/>
                    </a:cubicBezTo>
                    <a:lnTo>
                      <a:pt x="114323" y="200134"/>
                    </a:lnTo>
                    <a:cubicBezTo>
                      <a:pt x="-165338" y="86289"/>
                      <a:pt x="130034" y="19577"/>
                      <a:pt x="340565" y="0"/>
                    </a:cubicBezTo>
                    <a:close/>
                  </a:path>
                </a:pathLst>
              </a:custGeom>
              <a:gradFill flip="none" rotWithShape="0">
                <a:gsLst>
                  <a:gs pos="87000">
                    <a:schemeClr val="bg1">
                      <a:lumMod val="65000"/>
                    </a:schemeClr>
                  </a:gs>
                  <a:gs pos="16000">
                    <a:schemeClr val="bg1">
                      <a:lumMod val="75000"/>
                    </a:schemeClr>
                  </a:gs>
                  <a:gs pos="0">
                    <a:srgbClr val="5E5E5E"/>
                  </a:gs>
                  <a:gs pos="49000">
                    <a:schemeClr val="bg1"/>
                  </a:gs>
                  <a:gs pos="100000">
                    <a:srgbClr val="494949"/>
                  </a:gs>
                </a:gsLst>
                <a:lin ang="16200000" scaled="1"/>
                <a:tileRect/>
              </a:gradFill>
              <a:ln>
                <a:noFill/>
              </a:ln>
              <a:effectLst>
                <a:softEdge rad="127000"/>
              </a:effectLst>
              <a:scene3d>
                <a:camera prst="orthographicFront">
                  <a:rot lat="2683488" lon="21466804" rev="12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39" name="组合 138"/>
              <p:cNvGrpSpPr/>
              <p:nvPr/>
            </p:nvGrpSpPr>
            <p:grpSpPr>
              <a:xfrm>
                <a:off x="4350532" y="1811995"/>
                <a:ext cx="3661868" cy="598986"/>
                <a:chOff x="4350532" y="2259168"/>
                <a:chExt cx="3661868" cy="598986"/>
              </a:xfrm>
            </p:grpSpPr>
            <p:sp>
              <p:nvSpPr>
                <p:cNvPr id="154" name="Freeform 35"/>
                <p:cNvSpPr>
                  <a:spLocks/>
                </p:cNvSpPr>
                <p:nvPr/>
              </p:nvSpPr>
              <p:spPr bwMode="auto">
                <a:xfrm>
                  <a:off x="4466938" y="2451775"/>
                  <a:ext cx="3396348" cy="406379"/>
                </a:xfrm>
                <a:custGeom>
                  <a:avLst/>
                  <a:gdLst>
                    <a:gd name="T0" fmla="*/ 1 w 2434"/>
                    <a:gd name="T1" fmla="*/ 0 h 291"/>
                    <a:gd name="T2" fmla="*/ 1 w 2434"/>
                    <a:gd name="T3" fmla="*/ 271 h 291"/>
                    <a:gd name="T4" fmla="*/ 41 w 2434"/>
                    <a:gd name="T5" fmla="*/ 291 h 291"/>
                    <a:gd name="T6" fmla="*/ 2383 w 2434"/>
                    <a:gd name="T7" fmla="*/ 189 h 291"/>
                    <a:gd name="T8" fmla="*/ 2430 w 2434"/>
                    <a:gd name="T9" fmla="*/ 140 h 291"/>
                    <a:gd name="T10" fmla="*/ 2430 w 2434"/>
                    <a:gd name="T11" fmla="*/ 0 h 291"/>
                    <a:gd name="T12" fmla="*/ 2322 w 2434"/>
                    <a:gd name="T13" fmla="*/ 21 h 291"/>
                    <a:gd name="T14" fmla="*/ 113 w 2434"/>
                    <a:gd name="T15" fmla="*/ 21 h 291"/>
                    <a:gd name="T16" fmla="*/ 1 w 2434"/>
                    <a:gd name="T17" fmla="*/ 0 h 2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434" h="291">
                      <a:moveTo>
                        <a:pt x="1" y="0"/>
                      </a:moveTo>
                      <a:cubicBezTo>
                        <a:pt x="1" y="271"/>
                        <a:pt x="1" y="271"/>
                        <a:pt x="1" y="271"/>
                      </a:cubicBezTo>
                      <a:cubicBezTo>
                        <a:pt x="1" y="271"/>
                        <a:pt x="0" y="291"/>
                        <a:pt x="41" y="291"/>
                      </a:cubicBezTo>
                      <a:cubicBezTo>
                        <a:pt x="82" y="291"/>
                        <a:pt x="2383" y="189"/>
                        <a:pt x="2383" y="189"/>
                      </a:cubicBezTo>
                      <a:cubicBezTo>
                        <a:pt x="2383" y="189"/>
                        <a:pt x="2434" y="185"/>
                        <a:pt x="2430" y="140"/>
                      </a:cubicBezTo>
                      <a:cubicBezTo>
                        <a:pt x="2430" y="0"/>
                        <a:pt x="2430" y="0"/>
                        <a:pt x="2430" y="0"/>
                      </a:cubicBezTo>
                      <a:cubicBezTo>
                        <a:pt x="2430" y="0"/>
                        <a:pt x="2404" y="22"/>
                        <a:pt x="2322" y="21"/>
                      </a:cubicBezTo>
                      <a:cubicBezTo>
                        <a:pt x="113" y="21"/>
                        <a:pt x="113" y="21"/>
                        <a:pt x="113" y="21"/>
                      </a:cubicBezTo>
                      <a:cubicBezTo>
                        <a:pt x="113" y="21"/>
                        <a:pt x="44" y="28"/>
                        <a:pt x="1" y="0"/>
                      </a:cubicBezTo>
                      <a:close/>
                    </a:path>
                  </a:pathLst>
                </a:custGeom>
                <a:gradFill flip="none" rotWithShape="1">
                  <a:gsLst>
                    <a:gs pos="0">
                      <a:srgbClr val="494949"/>
                    </a:gs>
                    <a:gs pos="49000">
                      <a:schemeClr val="bg1"/>
                    </a:gs>
                    <a:gs pos="100000">
                      <a:srgbClr val="4C4C4C"/>
                    </a:gs>
                  </a:gsLst>
                  <a:lin ang="10800000" scaled="1"/>
                  <a:tileRect/>
                </a:gradFill>
                <a:ln w="12700">
                  <a:solidFill>
                    <a:schemeClr val="tx1">
                      <a:alpha val="98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155" name="Freeform 40"/>
                <p:cNvSpPr>
                  <a:spLocks/>
                </p:cNvSpPr>
                <p:nvPr/>
              </p:nvSpPr>
              <p:spPr bwMode="auto">
                <a:xfrm>
                  <a:off x="4376932" y="2259168"/>
                  <a:ext cx="3570004" cy="238630"/>
                </a:xfrm>
                <a:custGeom>
                  <a:avLst/>
                  <a:gdLst>
                    <a:gd name="T0" fmla="*/ 153 w 2559"/>
                    <a:gd name="T1" fmla="*/ 7 h 171"/>
                    <a:gd name="T2" fmla="*/ 1 w 2559"/>
                    <a:gd name="T3" fmla="*/ 92 h 171"/>
                    <a:gd name="T4" fmla="*/ 144 w 2559"/>
                    <a:gd name="T5" fmla="*/ 171 h 171"/>
                    <a:gd name="T6" fmla="*/ 2399 w 2559"/>
                    <a:gd name="T7" fmla="*/ 171 h 171"/>
                    <a:gd name="T8" fmla="*/ 2551 w 2559"/>
                    <a:gd name="T9" fmla="*/ 94 h 171"/>
                    <a:gd name="T10" fmla="*/ 2399 w 2559"/>
                    <a:gd name="T11" fmla="*/ 7 h 171"/>
                    <a:gd name="T12" fmla="*/ 2398 w 2559"/>
                    <a:gd name="T13" fmla="*/ 7 h 171"/>
                    <a:gd name="T14" fmla="*/ 2399 w 2559"/>
                    <a:gd name="T15" fmla="*/ 7 h 171"/>
                    <a:gd name="T16" fmla="*/ 153 w 2559"/>
                    <a:gd name="T17" fmla="*/ 7 h 1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559" h="171">
                      <a:moveTo>
                        <a:pt x="153" y="7"/>
                      </a:moveTo>
                      <a:cubicBezTo>
                        <a:pt x="153" y="7"/>
                        <a:pt x="10" y="8"/>
                        <a:pt x="1" y="92"/>
                      </a:cubicBezTo>
                      <a:cubicBezTo>
                        <a:pt x="1" y="92"/>
                        <a:pt x="0" y="160"/>
                        <a:pt x="144" y="171"/>
                      </a:cubicBezTo>
                      <a:cubicBezTo>
                        <a:pt x="2399" y="171"/>
                        <a:pt x="2399" y="171"/>
                        <a:pt x="2399" y="171"/>
                      </a:cubicBezTo>
                      <a:cubicBezTo>
                        <a:pt x="2399" y="171"/>
                        <a:pt x="2544" y="169"/>
                        <a:pt x="2551" y="94"/>
                      </a:cubicBezTo>
                      <a:cubicBezTo>
                        <a:pt x="2551" y="94"/>
                        <a:pt x="2559" y="14"/>
                        <a:pt x="2399" y="7"/>
                      </a:cubicBezTo>
                      <a:cubicBezTo>
                        <a:pt x="2399" y="7"/>
                        <a:pt x="2399" y="7"/>
                        <a:pt x="2398" y="7"/>
                      </a:cubicBezTo>
                      <a:cubicBezTo>
                        <a:pt x="2240" y="0"/>
                        <a:pt x="2399" y="7"/>
                        <a:pt x="2399" y="7"/>
                      </a:cubicBezTo>
                      <a:lnTo>
                        <a:pt x="153" y="7"/>
                      </a:lnTo>
                      <a:close/>
                    </a:path>
                  </a:pathLst>
                </a:custGeom>
                <a:gradFill>
                  <a:gsLst>
                    <a:gs pos="15827">
                      <a:srgbClr val="717171"/>
                    </a:gs>
                    <a:gs pos="0">
                      <a:srgbClr val="2D3939"/>
                    </a:gs>
                    <a:gs pos="49000">
                      <a:srgbClr val="2D3939"/>
                    </a:gs>
                    <a:gs pos="100000">
                      <a:srgbClr val="4C4C4C"/>
                    </a:gs>
                  </a:gsLst>
                  <a:lin ang="16200000" scaled="1"/>
                </a:gra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56" name="矩形 2788"/>
                <p:cNvSpPr/>
                <p:nvPr/>
              </p:nvSpPr>
              <p:spPr>
                <a:xfrm>
                  <a:off x="4350532" y="2274408"/>
                  <a:ext cx="3661868" cy="261491"/>
                </a:xfrm>
                <a:custGeom>
                  <a:avLst/>
                  <a:gdLst>
                    <a:gd name="connsiteX0" fmla="*/ 0 w 5717811"/>
                    <a:gd name="connsiteY0" fmla="*/ 0 h 237842"/>
                    <a:gd name="connsiteX1" fmla="*/ 5717811 w 5717811"/>
                    <a:gd name="connsiteY1" fmla="*/ 0 h 237842"/>
                    <a:gd name="connsiteX2" fmla="*/ 5717811 w 5717811"/>
                    <a:gd name="connsiteY2" fmla="*/ 237842 h 237842"/>
                    <a:gd name="connsiteX3" fmla="*/ 0 w 5717811"/>
                    <a:gd name="connsiteY3" fmla="*/ 237842 h 237842"/>
                    <a:gd name="connsiteX4" fmla="*/ 0 w 5717811"/>
                    <a:gd name="connsiteY4" fmla="*/ 0 h 237842"/>
                    <a:gd name="connsiteX0" fmla="*/ 122548 w 5840359"/>
                    <a:gd name="connsiteY0" fmla="*/ 0 h 237842"/>
                    <a:gd name="connsiteX1" fmla="*/ 5840359 w 5840359"/>
                    <a:gd name="connsiteY1" fmla="*/ 0 h 237842"/>
                    <a:gd name="connsiteX2" fmla="*/ 5840359 w 5840359"/>
                    <a:gd name="connsiteY2" fmla="*/ 237842 h 237842"/>
                    <a:gd name="connsiteX3" fmla="*/ 0 w 5840359"/>
                    <a:gd name="connsiteY3" fmla="*/ 200134 h 237842"/>
                    <a:gd name="connsiteX4" fmla="*/ 122548 w 5840359"/>
                    <a:gd name="connsiteY4" fmla="*/ 0 h 237842"/>
                    <a:gd name="connsiteX0" fmla="*/ 223749 w 5941560"/>
                    <a:gd name="connsiteY0" fmla="*/ 0 h 237842"/>
                    <a:gd name="connsiteX1" fmla="*/ 5941560 w 5941560"/>
                    <a:gd name="connsiteY1" fmla="*/ 0 h 237842"/>
                    <a:gd name="connsiteX2" fmla="*/ 5941560 w 5941560"/>
                    <a:gd name="connsiteY2" fmla="*/ 237842 h 237842"/>
                    <a:gd name="connsiteX3" fmla="*/ 101201 w 5941560"/>
                    <a:gd name="connsiteY3" fmla="*/ 200134 h 237842"/>
                    <a:gd name="connsiteX4" fmla="*/ 223749 w 5941560"/>
                    <a:gd name="connsiteY4" fmla="*/ 0 h 237842"/>
                    <a:gd name="connsiteX0" fmla="*/ 258267 w 5976078"/>
                    <a:gd name="connsiteY0" fmla="*/ 0 h 237842"/>
                    <a:gd name="connsiteX1" fmla="*/ 5976078 w 5976078"/>
                    <a:gd name="connsiteY1" fmla="*/ 0 h 237842"/>
                    <a:gd name="connsiteX2" fmla="*/ 5976078 w 5976078"/>
                    <a:gd name="connsiteY2" fmla="*/ 237842 h 237842"/>
                    <a:gd name="connsiteX3" fmla="*/ 135719 w 5976078"/>
                    <a:gd name="connsiteY3" fmla="*/ 200134 h 237842"/>
                    <a:gd name="connsiteX4" fmla="*/ 258267 w 5976078"/>
                    <a:gd name="connsiteY4" fmla="*/ 0 h 237842"/>
                    <a:gd name="connsiteX0" fmla="*/ 336427 w 6054238"/>
                    <a:gd name="connsiteY0" fmla="*/ 0 h 237842"/>
                    <a:gd name="connsiteX1" fmla="*/ 6054238 w 6054238"/>
                    <a:gd name="connsiteY1" fmla="*/ 0 h 237842"/>
                    <a:gd name="connsiteX2" fmla="*/ 6054238 w 6054238"/>
                    <a:gd name="connsiteY2" fmla="*/ 237842 h 237842"/>
                    <a:gd name="connsiteX3" fmla="*/ 110185 w 6054238"/>
                    <a:gd name="connsiteY3" fmla="*/ 200134 h 237842"/>
                    <a:gd name="connsiteX4" fmla="*/ 336427 w 6054238"/>
                    <a:gd name="connsiteY4" fmla="*/ 0 h 237842"/>
                    <a:gd name="connsiteX0" fmla="*/ 340565 w 6058376"/>
                    <a:gd name="connsiteY0" fmla="*/ 0 h 237842"/>
                    <a:gd name="connsiteX1" fmla="*/ 6058376 w 6058376"/>
                    <a:gd name="connsiteY1" fmla="*/ 0 h 237842"/>
                    <a:gd name="connsiteX2" fmla="*/ 6058376 w 6058376"/>
                    <a:gd name="connsiteY2" fmla="*/ 237842 h 237842"/>
                    <a:gd name="connsiteX3" fmla="*/ 114323 w 6058376"/>
                    <a:gd name="connsiteY3" fmla="*/ 200134 h 237842"/>
                    <a:gd name="connsiteX4" fmla="*/ 340565 w 6058376"/>
                    <a:gd name="connsiteY4" fmla="*/ 0 h 237842"/>
                    <a:gd name="connsiteX0" fmla="*/ 340565 w 6213394"/>
                    <a:gd name="connsiteY0" fmla="*/ 0 h 237842"/>
                    <a:gd name="connsiteX1" fmla="*/ 6058376 w 6213394"/>
                    <a:gd name="connsiteY1" fmla="*/ 0 h 237842"/>
                    <a:gd name="connsiteX2" fmla="*/ 6058376 w 6213394"/>
                    <a:gd name="connsiteY2" fmla="*/ 237842 h 237842"/>
                    <a:gd name="connsiteX3" fmla="*/ 114323 w 6213394"/>
                    <a:gd name="connsiteY3" fmla="*/ 200134 h 237842"/>
                    <a:gd name="connsiteX4" fmla="*/ 340565 w 6213394"/>
                    <a:gd name="connsiteY4" fmla="*/ 0 h 237842"/>
                    <a:gd name="connsiteX0" fmla="*/ 340565 w 6236541"/>
                    <a:gd name="connsiteY0" fmla="*/ 0 h 237842"/>
                    <a:gd name="connsiteX1" fmla="*/ 6058376 w 6236541"/>
                    <a:gd name="connsiteY1" fmla="*/ 0 h 237842"/>
                    <a:gd name="connsiteX2" fmla="*/ 6058376 w 6236541"/>
                    <a:gd name="connsiteY2" fmla="*/ 237842 h 237842"/>
                    <a:gd name="connsiteX3" fmla="*/ 114323 w 6236541"/>
                    <a:gd name="connsiteY3" fmla="*/ 200134 h 237842"/>
                    <a:gd name="connsiteX4" fmla="*/ 340565 w 6236541"/>
                    <a:gd name="connsiteY4" fmla="*/ 0 h 2378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36541" h="237842">
                      <a:moveTo>
                        <a:pt x="340565" y="0"/>
                      </a:moveTo>
                      <a:lnTo>
                        <a:pt x="6058376" y="0"/>
                      </a:lnTo>
                      <a:cubicBezTo>
                        <a:pt x="6407167" y="154695"/>
                        <a:pt x="6152644" y="158561"/>
                        <a:pt x="6058376" y="237842"/>
                      </a:cubicBezTo>
                      <a:lnTo>
                        <a:pt x="114323" y="200134"/>
                      </a:lnTo>
                      <a:cubicBezTo>
                        <a:pt x="-165338" y="86289"/>
                        <a:pt x="130034" y="19577"/>
                        <a:pt x="340565" y="0"/>
                      </a:cubicBezTo>
                      <a:close/>
                    </a:path>
                  </a:pathLst>
                </a:custGeom>
                <a:gradFill flip="none" rotWithShape="0">
                  <a:gsLst>
                    <a:gs pos="87000">
                      <a:schemeClr val="bg1">
                        <a:lumMod val="65000"/>
                      </a:schemeClr>
                    </a:gs>
                    <a:gs pos="16000">
                      <a:schemeClr val="bg1">
                        <a:lumMod val="75000"/>
                      </a:schemeClr>
                    </a:gs>
                    <a:gs pos="0">
                      <a:schemeClr val="bg1">
                        <a:lumMod val="75000"/>
                        <a:alpha val="0"/>
                      </a:schemeClr>
                    </a:gs>
                    <a:gs pos="49000">
                      <a:schemeClr val="bg1"/>
                    </a:gs>
                    <a:gs pos="100000">
                      <a:schemeClr val="bg1">
                        <a:lumMod val="75000"/>
                        <a:alpha val="0"/>
                      </a:schemeClr>
                    </a:gs>
                  </a:gsLst>
                  <a:lin ang="16200000" scaled="1"/>
                  <a:tileRect/>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40" name="组合 139"/>
              <p:cNvGrpSpPr/>
              <p:nvPr/>
            </p:nvGrpSpPr>
            <p:grpSpPr>
              <a:xfrm>
                <a:off x="4513666" y="2274205"/>
                <a:ext cx="3282939" cy="340225"/>
                <a:chOff x="4513666" y="2710466"/>
                <a:chExt cx="3282939" cy="340225"/>
              </a:xfrm>
            </p:grpSpPr>
            <p:sp>
              <p:nvSpPr>
                <p:cNvPr id="152" name="Freeform 36"/>
                <p:cNvSpPr>
                  <a:spLocks/>
                </p:cNvSpPr>
                <p:nvPr/>
              </p:nvSpPr>
              <p:spPr bwMode="auto">
                <a:xfrm>
                  <a:off x="4513666" y="2710466"/>
                  <a:ext cx="3282939" cy="340225"/>
                </a:xfrm>
                <a:custGeom>
                  <a:avLst/>
                  <a:gdLst>
                    <a:gd name="T0" fmla="*/ 0 w 2353"/>
                    <a:gd name="T1" fmla="*/ 104 h 244"/>
                    <a:gd name="T2" fmla="*/ 59 w 2353"/>
                    <a:gd name="T3" fmla="*/ 172 h 244"/>
                    <a:gd name="T4" fmla="*/ 0 w 2353"/>
                    <a:gd name="T5" fmla="*/ 244 h 244"/>
                    <a:gd name="T6" fmla="*/ 2353 w 2353"/>
                    <a:gd name="T7" fmla="*/ 140 h 244"/>
                    <a:gd name="T8" fmla="*/ 2295 w 2353"/>
                    <a:gd name="T9" fmla="*/ 74 h 244"/>
                    <a:gd name="T10" fmla="*/ 2353 w 2353"/>
                    <a:gd name="T11" fmla="*/ 0 h 244"/>
                    <a:gd name="T12" fmla="*/ 0 w 2353"/>
                    <a:gd name="T13" fmla="*/ 104 h 244"/>
                  </a:gdLst>
                  <a:ahLst/>
                  <a:cxnLst>
                    <a:cxn ang="0">
                      <a:pos x="T0" y="T1"/>
                    </a:cxn>
                    <a:cxn ang="0">
                      <a:pos x="T2" y="T3"/>
                    </a:cxn>
                    <a:cxn ang="0">
                      <a:pos x="T4" y="T5"/>
                    </a:cxn>
                    <a:cxn ang="0">
                      <a:pos x="T6" y="T7"/>
                    </a:cxn>
                    <a:cxn ang="0">
                      <a:pos x="T8" y="T9"/>
                    </a:cxn>
                    <a:cxn ang="0">
                      <a:pos x="T10" y="T11"/>
                    </a:cxn>
                    <a:cxn ang="0">
                      <a:pos x="T12" y="T13"/>
                    </a:cxn>
                  </a:cxnLst>
                  <a:rect l="0" t="0" r="r" b="b"/>
                  <a:pathLst>
                    <a:path w="2353" h="244">
                      <a:moveTo>
                        <a:pt x="0" y="104"/>
                      </a:moveTo>
                      <a:cubicBezTo>
                        <a:pt x="0" y="104"/>
                        <a:pt x="55" y="124"/>
                        <a:pt x="59" y="172"/>
                      </a:cubicBezTo>
                      <a:cubicBezTo>
                        <a:pt x="59" y="172"/>
                        <a:pt x="60" y="222"/>
                        <a:pt x="0" y="244"/>
                      </a:cubicBezTo>
                      <a:cubicBezTo>
                        <a:pt x="2353" y="140"/>
                        <a:pt x="2353" y="140"/>
                        <a:pt x="2353" y="140"/>
                      </a:cubicBezTo>
                      <a:cubicBezTo>
                        <a:pt x="2353" y="140"/>
                        <a:pt x="2297" y="120"/>
                        <a:pt x="2295" y="74"/>
                      </a:cubicBezTo>
                      <a:cubicBezTo>
                        <a:pt x="2295" y="74"/>
                        <a:pt x="2288" y="28"/>
                        <a:pt x="2353" y="0"/>
                      </a:cubicBezTo>
                      <a:lnTo>
                        <a:pt x="0" y="104"/>
                      </a:lnTo>
                      <a:close/>
                    </a:path>
                  </a:pathLst>
                </a:custGeom>
                <a:gradFill flip="none" rotWithShape="1">
                  <a:gsLst>
                    <a:gs pos="25000">
                      <a:srgbClr val="545454"/>
                    </a:gs>
                    <a:gs pos="70000">
                      <a:srgbClr val="545454"/>
                    </a:gs>
                    <a:gs pos="49000">
                      <a:srgbClr val="9D9D9D">
                        <a:alpha val="3000"/>
                      </a:srgbClr>
                    </a:gs>
                  </a:gsLst>
                  <a:lin ang="16080000" scaled="0"/>
                  <a:tileRect/>
                </a:gradFill>
                <a:ln w="9525">
                  <a:solidFill>
                    <a:srgbClr val="5E5E5E"/>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53" name="矩形 2788"/>
                <p:cNvSpPr/>
                <p:nvPr/>
              </p:nvSpPr>
              <p:spPr>
                <a:xfrm rot="21348992">
                  <a:off x="4628996" y="2777337"/>
                  <a:ext cx="3125312" cy="193465"/>
                </a:xfrm>
                <a:custGeom>
                  <a:avLst/>
                  <a:gdLst>
                    <a:gd name="connsiteX0" fmla="*/ 0 w 5717811"/>
                    <a:gd name="connsiteY0" fmla="*/ 0 h 237842"/>
                    <a:gd name="connsiteX1" fmla="*/ 5717811 w 5717811"/>
                    <a:gd name="connsiteY1" fmla="*/ 0 h 237842"/>
                    <a:gd name="connsiteX2" fmla="*/ 5717811 w 5717811"/>
                    <a:gd name="connsiteY2" fmla="*/ 237842 h 237842"/>
                    <a:gd name="connsiteX3" fmla="*/ 0 w 5717811"/>
                    <a:gd name="connsiteY3" fmla="*/ 237842 h 237842"/>
                    <a:gd name="connsiteX4" fmla="*/ 0 w 5717811"/>
                    <a:gd name="connsiteY4" fmla="*/ 0 h 237842"/>
                    <a:gd name="connsiteX0" fmla="*/ 122548 w 5840359"/>
                    <a:gd name="connsiteY0" fmla="*/ 0 h 237842"/>
                    <a:gd name="connsiteX1" fmla="*/ 5840359 w 5840359"/>
                    <a:gd name="connsiteY1" fmla="*/ 0 h 237842"/>
                    <a:gd name="connsiteX2" fmla="*/ 5840359 w 5840359"/>
                    <a:gd name="connsiteY2" fmla="*/ 237842 h 237842"/>
                    <a:gd name="connsiteX3" fmla="*/ 0 w 5840359"/>
                    <a:gd name="connsiteY3" fmla="*/ 200134 h 237842"/>
                    <a:gd name="connsiteX4" fmla="*/ 122548 w 5840359"/>
                    <a:gd name="connsiteY4" fmla="*/ 0 h 237842"/>
                    <a:gd name="connsiteX0" fmla="*/ 223749 w 5941560"/>
                    <a:gd name="connsiteY0" fmla="*/ 0 h 237842"/>
                    <a:gd name="connsiteX1" fmla="*/ 5941560 w 5941560"/>
                    <a:gd name="connsiteY1" fmla="*/ 0 h 237842"/>
                    <a:gd name="connsiteX2" fmla="*/ 5941560 w 5941560"/>
                    <a:gd name="connsiteY2" fmla="*/ 237842 h 237842"/>
                    <a:gd name="connsiteX3" fmla="*/ 101201 w 5941560"/>
                    <a:gd name="connsiteY3" fmla="*/ 200134 h 237842"/>
                    <a:gd name="connsiteX4" fmla="*/ 223749 w 5941560"/>
                    <a:gd name="connsiteY4" fmla="*/ 0 h 237842"/>
                    <a:gd name="connsiteX0" fmla="*/ 258267 w 5976078"/>
                    <a:gd name="connsiteY0" fmla="*/ 0 h 237842"/>
                    <a:gd name="connsiteX1" fmla="*/ 5976078 w 5976078"/>
                    <a:gd name="connsiteY1" fmla="*/ 0 h 237842"/>
                    <a:gd name="connsiteX2" fmla="*/ 5976078 w 5976078"/>
                    <a:gd name="connsiteY2" fmla="*/ 237842 h 237842"/>
                    <a:gd name="connsiteX3" fmla="*/ 135719 w 5976078"/>
                    <a:gd name="connsiteY3" fmla="*/ 200134 h 237842"/>
                    <a:gd name="connsiteX4" fmla="*/ 258267 w 5976078"/>
                    <a:gd name="connsiteY4" fmla="*/ 0 h 237842"/>
                    <a:gd name="connsiteX0" fmla="*/ 336427 w 6054238"/>
                    <a:gd name="connsiteY0" fmla="*/ 0 h 237842"/>
                    <a:gd name="connsiteX1" fmla="*/ 6054238 w 6054238"/>
                    <a:gd name="connsiteY1" fmla="*/ 0 h 237842"/>
                    <a:gd name="connsiteX2" fmla="*/ 6054238 w 6054238"/>
                    <a:gd name="connsiteY2" fmla="*/ 237842 h 237842"/>
                    <a:gd name="connsiteX3" fmla="*/ 110185 w 6054238"/>
                    <a:gd name="connsiteY3" fmla="*/ 200134 h 237842"/>
                    <a:gd name="connsiteX4" fmla="*/ 336427 w 6054238"/>
                    <a:gd name="connsiteY4" fmla="*/ 0 h 237842"/>
                    <a:gd name="connsiteX0" fmla="*/ 340565 w 6058376"/>
                    <a:gd name="connsiteY0" fmla="*/ 0 h 237842"/>
                    <a:gd name="connsiteX1" fmla="*/ 6058376 w 6058376"/>
                    <a:gd name="connsiteY1" fmla="*/ 0 h 237842"/>
                    <a:gd name="connsiteX2" fmla="*/ 6058376 w 6058376"/>
                    <a:gd name="connsiteY2" fmla="*/ 237842 h 237842"/>
                    <a:gd name="connsiteX3" fmla="*/ 114323 w 6058376"/>
                    <a:gd name="connsiteY3" fmla="*/ 200134 h 237842"/>
                    <a:gd name="connsiteX4" fmla="*/ 340565 w 6058376"/>
                    <a:gd name="connsiteY4" fmla="*/ 0 h 237842"/>
                    <a:gd name="connsiteX0" fmla="*/ 340565 w 6213394"/>
                    <a:gd name="connsiteY0" fmla="*/ 0 h 237842"/>
                    <a:gd name="connsiteX1" fmla="*/ 6058376 w 6213394"/>
                    <a:gd name="connsiteY1" fmla="*/ 0 h 237842"/>
                    <a:gd name="connsiteX2" fmla="*/ 6058376 w 6213394"/>
                    <a:gd name="connsiteY2" fmla="*/ 237842 h 237842"/>
                    <a:gd name="connsiteX3" fmla="*/ 114323 w 6213394"/>
                    <a:gd name="connsiteY3" fmla="*/ 200134 h 237842"/>
                    <a:gd name="connsiteX4" fmla="*/ 340565 w 6213394"/>
                    <a:gd name="connsiteY4" fmla="*/ 0 h 237842"/>
                    <a:gd name="connsiteX0" fmla="*/ 340565 w 6236541"/>
                    <a:gd name="connsiteY0" fmla="*/ 0 h 237842"/>
                    <a:gd name="connsiteX1" fmla="*/ 6058376 w 6236541"/>
                    <a:gd name="connsiteY1" fmla="*/ 0 h 237842"/>
                    <a:gd name="connsiteX2" fmla="*/ 6058376 w 6236541"/>
                    <a:gd name="connsiteY2" fmla="*/ 237842 h 237842"/>
                    <a:gd name="connsiteX3" fmla="*/ 114323 w 6236541"/>
                    <a:gd name="connsiteY3" fmla="*/ 200134 h 237842"/>
                    <a:gd name="connsiteX4" fmla="*/ 340565 w 6236541"/>
                    <a:gd name="connsiteY4" fmla="*/ 0 h 2378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36541" h="237842">
                      <a:moveTo>
                        <a:pt x="340565" y="0"/>
                      </a:moveTo>
                      <a:lnTo>
                        <a:pt x="6058376" y="0"/>
                      </a:lnTo>
                      <a:cubicBezTo>
                        <a:pt x="6407167" y="154695"/>
                        <a:pt x="6152644" y="158561"/>
                        <a:pt x="6058376" y="237842"/>
                      </a:cubicBezTo>
                      <a:lnTo>
                        <a:pt x="114323" y="200134"/>
                      </a:lnTo>
                      <a:cubicBezTo>
                        <a:pt x="-165338" y="86289"/>
                        <a:pt x="130034" y="19577"/>
                        <a:pt x="340565" y="0"/>
                      </a:cubicBezTo>
                      <a:close/>
                    </a:path>
                  </a:pathLst>
                </a:custGeom>
                <a:gradFill flip="none" rotWithShape="0">
                  <a:gsLst>
                    <a:gs pos="87000">
                      <a:schemeClr val="bg1">
                        <a:lumMod val="65000"/>
                      </a:schemeClr>
                    </a:gs>
                    <a:gs pos="16000">
                      <a:schemeClr val="bg1">
                        <a:lumMod val="75000"/>
                      </a:schemeClr>
                    </a:gs>
                    <a:gs pos="0">
                      <a:schemeClr val="bg1">
                        <a:lumMod val="75000"/>
                        <a:alpha val="0"/>
                      </a:schemeClr>
                    </a:gs>
                    <a:gs pos="49000">
                      <a:schemeClr val="bg1"/>
                    </a:gs>
                    <a:gs pos="100000">
                      <a:schemeClr val="bg1">
                        <a:lumMod val="75000"/>
                        <a:alpha val="0"/>
                      </a:schemeClr>
                    </a:gs>
                  </a:gsLst>
                  <a:lin ang="16200000" scaled="1"/>
                  <a:tileRect/>
                </a:gradFill>
                <a:ln>
                  <a:noFill/>
                </a:ln>
                <a:effectLst>
                  <a:softEdge rad="63500"/>
                </a:effectLst>
                <a:scene3d>
                  <a:camera prst="orthographicFront">
                    <a:rot lat="1485327" lon="21548723" rev="21429783"/>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41" name="组合 140"/>
              <p:cNvGrpSpPr/>
              <p:nvPr/>
            </p:nvGrpSpPr>
            <p:grpSpPr>
              <a:xfrm>
                <a:off x="4513666" y="2657696"/>
                <a:ext cx="3282939" cy="340225"/>
                <a:chOff x="4513666" y="2710466"/>
                <a:chExt cx="3282939" cy="340225"/>
              </a:xfrm>
            </p:grpSpPr>
            <p:sp>
              <p:nvSpPr>
                <p:cNvPr id="150" name="Freeform 36"/>
                <p:cNvSpPr>
                  <a:spLocks/>
                </p:cNvSpPr>
                <p:nvPr/>
              </p:nvSpPr>
              <p:spPr bwMode="auto">
                <a:xfrm>
                  <a:off x="4513666" y="2710466"/>
                  <a:ext cx="3282939" cy="340225"/>
                </a:xfrm>
                <a:custGeom>
                  <a:avLst/>
                  <a:gdLst>
                    <a:gd name="T0" fmla="*/ 0 w 2353"/>
                    <a:gd name="T1" fmla="*/ 104 h 244"/>
                    <a:gd name="T2" fmla="*/ 59 w 2353"/>
                    <a:gd name="T3" fmla="*/ 172 h 244"/>
                    <a:gd name="T4" fmla="*/ 0 w 2353"/>
                    <a:gd name="T5" fmla="*/ 244 h 244"/>
                    <a:gd name="T6" fmla="*/ 2353 w 2353"/>
                    <a:gd name="T7" fmla="*/ 140 h 244"/>
                    <a:gd name="T8" fmla="*/ 2295 w 2353"/>
                    <a:gd name="T9" fmla="*/ 74 h 244"/>
                    <a:gd name="T10" fmla="*/ 2353 w 2353"/>
                    <a:gd name="T11" fmla="*/ 0 h 244"/>
                    <a:gd name="T12" fmla="*/ 0 w 2353"/>
                    <a:gd name="T13" fmla="*/ 104 h 244"/>
                  </a:gdLst>
                  <a:ahLst/>
                  <a:cxnLst>
                    <a:cxn ang="0">
                      <a:pos x="T0" y="T1"/>
                    </a:cxn>
                    <a:cxn ang="0">
                      <a:pos x="T2" y="T3"/>
                    </a:cxn>
                    <a:cxn ang="0">
                      <a:pos x="T4" y="T5"/>
                    </a:cxn>
                    <a:cxn ang="0">
                      <a:pos x="T6" y="T7"/>
                    </a:cxn>
                    <a:cxn ang="0">
                      <a:pos x="T8" y="T9"/>
                    </a:cxn>
                    <a:cxn ang="0">
                      <a:pos x="T10" y="T11"/>
                    </a:cxn>
                    <a:cxn ang="0">
                      <a:pos x="T12" y="T13"/>
                    </a:cxn>
                  </a:cxnLst>
                  <a:rect l="0" t="0" r="r" b="b"/>
                  <a:pathLst>
                    <a:path w="2353" h="244">
                      <a:moveTo>
                        <a:pt x="0" y="104"/>
                      </a:moveTo>
                      <a:cubicBezTo>
                        <a:pt x="0" y="104"/>
                        <a:pt x="55" y="124"/>
                        <a:pt x="59" y="172"/>
                      </a:cubicBezTo>
                      <a:cubicBezTo>
                        <a:pt x="59" y="172"/>
                        <a:pt x="60" y="222"/>
                        <a:pt x="0" y="244"/>
                      </a:cubicBezTo>
                      <a:cubicBezTo>
                        <a:pt x="2353" y="140"/>
                        <a:pt x="2353" y="140"/>
                        <a:pt x="2353" y="140"/>
                      </a:cubicBezTo>
                      <a:cubicBezTo>
                        <a:pt x="2353" y="140"/>
                        <a:pt x="2297" y="120"/>
                        <a:pt x="2295" y="74"/>
                      </a:cubicBezTo>
                      <a:cubicBezTo>
                        <a:pt x="2295" y="74"/>
                        <a:pt x="2288" y="28"/>
                        <a:pt x="2353" y="0"/>
                      </a:cubicBezTo>
                      <a:lnTo>
                        <a:pt x="0" y="104"/>
                      </a:lnTo>
                      <a:close/>
                    </a:path>
                  </a:pathLst>
                </a:custGeom>
                <a:gradFill flip="none" rotWithShape="1">
                  <a:gsLst>
                    <a:gs pos="25000">
                      <a:srgbClr val="545454"/>
                    </a:gs>
                    <a:gs pos="70000">
                      <a:srgbClr val="545454"/>
                    </a:gs>
                    <a:gs pos="49000">
                      <a:srgbClr val="9D9D9D">
                        <a:alpha val="3000"/>
                      </a:srgbClr>
                    </a:gs>
                  </a:gsLst>
                  <a:lin ang="16080000" scaled="0"/>
                  <a:tileRect/>
                </a:gradFill>
                <a:ln w="9525">
                  <a:solidFill>
                    <a:srgbClr val="5E5E5E"/>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51" name="矩形 2788"/>
                <p:cNvSpPr/>
                <p:nvPr/>
              </p:nvSpPr>
              <p:spPr>
                <a:xfrm rot="21348992">
                  <a:off x="4628996" y="2777337"/>
                  <a:ext cx="3125312" cy="193465"/>
                </a:xfrm>
                <a:custGeom>
                  <a:avLst/>
                  <a:gdLst>
                    <a:gd name="connsiteX0" fmla="*/ 0 w 5717811"/>
                    <a:gd name="connsiteY0" fmla="*/ 0 h 237842"/>
                    <a:gd name="connsiteX1" fmla="*/ 5717811 w 5717811"/>
                    <a:gd name="connsiteY1" fmla="*/ 0 h 237842"/>
                    <a:gd name="connsiteX2" fmla="*/ 5717811 w 5717811"/>
                    <a:gd name="connsiteY2" fmla="*/ 237842 h 237842"/>
                    <a:gd name="connsiteX3" fmla="*/ 0 w 5717811"/>
                    <a:gd name="connsiteY3" fmla="*/ 237842 h 237842"/>
                    <a:gd name="connsiteX4" fmla="*/ 0 w 5717811"/>
                    <a:gd name="connsiteY4" fmla="*/ 0 h 237842"/>
                    <a:gd name="connsiteX0" fmla="*/ 122548 w 5840359"/>
                    <a:gd name="connsiteY0" fmla="*/ 0 h 237842"/>
                    <a:gd name="connsiteX1" fmla="*/ 5840359 w 5840359"/>
                    <a:gd name="connsiteY1" fmla="*/ 0 h 237842"/>
                    <a:gd name="connsiteX2" fmla="*/ 5840359 w 5840359"/>
                    <a:gd name="connsiteY2" fmla="*/ 237842 h 237842"/>
                    <a:gd name="connsiteX3" fmla="*/ 0 w 5840359"/>
                    <a:gd name="connsiteY3" fmla="*/ 200134 h 237842"/>
                    <a:gd name="connsiteX4" fmla="*/ 122548 w 5840359"/>
                    <a:gd name="connsiteY4" fmla="*/ 0 h 237842"/>
                    <a:gd name="connsiteX0" fmla="*/ 223749 w 5941560"/>
                    <a:gd name="connsiteY0" fmla="*/ 0 h 237842"/>
                    <a:gd name="connsiteX1" fmla="*/ 5941560 w 5941560"/>
                    <a:gd name="connsiteY1" fmla="*/ 0 h 237842"/>
                    <a:gd name="connsiteX2" fmla="*/ 5941560 w 5941560"/>
                    <a:gd name="connsiteY2" fmla="*/ 237842 h 237842"/>
                    <a:gd name="connsiteX3" fmla="*/ 101201 w 5941560"/>
                    <a:gd name="connsiteY3" fmla="*/ 200134 h 237842"/>
                    <a:gd name="connsiteX4" fmla="*/ 223749 w 5941560"/>
                    <a:gd name="connsiteY4" fmla="*/ 0 h 237842"/>
                    <a:gd name="connsiteX0" fmla="*/ 258267 w 5976078"/>
                    <a:gd name="connsiteY0" fmla="*/ 0 h 237842"/>
                    <a:gd name="connsiteX1" fmla="*/ 5976078 w 5976078"/>
                    <a:gd name="connsiteY1" fmla="*/ 0 h 237842"/>
                    <a:gd name="connsiteX2" fmla="*/ 5976078 w 5976078"/>
                    <a:gd name="connsiteY2" fmla="*/ 237842 h 237842"/>
                    <a:gd name="connsiteX3" fmla="*/ 135719 w 5976078"/>
                    <a:gd name="connsiteY3" fmla="*/ 200134 h 237842"/>
                    <a:gd name="connsiteX4" fmla="*/ 258267 w 5976078"/>
                    <a:gd name="connsiteY4" fmla="*/ 0 h 237842"/>
                    <a:gd name="connsiteX0" fmla="*/ 336427 w 6054238"/>
                    <a:gd name="connsiteY0" fmla="*/ 0 h 237842"/>
                    <a:gd name="connsiteX1" fmla="*/ 6054238 w 6054238"/>
                    <a:gd name="connsiteY1" fmla="*/ 0 h 237842"/>
                    <a:gd name="connsiteX2" fmla="*/ 6054238 w 6054238"/>
                    <a:gd name="connsiteY2" fmla="*/ 237842 h 237842"/>
                    <a:gd name="connsiteX3" fmla="*/ 110185 w 6054238"/>
                    <a:gd name="connsiteY3" fmla="*/ 200134 h 237842"/>
                    <a:gd name="connsiteX4" fmla="*/ 336427 w 6054238"/>
                    <a:gd name="connsiteY4" fmla="*/ 0 h 237842"/>
                    <a:gd name="connsiteX0" fmla="*/ 340565 w 6058376"/>
                    <a:gd name="connsiteY0" fmla="*/ 0 h 237842"/>
                    <a:gd name="connsiteX1" fmla="*/ 6058376 w 6058376"/>
                    <a:gd name="connsiteY1" fmla="*/ 0 h 237842"/>
                    <a:gd name="connsiteX2" fmla="*/ 6058376 w 6058376"/>
                    <a:gd name="connsiteY2" fmla="*/ 237842 h 237842"/>
                    <a:gd name="connsiteX3" fmla="*/ 114323 w 6058376"/>
                    <a:gd name="connsiteY3" fmla="*/ 200134 h 237842"/>
                    <a:gd name="connsiteX4" fmla="*/ 340565 w 6058376"/>
                    <a:gd name="connsiteY4" fmla="*/ 0 h 237842"/>
                    <a:gd name="connsiteX0" fmla="*/ 340565 w 6213394"/>
                    <a:gd name="connsiteY0" fmla="*/ 0 h 237842"/>
                    <a:gd name="connsiteX1" fmla="*/ 6058376 w 6213394"/>
                    <a:gd name="connsiteY1" fmla="*/ 0 h 237842"/>
                    <a:gd name="connsiteX2" fmla="*/ 6058376 w 6213394"/>
                    <a:gd name="connsiteY2" fmla="*/ 237842 h 237842"/>
                    <a:gd name="connsiteX3" fmla="*/ 114323 w 6213394"/>
                    <a:gd name="connsiteY3" fmla="*/ 200134 h 237842"/>
                    <a:gd name="connsiteX4" fmla="*/ 340565 w 6213394"/>
                    <a:gd name="connsiteY4" fmla="*/ 0 h 237842"/>
                    <a:gd name="connsiteX0" fmla="*/ 340565 w 6236541"/>
                    <a:gd name="connsiteY0" fmla="*/ 0 h 237842"/>
                    <a:gd name="connsiteX1" fmla="*/ 6058376 w 6236541"/>
                    <a:gd name="connsiteY1" fmla="*/ 0 h 237842"/>
                    <a:gd name="connsiteX2" fmla="*/ 6058376 w 6236541"/>
                    <a:gd name="connsiteY2" fmla="*/ 237842 h 237842"/>
                    <a:gd name="connsiteX3" fmla="*/ 114323 w 6236541"/>
                    <a:gd name="connsiteY3" fmla="*/ 200134 h 237842"/>
                    <a:gd name="connsiteX4" fmla="*/ 340565 w 6236541"/>
                    <a:gd name="connsiteY4" fmla="*/ 0 h 2378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36541" h="237842">
                      <a:moveTo>
                        <a:pt x="340565" y="0"/>
                      </a:moveTo>
                      <a:lnTo>
                        <a:pt x="6058376" y="0"/>
                      </a:lnTo>
                      <a:cubicBezTo>
                        <a:pt x="6407167" y="154695"/>
                        <a:pt x="6152644" y="158561"/>
                        <a:pt x="6058376" y="237842"/>
                      </a:cubicBezTo>
                      <a:lnTo>
                        <a:pt x="114323" y="200134"/>
                      </a:lnTo>
                      <a:cubicBezTo>
                        <a:pt x="-165338" y="86289"/>
                        <a:pt x="130034" y="19577"/>
                        <a:pt x="340565" y="0"/>
                      </a:cubicBezTo>
                      <a:close/>
                    </a:path>
                  </a:pathLst>
                </a:custGeom>
                <a:gradFill flip="none" rotWithShape="0">
                  <a:gsLst>
                    <a:gs pos="87000">
                      <a:schemeClr val="bg1">
                        <a:lumMod val="65000"/>
                      </a:schemeClr>
                    </a:gs>
                    <a:gs pos="16000">
                      <a:schemeClr val="bg1">
                        <a:lumMod val="75000"/>
                      </a:schemeClr>
                    </a:gs>
                    <a:gs pos="0">
                      <a:schemeClr val="bg1">
                        <a:lumMod val="75000"/>
                        <a:alpha val="0"/>
                      </a:schemeClr>
                    </a:gs>
                    <a:gs pos="49000">
                      <a:schemeClr val="bg1"/>
                    </a:gs>
                    <a:gs pos="100000">
                      <a:schemeClr val="bg1">
                        <a:lumMod val="75000"/>
                        <a:alpha val="0"/>
                      </a:schemeClr>
                    </a:gs>
                  </a:gsLst>
                  <a:lin ang="16200000" scaled="1"/>
                  <a:tileRect/>
                </a:gradFill>
                <a:ln>
                  <a:noFill/>
                </a:ln>
                <a:effectLst>
                  <a:softEdge rad="63500"/>
                </a:effectLst>
                <a:scene3d>
                  <a:camera prst="orthographicFront">
                    <a:rot lat="1485327" lon="21548723" rev="21429783"/>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42" name="Freeform 37"/>
              <p:cNvSpPr>
                <a:spLocks/>
              </p:cNvSpPr>
              <p:nvPr/>
            </p:nvSpPr>
            <p:spPr bwMode="auto">
              <a:xfrm>
                <a:off x="4438213" y="2463286"/>
                <a:ext cx="3464275" cy="339044"/>
              </a:xfrm>
              <a:custGeom>
                <a:avLst/>
                <a:gdLst>
                  <a:gd name="T0" fmla="*/ 99 w 2483"/>
                  <a:gd name="T1" fmla="*/ 102 h 243"/>
                  <a:gd name="T2" fmla="*/ 1 w 2483"/>
                  <a:gd name="T3" fmla="*/ 175 h 243"/>
                  <a:gd name="T4" fmla="*/ 103 w 2483"/>
                  <a:gd name="T5" fmla="*/ 243 h 243"/>
                  <a:gd name="T6" fmla="*/ 2404 w 2483"/>
                  <a:gd name="T7" fmla="*/ 139 h 243"/>
                  <a:gd name="T8" fmla="*/ 2482 w 2483"/>
                  <a:gd name="T9" fmla="*/ 69 h 243"/>
                  <a:gd name="T10" fmla="*/ 2392 w 2483"/>
                  <a:gd name="T11" fmla="*/ 0 h 243"/>
                  <a:gd name="T12" fmla="*/ 99 w 2483"/>
                  <a:gd name="T13" fmla="*/ 102 h 243"/>
                </a:gdLst>
                <a:ahLst/>
                <a:cxnLst>
                  <a:cxn ang="0">
                    <a:pos x="T0" y="T1"/>
                  </a:cxn>
                  <a:cxn ang="0">
                    <a:pos x="T2" y="T3"/>
                  </a:cxn>
                  <a:cxn ang="0">
                    <a:pos x="T4" y="T5"/>
                  </a:cxn>
                  <a:cxn ang="0">
                    <a:pos x="T6" y="T7"/>
                  </a:cxn>
                  <a:cxn ang="0">
                    <a:pos x="T8" y="T9"/>
                  </a:cxn>
                  <a:cxn ang="0">
                    <a:pos x="T10" y="T11"/>
                  </a:cxn>
                  <a:cxn ang="0">
                    <a:pos x="T12" y="T13"/>
                  </a:cxn>
                </a:cxnLst>
                <a:rect l="0" t="0" r="r" b="b"/>
                <a:pathLst>
                  <a:path w="2483" h="243">
                    <a:moveTo>
                      <a:pt x="99" y="102"/>
                    </a:moveTo>
                    <a:cubicBezTo>
                      <a:pt x="99" y="102"/>
                      <a:pt x="5" y="98"/>
                      <a:pt x="1" y="175"/>
                    </a:cubicBezTo>
                    <a:cubicBezTo>
                      <a:pt x="1" y="175"/>
                      <a:pt x="0" y="240"/>
                      <a:pt x="103" y="243"/>
                    </a:cubicBezTo>
                    <a:cubicBezTo>
                      <a:pt x="2404" y="139"/>
                      <a:pt x="2404" y="139"/>
                      <a:pt x="2404" y="139"/>
                    </a:cubicBezTo>
                    <a:cubicBezTo>
                      <a:pt x="2404" y="139"/>
                      <a:pt x="2482" y="131"/>
                      <a:pt x="2482" y="69"/>
                    </a:cubicBezTo>
                    <a:cubicBezTo>
                      <a:pt x="2482" y="69"/>
                      <a:pt x="2483" y="4"/>
                      <a:pt x="2392" y="0"/>
                    </a:cubicBezTo>
                    <a:lnTo>
                      <a:pt x="99" y="102"/>
                    </a:lnTo>
                    <a:close/>
                  </a:path>
                </a:pathLst>
              </a:custGeom>
              <a:gradFill flip="none" rotWithShape="1">
                <a:gsLst>
                  <a:gs pos="13000">
                    <a:schemeClr val="tx1"/>
                  </a:gs>
                  <a:gs pos="87000">
                    <a:schemeClr val="tx1"/>
                  </a:gs>
                  <a:gs pos="68000">
                    <a:srgbClr val="494949"/>
                  </a:gs>
                  <a:gs pos="29000">
                    <a:srgbClr val="494949"/>
                  </a:gs>
                  <a:gs pos="48000">
                    <a:srgbClr val="9D9D9D">
                      <a:alpha val="3000"/>
                    </a:srgbClr>
                  </a:gs>
                </a:gsLst>
                <a:lin ang="16080000" scaled="0"/>
                <a:tileRect/>
              </a:gra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grpSp>
            <p:nvGrpSpPr>
              <p:cNvPr id="143" name="组合 142"/>
              <p:cNvGrpSpPr/>
              <p:nvPr/>
            </p:nvGrpSpPr>
            <p:grpSpPr>
              <a:xfrm>
                <a:off x="4513666" y="3041297"/>
                <a:ext cx="3282939" cy="340225"/>
                <a:chOff x="4513666" y="2710466"/>
                <a:chExt cx="3282939" cy="340225"/>
              </a:xfrm>
            </p:grpSpPr>
            <p:sp>
              <p:nvSpPr>
                <p:cNvPr id="148" name="Freeform 36"/>
                <p:cNvSpPr>
                  <a:spLocks/>
                </p:cNvSpPr>
                <p:nvPr/>
              </p:nvSpPr>
              <p:spPr bwMode="auto">
                <a:xfrm>
                  <a:off x="4513666" y="2710466"/>
                  <a:ext cx="3282939" cy="340225"/>
                </a:xfrm>
                <a:custGeom>
                  <a:avLst/>
                  <a:gdLst>
                    <a:gd name="T0" fmla="*/ 0 w 2353"/>
                    <a:gd name="T1" fmla="*/ 104 h 244"/>
                    <a:gd name="T2" fmla="*/ 59 w 2353"/>
                    <a:gd name="T3" fmla="*/ 172 h 244"/>
                    <a:gd name="T4" fmla="*/ 0 w 2353"/>
                    <a:gd name="T5" fmla="*/ 244 h 244"/>
                    <a:gd name="T6" fmla="*/ 2353 w 2353"/>
                    <a:gd name="T7" fmla="*/ 140 h 244"/>
                    <a:gd name="T8" fmla="*/ 2295 w 2353"/>
                    <a:gd name="T9" fmla="*/ 74 h 244"/>
                    <a:gd name="T10" fmla="*/ 2353 w 2353"/>
                    <a:gd name="T11" fmla="*/ 0 h 244"/>
                    <a:gd name="T12" fmla="*/ 0 w 2353"/>
                    <a:gd name="T13" fmla="*/ 104 h 244"/>
                  </a:gdLst>
                  <a:ahLst/>
                  <a:cxnLst>
                    <a:cxn ang="0">
                      <a:pos x="T0" y="T1"/>
                    </a:cxn>
                    <a:cxn ang="0">
                      <a:pos x="T2" y="T3"/>
                    </a:cxn>
                    <a:cxn ang="0">
                      <a:pos x="T4" y="T5"/>
                    </a:cxn>
                    <a:cxn ang="0">
                      <a:pos x="T6" y="T7"/>
                    </a:cxn>
                    <a:cxn ang="0">
                      <a:pos x="T8" y="T9"/>
                    </a:cxn>
                    <a:cxn ang="0">
                      <a:pos x="T10" y="T11"/>
                    </a:cxn>
                    <a:cxn ang="0">
                      <a:pos x="T12" y="T13"/>
                    </a:cxn>
                  </a:cxnLst>
                  <a:rect l="0" t="0" r="r" b="b"/>
                  <a:pathLst>
                    <a:path w="2353" h="244">
                      <a:moveTo>
                        <a:pt x="0" y="104"/>
                      </a:moveTo>
                      <a:cubicBezTo>
                        <a:pt x="0" y="104"/>
                        <a:pt x="55" y="124"/>
                        <a:pt x="59" y="172"/>
                      </a:cubicBezTo>
                      <a:cubicBezTo>
                        <a:pt x="59" y="172"/>
                        <a:pt x="60" y="222"/>
                        <a:pt x="0" y="244"/>
                      </a:cubicBezTo>
                      <a:cubicBezTo>
                        <a:pt x="2353" y="140"/>
                        <a:pt x="2353" y="140"/>
                        <a:pt x="2353" y="140"/>
                      </a:cubicBezTo>
                      <a:cubicBezTo>
                        <a:pt x="2353" y="140"/>
                        <a:pt x="2297" y="120"/>
                        <a:pt x="2295" y="74"/>
                      </a:cubicBezTo>
                      <a:cubicBezTo>
                        <a:pt x="2295" y="74"/>
                        <a:pt x="2288" y="28"/>
                        <a:pt x="2353" y="0"/>
                      </a:cubicBezTo>
                      <a:lnTo>
                        <a:pt x="0" y="104"/>
                      </a:lnTo>
                      <a:close/>
                    </a:path>
                  </a:pathLst>
                </a:custGeom>
                <a:gradFill flip="none" rotWithShape="1">
                  <a:gsLst>
                    <a:gs pos="25000">
                      <a:srgbClr val="545454"/>
                    </a:gs>
                    <a:gs pos="70000">
                      <a:srgbClr val="545454"/>
                    </a:gs>
                    <a:gs pos="49000">
                      <a:srgbClr val="9D9D9D">
                        <a:alpha val="3000"/>
                      </a:srgbClr>
                    </a:gs>
                  </a:gsLst>
                  <a:lin ang="16080000" scaled="0"/>
                  <a:tileRect/>
                </a:gradFill>
                <a:ln w="9525">
                  <a:solidFill>
                    <a:srgbClr val="5E5E5E"/>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49" name="矩形 2788"/>
                <p:cNvSpPr/>
                <p:nvPr/>
              </p:nvSpPr>
              <p:spPr>
                <a:xfrm rot="21348992">
                  <a:off x="4628996" y="2777337"/>
                  <a:ext cx="3125315" cy="193464"/>
                </a:xfrm>
                <a:custGeom>
                  <a:avLst/>
                  <a:gdLst>
                    <a:gd name="connsiteX0" fmla="*/ 0 w 5717811"/>
                    <a:gd name="connsiteY0" fmla="*/ 0 h 237842"/>
                    <a:gd name="connsiteX1" fmla="*/ 5717811 w 5717811"/>
                    <a:gd name="connsiteY1" fmla="*/ 0 h 237842"/>
                    <a:gd name="connsiteX2" fmla="*/ 5717811 w 5717811"/>
                    <a:gd name="connsiteY2" fmla="*/ 237842 h 237842"/>
                    <a:gd name="connsiteX3" fmla="*/ 0 w 5717811"/>
                    <a:gd name="connsiteY3" fmla="*/ 237842 h 237842"/>
                    <a:gd name="connsiteX4" fmla="*/ 0 w 5717811"/>
                    <a:gd name="connsiteY4" fmla="*/ 0 h 237842"/>
                    <a:gd name="connsiteX0" fmla="*/ 122548 w 5840359"/>
                    <a:gd name="connsiteY0" fmla="*/ 0 h 237842"/>
                    <a:gd name="connsiteX1" fmla="*/ 5840359 w 5840359"/>
                    <a:gd name="connsiteY1" fmla="*/ 0 h 237842"/>
                    <a:gd name="connsiteX2" fmla="*/ 5840359 w 5840359"/>
                    <a:gd name="connsiteY2" fmla="*/ 237842 h 237842"/>
                    <a:gd name="connsiteX3" fmla="*/ 0 w 5840359"/>
                    <a:gd name="connsiteY3" fmla="*/ 200134 h 237842"/>
                    <a:gd name="connsiteX4" fmla="*/ 122548 w 5840359"/>
                    <a:gd name="connsiteY4" fmla="*/ 0 h 237842"/>
                    <a:gd name="connsiteX0" fmla="*/ 223749 w 5941560"/>
                    <a:gd name="connsiteY0" fmla="*/ 0 h 237842"/>
                    <a:gd name="connsiteX1" fmla="*/ 5941560 w 5941560"/>
                    <a:gd name="connsiteY1" fmla="*/ 0 h 237842"/>
                    <a:gd name="connsiteX2" fmla="*/ 5941560 w 5941560"/>
                    <a:gd name="connsiteY2" fmla="*/ 237842 h 237842"/>
                    <a:gd name="connsiteX3" fmla="*/ 101201 w 5941560"/>
                    <a:gd name="connsiteY3" fmla="*/ 200134 h 237842"/>
                    <a:gd name="connsiteX4" fmla="*/ 223749 w 5941560"/>
                    <a:gd name="connsiteY4" fmla="*/ 0 h 237842"/>
                    <a:gd name="connsiteX0" fmla="*/ 258267 w 5976078"/>
                    <a:gd name="connsiteY0" fmla="*/ 0 h 237842"/>
                    <a:gd name="connsiteX1" fmla="*/ 5976078 w 5976078"/>
                    <a:gd name="connsiteY1" fmla="*/ 0 h 237842"/>
                    <a:gd name="connsiteX2" fmla="*/ 5976078 w 5976078"/>
                    <a:gd name="connsiteY2" fmla="*/ 237842 h 237842"/>
                    <a:gd name="connsiteX3" fmla="*/ 135719 w 5976078"/>
                    <a:gd name="connsiteY3" fmla="*/ 200134 h 237842"/>
                    <a:gd name="connsiteX4" fmla="*/ 258267 w 5976078"/>
                    <a:gd name="connsiteY4" fmla="*/ 0 h 237842"/>
                    <a:gd name="connsiteX0" fmla="*/ 336427 w 6054238"/>
                    <a:gd name="connsiteY0" fmla="*/ 0 h 237842"/>
                    <a:gd name="connsiteX1" fmla="*/ 6054238 w 6054238"/>
                    <a:gd name="connsiteY1" fmla="*/ 0 h 237842"/>
                    <a:gd name="connsiteX2" fmla="*/ 6054238 w 6054238"/>
                    <a:gd name="connsiteY2" fmla="*/ 237842 h 237842"/>
                    <a:gd name="connsiteX3" fmla="*/ 110185 w 6054238"/>
                    <a:gd name="connsiteY3" fmla="*/ 200134 h 237842"/>
                    <a:gd name="connsiteX4" fmla="*/ 336427 w 6054238"/>
                    <a:gd name="connsiteY4" fmla="*/ 0 h 237842"/>
                    <a:gd name="connsiteX0" fmla="*/ 340565 w 6058376"/>
                    <a:gd name="connsiteY0" fmla="*/ 0 h 237842"/>
                    <a:gd name="connsiteX1" fmla="*/ 6058376 w 6058376"/>
                    <a:gd name="connsiteY1" fmla="*/ 0 h 237842"/>
                    <a:gd name="connsiteX2" fmla="*/ 6058376 w 6058376"/>
                    <a:gd name="connsiteY2" fmla="*/ 237842 h 237842"/>
                    <a:gd name="connsiteX3" fmla="*/ 114323 w 6058376"/>
                    <a:gd name="connsiteY3" fmla="*/ 200134 h 237842"/>
                    <a:gd name="connsiteX4" fmla="*/ 340565 w 6058376"/>
                    <a:gd name="connsiteY4" fmla="*/ 0 h 237842"/>
                    <a:gd name="connsiteX0" fmla="*/ 340565 w 6213394"/>
                    <a:gd name="connsiteY0" fmla="*/ 0 h 237842"/>
                    <a:gd name="connsiteX1" fmla="*/ 6058376 w 6213394"/>
                    <a:gd name="connsiteY1" fmla="*/ 0 h 237842"/>
                    <a:gd name="connsiteX2" fmla="*/ 6058376 w 6213394"/>
                    <a:gd name="connsiteY2" fmla="*/ 237842 h 237842"/>
                    <a:gd name="connsiteX3" fmla="*/ 114323 w 6213394"/>
                    <a:gd name="connsiteY3" fmla="*/ 200134 h 237842"/>
                    <a:gd name="connsiteX4" fmla="*/ 340565 w 6213394"/>
                    <a:gd name="connsiteY4" fmla="*/ 0 h 237842"/>
                    <a:gd name="connsiteX0" fmla="*/ 340565 w 6236541"/>
                    <a:gd name="connsiteY0" fmla="*/ 0 h 237842"/>
                    <a:gd name="connsiteX1" fmla="*/ 6058376 w 6236541"/>
                    <a:gd name="connsiteY1" fmla="*/ 0 h 237842"/>
                    <a:gd name="connsiteX2" fmla="*/ 6058376 w 6236541"/>
                    <a:gd name="connsiteY2" fmla="*/ 237842 h 237842"/>
                    <a:gd name="connsiteX3" fmla="*/ 114323 w 6236541"/>
                    <a:gd name="connsiteY3" fmla="*/ 200134 h 237842"/>
                    <a:gd name="connsiteX4" fmla="*/ 340565 w 6236541"/>
                    <a:gd name="connsiteY4" fmla="*/ 0 h 2378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36541" h="237842">
                      <a:moveTo>
                        <a:pt x="340565" y="0"/>
                      </a:moveTo>
                      <a:lnTo>
                        <a:pt x="6058376" y="0"/>
                      </a:lnTo>
                      <a:cubicBezTo>
                        <a:pt x="6407167" y="154695"/>
                        <a:pt x="6152644" y="158561"/>
                        <a:pt x="6058376" y="237842"/>
                      </a:cubicBezTo>
                      <a:lnTo>
                        <a:pt x="114323" y="200134"/>
                      </a:lnTo>
                      <a:cubicBezTo>
                        <a:pt x="-165338" y="86289"/>
                        <a:pt x="130034" y="19577"/>
                        <a:pt x="340565" y="0"/>
                      </a:cubicBezTo>
                      <a:close/>
                    </a:path>
                  </a:pathLst>
                </a:custGeom>
                <a:gradFill flip="none" rotWithShape="0">
                  <a:gsLst>
                    <a:gs pos="87000">
                      <a:schemeClr val="bg1">
                        <a:lumMod val="65000"/>
                      </a:schemeClr>
                    </a:gs>
                    <a:gs pos="16000">
                      <a:schemeClr val="bg1">
                        <a:lumMod val="75000"/>
                      </a:schemeClr>
                    </a:gs>
                    <a:gs pos="0">
                      <a:schemeClr val="bg1">
                        <a:lumMod val="75000"/>
                        <a:alpha val="0"/>
                      </a:schemeClr>
                    </a:gs>
                    <a:gs pos="49000">
                      <a:schemeClr val="bg1"/>
                    </a:gs>
                    <a:gs pos="100000">
                      <a:schemeClr val="bg1">
                        <a:lumMod val="75000"/>
                        <a:alpha val="0"/>
                      </a:schemeClr>
                    </a:gs>
                  </a:gsLst>
                  <a:lin ang="16200000" scaled="1"/>
                  <a:tileRect/>
                </a:gradFill>
                <a:ln>
                  <a:noFill/>
                </a:ln>
                <a:effectLst>
                  <a:softEdge rad="63500"/>
                </a:effectLst>
                <a:scene3d>
                  <a:camera prst="orthographicFront">
                    <a:rot lat="1485327" lon="21548723" rev="21429783"/>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44" name="Freeform 37"/>
              <p:cNvSpPr>
                <a:spLocks/>
              </p:cNvSpPr>
              <p:nvPr/>
            </p:nvSpPr>
            <p:spPr bwMode="auto">
              <a:xfrm>
                <a:off x="4438212" y="3230378"/>
                <a:ext cx="3464274" cy="339044"/>
              </a:xfrm>
              <a:custGeom>
                <a:avLst/>
                <a:gdLst>
                  <a:gd name="T0" fmla="*/ 99 w 2483"/>
                  <a:gd name="T1" fmla="*/ 102 h 243"/>
                  <a:gd name="T2" fmla="*/ 1 w 2483"/>
                  <a:gd name="T3" fmla="*/ 175 h 243"/>
                  <a:gd name="T4" fmla="*/ 103 w 2483"/>
                  <a:gd name="T5" fmla="*/ 243 h 243"/>
                  <a:gd name="T6" fmla="*/ 2404 w 2483"/>
                  <a:gd name="T7" fmla="*/ 139 h 243"/>
                  <a:gd name="T8" fmla="*/ 2482 w 2483"/>
                  <a:gd name="T9" fmla="*/ 69 h 243"/>
                  <a:gd name="T10" fmla="*/ 2392 w 2483"/>
                  <a:gd name="T11" fmla="*/ 0 h 243"/>
                  <a:gd name="T12" fmla="*/ 99 w 2483"/>
                  <a:gd name="T13" fmla="*/ 102 h 243"/>
                </a:gdLst>
                <a:ahLst/>
                <a:cxnLst>
                  <a:cxn ang="0">
                    <a:pos x="T0" y="T1"/>
                  </a:cxn>
                  <a:cxn ang="0">
                    <a:pos x="T2" y="T3"/>
                  </a:cxn>
                  <a:cxn ang="0">
                    <a:pos x="T4" y="T5"/>
                  </a:cxn>
                  <a:cxn ang="0">
                    <a:pos x="T6" y="T7"/>
                  </a:cxn>
                  <a:cxn ang="0">
                    <a:pos x="T8" y="T9"/>
                  </a:cxn>
                  <a:cxn ang="0">
                    <a:pos x="T10" y="T11"/>
                  </a:cxn>
                  <a:cxn ang="0">
                    <a:pos x="T12" y="T13"/>
                  </a:cxn>
                </a:cxnLst>
                <a:rect l="0" t="0" r="r" b="b"/>
                <a:pathLst>
                  <a:path w="2483" h="243">
                    <a:moveTo>
                      <a:pt x="99" y="102"/>
                    </a:moveTo>
                    <a:cubicBezTo>
                      <a:pt x="99" y="102"/>
                      <a:pt x="5" y="98"/>
                      <a:pt x="1" y="175"/>
                    </a:cubicBezTo>
                    <a:cubicBezTo>
                      <a:pt x="1" y="175"/>
                      <a:pt x="0" y="240"/>
                      <a:pt x="103" y="243"/>
                    </a:cubicBezTo>
                    <a:cubicBezTo>
                      <a:pt x="2404" y="139"/>
                      <a:pt x="2404" y="139"/>
                      <a:pt x="2404" y="139"/>
                    </a:cubicBezTo>
                    <a:cubicBezTo>
                      <a:pt x="2404" y="139"/>
                      <a:pt x="2482" y="131"/>
                      <a:pt x="2482" y="69"/>
                    </a:cubicBezTo>
                    <a:cubicBezTo>
                      <a:pt x="2482" y="69"/>
                      <a:pt x="2483" y="4"/>
                      <a:pt x="2392" y="0"/>
                    </a:cubicBezTo>
                    <a:lnTo>
                      <a:pt x="99" y="102"/>
                    </a:lnTo>
                    <a:close/>
                  </a:path>
                </a:pathLst>
              </a:custGeom>
              <a:gradFill flip="none" rotWithShape="1">
                <a:gsLst>
                  <a:gs pos="13000">
                    <a:schemeClr val="tx1"/>
                  </a:gs>
                  <a:gs pos="87000">
                    <a:schemeClr val="tx1"/>
                  </a:gs>
                  <a:gs pos="68000">
                    <a:srgbClr val="494949"/>
                  </a:gs>
                  <a:gs pos="29000">
                    <a:srgbClr val="494949"/>
                  </a:gs>
                  <a:gs pos="48000">
                    <a:srgbClr val="9D9D9D">
                      <a:alpha val="3000"/>
                    </a:srgbClr>
                  </a:gs>
                </a:gsLst>
                <a:lin ang="16080000" scaled="0"/>
                <a:tileRect/>
              </a:gra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45" name="Freeform 37"/>
              <p:cNvSpPr>
                <a:spLocks/>
              </p:cNvSpPr>
              <p:nvPr/>
            </p:nvSpPr>
            <p:spPr bwMode="auto">
              <a:xfrm>
                <a:off x="4438212" y="2846777"/>
                <a:ext cx="3464274" cy="339044"/>
              </a:xfrm>
              <a:custGeom>
                <a:avLst/>
                <a:gdLst>
                  <a:gd name="T0" fmla="*/ 99 w 2483"/>
                  <a:gd name="T1" fmla="*/ 102 h 243"/>
                  <a:gd name="T2" fmla="*/ 1 w 2483"/>
                  <a:gd name="T3" fmla="*/ 175 h 243"/>
                  <a:gd name="T4" fmla="*/ 103 w 2483"/>
                  <a:gd name="T5" fmla="*/ 243 h 243"/>
                  <a:gd name="T6" fmla="*/ 2404 w 2483"/>
                  <a:gd name="T7" fmla="*/ 139 h 243"/>
                  <a:gd name="T8" fmla="*/ 2482 w 2483"/>
                  <a:gd name="T9" fmla="*/ 69 h 243"/>
                  <a:gd name="T10" fmla="*/ 2392 w 2483"/>
                  <a:gd name="T11" fmla="*/ 0 h 243"/>
                  <a:gd name="T12" fmla="*/ 99 w 2483"/>
                  <a:gd name="T13" fmla="*/ 102 h 243"/>
                </a:gdLst>
                <a:ahLst/>
                <a:cxnLst>
                  <a:cxn ang="0">
                    <a:pos x="T0" y="T1"/>
                  </a:cxn>
                  <a:cxn ang="0">
                    <a:pos x="T2" y="T3"/>
                  </a:cxn>
                  <a:cxn ang="0">
                    <a:pos x="T4" y="T5"/>
                  </a:cxn>
                  <a:cxn ang="0">
                    <a:pos x="T6" y="T7"/>
                  </a:cxn>
                  <a:cxn ang="0">
                    <a:pos x="T8" y="T9"/>
                  </a:cxn>
                  <a:cxn ang="0">
                    <a:pos x="T10" y="T11"/>
                  </a:cxn>
                  <a:cxn ang="0">
                    <a:pos x="T12" y="T13"/>
                  </a:cxn>
                </a:cxnLst>
                <a:rect l="0" t="0" r="r" b="b"/>
                <a:pathLst>
                  <a:path w="2483" h="243">
                    <a:moveTo>
                      <a:pt x="99" y="102"/>
                    </a:moveTo>
                    <a:cubicBezTo>
                      <a:pt x="99" y="102"/>
                      <a:pt x="5" y="98"/>
                      <a:pt x="1" y="175"/>
                    </a:cubicBezTo>
                    <a:cubicBezTo>
                      <a:pt x="1" y="175"/>
                      <a:pt x="0" y="240"/>
                      <a:pt x="103" y="243"/>
                    </a:cubicBezTo>
                    <a:cubicBezTo>
                      <a:pt x="2404" y="139"/>
                      <a:pt x="2404" y="139"/>
                      <a:pt x="2404" y="139"/>
                    </a:cubicBezTo>
                    <a:cubicBezTo>
                      <a:pt x="2404" y="139"/>
                      <a:pt x="2482" y="131"/>
                      <a:pt x="2482" y="69"/>
                    </a:cubicBezTo>
                    <a:cubicBezTo>
                      <a:pt x="2482" y="69"/>
                      <a:pt x="2483" y="4"/>
                      <a:pt x="2392" y="0"/>
                    </a:cubicBezTo>
                    <a:lnTo>
                      <a:pt x="99" y="102"/>
                    </a:lnTo>
                    <a:close/>
                  </a:path>
                </a:pathLst>
              </a:custGeom>
              <a:gradFill flip="none" rotWithShape="1">
                <a:gsLst>
                  <a:gs pos="13000">
                    <a:schemeClr val="tx1"/>
                  </a:gs>
                  <a:gs pos="87000">
                    <a:schemeClr val="tx1"/>
                  </a:gs>
                  <a:gs pos="68000">
                    <a:srgbClr val="494949"/>
                  </a:gs>
                  <a:gs pos="29000">
                    <a:srgbClr val="494949"/>
                  </a:gs>
                  <a:gs pos="48000">
                    <a:srgbClr val="9D9D9D">
                      <a:alpha val="3000"/>
                    </a:srgbClr>
                  </a:gs>
                </a:gsLst>
                <a:lin ang="16080000" scaled="0"/>
                <a:tileRect/>
              </a:gra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46" name="Freeform 38"/>
              <p:cNvSpPr>
                <a:spLocks/>
              </p:cNvSpPr>
              <p:nvPr/>
            </p:nvSpPr>
            <p:spPr bwMode="auto">
              <a:xfrm rot="1313089">
                <a:off x="4499718" y="3552380"/>
                <a:ext cx="3266399" cy="829006"/>
              </a:xfrm>
              <a:custGeom>
                <a:avLst/>
                <a:gdLst>
                  <a:gd name="T0" fmla="*/ 20 w 2341"/>
                  <a:gd name="T1" fmla="*/ 0 h 376"/>
                  <a:gd name="T2" fmla="*/ 4 w 2341"/>
                  <a:gd name="T3" fmla="*/ 69 h 376"/>
                  <a:gd name="T4" fmla="*/ 317 w 2341"/>
                  <a:gd name="T5" fmla="*/ 376 h 376"/>
                  <a:gd name="T6" fmla="*/ 2026 w 2341"/>
                  <a:gd name="T7" fmla="*/ 376 h 376"/>
                  <a:gd name="T8" fmla="*/ 2341 w 2341"/>
                  <a:gd name="T9" fmla="*/ 59 h 376"/>
                  <a:gd name="T10" fmla="*/ 2340 w 2341"/>
                  <a:gd name="T11" fmla="*/ 1 h 376"/>
                  <a:gd name="T12" fmla="*/ 20 w 2341"/>
                  <a:gd name="T13" fmla="*/ 0 h 376"/>
                </a:gdLst>
                <a:ahLst/>
                <a:cxnLst>
                  <a:cxn ang="0">
                    <a:pos x="T0" y="T1"/>
                  </a:cxn>
                  <a:cxn ang="0">
                    <a:pos x="T2" y="T3"/>
                  </a:cxn>
                  <a:cxn ang="0">
                    <a:pos x="T4" y="T5"/>
                  </a:cxn>
                  <a:cxn ang="0">
                    <a:pos x="T6" y="T7"/>
                  </a:cxn>
                  <a:cxn ang="0">
                    <a:pos x="T8" y="T9"/>
                  </a:cxn>
                  <a:cxn ang="0">
                    <a:pos x="T10" y="T11"/>
                  </a:cxn>
                  <a:cxn ang="0">
                    <a:pos x="T12" y="T13"/>
                  </a:cxn>
                </a:cxnLst>
                <a:rect l="0" t="0" r="r" b="b"/>
                <a:pathLst>
                  <a:path w="2341" h="376">
                    <a:moveTo>
                      <a:pt x="20" y="0"/>
                    </a:moveTo>
                    <a:cubicBezTo>
                      <a:pt x="20" y="0"/>
                      <a:pt x="0" y="55"/>
                      <a:pt x="4" y="69"/>
                    </a:cubicBezTo>
                    <a:cubicBezTo>
                      <a:pt x="4" y="69"/>
                      <a:pt x="15" y="168"/>
                      <a:pt x="317" y="376"/>
                    </a:cubicBezTo>
                    <a:cubicBezTo>
                      <a:pt x="2026" y="376"/>
                      <a:pt x="2026" y="376"/>
                      <a:pt x="2026" y="376"/>
                    </a:cubicBezTo>
                    <a:cubicBezTo>
                      <a:pt x="2026" y="376"/>
                      <a:pt x="2330" y="167"/>
                      <a:pt x="2341" y="59"/>
                    </a:cubicBezTo>
                    <a:cubicBezTo>
                      <a:pt x="2340" y="1"/>
                      <a:pt x="2340" y="1"/>
                      <a:pt x="2340" y="1"/>
                    </a:cubicBezTo>
                    <a:lnTo>
                      <a:pt x="20" y="0"/>
                    </a:lnTo>
                    <a:close/>
                  </a:path>
                </a:pathLst>
              </a:custGeom>
              <a:gradFill flip="none" rotWithShape="0">
                <a:gsLst>
                  <a:gs pos="87000">
                    <a:schemeClr val="bg1">
                      <a:lumMod val="65000"/>
                      <a:alpha val="34000"/>
                    </a:schemeClr>
                  </a:gs>
                  <a:gs pos="16000">
                    <a:schemeClr val="bg1">
                      <a:lumMod val="75000"/>
                    </a:schemeClr>
                  </a:gs>
                  <a:gs pos="0">
                    <a:srgbClr val="5E5E5E"/>
                  </a:gs>
                  <a:gs pos="49000">
                    <a:schemeClr val="bg1"/>
                  </a:gs>
                  <a:gs pos="100000">
                    <a:srgbClr val="494949"/>
                  </a:gs>
                </a:gsLst>
                <a:lin ang="16800000" scaled="0"/>
                <a:tileRect/>
              </a:gradFill>
              <a:ln>
                <a:noFill/>
              </a:ln>
              <a:effectLst>
                <a:softEdge rad="228600"/>
              </a:effectLst>
              <a:scene3d>
                <a:camera prst="orthographicFront">
                  <a:rot lat="2683488" lon="21466804" rev="12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47" name="Freeform 39"/>
              <p:cNvSpPr>
                <a:spLocks/>
              </p:cNvSpPr>
              <p:nvPr/>
            </p:nvSpPr>
            <p:spPr bwMode="auto">
              <a:xfrm>
                <a:off x="4968446" y="4105279"/>
                <a:ext cx="2382168" cy="329003"/>
              </a:xfrm>
              <a:custGeom>
                <a:avLst/>
                <a:gdLst>
                  <a:gd name="T0" fmla="*/ 0 w 1707"/>
                  <a:gd name="T1" fmla="*/ 0 h 236"/>
                  <a:gd name="T2" fmla="*/ 82 w 1707"/>
                  <a:gd name="T3" fmla="*/ 104 h 236"/>
                  <a:gd name="T4" fmla="*/ 181 w 1707"/>
                  <a:gd name="T5" fmla="*/ 191 h 236"/>
                  <a:gd name="T6" fmla="*/ 857 w 1707"/>
                  <a:gd name="T7" fmla="*/ 231 h 236"/>
                  <a:gd name="T8" fmla="*/ 1524 w 1707"/>
                  <a:gd name="T9" fmla="*/ 192 h 236"/>
                  <a:gd name="T10" fmla="*/ 1553 w 1707"/>
                  <a:gd name="T11" fmla="*/ 159 h 236"/>
                  <a:gd name="T12" fmla="*/ 1675 w 1707"/>
                  <a:gd name="T13" fmla="*/ 55 h 236"/>
                  <a:gd name="T14" fmla="*/ 1707 w 1707"/>
                  <a:gd name="T15" fmla="*/ 0 h 236"/>
                  <a:gd name="T16" fmla="*/ 0 w 1707"/>
                  <a:gd name="T17" fmla="*/ 0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07" h="236">
                    <a:moveTo>
                      <a:pt x="0" y="0"/>
                    </a:moveTo>
                    <a:cubicBezTo>
                      <a:pt x="0" y="0"/>
                      <a:pt x="16" y="51"/>
                      <a:pt x="82" y="104"/>
                    </a:cubicBezTo>
                    <a:cubicBezTo>
                      <a:pt x="82" y="104"/>
                      <a:pt x="187" y="174"/>
                      <a:pt x="181" y="191"/>
                    </a:cubicBezTo>
                    <a:cubicBezTo>
                      <a:pt x="181" y="191"/>
                      <a:pt x="789" y="236"/>
                      <a:pt x="857" y="231"/>
                    </a:cubicBezTo>
                    <a:cubicBezTo>
                      <a:pt x="857" y="231"/>
                      <a:pt x="1522" y="194"/>
                      <a:pt x="1524" y="192"/>
                    </a:cubicBezTo>
                    <a:cubicBezTo>
                      <a:pt x="1524" y="192"/>
                      <a:pt x="1522" y="181"/>
                      <a:pt x="1553" y="159"/>
                    </a:cubicBezTo>
                    <a:cubicBezTo>
                      <a:pt x="1553" y="159"/>
                      <a:pt x="1646" y="94"/>
                      <a:pt x="1675" y="55"/>
                    </a:cubicBezTo>
                    <a:cubicBezTo>
                      <a:pt x="1675" y="55"/>
                      <a:pt x="1700" y="23"/>
                      <a:pt x="1707" y="0"/>
                    </a:cubicBezTo>
                    <a:lnTo>
                      <a:pt x="0" y="0"/>
                    </a:lnTo>
                    <a:close/>
                  </a:path>
                </a:pathLst>
              </a:custGeom>
              <a:gradFill>
                <a:gsLst>
                  <a:gs pos="0">
                    <a:srgbClr val="261B18"/>
                  </a:gs>
                  <a:gs pos="100000">
                    <a:srgbClr val="443F3F"/>
                  </a:gs>
                </a:gsLst>
                <a:lin ang="16200000" scaled="1"/>
              </a:gradFill>
              <a:ln>
                <a:noFill/>
              </a:ln>
            </p:spPr>
            <p:txBody>
              <a:bodyPr vert="horz" wrap="square" lIns="91440" tIns="45720" rIns="91440" bIns="45720" numCol="1" anchor="t" anchorCtr="0" compatLnSpc="1">
                <a:prstTxWarp prst="textNoShape">
                  <a:avLst/>
                </a:prstTxWarp>
              </a:bodyPr>
              <a:lstStyle/>
              <a:p>
                <a:endParaRPr lang="zh-CN" altLang="en-US"/>
              </a:p>
            </p:txBody>
          </p:sp>
        </p:grpSp>
        <p:sp>
          <p:nvSpPr>
            <p:cNvPr id="17" name="Oval 129"/>
            <p:cNvSpPr>
              <a:spLocks noChangeArrowheads="1"/>
            </p:cNvSpPr>
            <p:nvPr/>
          </p:nvSpPr>
          <p:spPr bwMode="auto">
            <a:xfrm>
              <a:off x="3463805" y="2219759"/>
              <a:ext cx="261938" cy="261938"/>
            </a:xfrm>
            <a:prstGeom prst="ellipse">
              <a:avLst/>
            </a:prstGeom>
            <a:gradFill>
              <a:gsLst>
                <a:gs pos="0">
                  <a:srgbClr val="0E1A40"/>
                </a:gs>
                <a:gs pos="100000">
                  <a:srgbClr val="2F5EB0"/>
                </a:gs>
              </a:gsLst>
              <a:lin ang="13800000" scaled="0"/>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 name="AutoShape 291"/>
            <p:cNvSpPr>
              <a:spLocks noChangeAspect="1" noChangeArrowheads="1" noTextEdit="1"/>
            </p:cNvSpPr>
            <p:nvPr/>
          </p:nvSpPr>
          <p:spPr bwMode="auto">
            <a:xfrm>
              <a:off x="913011" y="764704"/>
              <a:ext cx="2806701" cy="339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 name="Rectangle 293"/>
            <p:cNvSpPr>
              <a:spLocks noChangeArrowheads="1"/>
            </p:cNvSpPr>
            <p:nvPr/>
          </p:nvSpPr>
          <p:spPr bwMode="auto">
            <a:xfrm>
              <a:off x="2306836" y="3182467"/>
              <a:ext cx="26988" cy="857250"/>
            </a:xfrm>
            <a:prstGeom prst="rect">
              <a:avLst/>
            </a:prstGeom>
            <a:solidFill>
              <a:srgbClr val="2F5EB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 name="Freeform 294"/>
            <p:cNvSpPr>
              <a:spLocks/>
            </p:cNvSpPr>
            <p:nvPr/>
          </p:nvSpPr>
          <p:spPr bwMode="auto">
            <a:xfrm>
              <a:off x="2316361" y="4023842"/>
              <a:ext cx="398463" cy="42863"/>
            </a:xfrm>
            <a:custGeom>
              <a:avLst/>
              <a:gdLst>
                <a:gd name="T0" fmla="*/ 251 w 251"/>
                <a:gd name="T1" fmla="*/ 27 h 27"/>
                <a:gd name="T2" fmla="*/ 0 w 251"/>
                <a:gd name="T3" fmla="*/ 17 h 27"/>
                <a:gd name="T4" fmla="*/ 0 w 251"/>
                <a:gd name="T5" fmla="*/ 0 h 27"/>
                <a:gd name="T6" fmla="*/ 251 w 251"/>
                <a:gd name="T7" fmla="*/ 12 h 27"/>
                <a:gd name="T8" fmla="*/ 251 w 251"/>
                <a:gd name="T9" fmla="*/ 27 h 27"/>
              </a:gdLst>
              <a:ahLst/>
              <a:cxnLst>
                <a:cxn ang="0">
                  <a:pos x="T0" y="T1"/>
                </a:cxn>
                <a:cxn ang="0">
                  <a:pos x="T2" y="T3"/>
                </a:cxn>
                <a:cxn ang="0">
                  <a:pos x="T4" y="T5"/>
                </a:cxn>
                <a:cxn ang="0">
                  <a:pos x="T6" y="T7"/>
                </a:cxn>
                <a:cxn ang="0">
                  <a:pos x="T8" y="T9"/>
                </a:cxn>
              </a:cxnLst>
              <a:rect l="0" t="0" r="r" b="b"/>
              <a:pathLst>
                <a:path w="251" h="27">
                  <a:moveTo>
                    <a:pt x="251" y="27"/>
                  </a:moveTo>
                  <a:lnTo>
                    <a:pt x="0" y="17"/>
                  </a:lnTo>
                  <a:lnTo>
                    <a:pt x="0" y="0"/>
                  </a:lnTo>
                  <a:lnTo>
                    <a:pt x="251" y="12"/>
                  </a:lnTo>
                  <a:lnTo>
                    <a:pt x="251" y="27"/>
                  </a:lnTo>
                  <a:close/>
                </a:path>
              </a:pathLst>
            </a:custGeom>
            <a:solidFill>
              <a:srgbClr val="2F5EB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 name="Freeform 295"/>
            <p:cNvSpPr>
              <a:spLocks/>
            </p:cNvSpPr>
            <p:nvPr/>
          </p:nvSpPr>
          <p:spPr bwMode="auto">
            <a:xfrm>
              <a:off x="2021086" y="3652367"/>
              <a:ext cx="301625" cy="396875"/>
            </a:xfrm>
            <a:custGeom>
              <a:avLst/>
              <a:gdLst>
                <a:gd name="T0" fmla="*/ 178 w 190"/>
                <a:gd name="T1" fmla="*/ 250 h 250"/>
                <a:gd name="T2" fmla="*/ 0 w 190"/>
                <a:gd name="T3" fmla="*/ 10 h 250"/>
                <a:gd name="T4" fmla="*/ 14 w 190"/>
                <a:gd name="T5" fmla="*/ 0 h 250"/>
                <a:gd name="T6" fmla="*/ 190 w 190"/>
                <a:gd name="T7" fmla="*/ 240 h 250"/>
                <a:gd name="T8" fmla="*/ 178 w 190"/>
                <a:gd name="T9" fmla="*/ 250 h 250"/>
              </a:gdLst>
              <a:ahLst/>
              <a:cxnLst>
                <a:cxn ang="0">
                  <a:pos x="T0" y="T1"/>
                </a:cxn>
                <a:cxn ang="0">
                  <a:pos x="T2" y="T3"/>
                </a:cxn>
                <a:cxn ang="0">
                  <a:pos x="T4" y="T5"/>
                </a:cxn>
                <a:cxn ang="0">
                  <a:pos x="T6" y="T7"/>
                </a:cxn>
                <a:cxn ang="0">
                  <a:pos x="T8" y="T9"/>
                </a:cxn>
              </a:cxnLst>
              <a:rect l="0" t="0" r="r" b="b"/>
              <a:pathLst>
                <a:path w="190" h="250">
                  <a:moveTo>
                    <a:pt x="178" y="250"/>
                  </a:moveTo>
                  <a:lnTo>
                    <a:pt x="0" y="10"/>
                  </a:lnTo>
                  <a:lnTo>
                    <a:pt x="14" y="0"/>
                  </a:lnTo>
                  <a:lnTo>
                    <a:pt x="190" y="240"/>
                  </a:lnTo>
                  <a:lnTo>
                    <a:pt x="178" y="250"/>
                  </a:lnTo>
                  <a:close/>
                </a:path>
              </a:pathLst>
            </a:custGeom>
            <a:solidFill>
              <a:srgbClr val="2F5EB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 name="Freeform 296"/>
            <p:cNvSpPr>
              <a:spLocks/>
            </p:cNvSpPr>
            <p:nvPr/>
          </p:nvSpPr>
          <p:spPr bwMode="auto">
            <a:xfrm>
              <a:off x="2300486" y="3696817"/>
              <a:ext cx="446088" cy="352425"/>
            </a:xfrm>
            <a:custGeom>
              <a:avLst/>
              <a:gdLst>
                <a:gd name="T0" fmla="*/ 11 w 281"/>
                <a:gd name="T1" fmla="*/ 222 h 222"/>
                <a:gd name="T2" fmla="*/ 0 w 281"/>
                <a:gd name="T3" fmla="*/ 208 h 222"/>
                <a:gd name="T4" fmla="*/ 271 w 281"/>
                <a:gd name="T5" fmla="*/ 0 h 222"/>
                <a:gd name="T6" fmla="*/ 281 w 281"/>
                <a:gd name="T7" fmla="*/ 12 h 222"/>
                <a:gd name="T8" fmla="*/ 11 w 281"/>
                <a:gd name="T9" fmla="*/ 222 h 222"/>
              </a:gdLst>
              <a:ahLst/>
              <a:cxnLst>
                <a:cxn ang="0">
                  <a:pos x="T0" y="T1"/>
                </a:cxn>
                <a:cxn ang="0">
                  <a:pos x="T2" y="T3"/>
                </a:cxn>
                <a:cxn ang="0">
                  <a:pos x="T4" y="T5"/>
                </a:cxn>
                <a:cxn ang="0">
                  <a:pos x="T6" y="T7"/>
                </a:cxn>
                <a:cxn ang="0">
                  <a:pos x="T8" y="T9"/>
                </a:cxn>
              </a:cxnLst>
              <a:rect l="0" t="0" r="r" b="b"/>
              <a:pathLst>
                <a:path w="281" h="222">
                  <a:moveTo>
                    <a:pt x="11" y="222"/>
                  </a:moveTo>
                  <a:lnTo>
                    <a:pt x="0" y="208"/>
                  </a:lnTo>
                  <a:lnTo>
                    <a:pt x="271" y="0"/>
                  </a:lnTo>
                  <a:lnTo>
                    <a:pt x="281" y="12"/>
                  </a:lnTo>
                  <a:lnTo>
                    <a:pt x="11" y="222"/>
                  </a:lnTo>
                  <a:close/>
                </a:path>
              </a:pathLst>
            </a:custGeom>
            <a:solidFill>
              <a:srgbClr val="2F5EB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 name="Freeform 297"/>
            <p:cNvSpPr>
              <a:spLocks/>
            </p:cNvSpPr>
            <p:nvPr/>
          </p:nvSpPr>
          <p:spPr bwMode="auto">
            <a:xfrm>
              <a:off x="1694061" y="4031779"/>
              <a:ext cx="620713" cy="41275"/>
            </a:xfrm>
            <a:custGeom>
              <a:avLst/>
              <a:gdLst>
                <a:gd name="T0" fmla="*/ 0 w 391"/>
                <a:gd name="T1" fmla="*/ 26 h 26"/>
                <a:gd name="T2" fmla="*/ 0 w 391"/>
                <a:gd name="T3" fmla="*/ 11 h 26"/>
                <a:gd name="T4" fmla="*/ 389 w 391"/>
                <a:gd name="T5" fmla="*/ 0 h 26"/>
                <a:gd name="T6" fmla="*/ 391 w 391"/>
                <a:gd name="T7" fmla="*/ 16 h 26"/>
                <a:gd name="T8" fmla="*/ 0 w 391"/>
                <a:gd name="T9" fmla="*/ 26 h 26"/>
              </a:gdLst>
              <a:ahLst/>
              <a:cxnLst>
                <a:cxn ang="0">
                  <a:pos x="T0" y="T1"/>
                </a:cxn>
                <a:cxn ang="0">
                  <a:pos x="T2" y="T3"/>
                </a:cxn>
                <a:cxn ang="0">
                  <a:pos x="T4" y="T5"/>
                </a:cxn>
                <a:cxn ang="0">
                  <a:pos x="T6" y="T7"/>
                </a:cxn>
                <a:cxn ang="0">
                  <a:pos x="T8" y="T9"/>
                </a:cxn>
              </a:cxnLst>
              <a:rect l="0" t="0" r="r" b="b"/>
              <a:pathLst>
                <a:path w="391" h="26">
                  <a:moveTo>
                    <a:pt x="0" y="26"/>
                  </a:moveTo>
                  <a:lnTo>
                    <a:pt x="0" y="11"/>
                  </a:lnTo>
                  <a:lnTo>
                    <a:pt x="389" y="0"/>
                  </a:lnTo>
                  <a:lnTo>
                    <a:pt x="391" y="16"/>
                  </a:lnTo>
                  <a:lnTo>
                    <a:pt x="0" y="26"/>
                  </a:lnTo>
                  <a:close/>
                </a:path>
              </a:pathLst>
            </a:custGeom>
            <a:solidFill>
              <a:srgbClr val="2F5EB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 name="Freeform 298"/>
            <p:cNvSpPr>
              <a:spLocks/>
            </p:cNvSpPr>
            <p:nvPr/>
          </p:nvSpPr>
          <p:spPr bwMode="auto">
            <a:xfrm>
              <a:off x="1554361" y="3595217"/>
              <a:ext cx="152400" cy="469900"/>
            </a:xfrm>
            <a:custGeom>
              <a:avLst/>
              <a:gdLst>
                <a:gd name="T0" fmla="*/ 79 w 96"/>
                <a:gd name="T1" fmla="*/ 296 h 296"/>
                <a:gd name="T2" fmla="*/ 0 w 96"/>
                <a:gd name="T3" fmla="*/ 5 h 296"/>
                <a:gd name="T4" fmla="*/ 16 w 96"/>
                <a:gd name="T5" fmla="*/ 0 h 296"/>
                <a:gd name="T6" fmla="*/ 96 w 96"/>
                <a:gd name="T7" fmla="*/ 291 h 296"/>
                <a:gd name="T8" fmla="*/ 79 w 96"/>
                <a:gd name="T9" fmla="*/ 296 h 296"/>
              </a:gdLst>
              <a:ahLst/>
              <a:cxnLst>
                <a:cxn ang="0">
                  <a:pos x="T0" y="T1"/>
                </a:cxn>
                <a:cxn ang="0">
                  <a:pos x="T2" y="T3"/>
                </a:cxn>
                <a:cxn ang="0">
                  <a:pos x="T4" y="T5"/>
                </a:cxn>
                <a:cxn ang="0">
                  <a:pos x="T6" y="T7"/>
                </a:cxn>
                <a:cxn ang="0">
                  <a:pos x="T8" y="T9"/>
                </a:cxn>
              </a:cxnLst>
              <a:rect l="0" t="0" r="r" b="b"/>
              <a:pathLst>
                <a:path w="96" h="296">
                  <a:moveTo>
                    <a:pt x="79" y="296"/>
                  </a:moveTo>
                  <a:lnTo>
                    <a:pt x="0" y="5"/>
                  </a:lnTo>
                  <a:lnTo>
                    <a:pt x="16" y="0"/>
                  </a:lnTo>
                  <a:lnTo>
                    <a:pt x="96" y="291"/>
                  </a:lnTo>
                  <a:lnTo>
                    <a:pt x="79" y="296"/>
                  </a:lnTo>
                  <a:close/>
                </a:path>
              </a:pathLst>
            </a:custGeom>
            <a:solidFill>
              <a:srgbClr val="2F5EB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 name="Freeform 299"/>
            <p:cNvSpPr>
              <a:spLocks/>
            </p:cNvSpPr>
            <p:nvPr/>
          </p:nvSpPr>
          <p:spPr bwMode="auto">
            <a:xfrm>
              <a:off x="1679774" y="3657129"/>
              <a:ext cx="358775" cy="404813"/>
            </a:xfrm>
            <a:custGeom>
              <a:avLst/>
              <a:gdLst>
                <a:gd name="T0" fmla="*/ 13 w 226"/>
                <a:gd name="T1" fmla="*/ 255 h 255"/>
                <a:gd name="T2" fmla="*/ 0 w 226"/>
                <a:gd name="T3" fmla="*/ 245 h 255"/>
                <a:gd name="T4" fmla="*/ 214 w 226"/>
                <a:gd name="T5" fmla="*/ 0 h 255"/>
                <a:gd name="T6" fmla="*/ 226 w 226"/>
                <a:gd name="T7" fmla="*/ 11 h 255"/>
                <a:gd name="T8" fmla="*/ 13 w 226"/>
                <a:gd name="T9" fmla="*/ 255 h 255"/>
              </a:gdLst>
              <a:ahLst/>
              <a:cxnLst>
                <a:cxn ang="0">
                  <a:pos x="T0" y="T1"/>
                </a:cxn>
                <a:cxn ang="0">
                  <a:pos x="T2" y="T3"/>
                </a:cxn>
                <a:cxn ang="0">
                  <a:pos x="T4" y="T5"/>
                </a:cxn>
                <a:cxn ang="0">
                  <a:pos x="T6" y="T7"/>
                </a:cxn>
                <a:cxn ang="0">
                  <a:pos x="T8" y="T9"/>
                </a:cxn>
              </a:cxnLst>
              <a:rect l="0" t="0" r="r" b="b"/>
              <a:pathLst>
                <a:path w="226" h="255">
                  <a:moveTo>
                    <a:pt x="13" y="255"/>
                  </a:moveTo>
                  <a:lnTo>
                    <a:pt x="0" y="245"/>
                  </a:lnTo>
                  <a:lnTo>
                    <a:pt x="214" y="0"/>
                  </a:lnTo>
                  <a:lnTo>
                    <a:pt x="226" y="11"/>
                  </a:lnTo>
                  <a:lnTo>
                    <a:pt x="13" y="255"/>
                  </a:lnTo>
                  <a:close/>
                </a:path>
              </a:pathLst>
            </a:custGeom>
            <a:solidFill>
              <a:srgbClr val="2F5EB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 name="Freeform 300"/>
            <p:cNvSpPr>
              <a:spLocks/>
            </p:cNvSpPr>
            <p:nvPr/>
          </p:nvSpPr>
          <p:spPr bwMode="auto">
            <a:xfrm>
              <a:off x="1557536" y="3584104"/>
              <a:ext cx="477838" cy="84138"/>
            </a:xfrm>
            <a:custGeom>
              <a:avLst/>
              <a:gdLst>
                <a:gd name="T0" fmla="*/ 298 w 301"/>
                <a:gd name="T1" fmla="*/ 53 h 53"/>
                <a:gd name="T2" fmla="*/ 0 w 301"/>
                <a:gd name="T3" fmla="*/ 15 h 53"/>
                <a:gd name="T4" fmla="*/ 3 w 301"/>
                <a:gd name="T5" fmla="*/ 0 h 53"/>
                <a:gd name="T6" fmla="*/ 301 w 301"/>
                <a:gd name="T7" fmla="*/ 37 h 53"/>
                <a:gd name="T8" fmla="*/ 298 w 301"/>
                <a:gd name="T9" fmla="*/ 53 h 53"/>
              </a:gdLst>
              <a:ahLst/>
              <a:cxnLst>
                <a:cxn ang="0">
                  <a:pos x="T0" y="T1"/>
                </a:cxn>
                <a:cxn ang="0">
                  <a:pos x="T2" y="T3"/>
                </a:cxn>
                <a:cxn ang="0">
                  <a:pos x="T4" y="T5"/>
                </a:cxn>
                <a:cxn ang="0">
                  <a:pos x="T6" y="T7"/>
                </a:cxn>
                <a:cxn ang="0">
                  <a:pos x="T8" y="T9"/>
                </a:cxn>
              </a:cxnLst>
              <a:rect l="0" t="0" r="r" b="b"/>
              <a:pathLst>
                <a:path w="301" h="53">
                  <a:moveTo>
                    <a:pt x="298" y="53"/>
                  </a:moveTo>
                  <a:lnTo>
                    <a:pt x="0" y="15"/>
                  </a:lnTo>
                  <a:lnTo>
                    <a:pt x="3" y="0"/>
                  </a:lnTo>
                  <a:lnTo>
                    <a:pt x="301" y="37"/>
                  </a:lnTo>
                  <a:lnTo>
                    <a:pt x="298" y="53"/>
                  </a:lnTo>
                  <a:close/>
                </a:path>
              </a:pathLst>
            </a:custGeom>
            <a:solidFill>
              <a:srgbClr val="2F5EB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 name="Freeform 301"/>
            <p:cNvSpPr>
              <a:spLocks/>
            </p:cNvSpPr>
            <p:nvPr/>
          </p:nvSpPr>
          <p:spPr bwMode="auto">
            <a:xfrm>
              <a:off x="2019499" y="3182467"/>
              <a:ext cx="312738" cy="476250"/>
            </a:xfrm>
            <a:custGeom>
              <a:avLst/>
              <a:gdLst>
                <a:gd name="T0" fmla="*/ 14 w 197"/>
                <a:gd name="T1" fmla="*/ 300 h 300"/>
                <a:gd name="T2" fmla="*/ 0 w 197"/>
                <a:gd name="T3" fmla="*/ 292 h 300"/>
                <a:gd name="T4" fmla="*/ 183 w 197"/>
                <a:gd name="T5" fmla="*/ 0 h 300"/>
                <a:gd name="T6" fmla="*/ 197 w 197"/>
                <a:gd name="T7" fmla="*/ 10 h 300"/>
                <a:gd name="T8" fmla="*/ 14 w 197"/>
                <a:gd name="T9" fmla="*/ 300 h 300"/>
              </a:gdLst>
              <a:ahLst/>
              <a:cxnLst>
                <a:cxn ang="0">
                  <a:pos x="T0" y="T1"/>
                </a:cxn>
                <a:cxn ang="0">
                  <a:pos x="T2" y="T3"/>
                </a:cxn>
                <a:cxn ang="0">
                  <a:pos x="T4" y="T5"/>
                </a:cxn>
                <a:cxn ang="0">
                  <a:pos x="T6" y="T7"/>
                </a:cxn>
                <a:cxn ang="0">
                  <a:pos x="T8" y="T9"/>
                </a:cxn>
              </a:cxnLst>
              <a:rect l="0" t="0" r="r" b="b"/>
              <a:pathLst>
                <a:path w="197" h="300">
                  <a:moveTo>
                    <a:pt x="14" y="300"/>
                  </a:moveTo>
                  <a:lnTo>
                    <a:pt x="0" y="292"/>
                  </a:lnTo>
                  <a:lnTo>
                    <a:pt x="183" y="0"/>
                  </a:lnTo>
                  <a:lnTo>
                    <a:pt x="197" y="10"/>
                  </a:lnTo>
                  <a:lnTo>
                    <a:pt x="14" y="300"/>
                  </a:lnTo>
                  <a:close/>
                </a:path>
              </a:pathLst>
            </a:custGeom>
            <a:solidFill>
              <a:srgbClr val="2F5EB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 name="Freeform 302"/>
            <p:cNvSpPr>
              <a:spLocks/>
            </p:cNvSpPr>
            <p:nvPr/>
          </p:nvSpPr>
          <p:spPr bwMode="auto">
            <a:xfrm>
              <a:off x="2729112" y="3439642"/>
              <a:ext cx="358775" cy="276225"/>
            </a:xfrm>
            <a:custGeom>
              <a:avLst/>
              <a:gdLst>
                <a:gd name="T0" fmla="*/ 10 w 226"/>
                <a:gd name="T1" fmla="*/ 174 h 174"/>
                <a:gd name="T2" fmla="*/ 0 w 226"/>
                <a:gd name="T3" fmla="*/ 162 h 174"/>
                <a:gd name="T4" fmla="*/ 216 w 226"/>
                <a:gd name="T5" fmla="*/ 0 h 174"/>
                <a:gd name="T6" fmla="*/ 226 w 226"/>
                <a:gd name="T7" fmla="*/ 12 h 174"/>
                <a:gd name="T8" fmla="*/ 10 w 226"/>
                <a:gd name="T9" fmla="*/ 174 h 174"/>
              </a:gdLst>
              <a:ahLst/>
              <a:cxnLst>
                <a:cxn ang="0">
                  <a:pos x="T0" y="T1"/>
                </a:cxn>
                <a:cxn ang="0">
                  <a:pos x="T2" y="T3"/>
                </a:cxn>
                <a:cxn ang="0">
                  <a:pos x="T4" y="T5"/>
                </a:cxn>
                <a:cxn ang="0">
                  <a:pos x="T6" y="T7"/>
                </a:cxn>
                <a:cxn ang="0">
                  <a:pos x="T8" y="T9"/>
                </a:cxn>
              </a:cxnLst>
              <a:rect l="0" t="0" r="r" b="b"/>
              <a:pathLst>
                <a:path w="226" h="174">
                  <a:moveTo>
                    <a:pt x="10" y="174"/>
                  </a:moveTo>
                  <a:lnTo>
                    <a:pt x="0" y="162"/>
                  </a:lnTo>
                  <a:lnTo>
                    <a:pt x="216" y="0"/>
                  </a:lnTo>
                  <a:lnTo>
                    <a:pt x="226" y="12"/>
                  </a:lnTo>
                  <a:lnTo>
                    <a:pt x="10" y="174"/>
                  </a:lnTo>
                  <a:close/>
                </a:path>
              </a:pathLst>
            </a:custGeom>
            <a:solidFill>
              <a:srgbClr val="2F5EB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 name="Freeform 303"/>
            <p:cNvSpPr>
              <a:spLocks/>
            </p:cNvSpPr>
            <p:nvPr/>
          </p:nvSpPr>
          <p:spPr bwMode="auto">
            <a:xfrm>
              <a:off x="2706887" y="3709517"/>
              <a:ext cx="41275" cy="339725"/>
            </a:xfrm>
            <a:custGeom>
              <a:avLst/>
              <a:gdLst>
                <a:gd name="T0" fmla="*/ 15 w 26"/>
                <a:gd name="T1" fmla="*/ 214 h 214"/>
                <a:gd name="T2" fmla="*/ 0 w 26"/>
                <a:gd name="T3" fmla="*/ 212 h 214"/>
                <a:gd name="T4" fmla="*/ 10 w 26"/>
                <a:gd name="T5" fmla="*/ 0 h 214"/>
                <a:gd name="T6" fmla="*/ 26 w 26"/>
                <a:gd name="T7" fmla="*/ 0 h 214"/>
                <a:gd name="T8" fmla="*/ 15 w 26"/>
                <a:gd name="T9" fmla="*/ 214 h 214"/>
              </a:gdLst>
              <a:ahLst/>
              <a:cxnLst>
                <a:cxn ang="0">
                  <a:pos x="T0" y="T1"/>
                </a:cxn>
                <a:cxn ang="0">
                  <a:pos x="T2" y="T3"/>
                </a:cxn>
                <a:cxn ang="0">
                  <a:pos x="T4" y="T5"/>
                </a:cxn>
                <a:cxn ang="0">
                  <a:pos x="T6" y="T7"/>
                </a:cxn>
                <a:cxn ang="0">
                  <a:pos x="T8" y="T9"/>
                </a:cxn>
              </a:cxnLst>
              <a:rect l="0" t="0" r="r" b="b"/>
              <a:pathLst>
                <a:path w="26" h="214">
                  <a:moveTo>
                    <a:pt x="15" y="214"/>
                  </a:moveTo>
                  <a:lnTo>
                    <a:pt x="0" y="212"/>
                  </a:lnTo>
                  <a:lnTo>
                    <a:pt x="10" y="0"/>
                  </a:lnTo>
                  <a:lnTo>
                    <a:pt x="26" y="0"/>
                  </a:lnTo>
                  <a:lnTo>
                    <a:pt x="15" y="214"/>
                  </a:lnTo>
                  <a:close/>
                </a:path>
              </a:pathLst>
            </a:custGeom>
            <a:solidFill>
              <a:srgbClr val="2F5EB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 name="Freeform 304"/>
            <p:cNvSpPr>
              <a:spLocks/>
            </p:cNvSpPr>
            <p:nvPr/>
          </p:nvSpPr>
          <p:spPr bwMode="auto">
            <a:xfrm>
              <a:off x="2035374" y="3631729"/>
              <a:ext cx="698500" cy="93663"/>
            </a:xfrm>
            <a:custGeom>
              <a:avLst/>
              <a:gdLst>
                <a:gd name="T0" fmla="*/ 438 w 440"/>
                <a:gd name="T1" fmla="*/ 59 h 59"/>
                <a:gd name="T2" fmla="*/ 0 w 440"/>
                <a:gd name="T3" fmla="*/ 17 h 59"/>
                <a:gd name="T4" fmla="*/ 1 w 440"/>
                <a:gd name="T5" fmla="*/ 0 h 59"/>
                <a:gd name="T6" fmla="*/ 440 w 440"/>
                <a:gd name="T7" fmla="*/ 44 h 59"/>
                <a:gd name="T8" fmla="*/ 438 w 440"/>
                <a:gd name="T9" fmla="*/ 59 h 59"/>
              </a:gdLst>
              <a:ahLst/>
              <a:cxnLst>
                <a:cxn ang="0">
                  <a:pos x="T0" y="T1"/>
                </a:cxn>
                <a:cxn ang="0">
                  <a:pos x="T2" y="T3"/>
                </a:cxn>
                <a:cxn ang="0">
                  <a:pos x="T4" y="T5"/>
                </a:cxn>
                <a:cxn ang="0">
                  <a:pos x="T6" y="T7"/>
                </a:cxn>
                <a:cxn ang="0">
                  <a:pos x="T8" y="T9"/>
                </a:cxn>
              </a:cxnLst>
              <a:rect l="0" t="0" r="r" b="b"/>
              <a:pathLst>
                <a:path w="440" h="59">
                  <a:moveTo>
                    <a:pt x="438" y="59"/>
                  </a:moveTo>
                  <a:lnTo>
                    <a:pt x="0" y="17"/>
                  </a:lnTo>
                  <a:lnTo>
                    <a:pt x="1" y="0"/>
                  </a:lnTo>
                  <a:lnTo>
                    <a:pt x="440" y="44"/>
                  </a:lnTo>
                  <a:lnTo>
                    <a:pt x="438" y="59"/>
                  </a:lnTo>
                  <a:close/>
                </a:path>
              </a:pathLst>
            </a:custGeom>
            <a:solidFill>
              <a:srgbClr val="2F5EB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 name="Freeform 305"/>
            <p:cNvSpPr>
              <a:spLocks/>
            </p:cNvSpPr>
            <p:nvPr/>
          </p:nvSpPr>
          <p:spPr bwMode="auto">
            <a:xfrm>
              <a:off x="2714824" y="3239617"/>
              <a:ext cx="33338" cy="468313"/>
            </a:xfrm>
            <a:custGeom>
              <a:avLst/>
              <a:gdLst>
                <a:gd name="T0" fmla="*/ 5 w 21"/>
                <a:gd name="T1" fmla="*/ 295 h 295"/>
                <a:gd name="T2" fmla="*/ 0 w 21"/>
                <a:gd name="T3" fmla="*/ 0 h 295"/>
                <a:gd name="T4" fmla="*/ 17 w 21"/>
                <a:gd name="T5" fmla="*/ 0 h 295"/>
                <a:gd name="T6" fmla="*/ 21 w 21"/>
                <a:gd name="T7" fmla="*/ 293 h 295"/>
                <a:gd name="T8" fmla="*/ 5 w 21"/>
                <a:gd name="T9" fmla="*/ 295 h 295"/>
              </a:gdLst>
              <a:ahLst/>
              <a:cxnLst>
                <a:cxn ang="0">
                  <a:pos x="T0" y="T1"/>
                </a:cxn>
                <a:cxn ang="0">
                  <a:pos x="T2" y="T3"/>
                </a:cxn>
                <a:cxn ang="0">
                  <a:pos x="T4" y="T5"/>
                </a:cxn>
                <a:cxn ang="0">
                  <a:pos x="T6" y="T7"/>
                </a:cxn>
                <a:cxn ang="0">
                  <a:pos x="T8" y="T9"/>
                </a:cxn>
              </a:cxnLst>
              <a:rect l="0" t="0" r="r" b="b"/>
              <a:pathLst>
                <a:path w="21" h="295">
                  <a:moveTo>
                    <a:pt x="5" y="295"/>
                  </a:moveTo>
                  <a:lnTo>
                    <a:pt x="0" y="0"/>
                  </a:lnTo>
                  <a:lnTo>
                    <a:pt x="17" y="0"/>
                  </a:lnTo>
                  <a:lnTo>
                    <a:pt x="21" y="293"/>
                  </a:lnTo>
                  <a:lnTo>
                    <a:pt x="5" y="295"/>
                  </a:lnTo>
                  <a:close/>
                </a:path>
              </a:pathLst>
            </a:custGeom>
            <a:solidFill>
              <a:srgbClr val="2F5EB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 name="Freeform 306"/>
            <p:cNvSpPr>
              <a:spLocks/>
            </p:cNvSpPr>
            <p:nvPr/>
          </p:nvSpPr>
          <p:spPr bwMode="auto">
            <a:xfrm>
              <a:off x="2725937" y="3682529"/>
              <a:ext cx="288925" cy="312738"/>
            </a:xfrm>
            <a:custGeom>
              <a:avLst/>
              <a:gdLst>
                <a:gd name="T0" fmla="*/ 122 w 130"/>
                <a:gd name="T1" fmla="*/ 141 h 141"/>
                <a:gd name="T2" fmla="*/ 0 w 130"/>
                <a:gd name="T3" fmla="*/ 5 h 141"/>
                <a:gd name="T4" fmla="*/ 11 w 130"/>
                <a:gd name="T5" fmla="*/ 1 h 141"/>
                <a:gd name="T6" fmla="*/ 6 w 130"/>
                <a:gd name="T7" fmla="*/ 3 h 141"/>
                <a:gd name="T8" fmla="*/ 11 w 130"/>
                <a:gd name="T9" fmla="*/ 0 h 141"/>
                <a:gd name="T10" fmla="*/ 130 w 130"/>
                <a:gd name="T11" fmla="*/ 133 h 141"/>
                <a:gd name="T12" fmla="*/ 122 w 130"/>
                <a:gd name="T13" fmla="*/ 141 h 141"/>
              </a:gdLst>
              <a:ahLst/>
              <a:cxnLst>
                <a:cxn ang="0">
                  <a:pos x="T0" y="T1"/>
                </a:cxn>
                <a:cxn ang="0">
                  <a:pos x="T2" y="T3"/>
                </a:cxn>
                <a:cxn ang="0">
                  <a:pos x="T4" y="T5"/>
                </a:cxn>
                <a:cxn ang="0">
                  <a:pos x="T6" y="T7"/>
                </a:cxn>
                <a:cxn ang="0">
                  <a:pos x="T8" y="T9"/>
                </a:cxn>
                <a:cxn ang="0">
                  <a:pos x="T10" y="T11"/>
                </a:cxn>
                <a:cxn ang="0">
                  <a:pos x="T12" y="T13"/>
                </a:cxn>
              </a:cxnLst>
              <a:rect l="0" t="0" r="r" b="b"/>
              <a:pathLst>
                <a:path w="130" h="141">
                  <a:moveTo>
                    <a:pt x="122" y="141"/>
                  </a:moveTo>
                  <a:cubicBezTo>
                    <a:pt x="2" y="10"/>
                    <a:pt x="0" y="6"/>
                    <a:pt x="0" y="5"/>
                  </a:cubicBezTo>
                  <a:cubicBezTo>
                    <a:pt x="11" y="1"/>
                    <a:pt x="11" y="1"/>
                    <a:pt x="11" y="1"/>
                  </a:cubicBezTo>
                  <a:cubicBezTo>
                    <a:pt x="6" y="3"/>
                    <a:pt x="6" y="3"/>
                    <a:pt x="6" y="3"/>
                  </a:cubicBezTo>
                  <a:cubicBezTo>
                    <a:pt x="11" y="0"/>
                    <a:pt x="11" y="0"/>
                    <a:pt x="11" y="0"/>
                  </a:cubicBezTo>
                  <a:cubicBezTo>
                    <a:pt x="15" y="6"/>
                    <a:pt x="84" y="83"/>
                    <a:pt x="130" y="133"/>
                  </a:cubicBezTo>
                  <a:lnTo>
                    <a:pt x="122" y="141"/>
                  </a:lnTo>
                  <a:close/>
                </a:path>
              </a:pathLst>
            </a:custGeom>
            <a:solidFill>
              <a:srgbClr val="2F5EB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3" name="Freeform 307"/>
            <p:cNvSpPr>
              <a:spLocks/>
            </p:cNvSpPr>
            <p:nvPr/>
          </p:nvSpPr>
          <p:spPr bwMode="auto">
            <a:xfrm>
              <a:off x="2719587" y="3976217"/>
              <a:ext cx="288925" cy="95250"/>
            </a:xfrm>
            <a:custGeom>
              <a:avLst/>
              <a:gdLst>
                <a:gd name="T0" fmla="*/ 3 w 182"/>
                <a:gd name="T1" fmla="*/ 60 h 60"/>
                <a:gd name="T2" fmla="*/ 0 w 182"/>
                <a:gd name="T3" fmla="*/ 43 h 60"/>
                <a:gd name="T4" fmla="*/ 179 w 182"/>
                <a:gd name="T5" fmla="*/ 0 h 60"/>
                <a:gd name="T6" fmla="*/ 182 w 182"/>
                <a:gd name="T7" fmla="*/ 16 h 60"/>
                <a:gd name="T8" fmla="*/ 3 w 182"/>
                <a:gd name="T9" fmla="*/ 60 h 60"/>
              </a:gdLst>
              <a:ahLst/>
              <a:cxnLst>
                <a:cxn ang="0">
                  <a:pos x="T0" y="T1"/>
                </a:cxn>
                <a:cxn ang="0">
                  <a:pos x="T2" y="T3"/>
                </a:cxn>
                <a:cxn ang="0">
                  <a:pos x="T4" y="T5"/>
                </a:cxn>
                <a:cxn ang="0">
                  <a:pos x="T6" y="T7"/>
                </a:cxn>
                <a:cxn ang="0">
                  <a:pos x="T8" y="T9"/>
                </a:cxn>
              </a:cxnLst>
              <a:rect l="0" t="0" r="r" b="b"/>
              <a:pathLst>
                <a:path w="182" h="60">
                  <a:moveTo>
                    <a:pt x="3" y="60"/>
                  </a:moveTo>
                  <a:lnTo>
                    <a:pt x="0" y="43"/>
                  </a:lnTo>
                  <a:lnTo>
                    <a:pt x="179" y="0"/>
                  </a:lnTo>
                  <a:lnTo>
                    <a:pt x="182" y="16"/>
                  </a:lnTo>
                  <a:lnTo>
                    <a:pt x="3" y="60"/>
                  </a:lnTo>
                  <a:close/>
                </a:path>
              </a:pathLst>
            </a:custGeom>
            <a:solidFill>
              <a:srgbClr val="2F5EB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4" name="Freeform 308"/>
            <p:cNvSpPr>
              <a:spLocks/>
            </p:cNvSpPr>
            <p:nvPr/>
          </p:nvSpPr>
          <p:spPr bwMode="auto">
            <a:xfrm>
              <a:off x="3024387" y="3452342"/>
              <a:ext cx="90488" cy="541338"/>
            </a:xfrm>
            <a:custGeom>
              <a:avLst/>
              <a:gdLst>
                <a:gd name="T0" fmla="*/ 17 w 57"/>
                <a:gd name="T1" fmla="*/ 341 h 341"/>
                <a:gd name="T2" fmla="*/ 0 w 57"/>
                <a:gd name="T3" fmla="*/ 339 h 341"/>
                <a:gd name="T4" fmla="*/ 41 w 57"/>
                <a:gd name="T5" fmla="*/ 0 h 341"/>
                <a:gd name="T6" fmla="*/ 57 w 57"/>
                <a:gd name="T7" fmla="*/ 2 h 341"/>
                <a:gd name="T8" fmla="*/ 17 w 57"/>
                <a:gd name="T9" fmla="*/ 341 h 341"/>
              </a:gdLst>
              <a:ahLst/>
              <a:cxnLst>
                <a:cxn ang="0">
                  <a:pos x="T0" y="T1"/>
                </a:cxn>
                <a:cxn ang="0">
                  <a:pos x="T2" y="T3"/>
                </a:cxn>
                <a:cxn ang="0">
                  <a:pos x="T4" y="T5"/>
                </a:cxn>
                <a:cxn ang="0">
                  <a:pos x="T6" y="T7"/>
                </a:cxn>
                <a:cxn ang="0">
                  <a:pos x="T8" y="T9"/>
                </a:cxn>
              </a:cxnLst>
              <a:rect l="0" t="0" r="r" b="b"/>
              <a:pathLst>
                <a:path w="57" h="341">
                  <a:moveTo>
                    <a:pt x="17" y="341"/>
                  </a:moveTo>
                  <a:lnTo>
                    <a:pt x="0" y="339"/>
                  </a:lnTo>
                  <a:lnTo>
                    <a:pt x="41" y="0"/>
                  </a:lnTo>
                  <a:lnTo>
                    <a:pt x="57" y="2"/>
                  </a:lnTo>
                  <a:lnTo>
                    <a:pt x="17" y="341"/>
                  </a:lnTo>
                  <a:close/>
                </a:path>
              </a:pathLst>
            </a:custGeom>
            <a:solidFill>
              <a:srgbClr val="2F5EB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5" name="Freeform 309"/>
            <p:cNvSpPr>
              <a:spLocks/>
            </p:cNvSpPr>
            <p:nvPr/>
          </p:nvSpPr>
          <p:spPr bwMode="auto">
            <a:xfrm>
              <a:off x="3092649" y="2964979"/>
              <a:ext cx="260350" cy="496888"/>
            </a:xfrm>
            <a:custGeom>
              <a:avLst/>
              <a:gdLst>
                <a:gd name="T0" fmla="*/ 16 w 164"/>
                <a:gd name="T1" fmla="*/ 313 h 313"/>
                <a:gd name="T2" fmla="*/ 0 w 164"/>
                <a:gd name="T3" fmla="*/ 306 h 313"/>
                <a:gd name="T4" fmla="*/ 150 w 164"/>
                <a:gd name="T5" fmla="*/ 0 h 313"/>
                <a:gd name="T6" fmla="*/ 164 w 164"/>
                <a:gd name="T7" fmla="*/ 7 h 313"/>
                <a:gd name="T8" fmla="*/ 16 w 164"/>
                <a:gd name="T9" fmla="*/ 313 h 313"/>
              </a:gdLst>
              <a:ahLst/>
              <a:cxnLst>
                <a:cxn ang="0">
                  <a:pos x="T0" y="T1"/>
                </a:cxn>
                <a:cxn ang="0">
                  <a:pos x="T2" y="T3"/>
                </a:cxn>
                <a:cxn ang="0">
                  <a:pos x="T4" y="T5"/>
                </a:cxn>
                <a:cxn ang="0">
                  <a:pos x="T6" y="T7"/>
                </a:cxn>
                <a:cxn ang="0">
                  <a:pos x="T8" y="T9"/>
                </a:cxn>
              </a:cxnLst>
              <a:rect l="0" t="0" r="r" b="b"/>
              <a:pathLst>
                <a:path w="164" h="313">
                  <a:moveTo>
                    <a:pt x="16" y="313"/>
                  </a:moveTo>
                  <a:lnTo>
                    <a:pt x="0" y="306"/>
                  </a:lnTo>
                  <a:lnTo>
                    <a:pt x="150" y="0"/>
                  </a:lnTo>
                  <a:lnTo>
                    <a:pt x="164" y="7"/>
                  </a:lnTo>
                  <a:lnTo>
                    <a:pt x="16" y="313"/>
                  </a:lnTo>
                  <a:close/>
                </a:path>
              </a:pathLst>
            </a:custGeom>
            <a:solidFill>
              <a:srgbClr val="2F5EB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6" name="Freeform 310"/>
            <p:cNvSpPr>
              <a:spLocks/>
            </p:cNvSpPr>
            <p:nvPr/>
          </p:nvSpPr>
          <p:spPr bwMode="auto">
            <a:xfrm>
              <a:off x="3300612" y="2364904"/>
              <a:ext cx="306388" cy="611188"/>
            </a:xfrm>
            <a:custGeom>
              <a:avLst/>
              <a:gdLst>
                <a:gd name="T0" fmla="*/ 15 w 193"/>
                <a:gd name="T1" fmla="*/ 385 h 385"/>
                <a:gd name="T2" fmla="*/ 0 w 193"/>
                <a:gd name="T3" fmla="*/ 378 h 385"/>
                <a:gd name="T4" fmla="*/ 179 w 193"/>
                <a:gd name="T5" fmla="*/ 0 h 385"/>
                <a:gd name="T6" fmla="*/ 193 w 193"/>
                <a:gd name="T7" fmla="*/ 7 h 385"/>
                <a:gd name="T8" fmla="*/ 15 w 193"/>
                <a:gd name="T9" fmla="*/ 385 h 385"/>
              </a:gdLst>
              <a:ahLst/>
              <a:cxnLst>
                <a:cxn ang="0">
                  <a:pos x="T0" y="T1"/>
                </a:cxn>
                <a:cxn ang="0">
                  <a:pos x="T2" y="T3"/>
                </a:cxn>
                <a:cxn ang="0">
                  <a:pos x="T4" y="T5"/>
                </a:cxn>
                <a:cxn ang="0">
                  <a:pos x="T6" y="T7"/>
                </a:cxn>
                <a:cxn ang="0">
                  <a:pos x="T8" y="T9"/>
                </a:cxn>
              </a:cxnLst>
              <a:rect l="0" t="0" r="r" b="b"/>
              <a:pathLst>
                <a:path w="193" h="385">
                  <a:moveTo>
                    <a:pt x="15" y="385"/>
                  </a:moveTo>
                  <a:lnTo>
                    <a:pt x="0" y="378"/>
                  </a:lnTo>
                  <a:lnTo>
                    <a:pt x="179" y="0"/>
                  </a:lnTo>
                  <a:lnTo>
                    <a:pt x="193" y="7"/>
                  </a:lnTo>
                  <a:lnTo>
                    <a:pt x="15" y="385"/>
                  </a:lnTo>
                  <a:close/>
                </a:path>
              </a:pathLst>
            </a:custGeom>
            <a:solidFill>
              <a:srgbClr val="2F5EB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7" name="Freeform 311"/>
            <p:cNvSpPr>
              <a:spLocks/>
            </p:cNvSpPr>
            <p:nvPr/>
          </p:nvSpPr>
          <p:spPr bwMode="auto">
            <a:xfrm>
              <a:off x="2998987" y="2634779"/>
              <a:ext cx="325438" cy="344488"/>
            </a:xfrm>
            <a:custGeom>
              <a:avLst/>
              <a:gdLst>
                <a:gd name="T0" fmla="*/ 194 w 205"/>
                <a:gd name="T1" fmla="*/ 217 h 217"/>
                <a:gd name="T2" fmla="*/ 0 w 205"/>
                <a:gd name="T3" fmla="*/ 11 h 217"/>
                <a:gd name="T4" fmla="*/ 13 w 205"/>
                <a:gd name="T5" fmla="*/ 0 h 217"/>
                <a:gd name="T6" fmla="*/ 205 w 205"/>
                <a:gd name="T7" fmla="*/ 205 h 217"/>
                <a:gd name="T8" fmla="*/ 194 w 205"/>
                <a:gd name="T9" fmla="*/ 217 h 217"/>
              </a:gdLst>
              <a:ahLst/>
              <a:cxnLst>
                <a:cxn ang="0">
                  <a:pos x="T0" y="T1"/>
                </a:cxn>
                <a:cxn ang="0">
                  <a:pos x="T2" y="T3"/>
                </a:cxn>
                <a:cxn ang="0">
                  <a:pos x="T4" y="T5"/>
                </a:cxn>
                <a:cxn ang="0">
                  <a:pos x="T6" y="T7"/>
                </a:cxn>
                <a:cxn ang="0">
                  <a:pos x="T8" y="T9"/>
                </a:cxn>
              </a:cxnLst>
              <a:rect l="0" t="0" r="r" b="b"/>
              <a:pathLst>
                <a:path w="205" h="217">
                  <a:moveTo>
                    <a:pt x="194" y="217"/>
                  </a:moveTo>
                  <a:lnTo>
                    <a:pt x="0" y="11"/>
                  </a:lnTo>
                  <a:lnTo>
                    <a:pt x="13" y="0"/>
                  </a:lnTo>
                  <a:lnTo>
                    <a:pt x="205" y="205"/>
                  </a:lnTo>
                  <a:lnTo>
                    <a:pt x="194" y="217"/>
                  </a:lnTo>
                  <a:close/>
                </a:path>
              </a:pathLst>
            </a:custGeom>
            <a:solidFill>
              <a:srgbClr val="2F5EB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8" name="Freeform 312"/>
            <p:cNvSpPr>
              <a:spLocks/>
            </p:cNvSpPr>
            <p:nvPr/>
          </p:nvSpPr>
          <p:spPr bwMode="auto">
            <a:xfrm>
              <a:off x="2719587" y="2634779"/>
              <a:ext cx="301625" cy="619125"/>
            </a:xfrm>
            <a:custGeom>
              <a:avLst/>
              <a:gdLst>
                <a:gd name="T0" fmla="*/ 16 w 190"/>
                <a:gd name="T1" fmla="*/ 390 h 390"/>
                <a:gd name="T2" fmla="*/ 0 w 190"/>
                <a:gd name="T3" fmla="*/ 383 h 390"/>
                <a:gd name="T4" fmla="*/ 175 w 190"/>
                <a:gd name="T5" fmla="*/ 0 h 390"/>
                <a:gd name="T6" fmla="*/ 190 w 190"/>
                <a:gd name="T7" fmla="*/ 6 h 390"/>
                <a:gd name="T8" fmla="*/ 16 w 190"/>
                <a:gd name="T9" fmla="*/ 390 h 390"/>
              </a:gdLst>
              <a:ahLst/>
              <a:cxnLst>
                <a:cxn ang="0">
                  <a:pos x="T0" y="T1"/>
                </a:cxn>
                <a:cxn ang="0">
                  <a:pos x="T2" y="T3"/>
                </a:cxn>
                <a:cxn ang="0">
                  <a:pos x="T4" y="T5"/>
                </a:cxn>
                <a:cxn ang="0">
                  <a:pos x="T6" y="T7"/>
                </a:cxn>
                <a:cxn ang="0">
                  <a:pos x="T8" y="T9"/>
                </a:cxn>
              </a:cxnLst>
              <a:rect l="0" t="0" r="r" b="b"/>
              <a:pathLst>
                <a:path w="190" h="390">
                  <a:moveTo>
                    <a:pt x="16" y="390"/>
                  </a:moveTo>
                  <a:lnTo>
                    <a:pt x="0" y="383"/>
                  </a:lnTo>
                  <a:lnTo>
                    <a:pt x="175" y="0"/>
                  </a:lnTo>
                  <a:lnTo>
                    <a:pt x="190" y="6"/>
                  </a:lnTo>
                  <a:lnTo>
                    <a:pt x="16" y="390"/>
                  </a:lnTo>
                  <a:close/>
                </a:path>
              </a:pathLst>
            </a:custGeom>
            <a:solidFill>
              <a:srgbClr val="2F5EB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9" name="Freeform 313"/>
            <p:cNvSpPr>
              <a:spLocks/>
            </p:cNvSpPr>
            <p:nvPr/>
          </p:nvSpPr>
          <p:spPr bwMode="auto">
            <a:xfrm>
              <a:off x="2317949" y="3172942"/>
              <a:ext cx="407988" cy="87313"/>
            </a:xfrm>
            <a:custGeom>
              <a:avLst/>
              <a:gdLst>
                <a:gd name="T0" fmla="*/ 256 w 257"/>
                <a:gd name="T1" fmla="*/ 55 h 55"/>
                <a:gd name="T2" fmla="*/ 0 w 257"/>
                <a:gd name="T3" fmla="*/ 17 h 55"/>
                <a:gd name="T4" fmla="*/ 3 w 257"/>
                <a:gd name="T5" fmla="*/ 0 h 55"/>
                <a:gd name="T6" fmla="*/ 257 w 257"/>
                <a:gd name="T7" fmla="*/ 39 h 55"/>
                <a:gd name="T8" fmla="*/ 256 w 257"/>
                <a:gd name="T9" fmla="*/ 55 h 55"/>
              </a:gdLst>
              <a:ahLst/>
              <a:cxnLst>
                <a:cxn ang="0">
                  <a:pos x="T0" y="T1"/>
                </a:cxn>
                <a:cxn ang="0">
                  <a:pos x="T2" y="T3"/>
                </a:cxn>
                <a:cxn ang="0">
                  <a:pos x="T4" y="T5"/>
                </a:cxn>
                <a:cxn ang="0">
                  <a:pos x="T6" y="T7"/>
                </a:cxn>
                <a:cxn ang="0">
                  <a:pos x="T8" y="T9"/>
                </a:cxn>
              </a:cxnLst>
              <a:rect l="0" t="0" r="r" b="b"/>
              <a:pathLst>
                <a:path w="257" h="55">
                  <a:moveTo>
                    <a:pt x="256" y="55"/>
                  </a:moveTo>
                  <a:lnTo>
                    <a:pt x="0" y="17"/>
                  </a:lnTo>
                  <a:lnTo>
                    <a:pt x="3" y="0"/>
                  </a:lnTo>
                  <a:lnTo>
                    <a:pt x="257" y="39"/>
                  </a:lnTo>
                  <a:lnTo>
                    <a:pt x="256" y="55"/>
                  </a:lnTo>
                  <a:close/>
                </a:path>
              </a:pathLst>
            </a:custGeom>
            <a:solidFill>
              <a:srgbClr val="2F5EB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0" name="Freeform 314"/>
            <p:cNvSpPr>
              <a:spLocks/>
            </p:cNvSpPr>
            <p:nvPr/>
          </p:nvSpPr>
          <p:spPr bwMode="auto">
            <a:xfrm>
              <a:off x="2729112" y="3228504"/>
              <a:ext cx="354013" cy="228600"/>
            </a:xfrm>
            <a:custGeom>
              <a:avLst/>
              <a:gdLst>
                <a:gd name="T0" fmla="*/ 215 w 223"/>
                <a:gd name="T1" fmla="*/ 144 h 144"/>
                <a:gd name="T2" fmla="*/ 0 w 223"/>
                <a:gd name="T3" fmla="*/ 14 h 144"/>
                <a:gd name="T4" fmla="*/ 8 w 223"/>
                <a:gd name="T5" fmla="*/ 0 h 144"/>
                <a:gd name="T6" fmla="*/ 223 w 223"/>
                <a:gd name="T7" fmla="*/ 130 h 144"/>
                <a:gd name="T8" fmla="*/ 215 w 223"/>
                <a:gd name="T9" fmla="*/ 144 h 144"/>
              </a:gdLst>
              <a:ahLst/>
              <a:cxnLst>
                <a:cxn ang="0">
                  <a:pos x="T0" y="T1"/>
                </a:cxn>
                <a:cxn ang="0">
                  <a:pos x="T2" y="T3"/>
                </a:cxn>
                <a:cxn ang="0">
                  <a:pos x="T4" y="T5"/>
                </a:cxn>
                <a:cxn ang="0">
                  <a:pos x="T6" y="T7"/>
                </a:cxn>
                <a:cxn ang="0">
                  <a:pos x="T8" y="T9"/>
                </a:cxn>
              </a:cxnLst>
              <a:rect l="0" t="0" r="r" b="b"/>
              <a:pathLst>
                <a:path w="223" h="144">
                  <a:moveTo>
                    <a:pt x="215" y="144"/>
                  </a:moveTo>
                  <a:lnTo>
                    <a:pt x="0" y="14"/>
                  </a:lnTo>
                  <a:lnTo>
                    <a:pt x="8" y="0"/>
                  </a:lnTo>
                  <a:lnTo>
                    <a:pt x="223" y="130"/>
                  </a:lnTo>
                  <a:lnTo>
                    <a:pt x="215" y="144"/>
                  </a:lnTo>
                  <a:close/>
                </a:path>
              </a:pathLst>
            </a:custGeom>
            <a:solidFill>
              <a:srgbClr val="2F5EB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1" name="Freeform 315"/>
            <p:cNvSpPr>
              <a:spLocks/>
            </p:cNvSpPr>
            <p:nvPr/>
          </p:nvSpPr>
          <p:spPr bwMode="auto">
            <a:xfrm>
              <a:off x="2733874" y="2958629"/>
              <a:ext cx="582613" cy="290513"/>
            </a:xfrm>
            <a:custGeom>
              <a:avLst/>
              <a:gdLst>
                <a:gd name="T0" fmla="*/ 7 w 367"/>
                <a:gd name="T1" fmla="*/ 183 h 183"/>
                <a:gd name="T2" fmla="*/ 0 w 367"/>
                <a:gd name="T3" fmla="*/ 167 h 183"/>
                <a:gd name="T4" fmla="*/ 360 w 367"/>
                <a:gd name="T5" fmla="*/ 0 h 183"/>
                <a:gd name="T6" fmla="*/ 367 w 367"/>
                <a:gd name="T7" fmla="*/ 15 h 183"/>
                <a:gd name="T8" fmla="*/ 7 w 367"/>
                <a:gd name="T9" fmla="*/ 183 h 183"/>
              </a:gdLst>
              <a:ahLst/>
              <a:cxnLst>
                <a:cxn ang="0">
                  <a:pos x="T0" y="T1"/>
                </a:cxn>
                <a:cxn ang="0">
                  <a:pos x="T2" y="T3"/>
                </a:cxn>
                <a:cxn ang="0">
                  <a:pos x="T4" y="T5"/>
                </a:cxn>
                <a:cxn ang="0">
                  <a:pos x="T6" y="T7"/>
                </a:cxn>
                <a:cxn ang="0">
                  <a:pos x="T8" y="T9"/>
                </a:cxn>
              </a:cxnLst>
              <a:rect l="0" t="0" r="r" b="b"/>
              <a:pathLst>
                <a:path w="367" h="183">
                  <a:moveTo>
                    <a:pt x="7" y="183"/>
                  </a:moveTo>
                  <a:lnTo>
                    <a:pt x="0" y="167"/>
                  </a:lnTo>
                  <a:lnTo>
                    <a:pt x="360" y="0"/>
                  </a:lnTo>
                  <a:lnTo>
                    <a:pt x="367" y="15"/>
                  </a:lnTo>
                  <a:lnTo>
                    <a:pt x="7" y="183"/>
                  </a:lnTo>
                  <a:close/>
                </a:path>
              </a:pathLst>
            </a:custGeom>
            <a:solidFill>
              <a:srgbClr val="2F5EB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2" name="Freeform 316"/>
            <p:cNvSpPr>
              <a:spLocks/>
            </p:cNvSpPr>
            <p:nvPr/>
          </p:nvSpPr>
          <p:spPr bwMode="auto">
            <a:xfrm>
              <a:off x="2638624" y="2739554"/>
              <a:ext cx="106363" cy="495300"/>
            </a:xfrm>
            <a:custGeom>
              <a:avLst/>
              <a:gdLst>
                <a:gd name="T0" fmla="*/ 51 w 67"/>
                <a:gd name="T1" fmla="*/ 312 h 312"/>
                <a:gd name="T2" fmla="*/ 0 w 67"/>
                <a:gd name="T3" fmla="*/ 3 h 312"/>
                <a:gd name="T4" fmla="*/ 16 w 67"/>
                <a:gd name="T5" fmla="*/ 0 h 312"/>
                <a:gd name="T6" fmla="*/ 67 w 67"/>
                <a:gd name="T7" fmla="*/ 310 h 312"/>
                <a:gd name="T8" fmla="*/ 51 w 67"/>
                <a:gd name="T9" fmla="*/ 312 h 312"/>
              </a:gdLst>
              <a:ahLst/>
              <a:cxnLst>
                <a:cxn ang="0">
                  <a:pos x="T0" y="T1"/>
                </a:cxn>
                <a:cxn ang="0">
                  <a:pos x="T2" y="T3"/>
                </a:cxn>
                <a:cxn ang="0">
                  <a:pos x="T4" y="T5"/>
                </a:cxn>
                <a:cxn ang="0">
                  <a:pos x="T6" y="T7"/>
                </a:cxn>
                <a:cxn ang="0">
                  <a:pos x="T8" y="T9"/>
                </a:cxn>
              </a:cxnLst>
              <a:rect l="0" t="0" r="r" b="b"/>
              <a:pathLst>
                <a:path w="67" h="312">
                  <a:moveTo>
                    <a:pt x="51" y="312"/>
                  </a:moveTo>
                  <a:lnTo>
                    <a:pt x="0" y="3"/>
                  </a:lnTo>
                  <a:lnTo>
                    <a:pt x="16" y="0"/>
                  </a:lnTo>
                  <a:lnTo>
                    <a:pt x="67" y="310"/>
                  </a:lnTo>
                  <a:lnTo>
                    <a:pt x="51" y="312"/>
                  </a:lnTo>
                  <a:close/>
                </a:path>
              </a:pathLst>
            </a:custGeom>
            <a:solidFill>
              <a:srgbClr val="2F5EB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3" name="Freeform 317"/>
            <p:cNvSpPr>
              <a:spLocks/>
            </p:cNvSpPr>
            <p:nvPr/>
          </p:nvSpPr>
          <p:spPr bwMode="auto">
            <a:xfrm>
              <a:off x="2303661" y="2747492"/>
              <a:ext cx="30163" cy="434975"/>
            </a:xfrm>
            <a:custGeom>
              <a:avLst/>
              <a:gdLst>
                <a:gd name="T0" fmla="*/ 2 w 19"/>
                <a:gd name="T1" fmla="*/ 274 h 274"/>
                <a:gd name="T2" fmla="*/ 0 w 19"/>
                <a:gd name="T3" fmla="*/ 0 h 274"/>
                <a:gd name="T4" fmla="*/ 16 w 19"/>
                <a:gd name="T5" fmla="*/ 0 h 274"/>
                <a:gd name="T6" fmla="*/ 19 w 19"/>
                <a:gd name="T7" fmla="*/ 274 h 274"/>
                <a:gd name="T8" fmla="*/ 2 w 19"/>
                <a:gd name="T9" fmla="*/ 274 h 274"/>
              </a:gdLst>
              <a:ahLst/>
              <a:cxnLst>
                <a:cxn ang="0">
                  <a:pos x="T0" y="T1"/>
                </a:cxn>
                <a:cxn ang="0">
                  <a:pos x="T2" y="T3"/>
                </a:cxn>
                <a:cxn ang="0">
                  <a:pos x="T4" y="T5"/>
                </a:cxn>
                <a:cxn ang="0">
                  <a:pos x="T6" y="T7"/>
                </a:cxn>
                <a:cxn ang="0">
                  <a:pos x="T8" y="T9"/>
                </a:cxn>
              </a:cxnLst>
              <a:rect l="0" t="0" r="r" b="b"/>
              <a:pathLst>
                <a:path w="19" h="274">
                  <a:moveTo>
                    <a:pt x="2" y="274"/>
                  </a:moveTo>
                  <a:lnTo>
                    <a:pt x="0" y="0"/>
                  </a:lnTo>
                  <a:lnTo>
                    <a:pt x="16" y="0"/>
                  </a:lnTo>
                  <a:lnTo>
                    <a:pt x="19" y="274"/>
                  </a:lnTo>
                  <a:lnTo>
                    <a:pt x="2" y="274"/>
                  </a:lnTo>
                  <a:close/>
                </a:path>
              </a:pathLst>
            </a:custGeom>
            <a:solidFill>
              <a:srgbClr val="2F5EB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4" name="Freeform 318"/>
            <p:cNvSpPr>
              <a:spLocks/>
            </p:cNvSpPr>
            <p:nvPr/>
          </p:nvSpPr>
          <p:spPr bwMode="auto">
            <a:xfrm>
              <a:off x="2276674" y="2072804"/>
              <a:ext cx="52388" cy="682625"/>
            </a:xfrm>
            <a:custGeom>
              <a:avLst/>
              <a:gdLst>
                <a:gd name="T0" fmla="*/ 17 w 33"/>
                <a:gd name="T1" fmla="*/ 430 h 430"/>
                <a:gd name="T2" fmla="*/ 0 w 33"/>
                <a:gd name="T3" fmla="*/ 0 h 430"/>
                <a:gd name="T4" fmla="*/ 17 w 33"/>
                <a:gd name="T5" fmla="*/ 0 h 430"/>
                <a:gd name="T6" fmla="*/ 33 w 33"/>
                <a:gd name="T7" fmla="*/ 430 h 430"/>
                <a:gd name="T8" fmla="*/ 17 w 33"/>
                <a:gd name="T9" fmla="*/ 430 h 430"/>
              </a:gdLst>
              <a:ahLst/>
              <a:cxnLst>
                <a:cxn ang="0">
                  <a:pos x="T0" y="T1"/>
                </a:cxn>
                <a:cxn ang="0">
                  <a:pos x="T2" y="T3"/>
                </a:cxn>
                <a:cxn ang="0">
                  <a:pos x="T4" y="T5"/>
                </a:cxn>
                <a:cxn ang="0">
                  <a:pos x="T6" y="T7"/>
                </a:cxn>
                <a:cxn ang="0">
                  <a:pos x="T8" y="T9"/>
                </a:cxn>
              </a:cxnLst>
              <a:rect l="0" t="0" r="r" b="b"/>
              <a:pathLst>
                <a:path w="33" h="430">
                  <a:moveTo>
                    <a:pt x="17" y="430"/>
                  </a:moveTo>
                  <a:lnTo>
                    <a:pt x="0" y="0"/>
                  </a:lnTo>
                  <a:lnTo>
                    <a:pt x="17" y="0"/>
                  </a:lnTo>
                  <a:lnTo>
                    <a:pt x="33" y="430"/>
                  </a:lnTo>
                  <a:lnTo>
                    <a:pt x="17" y="430"/>
                  </a:lnTo>
                  <a:close/>
                </a:path>
              </a:pathLst>
            </a:custGeom>
            <a:solidFill>
              <a:srgbClr val="3CCCC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5" name="Freeform 319"/>
            <p:cNvSpPr>
              <a:spLocks/>
            </p:cNvSpPr>
            <p:nvPr/>
          </p:nvSpPr>
          <p:spPr bwMode="auto">
            <a:xfrm>
              <a:off x="2322712" y="2723679"/>
              <a:ext cx="333375" cy="50800"/>
            </a:xfrm>
            <a:custGeom>
              <a:avLst/>
              <a:gdLst>
                <a:gd name="T0" fmla="*/ 2 w 210"/>
                <a:gd name="T1" fmla="*/ 32 h 32"/>
                <a:gd name="T2" fmla="*/ 0 w 210"/>
                <a:gd name="T3" fmla="*/ 15 h 32"/>
                <a:gd name="T4" fmla="*/ 208 w 210"/>
                <a:gd name="T5" fmla="*/ 0 h 32"/>
                <a:gd name="T6" fmla="*/ 210 w 210"/>
                <a:gd name="T7" fmla="*/ 17 h 32"/>
                <a:gd name="T8" fmla="*/ 2 w 210"/>
                <a:gd name="T9" fmla="*/ 32 h 32"/>
              </a:gdLst>
              <a:ahLst/>
              <a:cxnLst>
                <a:cxn ang="0">
                  <a:pos x="T0" y="T1"/>
                </a:cxn>
                <a:cxn ang="0">
                  <a:pos x="T2" y="T3"/>
                </a:cxn>
                <a:cxn ang="0">
                  <a:pos x="T4" y="T5"/>
                </a:cxn>
                <a:cxn ang="0">
                  <a:pos x="T6" y="T7"/>
                </a:cxn>
                <a:cxn ang="0">
                  <a:pos x="T8" y="T9"/>
                </a:cxn>
              </a:cxnLst>
              <a:rect l="0" t="0" r="r" b="b"/>
              <a:pathLst>
                <a:path w="210" h="32">
                  <a:moveTo>
                    <a:pt x="2" y="32"/>
                  </a:moveTo>
                  <a:lnTo>
                    <a:pt x="0" y="15"/>
                  </a:lnTo>
                  <a:lnTo>
                    <a:pt x="208" y="0"/>
                  </a:lnTo>
                  <a:lnTo>
                    <a:pt x="210" y="17"/>
                  </a:lnTo>
                  <a:lnTo>
                    <a:pt x="2" y="32"/>
                  </a:lnTo>
                  <a:close/>
                </a:path>
              </a:pathLst>
            </a:custGeom>
            <a:solidFill>
              <a:srgbClr val="3CCCC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6" name="Freeform 320"/>
            <p:cNvSpPr>
              <a:spLocks/>
            </p:cNvSpPr>
            <p:nvPr/>
          </p:nvSpPr>
          <p:spPr bwMode="auto">
            <a:xfrm>
              <a:off x="1846461" y="2755429"/>
              <a:ext cx="476250" cy="320675"/>
            </a:xfrm>
            <a:custGeom>
              <a:avLst/>
              <a:gdLst>
                <a:gd name="T0" fmla="*/ 10 w 300"/>
                <a:gd name="T1" fmla="*/ 202 h 202"/>
                <a:gd name="T2" fmla="*/ 0 w 300"/>
                <a:gd name="T3" fmla="*/ 188 h 202"/>
                <a:gd name="T4" fmla="*/ 292 w 300"/>
                <a:gd name="T5" fmla="*/ 0 h 202"/>
                <a:gd name="T6" fmla="*/ 300 w 300"/>
                <a:gd name="T7" fmla="*/ 12 h 202"/>
                <a:gd name="T8" fmla="*/ 10 w 300"/>
                <a:gd name="T9" fmla="*/ 202 h 202"/>
              </a:gdLst>
              <a:ahLst/>
              <a:cxnLst>
                <a:cxn ang="0">
                  <a:pos x="T0" y="T1"/>
                </a:cxn>
                <a:cxn ang="0">
                  <a:pos x="T2" y="T3"/>
                </a:cxn>
                <a:cxn ang="0">
                  <a:pos x="T4" y="T5"/>
                </a:cxn>
                <a:cxn ang="0">
                  <a:pos x="T6" y="T7"/>
                </a:cxn>
                <a:cxn ang="0">
                  <a:pos x="T8" y="T9"/>
                </a:cxn>
              </a:cxnLst>
              <a:rect l="0" t="0" r="r" b="b"/>
              <a:pathLst>
                <a:path w="300" h="202">
                  <a:moveTo>
                    <a:pt x="10" y="202"/>
                  </a:moveTo>
                  <a:lnTo>
                    <a:pt x="0" y="188"/>
                  </a:lnTo>
                  <a:lnTo>
                    <a:pt x="292" y="0"/>
                  </a:lnTo>
                  <a:lnTo>
                    <a:pt x="300" y="12"/>
                  </a:lnTo>
                  <a:lnTo>
                    <a:pt x="10" y="202"/>
                  </a:lnTo>
                  <a:close/>
                </a:path>
              </a:pathLst>
            </a:custGeom>
            <a:solidFill>
              <a:srgbClr val="2F5EB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7" name="Freeform 321"/>
            <p:cNvSpPr>
              <a:spLocks/>
            </p:cNvSpPr>
            <p:nvPr/>
          </p:nvSpPr>
          <p:spPr bwMode="auto">
            <a:xfrm>
              <a:off x="1551186" y="3058642"/>
              <a:ext cx="315913" cy="539750"/>
            </a:xfrm>
            <a:custGeom>
              <a:avLst/>
              <a:gdLst>
                <a:gd name="T0" fmla="*/ 16 w 199"/>
                <a:gd name="T1" fmla="*/ 340 h 340"/>
                <a:gd name="T2" fmla="*/ 0 w 199"/>
                <a:gd name="T3" fmla="*/ 332 h 340"/>
                <a:gd name="T4" fmla="*/ 183 w 199"/>
                <a:gd name="T5" fmla="*/ 0 h 340"/>
                <a:gd name="T6" fmla="*/ 199 w 199"/>
                <a:gd name="T7" fmla="*/ 8 h 340"/>
                <a:gd name="T8" fmla="*/ 16 w 199"/>
                <a:gd name="T9" fmla="*/ 340 h 340"/>
              </a:gdLst>
              <a:ahLst/>
              <a:cxnLst>
                <a:cxn ang="0">
                  <a:pos x="T0" y="T1"/>
                </a:cxn>
                <a:cxn ang="0">
                  <a:pos x="T2" y="T3"/>
                </a:cxn>
                <a:cxn ang="0">
                  <a:pos x="T4" y="T5"/>
                </a:cxn>
                <a:cxn ang="0">
                  <a:pos x="T6" y="T7"/>
                </a:cxn>
                <a:cxn ang="0">
                  <a:pos x="T8" y="T9"/>
                </a:cxn>
              </a:cxnLst>
              <a:rect l="0" t="0" r="r" b="b"/>
              <a:pathLst>
                <a:path w="199" h="340">
                  <a:moveTo>
                    <a:pt x="16" y="340"/>
                  </a:moveTo>
                  <a:lnTo>
                    <a:pt x="0" y="332"/>
                  </a:lnTo>
                  <a:lnTo>
                    <a:pt x="183" y="0"/>
                  </a:lnTo>
                  <a:lnTo>
                    <a:pt x="199" y="8"/>
                  </a:lnTo>
                  <a:lnTo>
                    <a:pt x="16" y="340"/>
                  </a:lnTo>
                  <a:close/>
                </a:path>
              </a:pathLst>
            </a:custGeom>
            <a:solidFill>
              <a:srgbClr val="2F5EB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8" name="Freeform 322"/>
            <p:cNvSpPr>
              <a:spLocks/>
            </p:cNvSpPr>
            <p:nvPr/>
          </p:nvSpPr>
          <p:spPr bwMode="auto">
            <a:xfrm>
              <a:off x="1557536" y="3177704"/>
              <a:ext cx="765175" cy="412750"/>
            </a:xfrm>
            <a:custGeom>
              <a:avLst/>
              <a:gdLst>
                <a:gd name="T0" fmla="*/ 7 w 482"/>
                <a:gd name="T1" fmla="*/ 260 h 260"/>
                <a:gd name="T2" fmla="*/ 0 w 482"/>
                <a:gd name="T3" fmla="*/ 246 h 260"/>
                <a:gd name="T4" fmla="*/ 474 w 482"/>
                <a:gd name="T5" fmla="*/ 0 h 260"/>
                <a:gd name="T6" fmla="*/ 482 w 482"/>
                <a:gd name="T7" fmla="*/ 16 h 260"/>
                <a:gd name="T8" fmla="*/ 7 w 482"/>
                <a:gd name="T9" fmla="*/ 260 h 260"/>
              </a:gdLst>
              <a:ahLst/>
              <a:cxnLst>
                <a:cxn ang="0">
                  <a:pos x="T0" y="T1"/>
                </a:cxn>
                <a:cxn ang="0">
                  <a:pos x="T2" y="T3"/>
                </a:cxn>
                <a:cxn ang="0">
                  <a:pos x="T4" y="T5"/>
                </a:cxn>
                <a:cxn ang="0">
                  <a:pos x="T6" y="T7"/>
                </a:cxn>
                <a:cxn ang="0">
                  <a:pos x="T8" y="T9"/>
                </a:cxn>
              </a:cxnLst>
              <a:rect l="0" t="0" r="r" b="b"/>
              <a:pathLst>
                <a:path w="482" h="260">
                  <a:moveTo>
                    <a:pt x="7" y="260"/>
                  </a:moveTo>
                  <a:lnTo>
                    <a:pt x="0" y="246"/>
                  </a:lnTo>
                  <a:lnTo>
                    <a:pt x="474" y="0"/>
                  </a:lnTo>
                  <a:lnTo>
                    <a:pt x="482" y="16"/>
                  </a:lnTo>
                  <a:lnTo>
                    <a:pt x="7" y="260"/>
                  </a:lnTo>
                  <a:close/>
                </a:path>
              </a:pathLst>
            </a:custGeom>
            <a:solidFill>
              <a:srgbClr val="2F5EB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9" name="Freeform 323"/>
            <p:cNvSpPr>
              <a:spLocks/>
            </p:cNvSpPr>
            <p:nvPr/>
          </p:nvSpPr>
          <p:spPr bwMode="auto">
            <a:xfrm>
              <a:off x="1844874" y="3058642"/>
              <a:ext cx="193675" cy="590550"/>
            </a:xfrm>
            <a:custGeom>
              <a:avLst/>
              <a:gdLst>
                <a:gd name="T0" fmla="*/ 106 w 122"/>
                <a:gd name="T1" fmla="*/ 372 h 372"/>
                <a:gd name="T2" fmla="*/ 0 w 122"/>
                <a:gd name="T3" fmla="*/ 4 h 372"/>
                <a:gd name="T4" fmla="*/ 16 w 122"/>
                <a:gd name="T5" fmla="*/ 0 h 372"/>
                <a:gd name="T6" fmla="*/ 122 w 122"/>
                <a:gd name="T7" fmla="*/ 367 h 372"/>
                <a:gd name="T8" fmla="*/ 106 w 122"/>
                <a:gd name="T9" fmla="*/ 372 h 372"/>
              </a:gdLst>
              <a:ahLst/>
              <a:cxnLst>
                <a:cxn ang="0">
                  <a:pos x="T0" y="T1"/>
                </a:cxn>
                <a:cxn ang="0">
                  <a:pos x="T2" y="T3"/>
                </a:cxn>
                <a:cxn ang="0">
                  <a:pos x="T4" y="T5"/>
                </a:cxn>
                <a:cxn ang="0">
                  <a:pos x="T6" y="T7"/>
                </a:cxn>
                <a:cxn ang="0">
                  <a:pos x="T8" y="T9"/>
                </a:cxn>
              </a:cxnLst>
              <a:rect l="0" t="0" r="r" b="b"/>
              <a:pathLst>
                <a:path w="122" h="372">
                  <a:moveTo>
                    <a:pt x="106" y="372"/>
                  </a:moveTo>
                  <a:lnTo>
                    <a:pt x="0" y="4"/>
                  </a:lnTo>
                  <a:lnTo>
                    <a:pt x="16" y="0"/>
                  </a:lnTo>
                  <a:lnTo>
                    <a:pt x="122" y="367"/>
                  </a:lnTo>
                  <a:lnTo>
                    <a:pt x="106" y="372"/>
                  </a:lnTo>
                  <a:close/>
                </a:path>
              </a:pathLst>
            </a:custGeom>
            <a:solidFill>
              <a:srgbClr val="2F5EB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0" name="Freeform 324"/>
            <p:cNvSpPr>
              <a:spLocks/>
            </p:cNvSpPr>
            <p:nvPr/>
          </p:nvSpPr>
          <p:spPr bwMode="auto">
            <a:xfrm>
              <a:off x="1163836" y="2768129"/>
              <a:ext cx="407988" cy="815975"/>
            </a:xfrm>
            <a:custGeom>
              <a:avLst/>
              <a:gdLst>
                <a:gd name="T0" fmla="*/ 243 w 257"/>
                <a:gd name="T1" fmla="*/ 514 h 514"/>
                <a:gd name="T2" fmla="*/ 0 w 257"/>
                <a:gd name="T3" fmla="*/ 7 h 514"/>
                <a:gd name="T4" fmla="*/ 15 w 257"/>
                <a:gd name="T5" fmla="*/ 0 h 514"/>
                <a:gd name="T6" fmla="*/ 257 w 257"/>
                <a:gd name="T7" fmla="*/ 507 h 514"/>
                <a:gd name="T8" fmla="*/ 243 w 257"/>
                <a:gd name="T9" fmla="*/ 514 h 514"/>
              </a:gdLst>
              <a:ahLst/>
              <a:cxnLst>
                <a:cxn ang="0">
                  <a:pos x="T0" y="T1"/>
                </a:cxn>
                <a:cxn ang="0">
                  <a:pos x="T2" y="T3"/>
                </a:cxn>
                <a:cxn ang="0">
                  <a:pos x="T4" y="T5"/>
                </a:cxn>
                <a:cxn ang="0">
                  <a:pos x="T6" y="T7"/>
                </a:cxn>
                <a:cxn ang="0">
                  <a:pos x="T8" y="T9"/>
                </a:cxn>
              </a:cxnLst>
              <a:rect l="0" t="0" r="r" b="b"/>
              <a:pathLst>
                <a:path w="257" h="514">
                  <a:moveTo>
                    <a:pt x="243" y="514"/>
                  </a:moveTo>
                  <a:lnTo>
                    <a:pt x="0" y="7"/>
                  </a:lnTo>
                  <a:lnTo>
                    <a:pt x="15" y="0"/>
                  </a:lnTo>
                  <a:lnTo>
                    <a:pt x="257" y="507"/>
                  </a:lnTo>
                  <a:lnTo>
                    <a:pt x="243" y="514"/>
                  </a:lnTo>
                  <a:close/>
                </a:path>
              </a:pathLst>
            </a:custGeom>
            <a:solidFill>
              <a:srgbClr val="2F5EB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1" name="Freeform 325"/>
            <p:cNvSpPr>
              <a:spLocks/>
            </p:cNvSpPr>
            <p:nvPr/>
          </p:nvSpPr>
          <p:spPr bwMode="auto">
            <a:xfrm>
              <a:off x="990799" y="1925167"/>
              <a:ext cx="196850" cy="858838"/>
            </a:xfrm>
            <a:custGeom>
              <a:avLst/>
              <a:gdLst>
                <a:gd name="T0" fmla="*/ 109 w 124"/>
                <a:gd name="T1" fmla="*/ 541 h 541"/>
                <a:gd name="T2" fmla="*/ 0 w 124"/>
                <a:gd name="T3" fmla="*/ 3 h 541"/>
                <a:gd name="T4" fmla="*/ 15 w 124"/>
                <a:gd name="T5" fmla="*/ 0 h 541"/>
                <a:gd name="T6" fmla="*/ 124 w 124"/>
                <a:gd name="T7" fmla="*/ 536 h 541"/>
                <a:gd name="T8" fmla="*/ 109 w 124"/>
                <a:gd name="T9" fmla="*/ 541 h 541"/>
              </a:gdLst>
              <a:ahLst/>
              <a:cxnLst>
                <a:cxn ang="0">
                  <a:pos x="T0" y="T1"/>
                </a:cxn>
                <a:cxn ang="0">
                  <a:pos x="T2" y="T3"/>
                </a:cxn>
                <a:cxn ang="0">
                  <a:pos x="T4" y="T5"/>
                </a:cxn>
                <a:cxn ang="0">
                  <a:pos x="T6" y="T7"/>
                </a:cxn>
                <a:cxn ang="0">
                  <a:pos x="T8" y="T9"/>
                </a:cxn>
              </a:cxnLst>
              <a:rect l="0" t="0" r="r" b="b"/>
              <a:pathLst>
                <a:path w="124" h="541">
                  <a:moveTo>
                    <a:pt x="109" y="541"/>
                  </a:moveTo>
                  <a:lnTo>
                    <a:pt x="0" y="3"/>
                  </a:lnTo>
                  <a:lnTo>
                    <a:pt x="15" y="0"/>
                  </a:lnTo>
                  <a:lnTo>
                    <a:pt x="124" y="536"/>
                  </a:lnTo>
                  <a:lnTo>
                    <a:pt x="109" y="541"/>
                  </a:lnTo>
                  <a:close/>
                </a:path>
              </a:pathLst>
            </a:custGeom>
            <a:solidFill>
              <a:srgbClr val="2F5EB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2" name="Freeform 326"/>
            <p:cNvSpPr>
              <a:spLocks/>
            </p:cNvSpPr>
            <p:nvPr/>
          </p:nvSpPr>
          <p:spPr bwMode="auto">
            <a:xfrm>
              <a:off x="997149" y="1923579"/>
              <a:ext cx="388938" cy="328613"/>
            </a:xfrm>
            <a:custGeom>
              <a:avLst/>
              <a:gdLst>
                <a:gd name="T0" fmla="*/ 235 w 245"/>
                <a:gd name="T1" fmla="*/ 207 h 207"/>
                <a:gd name="T2" fmla="*/ 0 w 245"/>
                <a:gd name="T3" fmla="*/ 13 h 207"/>
                <a:gd name="T4" fmla="*/ 11 w 245"/>
                <a:gd name="T5" fmla="*/ 0 h 207"/>
                <a:gd name="T6" fmla="*/ 245 w 245"/>
                <a:gd name="T7" fmla="*/ 194 h 207"/>
                <a:gd name="T8" fmla="*/ 235 w 245"/>
                <a:gd name="T9" fmla="*/ 207 h 207"/>
              </a:gdLst>
              <a:ahLst/>
              <a:cxnLst>
                <a:cxn ang="0">
                  <a:pos x="T0" y="T1"/>
                </a:cxn>
                <a:cxn ang="0">
                  <a:pos x="T2" y="T3"/>
                </a:cxn>
                <a:cxn ang="0">
                  <a:pos x="T4" y="T5"/>
                </a:cxn>
                <a:cxn ang="0">
                  <a:pos x="T6" y="T7"/>
                </a:cxn>
                <a:cxn ang="0">
                  <a:pos x="T8" y="T9"/>
                </a:cxn>
              </a:cxnLst>
              <a:rect l="0" t="0" r="r" b="b"/>
              <a:pathLst>
                <a:path w="245" h="207">
                  <a:moveTo>
                    <a:pt x="235" y="207"/>
                  </a:moveTo>
                  <a:lnTo>
                    <a:pt x="0" y="13"/>
                  </a:lnTo>
                  <a:lnTo>
                    <a:pt x="11" y="0"/>
                  </a:lnTo>
                  <a:lnTo>
                    <a:pt x="245" y="194"/>
                  </a:lnTo>
                  <a:lnTo>
                    <a:pt x="235" y="207"/>
                  </a:lnTo>
                  <a:close/>
                </a:path>
              </a:pathLst>
            </a:custGeom>
            <a:solidFill>
              <a:srgbClr val="2F5EB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3" name="Freeform 327"/>
            <p:cNvSpPr>
              <a:spLocks/>
            </p:cNvSpPr>
            <p:nvPr/>
          </p:nvSpPr>
          <p:spPr bwMode="auto">
            <a:xfrm>
              <a:off x="1160661" y="2241079"/>
              <a:ext cx="233363" cy="527050"/>
            </a:xfrm>
            <a:custGeom>
              <a:avLst/>
              <a:gdLst>
                <a:gd name="T0" fmla="*/ 16 w 147"/>
                <a:gd name="T1" fmla="*/ 332 h 332"/>
                <a:gd name="T2" fmla="*/ 0 w 147"/>
                <a:gd name="T3" fmla="*/ 326 h 332"/>
                <a:gd name="T4" fmla="*/ 132 w 147"/>
                <a:gd name="T5" fmla="*/ 0 h 332"/>
                <a:gd name="T6" fmla="*/ 147 w 147"/>
                <a:gd name="T7" fmla="*/ 5 h 332"/>
                <a:gd name="T8" fmla="*/ 16 w 147"/>
                <a:gd name="T9" fmla="*/ 332 h 332"/>
              </a:gdLst>
              <a:ahLst/>
              <a:cxnLst>
                <a:cxn ang="0">
                  <a:pos x="T0" y="T1"/>
                </a:cxn>
                <a:cxn ang="0">
                  <a:pos x="T2" y="T3"/>
                </a:cxn>
                <a:cxn ang="0">
                  <a:pos x="T4" y="T5"/>
                </a:cxn>
                <a:cxn ang="0">
                  <a:pos x="T6" y="T7"/>
                </a:cxn>
                <a:cxn ang="0">
                  <a:pos x="T8" y="T9"/>
                </a:cxn>
              </a:cxnLst>
              <a:rect l="0" t="0" r="r" b="b"/>
              <a:pathLst>
                <a:path w="147" h="332">
                  <a:moveTo>
                    <a:pt x="16" y="332"/>
                  </a:moveTo>
                  <a:lnTo>
                    <a:pt x="0" y="326"/>
                  </a:lnTo>
                  <a:lnTo>
                    <a:pt x="132" y="0"/>
                  </a:lnTo>
                  <a:lnTo>
                    <a:pt x="147" y="5"/>
                  </a:lnTo>
                  <a:lnTo>
                    <a:pt x="16" y="332"/>
                  </a:lnTo>
                  <a:close/>
                </a:path>
              </a:pathLst>
            </a:custGeom>
            <a:solidFill>
              <a:srgbClr val="2F5EB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4" name="Freeform 328"/>
            <p:cNvSpPr>
              <a:spLocks/>
            </p:cNvSpPr>
            <p:nvPr/>
          </p:nvSpPr>
          <p:spPr bwMode="auto">
            <a:xfrm>
              <a:off x="1371799" y="2229967"/>
              <a:ext cx="417513" cy="247650"/>
            </a:xfrm>
            <a:custGeom>
              <a:avLst/>
              <a:gdLst>
                <a:gd name="T0" fmla="*/ 256 w 263"/>
                <a:gd name="T1" fmla="*/ 156 h 156"/>
                <a:gd name="T2" fmla="*/ 0 w 263"/>
                <a:gd name="T3" fmla="*/ 14 h 156"/>
                <a:gd name="T4" fmla="*/ 7 w 263"/>
                <a:gd name="T5" fmla="*/ 0 h 156"/>
                <a:gd name="T6" fmla="*/ 263 w 263"/>
                <a:gd name="T7" fmla="*/ 142 h 156"/>
                <a:gd name="T8" fmla="*/ 256 w 263"/>
                <a:gd name="T9" fmla="*/ 156 h 156"/>
              </a:gdLst>
              <a:ahLst/>
              <a:cxnLst>
                <a:cxn ang="0">
                  <a:pos x="T0" y="T1"/>
                </a:cxn>
                <a:cxn ang="0">
                  <a:pos x="T2" y="T3"/>
                </a:cxn>
                <a:cxn ang="0">
                  <a:pos x="T4" y="T5"/>
                </a:cxn>
                <a:cxn ang="0">
                  <a:pos x="T6" y="T7"/>
                </a:cxn>
                <a:cxn ang="0">
                  <a:pos x="T8" y="T9"/>
                </a:cxn>
              </a:cxnLst>
              <a:rect l="0" t="0" r="r" b="b"/>
              <a:pathLst>
                <a:path w="263" h="156">
                  <a:moveTo>
                    <a:pt x="256" y="156"/>
                  </a:moveTo>
                  <a:lnTo>
                    <a:pt x="0" y="14"/>
                  </a:lnTo>
                  <a:lnTo>
                    <a:pt x="7" y="0"/>
                  </a:lnTo>
                  <a:lnTo>
                    <a:pt x="263" y="142"/>
                  </a:lnTo>
                  <a:lnTo>
                    <a:pt x="256" y="156"/>
                  </a:lnTo>
                  <a:close/>
                </a:path>
              </a:pathLst>
            </a:custGeom>
            <a:solidFill>
              <a:srgbClr val="2F5EB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5" name="Freeform 329"/>
            <p:cNvSpPr>
              <a:spLocks/>
            </p:cNvSpPr>
            <p:nvPr/>
          </p:nvSpPr>
          <p:spPr bwMode="auto">
            <a:xfrm>
              <a:off x="1763911" y="2461742"/>
              <a:ext cx="100013" cy="608013"/>
            </a:xfrm>
            <a:custGeom>
              <a:avLst/>
              <a:gdLst>
                <a:gd name="T0" fmla="*/ 46 w 63"/>
                <a:gd name="T1" fmla="*/ 383 h 383"/>
                <a:gd name="T2" fmla="*/ 0 w 63"/>
                <a:gd name="T3" fmla="*/ 3 h 383"/>
                <a:gd name="T4" fmla="*/ 16 w 63"/>
                <a:gd name="T5" fmla="*/ 0 h 383"/>
                <a:gd name="T6" fmla="*/ 63 w 63"/>
                <a:gd name="T7" fmla="*/ 381 h 383"/>
                <a:gd name="T8" fmla="*/ 46 w 63"/>
                <a:gd name="T9" fmla="*/ 383 h 383"/>
              </a:gdLst>
              <a:ahLst/>
              <a:cxnLst>
                <a:cxn ang="0">
                  <a:pos x="T0" y="T1"/>
                </a:cxn>
                <a:cxn ang="0">
                  <a:pos x="T2" y="T3"/>
                </a:cxn>
                <a:cxn ang="0">
                  <a:pos x="T4" y="T5"/>
                </a:cxn>
                <a:cxn ang="0">
                  <a:pos x="T6" y="T7"/>
                </a:cxn>
                <a:cxn ang="0">
                  <a:pos x="T8" y="T9"/>
                </a:cxn>
              </a:cxnLst>
              <a:rect l="0" t="0" r="r" b="b"/>
              <a:pathLst>
                <a:path w="63" h="383">
                  <a:moveTo>
                    <a:pt x="46" y="383"/>
                  </a:moveTo>
                  <a:lnTo>
                    <a:pt x="0" y="3"/>
                  </a:lnTo>
                  <a:lnTo>
                    <a:pt x="16" y="0"/>
                  </a:lnTo>
                  <a:lnTo>
                    <a:pt x="63" y="381"/>
                  </a:lnTo>
                  <a:lnTo>
                    <a:pt x="46" y="383"/>
                  </a:lnTo>
                  <a:close/>
                </a:path>
              </a:pathLst>
            </a:custGeom>
            <a:solidFill>
              <a:srgbClr val="2F5EB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6" name="Freeform 330"/>
            <p:cNvSpPr>
              <a:spLocks/>
            </p:cNvSpPr>
            <p:nvPr/>
          </p:nvSpPr>
          <p:spPr bwMode="auto">
            <a:xfrm>
              <a:off x="1778199" y="2453804"/>
              <a:ext cx="539750" cy="315913"/>
            </a:xfrm>
            <a:custGeom>
              <a:avLst/>
              <a:gdLst>
                <a:gd name="T0" fmla="*/ 333 w 340"/>
                <a:gd name="T1" fmla="*/ 199 h 199"/>
                <a:gd name="T2" fmla="*/ 0 w 340"/>
                <a:gd name="T3" fmla="*/ 14 h 199"/>
                <a:gd name="T4" fmla="*/ 7 w 340"/>
                <a:gd name="T5" fmla="*/ 0 h 199"/>
                <a:gd name="T6" fmla="*/ 340 w 340"/>
                <a:gd name="T7" fmla="*/ 184 h 199"/>
                <a:gd name="T8" fmla="*/ 333 w 340"/>
                <a:gd name="T9" fmla="*/ 199 h 199"/>
              </a:gdLst>
              <a:ahLst/>
              <a:cxnLst>
                <a:cxn ang="0">
                  <a:pos x="T0" y="T1"/>
                </a:cxn>
                <a:cxn ang="0">
                  <a:pos x="T2" y="T3"/>
                </a:cxn>
                <a:cxn ang="0">
                  <a:pos x="T4" y="T5"/>
                </a:cxn>
                <a:cxn ang="0">
                  <a:pos x="T6" y="T7"/>
                </a:cxn>
                <a:cxn ang="0">
                  <a:pos x="T8" y="T9"/>
                </a:cxn>
              </a:cxnLst>
              <a:rect l="0" t="0" r="r" b="b"/>
              <a:pathLst>
                <a:path w="340" h="199">
                  <a:moveTo>
                    <a:pt x="333" y="199"/>
                  </a:moveTo>
                  <a:lnTo>
                    <a:pt x="0" y="14"/>
                  </a:lnTo>
                  <a:lnTo>
                    <a:pt x="7" y="0"/>
                  </a:lnTo>
                  <a:lnTo>
                    <a:pt x="340" y="184"/>
                  </a:lnTo>
                  <a:lnTo>
                    <a:pt x="333" y="199"/>
                  </a:lnTo>
                  <a:close/>
                </a:path>
              </a:pathLst>
            </a:custGeom>
            <a:solidFill>
              <a:srgbClr val="2F5EB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7" name="Freeform 331"/>
            <p:cNvSpPr>
              <a:spLocks/>
            </p:cNvSpPr>
            <p:nvPr/>
          </p:nvSpPr>
          <p:spPr bwMode="auto">
            <a:xfrm>
              <a:off x="1716286" y="2145829"/>
              <a:ext cx="76200" cy="322263"/>
            </a:xfrm>
            <a:custGeom>
              <a:avLst/>
              <a:gdLst>
                <a:gd name="T0" fmla="*/ 32 w 48"/>
                <a:gd name="T1" fmla="*/ 203 h 203"/>
                <a:gd name="T2" fmla="*/ 0 w 48"/>
                <a:gd name="T3" fmla="*/ 2 h 203"/>
                <a:gd name="T4" fmla="*/ 16 w 48"/>
                <a:gd name="T5" fmla="*/ 0 h 203"/>
                <a:gd name="T6" fmla="*/ 48 w 48"/>
                <a:gd name="T7" fmla="*/ 201 h 203"/>
                <a:gd name="T8" fmla="*/ 32 w 48"/>
                <a:gd name="T9" fmla="*/ 203 h 203"/>
              </a:gdLst>
              <a:ahLst/>
              <a:cxnLst>
                <a:cxn ang="0">
                  <a:pos x="T0" y="T1"/>
                </a:cxn>
                <a:cxn ang="0">
                  <a:pos x="T2" y="T3"/>
                </a:cxn>
                <a:cxn ang="0">
                  <a:pos x="T4" y="T5"/>
                </a:cxn>
                <a:cxn ang="0">
                  <a:pos x="T6" y="T7"/>
                </a:cxn>
                <a:cxn ang="0">
                  <a:pos x="T8" y="T9"/>
                </a:cxn>
              </a:cxnLst>
              <a:rect l="0" t="0" r="r" b="b"/>
              <a:pathLst>
                <a:path w="48" h="203">
                  <a:moveTo>
                    <a:pt x="32" y="203"/>
                  </a:moveTo>
                  <a:lnTo>
                    <a:pt x="0" y="2"/>
                  </a:lnTo>
                  <a:lnTo>
                    <a:pt x="16" y="0"/>
                  </a:lnTo>
                  <a:lnTo>
                    <a:pt x="48" y="201"/>
                  </a:lnTo>
                  <a:lnTo>
                    <a:pt x="32" y="203"/>
                  </a:lnTo>
                  <a:close/>
                </a:path>
              </a:pathLst>
            </a:custGeom>
            <a:solidFill>
              <a:srgbClr val="2F5EB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8" name="Freeform 332"/>
            <p:cNvSpPr>
              <a:spLocks/>
            </p:cNvSpPr>
            <p:nvPr/>
          </p:nvSpPr>
          <p:spPr bwMode="auto">
            <a:xfrm>
              <a:off x="1170186" y="2449042"/>
              <a:ext cx="611188" cy="317500"/>
            </a:xfrm>
            <a:custGeom>
              <a:avLst/>
              <a:gdLst>
                <a:gd name="T0" fmla="*/ 7 w 385"/>
                <a:gd name="T1" fmla="*/ 200 h 200"/>
                <a:gd name="T2" fmla="*/ 0 w 385"/>
                <a:gd name="T3" fmla="*/ 184 h 200"/>
                <a:gd name="T4" fmla="*/ 378 w 385"/>
                <a:gd name="T5" fmla="*/ 0 h 200"/>
                <a:gd name="T6" fmla="*/ 385 w 385"/>
                <a:gd name="T7" fmla="*/ 15 h 200"/>
                <a:gd name="T8" fmla="*/ 7 w 385"/>
                <a:gd name="T9" fmla="*/ 200 h 200"/>
              </a:gdLst>
              <a:ahLst/>
              <a:cxnLst>
                <a:cxn ang="0">
                  <a:pos x="T0" y="T1"/>
                </a:cxn>
                <a:cxn ang="0">
                  <a:pos x="T2" y="T3"/>
                </a:cxn>
                <a:cxn ang="0">
                  <a:pos x="T4" y="T5"/>
                </a:cxn>
                <a:cxn ang="0">
                  <a:pos x="T6" y="T7"/>
                </a:cxn>
                <a:cxn ang="0">
                  <a:pos x="T8" y="T9"/>
                </a:cxn>
              </a:cxnLst>
              <a:rect l="0" t="0" r="r" b="b"/>
              <a:pathLst>
                <a:path w="385" h="200">
                  <a:moveTo>
                    <a:pt x="7" y="200"/>
                  </a:moveTo>
                  <a:lnTo>
                    <a:pt x="0" y="184"/>
                  </a:lnTo>
                  <a:lnTo>
                    <a:pt x="378" y="0"/>
                  </a:lnTo>
                  <a:lnTo>
                    <a:pt x="385" y="15"/>
                  </a:lnTo>
                  <a:lnTo>
                    <a:pt x="7" y="200"/>
                  </a:lnTo>
                  <a:close/>
                </a:path>
              </a:pathLst>
            </a:custGeom>
            <a:solidFill>
              <a:srgbClr val="2F5EB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9" name="Freeform 333"/>
            <p:cNvSpPr>
              <a:spLocks/>
            </p:cNvSpPr>
            <p:nvPr/>
          </p:nvSpPr>
          <p:spPr bwMode="auto">
            <a:xfrm>
              <a:off x="1174949" y="2745904"/>
              <a:ext cx="677863" cy="317500"/>
            </a:xfrm>
            <a:custGeom>
              <a:avLst/>
              <a:gdLst>
                <a:gd name="T0" fmla="*/ 420 w 427"/>
                <a:gd name="T1" fmla="*/ 200 h 200"/>
                <a:gd name="T2" fmla="*/ 0 w 427"/>
                <a:gd name="T3" fmla="*/ 14 h 200"/>
                <a:gd name="T4" fmla="*/ 7 w 427"/>
                <a:gd name="T5" fmla="*/ 0 h 200"/>
                <a:gd name="T6" fmla="*/ 427 w 427"/>
                <a:gd name="T7" fmla="*/ 186 h 200"/>
                <a:gd name="T8" fmla="*/ 420 w 427"/>
                <a:gd name="T9" fmla="*/ 200 h 200"/>
              </a:gdLst>
              <a:ahLst/>
              <a:cxnLst>
                <a:cxn ang="0">
                  <a:pos x="T0" y="T1"/>
                </a:cxn>
                <a:cxn ang="0">
                  <a:pos x="T2" y="T3"/>
                </a:cxn>
                <a:cxn ang="0">
                  <a:pos x="T4" y="T5"/>
                </a:cxn>
                <a:cxn ang="0">
                  <a:pos x="T6" y="T7"/>
                </a:cxn>
                <a:cxn ang="0">
                  <a:pos x="T8" y="T9"/>
                </a:cxn>
              </a:cxnLst>
              <a:rect l="0" t="0" r="r" b="b"/>
              <a:pathLst>
                <a:path w="427" h="200">
                  <a:moveTo>
                    <a:pt x="420" y="200"/>
                  </a:moveTo>
                  <a:lnTo>
                    <a:pt x="0" y="14"/>
                  </a:lnTo>
                  <a:lnTo>
                    <a:pt x="7" y="0"/>
                  </a:lnTo>
                  <a:lnTo>
                    <a:pt x="427" y="186"/>
                  </a:lnTo>
                  <a:lnTo>
                    <a:pt x="420" y="200"/>
                  </a:lnTo>
                  <a:close/>
                </a:path>
              </a:pathLst>
            </a:custGeom>
            <a:solidFill>
              <a:srgbClr val="2F5EB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0" name="Freeform 334"/>
            <p:cNvSpPr>
              <a:spLocks/>
            </p:cNvSpPr>
            <p:nvPr/>
          </p:nvSpPr>
          <p:spPr bwMode="auto">
            <a:xfrm>
              <a:off x="1859161" y="2958629"/>
              <a:ext cx="1447801" cy="119063"/>
            </a:xfrm>
            <a:custGeom>
              <a:avLst/>
              <a:gdLst>
                <a:gd name="T0" fmla="*/ 2 w 912"/>
                <a:gd name="T1" fmla="*/ 75 h 75"/>
                <a:gd name="T2" fmla="*/ 0 w 912"/>
                <a:gd name="T3" fmla="*/ 59 h 75"/>
                <a:gd name="T4" fmla="*/ 911 w 912"/>
                <a:gd name="T5" fmla="*/ 0 h 75"/>
                <a:gd name="T6" fmla="*/ 912 w 912"/>
                <a:gd name="T7" fmla="*/ 15 h 75"/>
                <a:gd name="T8" fmla="*/ 2 w 912"/>
                <a:gd name="T9" fmla="*/ 75 h 75"/>
              </a:gdLst>
              <a:ahLst/>
              <a:cxnLst>
                <a:cxn ang="0">
                  <a:pos x="T0" y="T1"/>
                </a:cxn>
                <a:cxn ang="0">
                  <a:pos x="T2" y="T3"/>
                </a:cxn>
                <a:cxn ang="0">
                  <a:pos x="T4" y="T5"/>
                </a:cxn>
                <a:cxn ang="0">
                  <a:pos x="T6" y="T7"/>
                </a:cxn>
                <a:cxn ang="0">
                  <a:pos x="T8" y="T9"/>
                </a:cxn>
              </a:cxnLst>
              <a:rect l="0" t="0" r="r" b="b"/>
              <a:pathLst>
                <a:path w="912" h="75">
                  <a:moveTo>
                    <a:pt x="2" y="75"/>
                  </a:moveTo>
                  <a:lnTo>
                    <a:pt x="0" y="59"/>
                  </a:lnTo>
                  <a:lnTo>
                    <a:pt x="911" y="0"/>
                  </a:lnTo>
                  <a:lnTo>
                    <a:pt x="912" y="15"/>
                  </a:lnTo>
                  <a:lnTo>
                    <a:pt x="2" y="75"/>
                  </a:lnTo>
                  <a:close/>
                </a:path>
              </a:pathLst>
            </a:custGeom>
            <a:solidFill>
              <a:srgbClr val="2F5EB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1" name="Freeform 335"/>
            <p:cNvSpPr>
              <a:spLocks/>
            </p:cNvSpPr>
            <p:nvPr/>
          </p:nvSpPr>
          <p:spPr bwMode="auto">
            <a:xfrm>
              <a:off x="3003749" y="2361729"/>
              <a:ext cx="596900" cy="287338"/>
            </a:xfrm>
            <a:custGeom>
              <a:avLst/>
              <a:gdLst>
                <a:gd name="T0" fmla="*/ 7 w 376"/>
                <a:gd name="T1" fmla="*/ 181 h 181"/>
                <a:gd name="T2" fmla="*/ 0 w 376"/>
                <a:gd name="T3" fmla="*/ 165 h 181"/>
                <a:gd name="T4" fmla="*/ 370 w 376"/>
                <a:gd name="T5" fmla="*/ 0 h 181"/>
                <a:gd name="T6" fmla="*/ 376 w 376"/>
                <a:gd name="T7" fmla="*/ 16 h 181"/>
                <a:gd name="T8" fmla="*/ 7 w 376"/>
                <a:gd name="T9" fmla="*/ 181 h 181"/>
              </a:gdLst>
              <a:ahLst/>
              <a:cxnLst>
                <a:cxn ang="0">
                  <a:pos x="T0" y="T1"/>
                </a:cxn>
                <a:cxn ang="0">
                  <a:pos x="T2" y="T3"/>
                </a:cxn>
                <a:cxn ang="0">
                  <a:pos x="T4" y="T5"/>
                </a:cxn>
                <a:cxn ang="0">
                  <a:pos x="T6" y="T7"/>
                </a:cxn>
                <a:cxn ang="0">
                  <a:pos x="T8" y="T9"/>
                </a:cxn>
              </a:cxnLst>
              <a:rect l="0" t="0" r="r" b="b"/>
              <a:pathLst>
                <a:path w="376" h="181">
                  <a:moveTo>
                    <a:pt x="7" y="181"/>
                  </a:moveTo>
                  <a:lnTo>
                    <a:pt x="0" y="165"/>
                  </a:lnTo>
                  <a:lnTo>
                    <a:pt x="370" y="0"/>
                  </a:lnTo>
                  <a:lnTo>
                    <a:pt x="376" y="16"/>
                  </a:lnTo>
                  <a:lnTo>
                    <a:pt x="7" y="181"/>
                  </a:lnTo>
                  <a:close/>
                </a:path>
              </a:pathLst>
            </a:custGeom>
            <a:solidFill>
              <a:srgbClr val="2F5EB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2" name="Freeform 336"/>
            <p:cNvSpPr>
              <a:spLocks/>
            </p:cNvSpPr>
            <p:nvPr/>
          </p:nvSpPr>
          <p:spPr bwMode="auto">
            <a:xfrm>
              <a:off x="2646562" y="2623667"/>
              <a:ext cx="366713" cy="122238"/>
            </a:xfrm>
            <a:custGeom>
              <a:avLst/>
              <a:gdLst>
                <a:gd name="T0" fmla="*/ 4 w 231"/>
                <a:gd name="T1" fmla="*/ 77 h 77"/>
                <a:gd name="T2" fmla="*/ 0 w 231"/>
                <a:gd name="T3" fmla="*/ 62 h 77"/>
                <a:gd name="T4" fmla="*/ 226 w 231"/>
                <a:gd name="T5" fmla="*/ 0 h 77"/>
                <a:gd name="T6" fmla="*/ 231 w 231"/>
                <a:gd name="T7" fmla="*/ 16 h 77"/>
                <a:gd name="T8" fmla="*/ 4 w 231"/>
                <a:gd name="T9" fmla="*/ 77 h 77"/>
              </a:gdLst>
              <a:ahLst/>
              <a:cxnLst>
                <a:cxn ang="0">
                  <a:pos x="T0" y="T1"/>
                </a:cxn>
                <a:cxn ang="0">
                  <a:pos x="T2" y="T3"/>
                </a:cxn>
                <a:cxn ang="0">
                  <a:pos x="T4" y="T5"/>
                </a:cxn>
                <a:cxn ang="0">
                  <a:pos x="T6" y="T7"/>
                </a:cxn>
                <a:cxn ang="0">
                  <a:pos x="T8" y="T9"/>
                </a:cxn>
              </a:cxnLst>
              <a:rect l="0" t="0" r="r" b="b"/>
              <a:pathLst>
                <a:path w="231" h="77">
                  <a:moveTo>
                    <a:pt x="4" y="77"/>
                  </a:moveTo>
                  <a:lnTo>
                    <a:pt x="0" y="62"/>
                  </a:lnTo>
                  <a:lnTo>
                    <a:pt x="226" y="0"/>
                  </a:lnTo>
                  <a:lnTo>
                    <a:pt x="231" y="16"/>
                  </a:lnTo>
                  <a:lnTo>
                    <a:pt x="4" y="77"/>
                  </a:lnTo>
                  <a:close/>
                </a:path>
              </a:pathLst>
            </a:custGeom>
            <a:solidFill>
              <a:srgbClr val="2F5EB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3" name="Freeform 337"/>
            <p:cNvSpPr>
              <a:spLocks/>
            </p:cNvSpPr>
            <p:nvPr/>
          </p:nvSpPr>
          <p:spPr bwMode="auto">
            <a:xfrm>
              <a:off x="3548262" y="1604492"/>
              <a:ext cx="60325" cy="771525"/>
            </a:xfrm>
            <a:custGeom>
              <a:avLst/>
              <a:gdLst>
                <a:gd name="T0" fmla="*/ 21 w 38"/>
                <a:gd name="T1" fmla="*/ 486 h 486"/>
                <a:gd name="T2" fmla="*/ 0 w 38"/>
                <a:gd name="T3" fmla="*/ 1 h 486"/>
                <a:gd name="T4" fmla="*/ 16 w 38"/>
                <a:gd name="T5" fmla="*/ 0 h 486"/>
                <a:gd name="T6" fmla="*/ 38 w 38"/>
                <a:gd name="T7" fmla="*/ 484 h 486"/>
                <a:gd name="T8" fmla="*/ 21 w 38"/>
                <a:gd name="T9" fmla="*/ 486 h 486"/>
              </a:gdLst>
              <a:ahLst/>
              <a:cxnLst>
                <a:cxn ang="0">
                  <a:pos x="T0" y="T1"/>
                </a:cxn>
                <a:cxn ang="0">
                  <a:pos x="T2" y="T3"/>
                </a:cxn>
                <a:cxn ang="0">
                  <a:pos x="T4" y="T5"/>
                </a:cxn>
                <a:cxn ang="0">
                  <a:pos x="T6" y="T7"/>
                </a:cxn>
                <a:cxn ang="0">
                  <a:pos x="T8" y="T9"/>
                </a:cxn>
              </a:cxnLst>
              <a:rect l="0" t="0" r="r" b="b"/>
              <a:pathLst>
                <a:path w="38" h="486">
                  <a:moveTo>
                    <a:pt x="21" y="486"/>
                  </a:moveTo>
                  <a:lnTo>
                    <a:pt x="0" y="1"/>
                  </a:lnTo>
                  <a:lnTo>
                    <a:pt x="16" y="0"/>
                  </a:lnTo>
                  <a:lnTo>
                    <a:pt x="38" y="484"/>
                  </a:lnTo>
                  <a:lnTo>
                    <a:pt x="21" y="486"/>
                  </a:lnTo>
                  <a:close/>
                </a:path>
              </a:pathLst>
            </a:custGeom>
            <a:solidFill>
              <a:srgbClr val="2F5EB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4" name="Freeform 338"/>
            <p:cNvSpPr>
              <a:spLocks/>
            </p:cNvSpPr>
            <p:nvPr/>
          </p:nvSpPr>
          <p:spPr bwMode="auto">
            <a:xfrm>
              <a:off x="3133924" y="1121892"/>
              <a:ext cx="436563" cy="495300"/>
            </a:xfrm>
            <a:custGeom>
              <a:avLst/>
              <a:gdLst>
                <a:gd name="T0" fmla="*/ 263 w 275"/>
                <a:gd name="T1" fmla="*/ 312 h 312"/>
                <a:gd name="T2" fmla="*/ 0 w 275"/>
                <a:gd name="T3" fmla="*/ 11 h 312"/>
                <a:gd name="T4" fmla="*/ 13 w 275"/>
                <a:gd name="T5" fmla="*/ 0 h 312"/>
                <a:gd name="T6" fmla="*/ 275 w 275"/>
                <a:gd name="T7" fmla="*/ 301 h 312"/>
                <a:gd name="T8" fmla="*/ 263 w 275"/>
                <a:gd name="T9" fmla="*/ 312 h 312"/>
              </a:gdLst>
              <a:ahLst/>
              <a:cxnLst>
                <a:cxn ang="0">
                  <a:pos x="T0" y="T1"/>
                </a:cxn>
                <a:cxn ang="0">
                  <a:pos x="T2" y="T3"/>
                </a:cxn>
                <a:cxn ang="0">
                  <a:pos x="T4" y="T5"/>
                </a:cxn>
                <a:cxn ang="0">
                  <a:pos x="T6" y="T7"/>
                </a:cxn>
                <a:cxn ang="0">
                  <a:pos x="T8" y="T9"/>
                </a:cxn>
              </a:cxnLst>
              <a:rect l="0" t="0" r="r" b="b"/>
              <a:pathLst>
                <a:path w="275" h="312">
                  <a:moveTo>
                    <a:pt x="263" y="312"/>
                  </a:moveTo>
                  <a:lnTo>
                    <a:pt x="0" y="11"/>
                  </a:lnTo>
                  <a:lnTo>
                    <a:pt x="13" y="0"/>
                  </a:lnTo>
                  <a:lnTo>
                    <a:pt x="275" y="301"/>
                  </a:lnTo>
                  <a:lnTo>
                    <a:pt x="263" y="312"/>
                  </a:lnTo>
                  <a:close/>
                </a:path>
              </a:pathLst>
            </a:custGeom>
            <a:solidFill>
              <a:srgbClr val="2F5EB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5" name="Freeform 339"/>
            <p:cNvSpPr>
              <a:spLocks/>
            </p:cNvSpPr>
            <p:nvPr/>
          </p:nvSpPr>
          <p:spPr bwMode="auto">
            <a:xfrm>
              <a:off x="3216474" y="1602904"/>
              <a:ext cx="347663" cy="271463"/>
            </a:xfrm>
            <a:custGeom>
              <a:avLst/>
              <a:gdLst>
                <a:gd name="T0" fmla="*/ 11 w 219"/>
                <a:gd name="T1" fmla="*/ 171 h 171"/>
                <a:gd name="T2" fmla="*/ 0 w 219"/>
                <a:gd name="T3" fmla="*/ 157 h 171"/>
                <a:gd name="T4" fmla="*/ 209 w 219"/>
                <a:gd name="T5" fmla="*/ 0 h 171"/>
                <a:gd name="T6" fmla="*/ 219 w 219"/>
                <a:gd name="T7" fmla="*/ 12 h 171"/>
                <a:gd name="T8" fmla="*/ 11 w 219"/>
                <a:gd name="T9" fmla="*/ 171 h 171"/>
              </a:gdLst>
              <a:ahLst/>
              <a:cxnLst>
                <a:cxn ang="0">
                  <a:pos x="T0" y="T1"/>
                </a:cxn>
                <a:cxn ang="0">
                  <a:pos x="T2" y="T3"/>
                </a:cxn>
                <a:cxn ang="0">
                  <a:pos x="T4" y="T5"/>
                </a:cxn>
                <a:cxn ang="0">
                  <a:pos x="T6" y="T7"/>
                </a:cxn>
                <a:cxn ang="0">
                  <a:pos x="T8" y="T9"/>
                </a:cxn>
              </a:cxnLst>
              <a:rect l="0" t="0" r="r" b="b"/>
              <a:pathLst>
                <a:path w="219" h="171">
                  <a:moveTo>
                    <a:pt x="11" y="171"/>
                  </a:moveTo>
                  <a:lnTo>
                    <a:pt x="0" y="157"/>
                  </a:lnTo>
                  <a:lnTo>
                    <a:pt x="209" y="0"/>
                  </a:lnTo>
                  <a:lnTo>
                    <a:pt x="219" y="12"/>
                  </a:lnTo>
                  <a:lnTo>
                    <a:pt x="11" y="171"/>
                  </a:lnTo>
                  <a:close/>
                </a:path>
              </a:pathLst>
            </a:custGeom>
            <a:solidFill>
              <a:srgbClr val="2F5EB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6" name="Freeform 340"/>
            <p:cNvSpPr>
              <a:spLocks/>
            </p:cNvSpPr>
            <p:nvPr/>
          </p:nvSpPr>
          <p:spPr bwMode="auto">
            <a:xfrm>
              <a:off x="2865637" y="1855317"/>
              <a:ext cx="371475" cy="320675"/>
            </a:xfrm>
            <a:custGeom>
              <a:avLst/>
              <a:gdLst>
                <a:gd name="T0" fmla="*/ 10 w 234"/>
                <a:gd name="T1" fmla="*/ 202 h 202"/>
                <a:gd name="T2" fmla="*/ 0 w 234"/>
                <a:gd name="T3" fmla="*/ 190 h 202"/>
                <a:gd name="T4" fmla="*/ 224 w 234"/>
                <a:gd name="T5" fmla="*/ 0 h 202"/>
                <a:gd name="T6" fmla="*/ 234 w 234"/>
                <a:gd name="T7" fmla="*/ 12 h 202"/>
                <a:gd name="T8" fmla="*/ 10 w 234"/>
                <a:gd name="T9" fmla="*/ 202 h 202"/>
              </a:gdLst>
              <a:ahLst/>
              <a:cxnLst>
                <a:cxn ang="0">
                  <a:pos x="T0" y="T1"/>
                </a:cxn>
                <a:cxn ang="0">
                  <a:pos x="T2" y="T3"/>
                </a:cxn>
                <a:cxn ang="0">
                  <a:pos x="T4" y="T5"/>
                </a:cxn>
                <a:cxn ang="0">
                  <a:pos x="T6" y="T7"/>
                </a:cxn>
                <a:cxn ang="0">
                  <a:pos x="T8" y="T9"/>
                </a:cxn>
              </a:cxnLst>
              <a:rect l="0" t="0" r="r" b="b"/>
              <a:pathLst>
                <a:path w="234" h="202">
                  <a:moveTo>
                    <a:pt x="10" y="202"/>
                  </a:moveTo>
                  <a:lnTo>
                    <a:pt x="0" y="190"/>
                  </a:lnTo>
                  <a:lnTo>
                    <a:pt x="224" y="0"/>
                  </a:lnTo>
                  <a:lnTo>
                    <a:pt x="234" y="12"/>
                  </a:lnTo>
                  <a:lnTo>
                    <a:pt x="10" y="202"/>
                  </a:lnTo>
                  <a:close/>
                </a:path>
              </a:pathLst>
            </a:custGeom>
            <a:solidFill>
              <a:srgbClr val="2F5EB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7" name="Freeform 341"/>
            <p:cNvSpPr>
              <a:spLocks/>
            </p:cNvSpPr>
            <p:nvPr/>
          </p:nvSpPr>
          <p:spPr bwMode="auto">
            <a:xfrm>
              <a:off x="2287786" y="2072804"/>
              <a:ext cx="592138" cy="103188"/>
            </a:xfrm>
            <a:custGeom>
              <a:avLst/>
              <a:gdLst>
                <a:gd name="T0" fmla="*/ 370 w 373"/>
                <a:gd name="T1" fmla="*/ 65 h 65"/>
                <a:gd name="T2" fmla="*/ 0 w 373"/>
                <a:gd name="T3" fmla="*/ 16 h 65"/>
                <a:gd name="T4" fmla="*/ 3 w 373"/>
                <a:gd name="T5" fmla="*/ 0 h 65"/>
                <a:gd name="T6" fmla="*/ 373 w 373"/>
                <a:gd name="T7" fmla="*/ 48 h 65"/>
                <a:gd name="T8" fmla="*/ 370 w 373"/>
                <a:gd name="T9" fmla="*/ 65 h 65"/>
              </a:gdLst>
              <a:ahLst/>
              <a:cxnLst>
                <a:cxn ang="0">
                  <a:pos x="T0" y="T1"/>
                </a:cxn>
                <a:cxn ang="0">
                  <a:pos x="T2" y="T3"/>
                </a:cxn>
                <a:cxn ang="0">
                  <a:pos x="T4" y="T5"/>
                </a:cxn>
                <a:cxn ang="0">
                  <a:pos x="T6" y="T7"/>
                </a:cxn>
                <a:cxn ang="0">
                  <a:pos x="T8" y="T9"/>
                </a:cxn>
              </a:cxnLst>
              <a:rect l="0" t="0" r="r" b="b"/>
              <a:pathLst>
                <a:path w="373" h="65">
                  <a:moveTo>
                    <a:pt x="370" y="65"/>
                  </a:moveTo>
                  <a:lnTo>
                    <a:pt x="0" y="16"/>
                  </a:lnTo>
                  <a:lnTo>
                    <a:pt x="3" y="0"/>
                  </a:lnTo>
                  <a:lnTo>
                    <a:pt x="373" y="48"/>
                  </a:lnTo>
                  <a:lnTo>
                    <a:pt x="370" y="65"/>
                  </a:lnTo>
                  <a:close/>
                </a:path>
              </a:pathLst>
            </a:custGeom>
            <a:solidFill>
              <a:srgbClr val="2F5EB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8" name="Freeform 342"/>
            <p:cNvSpPr>
              <a:spLocks/>
            </p:cNvSpPr>
            <p:nvPr/>
          </p:nvSpPr>
          <p:spPr bwMode="auto">
            <a:xfrm>
              <a:off x="1727399" y="2079154"/>
              <a:ext cx="560388" cy="79375"/>
            </a:xfrm>
            <a:custGeom>
              <a:avLst/>
              <a:gdLst>
                <a:gd name="T0" fmla="*/ 2 w 353"/>
                <a:gd name="T1" fmla="*/ 50 h 50"/>
                <a:gd name="T2" fmla="*/ 0 w 353"/>
                <a:gd name="T3" fmla="*/ 35 h 50"/>
                <a:gd name="T4" fmla="*/ 351 w 353"/>
                <a:gd name="T5" fmla="*/ 0 h 50"/>
                <a:gd name="T6" fmla="*/ 353 w 353"/>
                <a:gd name="T7" fmla="*/ 17 h 50"/>
                <a:gd name="T8" fmla="*/ 2 w 353"/>
                <a:gd name="T9" fmla="*/ 50 h 50"/>
              </a:gdLst>
              <a:ahLst/>
              <a:cxnLst>
                <a:cxn ang="0">
                  <a:pos x="T0" y="T1"/>
                </a:cxn>
                <a:cxn ang="0">
                  <a:pos x="T2" y="T3"/>
                </a:cxn>
                <a:cxn ang="0">
                  <a:pos x="T4" y="T5"/>
                </a:cxn>
                <a:cxn ang="0">
                  <a:pos x="T6" y="T7"/>
                </a:cxn>
                <a:cxn ang="0">
                  <a:pos x="T8" y="T9"/>
                </a:cxn>
              </a:cxnLst>
              <a:rect l="0" t="0" r="r" b="b"/>
              <a:pathLst>
                <a:path w="353" h="50">
                  <a:moveTo>
                    <a:pt x="2" y="50"/>
                  </a:moveTo>
                  <a:lnTo>
                    <a:pt x="0" y="35"/>
                  </a:lnTo>
                  <a:lnTo>
                    <a:pt x="351" y="0"/>
                  </a:lnTo>
                  <a:lnTo>
                    <a:pt x="353" y="17"/>
                  </a:lnTo>
                  <a:lnTo>
                    <a:pt x="2" y="50"/>
                  </a:lnTo>
                  <a:close/>
                </a:path>
              </a:pathLst>
            </a:custGeom>
            <a:solidFill>
              <a:srgbClr val="2F5EB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9" name="Freeform 343"/>
            <p:cNvSpPr>
              <a:spLocks/>
            </p:cNvSpPr>
            <p:nvPr/>
          </p:nvSpPr>
          <p:spPr bwMode="auto">
            <a:xfrm>
              <a:off x="1001911" y="1918817"/>
              <a:ext cx="731838" cy="246063"/>
            </a:xfrm>
            <a:custGeom>
              <a:avLst/>
              <a:gdLst>
                <a:gd name="T0" fmla="*/ 455 w 461"/>
                <a:gd name="T1" fmla="*/ 155 h 155"/>
                <a:gd name="T2" fmla="*/ 0 w 461"/>
                <a:gd name="T3" fmla="*/ 16 h 155"/>
                <a:gd name="T4" fmla="*/ 5 w 461"/>
                <a:gd name="T5" fmla="*/ 0 h 155"/>
                <a:gd name="T6" fmla="*/ 461 w 461"/>
                <a:gd name="T7" fmla="*/ 140 h 155"/>
                <a:gd name="T8" fmla="*/ 455 w 461"/>
                <a:gd name="T9" fmla="*/ 155 h 155"/>
              </a:gdLst>
              <a:ahLst/>
              <a:cxnLst>
                <a:cxn ang="0">
                  <a:pos x="T0" y="T1"/>
                </a:cxn>
                <a:cxn ang="0">
                  <a:pos x="T2" y="T3"/>
                </a:cxn>
                <a:cxn ang="0">
                  <a:pos x="T4" y="T5"/>
                </a:cxn>
                <a:cxn ang="0">
                  <a:pos x="T6" y="T7"/>
                </a:cxn>
                <a:cxn ang="0">
                  <a:pos x="T8" y="T9"/>
                </a:cxn>
              </a:cxnLst>
              <a:rect l="0" t="0" r="r" b="b"/>
              <a:pathLst>
                <a:path w="461" h="155">
                  <a:moveTo>
                    <a:pt x="455" y="155"/>
                  </a:moveTo>
                  <a:lnTo>
                    <a:pt x="0" y="16"/>
                  </a:lnTo>
                  <a:lnTo>
                    <a:pt x="5" y="0"/>
                  </a:lnTo>
                  <a:lnTo>
                    <a:pt x="461" y="140"/>
                  </a:lnTo>
                  <a:lnTo>
                    <a:pt x="455" y="155"/>
                  </a:lnTo>
                  <a:close/>
                </a:path>
              </a:pathLst>
            </a:custGeom>
            <a:solidFill>
              <a:srgbClr val="2F5EB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0" name="Freeform 344"/>
            <p:cNvSpPr>
              <a:spLocks/>
            </p:cNvSpPr>
            <p:nvPr/>
          </p:nvSpPr>
          <p:spPr bwMode="auto">
            <a:xfrm>
              <a:off x="1378149" y="2145829"/>
              <a:ext cx="346075" cy="112713"/>
            </a:xfrm>
            <a:custGeom>
              <a:avLst/>
              <a:gdLst>
                <a:gd name="T0" fmla="*/ 5 w 218"/>
                <a:gd name="T1" fmla="*/ 71 h 71"/>
                <a:gd name="T2" fmla="*/ 0 w 218"/>
                <a:gd name="T3" fmla="*/ 54 h 71"/>
                <a:gd name="T4" fmla="*/ 215 w 218"/>
                <a:gd name="T5" fmla="*/ 0 h 71"/>
                <a:gd name="T6" fmla="*/ 218 w 218"/>
                <a:gd name="T7" fmla="*/ 15 h 71"/>
                <a:gd name="T8" fmla="*/ 5 w 218"/>
                <a:gd name="T9" fmla="*/ 71 h 71"/>
              </a:gdLst>
              <a:ahLst/>
              <a:cxnLst>
                <a:cxn ang="0">
                  <a:pos x="T0" y="T1"/>
                </a:cxn>
                <a:cxn ang="0">
                  <a:pos x="T2" y="T3"/>
                </a:cxn>
                <a:cxn ang="0">
                  <a:pos x="T4" y="T5"/>
                </a:cxn>
                <a:cxn ang="0">
                  <a:pos x="T6" y="T7"/>
                </a:cxn>
                <a:cxn ang="0">
                  <a:pos x="T8" y="T9"/>
                </a:cxn>
              </a:cxnLst>
              <a:rect l="0" t="0" r="r" b="b"/>
              <a:pathLst>
                <a:path w="218" h="71">
                  <a:moveTo>
                    <a:pt x="5" y="71"/>
                  </a:moveTo>
                  <a:lnTo>
                    <a:pt x="0" y="54"/>
                  </a:lnTo>
                  <a:lnTo>
                    <a:pt x="215" y="0"/>
                  </a:lnTo>
                  <a:lnTo>
                    <a:pt x="218" y="15"/>
                  </a:lnTo>
                  <a:lnTo>
                    <a:pt x="5" y="71"/>
                  </a:lnTo>
                  <a:close/>
                </a:path>
              </a:pathLst>
            </a:custGeom>
            <a:solidFill>
              <a:srgbClr val="2F5EB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1" name="Freeform 345"/>
            <p:cNvSpPr>
              <a:spLocks/>
            </p:cNvSpPr>
            <p:nvPr/>
          </p:nvSpPr>
          <p:spPr bwMode="auto">
            <a:xfrm>
              <a:off x="1773436" y="2152179"/>
              <a:ext cx="1100138" cy="309563"/>
            </a:xfrm>
            <a:custGeom>
              <a:avLst/>
              <a:gdLst>
                <a:gd name="T0" fmla="*/ 0 w 496"/>
                <a:gd name="T1" fmla="*/ 140 h 140"/>
                <a:gd name="T2" fmla="*/ 0 w 496"/>
                <a:gd name="T3" fmla="*/ 140 h 140"/>
                <a:gd name="T4" fmla="*/ 1 w 496"/>
                <a:gd name="T5" fmla="*/ 135 h 140"/>
                <a:gd name="T6" fmla="*/ 1 w 496"/>
                <a:gd name="T7" fmla="*/ 129 h 140"/>
                <a:gd name="T8" fmla="*/ 493 w 496"/>
                <a:gd name="T9" fmla="*/ 0 h 140"/>
                <a:gd name="T10" fmla="*/ 496 w 496"/>
                <a:gd name="T11" fmla="*/ 11 h 140"/>
                <a:gd name="T12" fmla="*/ 0 w 496"/>
                <a:gd name="T13" fmla="*/ 140 h 140"/>
              </a:gdLst>
              <a:ahLst/>
              <a:cxnLst>
                <a:cxn ang="0">
                  <a:pos x="T0" y="T1"/>
                </a:cxn>
                <a:cxn ang="0">
                  <a:pos x="T2" y="T3"/>
                </a:cxn>
                <a:cxn ang="0">
                  <a:pos x="T4" y="T5"/>
                </a:cxn>
                <a:cxn ang="0">
                  <a:pos x="T6" y="T7"/>
                </a:cxn>
                <a:cxn ang="0">
                  <a:pos x="T8" y="T9"/>
                </a:cxn>
                <a:cxn ang="0">
                  <a:pos x="T10" y="T11"/>
                </a:cxn>
                <a:cxn ang="0">
                  <a:pos x="T12" y="T13"/>
                </a:cxn>
              </a:cxnLst>
              <a:rect l="0" t="0" r="r" b="b"/>
              <a:pathLst>
                <a:path w="496" h="140">
                  <a:moveTo>
                    <a:pt x="0" y="140"/>
                  </a:moveTo>
                  <a:cubicBezTo>
                    <a:pt x="0" y="140"/>
                    <a:pt x="0" y="140"/>
                    <a:pt x="0" y="140"/>
                  </a:cubicBezTo>
                  <a:cubicBezTo>
                    <a:pt x="1" y="135"/>
                    <a:pt x="1" y="135"/>
                    <a:pt x="1" y="135"/>
                  </a:cubicBezTo>
                  <a:cubicBezTo>
                    <a:pt x="1" y="129"/>
                    <a:pt x="1" y="129"/>
                    <a:pt x="1" y="129"/>
                  </a:cubicBezTo>
                  <a:cubicBezTo>
                    <a:pt x="15" y="127"/>
                    <a:pt x="361" y="35"/>
                    <a:pt x="493" y="0"/>
                  </a:cubicBezTo>
                  <a:cubicBezTo>
                    <a:pt x="496" y="11"/>
                    <a:pt x="496" y="11"/>
                    <a:pt x="496" y="11"/>
                  </a:cubicBezTo>
                  <a:cubicBezTo>
                    <a:pt x="44" y="132"/>
                    <a:pt x="5" y="140"/>
                    <a:pt x="0" y="140"/>
                  </a:cubicBezTo>
                  <a:close/>
                </a:path>
              </a:pathLst>
            </a:custGeom>
            <a:solidFill>
              <a:srgbClr val="2F5EB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2" name="Freeform 346"/>
            <p:cNvSpPr>
              <a:spLocks/>
            </p:cNvSpPr>
            <p:nvPr/>
          </p:nvSpPr>
          <p:spPr bwMode="auto">
            <a:xfrm>
              <a:off x="1773436" y="2085504"/>
              <a:ext cx="522288" cy="379413"/>
            </a:xfrm>
            <a:custGeom>
              <a:avLst/>
              <a:gdLst>
                <a:gd name="T0" fmla="*/ 8 w 329"/>
                <a:gd name="T1" fmla="*/ 239 h 239"/>
                <a:gd name="T2" fmla="*/ 0 w 329"/>
                <a:gd name="T3" fmla="*/ 225 h 239"/>
                <a:gd name="T4" fmla="*/ 321 w 329"/>
                <a:gd name="T5" fmla="*/ 0 h 239"/>
                <a:gd name="T6" fmla="*/ 329 w 329"/>
                <a:gd name="T7" fmla="*/ 14 h 239"/>
                <a:gd name="T8" fmla="*/ 8 w 329"/>
                <a:gd name="T9" fmla="*/ 239 h 239"/>
              </a:gdLst>
              <a:ahLst/>
              <a:cxnLst>
                <a:cxn ang="0">
                  <a:pos x="T0" y="T1"/>
                </a:cxn>
                <a:cxn ang="0">
                  <a:pos x="T2" y="T3"/>
                </a:cxn>
                <a:cxn ang="0">
                  <a:pos x="T4" y="T5"/>
                </a:cxn>
                <a:cxn ang="0">
                  <a:pos x="T6" y="T7"/>
                </a:cxn>
                <a:cxn ang="0">
                  <a:pos x="T8" y="T9"/>
                </a:cxn>
              </a:cxnLst>
              <a:rect l="0" t="0" r="r" b="b"/>
              <a:pathLst>
                <a:path w="329" h="239">
                  <a:moveTo>
                    <a:pt x="8" y="239"/>
                  </a:moveTo>
                  <a:lnTo>
                    <a:pt x="0" y="225"/>
                  </a:lnTo>
                  <a:lnTo>
                    <a:pt x="321" y="0"/>
                  </a:lnTo>
                  <a:lnTo>
                    <a:pt x="329" y="14"/>
                  </a:lnTo>
                  <a:lnTo>
                    <a:pt x="8" y="239"/>
                  </a:lnTo>
                  <a:close/>
                </a:path>
              </a:pathLst>
            </a:custGeom>
            <a:solidFill>
              <a:srgbClr val="2F5EB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3" name="Freeform 347"/>
            <p:cNvSpPr>
              <a:spLocks/>
            </p:cNvSpPr>
            <p:nvPr/>
          </p:nvSpPr>
          <p:spPr bwMode="auto">
            <a:xfrm>
              <a:off x="2300486" y="1855317"/>
              <a:ext cx="925513" cy="230188"/>
            </a:xfrm>
            <a:custGeom>
              <a:avLst/>
              <a:gdLst>
                <a:gd name="T0" fmla="*/ 3 w 583"/>
                <a:gd name="T1" fmla="*/ 145 h 145"/>
                <a:gd name="T2" fmla="*/ 0 w 583"/>
                <a:gd name="T3" fmla="*/ 128 h 145"/>
                <a:gd name="T4" fmla="*/ 578 w 583"/>
                <a:gd name="T5" fmla="*/ 0 h 145"/>
                <a:gd name="T6" fmla="*/ 583 w 583"/>
                <a:gd name="T7" fmla="*/ 15 h 145"/>
                <a:gd name="T8" fmla="*/ 3 w 583"/>
                <a:gd name="T9" fmla="*/ 145 h 145"/>
              </a:gdLst>
              <a:ahLst/>
              <a:cxnLst>
                <a:cxn ang="0">
                  <a:pos x="T0" y="T1"/>
                </a:cxn>
                <a:cxn ang="0">
                  <a:pos x="T2" y="T3"/>
                </a:cxn>
                <a:cxn ang="0">
                  <a:pos x="T4" y="T5"/>
                </a:cxn>
                <a:cxn ang="0">
                  <a:pos x="T6" y="T7"/>
                </a:cxn>
                <a:cxn ang="0">
                  <a:pos x="T8" y="T9"/>
                </a:cxn>
              </a:cxnLst>
              <a:rect l="0" t="0" r="r" b="b"/>
              <a:pathLst>
                <a:path w="583" h="145">
                  <a:moveTo>
                    <a:pt x="3" y="145"/>
                  </a:moveTo>
                  <a:lnTo>
                    <a:pt x="0" y="128"/>
                  </a:lnTo>
                  <a:lnTo>
                    <a:pt x="578" y="0"/>
                  </a:lnTo>
                  <a:lnTo>
                    <a:pt x="583" y="15"/>
                  </a:lnTo>
                  <a:lnTo>
                    <a:pt x="3" y="145"/>
                  </a:lnTo>
                  <a:close/>
                </a:path>
              </a:pathLst>
            </a:custGeom>
            <a:solidFill>
              <a:srgbClr val="2F5EB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4" name="Freeform 348"/>
            <p:cNvSpPr>
              <a:spLocks/>
            </p:cNvSpPr>
            <p:nvPr/>
          </p:nvSpPr>
          <p:spPr bwMode="auto">
            <a:xfrm>
              <a:off x="2864049" y="2168054"/>
              <a:ext cx="161925" cy="465138"/>
            </a:xfrm>
            <a:custGeom>
              <a:avLst/>
              <a:gdLst>
                <a:gd name="T0" fmla="*/ 85 w 102"/>
                <a:gd name="T1" fmla="*/ 293 h 293"/>
                <a:gd name="T2" fmla="*/ 0 w 102"/>
                <a:gd name="T3" fmla="*/ 4 h 293"/>
                <a:gd name="T4" fmla="*/ 17 w 102"/>
                <a:gd name="T5" fmla="*/ 0 h 293"/>
                <a:gd name="T6" fmla="*/ 102 w 102"/>
                <a:gd name="T7" fmla="*/ 289 h 293"/>
                <a:gd name="T8" fmla="*/ 85 w 102"/>
                <a:gd name="T9" fmla="*/ 293 h 293"/>
              </a:gdLst>
              <a:ahLst/>
              <a:cxnLst>
                <a:cxn ang="0">
                  <a:pos x="T0" y="T1"/>
                </a:cxn>
                <a:cxn ang="0">
                  <a:pos x="T2" y="T3"/>
                </a:cxn>
                <a:cxn ang="0">
                  <a:pos x="T4" y="T5"/>
                </a:cxn>
                <a:cxn ang="0">
                  <a:pos x="T6" y="T7"/>
                </a:cxn>
                <a:cxn ang="0">
                  <a:pos x="T8" y="T9"/>
                </a:cxn>
              </a:cxnLst>
              <a:rect l="0" t="0" r="r" b="b"/>
              <a:pathLst>
                <a:path w="102" h="293">
                  <a:moveTo>
                    <a:pt x="85" y="293"/>
                  </a:moveTo>
                  <a:lnTo>
                    <a:pt x="0" y="4"/>
                  </a:lnTo>
                  <a:lnTo>
                    <a:pt x="17" y="0"/>
                  </a:lnTo>
                  <a:lnTo>
                    <a:pt x="102" y="289"/>
                  </a:lnTo>
                  <a:lnTo>
                    <a:pt x="85" y="293"/>
                  </a:lnTo>
                  <a:close/>
                </a:path>
              </a:pathLst>
            </a:custGeom>
            <a:solidFill>
              <a:srgbClr val="2F5EB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5" name="Freeform 349"/>
            <p:cNvSpPr>
              <a:spLocks/>
            </p:cNvSpPr>
            <p:nvPr/>
          </p:nvSpPr>
          <p:spPr bwMode="auto">
            <a:xfrm>
              <a:off x="2616399" y="1496542"/>
              <a:ext cx="935038" cy="123825"/>
            </a:xfrm>
            <a:custGeom>
              <a:avLst/>
              <a:gdLst>
                <a:gd name="T0" fmla="*/ 587 w 589"/>
                <a:gd name="T1" fmla="*/ 78 h 78"/>
                <a:gd name="T2" fmla="*/ 0 w 589"/>
                <a:gd name="T3" fmla="*/ 16 h 78"/>
                <a:gd name="T4" fmla="*/ 1 w 589"/>
                <a:gd name="T5" fmla="*/ 0 h 78"/>
                <a:gd name="T6" fmla="*/ 589 w 589"/>
                <a:gd name="T7" fmla="*/ 61 h 78"/>
                <a:gd name="T8" fmla="*/ 587 w 589"/>
                <a:gd name="T9" fmla="*/ 78 h 78"/>
              </a:gdLst>
              <a:ahLst/>
              <a:cxnLst>
                <a:cxn ang="0">
                  <a:pos x="T0" y="T1"/>
                </a:cxn>
                <a:cxn ang="0">
                  <a:pos x="T2" y="T3"/>
                </a:cxn>
                <a:cxn ang="0">
                  <a:pos x="T4" y="T5"/>
                </a:cxn>
                <a:cxn ang="0">
                  <a:pos x="T6" y="T7"/>
                </a:cxn>
                <a:cxn ang="0">
                  <a:pos x="T8" y="T9"/>
                </a:cxn>
              </a:cxnLst>
              <a:rect l="0" t="0" r="r" b="b"/>
              <a:pathLst>
                <a:path w="589" h="78">
                  <a:moveTo>
                    <a:pt x="587" y="78"/>
                  </a:moveTo>
                  <a:lnTo>
                    <a:pt x="0" y="16"/>
                  </a:lnTo>
                  <a:lnTo>
                    <a:pt x="1" y="0"/>
                  </a:lnTo>
                  <a:lnTo>
                    <a:pt x="589" y="61"/>
                  </a:lnTo>
                  <a:lnTo>
                    <a:pt x="587" y="78"/>
                  </a:lnTo>
                  <a:close/>
                </a:path>
              </a:pathLst>
            </a:custGeom>
            <a:solidFill>
              <a:srgbClr val="2F5EB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6" name="Freeform 350"/>
            <p:cNvSpPr>
              <a:spLocks/>
            </p:cNvSpPr>
            <p:nvPr/>
          </p:nvSpPr>
          <p:spPr bwMode="auto">
            <a:xfrm>
              <a:off x="2613224" y="1123479"/>
              <a:ext cx="534988" cy="392113"/>
            </a:xfrm>
            <a:custGeom>
              <a:avLst/>
              <a:gdLst>
                <a:gd name="T0" fmla="*/ 10 w 337"/>
                <a:gd name="T1" fmla="*/ 247 h 247"/>
                <a:gd name="T2" fmla="*/ 0 w 337"/>
                <a:gd name="T3" fmla="*/ 233 h 247"/>
                <a:gd name="T4" fmla="*/ 327 w 337"/>
                <a:gd name="T5" fmla="*/ 0 h 247"/>
                <a:gd name="T6" fmla="*/ 337 w 337"/>
                <a:gd name="T7" fmla="*/ 13 h 247"/>
                <a:gd name="T8" fmla="*/ 10 w 337"/>
                <a:gd name="T9" fmla="*/ 247 h 247"/>
              </a:gdLst>
              <a:ahLst/>
              <a:cxnLst>
                <a:cxn ang="0">
                  <a:pos x="T0" y="T1"/>
                </a:cxn>
                <a:cxn ang="0">
                  <a:pos x="T2" y="T3"/>
                </a:cxn>
                <a:cxn ang="0">
                  <a:pos x="T4" y="T5"/>
                </a:cxn>
                <a:cxn ang="0">
                  <a:pos x="T6" y="T7"/>
                </a:cxn>
                <a:cxn ang="0">
                  <a:pos x="T8" y="T9"/>
                </a:cxn>
              </a:cxnLst>
              <a:rect l="0" t="0" r="r" b="b"/>
              <a:pathLst>
                <a:path w="337" h="247">
                  <a:moveTo>
                    <a:pt x="10" y="247"/>
                  </a:moveTo>
                  <a:lnTo>
                    <a:pt x="0" y="233"/>
                  </a:lnTo>
                  <a:lnTo>
                    <a:pt x="327" y="0"/>
                  </a:lnTo>
                  <a:lnTo>
                    <a:pt x="337" y="13"/>
                  </a:lnTo>
                  <a:lnTo>
                    <a:pt x="10" y="247"/>
                  </a:lnTo>
                  <a:close/>
                </a:path>
              </a:pathLst>
            </a:custGeom>
            <a:solidFill>
              <a:srgbClr val="2F5EB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7" name="Freeform 351"/>
            <p:cNvSpPr>
              <a:spLocks/>
            </p:cNvSpPr>
            <p:nvPr/>
          </p:nvSpPr>
          <p:spPr bwMode="auto">
            <a:xfrm>
              <a:off x="990799" y="1345729"/>
              <a:ext cx="257175" cy="582613"/>
            </a:xfrm>
            <a:custGeom>
              <a:avLst/>
              <a:gdLst>
                <a:gd name="T0" fmla="*/ 15 w 162"/>
                <a:gd name="T1" fmla="*/ 367 h 367"/>
                <a:gd name="T2" fmla="*/ 0 w 162"/>
                <a:gd name="T3" fmla="*/ 361 h 367"/>
                <a:gd name="T4" fmla="*/ 147 w 162"/>
                <a:gd name="T5" fmla="*/ 0 h 367"/>
                <a:gd name="T6" fmla="*/ 162 w 162"/>
                <a:gd name="T7" fmla="*/ 5 h 367"/>
                <a:gd name="T8" fmla="*/ 15 w 162"/>
                <a:gd name="T9" fmla="*/ 367 h 367"/>
              </a:gdLst>
              <a:ahLst/>
              <a:cxnLst>
                <a:cxn ang="0">
                  <a:pos x="T0" y="T1"/>
                </a:cxn>
                <a:cxn ang="0">
                  <a:pos x="T2" y="T3"/>
                </a:cxn>
                <a:cxn ang="0">
                  <a:pos x="T4" y="T5"/>
                </a:cxn>
                <a:cxn ang="0">
                  <a:pos x="T6" y="T7"/>
                </a:cxn>
                <a:cxn ang="0">
                  <a:pos x="T8" y="T9"/>
                </a:cxn>
              </a:cxnLst>
              <a:rect l="0" t="0" r="r" b="b"/>
              <a:pathLst>
                <a:path w="162" h="367">
                  <a:moveTo>
                    <a:pt x="15" y="367"/>
                  </a:moveTo>
                  <a:lnTo>
                    <a:pt x="0" y="361"/>
                  </a:lnTo>
                  <a:lnTo>
                    <a:pt x="147" y="0"/>
                  </a:lnTo>
                  <a:lnTo>
                    <a:pt x="162" y="5"/>
                  </a:lnTo>
                  <a:lnTo>
                    <a:pt x="15" y="367"/>
                  </a:lnTo>
                  <a:close/>
                </a:path>
              </a:pathLst>
            </a:custGeom>
            <a:solidFill>
              <a:srgbClr val="2F5EB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8" name="Freeform 352"/>
            <p:cNvSpPr>
              <a:spLocks/>
            </p:cNvSpPr>
            <p:nvPr/>
          </p:nvSpPr>
          <p:spPr bwMode="auto">
            <a:xfrm>
              <a:off x="1236861" y="1334617"/>
              <a:ext cx="404813" cy="558800"/>
            </a:xfrm>
            <a:custGeom>
              <a:avLst/>
              <a:gdLst>
                <a:gd name="T0" fmla="*/ 242 w 255"/>
                <a:gd name="T1" fmla="*/ 352 h 352"/>
                <a:gd name="T2" fmla="*/ 0 w 255"/>
                <a:gd name="T3" fmla="*/ 10 h 352"/>
                <a:gd name="T4" fmla="*/ 13 w 255"/>
                <a:gd name="T5" fmla="*/ 0 h 352"/>
                <a:gd name="T6" fmla="*/ 255 w 255"/>
                <a:gd name="T7" fmla="*/ 343 h 352"/>
                <a:gd name="T8" fmla="*/ 242 w 255"/>
                <a:gd name="T9" fmla="*/ 352 h 352"/>
              </a:gdLst>
              <a:ahLst/>
              <a:cxnLst>
                <a:cxn ang="0">
                  <a:pos x="T0" y="T1"/>
                </a:cxn>
                <a:cxn ang="0">
                  <a:pos x="T2" y="T3"/>
                </a:cxn>
                <a:cxn ang="0">
                  <a:pos x="T4" y="T5"/>
                </a:cxn>
                <a:cxn ang="0">
                  <a:pos x="T6" y="T7"/>
                </a:cxn>
                <a:cxn ang="0">
                  <a:pos x="T8" y="T9"/>
                </a:cxn>
              </a:cxnLst>
              <a:rect l="0" t="0" r="r" b="b"/>
              <a:pathLst>
                <a:path w="255" h="352">
                  <a:moveTo>
                    <a:pt x="242" y="352"/>
                  </a:moveTo>
                  <a:lnTo>
                    <a:pt x="0" y="10"/>
                  </a:lnTo>
                  <a:lnTo>
                    <a:pt x="13" y="0"/>
                  </a:lnTo>
                  <a:lnTo>
                    <a:pt x="255" y="343"/>
                  </a:lnTo>
                  <a:lnTo>
                    <a:pt x="242" y="352"/>
                  </a:lnTo>
                  <a:close/>
                </a:path>
              </a:pathLst>
            </a:custGeom>
            <a:solidFill>
              <a:srgbClr val="2F5EB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9" name="Freeform 353"/>
            <p:cNvSpPr>
              <a:spLocks/>
            </p:cNvSpPr>
            <p:nvPr/>
          </p:nvSpPr>
          <p:spPr bwMode="auto">
            <a:xfrm>
              <a:off x="1640086" y="1863254"/>
              <a:ext cx="666750" cy="231775"/>
            </a:xfrm>
            <a:custGeom>
              <a:avLst/>
              <a:gdLst>
                <a:gd name="T0" fmla="*/ 415 w 420"/>
                <a:gd name="T1" fmla="*/ 146 h 146"/>
                <a:gd name="T2" fmla="*/ 0 w 420"/>
                <a:gd name="T3" fmla="*/ 16 h 146"/>
                <a:gd name="T4" fmla="*/ 6 w 420"/>
                <a:gd name="T5" fmla="*/ 0 h 146"/>
                <a:gd name="T6" fmla="*/ 420 w 420"/>
                <a:gd name="T7" fmla="*/ 130 h 146"/>
                <a:gd name="T8" fmla="*/ 415 w 420"/>
                <a:gd name="T9" fmla="*/ 146 h 146"/>
              </a:gdLst>
              <a:ahLst/>
              <a:cxnLst>
                <a:cxn ang="0">
                  <a:pos x="T0" y="T1"/>
                </a:cxn>
                <a:cxn ang="0">
                  <a:pos x="T2" y="T3"/>
                </a:cxn>
                <a:cxn ang="0">
                  <a:pos x="T4" y="T5"/>
                </a:cxn>
                <a:cxn ang="0">
                  <a:pos x="T6" y="T7"/>
                </a:cxn>
                <a:cxn ang="0">
                  <a:pos x="T8" y="T9"/>
                </a:cxn>
              </a:cxnLst>
              <a:rect l="0" t="0" r="r" b="b"/>
              <a:pathLst>
                <a:path w="420" h="146">
                  <a:moveTo>
                    <a:pt x="415" y="146"/>
                  </a:moveTo>
                  <a:lnTo>
                    <a:pt x="0" y="16"/>
                  </a:lnTo>
                  <a:lnTo>
                    <a:pt x="6" y="0"/>
                  </a:lnTo>
                  <a:lnTo>
                    <a:pt x="420" y="130"/>
                  </a:lnTo>
                  <a:lnTo>
                    <a:pt x="415" y="146"/>
                  </a:lnTo>
                  <a:close/>
                </a:path>
              </a:pathLst>
            </a:custGeom>
            <a:solidFill>
              <a:srgbClr val="2F5EB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0" name="Freeform 354"/>
            <p:cNvSpPr>
              <a:spLocks/>
            </p:cNvSpPr>
            <p:nvPr/>
          </p:nvSpPr>
          <p:spPr bwMode="auto">
            <a:xfrm>
              <a:off x="1624211" y="1872779"/>
              <a:ext cx="111125" cy="280988"/>
            </a:xfrm>
            <a:custGeom>
              <a:avLst/>
              <a:gdLst>
                <a:gd name="T0" fmla="*/ 53 w 70"/>
                <a:gd name="T1" fmla="*/ 177 h 177"/>
                <a:gd name="T2" fmla="*/ 0 w 70"/>
                <a:gd name="T3" fmla="*/ 4 h 177"/>
                <a:gd name="T4" fmla="*/ 17 w 70"/>
                <a:gd name="T5" fmla="*/ 0 h 177"/>
                <a:gd name="T6" fmla="*/ 70 w 70"/>
                <a:gd name="T7" fmla="*/ 172 h 177"/>
                <a:gd name="T8" fmla="*/ 53 w 70"/>
                <a:gd name="T9" fmla="*/ 177 h 177"/>
              </a:gdLst>
              <a:ahLst/>
              <a:cxnLst>
                <a:cxn ang="0">
                  <a:pos x="T0" y="T1"/>
                </a:cxn>
                <a:cxn ang="0">
                  <a:pos x="T2" y="T3"/>
                </a:cxn>
                <a:cxn ang="0">
                  <a:pos x="T4" y="T5"/>
                </a:cxn>
                <a:cxn ang="0">
                  <a:pos x="T6" y="T7"/>
                </a:cxn>
                <a:cxn ang="0">
                  <a:pos x="T8" y="T9"/>
                </a:cxn>
              </a:cxnLst>
              <a:rect l="0" t="0" r="r" b="b"/>
              <a:pathLst>
                <a:path w="70" h="177">
                  <a:moveTo>
                    <a:pt x="53" y="177"/>
                  </a:moveTo>
                  <a:lnTo>
                    <a:pt x="0" y="4"/>
                  </a:lnTo>
                  <a:lnTo>
                    <a:pt x="17" y="0"/>
                  </a:lnTo>
                  <a:lnTo>
                    <a:pt x="70" y="172"/>
                  </a:lnTo>
                  <a:lnTo>
                    <a:pt x="53" y="177"/>
                  </a:lnTo>
                  <a:close/>
                </a:path>
              </a:pathLst>
            </a:custGeom>
            <a:solidFill>
              <a:srgbClr val="2F5EB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1" name="Freeform 355"/>
            <p:cNvSpPr>
              <a:spLocks/>
            </p:cNvSpPr>
            <p:nvPr/>
          </p:nvSpPr>
          <p:spPr bwMode="auto">
            <a:xfrm>
              <a:off x="1367036" y="1866429"/>
              <a:ext cx="277813" cy="382588"/>
            </a:xfrm>
            <a:custGeom>
              <a:avLst/>
              <a:gdLst>
                <a:gd name="T0" fmla="*/ 13 w 175"/>
                <a:gd name="T1" fmla="*/ 241 h 241"/>
                <a:gd name="T2" fmla="*/ 0 w 175"/>
                <a:gd name="T3" fmla="*/ 231 h 241"/>
                <a:gd name="T4" fmla="*/ 162 w 175"/>
                <a:gd name="T5" fmla="*/ 0 h 241"/>
                <a:gd name="T6" fmla="*/ 175 w 175"/>
                <a:gd name="T7" fmla="*/ 10 h 241"/>
                <a:gd name="T8" fmla="*/ 13 w 175"/>
                <a:gd name="T9" fmla="*/ 241 h 241"/>
              </a:gdLst>
              <a:ahLst/>
              <a:cxnLst>
                <a:cxn ang="0">
                  <a:pos x="T0" y="T1"/>
                </a:cxn>
                <a:cxn ang="0">
                  <a:pos x="T2" y="T3"/>
                </a:cxn>
                <a:cxn ang="0">
                  <a:pos x="T4" y="T5"/>
                </a:cxn>
                <a:cxn ang="0">
                  <a:pos x="T6" y="T7"/>
                </a:cxn>
                <a:cxn ang="0">
                  <a:pos x="T8" y="T9"/>
                </a:cxn>
              </a:cxnLst>
              <a:rect l="0" t="0" r="r" b="b"/>
              <a:pathLst>
                <a:path w="175" h="241">
                  <a:moveTo>
                    <a:pt x="13" y="241"/>
                  </a:moveTo>
                  <a:lnTo>
                    <a:pt x="0" y="231"/>
                  </a:lnTo>
                  <a:lnTo>
                    <a:pt x="162" y="0"/>
                  </a:lnTo>
                  <a:lnTo>
                    <a:pt x="175" y="10"/>
                  </a:lnTo>
                  <a:lnTo>
                    <a:pt x="13" y="241"/>
                  </a:lnTo>
                  <a:close/>
                </a:path>
              </a:pathLst>
            </a:custGeom>
            <a:solidFill>
              <a:srgbClr val="2F5EB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2" name="Freeform 356"/>
            <p:cNvSpPr>
              <a:spLocks/>
            </p:cNvSpPr>
            <p:nvPr/>
          </p:nvSpPr>
          <p:spPr bwMode="auto">
            <a:xfrm>
              <a:off x="1224161" y="982192"/>
              <a:ext cx="458788" cy="374650"/>
            </a:xfrm>
            <a:custGeom>
              <a:avLst/>
              <a:gdLst>
                <a:gd name="T0" fmla="*/ 9 w 289"/>
                <a:gd name="T1" fmla="*/ 236 h 236"/>
                <a:gd name="T2" fmla="*/ 0 w 289"/>
                <a:gd name="T3" fmla="*/ 223 h 236"/>
                <a:gd name="T4" fmla="*/ 279 w 289"/>
                <a:gd name="T5" fmla="*/ 0 h 236"/>
                <a:gd name="T6" fmla="*/ 289 w 289"/>
                <a:gd name="T7" fmla="*/ 12 h 236"/>
                <a:gd name="T8" fmla="*/ 9 w 289"/>
                <a:gd name="T9" fmla="*/ 236 h 236"/>
              </a:gdLst>
              <a:ahLst/>
              <a:cxnLst>
                <a:cxn ang="0">
                  <a:pos x="T0" y="T1"/>
                </a:cxn>
                <a:cxn ang="0">
                  <a:pos x="T2" y="T3"/>
                </a:cxn>
                <a:cxn ang="0">
                  <a:pos x="T4" y="T5"/>
                </a:cxn>
                <a:cxn ang="0">
                  <a:pos x="T6" y="T7"/>
                </a:cxn>
                <a:cxn ang="0">
                  <a:pos x="T8" y="T9"/>
                </a:cxn>
              </a:cxnLst>
              <a:rect l="0" t="0" r="r" b="b"/>
              <a:pathLst>
                <a:path w="289" h="236">
                  <a:moveTo>
                    <a:pt x="9" y="236"/>
                  </a:moveTo>
                  <a:lnTo>
                    <a:pt x="0" y="223"/>
                  </a:lnTo>
                  <a:lnTo>
                    <a:pt x="279" y="0"/>
                  </a:lnTo>
                  <a:lnTo>
                    <a:pt x="289" y="12"/>
                  </a:lnTo>
                  <a:lnTo>
                    <a:pt x="9" y="236"/>
                  </a:lnTo>
                  <a:close/>
                </a:path>
              </a:pathLst>
            </a:custGeom>
            <a:solidFill>
              <a:srgbClr val="2F5EB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3" name="Freeform 357"/>
            <p:cNvSpPr>
              <a:spLocks/>
            </p:cNvSpPr>
            <p:nvPr/>
          </p:nvSpPr>
          <p:spPr bwMode="auto">
            <a:xfrm>
              <a:off x="1657549" y="986954"/>
              <a:ext cx="485775" cy="579438"/>
            </a:xfrm>
            <a:custGeom>
              <a:avLst/>
              <a:gdLst>
                <a:gd name="T0" fmla="*/ 294 w 306"/>
                <a:gd name="T1" fmla="*/ 365 h 365"/>
                <a:gd name="T2" fmla="*/ 0 w 306"/>
                <a:gd name="T3" fmla="*/ 11 h 365"/>
                <a:gd name="T4" fmla="*/ 13 w 306"/>
                <a:gd name="T5" fmla="*/ 0 h 365"/>
                <a:gd name="T6" fmla="*/ 306 w 306"/>
                <a:gd name="T7" fmla="*/ 356 h 365"/>
                <a:gd name="T8" fmla="*/ 294 w 306"/>
                <a:gd name="T9" fmla="*/ 365 h 365"/>
              </a:gdLst>
              <a:ahLst/>
              <a:cxnLst>
                <a:cxn ang="0">
                  <a:pos x="T0" y="T1"/>
                </a:cxn>
                <a:cxn ang="0">
                  <a:pos x="T2" y="T3"/>
                </a:cxn>
                <a:cxn ang="0">
                  <a:pos x="T4" y="T5"/>
                </a:cxn>
                <a:cxn ang="0">
                  <a:pos x="T6" y="T7"/>
                </a:cxn>
                <a:cxn ang="0">
                  <a:pos x="T8" y="T9"/>
                </a:cxn>
              </a:cxnLst>
              <a:rect l="0" t="0" r="r" b="b"/>
              <a:pathLst>
                <a:path w="306" h="365">
                  <a:moveTo>
                    <a:pt x="294" y="365"/>
                  </a:moveTo>
                  <a:lnTo>
                    <a:pt x="0" y="11"/>
                  </a:lnTo>
                  <a:lnTo>
                    <a:pt x="13" y="0"/>
                  </a:lnTo>
                  <a:lnTo>
                    <a:pt x="306" y="356"/>
                  </a:lnTo>
                  <a:lnTo>
                    <a:pt x="294" y="365"/>
                  </a:lnTo>
                  <a:close/>
                </a:path>
              </a:pathLst>
            </a:custGeom>
            <a:solidFill>
              <a:srgbClr val="2F5EB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4" name="Freeform 358"/>
            <p:cNvSpPr>
              <a:spLocks/>
            </p:cNvSpPr>
            <p:nvPr/>
          </p:nvSpPr>
          <p:spPr bwMode="auto">
            <a:xfrm>
              <a:off x="1624211" y="1537817"/>
              <a:ext cx="512763" cy="344488"/>
            </a:xfrm>
            <a:custGeom>
              <a:avLst/>
              <a:gdLst>
                <a:gd name="T0" fmla="*/ 9 w 323"/>
                <a:gd name="T1" fmla="*/ 217 h 217"/>
                <a:gd name="T2" fmla="*/ 0 w 323"/>
                <a:gd name="T3" fmla="*/ 203 h 217"/>
                <a:gd name="T4" fmla="*/ 315 w 323"/>
                <a:gd name="T5" fmla="*/ 0 h 217"/>
                <a:gd name="T6" fmla="*/ 323 w 323"/>
                <a:gd name="T7" fmla="*/ 14 h 217"/>
                <a:gd name="T8" fmla="*/ 9 w 323"/>
                <a:gd name="T9" fmla="*/ 217 h 217"/>
              </a:gdLst>
              <a:ahLst/>
              <a:cxnLst>
                <a:cxn ang="0">
                  <a:pos x="T0" y="T1"/>
                </a:cxn>
                <a:cxn ang="0">
                  <a:pos x="T2" y="T3"/>
                </a:cxn>
                <a:cxn ang="0">
                  <a:pos x="T4" y="T5"/>
                </a:cxn>
                <a:cxn ang="0">
                  <a:pos x="T6" y="T7"/>
                </a:cxn>
                <a:cxn ang="0">
                  <a:pos x="T8" y="T9"/>
                </a:cxn>
              </a:cxnLst>
              <a:rect l="0" t="0" r="r" b="b"/>
              <a:pathLst>
                <a:path w="323" h="217">
                  <a:moveTo>
                    <a:pt x="9" y="217"/>
                  </a:moveTo>
                  <a:lnTo>
                    <a:pt x="0" y="203"/>
                  </a:lnTo>
                  <a:lnTo>
                    <a:pt x="315" y="0"/>
                  </a:lnTo>
                  <a:lnTo>
                    <a:pt x="323" y="14"/>
                  </a:lnTo>
                  <a:lnTo>
                    <a:pt x="9" y="217"/>
                  </a:lnTo>
                  <a:close/>
                </a:path>
              </a:pathLst>
            </a:custGeom>
            <a:solidFill>
              <a:srgbClr val="2F5EB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5" name="Freeform 359"/>
            <p:cNvSpPr>
              <a:spLocks/>
            </p:cNvSpPr>
            <p:nvPr/>
          </p:nvSpPr>
          <p:spPr bwMode="auto">
            <a:xfrm>
              <a:off x="1006674" y="1863254"/>
              <a:ext cx="628650" cy="66675"/>
            </a:xfrm>
            <a:custGeom>
              <a:avLst/>
              <a:gdLst>
                <a:gd name="T0" fmla="*/ 0 w 396"/>
                <a:gd name="T1" fmla="*/ 42 h 42"/>
                <a:gd name="T2" fmla="*/ 0 w 396"/>
                <a:gd name="T3" fmla="*/ 25 h 42"/>
                <a:gd name="T4" fmla="*/ 395 w 396"/>
                <a:gd name="T5" fmla="*/ 0 h 42"/>
                <a:gd name="T6" fmla="*/ 396 w 396"/>
                <a:gd name="T7" fmla="*/ 17 h 42"/>
                <a:gd name="T8" fmla="*/ 0 w 396"/>
                <a:gd name="T9" fmla="*/ 42 h 42"/>
              </a:gdLst>
              <a:ahLst/>
              <a:cxnLst>
                <a:cxn ang="0">
                  <a:pos x="T0" y="T1"/>
                </a:cxn>
                <a:cxn ang="0">
                  <a:pos x="T2" y="T3"/>
                </a:cxn>
                <a:cxn ang="0">
                  <a:pos x="T4" y="T5"/>
                </a:cxn>
                <a:cxn ang="0">
                  <a:pos x="T6" y="T7"/>
                </a:cxn>
                <a:cxn ang="0">
                  <a:pos x="T8" y="T9"/>
                </a:cxn>
              </a:cxnLst>
              <a:rect l="0" t="0" r="r" b="b"/>
              <a:pathLst>
                <a:path w="396" h="42">
                  <a:moveTo>
                    <a:pt x="0" y="42"/>
                  </a:moveTo>
                  <a:lnTo>
                    <a:pt x="0" y="25"/>
                  </a:lnTo>
                  <a:lnTo>
                    <a:pt x="395" y="0"/>
                  </a:lnTo>
                  <a:lnTo>
                    <a:pt x="396" y="17"/>
                  </a:lnTo>
                  <a:lnTo>
                    <a:pt x="0" y="42"/>
                  </a:lnTo>
                  <a:close/>
                </a:path>
              </a:pathLst>
            </a:custGeom>
            <a:solidFill>
              <a:srgbClr val="2F5EB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6" name="Freeform 360"/>
            <p:cNvSpPr>
              <a:spLocks/>
            </p:cNvSpPr>
            <p:nvPr/>
          </p:nvSpPr>
          <p:spPr bwMode="auto">
            <a:xfrm>
              <a:off x="2132211" y="1491779"/>
              <a:ext cx="490538" cy="71438"/>
            </a:xfrm>
            <a:custGeom>
              <a:avLst/>
              <a:gdLst>
                <a:gd name="T0" fmla="*/ 2 w 309"/>
                <a:gd name="T1" fmla="*/ 45 h 45"/>
                <a:gd name="T2" fmla="*/ 0 w 309"/>
                <a:gd name="T3" fmla="*/ 28 h 45"/>
                <a:gd name="T4" fmla="*/ 307 w 309"/>
                <a:gd name="T5" fmla="*/ 0 h 45"/>
                <a:gd name="T6" fmla="*/ 309 w 309"/>
                <a:gd name="T7" fmla="*/ 17 h 45"/>
                <a:gd name="T8" fmla="*/ 2 w 309"/>
                <a:gd name="T9" fmla="*/ 45 h 45"/>
              </a:gdLst>
              <a:ahLst/>
              <a:cxnLst>
                <a:cxn ang="0">
                  <a:pos x="T0" y="T1"/>
                </a:cxn>
                <a:cxn ang="0">
                  <a:pos x="T2" y="T3"/>
                </a:cxn>
                <a:cxn ang="0">
                  <a:pos x="T4" y="T5"/>
                </a:cxn>
                <a:cxn ang="0">
                  <a:pos x="T6" y="T7"/>
                </a:cxn>
                <a:cxn ang="0">
                  <a:pos x="T8" y="T9"/>
                </a:cxn>
              </a:cxnLst>
              <a:rect l="0" t="0" r="r" b="b"/>
              <a:pathLst>
                <a:path w="309" h="45">
                  <a:moveTo>
                    <a:pt x="2" y="45"/>
                  </a:moveTo>
                  <a:lnTo>
                    <a:pt x="0" y="28"/>
                  </a:lnTo>
                  <a:lnTo>
                    <a:pt x="307" y="0"/>
                  </a:lnTo>
                  <a:lnTo>
                    <a:pt x="309" y="17"/>
                  </a:lnTo>
                  <a:lnTo>
                    <a:pt x="2" y="45"/>
                  </a:lnTo>
                  <a:close/>
                </a:path>
              </a:pathLst>
            </a:custGeom>
            <a:solidFill>
              <a:srgbClr val="2F5EB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7" name="Freeform 361"/>
            <p:cNvSpPr>
              <a:spLocks/>
            </p:cNvSpPr>
            <p:nvPr/>
          </p:nvSpPr>
          <p:spPr bwMode="auto">
            <a:xfrm>
              <a:off x="2427487" y="820267"/>
              <a:ext cx="717550" cy="320675"/>
            </a:xfrm>
            <a:custGeom>
              <a:avLst/>
              <a:gdLst>
                <a:gd name="T0" fmla="*/ 447 w 452"/>
                <a:gd name="T1" fmla="*/ 202 h 202"/>
                <a:gd name="T2" fmla="*/ 0 w 452"/>
                <a:gd name="T3" fmla="*/ 14 h 202"/>
                <a:gd name="T4" fmla="*/ 7 w 452"/>
                <a:gd name="T5" fmla="*/ 0 h 202"/>
                <a:gd name="T6" fmla="*/ 452 w 452"/>
                <a:gd name="T7" fmla="*/ 188 h 202"/>
                <a:gd name="T8" fmla="*/ 447 w 452"/>
                <a:gd name="T9" fmla="*/ 202 h 202"/>
              </a:gdLst>
              <a:ahLst/>
              <a:cxnLst>
                <a:cxn ang="0">
                  <a:pos x="T0" y="T1"/>
                </a:cxn>
                <a:cxn ang="0">
                  <a:pos x="T2" y="T3"/>
                </a:cxn>
                <a:cxn ang="0">
                  <a:pos x="T4" y="T5"/>
                </a:cxn>
                <a:cxn ang="0">
                  <a:pos x="T6" y="T7"/>
                </a:cxn>
                <a:cxn ang="0">
                  <a:pos x="T8" y="T9"/>
                </a:cxn>
              </a:cxnLst>
              <a:rect l="0" t="0" r="r" b="b"/>
              <a:pathLst>
                <a:path w="452" h="202">
                  <a:moveTo>
                    <a:pt x="447" y="202"/>
                  </a:moveTo>
                  <a:lnTo>
                    <a:pt x="0" y="14"/>
                  </a:lnTo>
                  <a:lnTo>
                    <a:pt x="7" y="0"/>
                  </a:lnTo>
                  <a:lnTo>
                    <a:pt x="452" y="188"/>
                  </a:lnTo>
                  <a:lnTo>
                    <a:pt x="447" y="202"/>
                  </a:lnTo>
                  <a:close/>
                </a:path>
              </a:pathLst>
            </a:custGeom>
            <a:solidFill>
              <a:srgbClr val="2F5EB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8" name="Freeform 362"/>
            <p:cNvSpPr>
              <a:spLocks/>
            </p:cNvSpPr>
            <p:nvPr/>
          </p:nvSpPr>
          <p:spPr bwMode="auto">
            <a:xfrm>
              <a:off x="1662311" y="817092"/>
              <a:ext cx="773113" cy="184150"/>
            </a:xfrm>
            <a:custGeom>
              <a:avLst/>
              <a:gdLst>
                <a:gd name="T0" fmla="*/ 3 w 487"/>
                <a:gd name="T1" fmla="*/ 116 h 116"/>
                <a:gd name="T2" fmla="*/ 0 w 487"/>
                <a:gd name="T3" fmla="*/ 100 h 116"/>
                <a:gd name="T4" fmla="*/ 483 w 487"/>
                <a:gd name="T5" fmla="*/ 0 h 116"/>
                <a:gd name="T6" fmla="*/ 487 w 487"/>
                <a:gd name="T7" fmla="*/ 17 h 116"/>
                <a:gd name="T8" fmla="*/ 3 w 487"/>
                <a:gd name="T9" fmla="*/ 116 h 116"/>
              </a:gdLst>
              <a:ahLst/>
              <a:cxnLst>
                <a:cxn ang="0">
                  <a:pos x="T0" y="T1"/>
                </a:cxn>
                <a:cxn ang="0">
                  <a:pos x="T2" y="T3"/>
                </a:cxn>
                <a:cxn ang="0">
                  <a:pos x="T4" y="T5"/>
                </a:cxn>
                <a:cxn ang="0">
                  <a:pos x="T6" y="T7"/>
                </a:cxn>
                <a:cxn ang="0">
                  <a:pos x="T8" y="T9"/>
                </a:cxn>
              </a:cxnLst>
              <a:rect l="0" t="0" r="r" b="b"/>
              <a:pathLst>
                <a:path w="487" h="116">
                  <a:moveTo>
                    <a:pt x="3" y="116"/>
                  </a:moveTo>
                  <a:lnTo>
                    <a:pt x="0" y="100"/>
                  </a:lnTo>
                  <a:lnTo>
                    <a:pt x="483" y="0"/>
                  </a:lnTo>
                  <a:lnTo>
                    <a:pt x="487" y="17"/>
                  </a:lnTo>
                  <a:lnTo>
                    <a:pt x="3" y="116"/>
                  </a:lnTo>
                  <a:close/>
                </a:path>
              </a:pathLst>
            </a:custGeom>
            <a:solidFill>
              <a:srgbClr val="2F5EB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9" name="Freeform 363"/>
            <p:cNvSpPr>
              <a:spLocks/>
            </p:cNvSpPr>
            <p:nvPr/>
          </p:nvSpPr>
          <p:spPr bwMode="auto">
            <a:xfrm>
              <a:off x="2421137" y="826617"/>
              <a:ext cx="214313" cy="682625"/>
            </a:xfrm>
            <a:custGeom>
              <a:avLst/>
              <a:gdLst>
                <a:gd name="T0" fmla="*/ 120 w 135"/>
                <a:gd name="T1" fmla="*/ 430 h 430"/>
                <a:gd name="T2" fmla="*/ 0 w 135"/>
                <a:gd name="T3" fmla="*/ 6 h 430"/>
                <a:gd name="T4" fmla="*/ 15 w 135"/>
                <a:gd name="T5" fmla="*/ 0 h 430"/>
                <a:gd name="T6" fmla="*/ 135 w 135"/>
                <a:gd name="T7" fmla="*/ 426 h 430"/>
                <a:gd name="T8" fmla="*/ 120 w 135"/>
                <a:gd name="T9" fmla="*/ 430 h 430"/>
              </a:gdLst>
              <a:ahLst/>
              <a:cxnLst>
                <a:cxn ang="0">
                  <a:pos x="T0" y="T1"/>
                </a:cxn>
                <a:cxn ang="0">
                  <a:pos x="T2" y="T3"/>
                </a:cxn>
                <a:cxn ang="0">
                  <a:pos x="T4" y="T5"/>
                </a:cxn>
                <a:cxn ang="0">
                  <a:pos x="T6" y="T7"/>
                </a:cxn>
                <a:cxn ang="0">
                  <a:pos x="T8" y="T9"/>
                </a:cxn>
              </a:cxnLst>
              <a:rect l="0" t="0" r="r" b="b"/>
              <a:pathLst>
                <a:path w="135" h="430">
                  <a:moveTo>
                    <a:pt x="120" y="430"/>
                  </a:moveTo>
                  <a:lnTo>
                    <a:pt x="0" y="6"/>
                  </a:lnTo>
                  <a:lnTo>
                    <a:pt x="15" y="0"/>
                  </a:lnTo>
                  <a:lnTo>
                    <a:pt x="135" y="426"/>
                  </a:lnTo>
                  <a:lnTo>
                    <a:pt x="120" y="430"/>
                  </a:lnTo>
                  <a:close/>
                </a:path>
              </a:pathLst>
            </a:custGeom>
            <a:solidFill>
              <a:srgbClr val="2F5EB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0" name="Freeform 364"/>
            <p:cNvSpPr>
              <a:spLocks/>
            </p:cNvSpPr>
            <p:nvPr/>
          </p:nvSpPr>
          <p:spPr bwMode="auto">
            <a:xfrm>
              <a:off x="2108399" y="839317"/>
              <a:ext cx="330200" cy="712788"/>
            </a:xfrm>
            <a:custGeom>
              <a:avLst/>
              <a:gdLst>
                <a:gd name="T0" fmla="*/ 15 w 208"/>
                <a:gd name="T1" fmla="*/ 449 h 449"/>
                <a:gd name="T2" fmla="*/ 0 w 208"/>
                <a:gd name="T3" fmla="*/ 442 h 449"/>
                <a:gd name="T4" fmla="*/ 192 w 208"/>
                <a:gd name="T5" fmla="*/ 0 h 449"/>
                <a:gd name="T6" fmla="*/ 208 w 208"/>
                <a:gd name="T7" fmla="*/ 6 h 449"/>
                <a:gd name="T8" fmla="*/ 15 w 208"/>
                <a:gd name="T9" fmla="*/ 449 h 449"/>
              </a:gdLst>
              <a:ahLst/>
              <a:cxnLst>
                <a:cxn ang="0">
                  <a:pos x="T0" y="T1"/>
                </a:cxn>
                <a:cxn ang="0">
                  <a:pos x="T2" y="T3"/>
                </a:cxn>
                <a:cxn ang="0">
                  <a:pos x="T4" y="T5"/>
                </a:cxn>
                <a:cxn ang="0">
                  <a:pos x="T6" y="T7"/>
                </a:cxn>
                <a:cxn ang="0">
                  <a:pos x="T8" y="T9"/>
                </a:cxn>
              </a:cxnLst>
              <a:rect l="0" t="0" r="r" b="b"/>
              <a:pathLst>
                <a:path w="208" h="449">
                  <a:moveTo>
                    <a:pt x="15" y="449"/>
                  </a:moveTo>
                  <a:lnTo>
                    <a:pt x="0" y="442"/>
                  </a:lnTo>
                  <a:lnTo>
                    <a:pt x="192" y="0"/>
                  </a:lnTo>
                  <a:lnTo>
                    <a:pt x="208" y="6"/>
                  </a:lnTo>
                  <a:lnTo>
                    <a:pt x="15" y="449"/>
                  </a:lnTo>
                  <a:close/>
                </a:path>
              </a:pathLst>
            </a:custGeom>
            <a:solidFill>
              <a:srgbClr val="2F5EB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1" name="Freeform 365"/>
            <p:cNvSpPr>
              <a:spLocks/>
            </p:cNvSpPr>
            <p:nvPr/>
          </p:nvSpPr>
          <p:spPr bwMode="auto">
            <a:xfrm>
              <a:off x="1613099" y="990129"/>
              <a:ext cx="65088" cy="869950"/>
            </a:xfrm>
            <a:custGeom>
              <a:avLst/>
              <a:gdLst>
                <a:gd name="T0" fmla="*/ 17 w 41"/>
                <a:gd name="T1" fmla="*/ 548 h 548"/>
                <a:gd name="T2" fmla="*/ 0 w 41"/>
                <a:gd name="T3" fmla="*/ 548 h 548"/>
                <a:gd name="T4" fmla="*/ 24 w 41"/>
                <a:gd name="T5" fmla="*/ 0 h 548"/>
                <a:gd name="T6" fmla="*/ 41 w 41"/>
                <a:gd name="T7" fmla="*/ 2 h 548"/>
                <a:gd name="T8" fmla="*/ 17 w 41"/>
                <a:gd name="T9" fmla="*/ 548 h 548"/>
              </a:gdLst>
              <a:ahLst/>
              <a:cxnLst>
                <a:cxn ang="0">
                  <a:pos x="T0" y="T1"/>
                </a:cxn>
                <a:cxn ang="0">
                  <a:pos x="T2" y="T3"/>
                </a:cxn>
                <a:cxn ang="0">
                  <a:pos x="T4" y="T5"/>
                </a:cxn>
                <a:cxn ang="0">
                  <a:pos x="T6" y="T7"/>
                </a:cxn>
                <a:cxn ang="0">
                  <a:pos x="T8" y="T9"/>
                </a:cxn>
              </a:cxnLst>
              <a:rect l="0" t="0" r="r" b="b"/>
              <a:pathLst>
                <a:path w="41" h="548">
                  <a:moveTo>
                    <a:pt x="17" y="548"/>
                  </a:moveTo>
                  <a:lnTo>
                    <a:pt x="0" y="548"/>
                  </a:lnTo>
                  <a:lnTo>
                    <a:pt x="24" y="0"/>
                  </a:lnTo>
                  <a:lnTo>
                    <a:pt x="41" y="2"/>
                  </a:lnTo>
                  <a:lnTo>
                    <a:pt x="17" y="548"/>
                  </a:lnTo>
                  <a:close/>
                </a:path>
              </a:pathLst>
            </a:custGeom>
            <a:solidFill>
              <a:srgbClr val="2F5EB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2" name="Freeform 366"/>
            <p:cNvSpPr>
              <a:spLocks/>
            </p:cNvSpPr>
            <p:nvPr/>
          </p:nvSpPr>
          <p:spPr bwMode="auto">
            <a:xfrm>
              <a:off x="2611637" y="1499717"/>
              <a:ext cx="276225" cy="658813"/>
            </a:xfrm>
            <a:custGeom>
              <a:avLst/>
              <a:gdLst>
                <a:gd name="T0" fmla="*/ 160 w 174"/>
                <a:gd name="T1" fmla="*/ 415 h 415"/>
                <a:gd name="T2" fmla="*/ 0 w 174"/>
                <a:gd name="T3" fmla="*/ 6 h 415"/>
                <a:gd name="T4" fmla="*/ 15 w 174"/>
                <a:gd name="T5" fmla="*/ 0 h 415"/>
                <a:gd name="T6" fmla="*/ 174 w 174"/>
                <a:gd name="T7" fmla="*/ 409 h 415"/>
                <a:gd name="T8" fmla="*/ 160 w 174"/>
                <a:gd name="T9" fmla="*/ 415 h 415"/>
              </a:gdLst>
              <a:ahLst/>
              <a:cxnLst>
                <a:cxn ang="0">
                  <a:pos x="T0" y="T1"/>
                </a:cxn>
                <a:cxn ang="0">
                  <a:pos x="T2" y="T3"/>
                </a:cxn>
                <a:cxn ang="0">
                  <a:pos x="T4" y="T5"/>
                </a:cxn>
                <a:cxn ang="0">
                  <a:pos x="T6" y="T7"/>
                </a:cxn>
                <a:cxn ang="0">
                  <a:pos x="T8" y="T9"/>
                </a:cxn>
              </a:cxnLst>
              <a:rect l="0" t="0" r="r" b="b"/>
              <a:pathLst>
                <a:path w="174" h="415">
                  <a:moveTo>
                    <a:pt x="160" y="415"/>
                  </a:moveTo>
                  <a:lnTo>
                    <a:pt x="0" y="6"/>
                  </a:lnTo>
                  <a:lnTo>
                    <a:pt x="15" y="0"/>
                  </a:lnTo>
                  <a:lnTo>
                    <a:pt x="174" y="409"/>
                  </a:lnTo>
                  <a:lnTo>
                    <a:pt x="160" y="415"/>
                  </a:lnTo>
                  <a:close/>
                </a:path>
              </a:pathLst>
            </a:custGeom>
            <a:solidFill>
              <a:srgbClr val="2F5EB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3" name="Freeform 367"/>
            <p:cNvSpPr>
              <a:spLocks/>
            </p:cNvSpPr>
            <p:nvPr/>
          </p:nvSpPr>
          <p:spPr bwMode="auto">
            <a:xfrm>
              <a:off x="2127449" y="1547342"/>
              <a:ext cx="168275" cy="522288"/>
            </a:xfrm>
            <a:custGeom>
              <a:avLst/>
              <a:gdLst>
                <a:gd name="T0" fmla="*/ 90 w 106"/>
                <a:gd name="T1" fmla="*/ 329 h 329"/>
                <a:gd name="T2" fmla="*/ 0 w 106"/>
                <a:gd name="T3" fmla="*/ 5 h 329"/>
                <a:gd name="T4" fmla="*/ 16 w 106"/>
                <a:gd name="T5" fmla="*/ 0 h 329"/>
                <a:gd name="T6" fmla="*/ 106 w 106"/>
                <a:gd name="T7" fmla="*/ 325 h 329"/>
                <a:gd name="T8" fmla="*/ 90 w 106"/>
                <a:gd name="T9" fmla="*/ 329 h 329"/>
              </a:gdLst>
              <a:ahLst/>
              <a:cxnLst>
                <a:cxn ang="0">
                  <a:pos x="T0" y="T1"/>
                </a:cxn>
                <a:cxn ang="0">
                  <a:pos x="T2" y="T3"/>
                </a:cxn>
                <a:cxn ang="0">
                  <a:pos x="T4" y="T5"/>
                </a:cxn>
                <a:cxn ang="0">
                  <a:pos x="T6" y="T7"/>
                </a:cxn>
                <a:cxn ang="0">
                  <a:pos x="T8" y="T9"/>
                </a:cxn>
              </a:cxnLst>
              <a:rect l="0" t="0" r="r" b="b"/>
              <a:pathLst>
                <a:path w="106" h="329">
                  <a:moveTo>
                    <a:pt x="90" y="329"/>
                  </a:moveTo>
                  <a:lnTo>
                    <a:pt x="0" y="5"/>
                  </a:lnTo>
                  <a:lnTo>
                    <a:pt x="16" y="0"/>
                  </a:lnTo>
                  <a:lnTo>
                    <a:pt x="106" y="325"/>
                  </a:lnTo>
                  <a:lnTo>
                    <a:pt x="90" y="329"/>
                  </a:lnTo>
                  <a:close/>
                </a:path>
              </a:pathLst>
            </a:custGeom>
            <a:solidFill>
              <a:srgbClr val="2F5EB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4" name="Freeform 368"/>
            <p:cNvSpPr>
              <a:spLocks/>
            </p:cNvSpPr>
            <p:nvPr/>
          </p:nvSpPr>
          <p:spPr bwMode="auto">
            <a:xfrm>
              <a:off x="2278261" y="1509242"/>
              <a:ext cx="350838" cy="576263"/>
            </a:xfrm>
            <a:custGeom>
              <a:avLst/>
              <a:gdLst>
                <a:gd name="T0" fmla="*/ 14 w 221"/>
                <a:gd name="T1" fmla="*/ 363 h 363"/>
                <a:gd name="T2" fmla="*/ 0 w 221"/>
                <a:gd name="T3" fmla="*/ 355 h 363"/>
                <a:gd name="T4" fmla="*/ 207 w 221"/>
                <a:gd name="T5" fmla="*/ 0 h 363"/>
                <a:gd name="T6" fmla="*/ 221 w 221"/>
                <a:gd name="T7" fmla="*/ 8 h 363"/>
                <a:gd name="T8" fmla="*/ 14 w 221"/>
                <a:gd name="T9" fmla="*/ 363 h 363"/>
              </a:gdLst>
              <a:ahLst/>
              <a:cxnLst>
                <a:cxn ang="0">
                  <a:pos x="T0" y="T1"/>
                </a:cxn>
                <a:cxn ang="0">
                  <a:pos x="T2" y="T3"/>
                </a:cxn>
                <a:cxn ang="0">
                  <a:pos x="T4" y="T5"/>
                </a:cxn>
                <a:cxn ang="0">
                  <a:pos x="T6" y="T7"/>
                </a:cxn>
                <a:cxn ang="0">
                  <a:pos x="T8" y="T9"/>
                </a:cxn>
              </a:cxnLst>
              <a:rect l="0" t="0" r="r" b="b"/>
              <a:pathLst>
                <a:path w="221" h="363">
                  <a:moveTo>
                    <a:pt x="14" y="363"/>
                  </a:moveTo>
                  <a:lnTo>
                    <a:pt x="0" y="355"/>
                  </a:lnTo>
                  <a:lnTo>
                    <a:pt x="207" y="0"/>
                  </a:lnTo>
                  <a:lnTo>
                    <a:pt x="221" y="8"/>
                  </a:lnTo>
                  <a:lnTo>
                    <a:pt x="14" y="363"/>
                  </a:lnTo>
                  <a:close/>
                </a:path>
              </a:pathLst>
            </a:custGeom>
            <a:solidFill>
              <a:srgbClr val="2F5EB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5" name="Freeform 369"/>
            <p:cNvSpPr>
              <a:spLocks/>
            </p:cNvSpPr>
            <p:nvPr/>
          </p:nvSpPr>
          <p:spPr bwMode="auto">
            <a:xfrm>
              <a:off x="2630687" y="1498129"/>
              <a:ext cx="598488" cy="374650"/>
            </a:xfrm>
            <a:custGeom>
              <a:avLst/>
              <a:gdLst>
                <a:gd name="T0" fmla="*/ 368 w 377"/>
                <a:gd name="T1" fmla="*/ 236 h 236"/>
                <a:gd name="T2" fmla="*/ 0 w 377"/>
                <a:gd name="T3" fmla="*/ 14 h 236"/>
                <a:gd name="T4" fmla="*/ 9 w 377"/>
                <a:gd name="T5" fmla="*/ 0 h 236"/>
                <a:gd name="T6" fmla="*/ 377 w 377"/>
                <a:gd name="T7" fmla="*/ 222 h 236"/>
                <a:gd name="T8" fmla="*/ 368 w 377"/>
                <a:gd name="T9" fmla="*/ 236 h 236"/>
              </a:gdLst>
              <a:ahLst/>
              <a:cxnLst>
                <a:cxn ang="0">
                  <a:pos x="T0" y="T1"/>
                </a:cxn>
                <a:cxn ang="0">
                  <a:pos x="T2" y="T3"/>
                </a:cxn>
                <a:cxn ang="0">
                  <a:pos x="T4" y="T5"/>
                </a:cxn>
                <a:cxn ang="0">
                  <a:pos x="T6" y="T7"/>
                </a:cxn>
                <a:cxn ang="0">
                  <a:pos x="T8" y="T9"/>
                </a:cxn>
              </a:cxnLst>
              <a:rect l="0" t="0" r="r" b="b"/>
              <a:pathLst>
                <a:path w="377" h="236">
                  <a:moveTo>
                    <a:pt x="368" y="236"/>
                  </a:moveTo>
                  <a:lnTo>
                    <a:pt x="0" y="14"/>
                  </a:lnTo>
                  <a:lnTo>
                    <a:pt x="9" y="0"/>
                  </a:lnTo>
                  <a:lnTo>
                    <a:pt x="377" y="222"/>
                  </a:lnTo>
                  <a:lnTo>
                    <a:pt x="368" y="236"/>
                  </a:lnTo>
                  <a:close/>
                </a:path>
              </a:pathLst>
            </a:custGeom>
            <a:solidFill>
              <a:srgbClr val="2F5EB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6" name="Freeform 370"/>
            <p:cNvSpPr>
              <a:spLocks/>
            </p:cNvSpPr>
            <p:nvPr/>
          </p:nvSpPr>
          <p:spPr bwMode="auto">
            <a:xfrm>
              <a:off x="3211712" y="1866429"/>
              <a:ext cx="384175" cy="509588"/>
            </a:xfrm>
            <a:custGeom>
              <a:avLst/>
              <a:gdLst>
                <a:gd name="T0" fmla="*/ 229 w 242"/>
                <a:gd name="T1" fmla="*/ 321 h 321"/>
                <a:gd name="T2" fmla="*/ 0 w 242"/>
                <a:gd name="T3" fmla="*/ 10 h 321"/>
                <a:gd name="T4" fmla="*/ 13 w 242"/>
                <a:gd name="T5" fmla="*/ 0 h 321"/>
                <a:gd name="T6" fmla="*/ 242 w 242"/>
                <a:gd name="T7" fmla="*/ 311 h 321"/>
                <a:gd name="T8" fmla="*/ 229 w 242"/>
                <a:gd name="T9" fmla="*/ 321 h 321"/>
              </a:gdLst>
              <a:ahLst/>
              <a:cxnLst>
                <a:cxn ang="0">
                  <a:pos x="T0" y="T1"/>
                </a:cxn>
                <a:cxn ang="0">
                  <a:pos x="T2" y="T3"/>
                </a:cxn>
                <a:cxn ang="0">
                  <a:pos x="T4" y="T5"/>
                </a:cxn>
                <a:cxn ang="0">
                  <a:pos x="T6" y="T7"/>
                </a:cxn>
                <a:cxn ang="0">
                  <a:pos x="T8" y="T9"/>
                </a:cxn>
              </a:cxnLst>
              <a:rect l="0" t="0" r="r" b="b"/>
              <a:pathLst>
                <a:path w="242" h="321">
                  <a:moveTo>
                    <a:pt x="229" y="321"/>
                  </a:moveTo>
                  <a:lnTo>
                    <a:pt x="0" y="10"/>
                  </a:lnTo>
                  <a:lnTo>
                    <a:pt x="13" y="0"/>
                  </a:lnTo>
                  <a:lnTo>
                    <a:pt x="242" y="311"/>
                  </a:lnTo>
                  <a:lnTo>
                    <a:pt x="229" y="321"/>
                  </a:lnTo>
                  <a:close/>
                </a:path>
              </a:pathLst>
            </a:custGeom>
            <a:solidFill>
              <a:srgbClr val="2F5EB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7" name="Freeform 371"/>
            <p:cNvSpPr>
              <a:spLocks/>
            </p:cNvSpPr>
            <p:nvPr/>
          </p:nvSpPr>
          <p:spPr bwMode="auto">
            <a:xfrm>
              <a:off x="3010099" y="1883892"/>
              <a:ext cx="222250" cy="746125"/>
            </a:xfrm>
            <a:custGeom>
              <a:avLst/>
              <a:gdLst>
                <a:gd name="T0" fmla="*/ 15 w 140"/>
                <a:gd name="T1" fmla="*/ 470 h 470"/>
                <a:gd name="T2" fmla="*/ 0 w 140"/>
                <a:gd name="T3" fmla="*/ 466 h 470"/>
                <a:gd name="T4" fmla="*/ 124 w 140"/>
                <a:gd name="T5" fmla="*/ 0 h 470"/>
                <a:gd name="T6" fmla="*/ 140 w 140"/>
                <a:gd name="T7" fmla="*/ 4 h 470"/>
                <a:gd name="T8" fmla="*/ 15 w 140"/>
                <a:gd name="T9" fmla="*/ 470 h 470"/>
              </a:gdLst>
              <a:ahLst/>
              <a:cxnLst>
                <a:cxn ang="0">
                  <a:pos x="T0" y="T1"/>
                </a:cxn>
                <a:cxn ang="0">
                  <a:pos x="T2" y="T3"/>
                </a:cxn>
                <a:cxn ang="0">
                  <a:pos x="T4" y="T5"/>
                </a:cxn>
                <a:cxn ang="0">
                  <a:pos x="T6" y="T7"/>
                </a:cxn>
                <a:cxn ang="0">
                  <a:pos x="T8" y="T9"/>
                </a:cxn>
              </a:cxnLst>
              <a:rect l="0" t="0" r="r" b="b"/>
              <a:pathLst>
                <a:path w="140" h="470">
                  <a:moveTo>
                    <a:pt x="15" y="470"/>
                  </a:moveTo>
                  <a:lnTo>
                    <a:pt x="0" y="466"/>
                  </a:lnTo>
                  <a:lnTo>
                    <a:pt x="124" y="0"/>
                  </a:lnTo>
                  <a:lnTo>
                    <a:pt x="140" y="4"/>
                  </a:lnTo>
                  <a:lnTo>
                    <a:pt x="15" y="470"/>
                  </a:lnTo>
                  <a:close/>
                </a:path>
              </a:pathLst>
            </a:custGeom>
            <a:solidFill>
              <a:srgbClr val="2F5EB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8" name="Freeform 372"/>
            <p:cNvSpPr>
              <a:spLocks/>
            </p:cNvSpPr>
            <p:nvPr/>
          </p:nvSpPr>
          <p:spPr bwMode="auto">
            <a:xfrm>
              <a:off x="2284611" y="2085504"/>
              <a:ext cx="368300" cy="660400"/>
            </a:xfrm>
            <a:custGeom>
              <a:avLst/>
              <a:gdLst>
                <a:gd name="T0" fmla="*/ 218 w 232"/>
                <a:gd name="T1" fmla="*/ 416 h 416"/>
                <a:gd name="T2" fmla="*/ 0 w 232"/>
                <a:gd name="T3" fmla="*/ 7 h 416"/>
                <a:gd name="T4" fmla="*/ 14 w 232"/>
                <a:gd name="T5" fmla="*/ 0 h 416"/>
                <a:gd name="T6" fmla="*/ 232 w 232"/>
                <a:gd name="T7" fmla="*/ 408 h 416"/>
                <a:gd name="T8" fmla="*/ 218 w 232"/>
                <a:gd name="T9" fmla="*/ 416 h 416"/>
              </a:gdLst>
              <a:ahLst/>
              <a:cxnLst>
                <a:cxn ang="0">
                  <a:pos x="T0" y="T1"/>
                </a:cxn>
                <a:cxn ang="0">
                  <a:pos x="T2" y="T3"/>
                </a:cxn>
                <a:cxn ang="0">
                  <a:pos x="T4" y="T5"/>
                </a:cxn>
                <a:cxn ang="0">
                  <a:pos x="T6" y="T7"/>
                </a:cxn>
                <a:cxn ang="0">
                  <a:pos x="T8" y="T9"/>
                </a:cxn>
              </a:cxnLst>
              <a:rect l="0" t="0" r="r" b="b"/>
              <a:pathLst>
                <a:path w="232" h="416">
                  <a:moveTo>
                    <a:pt x="218" y="416"/>
                  </a:moveTo>
                  <a:lnTo>
                    <a:pt x="0" y="7"/>
                  </a:lnTo>
                  <a:lnTo>
                    <a:pt x="14" y="0"/>
                  </a:lnTo>
                  <a:lnTo>
                    <a:pt x="232" y="408"/>
                  </a:lnTo>
                  <a:lnTo>
                    <a:pt x="218" y="416"/>
                  </a:lnTo>
                  <a:close/>
                </a:path>
              </a:pathLst>
            </a:custGeom>
            <a:solidFill>
              <a:srgbClr val="3CCCC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9" name="Freeform 373"/>
            <p:cNvSpPr>
              <a:spLocks/>
            </p:cNvSpPr>
            <p:nvPr/>
          </p:nvSpPr>
          <p:spPr bwMode="auto">
            <a:xfrm>
              <a:off x="2630687" y="2163292"/>
              <a:ext cx="257175" cy="573088"/>
            </a:xfrm>
            <a:custGeom>
              <a:avLst/>
              <a:gdLst>
                <a:gd name="T0" fmla="*/ 14 w 162"/>
                <a:gd name="T1" fmla="*/ 361 h 361"/>
                <a:gd name="T2" fmla="*/ 0 w 162"/>
                <a:gd name="T3" fmla="*/ 354 h 361"/>
                <a:gd name="T4" fmla="*/ 147 w 162"/>
                <a:gd name="T5" fmla="*/ 0 h 361"/>
                <a:gd name="T6" fmla="*/ 162 w 162"/>
                <a:gd name="T7" fmla="*/ 7 h 361"/>
                <a:gd name="T8" fmla="*/ 14 w 162"/>
                <a:gd name="T9" fmla="*/ 361 h 361"/>
              </a:gdLst>
              <a:ahLst/>
              <a:cxnLst>
                <a:cxn ang="0">
                  <a:pos x="T0" y="T1"/>
                </a:cxn>
                <a:cxn ang="0">
                  <a:pos x="T2" y="T3"/>
                </a:cxn>
                <a:cxn ang="0">
                  <a:pos x="T4" y="T5"/>
                </a:cxn>
                <a:cxn ang="0">
                  <a:pos x="T6" y="T7"/>
                </a:cxn>
                <a:cxn ang="0">
                  <a:pos x="T8" y="T9"/>
                </a:cxn>
              </a:cxnLst>
              <a:rect l="0" t="0" r="r" b="b"/>
              <a:pathLst>
                <a:path w="162" h="361">
                  <a:moveTo>
                    <a:pt x="14" y="361"/>
                  </a:moveTo>
                  <a:lnTo>
                    <a:pt x="0" y="354"/>
                  </a:lnTo>
                  <a:lnTo>
                    <a:pt x="147" y="0"/>
                  </a:lnTo>
                  <a:lnTo>
                    <a:pt x="162" y="7"/>
                  </a:lnTo>
                  <a:lnTo>
                    <a:pt x="14" y="361"/>
                  </a:lnTo>
                  <a:close/>
                </a:path>
              </a:pathLst>
            </a:custGeom>
            <a:solidFill>
              <a:srgbClr val="2F5EB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0" name="Freeform 374"/>
            <p:cNvSpPr>
              <a:spLocks/>
            </p:cNvSpPr>
            <p:nvPr/>
          </p:nvSpPr>
          <p:spPr bwMode="auto">
            <a:xfrm>
              <a:off x="2311599" y="2733204"/>
              <a:ext cx="333375" cy="455613"/>
            </a:xfrm>
            <a:custGeom>
              <a:avLst/>
              <a:gdLst>
                <a:gd name="T0" fmla="*/ 13 w 210"/>
                <a:gd name="T1" fmla="*/ 287 h 287"/>
                <a:gd name="T2" fmla="*/ 0 w 210"/>
                <a:gd name="T3" fmla="*/ 277 h 287"/>
                <a:gd name="T4" fmla="*/ 196 w 210"/>
                <a:gd name="T5" fmla="*/ 0 h 287"/>
                <a:gd name="T6" fmla="*/ 210 w 210"/>
                <a:gd name="T7" fmla="*/ 9 h 287"/>
                <a:gd name="T8" fmla="*/ 13 w 210"/>
                <a:gd name="T9" fmla="*/ 287 h 287"/>
              </a:gdLst>
              <a:ahLst/>
              <a:cxnLst>
                <a:cxn ang="0">
                  <a:pos x="T0" y="T1"/>
                </a:cxn>
                <a:cxn ang="0">
                  <a:pos x="T2" y="T3"/>
                </a:cxn>
                <a:cxn ang="0">
                  <a:pos x="T4" y="T5"/>
                </a:cxn>
                <a:cxn ang="0">
                  <a:pos x="T6" y="T7"/>
                </a:cxn>
                <a:cxn ang="0">
                  <a:pos x="T8" y="T9"/>
                </a:cxn>
              </a:cxnLst>
              <a:rect l="0" t="0" r="r" b="b"/>
              <a:pathLst>
                <a:path w="210" h="287">
                  <a:moveTo>
                    <a:pt x="13" y="287"/>
                  </a:moveTo>
                  <a:lnTo>
                    <a:pt x="0" y="277"/>
                  </a:lnTo>
                  <a:lnTo>
                    <a:pt x="196" y="0"/>
                  </a:lnTo>
                  <a:lnTo>
                    <a:pt x="210" y="9"/>
                  </a:lnTo>
                  <a:lnTo>
                    <a:pt x="13" y="287"/>
                  </a:lnTo>
                  <a:close/>
                </a:path>
              </a:pathLst>
            </a:custGeom>
            <a:solidFill>
              <a:srgbClr val="2F5EB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1" name="Freeform 375"/>
            <p:cNvSpPr>
              <a:spLocks/>
            </p:cNvSpPr>
            <p:nvPr/>
          </p:nvSpPr>
          <p:spPr bwMode="auto">
            <a:xfrm>
              <a:off x="2311599" y="3206279"/>
              <a:ext cx="411163" cy="476250"/>
            </a:xfrm>
            <a:custGeom>
              <a:avLst/>
              <a:gdLst>
                <a:gd name="T0" fmla="*/ 246 w 259"/>
                <a:gd name="T1" fmla="*/ 300 h 300"/>
                <a:gd name="T2" fmla="*/ 0 w 259"/>
                <a:gd name="T3" fmla="*/ 11 h 300"/>
                <a:gd name="T4" fmla="*/ 13 w 259"/>
                <a:gd name="T5" fmla="*/ 0 h 300"/>
                <a:gd name="T6" fmla="*/ 259 w 259"/>
                <a:gd name="T7" fmla="*/ 289 h 300"/>
                <a:gd name="T8" fmla="*/ 246 w 259"/>
                <a:gd name="T9" fmla="*/ 300 h 300"/>
              </a:gdLst>
              <a:ahLst/>
              <a:cxnLst>
                <a:cxn ang="0">
                  <a:pos x="T0" y="T1"/>
                </a:cxn>
                <a:cxn ang="0">
                  <a:pos x="T2" y="T3"/>
                </a:cxn>
                <a:cxn ang="0">
                  <a:pos x="T4" y="T5"/>
                </a:cxn>
                <a:cxn ang="0">
                  <a:pos x="T6" y="T7"/>
                </a:cxn>
                <a:cxn ang="0">
                  <a:pos x="T8" y="T9"/>
                </a:cxn>
              </a:cxnLst>
              <a:rect l="0" t="0" r="r" b="b"/>
              <a:pathLst>
                <a:path w="259" h="300">
                  <a:moveTo>
                    <a:pt x="246" y="300"/>
                  </a:moveTo>
                  <a:lnTo>
                    <a:pt x="0" y="11"/>
                  </a:lnTo>
                  <a:lnTo>
                    <a:pt x="13" y="0"/>
                  </a:lnTo>
                  <a:lnTo>
                    <a:pt x="259" y="289"/>
                  </a:lnTo>
                  <a:lnTo>
                    <a:pt x="246" y="300"/>
                  </a:lnTo>
                  <a:close/>
                </a:path>
              </a:pathLst>
            </a:custGeom>
            <a:solidFill>
              <a:srgbClr val="2F5EB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2" name="Freeform 376"/>
            <p:cNvSpPr>
              <a:spLocks/>
            </p:cNvSpPr>
            <p:nvPr/>
          </p:nvSpPr>
          <p:spPr bwMode="auto">
            <a:xfrm>
              <a:off x="1767086" y="2472854"/>
              <a:ext cx="565150" cy="749300"/>
            </a:xfrm>
            <a:custGeom>
              <a:avLst/>
              <a:gdLst>
                <a:gd name="T0" fmla="*/ 343 w 356"/>
                <a:gd name="T1" fmla="*/ 472 h 472"/>
                <a:gd name="T2" fmla="*/ 0 w 356"/>
                <a:gd name="T3" fmla="*/ 10 h 472"/>
                <a:gd name="T4" fmla="*/ 12 w 356"/>
                <a:gd name="T5" fmla="*/ 0 h 472"/>
                <a:gd name="T6" fmla="*/ 356 w 356"/>
                <a:gd name="T7" fmla="*/ 462 h 472"/>
                <a:gd name="T8" fmla="*/ 343 w 356"/>
                <a:gd name="T9" fmla="*/ 472 h 472"/>
              </a:gdLst>
              <a:ahLst/>
              <a:cxnLst>
                <a:cxn ang="0">
                  <a:pos x="T0" y="T1"/>
                </a:cxn>
                <a:cxn ang="0">
                  <a:pos x="T2" y="T3"/>
                </a:cxn>
                <a:cxn ang="0">
                  <a:pos x="T4" y="T5"/>
                </a:cxn>
                <a:cxn ang="0">
                  <a:pos x="T6" y="T7"/>
                </a:cxn>
                <a:cxn ang="0">
                  <a:pos x="T8" y="T9"/>
                </a:cxn>
              </a:cxnLst>
              <a:rect l="0" t="0" r="r" b="b"/>
              <a:pathLst>
                <a:path w="356" h="472">
                  <a:moveTo>
                    <a:pt x="343" y="472"/>
                  </a:moveTo>
                  <a:lnTo>
                    <a:pt x="0" y="10"/>
                  </a:lnTo>
                  <a:lnTo>
                    <a:pt x="12" y="0"/>
                  </a:lnTo>
                  <a:lnTo>
                    <a:pt x="356" y="462"/>
                  </a:lnTo>
                  <a:lnTo>
                    <a:pt x="343" y="472"/>
                  </a:lnTo>
                  <a:close/>
                </a:path>
              </a:pathLst>
            </a:custGeom>
            <a:solidFill>
              <a:srgbClr val="2F5EB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4" name="Oval 378"/>
            <p:cNvSpPr>
              <a:spLocks noChangeArrowheads="1"/>
            </p:cNvSpPr>
            <p:nvPr/>
          </p:nvSpPr>
          <p:spPr bwMode="auto">
            <a:xfrm>
              <a:off x="1046361" y="2634779"/>
              <a:ext cx="258763" cy="258763"/>
            </a:xfrm>
            <a:prstGeom prst="ellipse">
              <a:avLst/>
            </a:prstGeom>
            <a:solidFill>
              <a:srgbClr val="2F5EB0"/>
            </a:solidFill>
            <a:ln>
              <a:noFill/>
            </a:ln>
            <a:effectLst>
              <a:innerShdw blurRad="63500" dist="50800" dir="13500000">
                <a:prstClr val="black">
                  <a:alpha val="50000"/>
                </a:prstClr>
              </a:innerShdw>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5" name="Oval 379"/>
            <p:cNvSpPr>
              <a:spLocks noChangeArrowheads="1"/>
            </p:cNvSpPr>
            <p:nvPr/>
          </p:nvSpPr>
          <p:spPr bwMode="auto">
            <a:xfrm>
              <a:off x="2192536" y="3904779"/>
              <a:ext cx="258763" cy="258763"/>
            </a:xfrm>
            <a:prstGeom prst="ellipse">
              <a:avLst/>
            </a:prstGeom>
            <a:solidFill>
              <a:srgbClr val="2F5EB0"/>
            </a:solidFill>
            <a:ln>
              <a:noFill/>
            </a:ln>
            <a:effectLst>
              <a:innerShdw blurRad="63500" dist="50800" dir="13500000">
                <a:prstClr val="black">
                  <a:alpha val="50000"/>
                </a:prstClr>
              </a:innerShdw>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6" name="Oval 380"/>
            <p:cNvSpPr>
              <a:spLocks noChangeArrowheads="1"/>
            </p:cNvSpPr>
            <p:nvPr/>
          </p:nvSpPr>
          <p:spPr bwMode="auto">
            <a:xfrm>
              <a:off x="1945678" y="1977641"/>
              <a:ext cx="840584" cy="840584"/>
            </a:xfrm>
            <a:prstGeom prst="ellipse">
              <a:avLst/>
            </a:prstGeom>
            <a:solidFill>
              <a:srgbClr val="2F5EB0"/>
            </a:solidFill>
            <a:ln>
              <a:noFill/>
            </a:ln>
            <a:effectLst>
              <a:innerShdw blurRad="63500" dist="50800" dir="13500000">
                <a:prstClr val="black">
                  <a:alpha val="50000"/>
                </a:prstClr>
              </a:innerShdw>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7" name="Oval 381"/>
            <p:cNvSpPr>
              <a:spLocks noChangeArrowheads="1"/>
            </p:cNvSpPr>
            <p:nvPr/>
          </p:nvSpPr>
          <p:spPr bwMode="auto">
            <a:xfrm>
              <a:off x="3466980" y="2224410"/>
              <a:ext cx="258763" cy="258763"/>
            </a:xfrm>
            <a:prstGeom prst="ellipse">
              <a:avLst/>
            </a:prstGeom>
            <a:solidFill>
              <a:srgbClr val="2F5EB0"/>
            </a:solidFill>
            <a:ln>
              <a:noFill/>
            </a:ln>
            <a:effectLst>
              <a:innerShdw blurRad="63500" dist="50800" dir="13500000">
                <a:prstClr val="black">
                  <a:alpha val="50000"/>
                </a:prstClr>
              </a:innerShdw>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8" name="Oval 382"/>
            <p:cNvSpPr>
              <a:spLocks noChangeArrowheads="1"/>
            </p:cNvSpPr>
            <p:nvPr/>
          </p:nvSpPr>
          <p:spPr bwMode="auto">
            <a:xfrm>
              <a:off x="1551186" y="869479"/>
              <a:ext cx="260350" cy="258763"/>
            </a:xfrm>
            <a:prstGeom prst="ellipse">
              <a:avLst/>
            </a:prstGeom>
            <a:solidFill>
              <a:srgbClr val="2F5EB0"/>
            </a:solidFill>
            <a:ln>
              <a:noFill/>
            </a:ln>
            <a:effectLst>
              <a:innerShdw blurRad="63500" dist="50800" dir="13500000">
                <a:prstClr val="black">
                  <a:alpha val="50000"/>
                </a:prstClr>
              </a:innerShdw>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9" name="Oval 383"/>
            <p:cNvSpPr>
              <a:spLocks noChangeArrowheads="1"/>
            </p:cNvSpPr>
            <p:nvPr/>
          </p:nvSpPr>
          <p:spPr bwMode="auto">
            <a:xfrm>
              <a:off x="1549599" y="1787054"/>
              <a:ext cx="185738" cy="185738"/>
            </a:xfrm>
            <a:prstGeom prst="ellipse">
              <a:avLst/>
            </a:prstGeom>
            <a:solidFill>
              <a:srgbClr val="2F5EB0"/>
            </a:solidFill>
            <a:ln>
              <a:noFill/>
            </a:ln>
            <a:effectLst>
              <a:innerShdw blurRad="63500" dist="50800" dir="13500000">
                <a:prstClr val="black">
                  <a:alpha val="50000"/>
                </a:prstClr>
              </a:innerShdw>
            </a:effectLst>
            <a:extLst/>
          </p:spPr>
          <p:txBody>
            <a:bodyPr vert="horz" wrap="square" lIns="91440" tIns="45720" rIns="91440" bIns="45720" numCol="1" anchor="t" anchorCtr="0" compatLnSpc="1">
              <a:prstTxWarp prst="textNoShape">
                <a:avLst/>
              </a:prstTxWarp>
            </a:bodyPr>
            <a:lstStyle/>
            <a:p>
              <a:endParaRPr lang="zh-CN" altLang="en-US"/>
            </a:p>
          </p:txBody>
        </p:sp>
        <p:sp>
          <p:nvSpPr>
            <p:cNvPr id="110" name="Oval 384"/>
            <p:cNvSpPr>
              <a:spLocks noChangeArrowheads="1"/>
            </p:cNvSpPr>
            <p:nvPr/>
          </p:nvSpPr>
          <p:spPr bwMode="auto">
            <a:xfrm>
              <a:off x="913011" y="1834679"/>
              <a:ext cx="185738" cy="185738"/>
            </a:xfrm>
            <a:prstGeom prst="ellipse">
              <a:avLst/>
            </a:prstGeom>
            <a:solidFill>
              <a:srgbClr val="2F5EB0"/>
            </a:solidFill>
            <a:ln>
              <a:noFill/>
            </a:ln>
            <a:effectLst>
              <a:innerShdw blurRad="63500" dist="50800" dir="13500000">
                <a:prstClr val="black">
                  <a:alpha val="50000"/>
                </a:prstClr>
              </a:innerShdw>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1" name="Oval 385"/>
            <p:cNvSpPr>
              <a:spLocks noChangeArrowheads="1"/>
            </p:cNvSpPr>
            <p:nvPr/>
          </p:nvSpPr>
          <p:spPr bwMode="auto">
            <a:xfrm>
              <a:off x="1147961" y="1253654"/>
              <a:ext cx="188913" cy="187325"/>
            </a:xfrm>
            <a:prstGeom prst="ellipse">
              <a:avLst/>
            </a:prstGeom>
            <a:solidFill>
              <a:srgbClr val="2F5EB0"/>
            </a:solidFill>
            <a:ln>
              <a:noFill/>
            </a:ln>
            <a:effectLst>
              <a:innerShdw blurRad="63500" dist="50800" dir="13500000">
                <a:prstClr val="black">
                  <a:alpha val="50000"/>
                </a:prstClr>
              </a:innerShdw>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2" name="Oval 386"/>
            <p:cNvSpPr>
              <a:spLocks noChangeArrowheads="1"/>
            </p:cNvSpPr>
            <p:nvPr/>
          </p:nvSpPr>
          <p:spPr bwMode="auto">
            <a:xfrm>
              <a:off x="2527499" y="1413992"/>
              <a:ext cx="185738" cy="185738"/>
            </a:xfrm>
            <a:prstGeom prst="ellipse">
              <a:avLst/>
            </a:prstGeom>
            <a:solidFill>
              <a:srgbClr val="2F5EB0"/>
            </a:solidFill>
            <a:ln>
              <a:noFill/>
            </a:ln>
            <a:effectLst>
              <a:innerShdw blurRad="63500" dist="50800" dir="13500000">
                <a:prstClr val="black">
                  <a:alpha val="50000"/>
                </a:prstClr>
              </a:innerShdw>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3" name="Oval 387"/>
            <p:cNvSpPr>
              <a:spLocks noChangeArrowheads="1"/>
            </p:cNvSpPr>
            <p:nvPr/>
          </p:nvSpPr>
          <p:spPr bwMode="auto">
            <a:xfrm>
              <a:off x="3472062" y="1507654"/>
              <a:ext cx="185738" cy="185738"/>
            </a:xfrm>
            <a:prstGeom prst="ellipse">
              <a:avLst/>
            </a:prstGeom>
            <a:solidFill>
              <a:srgbClr val="2F5EB0"/>
            </a:solidFill>
            <a:ln>
              <a:noFill/>
            </a:ln>
            <a:effectLst>
              <a:innerShdw blurRad="63500" dist="50800" dir="13500000">
                <a:prstClr val="black">
                  <a:alpha val="50000"/>
                </a:prstClr>
              </a:innerShdw>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4" name="Oval 388"/>
            <p:cNvSpPr>
              <a:spLocks noChangeArrowheads="1"/>
            </p:cNvSpPr>
            <p:nvPr/>
          </p:nvSpPr>
          <p:spPr bwMode="auto">
            <a:xfrm>
              <a:off x="2921199" y="2553817"/>
              <a:ext cx="187325" cy="185738"/>
            </a:xfrm>
            <a:prstGeom prst="ellipse">
              <a:avLst/>
            </a:prstGeom>
            <a:solidFill>
              <a:srgbClr val="2F5EB0"/>
            </a:solidFill>
            <a:ln>
              <a:noFill/>
            </a:ln>
            <a:effectLst>
              <a:innerShdw blurRad="63500" dist="50800" dir="13500000">
                <a:prstClr val="black">
                  <a:alpha val="50000"/>
                </a:prstClr>
              </a:innerShdw>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5" name="Oval 389"/>
            <p:cNvSpPr>
              <a:spLocks noChangeArrowheads="1"/>
            </p:cNvSpPr>
            <p:nvPr/>
          </p:nvSpPr>
          <p:spPr bwMode="auto">
            <a:xfrm>
              <a:off x="3137099" y="1775942"/>
              <a:ext cx="187325" cy="185738"/>
            </a:xfrm>
            <a:prstGeom prst="ellipse">
              <a:avLst/>
            </a:prstGeom>
            <a:solidFill>
              <a:srgbClr val="2F5EB0"/>
            </a:solidFill>
            <a:ln>
              <a:noFill/>
            </a:ln>
            <a:effectLst>
              <a:innerShdw blurRad="63500" dist="50800" dir="13500000">
                <a:prstClr val="black">
                  <a:alpha val="50000"/>
                </a:prstClr>
              </a:innerShdw>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6" name="Oval 390"/>
            <p:cNvSpPr>
              <a:spLocks noChangeArrowheads="1"/>
            </p:cNvSpPr>
            <p:nvPr/>
          </p:nvSpPr>
          <p:spPr bwMode="auto">
            <a:xfrm>
              <a:off x="1473399" y="3499967"/>
              <a:ext cx="187325" cy="185738"/>
            </a:xfrm>
            <a:prstGeom prst="ellipse">
              <a:avLst/>
            </a:prstGeom>
            <a:solidFill>
              <a:srgbClr val="2F5EB0"/>
            </a:solidFill>
            <a:ln>
              <a:noFill/>
            </a:ln>
            <a:effectLst>
              <a:innerShdw blurRad="63500" dist="50800" dir="13500000">
                <a:prstClr val="black">
                  <a:alpha val="50000"/>
                </a:prstClr>
              </a:innerShdw>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7" name="Oval 391"/>
            <p:cNvSpPr>
              <a:spLocks noChangeArrowheads="1"/>
            </p:cNvSpPr>
            <p:nvPr/>
          </p:nvSpPr>
          <p:spPr bwMode="auto">
            <a:xfrm>
              <a:off x="2981524" y="3350742"/>
              <a:ext cx="188913" cy="188913"/>
            </a:xfrm>
            <a:prstGeom prst="ellipse">
              <a:avLst/>
            </a:prstGeom>
            <a:solidFill>
              <a:srgbClr val="2F5EB0"/>
            </a:solidFill>
            <a:ln>
              <a:noFill/>
            </a:ln>
            <a:effectLst>
              <a:innerShdw blurRad="63500" dist="50800" dir="13500000">
                <a:prstClr val="black">
                  <a:alpha val="50000"/>
                </a:prstClr>
              </a:innerShdw>
            </a:effectLst>
            <a:extLst/>
          </p:spPr>
          <p:txBody>
            <a:bodyPr vert="horz" wrap="square" lIns="91440" tIns="45720" rIns="91440" bIns="45720" numCol="1" anchor="t" anchorCtr="0" compatLnSpc="1">
              <a:prstTxWarp prst="textNoShape">
                <a:avLst/>
              </a:prstTxWarp>
            </a:bodyPr>
            <a:lstStyle/>
            <a:p>
              <a:endParaRPr lang="zh-CN" altLang="en-US"/>
            </a:p>
          </p:txBody>
        </p:sp>
        <p:sp>
          <p:nvSpPr>
            <p:cNvPr id="118" name="Oval 392"/>
            <p:cNvSpPr>
              <a:spLocks noChangeArrowheads="1"/>
            </p:cNvSpPr>
            <p:nvPr/>
          </p:nvSpPr>
          <p:spPr bwMode="auto">
            <a:xfrm>
              <a:off x="2070299" y="1491779"/>
              <a:ext cx="133350" cy="134938"/>
            </a:xfrm>
            <a:prstGeom prst="ellipse">
              <a:avLst/>
            </a:prstGeom>
            <a:solidFill>
              <a:srgbClr val="2F5EB0"/>
            </a:solidFill>
            <a:ln>
              <a:noFill/>
            </a:ln>
            <a:effectLst>
              <a:innerShdw blurRad="63500" dist="50800" dir="13500000">
                <a:prstClr val="black">
                  <a:alpha val="50000"/>
                </a:prstClr>
              </a:innerShdw>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9" name="Oval 393"/>
            <p:cNvSpPr>
              <a:spLocks noChangeArrowheads="1"/>
            </p:cNvSpPr>
            <p:nvPr/>
          </p:nvSpPr>
          <p:spPr bwMode="auto">
            <a:xfrm>
              <a:off x="1316236" y="2175992"/>
              <a:ext cx="133350" cy="133350"/>
            </a:xfrm>
            <a:prstGeom prst="ellipse">
              <a:avLst/>
            </a:prstGeom>
            <a:solidFill>
              <a:srgbClr val="2F5EB0"/>
            </a:solidFill>
            <a:ln>
              <a:noFill/>
            </a:ln>
            <a:effectLst>
              <a:innerShdw blurRad="63500" dist="50800" dir="13500000">
                <a:prstClr val="black">
                  <a:alpha val="50000"/>
                </a:prstClr>
              </a:innerShdw>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0" name="Oval 394"/>
            <p:cNvSpPr>
              <a:spLocks noChangeArrowheads="1"/>
            </p:cNvSpPr>
            <p:nvPr/>
          </p:nvSpPr>
          <p:spPr bwMode="auto">
            <a:xfrm>
              <a:off x="1667074" y="2087092"/>
              <a:ext cx="133350" cy="136525"/>
            </a:xfrm>
            <a:prstGeom prst="ellipse">
              <a:avLst/>
            </a:prstGeom>
            <a:solidFill>
              <a:srgbClr val="2F5EB0"/>
            </a:solidFill>
            <a:ln>
              <a:noFill/>
            </a:ln>
            <a:effectLst>
              <a:innerShdw blurRad="63500" dist="50800" dir="13500000">
                <a:prstClr val="black">
                  <a:alpha val="50000"/>
                </a:prstClr>
              </a:innerShdw>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1" name="Oval 395"/>
            <p:cNvSpPr>
              <a:spLocks noChangeArrowheads="1"/>
            </p:cNvSpPr>
            <p:nvPr/>
          </p:nvSpPr>
          <p:spPr bwMode="auto">
            <a:xfrm>
              <a:off x="2814837" y="2096617"/>
              <a:ext cx="134938" cy="134938"/>
            </a:xfrm>
            <a:prstGeom prst="ellipse">
              <a:avLst/>
            </a:prstGeom>
            <a:solidFill>
              <a:srgbClr val="2F5EB0"/>
            </a:solidFill>
            <a:ln>
              <a:noFill/>
            </a:ln>
            <a:effectLst>
              <a:innerShdw blurRad="63500" dist="50800" dir="13500000">
                <a:prstClr val="black">
                  <a:alpha val="50000"/>
                </a:prstClr>
              </a:innerShdw>
            </a:effectLst>
            <a:extLst/>
          </p:spPr>
          <p:txBody>
            <a:bodyPr vert="horz" wrap="square" lIns="91440" tIns="45720" rIns="91440" bIns="45720" numCol="1" anchor="t" anchorCtr="0" compatLnSpc="1">
              <a:prstTxWarp prst="textNoShape">
                <a:avLst/>
              </a:prstTxWarp>
            </a:bodyPr>
            <a:lstStyle/>
            <a:p>
              <a:endParaRPr lang="zh-CN" altLang="en-US"/>
            </a:p>
          </p:txBody>
        </p:sp>
        <p:sp>
          <p:nvSpPr>
            <p:cNvPr id="123" name="Oval 397"/>
            <p:cNvSpPr>
              <a:spLocks noChangeArrowheads="1"/>
            </p:cNvSpPr>
            <p:nvPr/>
          </p:nvSpPr>
          <p:spPr bwMode="auto">
            <a:xfrm>
              <a:off x="2365574" y="764704"/>
              <a:ext cx="134938" cy="134938"/>
            </a:xfrm>
            <a:prstGeom prst="ellipse">
              <a:avLst/>
            </a:prstGeom>
            <a:solidFill>
              <a:srgbClr val="2F5EB0"/>
            </a:solidFill>
            <a:ln>
              <a:noFill/>
            </a:ln>
            <a:effectLst>
              <a:innerShdw blurRad="63500" dist="50800" dir="13500000">
                <a:prstClr val="black">
                  <a:alpha val="50000"/>
                </a:prstClr>
              </a:innerShdw>
            </a:effectLst>
            <a:extLst/>
          </p:spPr>
          <p:txBody>
            <a:bodyPr vert="horz" wrap="square" lIns="91440" tIns="45720" rIns="91440" bIns="45720" numCol="1" anchor="t" anchorCtr="0" compatLnSpc="1">
              <a:prstTxWarp prst="textNoShape">
                <a:avLst/>
              </a:prstTxWarp>
            </a:bodyPr>
            <a:lstStyle/>
            <a:p>
              <a:endParaRPr lang="zh-CN" altLang="en-US"/>
            </a:p>
          </p:txBody>
        </p:sp>
        <p:sp>
          <p:nvSpPr>
            <p:cNvPr id="124" name="Oval 398"/>
            <p:cNvSpPr>
              <a:spLocks noChangeArrowheads="1"/>
            </p:cNvSpPr>
            <p:nvPr/>
          </p:nvSpPr>
          <p:spPr bwMode="auto">
            <a:xfrm>
              <a:off x="3078362" y="1071092"/>
              <a:ext cx="133350" cy="134938"/>
            </a:xfrm>
            <a:prstGeom prst="ellipse">
              <a:avLst/>
            </a:prstGeom>
            <a:solidFill>
              <a:srgbClr val="2F5EB0"/>
            </a:solidFill>
            <a:ln>
              <a:noFill/>
            </a:ln>
            <a:effectLst>
              <a:innerShdw blurRad="63500" dist="50800" dir="13500000">
                <a:prstClr val="black">
                  <a:alpha val="50000"/>
                </a:prstClr>
              </a:innerShdw>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5" name="Oval 399"/>
            <p:cNvSpPr>
              <a:spLocks noChangeArrowheads="1"/>
            </p:cNvSpPr>
            <p:nvPr/>
          </p:nvSpPr>
          <p:spPr bwMode="auto">
            <a:xfrm>
              <a:off x="3279974" y="2903067"/>
              <a:ext cx="134938" cy="134938"/>
            </a:xfrm>
            <a:prstGeom prst="ellipse">
              <a:avLst/>
            </a:prstGeom>
            <a:solidFill>
              <a:srgbClr val="2F5EB0"/>
            </a:solidFill>
            <a:ln>
              <a:noFill/>
            </a:ln>
            <a:effectLst>
              <a:innerShdw blurRad="63500" dist="50800" dir="13500000">
                <a:prstClr val="black">
                  <a:alpha val="50000"/>
                </a:prstClr>
              </a:innerShdw>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6" name="Oval 400"/>
            <p:cNvSpPr>
              <a:spLocks noChangeArrowheads="1"/>
            </p:cNvSpPr>
            <p:nvPr/>
          </p:nvSpPr>
          <p:spPr bwMode="auto">
            <a:xfrm>
              <a:off x="2938662" y="3911129"/>
              <a:ext cx="133350" cy="134938"/>
            </a:xfrm>
            <a:prstGeom prst="ellipse">
              <a:avLst/>
            </a:prstGeom>
            <a:solidFill>
              <a:srgbClr val="2F5EB0"/>
            </a:solidFill>
            <a:ln>
              <a:noFill/>
            </a:ln>
            <a:effectLst>
              <a:innerShdw blurRad="63500" dist="50800" dir="13500000">
                <a:prstClr val="black">
                  <a:alpha val="50000"/>
                </a:prstClr>
              </a:innerShdw>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7" name="Oval 401"/>
            <p:cNvSpPr>
              <a:spLocks noChangeArrowheads="1"/>
            </p:cNvSpPr>
            <p:nvPr/>
          </p:nvSpPr>
          <p:spPr bwMode="auto">
            <a:xfrm>
              <a:off x="2648149" y="3982567"/>
              <a:ext cx="136525" cy="134938"/>
            </a:xfrm>
            <a:prstGeom prst="ellipse">
              <a:avLst/>
            </a:prstGeom>
            <a:solidFill>
              <a:srgbClr val="2F5EB0"/>
            </a:solidFill>
            <a:ln>
              <a:noFill/>
            </a:ln>
            <a:effectLst>
              <a:innerShdw blurRad="63500" dist="50800" dir="13500000">
                <a:prstClr val="black">
                  <a:alpha val="50000"/>
                </a:prstClr>
              </a:innerShdw>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8" name="Oval 402"/>
            <p:cNvSpPr>
              <a:spLocks noChangeArrowheads="1"/>
            </p:cNvSpPr>
            <p:nvPr/>
          </p:nvSpPr>
          <p:spPr bwMode="auto">
            <a:xfrm>
              <a:off x="1628974" y="3988917"/>
              <a:ext cx="134938" cy="133350"/>
            </a:xfrm>
            <a:prstGeom prst="ellipse">
              <a:avLst/>
            </a:prstGeom>
            <a:solidFill>
              <a:srgbClr val="2F5EB0"/>
            </a:solidFill>
            <a:ln>
              <a:noFill/>
            </a:ln>
            <a:effectLst>
              <a:innerShdw blurRad="63500" dist="50800" dir="13500000">
                <a:prstClr val="black">
                  <a:alpha val="50000"/>
                </a:prstClr>
              </a:innerShdw>
            </a:effectLst>
            <a:extLst/>
          </p:spPr>
          <p:txBody>
            <a:bodyPr vert="horz" wrap="square" lIns="91440" tIns="45720" rIns="91440" bIns="45720" numCol="1" anchor="t" anchorCtr="0" compatLnSpc="1">
              <a:prstTxWarp prst="textNoShape">
                <a:avLst/>
              </a:prstTxWarp>
            </a:bodyPr>
            <a:lstStyle/>
            <a:p>
              <a:endParaRPr lang="zh-CN" altLang="en-US"/>
            </a:p>
          </p:txBody>
        </p:sp>
        <p:sp>
          <p:nvSpPr>
            <p:cNvPr id="129" name="Oval 403"/>
            <p:cNvSpPr>
              <a:spLocks noChangeArrowheads="1"/>
            </p:cNvSpPr>
            <p:nvPr/>
          </p:nvSpPr>
          <p:spPr bwMode="auto">
            <a:xfrm>
              <a:off x="1770261" y="2964979"/>
              <a:ext cx="188913" cy="185738"/>
            </a:xfrm>
            <a:prstGeom prst="ellipse">
              <a:avLst/>
            </a:prstGeom>
            <a:solidFill>
              <a:srgbClr val="2F5EB0"/>
            </a:solidFill>
            <a:ln>
              <a:noFill/>
            </a:ln>
            <a:effectLst>
              <a:innerShdw blurRad="63500" dist="50800" dir="13500000">
                <a:prstClr val="black">
                  <a:alpha val="50000"/>
                </a:prstClr>
              </a:innerShdw>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0" name="Oval 404"/>
            <p:cNvSpPr>
              <a:spLocks noChangeArrowheads="1"/>
            </p:cNvSpPr>
            <p:nvPr/>
          </p:nvSpPr>
          <p:spPr bwMode="auto">
            <a:xfrm>
              <a:off x="2640212" y="3139604"/>
              <a:ext cx="185738" cy="188913"/>
            </a:xfrm>
            <a:prstGeom prst="ellipse">
              <a:avLst/>
            </a:prstGeom>
            <a:solidFill>
              <a:srgbClr val="2F5EB0"/>
            </a:solidFill>
            <a:ln>
              <a:noFill/>
            </a:ln>
            <a:effectLst>
              <a:innerShdw blurRad="63500" dist="50800" dir="13500000">
                <a:prstClr val="black">
                  <a:alpha val="50000"/>
                </a:prstClr>
              </a:innerShdw>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1" name="Oval 405"/>
            <p:cNvSpPr>
              <a:spLocks noChangeArrowheads="1"/>
            </p:cNvSpPr>
            <p:nvPr/>
          </p:nvSpPr>
          <p:spPr bwMode="auto">
            <a:xfrm>
              <a:off x="2648149" y="3606329"/>
              <a:ext cx="187325" cy="185738"/>
            </a:xfrm>
            <a:prstGeom prst="ellipse">
              <a:avLst/>
            </a:prstGeom>
            <a:solidFill>
              <a:srgbClr val="2F5EB0"/>
            </a:solidFill>
            <a:ln>
              <a:noFill/>
            </a:ln>
            <a:effectLst>
              <a:innerShdw blurRad="63500" dist="50800" dir="13500000">
                <a:prstClr val="black">
                  <a:alpha val="50000"/>
                </a:prstClr>
              </a:innerShdw>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2" name="Oval 406"/>
            <p:cNvSpPr>
              <a:spLocks noChangeArrowheads="1"/>
            </p:cNvSpPr>
            <p:nvPr/>
          </p:nvSpPr>
          <p:spPr bwMode="auto">
            <a:xfrm>
              <a:off x="1946474" y="3561879"/>
              <a:ext cx="188913" cy="187325"/>
            </a:xfrm>
            <a:prstGeom prst="ellipse">
              <a:avLst/>
            </a:prstGeom>
            <a:solidFill>
              <a:srgbClr val="2F5EB0"/>
            </a:solidFill>
            <a:ln>
              <a:noFill/>
            </a:ln>
            <a:effectLst>
              <a:innerShdw blurRad="63500" dist="50800" dir="13500000">
                <a:prstClr val="black">
                  <a:alpha val="50000"/>
                </a:prstClr>
              </a:innerShdw>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3" name="Oval 407"/>
            <p:cNvSpPr>
              <a:spLocks noChangeArrowheads="1"/>
            </p:cNvSpPr>
            <p:nvPr/>
          </p:nvSpPr>
          <p:spPr bwMode="auto">
            <a:xfrm>
              <a:off x="1694061" y="2377604"/>
              <a:ext cx="185738" cy="185738"/>
            </a:xfrm>
            <a:prstGeom prst="ellipse">
              <a:avLst/>
            </a:prstGeom>
            <a:solidFill>
              <a:srgbClr val="2F5EB0"/>
            </a:solidFill>
            <a:ln>
              <a:noFill/>
            </a:ln>
            <a:effectLst>
              <a:innerShdw blurRad="63500" dist="50800" dir="13500000">
                <a:prstClr val="black">
                  <a:alpha val="50000"/>
                </a:prstClr>
              </a:innerShdw>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4" name="Oval 128"/>
            <p:cNvSpPr>
              <a:spLocks noChangeArrowheads="1"/>
            </p:cNvSpPr>
            <p:nvPr/>
          </p:nvSpPr>
          <p:spPr bwMode="auto">
            <a:xfrm>
              <a:off x="2144911" y="3002424"/>
              <a:ext cx="339725" cy="339725"/>
            </a:xfrm>
            <a:prstGeom prst="ellipse">
              <a:avLst/>
            </a:prstGeom>
            <a:solidFill>
              <a:srgbClr val="2F5EB0"/>
            </a:solidFill>
            <a:ln>
              <a:noFill/>
            </a:ln>
            <a:effectLst>
              <a:innerShdw blurRad="63500" dist="50800" dir="13500000">
                <a:prstClr val="black">
                  <a:alpha val="50000"/>
                </a:prstClr>
              </a:innerShdw>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6" name="组合 5"/>
          <p:cNvGrpSpPr/>
          <p:nvPr/>
        </p:nvGrpSpPr>
        <p:grpSpPr>
          <a:xfrm>
            <a:off x="7393731" y="1630597"/>
            <a:ext cx="546935" cy="546935"/>
            <a:chOff x="7393731" y="1630597"/>
            <a:chExt cx="546935" cy="546935"/>
          </a:xfrm>
          <a:effectLst>
            <a:outerShdw blurRad="50800" dist="38100" dir="2700000" algn="tl" rotWithShape="0">
              <a:prstClr val="black">
                <a:alpha val="40000"/>
              </a:prstClr>
            </a:outerShdw>
          </a:effectLst>
        </p:grpSpPr>
        <p:sp>
          <p:nvSpPr>
            <p:cNvPr id="157" name="椭圆 156"/>
            <p:cNvSpPr/>
            <p:nvPr/>
          </p:nvSpPr>
          <p:spPr>
            <a:xfrm>
              <a:off x="7393731" y="1630597"/>
              <a:ext cx="546935" cy="546935"/>
            </a:xfrm>
            <a:prstGeom prst="ellipse">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方正兰亭黑简体" panose="02000000000000000000" pitchFamily="2" charset="-122"/>
                <a:ea typeface="方正兰亭黑简体" panose="02000000000000000000" pitchFamily="2" charset="-122"/>
              </a:endParaRPr>
            </a:p>
          </p:txBody>
        </p:sp>
        <p:sp>
          <p:nvSpPr>
            <p:cNvPr id="158" name="标题 4"/>
            <p:cNvSpPr txBox="1">
              <a:spLocks/>
            </p:cNvSpPr>
            <p:nvPr/>
          </p:nvSpPr>
          <p:spPr>
            <a:xfrm>
              <a:off x="7422860" y="1725170"/>
              <a:ext cx="517805" cy="360041"/>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1600" b="1" dirty="0" smtClean="0">
                  <a:solidFill>
                    <a:schemeClr val="bg1"/>
                  </a:solidFill>
                  <a:latin typeface="方正兰亭黑简体" panose="02000000000000000000" pitchFamily="2" charset="-122"/>
                  <a:ea typeface="方正兰亭黑简体" panose="02000000000000000000" pitchFamily="2" charset="-122"/>
                </a:rPr>
                <a:t>01</a:t>
              </a:r>
            </a:p>
          </p:txBody>
        </p:sp>
      </p:grpSp>
      <p:sp>
        <p:nvSpPr>
          <p:cNvPr id="159" name="矩形 158"/>
          <p:cNvSpPr/>
          <p:nvPr/>
        </p:nvSpPr>
        <p:spPr>
          <a:xfrm>
            <a:off x="8157378" y="1412776"/>
            <a:ext cx="2758205" cy="369324"/>
          </a:xfrm>
          <a:prstGeom prst="rect">
            <a:avLst/>
          </a:prstGeom>
        </p:spPr>
        <p:txBody>
          <a:bodyPr wrap="square" lIns="91431" tIns="45716" rIns="91431" bIns="45716">
            <a:spAutoFit/>
          </a:bodyPr>
          <a:lstStyle/>
          <a:p>
            <a:pPr>
              <a:spcBef>
                <a:spcPct val="0"/>
              </a:spcBef>
              <a:buFont typeface="Arial" charset="0"/>
              <a:buNone/>
            </a:pPr>
            <a:r>
              <a:rPr lang="zh-CN" altLang="en-US" b="1" dirty="0" smtClean="0">
                <a:solidFill>
                  <a:srgbClr val="2F5EB0"/>
                </a:solidFill>
                <a:latin typeface="微软雅黑" panose="020B0503020204020204" pitchFamily="34" charset="-122"/>
                <a:ea typeface="微软雅黑" panose="020B0503020204020204" pitchFamily="34" charset="-122"/>
                <a:cs typeface="Arial" panose="020B0604020202020204" pitchFamily="34" charset="0"/>
              </a:rPr>
              <a:t>点击输入标题</a:t>
            </a:r>
            <a:endParaRPr lang="zh-CN" altLang="en-US" b="1" dirty="0">
              <a:solidFill>
                <a:srgbClr val="2F5EB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160" name="矩形 47"/>
          <p:cNvSpPr>
            <a:spLocks noChangeArrowheads="1"/>
          </p:cNvSpPr>
          <p:nvPr/>
        </p:nvSpPr>
        <p:spPr bwMode="auto">
          <a:xfrm>
            <a:off x="8156691" y="1786025"/>
            <a:ext cx="3024336"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400" dirty="0">
                <a:solidFill>
                  <a:schemeClr val="tx1">
                    <a:lumMod val="50000"/>
                    <a:lumOff val="50000"/>
                  </a:schemeClr>
                </a:solidFill>
                <a:sym typeface="微软雅黑" pitchFamily="34" charset="-122"/>
              </a:rPr>
              <a:t>在此录入上述图表的</a:t>
            </a:r>
            <a:r>
              <a:rPr lang="zh-CN" altLang="en-US" sz="1400" dirty="0" smtClean="0">
                <a:solidFill>
                  <a:schemeClr val="tx1">
                    <a:lumMod val="50000"/>
                    <a:lumOff val="50000"/>
                  </a:schemeClr>
                </a:solidFill>
                <a:sym typeface="微软雅黑" pitchFamily="34" charset="-122"/>
              </a:rPr>
              <a:t>综合说明</a:t>
            </a:r>
            <a:r>
              <a:rPr lang="zh-CN" altLang="en-US" sz="1400" dirty="0">
                <a:solidFill>
                  <a:schemeClr val="tx1">
                    <a:lumMod val="50000"/>
                    <a:lumOff val="50000"/>
                  </a:schemeClr>
                </a:solidFill>
                <a:sym typeface="微软雅黑" pitchFamily="34" charset="-122"/>
              </a:rPr>
              <a:t>，在此录入上述图表的综合描述</a:t>
            </a:r>
            <a:r>
              <a:rPr lang="zh-CN" altLang="en-US" sz="1400" dirty="0" smtClean="0">
                <a:solidFill>
                  <a:schemeClr val="tx1">
                    <a:lumMod val="50000"/>
                    <a:lumOff val="50000"/>
                  </a:schemeClr>
                </a:solidFill>
                <a:sym typeface="微软雅黑" pitchFamily="34" charset="-122"/>
              </a:rPr>
              <a:t>说明。</a:t>
            </a:r>
            <a:endParaRPr lang="zh-CN" altLang="en-US" sz="1400" dirty="0">
              <a:solidFill>
                <a:schemeClr val="tx1">
                  <a:lumMod val="50000"/>
                  <a:lumOff val="50000"/>
                </a:schemeClr>
              </a:solidFill>
              <a:sym typeface="微软雅黑" pitchFamily="34" charset="-122"/>
            </a:endParaRPr>
          </a:p>
        </p:txBody>
      </p:sp>
      <p:grpSp>
        <p:nvGrpSpPr>
          <p:cNvPr id="8" name="组合 7"/>
          <p:cNvGrpSpPr/>
          <p:nvPr/>
        </p:nvGrpSpPr>
        <p:grpSpPr>
          <a:xfrm>
            <a:off x="7710891" y="2808198"/>
            <a:ext cx="546935" cy="546935"/>
            <a:chOff x="7710891" y="2808198"/>
            <a:chExt cx="546935" cy="546935"/>
          </a:xfrm>
        </p:grpSpPr>
        <p:sp>
          <p:nvSpPr>
            <p:cNvPr id="161" name="椭圆 160"/>
            <p:cNvSpPr/>
            <p:nvPr/>
          </p:nvSpPr>
          <p:spPr>
            <a:xfrm>
              <a:off x="7710891" y="2808198"/>
              <a:ext cx="546935" cy="546935"/>
            </a:xfrm>
            <a:prstGeom prst="ellipse">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方正兰亭黑简体" panose="02000000000000000000" pitchFamily="2" charset="-122"/>
                <a:ea typeface="方正兰亭黑简体" panose="02000000000000000000" pitchFamily="2" charset="-122"/>
              </a:endParaRPr>
            </a:p>
          </p:txBody>
        </p:sp>
        <p:sp>
          <p:nvSpPr>
            <p:cNvPr id="162" name="标题 4"/>
            <p:cNvSpPr txBox="1">
              <a:spLocks/>
            </p:cNvSpPr>
            <p:nvPr/>
          </p:nvSpPr>
          <p:spPr>
            <a:xfrm>
              <a:off x="7740020" y="2902771"/>
              <a:ext cx="517805" cy="360041"/>
            </a:xfrm>
            <a:prstGeom prst="rect">
              <a:avLst/>
            </a:prstGeom>
            <a:ln>
              <a:noFill/>
            </a:ln>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1600" b="1" dirty="0" smtClean="0">
                  <a:solidFill>
                    <a:schemeClr val="bg1"/>
                  </a:solidFill>
                  <a:latin typeface="方正兰亭黑简体" panose="02000000000000000000" pitchFamily="2" charset="-122"/>
                  <a:ea typeface="方正兰亭黑简体" panose="02000000000000000000" pitchFamily="2" charset="-122"/>
                </a:rPr>
                <a:t>0</a:t>
              </a:r>
              <a:r>
                <a:rPr lang="zh-CN" altLang="en-US" sz="1600" b="1" dirty="0" smtClean="0">
                  <a:solidFill>
                    <a:schemeClr val="bg1"/>
                  </a:solidFill>
                  <a:latin typeface="方正兰亭黑简体" panose="02000000000000000000" pitchFamily="2" charset="-122"/>
                  <a:ea typeface="方正兰亭黑简体" panose="02000000000000000000" pitchFamily="2" charset="-122"/>
                </a:rPr>
                <a:t>２</a:t>
              </a:r>
              <a:endParaRPr lang="en-US" altLang="zh-CN" sz="1600" b="1" dirty="0" smtClean="0">
                <a:solidFill>
                  <a:schemeClr val="bg1"/>
                </a:solidFill>
                <a:latin typeface="方正兰亭黑简体" panose="02000000000000000000" pitchFamily="2" charset="-122"/>
                <a:ea typeface="方正兰亭黑简体" panose="02000000000000000000" pitchFamily="2" charset="-122"/>
              </a:endParaRPr>
            </a:p>
          </p:txBody>
        </p:sp>
      </p:grpSp>
      <p:sp>
        <p:nvSpPr>
          <p:cNvPr id="163" name="矩形 162"/>
          <p:cNvSpPr/>
          <p:nvPr/>
        </p:nvSpPr>
        <p:spPr>
          <a:xfrm>
            <a:off x="8474538" y="2590377"/>
            <a:ext cx="2758205" cy="369324"/>
          </a:xfrm>
          <a:prstGeom prst="rect">
            <a:avLst/>
          </a:prstGeom>
        </p:spPr>
        <p:txBody>
          <a:bodyPr wrap="square" lIns="91431" tIns="45716" rIns="91431" bIns="45716">
            <a:spAutoFit/>
          </a:bodyPr>
          <a:lstStyle/>
          <a:p>
            <a:pPr>
              <a:spcBef>
                <a:spcPct val="0"/>
              </a:spcBef>
              <a:buFont typeface="Arial" charset="0"/>
              <a:buNone/>
            </a:pPr>
            <a:r>
              <a:rPr lang="zh-CN" altLang="en-US" b="1" dirty="0" smtClean="0">
                <a:solidFill>
                  <a:srgbClr val="2F5EB0"/>
                </a:solidFill>
                <a:latin typeface="微软雅黑" panose="020B0503020204020204" pitchFamily="34" charset="-122"/>
                <a:ea typeface="微软雅黑" panose="020B0503020204020204" pitchFamily="34" charset="-122"/>
                <a:cs typeface="Arial" panose="020B0604020202020204" pitchFamily="34" charset="0"/>
              </a:rPr>
              <a:t>点击输入标题</a:t>
            </a:r>
            <a:endParaRPr lang="zh-CN" altLang="en-US" b="1" dirty="0">
              <a:solidFill>
                <a:srgbClr val="2F5EB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164" name="矩形 47"/>
          <p:cNvSpPr>
            <a:spLocks noChangeArrowheads="1"/>
          </p:cNvSpPr>
          <p:nvPr/>
        </p:nvSpPr>
        <p:spPr bwMode="auto">
          <a:xfrm>
            <a:off x="8473851" y="2963626"/>
            <a:ext cx="3024336"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400" dirty="0">
                <a:solidFill>
                  <a:schemeClr val="tx1">
                    <a:lumMod val="50000"/>
                    <a:lumOff val="50000"/>
                  </a:schemeClr>
                </a:solidFill>
                <a:sym typeface="微软雅黑" pitchFamily="34" charset="-122"/>
              </a:rPr>
              <a:t>在此录入上述图表的</a:t>
            </a:r>
            <a:r>
              <a:rPr lang="zh-CN" altLang="en-US" sz="1400" dirty="0" smtClean="0">
                <a:solidFill>
                  <a:schemeClr val="tx1">
                    <a:lumMod val="50000"/>
                    <a:lumOff val="50000"/>
                  </a:schemeClr>
                </a:solidFill>
                <a:sym typeface="微软雅黑" pitchFamily="34" charset="-122"/>
              </a:rPr>
              <a:t>综合说明</a:t>
            </a:r>
            <a:r>
              <a:rPr lang="zh-CN" altLang="en-US" sz="1400" dirty="0">
                <a:solidFill>
                  <a:schemeClr val="tx1">
                    <a:lumMod val="50000"/>
                    <a:lumOff val="50000"/>
                  </a:schemeClr>
                </a:solidFill>
                <a:sym typeface="微软雅黑" pitchFamily="34" charset="-122"/>
              </a:rPr>
              <a:t>，在此录入上述图表的综合描述</a:t>
            </a:r>
            <a:r>
              <a:rPr lang="zh-CN" altLang="en-US" sz="1400" dirty="0" smtClean="0">
                <a:solidFill>
                  <a:schemeClr val="tx1">
                    <a:lumMod val="50000"/>
                    <a:lumOff val="50000"/>
                  </a:schemeClr>
                </a:solidFill>
                <a:sym typeface="微软雅黑" pitchFamily="34" charset="-122"/>
              </a:rPr>
              <a:t>说明。</a:t>
            </a:r>
            <a:endParaRPr lang="zh-CN" altLang="en-US" sz="1400" dirty="0">
              <a:solidFill>
                <a:schemeClr val="tx1">
                  <a:lumMod val="50000"/>
                  <a:lumOff val="50000"/>
                </a:schemeClr>
              </a:solidFill>
              <a:sym typeface="微软雅黑" pitchFamily="34" charset="-122"/>
            </a:endParaRPr>
          </a:p>
        </p:txBody>
      </p:sp>
      <p:grpSp>
        <p:nvGrpSpPr>
          <p:cNvPr id="182" name="组合 181"/>
          <p:cNvGrpSpPr/>
          <p:nvPr/>
        </p:nvGrpSpPr>
        <p:grpSpPr>
          <a:xfrm>
            <a:off x="7321723" y="4032334"/>
            <a:ext cx="546935" cy="546935"/>
            <a:chOff x="7321723" y="4032334"/>
            <a:chExt cx="546935" cy="546935"/>
          </a:xfrm>
        </p:grpSpPr>
        <p:sp>
          <p:nvSpPr>
            <p:cNvPr id="165" name="椭圆 164"/>
            <p:cNvSpPr/>
            <p:nvPr/>
          </p:nvSpPr>
          <p:spPr>
            <a:xfrm>
              <a:off x="7321723" y="4032334"/>
              <a:ext cx="546935" cy="546935"/>
            </a:xfrm>
            <a:prstGeom prst="ellipse">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方正兰亭黑简体" panose="02000000000000000000" pitchFamily="2" charset="-122"/>
                <a:ea typeface="方正兰亭黑简体" panose="02000000000000000000" pitchFamily="2" charset="-122"/>
              </a:endParaRPr>
            </a:p>
          </p:txBody>
        </p:sp>
        <p:sp>
          <p:nvSpPr>
            <p:cNvPr id="166" name="标题 4"/>
            <p:cNvSpPr txBox="1">
              <a:spLocks/>
            </p:cNvSpPr>
            <p:nvPr/>
          </p:nvSpPr>
          <p:spPr>
            <a:xfrm>
              <a:off x="7350852" y="4126907"/>
              <a:ext cx="517805" cy="360041"/>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1600" b="1" dirty="0" smtClean="0">
                  <a:solidFill>
                    <a:schemeClr val="bg1"/>
                  </a:solidFill>
                  <a:latin typeface="方正兰亭黑简体" panose="02000000000000000000" pitchFamily="2" charset="-122"/>
                  <a:ea typeface="方正兰亭黑简体" panose="02000000000000000000" pitchFamily="2" charset="-122"/>
                </a:rPr>
                <a:t>0</a:t>
              </a:r>
              <a:r>
                <a:rPr lang="zh-CN" altLang="en-US" sz="1600" b="1" dirty="0" smtClean="0">
                  <a:solidFill>
                    <a:schemeClr val="bg1"/>
                  </a:solidFill>
                  <a:latin typeface="方正兰亭黑简体" panose="02000000000000000000" pitchFamily="2" charset="-122"/>
                  <a:ea typeface="方正兰亭黑简体" panose="02000000000000000000" pitchFamily="2" charset="-122"/>
                </a:rPr>
                <a:t>３</a:t>
              </a:r>
              <a:endParaRPr lang="en-US" altLang="zh-CN" sz="1600" b="1" dirty="0" smtClean="0">
                <a:solidFill>
                  <a:schemeClr val="bg1"/>
                </a:solidFill>
                <a:latin typeface="方正兰亭黑简体" panose="02000000000000000000" pitchFamily="2" charset="-122"/>
                <a:ea typeface="方正兰亭黑简体" panose="02000000000000000000" pitchFamily="2" charset="-122"/>
              </a:endParaRPr>
            </a:p>
          </p:txBody>
        </p:sp>
      </p:grpSp>
      <p:sp>
        <p:nvSpPr>
          <p:cNvPr id="167" name="矩形 166"/>
          <p:cNvSpPr/>
          <p:nvPr/>
        </p:nvSpPr>
        <p:spPr>
          <a:xfrm>
            <a:off x="8085370" y="3814513"/>
            <a:ext cx="2758205" cy="369324"/>
          </a:xfrm>
          <a:prstGeom prst="rect">
            <a:avLst/>
          </a:prstGeom>
        </p:spPr>
        <p:txBody>
          <a:bodyPr wrap="square" lIns="91431" tIns="45716" rIns="91431" bIns="45716">
            <a:spAutoFit/>
          </a:bodyPr>
          <a:lstStyle/>
          <a:p>
            <a:pPr>
              <a:spcBef>
                <a:spcPct val="0"/>
              </a:spcBef>
              <a:buFont typeface="Arial" charset="0"/>
              <a:buNone/>
            </a:pPr>
            <a:r>
              <a:rPr lang="zh-CN" altLang="en-US" b="1" dirty="0" smtClean="0">
                <a:solidFill>
                  <a:srgbClr val="2F5EB0"/>
                </a:solidFill>
                <a:latin typeface="微软雅黑" panose="020B0503020204020204" pitchFamily="34" charset="-122"/>
                <a:ea typeface="微软雅黑" panose="020B0503020204020204" pitchFamily="34" charset="-122"/>
                <a:cs typeface="Arial" panose="020B0604020202020204" pitchFamily="34" charset="0"/>
              </a:rPr>
              <a:t>点击输入标题</a:t>
            </a:r>
            <a:endParaRPr lang="zh-CN" altLang="en-US" b="1" dirty="0">
              <a:solidFill>
                <a:srgbClr val="2F5EB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168" name="矩形 47"/>
          <p:cNvSpPr>
            <a:spLocks noChangeArrowheads="1"/>
          </p:cNvSpPr>
          <p:nvPr/>
        </p:nvSpPr>
        <p:spPr bwMode="auto">
          <a:xfrm>
            <a:off x="8084683" y="4187762"/>
            <a:ext cx="3024336"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400" dirty="0">
                <a:solidFill>
                  <a:schemeClr val="tx1">
                    <a:lumMod val="50000"/>
                    <a:lumOff val="50000"/>
                  </a:schemeClr>
                </a:solidFill>
                <a:sym typeface="微软雅黑" pitchFamily="34" charset="-122"/>
              </a:rPr>
              <a:t>在此录入上述图表的</a:t>
            </a:r>
            <a:r>
              <a:rPr lang="zh-CN" altLang="en-US" sz="1400" dirty="0" smtClean="0">
                <a:solidFill>
                  <a:schemeClr val="tx1">
                    <a:lumMod val="50000"/>
                    <a:lumOff val="50000"/>
                  </a:schemeClr>
                </a:solidFill>
                <a:sym typeface="微软雅黑" pitchFamily="34" charset="-122"/>
              </a:rPr>
              <a:t>综合说明</a:t>
            </a:r>
            <a:r>
              <a:rPr lang="zh-CN" altLang="en-US" sz="1400" dirty="0">
                <a:solidFill>
                  <a:schemeClr val="tx1">
                    <a:lumMod val="50000"/>
                    <a:lumOff val="50000"/>
                  </a:schemeClr>
                </a:solidFill>
                <a:sym typeface="微软雅黑" pitchFamily="34" charset="-122"/>
              </a:rPr>
              <a:t>，在此录入上述图表的综合描述</a:t>
            </a:r>
            <a:r>
              <a:rPr lang="zh-CN" altLang="en-US" sz="1400" dirty="0" smtClean="0">
                <a:solidFill>
                  <a:schemeClr val="tx1">
                    <a:lumMod val="50000"/>
                    <a:lumOff val="50000"/>
                  </a:schemeClr>
                </a:solidFill>
                <a:sym typeface="微软雅黑" pitchFamily="34" charset="-122"/>
              </a:rPr>
              <a:t>说明。</a:t>
            </a:r>
            <a:endParaRPr lang="zh-CN" altLang="en-US" sz="1400" dirty="0">
              <a:solidFill>
                <a:schemeClr val="tx1">
                  <a:lumMod val="50000"/>
                  <a:lumOff val="50000"/>
                </a:schemeClr>
              </a:solidFill>
              <a:sym typeface="微软雅黑" pitchFamily="34" charset="-122"/>
            </a:endParaRPr>
          </a:p>
        </p:txBody>
      </p:sp>
      <p:grpSp>
        <p:nvGrpSpPr>
          <p:cNvPr id="183" name="组合 182"/>
          <p:cNvGrpSpPr/>
          <p:nvPr/>
        </p:nvGrpSpPr>
        <p:grpSpPr>
          <a:xfrm>
            <a:off x="4110492" y="1656070"/>
            <a:ext cx="546935" cy="546935"/>
            <a:chOff x="4110492" y="1656070"/>
            <a:chExt cx="546935" cy="546935"/>
          </a:xfrm>
        </p:grpSpPr>
        <p:sp>
          <p:nvSpPr>
            <p:cNvPr id="169" name="椭圆 168"/>
            <p:cNvSpPr/>
            <p:nvPr/>
          </p:nvSpPr>
          <p:spPr>
            <a:xfrm>
              <a:off x="4110492" y="1656070"/>
              <a:ext cx="546935" cy="546935"/>
            </a:xfrm>
            <a:prstGeom prst="ellipse">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方正兰亭黑简体" panose="02000000000000000000" pitchFamily="2" charset="-122"/>
                <a:ea typeface="方正兰亭黑简体" panose="02000000000000000000" pitchFamily="2" charset="-122"/>
              </a:endParaRPr>
            </a:p>
          </p:txBody>
        </p:sp>
        <p:sp>
          <p:nvSpPr>
            <p:cNvPr id="170" name="标题 4"/>
            <p:cNvSpPr txBox="1">
              <a:spLocks/>
            </p:cNvSpPr>
            <p:nvPr/>
          </p:nvSpPr>
          <p:spPr>
            <a:xfrm>
              <a:off x="4139621" y="1750643"/>
              <a:ext cx="517805" cy="360041"/>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1600" b="1" dirty="0" smtClean="0">
                  <a:solidFill>
                    <a:schemeClr val="bg1"/>
                  </a:solidFill>
                  <a:latin typeface="方正兰亭黑简体" panose="02000000000000000000" pitchFamily="2" charset="-122"/>
                  <a:ea typeface="方正兰亭黑简体" panose="02000000000000000000" pitchFamily="2" charset="-122"/>
                </a:rPr>
                <a:t>0</a:t>
              </a:r>
              <a:r>
                <a:rPr lang="zh-CN" altLang="en-US" sz="1600" b="1" dirty="0" smtClean="0">
                  <a:solidFill>
                    <a:schemeClr val="bg1"/>
                  </a:solidFill>
                  <a:latin typeface="方正兰亭黑简体" panose="02000000000000000000" pitchFamily="2" charset="-122"/>
                  <a:ea typeface="方正兰亭黑简体" panose="02000000000000000000" pitchFamily="2" charset="-122"/>
                </a:rPr>
                <a:t>４</a:t>
              </a:r>
              <a:endParaRPr lang="en-US" altLang="zh-CN" sz="1600" b="1" dirty="0" smtClean="0">
                <a:solidFill>
                  <a:schemeClr val="bg1"/>
                </a:solidFill>
                <a:latin typeface="方正兰亭黑简体" panose="02000000000000000000" pitchFamily="2" charset="-122"/>
                <a:ea typeface="方正兰亭黑简体" panose="02000000000000000000" pitchFamily="2" charset="-122"/>
              </a:endParaRPr>
            </a:p>
          </p:txBody>
        </p:sp>
      </p:grpSp>
      <p:sp>
        <p:nvSpPr>
          <p:cNvPr id="171" name="矩形 170"/>
          <p:cNvSpPr/>
          <p:nvPr/>
        </p:nvSpPr>
        <p:spPr>
          <a:xfrm>
            <a:off x="1366038" y="1438249"/>
            <a:ext cx="2758205" cy="369324"/>
          </a:xfrm>
          <a:prstGeom prst="rect">
            <a:avLst/>
          </a:prstGeom>
        </p:spPr>
        <p:txBody>
          <a:bodyPr wrap="square" lIns="91431" tIns="45716" rIns="91431" bIns="45716">
            <a:spAutoFit/>
          </a:bodyPr>
          <a:lstStyle/>
          <a:p>
            <a:pPr algn="r">
              <a:spcBef>
                <a:spcPct val="0"/>
              </a:spcBef>
              <a:buFont typeface="Arial" charset="0"/>
              <a:buNone/>
            </a:pPr>
            <a:r>
              <a:rPr lang="zh-CN" altLang="en-US" b="1" dirty="0" smtClean="0">
                <a:solidFill>
                  <a:srgbClr val="2F5EB0"/>
                </a:solidFill>
                <a:latin typeface="微软雅黑" panose="020B0503020204020204" pitchFamily="34" charset="-122"/>
                <a:ea typeface="微软雅黑" panose="020B0503020204020204" pitchFamily="34" charset="-122"/>
                <a:cs typeface="Arial" panose="020B0604020202020204" pitchFamily="34" charset="0"/>
              </a:rPr>
              <a:t>点击输入标题</a:t>
            </a:r>
            <a:endParaRPr lang="zh-CN" altLang="en-US" b="1" dirty="0">
              <a:solidFill>
                <a:srgbClr val="2F5EB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172" name="矩形 47"/>
          <p:cNvSpPr>
            <a:spLocks noChangeArrowheads="1"/>
          </p:cNvSpPr>
          <p:nvPr/>
        </p:nvSpPr>
        <p:spPr bwMode="auto">
          <a:xfrm>
            <a:off x="1099907" y="1811498"/>
            <a:ext cx="3024336"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r">
              <a:lnSpc>
                <a:spcPct val="120000"/>
              </a:lnSpc>
              <a:spcBef>
                <a:spcPct val="0"/>
              </a:spcBef>
              <a:buNone/>
            </a:pPr>
            <a:r>
              <a:rPr lang="zh-CN" altLang="en-US" sz="1400" dirty="0">
                <a:solidFill>
                  <a:schemeClr val="tx1">
                    <a:lumMod val="50000"/>
                    <a:lumOff val="50000"/>
                  </a:schemeClr>
                </a:solidFill>
                <a:sym typeface="微软雅黑" pitchFamily="34" charset="-122"/>
              </a:rPr>
              <a:t>在此录入上述图表的</a:t>
            </a:r>
            <a:r>
              <a:rPr lang="zh-CN" altLang="en-US" sz="1400" dirty="0" smtClean="0">
                <a:solidFill>
                  <a:schemeClr val="tx1">
                    <a:lumMod val="50000"/>
                    <a:lumOff val="50000"/>
                  </a:schemeClr>
                </a:solidFill>
                <a:sym typeface="微软雅黑" pitchFamily="34" charset="-122"/>
              </a:rPr>
              <a:t>综合说明</a:t>
            </a:r>
            <a:r>
              <a:rPr lang="zh-CN" altLang="en-US" sz="1400" dirty="0">
                <a:solidFill>
                  <a:schemeClr val="tx1">
                    <a:lumMod val="50000"/>
                    <a:lumOff val="50000"/>
                  </a:schemeClr>
                </a:solidFill>
                <a:sym typeface="微软雅黑" pitchFamily="34" charset="-122"/>
              </a:rPr>
              <a:t>，在此录入上述图表的综合描述</a:t>
            </a:r>
            <a:r>
              <a:rPr lang="zh-CN" altLang="en-US" sz="1400" dirty="0" smtClean="0">
                <a:solidFill>
                  <a:schemeClr val="tx1">
                    <a:lumMod val="50000"/>
                    <a:lumOff val="50000"/>
                  </a:schemeClr>
                </a:solidFill>
                <a:sym typeface="微软雅黑" pitchFamily="34" charset="-122"/>
              </a:rPr>
              <a:t>说明</a:t>
            </a:r>
            <a:endParaRPr lang="zh-CN" altLang="en-US" sz="1400" dirty="0">
              <a:solidFill>
                <a:schemeClr val="tx1">
                  <a:lumMod val="50000"/>
                  <a:lumOff val="50000"/>
                </a:schemeClr>
              </a:solidFill>
              <a:sym typeface="微软雅黑" pitchFamily="34" charset="-122"/>
            </a:endParaRPr>
          </a:p>
        </p:txBody>
      </p:sp>
      <p:grpSp>
        <p:nvGrpSpPr>
          <p:cNvPr id="184" name="组合 183"/>
          <p:cNvGrpSpPr/>
          <p:nvPr/>
        </p:nvGrpSpPr>
        <p:grpSpPr>
          <a:xfrm>
            <a:off x="3966476" y="2926741"/>
            <a:ext cx="546935" cy="546935"/>
            <a:chOff x="3966476" y="2926741"/>
            <a:chExt cx="546935" cy="546935"/>
          </a:xfrm>
        </p:grpSpPr>
        <p:sp>
          <p:nvSpPr>
            <p:cNvPr id="173" name="椭圆 172"/>
            <p:cNvSpPr/>
            <p:nvPr/>
          </p:nvSpPr>
          <p:spPr>
            <a:xfrm>
              <a:off x="3966476" y="2926741"/>
              <a:ext cx="546935" cy="546935"/>
            </a:xfrm>
            <a:prstGeom prst="ellipse">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方正兰亭黑简体" panose="02000000000000000000" pitchFamily="2" charset="-122"/>
                <a:ea typeface="方正兰亭黑简体" panose="02000000000000000000" pitchFamily="2" charset="-122"/>
              </a:endParaRPr>
            </a:p>
          </p:txBody>
        </p:sp>
        <p:sp>
          <p:nvSpPr>
            <p:cNvPr id="174" name="标题 4"/>
            <p:cNvSpPr txBox="1">
              <a:spLocks/>
            </p:cNvSpPr>
            <p:nvPr/>
          </p:nvSpPr>
          <p:spPr>
            <a:xfrm>
              <a:off x="3995605" y="3021314"/>
              <a:ext cx="517805" cy="360041"/>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1600" b="1" dirty="0" smtClean="0">
                  <a:solidFill>
                    <a:schemeClr val="bg1"/>
                  </a:solidFill>
                  <a:latin typeface="方正兰亭黑简体" panose="02000000000000000000" pitchFamily="2" charset="-122"/>
                  <a:ea typeface="方正兰亭黑简体" panose="02000000000000000000" pitchFamily="2" charset="-122"/>
                </a:rPr>
                <a:t>0</a:t>
              </a:r>
              <a:r>
                <a:rPr lang="zh-CN" altLang="en-US" sz="1600" b="1" dirty="0" smtClean="0">
                  <a:solidFill>
                    <a:schemeClr val="bg1"/>
                  </a:solidFill>
                  <a:latin typeface="方正兰亭黑简体" panose="02000000000000000000" pitchFamily="2" charset="-122"/>
                  <a:ea typeface="方正兰亭黑简体" panose="02000000000000000000" pitchFamily="2" charset="-122"/>
                </a:rPr>
                <a:t>５</a:t>
              </a:r>
              <a:endParaRPr lang="en-US" altLang="zh-CN" sz="1600" b="1" dirty="0" smtClean="0">
                <a:solidFill>
                  <a:schemeClr val="bg1"/>
                </a:solidFill>
                <a:latin typeface="方正兰亭黑简体" panose="02000000000000000000" pitchFamily="2" charset="-122"/>
                <a:ea typeface="方正兰亭黑简体" panose="02000000000000000000" pitchFamily="2" charset="-122"/>
              </a:endParaRPr>
            </a:p>
          </p:txBody>
        </p:sp>
      </p:grpSp>
      <p:sp>
        <p:nvSpPr>
          <p:cNvPr id="175" name="矩形 174"/>
          <p:cNvSpPr/>
          <p:nvPr/>
        </p:nvSpPr>
        <p:spPr>
          <a:xfrm>
            <a:off x="1222022" y="2708920"/>
            <a:ext cx="2758205" cy="369324"/>
          </a:xfrm>
          <a:prstGeom prst="rect">
            <a:avLst/>
          </a:prstGeom>
        </p:spPr>
        <p:txBody>
          <a:bodyPr wrap="square" lIns="91431" tIns="45716" rIns="91431" bIns="45716">
            <a:spAutoFit/>
          </a:bodyPr>
          <a:lstStyle/>
          <a:p>
            <a:pPr algn="r">
              <a:spcBef>
                <a:spcPct val="0"/>
              </a:spcBef>
              <a:buFont typeface="Arial" charset="0"/>
              <a:buNone/>
            </a:pPr>
            <a:r>
              <a:rPr lang="zh-CN" altLang="en-US" b="1" dirty="0" smtClean="0">
                <a:solidFill>
                  <a:srgbClr val="2F5EB0"/>
                </a:solidFill>
                <a:latin typeface="微软雅黑" panose="020B0503020204020204" pitchFamily="34" charset="-122"/>
                <a:ea typeface="微软雅黑" panose="020B0503020204020204" pitchFamily="34" charset="-122"/>
                <a:cs typeface="Arial" panose="020B0604020202020204" pitchFamily="34" charset="0"/>
              </a:rPr>
              <a:t>点击输入标题</a:t>
            </a:r>
            <a:endParaRPr lang="zh-CN" altLang="en-US" b="1" dirty="0">
              <a:solidFill>
                <a:srgbClr val="2F5EB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176" name="矩形 47"/>
          <p:cNvSpPr>
            <a:spLocks noChangeArrowheads="1"/>
          </p:cNvSpPr>
          <p:nvPr/>
        </p:nvSpPr>
        <p:spPr bwMode="auto">
          <a:xfrm>
            <a:off x="955891" y="3082169"/>
            <a:ext cx="3024336"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r">
              <a:lnSpc>
                <a:spcPct val="120000"/>
              </a:lnSpc>
              <a:spcBef>
                <a:spcPct val="0"/>
              </a:spcBef>
              <a:buNone/>
            </a:pPr>
            <a:r>
              <a:rPr lang="zh-CN" altLang="en-US" sz="1400" dirty="0">
                <a:solidFill>
                  <a:schemeClr val="tx1">
                    <a:lumMod val="50000"/>
                    <a:lumOff val="50000"/>
                  </a:schemeClr>
                </a:solidFill>
                <a:sym typeface="微软雅黑" pitchFamily="34" charset="-122"/>
              </a:rPr>
              <a:t>在此录入上述图表的</a:t>
            </a:r>
            <a:r>
              <a:rPr lang="zh-CN" altLang="en-US" sz="1400" dirty="0" smtClean="0">
                <a:solidFill>
                  <a:schemeClr val="tx1">
                    <a:lumMod val="50000"/>
                    <a:lumOff val="50000"/>
                  </a:schemeClr>
                </a:solidFill>
                <a:sym typeface="微软雅黑" pitchFamily="34" charset="-122"/>
              </a:rPr>
              <a:t>综合说明</a:t>
            </a:r>
            <a:r>
              <a:rPr lang="zh-CN" altLang="en-US" sz="1400" dirty="0">
                <a:solidFill>
                  <a:schemeClr val="tx1">
                    <a:lumMod val="50000"/>
                    <a:lumOff val="50000"/>
                  </a:schemeClr>
                </a:solidFill>
                <a:sym typeface="微软雅黑" pitchFamily="34" charset="-122"/>
              </a:rPr>
              <a:t>，在此录入上述图表的综合描述</a:t>
            </a:r>
            <a:r>
              <a:rPr lang="zh-CN" altLang="en-US" sz="1400" dirty="0" smtClean="0">
                <a:solidFill>
                  <a:schemeClr val="tx1">
                    <a:lumMod val="50000"/>
                    <a:lumOff val="50000"/>
                  </a:schemeClr>
                </a:solidFill>
                <a:sym typeface="微软雅黑" pitchFamily="34" charset="-122"/>
              </a:rPr>
              <a:t>说明</a:t>
            </a:r>
            <a:endParaRPr lang="zh-CN" altLang="en-US" sz="1400" dirty="0">
              <a:solidFill>
                <a:schemeClr val="tx1">
                  <a:lumMod val="50000"/>
                  <a:lumOff val="50000"/>
                </a:schemeClr>
              </a:solidFill>
              <a:sym typeface="微软雅黑" pitchFamily="34" charset="-122"/>
            </a:endParaRPr>
          </a:p>
        </p:txBody>
      </p:sp>
      <p:grpSp>
        <p:nvGrpSpPr>
          <p:cNvPr id="185" name="组合 184"/>
          <p:cNvGrpSpPr/>
          <p:nvPr/>
        </p:nvGrpSpPr>
        <p:grpSpPr>
          <a:xfrm>
            <a:off x="4326516" y="4150877"/>
            <a:ext cx="546935" cy="546935"/>
            <a:chOff x="4326516" y="4150877"/>
            <a:chExt cx="546935" cy="546935"/>
          </a:xfrm>
        </p:grpSpPr>
        <p:sp>
          <p:nvSpPr>
            <p:cNvPr id="177" name="椭圆 176"/>
            <p:cNvSpPr/>
            <p:nvPr/>
          </p:nvSpPr>
          <p:spPr>
            <a:xfrm>
              <a:off x="4326516" y="4150877"/>
              <a:ext cx="546935" cy="546935"/>
            </a:xfrm>
            <a:prstGeom prst="ellipse">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方正兰亭黑简体" panose="02000000000000000000" pitchFamily="2" charset="-122"/>
                <a:ea typeface="方正兰亭黑简体" panose="02000000000000000000" pitchFamily="2" charset="-122"/>
              </a:endParaRPr>
            </a:p>
          </p:txBody>
        </p:sp>
        <p:sp>
          <p:nvSpPr>
            <p:cNvPr id="178" name="标题 4"/>
            <p:cNvSpPr txBox="1">
              <a:spLocks/>
            </p:cNvSpPr>
            <p:nvPr/>
          </p:nvSpPr>
          <p:spPr>
            <a:xfrm>
              <a:off x="4355645" y="4245450"/>
              <a:ext cx="517805" cy="360041"/>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1600" b="1" dirty="0" smtClean="0">
                  <a:solidFill>
                    <a:schemeClr val="bg1"/>
                  </a:solidFill>
                  <a:latin typeface="方正兰亭黑简体" panose="02000000000000000000" pitchFamily="2" charset="-122"/>
                  <a:ea typeface="方正兰亭黑简体" panose="02000000000000000000" pitchFamily="2" charset="-122"/>
                </a:rPr>
                <a:t>0</a:t>
              </a:r>
              <a:r>
                <a:rPr lang="zh-CN" altLang="en-US" sz="1600" b="1" dirty="0" smtClean="0">
                  <a:solidFill>
                    <a:schemeClr val="bg1"/>
                  </a:solidFill>
                  <a:latin typeface="方正兰亭黑简体" panose="02000000000000000000" pitchFamily="2" charset="-122"/>
                  <a:ea typeface="方正兰亭黑简体" panose="02000000000000000000" pitchFamily="2" charset="-122"/>
                </a:rPr>
                <a:t>６</a:t>
              </a:r>
              <a:endParaRPr lang="en-US" altLang="zh-CN" sz="1600" b="1" dirty="0" smtClean="0">
                <a:solidFill>
                  <a:schemeClr val="bg1"/>
                </a:solidFill>
                <a:latin typeface="方正兰亭黑简体" panose="02000000000000000000" pitchFamily="2" charset="-122"/>
                <a:ea typeface="方正兰亭黑简体" panose="02000000000000000000" pitchFamily="2" charset="-122"/>
              </a:endParaRPr>
            </a:p>
          </p:txBody>
        </p:sp>
      </p:grpSp>
      <p:sp>
        <p:nvSpPr>
          <p:cNvPr id="179" name="矩形 178"/>
          <p:cNvSpPr/>
          <p:nvPr/>
        </p:nvSpPr>
        <p:spPr>
          <a:xfrm>
            <a:off x="1582062" y="3933056"/>
            <a:ext cx="2758205" cy="369324"/>
          </a:xfrm>
          <a:prstGeom prst="rect">
            <a:avLst/>
          </a:prstGeom>
        </p:spPr>
        <p:txBody>
          <a:bodyPr wrap="square" lIns="91431" tIns="45716" rIns="91431" bIns="45716">
            <a:spAutoFit/>
          </a:bodyPr>
          <a:lstStyle/>
          <a:p>
            <a:pPr algn="r">
              <a:spcBef>
                <a:spcPct val="0"/>
              </a:spcBef>
              <a:buFont typeface="Arial" charset="0"/>
              <a:buNone/>
            </a:pPr>
            <a:r>
              <a:rPr lang="zh-CN" altLang="en-US" b="1" dirty="0" smtClean="0">
                <a:solidFill>
                  <a:srgbClr val="2F5EB0"/>
                </a:solidFill>
                <a:latin typeface="微软雅黑" panose="020B0503020204020204" pitchFamily="34" charset="-122"/>
                <a:ea typeface="微软雅黑" panose="020B0503020204020204" pitchFamily="34" charset="-122"/>
                <a:cs typeface="Arial" panose="020B0604020202020204" pitchFamily="34" charset="0"/>
              </a:rPr>
              <a:t>点击输入标题</a:t>
            </a:r>
            <a:endParaRPr lang="zh-CN" altLang="en-US" b="1" dirty="0">
              <a:solidFill>
                <a:srgbClr val="2F5EB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180" name="矩形 47"/>
          <p:cNvSpPr>
            <a:spLocks noChangeArrowheads="1"/>
          </p:cNvSpPr>
          <p:nvPr/>
        </p:nvSpPr>
        <p:spPr bwMode="auto">
          <a:xfrm>
            <a:off x="1315931" y="4306305"/>
            <a:ext cx="3024336"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r">
              <a:lnSpc>
                <a:spcPct val="120000"/>
              </a:lnSpc>
              <a:spcBef>
                <a:spcPct val="0"/>
              </a:spcBef>
              <a:buNone/>
            </a:pPr>
            <a:r>
              <a:rPr lang="zh-CN" altLang="en-US" sz="1400" dirty="0">
                <a:solidFill>
                  <a:schemeClr val="tx1">
                    <a:lumMod val="50000"/>
                    <a:lumOff val="50000"/>
                  </a:schemeClr>
                </a:solidFill>
                <a:sym typeface="微软雅黑" pitchFamily="34" charset="-122"/>
              </a:rPr>
              <a:t>在此录入上述图表的</a:t>
            </a:r>
            <a:r>
              <a:rPr lang="zh-CN" altLang="en-US" sz="1400" dirty="0" smtClean="0">
                <a:solidFill>
                  <a:schemeClr val="tx1">
                    <a:lumMod val="50000"/>
                    <a:lumOff val="50000"/>
                  </a:schemeClr>
                </a:solidFill>
                <a:sym typeface="微软雅黑" pitchFamily="34" charset="-122"/>
              </a:rPr>
              <a:t>综合说明</a:t>
            </a:r>
            <a:r>
              <a:rPr lang="zh-CN" altLang="en-US" sz="1400" dirty="0">
                <a:solidFill>
                  <a:schemeClr val="tx1">
                    <a:lumMod val="50000"/>
                    <a:lumOff val="50000"/>
                  </a:schemeClr>
                </a:solidFill>
                <a:sym typeface="微软雅黑" pitchFamily="34" charset="-122"/>
              </a:rPr>
              <a:t>，在此录入上述图表的综合描述</a:t>
            </a:r>
            <a:r>
              <a:rPr lang="zh-CN" altLang="en-US" sz="1400" dirty="0" smtClean="0">
                <a:solidFill>
                  <a:schemeClr val="tx1">
                    <a:lumMod val="50000"/>
                    <a:lumOff val="50000"/>
                  </a:schemeClr>
                </a:solidFill>
                <a:sym typeface="微软雅黑" pitchFamily="34" charset="-122"/>
              </a:rPr>
              <a:t>说明</a:t>
            </a:r>
            <a:endParaRPr lang="zh-CN" altLang="en-US" sz="1400" dirty="0">
              <a:solidFill>
                <a:schemeClr val="tx1">
                  <a:lumMod val="50000"/>
                  <a:lumOff val="50000"/>
                </a:schemeClr>
              </a:solidFill>
              <a:sym typeface="微软雅黑" pitchFamily="34" charset="-122"/>
            </a:endParaRPr>
          </a:p>
        </p:txBody>
      </p:sp>
      <p:sp>
        <p:nvSpPr>
          <p:cNvPr id="181" name="标题 4"/>
          <p:cNvSpPr txBox="1">
            <a:spLocks/>
          </p:cNvSpPr>
          <p:nvPr/>
        </p:nvSpPr>
        <p:spPr>
          <a:xfrm>
            <a:off x="5737547" y="3098912"/>
            <a:ext cx="698327" cy="360041"/>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000" b="1" dirty="0" smtClean="0">
                <a:solidFill>
                  <a:schemeClr val="bg1"/>
                </a:solidFill>
                <a:latin typeface="方正兰亭黑简体" panose="02000000000000000000" pitchFamily="2" charset="-122"/>
                <a:ea typeface="方正兰亭黑简体" panose="02000000000000000000" pitchFamily="2" charset="-122"/>
              </a:rPr>
              <a:t>工作概述</a:t>
            </a:r>
            <a:endParaRPr lang="en-US" altLang="zh-CN" sz="2000" b="1" dirty="0" smtClean="0">
              <a:solidFill>
                <a:schemeClr val="bg1"/>
              </a:solidFill>
              <a:latin typeface="方正兰亭黑简体" panose="02000000000000000000" pitchFamily="2" charset="-122"/>
              <a:ea typeface="方正兰亭黑简体" panose="02000000000000000000" pitchFamily="2" charset="-122"/>
            </a:endParaRPr>
          </a:p>
        </p:txBody>
      </p:sp>
      <p:sp>
        <p:nvSpPr>
          <p:cNvPr id="186" name="TextBox 185"/>
          <p:cNvSpPr txBox="1"/>
          <p:nvPr/>
        </p:nvSpPr>
        <p:spPr>
          <a:xfrm>
            <a:off x="13514411" y="7029400"/>
            <a:ext cx="877163" cy="369332"/>
          </a:xfrm>
          <a:prstGeom prst="rect">
            <a:avLst/>
          </a:prstGeom>
          <a:noFill/>
        </p:spPr>
        <p:txBody>
          <a:bodyPr wrap="none" rtlCol="0">
            <a:spAutoFit/>
          </a:bodyPr>
          <a:lstStyle/>
          <a:p>
            <a:r>
              <a:rPr lang="zh-CN" altLang="en-US" dirty="0" smtClean="0"/>
              <a:t>延时符</a:t>
            </a:r>
            <a:endParaRPr lang="zh-CN" altLang="en-US" dirty="0"/>
          </a:p>
        </p:txBody>
      </p:sp>
    </p:spTree>
    <p:extLst>
      <p:ext uri="{BB962C8B-B14F-4D97-AF65-F5344CB8AC3E}">
        <p14:creationId xmlns:p14="http://schemas.microsoft.com/office/powerpoint/2010/main" val="369691249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ipe(down)">
                                      <p:cBhvr>
                                        <p:cTn id="7" dur="500"/>
                                        <p:tgtEl>
                                          <p:spTgt spid="15"/>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181"/>
                                        </p:tgtEl>
                                        <p:attrNameLst>
                                          <p:attrName>style.visibility</p:attrName>
                                        </p:attrNameLst>
                                      </p:cBhvr>
                                      <p:to>
                                        <p:strVal val="visible"/>
                                      </p:to>
                                    </p:set>
                                    <p:anim calcmode="lin" valueType="num">
                                      <p:cBhvr>
                                        <p:cTn id="11" dur="500" fill="hold"/>
                                        <p:tgtEl>
                                          <p:spTgt spid="181"/>
                                        </p:tgtEl>
                                        <p:attrNameLst>
                                          <p:attrName>ppt_w</p:attrName>
                                        </p:attrNameLst>
                                      </p:cBhvr>
                                      <p:tavLst>
                                        <p:tav tm="0">
                                          <p:val>
                                            <p:fltVal val="0"/>
                                          </p:val>
                                        </p:tav>
                                        <p:tav tm="100000">
                                          <p:val>
                                            <p:strVal val="#ppt_w"/>
                                          </p:val>
                                        </p:tav>
                                      </p:tavLst>
                                    </p:anim>
                                    <p:anim calcmode="lin" valueType="num">
                                      <p:cBhvr>
                                        <p:cTn id="12" dur="500" fill="hold"/>
                                        <p:tgtEl>
                                          <p:spTgt spid="181"/>
                                        </p:tgtEl>
                                        <p:attrNameLst>
                                          <p:attrName>ppt_h</p:attrName>
                                        </p:attrNameLst>
                                      </p:cBhvr>
                                      <p:tavLst>
                                        <p:tav tm="0">
                                          <p:val>
                                            <p:fltVal val="0"/>
                                          </p:val>
                                        </p:tav>
                                        <p:tav tm="100000">
                                          <p:val>
                                            <p:strVal val="#ppt_h"/>
                                          </p:val>
                                        </p:tav>
                                      </p:tavLst>
                                    </p:anim>
                                    <p:animEffect transition="in" filter="fade">
                                      <p:cBhvr>
                                        <p:cTn id="13" dur="500"/>
                                        <p:tgtEl>
                                          <p:spTgt spid="181"/>
                                        </p:tgtEl>
                                      </p:cBhvr>
                                    </p:animEffect>
                                  </p:childTnLst>
                                </p:cTn>
                              </p:par>
                            </p:childTnLst>
                          </p:cTn>
                        </p:par>
                        <p:par>
                          <p:cTn id="14" fill="hold">
                            <p:stCondLst>
                              <p:cond delay="1000"/>
                            </p:stCondLst>
                            <p:childTnLst>
                              <p:par>
                                <p:cTn id="15" presetID="2" presetClass="entr" presetSubtype="2" fill="hold" nodeType="after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additive="base">
                                        <p:cTn id="17" dur="500" fill="hold"/>
                                        <p:tgtEl>
                                          <p:spTgt spid="6"/>
                                        </p:tgtEl>
                                        <p:attrNameLst>
                                          <p:attrName>ppt_x</p:attrName>
                                        </p:attrNameLst>
                                      </p:cBhvr>
                                      <p:tavLst>
                                        <p:tav tm="0">
                                          <p:val>
                                            <p:strVal val="1+#ppt_w/2"/>
                                          </p:val>
                                        </p:tav>
                                        <p:tav tm="100000">
                                          <p:val>
                                            <p:strVal val="#ppt_x"/>
                                          </p:val>
                                        </p:tav>
                                      </p:tavLst>
                                    </p:anim>
                                    <p:anim calcmode="lin" valueType="num">
                                      <p:cBhvr additive="base">
                                        <p:cTn id="18" dur="500" fill="hold"/>
                                        <p:tgtEl>
                                          <p:spTgt spid="6"/>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 presetClass="entr" presetSubtype="2" fill="hold" grpId="0" nodeType="afterEffect">
                                  <p:stCondLst>
                                    <p:cond delay="0"/>
                                  </p:stCondLst>
                                  <p:childTnLst>
                                    <p:set>
                                      <p:cBhvr>
                                        <p:cTn id="21" dur="1" fill="hold">
                                          <p:stCondLst>
                                            <p:cond delay="0"/>
                                          </p:stCondLst>
                                        </p:cTn>
                                        <p:tgtEl>
                                          <p:spTgt spid="159"/>
                                        </p:tgtEl>
                                        <p:attrNameLst>
                                          <p:attrName>style.visibility</p:attrName>
                                        </p:attrNameLst>
                                      </p:cBhvr>
                                      <p:to>
                                        <p:strVal val="visible"/>
                                      </p:to>
                                    </p:set>
                                    <p:anim calcmode="lin" valueType="num">
                                      <p:cBhvr additive="base">
                                        <p:cTn id="22" dur="500" fill="hold"/>
                                        <p:tgtEl>
                                          <p:spTgt spid="159"/>
                                        </p:tgtEl>
                                        <p:attrNameLst>
                                          <p:attrName>ppt_x</p:attrName>
                                        </p:attrNameLst>
                                      </p:cBhvr>
                                      <p:tavLst>
                                        <p:tav tm="0">
                                          <p:val>
                                            <p:strVal val="1+#ppt_w/2"/>
                                          </p:val>
                                        </p:tav>
                                        <p:tav tm="100000">
                                          <p:val>
                                            <p:strVal val="#ppt_x"/>
                                          </p:val>
                                        </p:tav>
                                      </p:tavLst>
                                    </p:anim>
                                    <p:anim calcmode="lin" valueType="num">
                                      <p:cBhvr additive="base">
                                        <p:cTn id="23" dur="500" fill="hold"/>
                                        <p:tgtEl>
                                          <p:spTgt spid="159"/>
                                        </p:tgtEl>
                                        <p:attrNameLst>
                                          <p:attrName>ppt_y</p:attrName>
                                        </p:attrNameLst>
                                      </p:cBhvr>
                                      <p:tavLst>
                                        <p:tav tm="0">
                                          <p:val>
                                            <p:strVal val="#ppt_y"/>
                                          </p:val>
                                        </p:tav>
                                        <p:tav tm="100000">
                                          <p:val>
                                            <p:strVal val="#ppt_y"/>
                                          </p:val>
                                        </p:tav>
                                      </p:tavLst>
                                    </p:anim>
                                  </p:childTnLst>
                                </p:cTn>
                              </p:par>
                            </p:childTnLst>
                          </p:cTn>
                        </p:par>
                        <p:par>
                          <p:cTn id="24" fill="hold">
                            <p:stCondLst>
                              <p:cond delay="2000"/>
                            </p:stCondLst>
                            <p:childTnLst>
                              <p:par>
                                <p:cTn id="25" presetID="2" presetClass="entr" presetSubtype="2" fill="hold" grpId="0" nodeType="afterEffect">
                                  <p:stCondLst>
                                    <p:cond delay="0"/>
                                  </p:stCondLst>
                                  <p:childTnLst>
                                    <p:set>
                                      <p:cBhvr>
                                        <p:cTn id="26" dur="1" fill="hold">
                                          <p:stCondLst>
                                            <p:cond delay="0"/>
                                          </p:stCondLst>
                                        </p:cTn>
                                        <p:tgtEl>
                                          <p:spTgt spid="160"/>
                                        </p:tgtEl>
                                        <p:attrNameLst>
                                          <p:attrName>style.visibility</p:attrName>
                                        </p:attrNameLst>
                                      </p:cBhvr>
                                      <p:to>
                                        <p:strVal val="visible"/>
                                      </p:to>
                                    </p:set>
                                    <p:anim calcmode="lin" valueType="num">
                                      <p:cBhvr additive="base">
                                        <p:cTn id="27" dur="500" fill="hold"/>
                                        <p:tgtEl>
                                          <p:spTgt spid="160"/>
                                        </p:tgtEl>
                                        <p:attrNameLst>
                                          <p:attrName>ppt_x</p:attrName>
                                        </p:attrNameLst>
                                      </p:cBhvr>
                                      <p:tavLst>
                                        <p:tav tm="0">
                                          <p:val>
                                            <p:strVal val="1+#ppt_w/2"/>
                                          </p:val>
                                        </p:tav>
                                        <p:tav tm="100000">
                                          <p:val>
                                            <p:strVal val="#ppt_x"/>
                                          </p:val>
                                        </p:tav>
                                      </p:tavLst>
                                    </p:anim>
                                    <p:anim calcmode="lin" valueType="num">
                                      <p:cBhvr additive="base">
                                        <p:cTn id="28" dur="500" fill="hold"/>
                                        <p:tgtEl>
                                          <p:spTgt spid="160"/>
                                        </p:tgtEl>
                                        <p:attrNameLst>
                                          <p:attrName>ppt_y</p:attrName>
                                        </p:attrNameLst>
                                      </p:cBhvr>
                                      <p:tavLst>
                                        <p:tav tm="0">
                                          <p:val>
                                            <p:strVal val="#ppt_y"/>
                                          </p:val>
                                        </p:tav>
                                        <p:tav tm="100000">
                                          <p:val>
                                            <p:strVal val="#ppt_y"/>
                                          </p:val>
                                        </p:tav>
                                      </p:tavLst>
                                    </p:anim>
                                  </p:childTnLst>
                                </p:cTn>
                              </p:par>
                            </p:childTnLst>
                          </p:cTn>
                        </p:par>
                        <p:par>
                          <p:cTn id="29" fill="hold">
                            <p:stCondLst>
                              <p:cond delay="2500"/>
                            </p:stCondLst>
                            <p:childTnLst>
                              <p:par>
                                <p:cTn id="30" presetID="2" presetClass="entr" presetSubtype="2" fill="hold" nodeType="afterEffect">
                                  <p:stCondLst>
                                    <p:cond delay="0"/>
                                  </p:stCondLst>
                                  <p:childTnLst>
                                    <p:set>
                                      <p:cBhvr>
                                        <p:cTn id="31" dur="1" fill="hold">
                                          <p:stCondLst>
                                            <p:cond delay="0"/>
                                          </p:stCondLst>
                                        </p:cTn>
                                        <p:tgtEl>
                                          <p:spTgt spid="8"/>
                                        </p:tgtEl>
                                        <p:attrNameLst>
                                          <p:attrName>style.visibility</p:attrName>
                                        </p:attrNameLst>
                                      </p:cBhvr>
                                      <p:to>
                                        <p:strVal val="visible"/>
                                      </p:to>
                                    </p:set>
                                    <p:anim calcmode="lin" valueType="num">
                                      <p:cBhvr additive="base">
                                        <p:cTn id="32" dur="500" fill="hold"/>
                                        <p:tgtEl>
                                          <p:spTgt spid="8"/>
                                        </p:tgtEl>
                                        <p:attrNameLst>
                                          <p:attrName>ppt_x</p:attrName>
                                        </p:attrNameLst>
                                      </p:cBhvr>
                                      <p:tavLst>
                                        <p:tav tm="0">
                                          <p:val>
                                            <p:strVal val="1+#ppt_w/2"/>
                                          </p:val>
                                        </p:tav>
                                        <p:tav tm="100000">
                                          <p:val>
                                            <p:strVal val="#ppt_x"/>
                                          </p:val>
                                        </p:tav>
                                      </p:tavLst>
                                    </p:anim>
                                    <p:anim calcmode="lin" valueType="num">
                                      <p:cBhvr additive="base">
                                        <p:cTn id="33" dur="500" fill="hold"/>
                                        <p:tgtEl>
                                          <p:spTgt spid="8"/>
                                        </p:tgtEl>
                                        <p:attrNameLst>
                                          <p:attrName>ppt_y</p:attrName>
                                        </p:attrNameLst>
                                      </p:cBhvr>
                                      <p:tavLst>
                                        <p:tav tm="0">
                                          <p:val>
                                            <p:strVal val="#ppt_y"/>
                                          </p:val>
                                        </p:tav>
                                        <p:tav tm="100000">
                                          <p:val>
                                            <p:strVal val="#ppt_y"/>
                                          </p:val>
                                        </p:tav>
                                      </p:tavLst>
                                    </p:anim>
                                  </p:childTnLst>
                                </p:cTn>
                              </p:par>
                            </p:childTnLst>
                          </p:cTn>
                        </p:par>
                        <p:par>
                          <p:cTn id="34" fill="hold">
                            <p:stCondLst>
                              <p:cond delay="3000"/>
                            </p:stCondLst>
                            <p:childTnLst>
                              <p:par>
                                <p:cTn id="35" presetID="2" presetClass="entr" presetSubtype="2" fill="hold" grpId="0" nodeType="afterEffect">
                                  <p:stCondLst>
                                    <p:cond delay="0"/>
                                  </p:stCondLst>
                                  <p:childTnLst>
                                    <p:set>
                                      <p:cBhvr>
                                        <p:cTn id="36" dur="1" fill="hold">
                                          <p:stCondLst>
                                            <p:cond delay="0"/>
                                          </p:stCondLst>
                                        </p:cTn>
                                        <p:tgtEl>
                                          <p:spTgt spid="163"/>
                                        </p:tgtEl>
                                        <p:attrNameLst>
                                          <p:attrName>style.visibility</p:attrName>
                                        </p:attrNameLst>
                                      </p:cBhvr>
                                      <p:to>
                                        <p:strVal val="visible"/>
                                      </p:to>
                                    </p:set>
                                    <p:anim calcmode="lin" valueType="num">
                                      <p:cBhvr additive="base">
                                        <p:cTn id="37" dur="500" fill="hold"/>
                                        <p:tgtEl>
                                          <p:spTgt spid="163"/>
                                        </p:tgtEl>
                                        <p:attrNameLst>
                                          <p:attrName>ppt_x</p:attrName>
                                        </p:attrNameLst>
                                      </p:cBhvr>
                                      <p:tavLst>
                                        <p:tav tm="0">
                                          <p:val>
                                            <p:strVal val="1+#ppt_w/2"/>
                                          </p:val>
                                        </p:tav>
                                        <p:tav tm="100000">
                                          <p:val>
                                            <p:strVal val="#ppt_x"/>
                                          </p:val>
                                        </p:tav>
                                      </p:tavLst>
                                    </p:anim>
                                    <p:anim calcmode="lin" valueType="num">
                                      <p:cBhvr additive="base">
                                        <p:cTn id="38" dur="500" fill="hold"/>
                                        <p:tgtEl>
                                          <p:spTgt spid="163"/>
                                        </p:tgtEl>
                                        <p:attrNameLst>
                                          <p:attrName>ppt_y</p:attrName>
                                        </p:attrNameLst>
                                      </p:cBhvr>
                                      <p:tavLst>
                                        <p:tav tm="0">
                                          <p:val>
                                            <p:strVal val="#ppt_y"/>
                                          </p:val>
                                        </p:tav>
                                        <p:tav tm="100000">
                                          <p:val>
                                            <p:strVal val="#ppt_y"/>
                                          </p:val>
                                        </p:tav>
                                      </p:tavLst>
                                    </p:anim>
                                  </p:childTnLst>
                                </p:cTn>
                              </p:par>
                            </p:childTnLst>
                          </p:cTn>
                        </p:par>
                        <p:par>
                          <p:cTn id="39" fill="hold">
                            <p:stCondLst>
                              <p:cond delay="3500"/>
                            </p:stCondLst>
                            <p:childTnLst>
                              <p:par>
                                <p:cTn id="40" presetID="2" presetClass="entr" presetSubtype="2" fill="hold" grpId="0" nodeType="afterEffect">
                                  <p:stCondLst>
                                    <p:cond delay="0"/>
                                  </p:stCondLst>
                                  <p:childTnLst>
                                    <p:set>
                                      <p:cBhvr>
                                        <p:cTn id="41" dur="1" fill="hold">
                                          <p:stCondLst>
                                            <p:cond delay="0"/>
                                          </p:stCondLst>
                                        </p:cTn>
                                        <p:tgtEl>
                                          <p:spTgt spid="164"/>
                                        </p:tgtEl>
                                        <p:attrNameLst>
                                          <p:attrName>style.visibility</p:attrName>
                                        </p:attrNameLst>
                                      </p:cBhvr>
                                      <p:to>
                                        <p:strVal val="visible"/>
                                      </p:to>
                                    </p:set>
                                    <p:anim calcmode="lin" valueType="num">
                                      <p:cBhvr additive="base">
                                        <p:cTn id="42" dur="500" fill="hold"/>
                                        <p:tgtEl>
                                          <p:spTgt spid="164"/>
                                        </p:tgtEl>
                                        <p:attrNameLst>
                                          <p:attrName>ppt_x</p:attrName>
                                        </p:attrNameLst>
                                      </p:cBhvr>
                                      <p:tavLst>
                                        <p:tav tm="0">
                                          <p:val>
                                            <p:strVal val="1+#ppt_w/2"/>
                                          </p:val>
                                        </p:tav>
                                        <p:tav tm="100000">
                                          <p:val>
                                            <p:strVal val="#ppt_x"/>
                                          </p:val>
                                        </p:tav>
                                      </p:tavLst>
                                    </p:anim>
                                    <p:anim calcmode="lin" valueType="num">
                                      <p:cBhvr additive="base">
                                        <p:cTn id="43" dur="500" fill="hold"/>
                                        <p:tgtEl>
                                          <p:spTgt spid="164"/>
                                        </p:tgtEl>
                                        <p:attrNameLst>
                                          <p:attrName>ppt_y</p:attrName>
                                        </p:attrNameLst>
                                      </p:cBhvr>
                                      <p:tavLst>
                                        <p:tav tm="0">
                                          <p:val>
                                            <p:strVal val="#ppt_y"/>
                                          </p:val>
                                        </p:tav>
                                        <p:tav tm="100000">
                                          <p:val>
                                            <p:strVal val="#ppt_y"/>
                                          </p:val>
                                        </p:tav>
                                      </p:tavLst>
                                    </p:anim>
                                  </p:childTnLst>
                                </p:cTn>
                              </p:par>
                            </p:childTnLst>
                          </p:cTn>
                        </p:par>
                        <p:par>
                          <p:cTn id="44" fill="hold">
                            <p:stCondLst>
                              <p:cond delay="4000"/>
                            </p:stCondLst>
                            <p:childTnLst>
                              <p:par>
                                <p:cTn id="45" presetID="2" presetClass="entr" presetSubtype="2" fill="hold" nodeType="afterEffect">
                                  <p:stCondLst>
                                    <p:cond delay="0"/>
                                  </p:stCondLst>
                                  <p:childTnLst>
                                    <p:set>
                                      <p:cBhvr>
                                        <p:cTn id="46" dur="1" fill="hold">
                                          <p:stCondLst>
                                            <p:cond delay="0"/>
                                          </p:stCondLst>
                                        </p:cTn>
                                        <p:tgtEl>
                                          <p:spTgt spid="182"/>
                                        </p:tgtEl>
                                        <p:attrNameLst>
                                          <p:attrName>style.visibility</p:attrName>
                                        </p:attrNameLst>
                                      </p:cBhvr>
                                      <p:to>
                                        <p:strVal val="visible"/>
                                      </p:to>
                                    </p:set>
                                    <p:anim calcmode="lin" valueType="num">
                                      <p:cBhvr additive="base">
                                        <p:cTn id="47" dur="500" fill="hold"/>
                                        <p:tgtEl>
                                          <p:spTgt spid="182"/>
                                        </p:tgtEl>
                                        <p:attrNameLst>
                                          <p:attrName>ppt_x</p:attrName>
                                        </p:attrNameLst>
                                      </p:cBhvr>
                                      <p:tavLst>
                                        <p:tav tm="0">
                                          <p:val>
                                            <p:strVal val="1+#ppt_w/2"/>
                                          </p:val>
                                        </p:tav>
                                        <p:tav tm="100000">
                                          <p:val>
                                            <p:strVal val="#ppt_x"/>
                                          </p:val>
                                        </p:tav>
                                      </p:tavLst>
                                    </p:anim>
                                    <p:anim calcmode="lin" valueType="num">
                                      <p:cBhvr additive="base">
                                        <p:cTn id="48" dur="500" fill="hold"/>
                                        <p:tgtEl>
                                          <p:spTgt spid="182"/>
                                        </p:tgtEl>
                                        <p:attrNameLst>
                                          <p:attrName>ppt_y</p:attrName>
                                        </p:attrNameLst>
                                      </p:cBhvr>
                                      <p:tavLst>
                                        <p:tav tm="0">
                                          <p:val>
                                            <p:strVal val="#ppt_y"/>
                                          </p:val>
                                        </p:tav>
                                        <p:tav tm="100000">
                                          <p:val>
                                            <p:strVal val="#ppt_y"/>
                                          </p:val>
                                        </p:tav>
                                      </p:tavLst>
                                    </p:anim>
                                  </p:childTnLst>
                                </p:cTn>
                              </p:par>
                            </p:childTnLst>
                          </p:cTn>
                        </p:par>
                        <p:par>
                          <p:cTn id="49" fill="hold">
                            <p:stCondLst>
                              <p:cond delay="4500"/>
                            </p:stCondLst>
                            <p:childTnLst>
                              <p:par>
                                <p:cTn id="50" presetID="2" presetClass="entr" presetSubtype="2" fill="hold" grpId="0" nodeType="afterEffect">
                                  <p:stCondLst>
                                    <p:cond delay="0"/>
                                  </p:stCondLst>
                                  <p:childTnLst>
                                    <p:set>
                                      <p:cBhvr>
                                        <p:cTn id="51" dur="1" fill="hold">
                                          <p:stCondLst>
                                            <p:cond delay="0"/>
                                          </p:stCondLst>
                                        </p:cTn>
                                        <p:tgtEl>
                                          <p:spTgt spid="167"/>
                                        </p:tgtEl>
                                        <p:attrNameLst>
                                          <p:attrName>style.visibility</p:attrName>
                                        </p:attrNameLst>
                                      </p:cBhvr>
                                      <p:to>
                                        <p:strVal val="visible"/>
                                      </p:to>
                                    </p:set>
                                    <p:anim calcmode="lin" valueType="num">
                                      <p:cBhvr additive="base">
                                        <p:cTn id="52" dur="500" fill="hold"/>
                                        <p:tgtEl>
                                          <p:spTgt spid="167"/>
                                        </p:tgtEl>
                                        <p:attrNameLst>
                                          <p:attrName>ppt_x</p:attrName>
                                        </p:attrNameLst>
                                      </p:cBhvr>
                                      <p:tavLst>
                                        <p:tav tm="0">
                                          <p:val>
                                            <p:strVal val="1+#ppt_w/2"/>
                                          </p:val>
                                        </p:tav>
                                        <p:tav tm="100000">
                                          <p:val>
                                            <p:strVal val="#ppt_x"/>
                                          </p:val>
                                        </p:tav>
                                      </p:tavLst>
                                    </p:anim>
                                    <p:anim calcmode="lin" valueType="num">
                                      <p:cBhvr additive="base">
                                        <p:cTn id="53" dur="500" fill="hold"/>
                                        <p:tgtEl>
                                          <p:spTgt spid="167"/>
                                        </p:tgtEl>
                                        <p:attrNameLst>
                                          <p:attrName>ppt_y</p:attrName>
                                        </p:attrNameLst>
                                      </p:cBhvr>
                                      <p:tavLst>
                                        <p:tav tm="0">
                                          <p:val>
                                            <p:strVal val="#ppt_y"/>
                                          </p:val>
                                        </p:tav>
                                        <p:tav tm="100000">
                                          <p:val>
                                            <p:strVal val="#ppt_y"/>
                                          </p:val>
                                        </p:tav>
                                      </p:tavLst>
                                    </p:anim>
                                  </p:childTnLst>
                                </p:cTn>
                              </p:par>
                            </p:childTnLst>
                          </p:cTn>
                        </p:par>
                        <p:par>
                          <p:cTn id="54" fill="hold">
                            <p:stCondLst>
                              <p:cond delay="5000"/>
                            </p:stCondLst>
                            <p:childTnLst>
                              <p:par>
                                <p:cTn id="55" presetID="2" presetClass="entr" presetSubtype="2" fill="hold" grpId="0" nodeType="afterEffect">
                                  <p:stCondLst>
                                    <p:cond delay="0"/>
                                  </p:stCondLst>
                                  <p:childTnLst>
                                    <p:set>
                                      <p:cBhvr>
                                        <p:cTn id="56" dur="1" fill="hold">
                                          <p:stCondLst>
                                            <p:cond delay="0"/>
                                          </p:stCondLst>
                                        </p:cTn>
                                        <p:tgtEl>
                                          <p:spTgt spid="168"/>
                                        </p:tgtEl>
                                        <p:attrNameLst>
                                          <p:attrName>style.visibility</p:attrName>
                                        </p:attrNameLst>
                                      </p:cBhvr>
                                      <p:to>
                                        <p:strVal val="visible"/>
                                      </p:to>
                                    </p:set>
                                    <p:anim calcmode="lin" valueType="num">
                                      <p:cBhvr additive="base">
                                        <p:cTn id="57" dur="500" fill="hold"/>
                                        <p:tgtEl>
                                          <p:spTgt spid="168"/>
                                        </p:tgtEl>
                                        <p:attrNameLst>
                                          <p:attrName>ppt_x</p:attrName>
                                        </p:attrNameLst>
                                      </p:cBhvr>
                                      <p:tavLst>
                                        <p:tav tm="0">
                                          <p:val>
                                            <p:strVal val="1+#ppt_w/2"/>
                                          </p:val>
                                        </p:tav>
                                        <p:tav tm="100000">
                                          <p:val>
                                            <p:strVal val="#ppt_x"/>
                                          </p:val>
                                        </p:tav>
                                      </p:tavLst>
                                    </p:anim>
                                    <p:anim calcmode="lin" valueType="num">
                                      <p:cBhvr additive="base">
                                        <p:cTn id="58" dur="500" fill="hold"/>
                                        <p:tgtEl>
                                          <p:spTgt spid="168"/>
                                        </p:tgtEl>
                                        <p:attrNameLst>
                                          <p:attrName>ppt_y</p:attrName>
                                        </p:attrNameLst>
                                      </p:cBhvr>
                                      <p:tavLst>
                                        <p:tav tm="0">
                                          <p:val>
                                            <p:strVal val="#ppt_y"/>
                                          </p:val>
                                        </p:tav>
                                        <p:tav tm="100000">
                                          <p:val>
                                            <p:strVal val="#ppt_y"/>
                                          </p:val>
                                        </p:tav>
                                      </p:tavLst>
                                    </p:anim>
                                  </p:childTnLst>
                                </p:cTn>
                              </p:par>
                            </p:childTnLst>
                          </p:cTn>
                        </p:par>
                        <p:par>
                          <p:cTn id="59" fill="hold">
                            <p:stCondLst>
                              <p:cond delay="5500"/>
                            </p:stCondLst>
                            <p:childTnLst>
                              <p:par>
                                <p:cTn id="60" presetID="2" presetClass="entr" presetSubtype="8" fill="hold" nodeType="afterEffect">
                                  <p:stCondLst>
                                    <p:cond delay="0"/>
                                  </p:stCondLst>
                                  <p:childTnLst>
                                    <p:set>
                                      <p:cBhvr>
                                        <p:cTn id="61" dur="1" fill="hold">
                                          <p:stCondLst>
                                            <p:cond delay="0"/>
                                          </p:stCondLst>
                                        </p:cTn>
                                        <p:tgtEl>
                                          <p:spTgt spid="183"/>
                                        </p:tgtEl>
                                        <p:attrNameLst>
                                          <p:attrName>style.visibility</p:attrName>
                                        </p:attrNameLst>
                                      </p:cBhvr>
                                      <p:to>
                                        <p:strVal val="visible"/>
                                      </p:to>
                                    </p:set>
                                    <p:anim calcmode="lin" valueType="num">
                                      <p:cBhvr additive="base">
                                        <p:cTn id="62" dur="500" fill="hold"/>
                                        <p:tgtEl>
                                          <p:spTgt spid="183"/>
                                        </p:tgtEl>
                                        <p:attrNameLst>
                                          <p:attrName>ppt_x</p:attrName>
                                        </p:attrNameLst>
                                      </p:cBhvr>
                                      <p:tavLst>
                                        <p:tav tm="0">
                                          <p:val>
                                            <p:strVal val="0-#ppt_w/2"/>
                                          </p:val>
                                        </p:tav>
                                        <p:tav tm="100000">
                                          <p:val>
                                            <p:strVal val="#ppt_x"/>
                                          </p:val>
                                        </p:tav>
                                      </p:tavLst>
                                    </p:anim>
                                    <p:anim calcmode="lin" valueType="num">
                                      <p:cBhvr additive="base">
                                        <p:cTn id="63" dur="500" fill="hold"/>
                                        <p:tgtEl>
                                          <p:spTgt spid="183"/>
                                        </p:tgtEl>
                                        <p:attrNameLst>
                                          <p:attrName>ppt_y</p:attrName>
                                        </p:attrNameLst>
                                      </p:cBhvr>
                                      <p:tavLst>
                                        <p:tav tm="0">
                                          <p:val>
                                            <p:strVal val="#ppt_y"/>
                                          </p:val>
                                        </p:tav>
                                        <p:tav tm="100000">
                                          <p:val>
                                            <p:strVal val="#ppt_y"/>
                                          </p:val>
                                        </p:tav>
                                      </p:tavLst>
                                    </p:anim>
                                  </p:childTnLst>
                                </p:cTn>
                              </p:par>
                            </p:childTnLst>
                          </p:cTn>
                        </p:par>
                        <p:par>
                          <p:cTn id="64" fill="hold">
                            <p:stCondLst>
                              <p:cond delay="6000"/>
                            </p:stCondLst>
                            <p:childTnLst>
                              <p:par>
                                <p:cTn id="65" presetID="2" presetClass="entr" presetSubtype="8" fill="hold" grpId="0" nodeType="afterEffect">
                                  <p:stCondLst>
                                    <p:cond delay="0"/>
                                  </p:stCondLst>
                                  <p:childTnLst>
                                    <p:set>
                                      <p:cBhvr>
                                        <p:cTn id="66" dur="1" fill="hold">
                                          <p:stCondLst>
                                            <p:cond delay="0"/>
                                          </p:stCondLst>
                                        </p:cTn>
                                        <p:tgtEl>
                                          <p:spTgt spid="171"/>
                                        </p:tgtEl>
                                        <p:attrNameLst>
                                          <p:attrName>style.visibility</p:attrName>
                                        </p:attrNameLst>
                                      </p:cBhvr>
                                      <p:to>
                                        <p:strVal val="visible"/>
                                      </p:to>
                                    </p:set>
                                    <p:anim calcmode="lin" valueType="num">
                                      <p:cBhvr additive="base">
                                        <p:cTn id="67" dur="500" fill="hold"/>
                                        <p:tgtEl>
                                          <p:spTgt spid="171"/>
                                        </p:tgtEl>
                                        <p:attrNameLst>
                                          <p:attrName>ppt_x</p:attrName>
                                        </p:attrNameLst>
                                      </p:cBhvr>
                                      <p:tavLst>
                                        <p:tav tm="0">
                                          <p:val>
                                            <p:strVal val="0-#ppt_w/2"/>
                                          </p:val>
                                        </p:tav>
                                        <p:tav tm="100000">
                                          <p:val>
                                            <p:strVal val="#ppt_x"/>
                                          </p:val>
                                        </p:tav>
                                      </p:tavLst>
                                    </p:anim>
                                    <p:anim calcmode="lin" valueType="num">
                                      <p:cBhvr additive="base">
                                        <p:cTn id="68" dur="500" fill="hold"/>
                                        <p:tgtEl>
                                          <p:spTgt spid="171"/>
                                        </p:tgtEl>
                                        <p:attrNameLst>
                                          <p:attrName>ppt_y</p:attrName>
                                        </p:attrNameLst>
                                      </p:cBhvr>
                                      <p:tavLst>
                                        <p:tav tm="0">
                                          <p:val>
                                            <p:strVal val="#ppt_y"/>
                                          </p:val>
                                        </p:tav>
                                        <p:tav tm="100000">
                                          <p:val>
                                            <p:strVal val="#ppt_y"/>
                                          </p:val>
                                        </p:tav>
                                      </p:tavLst>
                                    </p:anim>
                                  </p:childTnLst>
                                </p:cTn>
                              </p:par>
                            </p:childTnLst>
                          </p:cTn>
                        </p:par>
                        <p:par>
                          <p:cTn id="69" fill="hold">
                            <p:stCondLst>
                              <p:cond delay="6500"/>
                            </p:stCondLst>
                            <p:childTnLst>
                              <p:par>
                                <p:cTn id="70" presetID="2" presetClass="entr" presetSubtype="8" fill="hold" grpId="0" nodeType="afterEffect">
                                  <p:stCondLst>
                                    <p:cond delay="0"/>
                                  </p:stCondLst>
                                  <p:childTnLst>
                                    <p:set>
                                      <p:cBhvr>
                                        <p:cTn id="71" dur="1" fill="hold">
                                          <p:stCondLst>
                                            <p:cond delay="0"/>
                                          </p:stCondLst>
                                        </p:cTn>
                                        <p:tgtEl>
                                          <p:spTgt spid="172"/>
                                        </p:tgtEl>
                                        <p:attrNameLst>
                                          <p:attrName>style.visibility</p:attrName>
                                        </p:attrNameLst>
                                      </p:cBhvr>
                                      <p:to>
                                        <p:strVal val="visible"/>
                                      </p:to>
                                    </p:set>
                                    <p:anim calcmode="lin" valueType="num">
                                      <p:cBhvr additive="base">
                                        <p:cTn id="72" dur="500" fill="hold"/>
                                        <p:tgtEl>
                                          <p:spTgt spid="172"/>
                                        </p:tgtEl>
                                        <p:attrNameLst>
                                          <p:attrName>ppt_x</p:attrName>
                                        </p:attrNameLst>
                                      </p:cBhvr>
                                      <p:tavLst>
                                        <p:tav tm="0">
                                          <p:val>
                                            <p:strVal val="0-#ppt_w/2"/>
                                          </p:val>
                                        </p:tav>
                                        <p:tav tm="100000">
                                          <p:val>
                                            <p:strVal val="#ppt_x"/>
                                          </p:val>
                                        </p:tav>
                                      </p:tavLst>
                                    </p:anim>
                                    <p:anim calcmode="lin" valueType="num">
                                      <p:cBhvr additive="base">
                                        <p:cTn id="73" dur="500" fill="hold"/>
                                        <p:tgtEl>
                                          <p:spTgt spid="172"/>
                                        </p:tgtEl>
                                        <p:attrNameLst>
                                          <p:attrName>ppt_y</p:attrName>
                                        </p:attrNameLst>
                                      </p:cBhvr>
                                      <p:tavLst>
                                        <p:tav tm="0">
                                          <p:val>
                                            <p:strVal val="#ppt_y"/>
                                          </p:val>
                                        </p:tav>
                                        <p:tav tm="100000">
                                          <p:val>
                                            <p:strVal val="#ppt_y"/>
                                          </p:val>
                                        </p:tav>
                                      </p:tavLst>
                                    </p:anim>
                                  </p:childTnLst>
                                </p:cTn>
                              </p:par>
                            </p:childTnLst>
                          </p:cTn>
                        </p:par>
                        <p:par>
                          <p:cTn id="74" fill="hold">
                            <p:stCondLst>
                              <p:cond delay="7000"/>
                            </p:stCondLst>
                            <p:childTnLst>
                              <p:par>
                                <p:cTn id="75" presetID="2" presetClass="entr" presetSubtype="8" fill="hold" nodeType="afterEffect">
                                  <p:stCondLst>
                                    <p:cond delay="0"/>
                                  </p:stCondLst>
                                  <p:childTnLst>
                                    <p:set>
                                      <p:cBhvr>
                                        <p:cTn id="76" dur="1" fill="hold">
                                          <p:stCondLst>
                                            <p:cond delay="0"/>
                                          </p:stCondLst>
                                        </p:cTn>
                                        <p:tgtEl>
                                          <p:spTgt spid="184"/>
                                        </p:tgtEl>
                                        <p:attrNameLst>
                                          <p:attrName>style.visibility</p:attrName>
                                        </p:attrNameLst>
                                      </p:cBhvr>
                                      <p:to>
                                        <p:strVal val="visible"/>
                                      </p:to>
                                    </p:set>
                                    <p:anim calcmode="lin" valueType="num">
                                      <p:cBhvr additive="base">
                                        <p:cTn id="77" dur="500" fill="hold"/>
                                        <p:tgtEl>
                                          <p:spTgt spid="184"/>
                                        </p:tgtEl>
                                        <p:attrNameLst>
                                          <p:attrName>ppt_x</p:attrName>
                                        </p:attrNameLst>
                                      </p:cBhvr>
                                      <p:tavLst>
                                        <p:tav tm="0">
                                          <p:val>
                                            <p:strVal val="0-#ppt_w/2"/>
                                          </p:val>
                                        </p:tav>
                                        <p:tav tm="100000">
                                          <p:val>
                                            <p:strVal val="#ppt_x"/>
                                          </p:val>
                                        </p:tav>
                                      </p:tavLst>
                                    </p:anim>
                                    <p:anim calcmode="lin" valueType="num">
                                      <p:cBhvr additive="base">
                                        <p:cTn id="78" dur="500" fill="hold"/>
                                        <p:tgtEl>
                                          <p:spTgt spid="184"/>
                                        </p:tgtEl>
                                        <p:attrNameLst>
                                          <p:attrName>ppt_y</p:attrName>
                                        </p:attrNameLst>
                                      </p:cBhvr>
                                      <p:tavLst>
                                        <p:tav tm="0">
                                          <p:val>
                                            <p:strVal val="#ppt_y"/>
                                          </p:val>
                                        </p:tav>
                                        <p:tav tm="100000">
                                          <p:val>
                                            <p:strVal val="#ppt_y"/>
                                          </p:val>
                                        </p:tav>
                                      </p:tavLst>
                                    </p:anim>
                                  </p:childTnLst>
                                </p:cTn>
                              </p:par>
                            </p:childTnLst>
                          </p:cTn>
                        </p:par>
                        <p:par>
                          <p:cTn id="79" fill="hold">
                            <p:stCondLst>
                              <p:cond delay="7500"/>
                            </p:stCondLst>
                            <p:childTnLst>
                              <p:par>
                                <p:cTn id="80" presetID="2" presetClass="entr" presetSubtype="8" fill="hold" grpId="0" nodeType="afterEffect">
                                  <p:stCondLst>
                                    <p:cond delay="0"/>
                                  </p:stCondLst>
                                  <p:childTnLst>
                                    <p:set>
                                      <p:cBhvr>
                                        <p:cTn id="81" dur="1" fill="hold">
                                          <p:stCondLst>
                                            <p:cond delay="0"/>
                                          </p:stCondLst>
                                        </p:cTn>
                                        <p:tgtEl>
                                          <p:spTgt spid="175"/>
                                        </p:tgtEl>
                                        <p:attrNameLst>
                                          <p:attrName>style.visibility</p:attrName>
                                        </p:attrNameLst>
                                      </p:cBhvr>
                                      <p:to>
                                        <p:strVal val="visible"/>
                                      </p:to>
                                    </p:set>
                                    <p:anim calcmode="lin" valueType="num">
                                      <p:cBhvr additive="base">
                                        <p:cTn id="82" dur="500" fill="hold"/>
                                        <p:tgtEl>
                                          <p:spTgt spid="175"/>
                                        </p:tgtEl>
                                        <p:attrNameLst>
                                          <p:attrName>ppt_x</p:attrName>
                                        </p:attrNameLst>
                                      </p:cBhvr>
                                      <p:tavLst>
                                        <p:tav tm="0">
                                          <p:val>
                                            <p:strVal val="0-#ppt_w/2"/>
                                          </p:val>
                                        </p:tav>
                                        <p:tav tm="100000">
                                          <p:val>
                                            <p:strVal val="#ppt_x"/>
                                          </p:val>
                                        </p:tav>
                                      </p:tavLst>
                                    </p:anim>
                                    <p:anim calcmode="lin" valueType="num">
                                      <p:cBhvr additive="base">
                                        <p:cTn id="83" dur="500" fill="hold"/>
                                        <p:tgtEl>
                                          <p:spTgt spid="175"/>
                                        </p:tgtEl>
                                        <p:attrNameLst>
                                          <p:attrName>ppt_y</p:attrName>
                                        </p:attrNameLst>
                                      </p:cBhvr>
                                      <p:tavLst>
                                        <p:tav tm="0">
                                          <p:val>
                                            <p:strVal val="#ppt_y"/>
                                          </p:val>
                                        </p:tav>
                                        <p:tav tm="100000">
                                          <p:val>
                                            <p:strVal val="#ppt_y"/>
                                          </p:val>
                                        </p:tav>
                                      </p:tavLst>
                                    </p:anim>
                                  </p:childTnLst>
                                </p:cTn>
                              </p:par>
                            </p:childTnLst>
                          </p:cTn>
                        </p:par>
                        <p:par>
                          <p:cTn id="84" fill="hold">
                            <p:stCondLst>
                              <p:cond delay="8000"/>
                            </p:stCondLst>
                            <p:childTnLst>
                              <p:par>
                                <p:cTn id="85" presetID="2" presetClass="entr" presetSubtype="8" fill="hold" grpId="0" nodeType="afterEffect">
                                  <p:stCondLst>
                                    <p:cond delay="0"/>
                                  </p:stCondLst>
                                  <p:childTnLst>
                                    <p:set>
                                      <p:cBhvr>
                                        <p:cTn id="86" dur="1" fill="hold">
                                          <p:stCondLst>
                                            <p:cond delay="0"/>
                                          </p:stCondLst>
                                        </p:cTn>
                                        <p:tgtEl>
                                          <p:spTgt spid="176"/>
                                        </p:tgtEl>
                                        <p:attrNameLst>
                                          <p:attrName>style.visibility</p:attrName>
                                        </p:attrNameLst>
                                      </p:cBhvr>
                                      <p:to>
                                        <p:strVal val="visible"/>
                                      </p:to>
                                    </p:set>
                                    <p:anim calcmode="lin" valueType="num">
                                      <p:cBhvr additive="base">
                                        <p:cTn id="87" dur="500" fill="hold"/>
                                        <p:tgtEl>
                                          <p:spTgt spid="176"/>
                                        </p:tgtEl>
                                        <p:attrNameLst>
                                          <p:attrName>ppt_x</p:attrName>
                                        </p:attrNameLst>
                                      </p:cBhvr>
                                      <p:tavLst>
                                        <p:tav tm="0">
                                          <p:val>
                                            <p:strVal val="0-#ppt_w/2"/>
                                          </p:val>
                                        </p:tav>
                                        <p:tav tm="100000">
                                          <p:val>
                                            <p:strVal val="#ppt_x"/>
                                          </p:val>
                                        </p:tav>
                                      </p:tavLst>
                                    </p:anim>
                                    <p:anim calcmode="lin" valueType="num">
                                      <p:cBhvr additive="base">
                                        <p:cTn id="88" dur="500" fill="hold"/>
                                        <p:tgtEl>
                                          <p:spTgt spid="176"/>
                                        </p:tgtEl>
                                        <p:attrNameLst>
                                          <p:attrName>ppt_y</p:attrName>
                                        </p:attrNameLst>
                                      </p:cBhvr>
                                      <p:tavLst>
                                        <p:tav tm="0">
                                          <p:val>
                                            <p:strVal val="#ppt_y"/>
                                          </p:val>
                                        </p:tav>
                                        <p:tav tm="100000">
                                          <p:val>
                                            <p:strVal val="#ppt_y"/>
                                          </p:val>
                                        </p:tav>
                                      </p:tavLst>
                                    </p:anim>
                                  </p:childTnLst>
                                </p:cTn>
                              </p:par>
                            </p:childTnLst>
                          </p:cTn>
                        </p:par>
                        <p:par>
                          <p:cTn id="89" fill="hold">
                            <p:stCondLst>
                              <p:cond delay="8500"/>
                            </p:stCondLst>
                            <p:childTnLst>
                              <p:par>
                                <p:cTn id="90" presetID="2" presetClass="entr" presetSubtype="8" fill="hold" nodeType="afterEffect">
                                  <p:stCondLst>
                                    <p:cond delay="0"/>
                                  </p:stCondLst>
                                  <p:childTnLst>
                                    <p:set>
                                      <p:cBhvr>
                                        <p:cTn id="91" dur="1" fill="hold">
                                          <p:stCondLst>
                                            <p:cond delay="0"/>
                                          </p:stCondLst>
                                        </p:cTn>
                                        <p:tgtEl>
                                          <p:spTgt spid="185"/>
                                        </p:tgtEl>
                                        <p:attrNameLst>
                                          <p:attrName>style.visibility</p:attrName>
                                        </p:attrNameLst>
                                      </p:cBhvr>
                                      <p:to>
                                        <p:strVal val="visible"/>
                                      </p:to>
                                    </p:set>
                                    <p:anim calcmode="lin" valueType="num">
                                      <p:cBhvr additive="base">
                                        <p:cTn id="92" dur="500" fill="hold"/>
                                        <p:tgtEl>
                                          <p:spTgt spid="185"/>
                                        </p:tgtEl>
                                        <p:attrNameLst>
                                          <p:attrName>ppt_x</p:attrName>
                                        </p:attrNameLst>
                                      </p:cBhvr>
                                      <p:tavLst>
                                        <p:tav tm="0">
                                          <p:val>
                                            <p:strVal val="0-#ppt_w/2"/>
                                          </p:val>
                                        </p:tav>
                                        <p:tav tm="100000">
                                          <p:val>
                                            <p:strVal val="#ppt_x"/>
                                          </p:val>
                                        </p:tav>
                                      </p:tavLst>
                                    </p:anim>
                                    <p:anim calcmode="lin" valueType="num">
                                      <p:cBhvr additive="base">
                                        <p:cTn id="93" dur="500" fill="hold"/>
                                        <p:tgtEl>
                                          <p:spTgt spid="185"/>
                                        </p:tgtEl>
                                        <p:attrNameLst>
                                          <p:attrName>ppt_y</p:attrName>
                                        </p:attrNameLst>
                                      </p:cBhvr>
                                      <p:tavLst>
                                        <p:tav tm="0">
                                          <p:val>
                                            <p:strVal val="#ppt_y"/>
                                          </p:val>
                                        </p:tav>
                                        <p:tav tm="100000">
                                          <p:val>
                                            <p:strVal val="#ppt_y"/>
                                          </p:val>
                                        </p:tav>
                                      </p:tavLst>
                                    </p:anim>
                                  </p:childTnLst>
                                </p:cTn>
                              </p:par>
                            </p:childTnLst>
                          </p:cTn>
                        </p:par>
                        <p:par>
                          <p:cTn id="94" fill="hold">
                            <p:stCondLst>
                              <p:cond delay="9000"/>
                            </p:stCondLst>
                            <p:childTnLst>
                              <p:par>
                                <p:cTn id="95" presetID="2" presetClass="entr" presetSubtype="8" fill="hold" grpId="0" nodeType="afterEffect">
                                  <p:stCondLst>
                                    <p:cond delay="0"/>
                                  </p:stCondLst>
                                  <p:childTnLst>
                                    <p:set>
                                      <p:cBhvr>
                                        <p:cTn id="96" dur="1" fill="hold">
                                          <p:stCondLst>
                                            <p:cond delay="0"/>
                                          </p:stCondLst>
                                        </p:cTn>
                                        <p:tgtEl>
                                          <p:spTgt spid="179"/>
                                        </p:tgtEl>
                                        <p:attrNameLst>
                                          <p:attrName>style.visibility</p:attrName>
                                        </p:attrNameLst>
                                      </p:cBhvr>
                                      <p:to>
                                        <p:strVal val="visible"/>
                                      </p:to>
                                    </p:set>
                                    <p:anim calcmode="lin" valueType="num">
                                      <p:cBhvr additive="base">
                                        <p:cTn id="97" dur="500" fill="hold"/>
                                        <p:tgtEl>
                                          <p:spTgt spid="179"/>
                                        </p:tgtEl>
                                        <p:attrNameLst>
                                          <p:attrName>ppt_x</p:attrName>
                                        </p:attrNameLst>
                                      </p:cBhvr>
                                      <p:tavLst>
                                        <p:tav tm="0">
                                          <p:val>
                                            <p:strVal val="0-#ppt_w/2"/>
                                          </p:val>
                                        </p:tav>
                                        <p:tav tm="100000">
                                          <p:val>
                                            <p:strVal val="#ppt_x"/>
                                          </p:val>
                                        </p:tav>
                                      </p:tavLst>
                                    </p:anim>
                                    <p:anim calcmode="lin" valueType="num">
                                      <p:cBhvr additive="base">
                                        <p:cTn id="98" dur="500" fill="hold"/>
                                        <p:tgtEl>
                                          <p:spTgt spid="179"/>
                                        </p:tgtEl>
                                        <p:attrNameLst>
                                          <p:attrName>ppt_y</p:attrName>
                                        </p:attrNameLst>
                                      </p:cBhvr>
                                      <p:tavLst>
                                        <p:tav tm="0">
                                          <p:val>
                                            <p:strVal val="#ppt_y"/>
                                          </p:val>
                                        </p:tav>
                                        <p:tav tm="100000">
                                          <p:val>
                                            <p:strVal val="#ppt_y"/>
                                          </p:val>
                                        </p:tav>
                                      </p:tavLst>
                                    </p:anim>
                                  </p:childTnLst>
                                </p:cTn>
                              </p:par>
                            </p:childTnLst>
                          </p:cTn>
                        </p:par>
                        <p:par>
                          <p:cTn id="99" fill="hold">
                            <p:stCondLst>
                              <p:cond delay="9500"/>
                            </p:stCondLst>
                            <p:childTnLst>
                              <p:par>
                                <p:cTn id="100" presetID="2" presetClass="entr" presetSubtype="8" fill="hold" grpId="0" nodeType="afterEffect">
                                  <p:stCondLst>
                                    <p:cond delay="0"/>
                                  </p:stCondLst>
                                  <p:childTnLst>
                                    <p:set>
                                      <p:cBhvr>
                                        <p:cTn id="101" dur="1" fill="hold">
                                          <p:stCondLst>
                                            <p:cond delay="0"/>
                                          </p:stCondLst>
                                        </p:cTn>
                                        <p:tgtEl>
                                          <p:spTgt spid="180"/>
                                        </p:tgtEl>
                                        <p:attrNameLst>
                                          <p:attrName>style.visibility</p:attrName>
                                        </p:attrNameLst>
                                      </p:cBhvr>
                                      <p:to>
                                        <p:strVal val="visible"/>
                                      </p:to>
                                    </p:set>
                                    <p:anim calcmode="lin" valueType="num">
                                      <p:cBhvr additive="base">
                                        <p:cTn id="102" dur="500" fill="hold"/>
                                        <p:tgtEl>
                                          <p:spTgt spid="180"/>
                                        </p:tgtEl>
                                        <p:attrNameLst>
                                          <p:attrName>ppt_x</p:attrName>
                                        </p:attrNameLst>
                                      </p:cBhvr>
                                      <p:tavLst>
                                        <p:tav tm="0">
                                          <p:val>
                                            <p:strVal val="0-#ppt_w/2"/>
                                          </p:val>
                                        </p:tav>
                                        <p:tav tm="100000">
                                          <p:val>
                                            <p:strVal val="#ppt_x"/>
                                          </p:val>
                                        </p:tav>
                                      </p:tavLst>
                                    </p:anim>
                                    <p:anim calcmode="lin" valueType="num">
                                      <p:cBhvr additive="base">
                                        <p:cTn id="103" dur="500" fill="hold"/>
                                        <p:tgtEl>
                                          <p:spTgt spid="180"/>
                                        </p:tgtEl>
                                        <p:attrNameLst>
                                          <p:attrName>ppt_y</p:attrName>
                                        </p:attrNameLst>
                                      </p:cBhvr>
                                      <p:tavLst>
                                        <p:tav tm="0">
                                          <p:val>
                                            <p:strVal val="#ppt_y"/>
                                          </p:val>
                                        </p:tav>
                                        <p:tav tm="100000">
                                          <p:val>
                                            <p:strVal val="#ppt_y"/>
                                          </p:val>
                                        </p:tav>
                                      </p:tavLst>
                                    </p:anim>
                                  </p:childTnLst>
                                </p:cTn>
                              </p:par>
                            </p:childTnLst>
                          </p:cTn>
                        </p:par>
                        <p:par>
                          <p:cTn id="104" fill="hold">
                            <p:stCondLst>
                              <p:cond delay="10000"/>
                            </p:stCondLst>
                            <p:childTnLst>
                              <p:par>
                                <p:cTn id="105" presetID="10" presetClass="entr" presetSubtype="0" fill="hold" grpId="0" nodeType="afterEffect">
                                  <p:stCondLst>
                                    <p:cond delay="0"/>
                                  </p:stCondLst>
                                  <p:childTnLst>
                                    <p:set>
                                      <p:cBhvr>
                                        <p:cTn id="106" dur="1" fill="hold">
                                          <p:stCondLst>
                                            <p:cond delay="0"/>
                                          </p:stCondLst>
                                        </p:cTn>
                                        <p:tgtEl>
                                          <p:spTgt spid="186"/>
                                        </p:tgtEl>
                                        <p:attrNameLst>
                                          <p:attrName>style.visibility</p:attrName>
                                        </p:attrNameLst>
                                      </p:cBhvr>
                                      <p:to>
                                        <p:strVal val="visible"/>
                                      </p:to>
                                    </p:set>
                                    <p:animEffect transition="in" filter="fade">
                                      <p:cBhvr>
                                        <p:cTn id="107" dur="1250"/>
                                        <p:tgtEl>
                                          <p:spTgt spid="18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9" grpId="0"/>
      <p:bldP spid="160" grpId="0"/>
      <p:bldP spid="163" grpId="0"/>
      <p:bldP spid="164" grpId="0"/>
      <p:bldP spid="167" grpId="0"/>
      <p:bldP spid="168" grpId="0"/>
      <p:bldP spid="171" grpId="0"/>
      <p:bldP spid="172" grpId="0"/>
      <p:bldP spid="175" grpId="0"/>
      <p:bldP spid="176" grpId="0"/>
      <p:bldP spid="179" grpId="0"/>
      <p:bldP spid="180" grpId="0"/>
      <p:bldP spid="181" grpId="0"/>
      <p:bldP spid="186"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0"/>
            <a:ext cx="985019" cy="58316"/>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 name="组合 2"/>
          <p:cNvGrpSpPr/>
          <p:nvPr/>
        </p:nvGrpSpPr>
        <p:grpSpPr>
          <a:xfrm>
            <a:off x="192931" y="0"/>
            <a:ext cx="576064" cy="836712"/>
            <a:chOff x="841003" y="360040"/>
            <a:chExt cx="504056" cy="836712"/>
          </a:xfrm>
          <a:gradFill>
            <a:gsLst>
              <a:gs pos="0">
                <a:srgbClr val="0E1A40"/>
              </a:gs>
              <a:gs pos="100000">
                <a:srgbClr val="2F5EB0"/>
              </a:gs>
            </a:gsLst>
            <a:lin ang="13800000" scaled="0"/>
          </a:gradFill>
        </p:grpSpPr>
        <p:sp>
          <p:nvSpPr>
            <p:cNvPr id="4" name="矩形 3"/>
            <p:cNvSpPr/>
            <p:nvPr/>
          </p:nvSpPr>
          <p:spPr>
            <a:xfrm>
              <a:off x="841003" y="360040"/>
              <a:ext cx="504056" cy="54868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等腰三角形 4"/>
            <p:cNvSpPr/>
            <p:nvPr/>
          </p:nvSpPr>
          <p:spPr>
            <a:xfrm rot="10800000">
              <a:off x="841003" y="908720"/>
              <a:ext cx="504056" cy="288032"/>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 name="文本框 9"/>
          <p:cNvSpPr txBox="1"/>
          <p:nvPr/>
        </p:nvSpPr>
        <p:spPr>
          <a:xfrm>
            <a:off x="841003" y="202431"/>
            <a:ext cx="1368152" cy="346249"/>
          </a:xfrm>
          <a:prstGeom prst="rect">
            <a:avLst/>
          </a:prstGeom>
          <a:noFill/>
        </p:spPr>
        <p:txBody>
          <a:bodyPr wrap="square" lIns="68580" tIns="34290" rIns="68580" bIns="34290" rtlCol="0">
            <a:spAutoFit/>
          </a:bodyPr>
          <a:lstStyle/>
          <a:p>
            <a:pPr marL="0" lvl="1"/>
            <a:r>
              <a:rPr lang="zh-CN" altLang="en-US" dirty="0" smtClean="0">
                <a:solidFill>
                  <a:srgbClr val="2F5EB0"/>
                </a:solidFill>
                <a:latin typeface="微软雅黑" pitchFamily="34" charset="-122"/>
                <a:ea typeface="微软雅黑" pitchFamily="34" charset="-122"/>
              </a:rPr>
              <a:t>月度报表</a:t>
            </a:r>
            <a:endParaRPr lang="zh-CN" altLang="en-US" dirty="0">
              <a:solidFill>
                <a:srgbClr val="2F5EB0"/>
              </a:solidFill>
              <a:latin typeface="微软雅黑" pitchFamily="34" charset="-122"/>
              <a:ea typeface="微软雅黑" pitchFamily="34" charset="-122"/>
            </a:endParaRPr>
          </a:p>
        </p:txBody>
      </p:sp>
      <p:sp>
        <p:nvSpPr>
          <p:cNvPr id="9" name="矩形 8"/>
          <p:cNvSpPr/>
          <p:nvPr/>
        </p:nvSpPr>
        <p:spPr>
          <a:xfrm flipH="1">
            <a:off x="-3" y="6525344"/>
            <a:ext cx="12195177" cy="360511"/>
          </a:xfrm>
          <a:prstGeom prst="rect">
            <a:avLst/>
          </a:prstGeom>
          <a:gradFill>
            <a:gsLst>
              <a:gs pos="0">
                <a:srgbClr val="0E1A40"/>
              </a:gs>
              <a:gs pos="100000">
                <a:srgbClr val="2F5EB0"/>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flipH="1">
            <a:off x="-4" y="6596410"/>
            <a:ext cx="12195177" cy="288974"/>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5"/>
          <p:cNvSpPr/>
          <p:nvPr/>
        </p:nvSpPr>
        <p:spPr>
          <a:xfrm>
            <a:off x="9976569" y="6493142"/>
            <a:ext cx="1018294" cy="111815"/>
          </a:xfrm>
          <a:custGeom>
            <a:avLst/>
            <a:gdLst>
              <a:gd name="connsiteX0" fmla="*/ 0 w 926584"/>
              <a:gd name="connsiteY0" fmla="*/ 0 h 118098"/>
              <a:gd name="connsiteX1" fmla="*/ 926584 w 926584"/>
              <a:gd name="connsiteY1" fmla="*/ 0 h 118098"/>
              <a:gd name="connsiteX2" fmla="*/ 926584 w 926584"/>
              <a:gd name="connsiteY2" fmla="*/ 118098 h 118098"/>
              <a:gd name="connsiteX3" fmla="*/ 0 w 926584"/>
              <a:gd name="connsiteY3" fmla="*/ 118098 h 118098"/>
              <a:gd name="connsiteX4" fmla="*/ 0 w 926584"/>
              <a:gd name="connsiteY4" fmla="*/ 0 h 118098"/>
              <a:gd name="connsiteX0" fmla="*/ 55821 w 982405"/>
              <a:gd name="connsiteY0" fmla="*/ 0 h 144680"/>
              <a:gd name="connsiteX1" fmla="*/ 982405 w 982405"/>
              <a:gd name="connsiteY1" fmla="*/ 0 h 144680"/>
              <a:gd name="connsiteX2" fmla="*/ 982405 w 982405"/>
              <a:gd name="connsiteY2" fmla="*/ 118098 h 144680"/>
              <a:gd name="connsiteX3" fmla="*/ 0 w 982405"/>
              <a:gd name="connsiteY3" fmla="*/ 144680 h 144680"/>
              <a:gd name="connsiteX4" fmla="*/ 55821 w 982405"/>
              <a:gd name="connsiteY4" fmla="*/ 0 h 144680"/>
              <a:gd name="connsiteX0" fmla="*/ 55821 w 998354"/>
              <a:gd name="connsiteY0" fmla="*/ 0 h 147338"/>
              <a:gd name="connsiteX1" fmla="*/ 982405 w 998354"/>
              <a:gd name="connsiteY1" fmla="*/ 0 h 147338"/>
              <a:gd name="connsiteX2" fmla="*/ 998354 w 998354"/>
              <a:gd name="connsiteY2" fmla="*/ 147338 h 147338"/>
              <a:gd name="connsiteX3" fmla="*/ 0 w 998354"/>
              <a:gd name="connsiteY3" fmla="*/ 144680 h 147338"/>
              <a:gd name="connsiteX4" fmla="*/ 55821 w 998354"/>
              <a:gd name="connsiteY4" fmla="*/ 0 h 147338"/>
              <a:gd name="connsiteX0" fmla="*/ 84307 w 1026840"/>
              <a:gd name="connsiteY0" fmla="*/ 0 h 150534"/>
              <a:gd name="connsiteX1" fmla="*/ 1010891 w 1026840"/>
              <a:gd name="connsiteY1" fmla="*/ 0 h 150534"/>
              <a:gd name="connsiteX2" fmla="*/ 1026840 w 1026840"/>
              <a:gd name="connsiteY2" fmla="*/ 147338 h 150534"/>
              <a:gd name="connsiteX3" fmla="*/ 0 w 1026840"/>
              <a:gd name="connsiteY3" fmla="*/ 150534 h 150534"/>
              <a:gd name="connsiteX4" fmla="*/ 84307 w 1026840"/>
              <a:gd name="connsiteY4" fmla="*/ 0 h 150534"/>
              <a:gd name="connsiteX0" fmla="*/ 84307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84307 w 1021143"/>
              <a:gd name="connsiteY4" fmla="*/ 0 h 153193"/>
              <a:gd name="connsiteX0" fmla="*/ 92853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92853 w 1021143"/>
              <a:gd name="connsiteY4" fmla="*/ 0 h 153193"/>
              <a:gd name="connsiteX0" fmla="*/ 90004 w 1018294"/>
              <a:gd name="connsiteY0" fmla="*/ 0 h 153193"/>
              <a:gd name="connsiteX1" fmla="*/ 1008042 w 1018294"/>
              <a:gd name="connsiteY1" fmla="*/ 0 h 153193"/>
              <a:gd name="connsiteX2" fmla="*/ 1018294 w 1018294"/>
              <a:gd name="connsiteY2" fmla="*/ 153193 h 153193"/>
              <a:gd name="connsiteX3" fmla="*/ 0 w 1018294"/>
              <a:gd name="connsiteY3" fmla="*/ 142728 h 153193"/>
              <a:gd name="connsiteX4" fmla="*/ 90004 w 1018294"/>
              <a:gd name="connsiteY4" fmla="*/ 0 h 1531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8294" h="153193">
                <a:moveTo>
                  <a:pt x="90004" y="0"/>
                </a:moveTo>
                <a:lnTo>
                  <a:pt x="1008042" y="0"/>
                </a:lnTo>
                <a:lnTo>
                  <a:pt x="1018294" y="153193"/>
                </a:lnTo>
                <a:lnTo>
                  <a:pt x="0" y="142728"/>
                </a:lnTo>
                <a:lnTo>
                  <a:pt x="90004" y="0"/>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10067547" y="6493142"/>
            <a:ext cx="1070600" cy="392242"/>
          </a:xfrm>
          <a:prstGeom prst="rect">
            <a:avLst/>
          </a:prstGeom>
          <a:gradFill>
            <a:gsLst>
              <a:gs pos="0">
                <a:srgbClr val="0E1A40"/>
              </a:gs>
              <a:gs pos="100000">
                <a:srgbClr val="2F5EB0"/>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Rectangle 4"/>
          <p:cNvSpPr txBox="1">
            <a:spLocks noChangeArrowheads="1"/>
          </p:cNvSpPr>
          <p:nvPr/>
        </p:nvSpPr>
        <p:spPr bwMode="auto">
          <a:xfrm>
            <a:off x="9986019" y="6493142"/>
            <a:ext cx="1152128" cy="39224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en-US" altLang="zh-CN" dirty="0" smtClean="0">
                <a:latin typeface="方正兰亭超细黑简体" panose="02000000000000000000" pitchFamily="2" charset="-122"/>
                <a:ea typeface="方正兰亭超细黑简体" panose="02000000000000000000" pitchFamily="2" charset="-122"/>
              </a:rPr>
              <a:t>05</a:t>
            </a:r>
            <a:endParaRPr lang="zh-CN" dirty="0">
              <a:latin typeface="方正兰亭超细黑简体" panose="02000000000000000000" pitchFamily="2" charset="-122"/>
              <a:ea typeface="方正兰亭超细黑简体" panose="02000000000000000000" pitchFamily="2" charset="-122"/>
            </a:endParaRPr>
          </a:p>
        </p:txBody>
      </p:sp>
      <p:sp>
        <p:nvSpPr>
          <p:cNvPr id="14" name="KSO_Shape"/>
          <p:cNvSpPr>
            <a:spLocks/>
          </p:cNvSpPr>
          <p:nvPr/>
        </p:nvSpPr>
        <p:spPr bwMode="auto">
          <a:xfrm>
            <a:off x="334546" y="254607"/>
            <a:ext cx="292833" cy="222065"/>
          </a:xfrm>
          <a:custGeom>
            <a:avLst/>
            <a:gdLst>
              <a:gd name="T0" fmla="*/ 104753 w 3040062"/>
              <a:gd name="T1" fmla="*/ 1241540 h 2303463"/>
              <a:gd name="T2" fmla="*/ 251725 w 3040062"/>
              <a:gd name="T3" fmla="*/ 1260899 h 2303463"/>
              <a:gd name="T4" fmla="*/ 265692 w 3040062"/>
              <a:gd name="T5" fmla="*/ 1110467 h 2303463"/>
              <a:gd name="T6" fmla="*/ 844867 w 3040062"/>
              <a:gd name="T7" fmla="*/ 970596 h 2303463"/>
              <a:gd name="T8" fmla="*/ 870584 w 3040062"/>
              <a:gd name="T9" fmla="*/ 987377 h 2303463"/>
              <a:gd name="T10" fmla="*/ 872172 w 3040062"/>
              <a:gd name="T11" fmla="*/ 1402771 h 2303463"/>
              <a:gd name="T12" fmla="*/ 848359 w 3040062"/>
              <a:gd name="T13" fmla="*/ 1421768 h 2303463"/>
              <a:gd name="T14" fmla="*/ 615315 w 3040062"/>
              <a:gd name="T15" fmla="*/ 1415119 h 2303463"/>
              <a:gd name="T16" fmla="*/ 603250 w 3040062"/>
              <a:gd name="T17" fmla="*/ 1002891 h 2303463"/>
              <a:gd name="T18" fmla="*/ 617855 w 3040062"/>
              <a:gd name="T19" fmla="*/ 975662 h 2303463"/>
              <a:gd name="T20" fmla="*/ 1240437 w 3040062"/>
              <a:gd name="T21" fmla="*/ 749300 h 2303463"/>
              <a:gd name="T22" fmla="*/ 1265867 w 3040062"/>
              <a:gd name="T23" fmla="*/ 766421 h 2303463"/>
              <a:gd name="T24" fmla="*/ 1267138 w 3040062"/>
              <a:gd name="T25" fmla="*/ 1402743 h 2303463"/>
              <a:gd name="T26" fmla="*/ 1243616 w 3040062"/>
              <a:gd name="T27" fmla="*/ 1421766 h 2303463"/>
              <a:gd name="T28" fmla="*/ 1010298 w 3040062"/>
              <a:gd name="T29" fmla="*/ 1415108 h 2303463"/>
              <a:gd name="T30" fmla="*/ 998537 w 3040062"/>
              <a:gd name="T31" fmla="*/ 782273 h 2303463"/>
              <a:gd name="T32" fmla="*/ 1012841 w 3040062"/>
              <a:gd name="T33" fmla="*/ 755007 h 2303463"/>
              <a:gd name="T34" fmla="*/ 2175011 w 3040062"/>
              <a:gd name="T35" fmla="*/ 666432 h 2303463"/>
              <a:gd name="T36" fmla="*/ 2235666 w 3040062"/>
              <a:gd name="T37" fmla="*/ 692135 h 2303463"/>
              <a:gd name="T38" fmla="*/ 2277268 w 3040062"/>
              <a:gd name="T39" fmla="*/ 742271 h 2303463"/>
              <a:gd name="T40" fmla="*/ 2290605 w 3040062"/>
              <a:gd name="T41" fmla="*/ 1286150 h 2303463"/>
              <a:gd name="T42" fmla="*/ 2948603 w 3040062"/>
              <a:gd name="T43" fmla="*/ 1365796 h 2303463"/>
              <a:gd name="T44" fmla="*/ 3005765 w 3040062"/>
              <a:gd name="T45" fmla="*/ 1408316 h 2303463"/>
              <a:gd name="T46" fmla="*/ 3036887 w 3040062"/>
              <a:gd name="T47" fmla="*/ 1473366 h 2303463"/>
              <a:gd name="T48" fmla="*/ 3035616 w 3040062"/>
              <a:gd name="T49" fmla="*/ 2191451 h 2303463"/>
              <a:gd name="T50" fmla="*/ 3001319 w 3040062"/>
              <a:gd name="T51" fmla="*/ 2254597 h 2303463"/>
              <a:gd name="T52" fmla="*/ 2941934 w 3040062"/>
              <a:gd name="T53" fmla="*/ 2294578 h 2303463"/>
              <a:gd name="T54" fmla="*/ 2171200 w 3040062"/>
              <a:gd name="T55" fmla="*/ 2303146 h 2303463"/>
              <a:gd name="T56" fmla="*/ 2113403 w 3040062"/>
              <a:gd name="T57" fmla="*/ 2292040 h 2303463"/>
              <a:gd name="T58" fmla="*/ 1552263 w 3040062"/>
              <a:gd name="T59" fmla="*/ 1741815 h 2303463"/>
              <a:gd name="T60" fmla="*/ 1526223 w 3040062"/>
              <a:gd name="T61" fmla="*/ 1686919 h 2303463"/>
              <a:gd name="T62" fmla="*/ 1529081 w 3040062"/>
              <a:gd name="T63" fmla="*/ 1626946 h 2303463"/>
              <a:gd name="T64" fmla="*/ 1560520 w 3040062"/>
              <a:gd name="T65" fmla="*/ 1574272 h 2303463"/>
              <a:gd name="T66" fmla="*/ 1612919 w 3040062"/>
              <a:gd name="T67" fmla="*/ 1542858 h 2303463"/>
              <a:gd name="T68" fmla="*/ 1673891 w 3040062"/>
              <a:gd name="T69" fmla="*/ 1539685 h 2303463"/>
              <a:gd name="T70" fmla="*/ 1728513 w 3040062"/>
              <a:gd name="T71" fmla="*/ 1565705 h 2303463"/>
              <a:gd name="T72" fmla="*/ 2024167 w 3040062"/>
              <a:gd name="T73" fmla="*/ 760992 h 2303463"/>
              <a:gd name="T74" fmla="*/ 2057829 w 3040062"/>
              <a:gd name="T75" fmla="*/ 704828 h 2303463"/>
              <a:gd name="T76" fmla="*/ 2113721 w 3040062"/>
              <a:gd name="T77" fmla="*/ 670875 h 2303463"/>
              <a:gd name="T78" fmla="*/ 1640947 w 3040062"/>
              <a:gd name="T79" fmla="*/ 485773 h 2303463"/>
              <a:gd name="T80" fmla="*/ 1662436 w 3040062"/>
              <a:gd name="T81" fmla="*/ 507334 h 2303463"/>
              <a:gd name="T82" fmla="*/ 1658328 w 3040062"/>
              <a:gd name="T83" fmla="*/ 1408133 h 2303463"/>
              <a:gd name="T84" fmla="*/ 1631151 w 3040062"/>
              <a:gd name="T85" fmla="*/ 1422401 h 2303463"/>
              <a:gd name="T86" fmla="*/ 1401409 w 3040062"/>
              <a:gd name="T87" fmla="*/ 1410669 h 2303463"/>
              <a:gd name="T88" fmla="*/ 1394457 w 3040062"/>
              <a:gd name="T89" fmla="*/ 510505 h 2303463"/>
              <a:gd name="T90" fmla="*/ 1413734 w 3040062"/>
              <a:gd name="T91" fmla="*/ 486725 h 2303463"/>
              <a:gd name="T92" fmla="*/ 2856582 w 3040062"/>
              <a:gd name="T93" fmla="*/ 2539 h 2303463"/>
              <a:gd name="T94" fmla="*/ 2942924 w 3040062"/>
              <a:gd name="T95" fmla="*/ 45384 h 2303463"/>
              <a:gd name="T96" fmla="*/ 3001649 w 3040062"/>
              <a:gd name="T97" fmla="*/ 130121 h 2303463"/>
              <a:gd name="T98" fmla="*/ 3021012 w 3040062"/>
              <a:gd name="T99" fmla="*/ 1276768 h 2303463"/>
              <a:gd name="T100" fmla="*/ 2944193 w 3040062"/>
              <a:gd name="T101" fmla="*/ 1247252 h 2303463"/>
              <a:gd name="T102" fmla="*/ 374889 w 3040062"/>
              <a:gd name="T103" fmla="*/ 1959424 h 2303463"/>
              <a:gd name="T104" fmla="*/ 127291 w 3040062"/>
              <a:gd name="T105" fmla="*/ 2259336 h 2303463"/>
              <a:gd name="T106" fmla="*/ 50472 w 3040062"/>
              <a:gd name="T107" fmla="*/ 2198402 h 2303463"/>
              <a:gd name="T108" fmla="*/ 6349 w 3040062"/>
              <a:gd name="T109" fmla="*/ 2100970 h 2303463"/>
              <a:gd name="T110" fmla="*/ 3809 w 3040062"/>
              <a:gd name="T111" fmla="*/ 183438 h 2303463"/>
              <a:gd name="T112" fmla="*/ 44441 w 3040062"/>
              <a:gd name="T113" fmla="*/ 83468 h 2303463"/>
              <a:gd name="T114" fmla="*/ 118720 w 3040062"/>
              <a:gd name="T115" fmla="*/ 17773 h 23034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040062" h="2303463">
                <a:moveTo>
                  <a:pt x="124116" y="1098725"/>
                </a:moveTo>
                <a:lnTo>
                  <a:pt x="120307" y="1099042"/>
                </a:lnTo>
                <a:lnTo>
                  <a:pt x="116498" y="1099994"/>
                </a:lnTo>
                <a:lnTo>
                  <a:pt x="113324" y="1101898"/>
                </a:lnTo>
                <a:lnTo>
                  <a:pt x="110467" y="1104120"/>
                </a:lnTo>
                <a:lnTo>
                  <a:pt x="108245" y="1107294"/>
                </a:lnTo>
                <a:lnTo>
                  <a:pt x="106340" y="1110467"/>
                </a:lnTo>
                <a:lnTo>
                  <a:pt x="105071" y="1114276"/>
                </a:lnTo>
                <a:lnTo>
                  <a:pt x="104753" y="1118084"/>
                </a:lnTo>
                <a:lnTo>
                  <a:pt x="104753" y="1241540"/>
                </a:lnTo>
                <a:lnTo>
                  <a:pt x="105071" y="1245348"/>
                </a:lnTo>
                <a:lnTo>
                  <a:pt x="106340" y="1249157"/>
                </a:lnTo>
                <a:lnTo>
                  <a:pt x="108245" y="1252330"/>
                </a:lnTo>
                <a:lnTo>
                  <a:pt x="110467" y="1255187"/>
                </a:lnTo>
                <a:lnTo>
                  <a:pt x="113324" y="1257726"/>
                </a:lnTo>
                <a:lnTo>
                  <a:pt x="116498" y="1259312"/>
                </a:lnTo>
                <a:lnTo>
                  <a:pt x="120307" y="1260899"/>
                </a:lnTo>
                <a:lnTo>
                  <a:pt x="124116" y="1261217"/>
                </a:lnTo>
                <a:lnTo>
                  <a:pt x="247598" y="1261217"/>
                </a:lnTo>
                <a:lnTo>
                  <a:pt x="251725" y="1260899"/>
                </a:lnTo>
                <a:lnTo>
                  <a:pt x="255216" y="1259312"/>
                </a:lnTo>
                <a:lnTo>
                  <a:pt x="258708" y="1257726"/>
                </a:lnTo>
                <a:lnTo>
                  <a:pt x="261565" y="1255187"/>
                </a:lnTo>
                <a:lnTo>
                  <a:pt x="264105" y="1252330"/>
                </a:lnTo>
                <a:lnTo>
                  <a:pt x="265692" y="1249157"/>
                </a:lnTo>
                <a:lnTo>
                  <a:pt x="266644" y="1245348"/>
                </a:lnTo>
                <a:lnTo>
                  <a:pt x="266961" y="1241540"/>
                </a:lnTo>
                <a:lnTo>
                  <a:pt x="266961" y="1118084"/>
                </a:lnTo>
                <a:lnTo>
                  <a:pt x="266644" y="1114276"/>
                </a:lnTo>
                <a:lnTo>
                  <a:pt x="265692" y="1110467"/>
                </a:lnTo>
                <a:lnTo>
                  <a:pt x="264105" y="1107294"/>
                </a:lnTo>
                <a:lnTo>
                  <a:pt x="261565" y="1104120"/>
                </a:lnTo>
                <a:lnTo>
                  <a:pt x="258708" y="1101898"/>
                </a:lnTo>
                <a:lnTo>
                  <a:pt x="255216" y="1099994"/>
                </a:lnTo>
                <a:lnTo>
                  <a:pt x="251725" y="1099042"/>
                </a:lnTo>
                <a:lnTo>
                  <a:pt x="247598" y="1098725"/>
                </a:lnTo>
                <a:lnTo>
                  <a:pt x="124116" y="1098725"/>
                </a:lnTo>
                <a:close/>
                <a:moveTo>
                  <a:pt x="636270" y="969963"/>
                </a:moveTo>
                <a:lnTo>
                  <a:pt x="841692" y="969963"/>
                </a:lnTo>
                <a:lnTo>
                  <a:pt x="844867" y="970596"/>
                </a:lnTo>
                <a:lnTo>
                  <a:pt x="848359" y="970913"/>
                </a:lnTo>
                <a:lnTo>
                  <a:pt x="851534" y="971546"/>
                </a:lnTo>
                <a:lnTo>
                  <a:pt x="854709" y="972813"/>
                </a:lnTo>
                <a:lnTo>
                  <a:pt x="857567" y="974396"/>
                </a:lnTo>
                <a:lnTo>
                  <a:pt x="860107" y="975662"/>
                </a:lnTo>
                <a:lnTo>
                  <a:pt x="862647" y="977878"/>
                </a:lnTo>
                <a:lnTo>
                  <a:pt x="865187" y="979778"/>
                </a:lnTo>
                <a:lnTo>
                  <a:pt x="867092" y="982311"/>
                </a:lnTo>
                <a:lnTo>
                  <a:pt x="868997" y="984844"/>
                </a:lnTo>
                <a:lnTo>
                  <a:pt x="870584" y="987377"/>
                </a:lnTo>
                <a:lnTo>
                  <a:pt x="872172" y="990226"/>
                </a:lnTo>
                <a:lnTo>
                  <a:pt x="873124" y="993076"/>
                </a:lnTo>
                <a:lnTo>
                  <a:pt x="873760" y="996242"/>
                </a:lnTo>
                <a:lnTo>
                  <a:pt x="874712" y="999725"/>
                </a:lnTo>
                <a:lnTo>
                  <a:pt x="874712" y="1002891"/>
                </a:lnTo>
                <a:lnTo>
                  <a:pt x="874712" y="1389790"/>
                </a:lnTo>
                <a:lnTo>
                  <a:pt x="874712" y="1393273"/>
                </a:lnTo>
                <a:lnTo>
                  <a:pt x="873760" y="1396439"/>
                </a:lnTo>
                <a:lnTo>
                  <a:pt x="873124" y="1399605"/>
                </a:lnTo>
                <a:lnTo>
                  <a:pt x="872172" y="1402771"/>
                </a:lnTo>
                <a:lnTo>
                  <a:pt x="870584" y="1405304"/>
                </a:lnTo>
                <a:lnTo>
                  <a:pt x="868997" y="1408154"/>
                </a:lnTo>
                <a:lnTo>
                  <a:pt x="867092" y="1410686"/>
                </a:lnTo>
                <a:lnTo>
                  <a:pt x="865187" y="1413219"/>
                </a:lnTo>
                <a:lnTo>
                  <a:pt x="862647" y="1415119"/>
                </a:lnTo>
                <a:lnTo>
                  <a:pt x="860107" y="1417019"/>
                </a:lnTo>
                <a:lnTo>
                  <a:pt x="857567" y="1418602"/>
                </a:lnTo>
                <a:lnTo>
                  <a:pt x="854709" y="1420185"/>
                </a:lnTo>
                <a:lnTo>
                  <a:pt x="851534" y="1421135"/>
                </a:lnTo>
                <a:lnTo>
                  <a:pt x="848359" y="1421768"/>
                </a:lnTo>
                <a:lnTo>
                  <a:pt x="844867" y="1422401"/>
                </a:lnTo>
                <a:lnTo>
                  <a:pt x="841692" y="1422401"/>
                </a:lnTo>
                <a:lnTo>
                  <a:pt x="636270" y="1422401"/>
                </a:lnTo>
                <a:lnTo>
                  <a:pt x="632777" y="1422401"/>
                </a:lnTo>
                <a:lnTo>
                  <a:pt x="629920" y="1421768"/>
                </a:lnTo>
                <a:lnTo>
                  <a:pt x="626745" y="1421135"/>
                </a:lnTo>
                <a:lnTo>
                  <a:pt x="623570" y="1420185"/>
                </a:lnTo>
                <a:lnTo>
                  <a:pt x="620713" y="1418602"/>
                </a:lnTo>
                <a:lnTo>
                  <a:pt x="617855" y="1417019"/>
                </a:lnTo>
                <a:lnTo>
                  <a:pt x="615315" y="1415119"/>
                </a:lnTo>
                <a:lnTo>
                  <a:pt x="613093" y="1413219"/>
                </a:lnTo>
                <a:lnTo>
                  <a:pt x="610870" y="1410686"/>
                </a:lnTo>
                <a:lnTo>
                  <a:pt x="608965" y="1408154"/>
                </a:lnTo>
                <a:lnTo>
                  <a:pt x="607378" y="1405304"/>
                </a:lnTo>
                <a:lnTo>
                  <a:pt x="606108" y="1402771"/>
                </a:lnTo>
                <a:lnTo>
                  <a:pt x="605155" y="1399605"/>
                </a:lnTo>
                <a:lnTo>
                  <a:pt x="603885" y="1396439"/>
                </a:lnTo>
                <a:lnTo>
                  <a:pt x="603568" y="1393273"/>
                </a:lnTo>
                <a:lnTo>
                  <a:pt x="603250" y="1389790"/>
                </a:lnTo>
                <a:lnTo>
                  <a:pt x="603250" y="1002891"/>
                </a:lnTo>
                <a:lnTo>
                  <a:pt x="603568" y="999725"/>
                </a:lnTo>
                <a:lnTo>
                  <a:pt x="603885" y="996242"/>
                </a:lnTo>
                <a:lnTo>
                  <a:pt x="605155" y="993076"/>
                </a:lnTo>
                <a:lnTo>
                  <a:pt x="606108" y="990226"/>
                </a:lnTo>
                <a:lnTo>
                  <a:pt x="607378" y="987377"/>
                </a:lnTo>
                <a:lnTo>
                  <a:pt x="608965" y="984844"/>
                </a:lnTo>
                <a:lnTo>
                  <a:pt x="610870" y="982311"/>
                </a:lnTo>
                <a:lnTo>
                  <a:pt x="613093" y="979778"/>
                </a:lnTo>
                <a:lnTo>
                  <a:pt x="615315" y="977878"/>
                </a:lnTo>
                <a:lnTo>
                  <a:pt x="617855" y="975662"/>
                </a:lnTo>
                <a:lnTo>
                  <a:pt x="620713" y="974396"/>
                </a:lnTo>
                <a:lnTo>
                  <a:pt x="623570" y="972813"/>
                </a:lnTo>
                <a:lnTo>
                  <a:pt x="626745" y="971546"/>
                </a:lnTo>
                <a:lnTo>
                  <a:pt x="629920" y="970913"/>
                </a:lnTo>
                <a:lnTo>
                  <a:pt x="632777" y="970596"/>
                </a:lnTo>
                <a:lnTo>
                  <a:pt x="636270" y="969963"/>
                </a:lnTo>
                <a:close/>
                <a:moveTo>
                  <a:pt x="1027781" y="749300"/>
                </a:moveTo>
                <a:lnTo>
                  <a:pt x="1031278" y="749300"/>
                </a:lnTo>
                <a:lnTo>
                  <a:pt x="1236940" y="749300"/>
                </a:lnTo>
                <a:lnTo>
                  <a:pt x="1240437" y="749300"/>
                </a:lnTo>
                <a:lnTo>
                  <a:pt x="1243616" y="750251"/>
                </a:lnTo>
                <a:lnTo>
                  <a:pt x="1246476" y="750885"/>
                </a:lnTo>
                <a:lnTo>
                  <a:pt x="1249655" y="751837"/>
                </a:lnTo>
                <a:lnTo>
                  <a:pt x="1252516" y="753105"/>
                </a:lnTo>
                <a:lnTo>
                  <a:pt x="1255377" y="755007"/>
                </a:lnTo>
                <a:lnTo>
                  <a:pt x="1257920" y="756592"/>
                </a:lnTo>
                <a:lnTo>
                  <a:pt x="1260145" y="758812"/>
                </a:lnTo>
                <a:lnTo>
                  <a:pt x="1262370" y="761348"/>
                </a:lnTo>
                <a:lnTo>
                  <a:pt x="1264595" y="763567"/>
                </a:lnTo>
                <a:lnTo>
                  <a:pt x="1265867" y="766421"/>
                </a:lnTo>
                <a:lnTo>
                  <a:pt x="1267138" y="769274"/>
                </a:lnTo>
                <a:lnTo>
                  <a:pt x="1268410" y="772445"/>
                </a:lnTo>
                <a:lnTo>
                  <a:pt x="1269363" y="775615"/>
                </a:lnTo>
                <a:lnTo>
                  <a:pt x="1269681" y="778786"/>
                </a:lnTo>
                <a:lnTo>
                  <a:pt x="1269999" y="782273"/>
                </a:lnTo>
                <a:lnTo>
                  <a:pt x="1269999" y="1389744"/>
                </a:lnTo>
                <a:lnTo>
                  <a:pt x="1269681" y="1393231"/>
                </a:lnTo>
                <a:lnTo>
                  <a:pt x="1269363" y="1396402"/>
                </a:lnTo>
                <a:lnTo>
                  <a:pt x="1268410" y="1399572"/>
                </a:lnTo>
                <a:lnTo>
                  <a:pt x="1267138" y="1402743"/>
                </a:lnTo>
                <a:lnTo>
                  <a:pt x="1265867" y="1405279"/>
                </a:lnTo>
                <a:lnTo>
                  <a:pt x="1264595" y="1408133"/>
                </a:lnTo>
                <a:lnTo>
                  <a:pt x="1262370" y="1410669"/>
                </a:lnTo>
                <a:lnTo>
                  <a:pt x="1260145" y="1413206"/>
                </a:lnTo>
                <a:lnTo>
                  <a:pt x="1257920" y="1415108"/>
                </a:lnTo>
                <a:lnTo>
                  <a:pt x="1255377" y="1417010"/>
                </a:lnTo>
                <a:lnTo>
                  <a:pt x="1252516" y="1418595"/>
                </a:lnTo>
                <a:lnTo>
                  <a:pt x="1249655" y="1420181"/>
                </a:lnTo>
                <a:lnTo>
                  <a:pt x="1246476" y="1421132"/>
                </a:lnTo>
                <a:lnTo>
                  <a:pt x="1243616" y="1421766"/>
                </a:lnTo>
                <a:lnTo>
                  <a:pt x="1240437" y="1422400"/>
                </a:lnTo>
                <a:lnTo>
                  <a:pt x="1236940" y="1422400"/>
                </a:lnTo>
                <a:lnTo>
                  <a:pt x="1031278" y="1422400"/>
                </a:lnTo>
                <a:lnTo>
                  <a:pt x="1027781" y="1422400"/>
                </a:lnTo>
                <a:lnTo>
                  <a:pt x="1024602" y="1421766"/>
                </a:lnTo>
                <a:lnTo>
                  <a:pt x="1021424" y="1421132"/>
                </a:lnTo>
                <a:lnTo>
                  <a:pt x="1018245" y="1420181"/>
                </a:lnTo>
                <a:lnTo>
                  <a:pt x="1015384" y="1418595"/>
                </a:lnTo>
                <a:lnTo>
                  <a:pt x="1012841" y="1417010"/>
                </a:lnTo>
                <a:lnTo>
                  <a:pt x="1010298" y="1415108"/>
                </a:lnTo>
                <a:lnTo>
                  <a:pt x="1007755" y="1413206"/>
                </a:lnTo>
                <a:lnTo>
                  <a:pt x="1005848" y="1410669"/>
                </a:lnTo>
                <a:lnTo>
                  <a:pt x="1003941" y="1408133"/>
                </a:lnTo>
                <a:lnTo>
                  <a:pt x="1002351" y="1405279"/>
                </a:lnTo>
                <a:lnTo>
                  <a:pt x="1000762" y="1402743"/>
                </a:lnTo>
                <a:lnTo>
                  <a:pt x="999808" y="1399572"/>
                </a:lnTo>
                <a:lnTo>
                  <a:pt x="999173" y="1396402"/>
                </a:lnTo>
                <a:lnTo>
                  <a:pt x="998537" y="1393231"/>
                </a:lnTo>
                <a:lnTo>
                  <a:pt x="998537" y="1389744"/>
                </a:lnTo>
                <a:lnTo>
                  <a:pt x="998537" y="782273"/>
                </a:lnTo>
                <a:lnTo>
                  <a:pt x="998537" y="778786"/>
                </a:lnTo>
                <a:lnTo>
                  <a:pt x="999173" y="775615"/>
                </a:lnTo>
                <a:lnTo>
                  <a:pt x="999808" y="772445"/>
                </a:lnTo>
                <a:lnTo>
                  <a:pt x="1000762" y="769274"/>
                </a:lnTo>
                <a:lnTo>
                  <a:pt x="1002351" y="766421"/>
                </a:lnTo>
                <a:lnTo>
                  <a:pt x="1003941" y="763567"/>
                </a:lnTo>
                <a:lnTo>
                  <a:pt x="1005848" y="761348"/>
                </a:lnTo>
                <a:lnTo>
                  <a:pt x="1007755" y="758812"/>
                </a:lnTo>
                <a:lnTo>
                  <a:pt x="1010298" y="756592"/>
                </a:lnTo>
                <a:lnTo>
                  <a:pt x="1012841" y="755007"/>
                </a:lnTo>
                <a:lnTo>
                  <a:pt x="1015384" y="753105"/>
                </a:lnTo>
                <a:lnTo>
                  <a:pt x="1018245" y="751837"/>
                </a:lnTo>
                <a:lnTo>
                  <a:pt x="1021424" y="750885"/>
                </a:lnTo>
                <a:lnTo>
                  <a:pt x="1024602" y="750251"/>
                </a:lnTo>
                <a:lnTo>
                  <a:pt x="1027781" y="749300"/>
                </a:lnTo>
                <a:close/>
                <a:moveTo>
                  <a:pt x="2147065" y="665163"/>
                </a:moveTo>
                <a:lnTo>
                  <a:pt x="2154052" y="665163"/>
                </a:lnTo>
                <a:lnTo>
                  <a:pt x="2161038" y="665163"/>
                </a:lnTo>
                <a:lnTo>
                  <a:pt x="2168025" y="665798"/>
                </a:lnTo>
                <a:lnTo>
                  <a:pt x="2175011" y="666432"/>
                </a:lnTo>
                <a:lnTo>
                  <a:pt x="2181680" y="667702"/>
                </a:lnTo>
                <a:lnTo>
                  <a:pt x="2188349" y="669288"/>
                </a:lnTo>
                <a:lnTo>
                  <a:pt x="2194700" y="670875"/>
                </a:lnTo>
                <a:lnTo>
                  <a:pt x="2201369" y="673413"/>
                </a:lnTo>
                <a:lnTo>
                  <a:pt x="2207085" y="675952"/>
                </a:lnTo>
                <a:lnTo>
                  <a:pt x="2213437" y="678173"/>
                </a:lnTo>
                <a:lnTo>
                  <a:pt x="2219471" y="681346"/>
                </a:lnTo>
                <a:lnTo>
                  <a:pt x="2224869" y="684519"/>
                </a:lnTo>
                <a:lnTo>
                  <a:pt x="2230585" y="688327"/>
                </a:lnTo>
                <a:lnTo>
                  <a:pt x="2235666" y="692135"/>
                </a:lnTo>
                <a:lnTo>
                  <a:pt x="2241065" y="695943"/>
                </a:lnTo>
                <a:lnTo>
                  <a:pt x="2245829" y="700702"/>
                </a:lnTo>
                <a:lnTo>
                  <a:pt x="2250910" y="704828"/>
                </a:lnTo>
                <a:lnTo>
                  <a:pt x="2255356" y="709587"/>
                </a:lnTo>
                <a:lnTo>
                  <a:pt x="2259484" y="714347"/>
                </a:lnTo>
                <a:lnTo>
                  <a:pt x="2263612" y="719741"/>
                </a:lnTo>
                <a:lnTo>
                  <a:pt x="2267423" y="724819"/>
                </a:lnTo>
                <a:lnTo>
                  <a:pt x="2270916" y="730530"/>
                </a:lnTo>
                <a:lnTo>
                  <a:pt x="2274092" y="736559"/>
                </a:lnTo>
                <a:lnTo>
                  <a:pt x="2277268" y="742271"/>
                </a:lnTo>
                <a:lnTo>
                  <a:pt x="2280126" y="748300"/>
                </a:lnTo>
                <a:lnTo>
                  <a:pt x="2282666" y="754646"/>
                </a:lnTo>
                <a:lnTo>
                  <a:pt x="2284572" y="760992"/>
                </a:lnTo>
                <a:lnTo>
                  <a:pt x="2286477" y="767021"/>
                </a:lnTo>
                <a:lnTo>
                  <a:pt x="2287747" y="773685"/>
                </a:lnTo>
                <a:lnTo>
                  <a:pt x="2289018" y="780349"/>
                </a:lnTo>
                <a:lnTo>
                  <a:pt x="2289970" y="787330"/>
                </a:lnTo>
                <a:lnTo>
                  <a:pt x="2290605" y="794311"/>
                </a:lnTo>
                <a:lnTo>
                  <a:pt x="2290605" y="801292"/>
                </a:lnTo>
                <a:lnTo>
                  <a:pt x="2290605" y="1286150"/>
                </a:lnTo>
                <a:lnTo>
                  <a:pt x="2884137" y="1353738"/>
                </a:lnTo>
                <a:lnTo>
                  <a:pt x="2890488" y="1354055"/>
                </a:lnTo>
                <a:lnTo>
                  <a:pt x="2898110" y="1354372"/>
                </a:lnTo>
                <a:lnTo>
                  <a:pt x="2905732" y="1355007"/>
                </a:lnTo>
                <a:lnTo>
                  <a:pt x="2913353" y="1355642"/>
                </a:lnTo>
                <a:lnTo>
                  <a:pt x="2920657" y="1357228"/>
                </a:lnTo>
                <a:lnTo>
                  <a:pt x="2927644" y="1358815"/>
                </a:lnTo>
                <a:lnTo>
                  <a:pt x="2934948" y="1361036"/>
                </a:lnTo>
                <a:lnTo>
                  <a:pt x="2941934" y="1362940"/>
                </a:lnTo>
                <a:lnTo>
                  <a:pt x="2948603" y="1365796"/>
                </a:lnTo>
                <a:lnTo>
                  <a:pt x="2955272" y="1368969"/>
                </a:lnTo>
                <a:lnTo>
                  <a:pt x="2961941" y="1372142"/>
                </a:lnTo>
                <a:lnTo>
                  <a:pt x="2968292" y="1375633"/>
                </a:lnTo>
                <a:lnTo>
                  <a:pt x="2974008" y="1379758"/>
                </a:lnTo>
                <a:lnTo>
                  <a:pt x="2980042" y="1383883"/>
                </a:lnTo>
                <a:lnTo>
                  <a:pt x="2985758" y="1388008"/>
                </a:lnTo>
                <a:lnTo>
                  <a:pt x="2990839" y="1393085"/>
                </a:lnTo>
                <a:lnTo>
                  <a:pt x="2996238" y="1397845"/>
                </a:lnTo>
                <a:lnTo>
                  <a:pt x="3001319" y="1403239"/>
                </a:lnTo>
                <a:lnTo>
                  <a:pt x="3005765" y="1408316"/>
                </a:lnTo>
                <a:lnTo>
                  <a:pt x="3010529" y="1414345"/>
                </a:lnTo>
                <a:lnTo>
                  <a:pt x="3014657" y="1419739"/>
                </a:lnTo>
                <a:lnTo>
                  <a:pt x="3018468" y="1426086"/>
                </a:lnTo>
                <a:lnTo>
                  <a:pt x="3021961" y="1432432"/>
                </a:lnTo>
                <a:lnTo>
                  <a:pt x="3025454" y="1438778"/>
                </a:lnTo>
                <a:lnTo>
                  <a:pt x="3028312" y="1445125"/>
                </a:lnTo>
                <a:lnTo>
                  <a:pt x="3030853" y="1452106"/>
                </a:lnTo>
                <a:lnTo>
                  <a:pt x="3033393" y="1459087"/>
                </a:lnTo>
                <a:lnTo>
                  <a:pt x="3035616" y="1466067"/>
                </a:lnTo>
                <a:lnTo>
                  <a:pt x="3036887" y="1473366"/>
                </a:lnTo>
                <a:lnTo>
                  <a:pt x="3038474" y="1480664"/>
                </a:lnTo>
                <a:lnTo>
                  <a:pt x="3039427" y="1488280"/>
                </a:lnTo>
                <a:lnTo>
                  <a:pt x="3040062" y="1495895"/>
                </a:lnTo>
                <a:lnTo>
                  <a:pt x="3040062" y="1503511"/>
                </a:lnTo>
                <a:lnTo>
                  <a:pt x="3040062" y="2154008"/>
                </a:lnTo>
                <a:lnTo>
                  <a:pt x="3040062" y="2161623"/>
                </a:lnTo>
                <a:lnTo>
                  <a:pt x="3039427" y="2169556"/>
                </a:lnTo>
                <a:lnTo>
                  <a:pt x="3038474" y="2177172"/>
                </a:lnTo>
                <a:lnTo>
                  <a:pt x="3036887" y="2184470"/>
                </a:lnTo>
                <a:lnTo>
                  <a:pt x="3035616" y="2191451"/>
                </a:lnTo>
                <a:lnTo>
                  <a:pt x="3033393" y="2198749"/>
                </a:lnTo>
                <a:lnTo>
                  <a:pt x="3030853" y="2205730"/>
                </a:lnTo>
                <a:lnTo>
                  <a:pt x="3028312" y="2212394"/>
                </a:lnTo>
                <a:lnTo>
                  <a:pt x="3025454" y="2219057"/>
                </a:lnTo>
                <a:lnTo>
                  <a:pt x="3021961" y="2225404"/>
                </a:lnTo>
                <a:lnTo>
                  <a:pt x="3018468" y="2231433"/>
                </a:lnTo>
                <a:lnTo>
                  <a:pt x="3014657" y="2237779"/>
                </a:lnTo>
                <a:lnTo>
                  <a:pt x="3010529" y="2243808"/>
                </a:lnTo>
                <a:lnTo>
                  <a:pt x="3005765" y="2249202"/>
                </a:lnTo>
                <a:lnTo>
                  <a:pt x="3001319" y="2254597"/>
                </a:lnTo>
                <a:lnTo>
                  <a:pt x="2996238" y="2259674"/>
                </a:lnTo>
                <a:lnTo>
                  <a:pt x="2990839" y="2264433"/>
                </a:lnTo>
                <a:lnTo>
                  <a:pt x="2985758" y="2269510"/>
                </a:lnTo>
                <a:lnTo>
                  <a:pt x="2980042" y="2273953"/>
                </a:lnTo>
                <a:lnTo>
                  <a:pt x="2974008" y="2278078"/>
                </a:lnTo>
                <a:lnTo>
                  <a:pt x="2968292" y="2281886"/>
                </a:lnTo>
                <a:lnTo>
                  <a:pt x="2961941" y="2285376"/>
                </a:lnTo>
                <a:lnTo>
                  <a:pt x="2955272" y="2288867"/>
                </a:lnTo>
                <a:lnTo>
                  <a:pt x="2948603" y="2291723"/>
                </a:lnTo>
                <a:lnTo>
                  <a:pt x="2941934" y="2294578"/>
                </a:lnTo>
                <a:lnTo>
                  <a:pt x="2934948" y="2297117"/>
                </a:lnTo>
                <a:lnTo>
                  <a:pt x="2927644" y="2298703"/>
                </a:lnTo>
                <a:lnTo>
                  <a:pt x="2920657" y="2300607"/>
                </a:lnTo>
                <a:lnTo>
                  <a:pt x="2913353" y="2301877"/>
                </a:lnTo>
                <a:lnTo>
                  <a:pt x="2905732" y="2302829"/>
                </a:lnTo>
                <a:lnTo>
                  <a:pt x="2898110" y="2303146"/>
                </a:lnTo>
                <a:lnTo>
                  <a:pt x="2890488" y="2303463"/>
                </a:lnTo>
                <a:lnTo>
                  <a:pt x="2177552" y="2303463"/>
                </a:lnTo>
                <a:lnTo>
                  <a:pt x="2173423" y="2303146"/>
                </a:lnTo>
                <a:lnTo>
                  <a:pt x="2171200" y="2303146"/>
                </a:lnTo>
                <a:lnTo>
                  <a:pt x="2169613" y="2303146"/>
                </a:lnTo>
                <a:lnTo>
                  <a:pt x="2162944" y="2303146"/>
                </a:lnTo>
                <a:lnTo>
                  <a:pt x="2156275" y="2303146"/>
                </a:lnTo>
                <a:lnTo>
                  <a:pt x="2149924" y="2302511"/>
                </a:lnTo>
                <a:lnTo>
                  <a:pt x="2143572" y="2301559"/>
                </a:lnTo>
                <a:lnTo>
                  <a:pt x="2137538" y="2300607"/>
                </a:lnTo>
                <a:lnTo>
                  <a:pt x="2131187" y="2298703"/>
                </a:lnTo>
                <a:lnTo>
                  <a:pt x="2125153" y="2297117"/>
                </a:lnTo>
                <a:lnTo>
                  <a:pt x="2119437" y="2294896"/>
                </a:lnTo>
                <a:lnTo>
                  <a:pt x="2113403" y="2292040"/>
                </a:lnTo>
                <a:lnTo>
                  <a:pt x="2107370" y="2289501"/>
                </a:lnTo>
                <a:lnTo>
                  <a:pt x="2101971" y="2286645"/>
                </a:lnTo>
                <a:lnTo>
                  <a:pt x="2096572" y="2283155"/>
                </a:lnTo>
                <a:lnTo>
                  <a:pt x="2091491" y="2279665"/>
                </a:lnTo>
                <a:lnTo>
                  <a:pt x="2086093" y="2275222"/>
                </a:lnTo>
                <a:lnTo>
                  <a:pt x="2081329" y="2271097"/>
                </a:lnTo>
                <a:lnTo>
                  <a:pt x="2076883" y="2266972"/>
                </a:lnTo>
                <a:lnTo>
                  <a:pt x="1560520" y="1751334"/>
                </a:lnTo>
                <a:lnTo>
                  <a:pt x="1556074" y="1746574"/>
                </a:lnTo>
                <a:lnTo>
                  <a:pt x="1552263" y="1741815"/>
                </a:lnTo>
                <a:lnTo>
                  <a:pt x="1548135" y="1737055"/>
                </a:lnTo>
                <a:lnTo>
                  <a:pt x="1544642" y="1731661"/>
                </a:lnTo>
                <a:lnTo>
                  <a:pt x="1541466" y="1726583"/>
                </a:lnTo>
                <a:lnTo>
                  <a:pt x="1538291" y="1720872"/>
                </a:lnTo>
                <a:lnTo>
                  <a:pt x="1535432" y="1715477"/>
                </a:lnTo>
                <a:lnTo>
                  <a:pt x="1532892" y="1709766"/>
                </a:lnTo>
                <a:lnTo>
                  <a:pt x="1530987" y="1704054"/>
                </a:lnTo>
                <a:lnTo>
                  <a:pt x="1529081" y="1698342"/>
                </a:lnTo>
                <a:lnTo>
                  <a:pt x="1527493" y="1692631"/>
                </a:lnTo>
                <a:lnTo>
                  <a:pt x="1526223" y="1686919"/>
                </a:lnTo>
                <a:lnTo>
                  <a:pt x="1525270" y="1680890"/>
                </a:lnTo>
                <a:lnTo>
                  <a:pt x="1524635" y="1674544"/>
                </a:lnTo>
                <a:lnTo>
                  <a:pt x="1524000" y="1668515"/>
                </a:lnTo>
                <a:lnTo>
                  <a:pt x="1524000" y="1662803"/>
                </a:lnTo>
                <a:lnTo>
                  <a:pt x="1524000" y="1656774"/>
                </a:lnTo>
                <a:lnTo>
                  <a:pt x="1524635" y="1650428"/>
                </a:lnTo>
                <a:lnTo>
                  <a:pt x="1525270" y="1644716"/>
                </a:lnTo>
                <a:lnTo>
                  <a:pt x="1526223" y="1638687"/>
                </a:lnTo>
                <a:lnTo>
                  <a:pt x="1527493" y="1632658"/>
                </a:lnTo>
                <a:lnTo>
                  <a:pt x="1529081" y="1626946"/>
                </a:lnTo>
                <a:lnTo>
                  <a:pt x="1530987" y="1621235"/>
                </a:lnTo>
                <a:lnTo>
                  <a:pt x="1532892" y="1615523"/>
                </a:lnTo>
                <a:lnTo>
                  <a:pt x="1535432" y="1609811"/>
                </a:lnTo>
                <a:lnTo>
                  <a:pt x="1538291" y="1604417"/>
                </a:lnTo>
                <a:lnTo>
                  <a:pt x="1541466" y="1599023"/>
                </a:lnTo>
                <a:lnTo>
                  <a:pt x="1544642" y="1593628"/>
                </a:lnTo>
                <a:lnTo>
                  <a:pt x="1548135" y="1588551"/>
                </a:lnTo>
                <a:lnTo>
                  <a:pt x="1552263" y="1583474"/>
                </a:lnTo>
                <a:lnTo>
                  <a:pt x="1556074" y="1578714"/>
                </a:lnTo>
                <a:lnTo>
                  <a:pt x="1560520" y="1574272"/>
                </a:lnTo>
                <a:lnTo>
                  <a:pt x="1564966" y="1569830"/>
                </a:lnTo>
                <a:lnTo>
                  <a:pt x="1570047" y="1565705"/>
                </a:lnTo>
                <a:lnTo>
                  <a:pt x="1574811" y="1561897"/>
                </a:lnTo>
                <a:lnTo>
                  <a:pt x="1579574" y="1558406"/>
                </a:lnTo>
                <a:lnTo>
                  <a:pt x="1584973" y="1554916"/>
                </a:lnTo>
                <a:lnTo>
                  <a:pt x="1590054" y="1552060"/>
                </a:lnTo>
                <a:lnTo>
                  <a:pt x="1595770" y="1549521"/>
                </a:lnTo>
                <a:lnTo>
                  <a:pt x="1601486" y="1546666"/>
                </a:lnTo>
                <a:lnTo>
                  <a:pt x="1606885" y="1544444"/>
                </a:lnTo>
                <a:lnTo>
                  <a:pt x="1612919" y="1542858"/>
                </a:lnTo>
                <a:lnTo>
                  <a:pt x="1618635" y="1540954"/>
                </a:lnTo>
                <a:lnTo>
                  <a:pt x="1624669" y="1539685"/>
                </a:lnTo>
                <a:lnTo>
                  <a:pt x="1630702" y="1538733"/>
                </a:lnTo>
                <a:lnTo>
                  <a:pt x="1637054" y="1538098"/>
                </a:lnTo>
                <a:lnTo>
                  <a:pt x="1642770" y="1537463"/>
                </a:lnTo>
                <a:lnTo>
                  <a:pt x="1649121" y="1537146"/>
                </a:lnTo>
                <a:lnTo>
                  <a:pt x="1655473" y="1537463"/>
                </a:lnTo>
                <a:lnTo>
                  <a:pt x="1661824" y="1538098"/>
                </a:lnTo>
                <a:lnTo>
                  <a:pt x="1667858" y="1538733"/>
                </a:lnTo>
                <a:lnTo>
                  <a:pt x="1673891" y="1539685"/>
                </a:lnTo>
                <a:lnTo>
                  <a:pt x="1679925" y="1540954"/>
                </a:lnTo>
                <a:lnTo>
                  <a:pt x="1685641" y="1542858"/>
                </a:lnTo>
                <a:lnTo>
                  <a:pt x="1691675" y="1544444"/>
                </a:lnTo>
                <a:lnTo>
                  <a:pt x="1697391" y="1546666"/>
                </a:lnTo>
                <a:lnTo>
                  <a:pt x="1702790" y="1549521"/>
                </a:lnTo>
                <a:lnTo>
                  <a:pt x="1708506" y="1552060"/>
                </a:lnTo>
                <a:lnTo>
                  <a:pt x="1713587" y="1554916"/>
                </a:lnTo>
                <a:lnTo>
                  <a:pt x="1718986" y="1558406"/>
                </a:lnTo>
                <a:lnTo>
                  <a:pt x="1723749" y="1561897"/>
                </a:lnTo>
                <a:lnTo>
                  <a:pt x="1728513" y="1565705"/>
                </a:lnTo>
                <a:lnTo>
                  <a:pt x="1733594" y="1569830"/>
                </a:lnTo>
                <a:lnTo>
                  <a:pt x="1738040" y="1574272"/>
                </a:lnTo>
                <a:lnTo>
                  <a:pt x="2017816" y="1853827"/>
                </a:lnTo>
                <a:lnTo>
                  <a:pt x="2017816" y="801292"/>
                </a:lnTo>
                <a:lnTo>
                  <a:pt x="2018133" y="794311"/>
                </a:lnTo>
                <a:lnTo>
                  <a:pt x="2018451" y="787330"/>
                </a:lnTo>
                <a:lnTo>
                  <a:pt x="2019404" y="780349"/>
                </a:lnTo>
                <a:lnTo>
                  <a:pt x="2020674" y="773685"/>
                </a:lnTo>
                <a:lnTo>
                  <a:pt x="2021944" y="767021"/>
                </a:lnTo>
                <a:lnTo>
                  <a:pt x="2024167" y="760992"/>
                </a:lnTo>
                <a:lnTo>
                  <a:pt x="2026073" y="754646"/>
                </a:lnTo>
                <a:lnTo>
                  <a:pt x="2028613" y="748300"/>
                </a:lnTo>
                <a:lnTo>
                  <a:pt x="2031471" y="742271"/>
                </a:lnTo>
                <a:lnTo>
                  <a:pt x="2034329" y="736559"/>
                </a:lnTo>
                <a:lnTo>
                  <a:pt x="2037823" y="730530"/>
                </a:lnTo>
                <a:lnTo>
                  <a:pt x="2040998" y="724819"/>
                </a:lnTo>
                <a:lnTo>
                  <a:pt x="2045127" y="719741"/>
                </a:lnTo>
                <a:lnTo>
                  <a:pt x="2048937" y="714347"/>
                </a:lnTo>
                <a:lnTo>
                  <a:pt x="2053383" y="709587"/>
                </a:lnTo>
                <a:lnTo>
                  <a:pt x="2057829" y="704828"/>
                </a:lnTo>
                <a:lnTo>
                  <a:pt x="2062275" y="700702"/>
                </a:lnTo>
                <a:lnTo>
                  <a:pt x="2067674" y="695943"/>
                </a:lnTo>
                <a:lnTo>
                  <a:pt x="2072437" y="692135"/>
                </a:lnTo>
                <a:lnTo>
                  <a:pt x="2078154" y="688327"/>
                </a:lnTo>
                <a:lnTo>
                  <a:pt x="2083552" y="684519"/>
                </a:lnTo>
                <a:lnTo>
                  <a:pt x="2089268" y="681346"/>
                </a:lnTo>
                <a:lnTo>
                  <a:pt x="2095302" y="678173"/>
                </a:lnTo>
                <a:lnTo>
                  <a:pt x="2101018" y="675952"/>
                </a:lnTo>
                <a:lnTo>
                  <a:pt x="2107370" y="673413"/>
                </a:lnTo>
                <a:lnTo>
                  <a:pt x="2113721" y="670875"/>
                </a:lnTo>
                <a:lnTo>
                  <a:pt x="2120390" y="669288"/>
                </a:lnTo>
                <a:lnTo>
                  <a:pt x="2127059" y="667702"/>
                </a:lnTo>
                <a:lnTo>
                  <a:pt x="2133728" y="666432"/>
                </a:lnTo>
                <a:lnTo>
                  <a:pt x="2140079" y="665798"/>
                </a:lnTo>
                <a:lnTo>
                  <a:pt x="2147065" y="665163"/>
                </a:lnTo>
                <a:close/>
                <a:moveTo>
                  <a:pt x="1426690" y="484188"/>
                </a:moveTo>
                <a:lnTo>
                  <a:pt x="1631151" y="484188"/>
                </a:lnTo>
                <a:lnTo>
                  <a:pt x="1634627" y="484505"/>
                </a:lnTo>
                <a:lnTo>
                  <a:pt x="1637787" y="484822"/>
                </a:lnTo>
                <a:lnTo>
                  <a:pt x="1640947" y="485773"/>
                </a:lnTo>
                <a:lnTo>
                  <a:pt x="1644107" y="486725"/>
                </a:lnTo>
                <a:lnTo>
                  <a:pt x="1646635" y="488310"/>
                </a:lnTo>
                <a:lnTo>
                  <a:pt x="1649479" y="489895"/>
                </a:lnTo>
                <a:lnTo>
                  <a:pt x="1652008" y="491798"/>
                </a:lnTo>
                <a:lnTo>
                  <a:pt x="1654536" y="493700"/>
                </a:lnTo>
                <a:lnTo>
                  <a:pt x="1656432" y="496237"/>
                </a:lnTo>
                <a:lnTo>
                  <a:pt x="1658328" y="498773"/>
                </a:lnTo>
                <a:lnTo>
                  <a:pt x="1659908" y="501310"/>
                </a:lnTo>
                <a:lnTo>
                  <a:pt x="1661488" y="504164"/>
                </a:lnTo>
                <a:lnTo>
                  <a:pt x="1662436" y="507334"/>
                </a:lnTo>
                <a:lnTo>
                  <a:pt x="1663068" y="510505"/>
                </a:lnTo>
                <a:lnTo>
                  <a:pt x="1663700" y="513676"/>
                </a:lnTo>
                <a:lnTo>
                  <a:pt x="1663700" y="517164"/>
                </a:lnTo>
                <a:lnTo>
                  <a:pt x="1663700" y="1389743"/>
                </a:lnTo>
                <a:lnTo>
                  <a:pt x="1663700" y="1393231"/>
                </a:lnTo>
                <a:lnTo>
                  <a:pt x="1663068" y="1396401"/>
                </a:lnTo>
                <a:lnTo>
                  <a:pt x="1662436" y="1399572"/>
                </a:lnTo>
                <a:lnTo>
                  <a:pt x="1661488" y="1402743"/>
                </a:lnTo>
                <a:lnTo>
                  <a:pt x="1659908" y="1405279"/>
                </a:lnTo>
                <a:lnTo>
                  <a:pt x="1658328" y="1408133"/>
                </a:lnTo>
                <a:lnTo>
                  <a:pt x="1656432" y="1410669"/>
                </a:lnTo>
                <a:lnTo>
                  <a:pt x="1654536" y="1413206"/>
                </a:lnTo>
                <a:lnTo>
                  <a:pt x="1652008" y="1415108"/>
                </a:lnTo>
                <a:lnTo>
                  <a:pt x="1649479" y="1417011"/>
                </a:lnTo>
                <a:lnTo>
                  <a:pt x="1646635" y="1418596"/>
                </a:lnTo>
                <a:lnTo>
                  <a:pt x="1644107" y="1420182"/>
                </a:lnTo>
                <a:lnTo>
                  <a:pt x="1640947" y="1421133"/>
                </a:lnTo>
                <a:lnTo>
                  <a:pt x="1637787" y="1421767"/>
                </a:lnTo>
                <a:lnTo>
                  <a:pt x="1634627" y="1422401"/>
                </a:lnTo>
                <a:lnTo>
                  <a:pt x="1631151" y="1422401"/>
                </a:lnTo>
                <a:lnTo>
                  <a:pt x="1426690" y="1422401"/>
                </a:lnTo>
                <a:lnTo>
                  <a:pt x="1423214" y="1422401"/>
                </a:lnTo>
                <a:lnTo>
                  <a:pt x="1420054" y="1421767"/>
                </a:lnTo>
                <a:lnTo>
                  <a:pt x="1416894" y="1421133"/>
                </a:lnTo>
                <a:lnTo>
                  <a:pt x="1413734" y="1420182"/>
                </a:lnTo>
                <a:lnTo>
                  <a:pt x="1411206" y="1418596"/>
                </a:lnTo>
                <a:lnTo>
                  <a:pt x="1408362" y="1417011"/>
                </a:lnTo>
                <a:lnTo>
                  <a:pt x="1405834" y="1415108"/>
                </a:lnTo>
                <a:lnTo>
                  <a:pt x="1403622" y="1413206"/>
                </a:lnTo>
                <a:lnTo>
                  <a:pt x="1401409" y="1410669"/>
                </a:lnTo>
                <a:lnTo>
                  <a:pt x="1399513" y="1408133"/>
                </a:lnTo>
                <a:lnTo>
                  <a:pt x="1397933" y="1405279"/>
                </a:lnTo>
                <a:lnTo>
                  <a:pt x="1396669" y="1402743"/>
                </a:lnTo>
                <a:lnTo>
                  <a:pt x="1395405" y="1399572"/>
                </a:lnTo>
                <a:lnTo>
                  <a:pt x="1394457" y="1396401"/>
                </a:lnTo>
                <a:lnTo>
                  <a:pt x="1394141" y="1393231"/>
                </a:lnTo>
                <a:lnTo>
                  <a:pt x="1393825" y="1389743"/>
                </a:lnTo>
                <a:lnTo>
                  <a:pt x="1393825" y="517164"/>
                </a:lnTo>
                <a:lnTo>
                  <a:pt x="1394141" y="513676"/>
                </a:lnTo>
                <a:lnTo>
                  <a:pt x="1394457" y="510505"/>
                </a:lnTo>
                <a:lnTo>
                  <a:pt x="1395405" y="507334"/>
                </a:lnTo>
                <a:lnTo>
                  <a:pt x="1396669" y="504164"/>
                </a:lnTo>
                <a:lnTo>
                  <a:pt x="1397933" y="501310"/>
                </a:lnTo>
                <a:lnTo>
                  <a:pt x="1399513" y="498773"/>
                </a:lnTo>
                <a:lnTo>
                  <a:pt x="1401409" y="496237"/>
                </a:lnTo>
                <a:lnTo>
                  <a:pt x="1403622" y="493700"/>
                </a:lnTo>
                <a:lnTo>
                  <a:pt x="1405834" y="491798"/>
                </a:lnTo>
                <a:lnTo>
                  <a:pt x="1408362" y="489895"/>
                </a:lnTo>
                <a:lnTo>
                  <a:pt x="1411206" y="488310"/>
                </a:lnTo>
                <a:lnTo>
                  <a:pt x="1413734" y="486725"/>
                </a:lnTo>
                <a:lnTo>
                  <a:pt x="1416894" y="485773"/>
                </a:lnTo>
                <a:lnTo>
                  <a:pt x="1420054" y="484822"/>
                </a:lnTo>
                <a:lnTo>
                  <a:pt x="1423214" y="484505"/>
                </a:lnTo>
                <a:lnTo>
                  <a:pt x="1426690" y="484188"/>
                </a:lnTo>
                <a:close/>
                <a:moveTo>
                  <a:pt x="183794" y="0"/>
                </a:moveTo>
                <a:lnTo>
                  <a:pt x="193952" y="0"/>
                </a:lnTo>
                <a:lnTo>
                  <a:pt x="2827060" y="0"/>
                </a:lnTo>
                <a:lnTo>
                  <a:pt x="2837218" y="0"/>
                </a:lnTo>
                <a:lnTo>
                  <a:pt x="2847059" y="952"/>
                </a:lnTo>
                <a:lnTo>
                  <a:pt x="2856582" y="2539"/>
                </a:lnTo>
                <a:lnTo>
                  <a:pt x="2866105" y="4443"/>
                </a:lnTo>
                <a:lnTo>
                  <a:pt x="2875628" y="6982"/>
                </a:lnTo>
                <a:lnTo>
                  <a:pt x="2884516" y="10156"/>
                </a:lnTo>
                <a:lnTo>
                  <a:pt x="2893721" y="13964"/>
                </a:lnTo>
                <a:lnTo>
                  <a:pt x="2902292" y="17773"/>
                </a:lnTo>
                <a:lnTo>
                  <a:pt x="2911180" y="22851"/>
                </a:lnTo>
                <a:lnTo>
                  <a:pt x="2919433" y="27611"/>
                </a:lnTo>
                <a:lnTo>
                  <a:pt x="2927369" y="33324"/>
                </a:lnTo>
                <a:lnTo>
                  <a:pt x="2935623" y="39036"/>
                </a:lnTo>
                <a:lnTo>
                  <a:pt x="2942924" y="45384"/>
                </a:lnTo>
                <a:lnTo>
                  <a:pt x="2950225" y="52366"/>
                </a:lnTo>
                <a:lnTo>
                  <a:pt x="2957525" y="59665"/>
                </a:lnTo>
                <a:lnTo>
                  <a:pt x="2964192" y="67282"/>
                </a:lnTo>
                <a:lnTo>
                  <a:pt x="2970540" y="74899"/>
                </a:lnTo>
                <a:lnTo>
                  <a:pt x="2976571" y="83468"/>
                </a:lnTo>
                <a:lnTo>
                  <a:pt x="2982285" y="92037"/>
                </a:lnTo>
                <a:lnTo>
                  <a:pt x="2987682" y="101240"/>
                </a:lnTo>
                <a:lnTo>
                  <a:pt x="2992761" y="110444"/>
                </a:lnTo>
                <a:lnTo>
                  <a:pt x="2997522" y="119965"/>
                </a:lnTo>
                <a:lnTo>
                  <a:pt x="3001649" y="130121"/>
                </a:lnTo>
                <a:lnTo>
                  <a:pt x="3005458" y="140276"/>
                </a:lnTo>
                <a:lnTo>
                  <a:pt x="3008950" y="150749"/>
                </a:lnTo>
                <a:lnTo>
                  <a:pt x="3012124" y="161540"/>
                </a:lnTo>
                <a:lnTo>
                  <a:pt x="3014663" y="172330"/>
                </a:lnTo>
                <a:lnTo>
                  <a:pt x="3016885" y="183438"/>
                </a:lnTo>
                <a:lnTo>
                  <a:pt x="3018473" y="194546"/>
                </a:lnTo>
                <a:lnTo>
                  <a:pt x="3019742" y="205971"/>
                </a:lnTo>
                <a:lnTo>
                  <a:pt x="3020695" y="218031"/>
                </a:lnTo>
                <a:lnTo>
                  <a:pt x="3021012" y="229774"/>
                </a:lnTo>
                <a:lnTo>
                  <a:pt x="3021012" y="1276768"/>
                </a:lnTo>
                <a:lnTo>
                  <a:pt x="3013711" y="1272642"/>
                </a:lnTo>
                <a:lnTo>
                  <a:pt x="3006410" y="1268833"/>
                </a:lnTo>
                <a:lnTo>
                  <a:pt x="2999109" y="1265342"/>
                </a:lnTo>
                <a:lnTo>
                  <a:pt x="2991808" y="1262169"/>
                </a:lnTo>
                <a:lnTo>
                  <a:pt x="2983872" y="1258995"/>
                </a:lnTo>
                <a:lnTo>
                  <a:pt x="2976254" y="1256139"/>
                </a:lnTo>
                <a:lnTo>
                  <a:pt x="2968318" y="1253282"/>
                </a:lnTo>
                <a:lnTo>
                  <a:pt x="2960382" y="1251061"/>
                </a:lnTo>
                <a:lnTo>
                  <a:pt x="2952129" y="1248839"/>
                </a:lnTo>
                <a:lnTo>
                  <a:pt x="2944193" y="1247252"/>
                </a:lnTo>
                <a:lnTo>
                  <a:pt x="2935940" y="1245348"/>
                </a:lnTo>
                <a:lnTo>
                  <a:pt x="2927369" y="1244079"/>
                </a:lnTo>
                <a:lnTo>
                  <a:pt x="2919116" y="1242809"/>
                </a:lnTo>
                <a:lnTo>
                  <a:pt x="2910863" y="1242175"/>
                </a:lnTo>
                <a:lnTo>
                  <a:pt x="2901975" y="1241540"/>
                </a:lnTo>
                <a:lnTo>
                  <a:pt x="2893404" y="1241540"/>
                </a:lnTo>
                <a:lnTo>
                  <a:pt x="2646123" y="1213294"/>
                </a:lnTo>
                <a:lnTo>
                  <a:pt x="2646123" y="313876"/>
                </a:lnTo>
                <a:lnTo>
                  <a:pt x="374889" y="313876"/>
                </a:lnTo>
                <a:lnTo>
                  <a:pt x="374889" y="1959424"/>
                </a:lnTo>
                <a:lnTo>
                  <a:pt x="1610021" y="1959424"/>
                </a:lnTo>
                <a:lnTo>
                  <a:pt x="1923646" y="2273300"/>
                </a:lnTo>
                <a:lnTo>
                  <a:pt x="193952" y="2273300"/>
                </a:lnTo>
                <a:lnTo>
                  <a:pt x="183794" y="2273300"/>
                </a:lnTo>
                <a:lnTo>
                  <a:pt x="173953" y="2272348"/>
                </a:lnTo>
                <a:lnTo>
                  <a:pt x="164113" y="2270761"/>
                </a:lnTo>
                <a:lnTo>
                  <a:pt x="154908" y="2268857"/>
                </a:lnTo>
                <a:lnTo>
                  <a:pt x="145385" y="2266318"/>
                </a:lnTo>
                <a:lnTo>
                  <a:pt x="136496" y="2263144"/>
                </a:lnTo>
                <a:lnTo>
                  <a:pt x="127291" y="2259336"/>
                </a:lnTo>
                <a:lnTo>
                  <a:pt x="118720" y="2255528"/>
                </a:lnTo>
                <a:lnTo>
                  <a:pt x="109832" y="2250450"/>
                </a:lnTo>
                <a:lnTo>
                  <a:pt x="101579" y="2245689"/>
                </a:lnTo>
                <a:lnTo>
                  <a:pt x="93326" y="2240294"/>
                </a:lnTo>
                <a:lnTo>
                  <a:pt x="85390" y="2234264"/>
                </a:lnTo>
                <a:lnTo>
                  <a:pt x="77771" y="2227917"/>
                </a:lnTo>
                <a:lnTo>
                  <a:pt x="70470" y="2220935"/>
                </a:lnTo>
                <a:lnTo>
                  <a:pt x="63487" y="2213635"/>
                </a:lnTo>
                <a:lnTo>
                  <a:pt x="56821" y="2206018"/>
                </a:lnTo>
                <a:lnTo>
                  <a:pt x="50472" y="2198402"/>
                </a:lnTo>
                <a:lnTo>
                  <a:pt x="44441" y="2189833"/>
                </a:lnTo>
                <a:lnTo>
                  <a:pt x="38727" y="2181264"/>
                </a:lnTo>
                <a:lnTo>
                  <a:pt x="33013" y="2172060"/>
                </a:lnTo>
                <a:lnTo>
                  <a:pt x="28252" y="2162856"/>
                </a:lnTo>
                <a:lnTo>
                  <a:pt x="23490" y="2153335"/>
                </a:lnTo>
                <a:lnTo>
                  <a:pt x="19364" y="2143180"/>
                </a:lnTo>
                <a:lnTo>
                  <a:pt x="15237" y="2133024"/>
                </a:lnTo>
                <a:lnTo>
                  <a:pt x="11745" y="2122551"/>
                </a:lnTo>
                <a:lnTo>
                  <a:pt x="8888" y="2112078"/>
                </a:lnTo>
                <a:lnTo>
                  <a:pt x="6349" y="2100970"/>
                </a:lnTo>
                <a:lnTo>
                  <a:pt x="3809" y="2089862"/>
                </a:lnTo>
                <a:lnTo>
                  <a:pt x="2540" y="2078754"/>
                </a:lnTo>
                <a:lnTo>
                  <a:pt x="952" y="2067329"/>
                </a:lnTo>
                <a:lnTo>
                  <a:pt x="318" y="2055269"/>
                </a:lnTo>
                <a:lnTo>
                  <a:pt x="0" y="2043844"/>
                </a:lnTo>
                <a:lnTo>
                  <a:pt x="0" y="229774"/>
                </a:lnTo>
                <a:lnTo>
                  <a:pt x="318" y="218031"/>
                </a:lnTo>
                <a:lnTo>
                  <a:pt x="952" y="205971"/>
                </a:lnTo>
                <a:lnTo>
                  <a:pt x="2540" y="194546"/>
                </a:lnTo>
                <a:lnTo>
                  <a:pt x="3809" y="183438"/>
                </a:lnTo>
                <a:lnTo>
                  <a:pt x="6349" y="172330"/>
                </a:lnTo>
                <a:lnTo>
                  <a:pt x="8888" y="161540"/>
                </a:lnTo>
                <a:lnTo>
                  <a:pt x="11745" y="150749"/>
                </a:lnTo>
                <a:lnTo>
                  <a:pt x="15237" y="140276"/>
                </a:lnTo>
                <a:lnTo>
                  <a:pt x="19364" y="130121"/>
                </a:lnTo>
                <a:lnTo>
                  <a:pt x="23490" y="119965"/>
                </a:lnTo>
                <a:lnTo>
                  <a:pt x="28252" y="110444"/>
                </a:lnTo>
                <a:lnTo>
                  <a:pt x="33013" y="101240"/>
                </a:lnTo>
                <a:lnTo>
                  <a:pt x="38727" y="92037"/>
                </a:lnTo>
                <a:lnTo>
                  <a:pt x="44441" y="83468"/>
                </a:lnTo>
                <a:lnTo>
                  <a:pt x="50472" y="74899"/>
                </a:lnTo>
                <a:lnTo>
                  <a:pt x="56821" y="67282"/>
                </a:lnTo>
                <a:lnTo>
                  <a:pt x="63487" y="59665"/>
                </a:lnTo>
                <a:lnTo>
                  <a:pt x="70470" y="52366"/>
                </a:lnTo>
                <a:lnTo>
                  <a:pt x="77771" y="45384"/>
                </a:lnTo>
                <a:lnTo>
                  <a:pt x="85390" y="39036"/>
                </a:lnTo>
                <a:lnTo>
                  <a:pt x="93326" y="33324"/>
                </a:lnTo>
                <a:lnTo>
                  <a:pt x="101579" y="27611"/>
                </a:lnTo>
                <a:lnTo>
                  <a:pt x="109832" y="22851"/>
                </a:lnTo>
                <a:lnTo>
                  <a:pt x="118720" y="17773"/>
                </a:lnTo>
                <a:lnTo>
                  <a:pt x="127291" y="13964"/>
                </a:lnTo>
                <a:lnTo>
                  <a:pt x="136496" y="10156"/>
                </a:lnTo>
                <a:lnTo>
                  <a:pt x="145385" y="6982"/>
                </a:lnTo>
                <a:lnTo>
                  <a:pt x="154908" y="4443"/>
                </a:lnTo>
                <a:lnTo>
                  <a:pt x="164113" y="2539"/>
                </a:lnTo>
                <a:lnTo>
                  <a:pt x="173953" y="952"/>
                </a:lnTo>
                <a:lnTo>
                  <a:pt x="183794" y="0"/>
                </a:lnTo>
                <a:close/>
              </a:path>
            </a:pathLst>
          </a:custGeom>
          <a:solidFill>
            <a:schemeClr val="bg1"/>
          </a:solidFill>
          <a:ln>
            <a:noFill/>
          </a:ln>
          <a:effectLst>
            <a:outerShdw blurRad="50800" dist="38100" dir="2700000" algn="tl" rotWithShape="0">
              <a:prstClr val="black">
                <a:alpha val="40000"/>
              </a:prstClr>
            </a:outerShdw>
          </a:effectLst>
          <a:extLst/>
        </p:spPr>
        <p:txBody>
          <a:bodyPr anchor="ctr">
            <a:scene3d>
              <a:camera prst="orthographicFront"/>
              <a:lightRig rig="threePt" dir="t"/>
            </a:scene3d>
            <a:sp3d>
              <a:contourClr>
                <a:srgbClr val="FFFFFF"/>
              </a:contourClr>
            </a:sp3d>
          </a:bodyPr>
          <a:lstStyle/>
          <a:p>
            <a:pPr algn="ctr">
              <a:defRPr/>
            </a:pPr>
            <a:endParaRPr lang="zh-CN" altLang="en-US">
              <a:solidFill>
                <a:schemeClr val="bg1"/>
              </a:solidFill>
              <a:latin typeface="微软雅黑" panose="020B0503020204020204" pitchFamily="34" charset="-122"/>
              <a:ea typeface="微软雅黑" panose="020B0503020204020204" pitchFamily="34" charset="-122"/>
            </a:endParaRPr>
          </a:p>
        </p:txBody>
      </p:sp>
      <p:cxnSp>
        <p:nvCxnSpPr>
          <p:cNvPr id="181" name="直接箭头连接符 180"/>
          <p:cNvCxnSpPr/>
          <p:nvPr/>
        </p:nvCxnSpPr>
        <p:spPr>
          <a:xfrm>
            <a:off x="-4" y="3323406"/>
            <a:ext cx="12195177" cy="0"/>
          </a:xfrm>
          <a:prstGeom prst="straightConnector1">
            <a:avLst/>
          </a:prstGeom>
          <a:ln w="152400">
            <a:solidFill>
              <a:srgbClr val="A6A6A6">
                <a:alpha val="52941"/>
              </a:srgbClr>
            </a:solidFill>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202" name="组合 201"/>
          <p:cNvGrpSpPr/>
          <p:nvPr/>
        </p:nvGrpSpPr>
        <p:grpSpPr>
          <a:xfrm>
            <a:off x="1762551" y="3008791"/>
            <a:ext cx="639384" cy="629230"/>
            <a:chOff x="1762551" y="3008791"/>
            <a:chExt cx="639384" cy="629230"/>
          </a:xfrm>
        </p:grpSpPr>
        <p:sp>
          <p:nvSpPr>
            <p:cNvPr id="182" name="Oval 4"/>
            <p:cNvSpPr/>
            <p:nvPr/>
          </p:nvSpPr>
          <p:spPr>
            <a:xfrm>
              <a:off x="1762551" y="3008791"/>
              <a:ext cx="626458" cy="629230"/>
            </a:xfrm>
            <a:prstGeom prst="ellipse">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schemeClr val="bg1">
                    <a:lumMod val="95000"/>
                  </a:schemeClr>
                </a:solidFill>
              </a:endParaRPr>
            </a:p>
          </p:txBody>
        </p:sp>
        <p:sp>
          <p:nvSpPr>
            <p:cNvPr id="183" name="Rectangle 4"/>
            <p:cNvSpPr txBox="1">
              <a:spLocks noChangeArrowheads="1"/>
            </p:cNvSpPr>
            <p:nvPr/>
          </p:nvSpPr>
          <p:spPr bwMode="auto">
            <a:xfrm>
              <a:off x="1762551" y="3158908"/>
              <a:ext cx="639384" cy="3421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en-US" altLang="zh-CN" dirty="0" smtClean="0">
                  <a:latin typeface="方正兰亭黑简体" panose="02000000000000000000" pitchFamily="2" charset="-122"/>
                  <a:ea typeface="方正兰亭黑简体" panose="02000000000000000000" pitchFamily="2" charset="-122"/>
                </a:rPr>
                <a:t>01</a:t>
              </a:r>
              <a:endParaRPr lang="zh-CN" dirty="0">
                <a:latin typeface="方正兰亭黑简体" panose="02000000000000000000" pitchFamily="2" charset="-122"/>
                <a:ea typeface="方正兰亭黑简体" panose="02000000000000000000" pitchFamily="2" charset="-122"/>
              </a:endParaRPr>
            </a:p>
          </p:txBody>
        </p:sp>
      </p:grpSp>
      <p:sp>
        <p:nvSpPr>
          <p:cNvPr id="184" name="矩形 183"/>
          <p:cNvSpPr/>
          <p:nvPr/>
        </p:nvSpPr>
        <p:spPr>
          <a:xfrm>
            <a:off x="985019" y="3789040"/>
            <a:ext cx="2159566" cy="928459"/>
          </a:xfrm>
          <a:prstGeom prst="rect">
            <a:avLst/>
          </a:prstGeom>
        </p:spPr>
        <p:txBody>
          <a:bodyPr wrap="none">
            <a:spAutoFit/>
          </a:bodyPr>
          <a:lstStyle/>
          <a:p>
            <a:pPr algn="ctr">
              <a:spcBef>
                <a:spcPct val="0"/>
              </a:spcBef>
              <a:buFont typeface="Arial" charset="0"/>
              <a:buNone/>
            </a:pPr>
            <a:r>
              <a:rPr lang="zh-CN" altLang="en-US" b="1" dirty="0" smtClean="0">
                <a:solidFill>
                  <a:srgbClr val="2F5EB0"/>
                </a:solidFill>
                <a:latin typeface="微软雅黑" panose="020B0503020204020204" pitchFamily="34" charset="-122"/>
                <a:ea typeface="微软雅黑" panose="020B0503020204020204" pitchFamily="34" charset="-122"/>
                <a:cs typeface="Arial" panose="020B0604020202020204" pitchFamily="34" charset="0"/>
              </a:rPr>
              <a:t>点击输入标题</a:t>
            </a:r>
          </a:p>
          <a:p>
            <a:pPr algn="ctr">
              <a:spcBef>
                <a:spcPts val="500"/>
              </a:spcBef>
              <a:spcAft>
                <a:spcPts val="0"/>
              </a:spcAft>
              <a:defRPr/>
            </a:pPr>
            <a:r>
              <a:rPr lang="zh-CN" altLang="en-US" sz="1400" kern="100" dirty="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rPr>
              <a:t>在此输入详细文字介绍，</a:t>
            </a:r>
            <a:endParaRPr lang="en-US" altLang="zh-CN" sz="1400" kern="100" dirty="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endParaRPr>
          </a:p>
          <a:p>
            <a:pPr algn="ctr">
              <a:spcBef>
                <a:spcPts val="500"/>
              </a:spcBef>
              <a:spcAft>
                <a:spcPts val="0"/>
              </a:spcAft>
              <a:defRPr/>
            </a:pPr>
            <a:r>
              <a:rPr lang="zh-CN" altLang="en-US" sz="1400" kern="100" dirty="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rPr>
              <a:t>和详细信息。</a:t>
            </a:r>
          </a:p>
        </p:txBody>
      </p:sp>
      <p:grpSp>
        <p:nvGrpSpPr>
          <p:cNvPr id="203" name="组合 202"/>
          <p:cNvGrpSpPr/>
          <p:nvPr/>
        </p:nvGrpSpPr>
        <p:grpSpPr>
          <a:xfrm>
            <a:off x="3338039" y="2996952"/>
            <a:ext cx="639384" cy="629230"/>
            <a:chOff x="3338039" y="2996952"/>
            <a:chExt cx="639384" cy="629230"/>
          </a:xfrm>
        </p:grpSpPr>
        <p:sp>
          <p:nvSpPr>
            <p:cNvPr id="185" name="Oval 4"/>
            <p:cNvSpPr/>
            <p:nvPr/>
          </p:nvSpPr>
          <p:spPr>
            <a:xfrm>
              <a:off x="3338039" y="2996952"/>
              <a:ext cx="626458" cy="629230"/>
            </a:xfrm>
            <a:prstGeom prst="ellipse">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schemeClr val="bg1">
                    <a:lumMod val="95000"/>
                  </a:schemeClr>
                </a:solidFill>
              </a:endParaRPr>
            </a:p>
          </p:txBody>
        </p:sp>
        <p:sp>
          <p:nvSpPr>
            <p:cNvPr id="186" name="Rectangle 4"/>
            <p:cNvSpPr txBox="1">
              <a:spLocks noChangeArrowheads="1"/>
            </p:cNvSpPr>
            <p:nvPr/>
          </p:nvSpPr>
          <p:spPr bwMode="auto">
            <a:xfrm>
              <a:off x="3338039" y="3147069"/>
              <a:ext cx="639384" cy="3421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en-US" altLang="zh-CN" dirty="0" smtClean="0">
                  <a:latin typeface="方正兰亭黑简体" panose="02000000000000000000" pitchFamily="2" charset="-122"/>
                  <a:ea typeface="方正兰亭黑简体" panose="02000000000000000000" pitchFamily="2" charset="-122"/>
                </a:rPr>
                <a:t>02</a:t>
              </a:r>
              <a:endParaRPr lang="zh-CN" dirty="0">
                <a:latin typeface="方正兰亭黑简体" panose="02000000000000000000" pitchFamily="2" charset="-122"/>
                <a:ea typeface="方正兰亭黑简体" panose="02000000000000000000" pitchFamily="2" charset="-122"/>
              </a:endParaRPr>
            </a:p>
          </p:txBody>
        </p:sp>
      </p:grpSp>
      <p:sp>
        <p:nvSpPr>
          <p:cNvPr id="187" name="矩形 186"/>
          <p:cNvSpPr/>
          <p:nvPr/>
        </p:nvSpPr>
        <p:spPr>
          <a:xfrm>
            <a:off x="2580605" y="2027262"/>
            <a:ext cx="2159566" cy="928459"/>
          </a:xfrm>
          <a:prstGeom prst="rect">
            <a:avLst/>
          </a:prstGeom>
        </p:spPr>
        <p:txBody>
          <a:bodyPr wrap="none">
            <a:spAutoFit/>
          </a:bodyPr>
          <a:lstStyle/>
          <a:p>
            <a:pPr algn="ctr">
              <a:spcBef>
                <a:spcPct val="0"/>
              </a:spcBef>
              <a:buFont typeface="Arial" charset="0"/>
              <a:buNone/>
            </a:pPr>
            <a:r>
              <a:rPr lang="zh-CN" altLang="en-US" b="1" dirty="0" smtClean="0">
                <a:solidFill>
                  <a:srgbClr val="2F5EB0"/>
                </a:solidFill>
                <a:latin typeface="微软雅黑" panose="020B0503020204020204" pitchFamily="34" charset="-122"/>
                <a:ea typeface="微软雅黑" panose="020B0503020204020204" pitchFamily="34" charset="-122"/>
                <a:cs typeface="Arial" panose="020B0604020202020204" pitchFamily="34" charset="0"/>
              </a:rPr>
              <a:t>点击输入标题</a:t>
            </a:r>
          </a:p>
          <a:p>
            <a:pPr algn="ctr">
              <a:spcBef>
                <a:spcPts val="500"/>
              </a:spcBef>
              <a:spcAft>
                <a:spcPts val="0"/>
              </a:spcAft>
              <a:defRPr/>
            </a:pPr>
            <a:r>
              <a:rPr lang="zh-CN" altLang="en-US" sz="1400" kern="100" dirty="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rPr>
              <a:t>在此输入详细文字介绍，</a:t>
            </a:r>
            <a:endParaRPr lang="en-US" altLang="zh-CN" sz="1400" kern="100" dirty="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endParaRPr>
          </a:p>
          <a:p>
            <a:pPr algn="ctr">
              <a:spcBef>
                <a:spcPts val="500"/>
              </a:spcBef>
              <a:spcAft>
                <a:spcPts val="0"/>
              </a:spcAft>
              <a:defRPr/>
            </a:pPr>
            <a:r>
              <a:rPr lang="zh-CN" altLang="en-US" sz="1400" kern="100" dirty="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rPr>
              <a:t>和详细信息。</a:t>
            </a:r>
          </a:p>
        </p:txBody>
      </p:sp>
      <p:grpSp>
        <p:nvGrpSpPr>
          <p:cNvPr id="204" name="组合 203"/>
          <p:cNvGrpSpPr/>
          <p:nvPr/>
        </p:nvGrpSpPr>
        <p:grpSpPr>
          <a:xfrm>
            <a:off x="4930903" y="3015794"/>
            <a:ext cx="639384" cy="629230"/>
            <a:chOff x="4930903" y="3015794"/>
            <a:chExt cx="639384" cy="629230"/>
          </a:xfrm>
        </p:grpSpPr>
        <p:sp>
          <p:nvSpPr>
            <p:cNvPr id="188" name="Oval 4"/>
            <p:cNvSpPr/>
            <p:nvPr/>
          </p:nvSpPr>
          <p:spPr>
            <a:xfrm>
              <a:off x="4930903" y="3015794"/>
              <a:ext cx="626458" cy="629230"/>
            </a:xfrm>
            <a:prstGeom prst="ellipse">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schemeClr val="bg1">
                    <a:lumMod val="95000"/>
                  </a:schemeClr>
                </a:solidFill>
              </a:endParaRPr>
            </a:p>
          </p:txBody>
        </p:sp>
        <p:sp>
          <p:nvSpPr>
            <p:cNvPr id="189" name="Rectangle 4"/>
            <p:cNvSpPr txBox="1">
              <a:spLocks noChangeArrowheads="1"/>
            </p:cNvSpPr>
            <p:nvPr/>
          </p:nvSpPr>
          <p:spPr bwMode="auto">
            <a:xfrm>
              <a:off x="4930903" y="3165911"/>
              <a:ext cx="639384" cy="3421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en-US" altLang="zh-CN" dirty="0" smtClean="0">
                  <a:latin typeface="方正兰亭黑简体" panose="02000000000000000000" pitchFamily="2" charset="-122"/>
                  <a:ea typeface="方正兰亭黑简体" panose="02000000000000000000" pitchFamily="2" charset="-122"/>
                </a:rPr>
                <a:t>03</a:t>
              </a:r>
              <a:endParaRPr lang="zh-CN" dirty="0">
                <a:latin typeface="方正兰亭黑简体" panose="02000000000000000000" pitchFamily="2" charset="-122"/>
                <a:ea typeface="方正兰亭黑简体" panose="02000000000000000000" pitchFamily="2" charset="-122"/>
              </a:endParaRPr>
            </a:p>
          </p:txBody>
        </p:sp>
      </p:grpSp>
      <p:sp>
        <p:nvSpPr>
          <p:cNvPr id="190" name="矩形 189"/>
          <p:cNvSpPr/>
          <p:nvPr/>
        </p:nvSpPr>
        <p:spPr>
          <a:xfrm>
            <a:off x="4158406" y="3827462"/>
            <a:ext cx="2159566" cy="928459"/>
          </a:xfrm>
          <a:prstGeom prst="rect">
            <a:avLst/>
          </a:prstGeom>
        </p:spPr>
        <p:txBody>
          <a:bodyPr wrap="none">
            <a:spAutoFit/>
          </a:bodyPr>
          <a:lstStyle/>
          <a:p>
            <a:pPr algn="ctr">
              <a:spcBef>
                <a:spcPct val="0"/>
              </a:spcBef>
              <a:buFont typeface="Arial" charset="0"/>
              <a:buNone/>
            </a:pPr>
            <a:r>
              <a:rPr lang="zh-CN" altLang="en-US" b="1" dirty="0" smtClean="0">
                <a:solidFill>
                  <a:srgbClr val="2F5EB0"/>
                </a:solidFill>
                <a:latin typeface="微软雅黑" panose="020B0503020204020204" pitchFamily="34" charset="-122"/>
                <a:ea typeface="微软雅黑" panose="020B0503020204020204" pitchFamily="34" charset="-122"/>
                <a:cs typeface="Arial" panose="020B0604020202020204" pitchFamily="34" charset="0"/>
              </a:rPr>
              <a:t>点击输入标题</a:t>
            </a:r>
          </a:p>
          <a:p>
            <a:pPr algn="ctr">
              <a:spcBef>
                <a:spcPts val="500"/>
              </a:spcBef>
              <a:spcAft>
                <a:spcPts val="0"/>
              </a:spcAft>
              <a:defRPr/>
            </a:pPr>
            <a:r>
              <a:rPr lang="zh-CN" altLang="en-US" sz="1400" kern="100" dirty="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rPr>
              <a:t>在此输入详细文字介绍，</a:t>
            </a:r>
            <a:endParaRPr lang="en-US" altLang="zh-CN" sz="1400" kern="100" dirty="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endParaRPr>
          </a:p>
          <a:p>
            <a:pPr algn="ctr">
              <a:spcBef>
                <a:spcPts val="500"/>
              </a:spcBef>
              <a:spcAft>
                <a:spcPts val="0"/>
              </a:spcAft>
              <a:defRPr/>
            </a:pPr>
            <a:r>
              <a:rPr lang="zh-CN" altLang="en-US" sz="1400" kern="100" dirty="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rPr>
              <a:t>和详细信息</a:t>
            </a:r>
            <a:r>
              <a:rPr lang="zh-CN" altLang="en-US" sz="1400" kern="100" dirty="0">
                <a:solidFill>
                  <a:schemeClr val="tx1">
                    <a:lumMod val="65000"/>
                    <a:lumOff val="35000"/>
                  </a:schemeClr>
                </a:solidFill>
                <a:latin typeface="Impact MT Std" pitchFamily="34" charset="0"/>
                <a:ea typeface="微软雅黑" panose="020B0503020204020204" pitchFamily="34" charset="-122"/>
                <a:cs typeface="Times New Roman" panose="02020603050405020304" pitchFamily="18" charset="0"/>
              </a:rPr>
              <a:t>。</a:t>
            </a:r>
          </a:p>
        </p:txBody>
      </p:sp>
      <p:grpSp>
        <p:nvGrpSpPr>
          <p:cNvPr id="205" name="组合 204"/>
          <p:cNvGrpSpPr/>
          <p:nvPr/>
        </p:nvGrpSpPr>
        <p:grpSpPr>
          <a:xfrm>
            <a:off x="6443071" y="3015794"/>
            <a:ext cx="639384" cy="629230"/>
            <a:chOff x="6443071" y="3015794"/>
            <a:chExt cx="639384" cy="629230"/>
          </a:xfrm>
        </p:grpSpPr>
        <p:sp>
          <p:nvSpPr>
            <p:cNvPr id="191" name="Oval 4"/>
            <p:cNvSpPr/>
            <p:nvPr/>
          </p:nvSpPr>
          <p:spPr>
            <a:xfrm>
              <a:off x="6443071" y="3015794"/>
              <a:ext cx="626458" cy="629230"/>
            </a:xfrm>
            <a:prstGeom prst="ellipse">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schemeClr val="bg1">
                    <a:lumMod val="95000"/>
                  </a:schemeClr>
                </a:solidFill>
              </a:endParaRPr>
            </a:p>
          </p:txBody>
        </p:sp>
        <p:sp>
          <p:nvSpPr>
            <p:cNvPr id="192" name="Rectangle 4"/>
            <p:cNvSpPr txBox="1">
              <a:spLocks noChangeArrowheads="1"/>
            </p:cNvSpPr>
            <p:nvPr/>
          </p:nvSpPr>
          <p:spPr bwMode="auto">
            <a:xfrm>
              <a:off x="6443071" y="3165911"/>
              <a:ext cx="639384" cy="3421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en-US" altLang="zh-CN" dirty="0" smtClean="0">
                  <a:latin typeface="方正兰亭黑简体" panose="02000000000000000000" pitchFamily="2" charset="-122"/>
                  <a:ea typeface="方正兰亭黑简体" panose="02000000000000000000" pitchFamily="2" charset="-122"/>
                </a:rPr>
                <a:t>04</a:t>
              </a:r>
              <a:endParaRPr lang="zh-CN" dirty="0">
                <a:latin typeface="方正兰亭黑简体" panose="02000000000000000000" pitchFamily="2" charset="-122"/>
                <a:ea typeface="方正兰亭黑简体" panose="02000000000000000000" pitchFamily="2" charset="-122"/>
              </a:endParaRPr>
            </a:p>
          </p:txBody>
        </p:sp>
      </p:grpSp>
      <p:sp>
        <p:nvSpPr>
          <p:cNvPr id="193" name="矩形 192"/>
          <p:cNvSpPr/>
          <p:nvPr/>
        </p:nvSpPr>
        <p:spPr>
          <a:xfrm>
            <a:off x="5682980" y="2027262"/>
            <a:ext cx="2159566" cy="928459"/>
          </a:xfrm>
          <a:prstGeom prst="rect">
            <a:avLst/>
          </a:prstGeom>
        </p:spPr>
        <p:txBody>
          <a:bodyPr wrap="none">
            <a:spAutoFit/>
          </a:bodyPr>
          <a:lstStyle/>
          <a:p>
            <a:pPr algn="ctr">
              <a:spcBef>
                <a:spcPct val="0"/>
              </a:spcBef>
              <a:buFont typeface="Arial" charset="0"/>
              <a:buNone/>
            </a:pPr>
            <a:r>
              <a:rPr lang="zh-CN" altLang="en-US" b="1" dirty="0" smtClean="0">
                <a:solidFill>
                  <a:srgbClr val="2F5EB0"/>
                </a:solidFill>
                <a:latin typeface="微软雅黑" panose="020B0503020204020204" pitchFamily="34" charset="-122"/>
                <a:ea typeface="微软雅黑" panose="020B0503020204020204" pitchFamily="34" charset="-122"/>
                <a:cs typeface="Arial" panose="020B0604020202020204" pitchFamily="34" charset="0"/>
              </a:rPr>
              <a:t>点击输入标题</a:t>
            </a:r>
          </a:p>
          <a:p>
            <a:pPr algn="ctr">
              <a:spcBef>
                <a:spcPts val="500"/>
              </a:spcBef>
              <a:spcAft>
                <a:spcPts val="0"/>
              </a:spcAft>
              <a:defRPr/>
            </a:pPr>
            <a:r>
              <a:rPr lang="zh-CN" altLang="en-US" sz="1400" kern="100" dirty="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rPr>
              <a:t>在此输入详细文字介绍，</a:t>
            </a:r>
            <a:endParaRPr lang="en-US" altLang="zh-CN" sz="1400" kern="100" dirty="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endParaRPr>
          </a:p>
          <a:p>
            <a:pPr algn="ctr">
              <a:spcBef>
                <a:spcPts val="500"/>
              </a:spcBef>
              <a:spcAft>
                <a:spcPts val="0"/>
              </a:spcAft>
              <a:defRPr/>
            </a:pPr>
            <a:r>
              <a:rPr lang="zh-CN" altLang="en-US" sz="1400" kern="100" dirty="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rPr>
              <a:t>和详细信息。</a:t>
            </a:r>
          </a:p>
        </p:txBody>
      </p:sp>
      <p:grpSp>
        <p:nvGrpSpPr>
          <p:cNvPr id="206" name="组合 205"/>
          <p:cNvGrpSpPr/>
          <p:nvPr/>
        </p:nvGrpSpPr>
        <p:grpSpPr>
          <a:xfrm>
            <a:off x="8027247" y="3015794"/>
            <a:ext cx="639384" cy="629230"/>
            <a:chOff x="8027247" y="3015794"/>
            <a:chExt cx="639384" cy="629230"/>
          </a:xfrm>
        </p:grpSpPr>
        <p:sp>
          <p:nvSpPr>
            <p:cNvPr id="194" name="Oval 4"/>
            <p:cNvSpPr/>
            <p:nvPr/>
          </p:nvSpPr>
          <p:spPr>
            <a:xfrm>
              <a:off x="8027247" y="3015794"/>
              <a:ext cx="626458" cy="629230"/>
            </a:xfrm>
            <a:prstGeom prst="ellipse">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schemeClr val="bg1">
                    <a:lumMod val="95000"/>
                  </a:schemeClr>
                </a:solidFill>
              </a:endParaRPr>
            </a:p>
          </p:txBody>
        </p:sp>
        <p:sp>
          <p:nvSpPr>
            <p:cNvPr id="195" name="Rectangle 4"/>
            <p:cNvSpPr txBox="1">
              <a:spLocks noChangeArrowheads="1"/>
            </p:cNvSpPr>
            <p:nvPr/>
          </p:nvSpPr>
          <p:spPr bwMode="auto">
            <a:xfrm>
              <a:off x="8027247" y="3165911"/>
              <a:ext cx="639384" cy="3421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en-US" altLang="zh-CN" dirty="0" smtClean="0">
                  <a:latin typeface="方正兰亭黑简体" panose="02000000000000000000" pitchFamily="2" charset="-122"/>
                  <a:ea typeface="方正兰亭黑简体" panose="02000000000000000000" pitchFamily="2" charset="-122"/>
                </a:rPr>
                <a:t>05</a:t>
              </a:r>
              <a:endParaRPr lang="zh-CN" dirty="0">
                <a:latin typeface="方正兰亭黑简体" panose="02000000000000000000" pitchFamily="2" charset="-122"/>
                <a:ea typeface="方正兰亭黑简体" panose="02000000000000000000" pitchFamily="2" charset="-122"/>
              </a:endParaRPr>
            </a:p>
          </p:txBody>
        </p:sp>
      </p:grpSp>
      <p:sp>
        <p:nvSpPr>
          <p:cNvPr id="196" name="矩形 195"/>
          <p:cNvSpPr/>
          <p:nvPr/>
        </p:nvSpPr>
        <p:spPr>
          <a:xfrm>
            <a:off x="7291558" y="3827462"/>
            <a:ext cx="2159566" cy="928459"/>
          </a:xfrm>
          <a:prstGeom prst="rect">
            <a:avLst/>
          </a:prstGeom>
        </p:spPr>
        <p:txBody>
          <a:bodyPr wrap="none">
            <a:spAutoFit/>
          </a:bodyPr>
          <a:lstStyle/>
          <a:p>
            <a:pPr algn="ctr">
              <a:spcBef>
                <a:spcPct val="0"/>
              </a:spcBef>
              <a:buFont typeface="Arial" charset="0"/>
              <a:buNone/>
            </a:pPr>
            <a:r>
              <a:rPr lang="zh-CN" altLang="en-US" b="1" dirty="0" smtClean="0">
                <a:solidFill>
                  <a:srgbClr val="2F5EB0"/>
                </a:solidFill>
                <a:latin typeface="微软雅黑" panose="020B0503020204020204" pitchFamily="34" charset="-122"/>
                <a:ea typeface="微软雅黑" panose="020B0503020204020204" pitchFamily="34" charset="-122"/>
                <a:cs typeface="Arial" panose="020B0604020202020204" pitchFamily="34" charset="0"/>
              </a:rPr>
              <a:t>点击输入标题</a:t>
            </a:r>
          </a:p>
          <a:p>
            <a:pPr algn="ctr">
              <a:spcBef>
                <a:spcPts val="500"/>
              </a:spcBef>
              <a:spcAft>
                <a:spcPts val="0"/>
              </a:spcAft>
              <a:defRPr/>
            </a:pPr>
            <a:r>
              <a:rPr lang="zh-CN" altLang="en-US" sz="1400" kern="100" dirty="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rPr>
              <a:t>在此输入详细文字介绍，</a:t>
            </a:r>
            <a:endParaRPr lang="en-US" altLang="zh-CN" sz="1400" kern="100" dirty="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endParaRPr>
          </a:p>
          <a:p>
            <a:pPr algn="ctr">
              <a:spcBef>
                <a:spcPts val="500"/>
              </a:spcBef>
              <a:spcAft>
                <a:spcPts val="0"/>
              </a:spcAft>
              <a:defRPr/>
            </a:pPr>
            <a:r>
              <a:rPr lang="zh-CN" altLang="en-US" sz="1400" kern="100" dirty="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rPr>
              <a:t>和详细信息。</a:t>
            </a:r>
          </a:p>
        </p:txBody>
      </p:sp>
      <p:grpSp>
        <p:nvGrpSpPr>
          <p:cNvPr id="207" name="组合 206"/>
          <p:cNvGrpSpPr/>
          <p:nvPr/>
        </p:nvGrpSpPr>
        <p:grpSpPr>
          <a:xfrm>
            <a:off x="9642262" y="3049380"/>
            <a:ext cx="639384" cy="629230"/>
            <a:chOff x="9642262" y="3049380"/>
            <a:chExt cx="639384" cy="629230"/>
          </a:xfrm>
        </p:grpSpPr>
        <p:sp>
          <p:nvSpPr>
            <p:cNvPr id="197" name="Oval 4"/>
            <p:cNvSpPr/>
            <p:nvPr/>
          </p:nvSpPr>
          <p:spPr>
            <a:xfrm>
              <a:off x="9642262" y="3049380"/>
              <a:ext cx="626458" cy="629230"/>
            </a:xfrm>
            <a:prstGeom prst="ellipse">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schemeClr val="bg1">
                    <a:lumMod val="95000"/>
                  </a:schemeClr>
                </a:solidFill>
              </a:endParaRPr>
            </a:p>
          </p:txBody>
        </p:sp>
        <p:sp>
          <p:nvSpPr>
            <p:cNvPr id="198" name="Rectangle 4"/>
            <p:cNvSpPr txBox="1">
              <a:spLocks noChangeArrowheads="1"/>
            </p:cNvSpPr>
            <p:nvPr/>
          </p:nvSpPr>
          <p:spPr bwMode="auto">
            <a:xfrm>
              <a:off x="9642262" y="3199497"/>
              <a:ext cx="639384" cy="3421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en-US" altLang="zh-CN" dirty="0" smtClean="0">
                  <a:latin typeface="方正兰亭黑简体" panose="02000000000000000000" pitchFamily="2" charset="-122"/>
                  <a:ea typeface="方正兰亭黑简体" panose="02000000000000000000" pitchFamily="2" charset="-122"/>
                </a:rPr>
                <a:t>06</a:t>
              </a:r>
              <a:endParaRPr lang="zh-CN" dirty="0">
                <a:latin typeface="方正兰亭黑简体" panose="02000000000000000000" pitchFamily="2" charset="-122"/>
                <a:ea typeface="方正兰亭黑简体" panose="02000000000000000000" pitchFamily="2" charset="-122"/>
              </a:endParaRPr>
            </a:p>
          </p:txBody>
        </p:sp>
      </p:grpSp>
      <p:sp>
        <p:nvSpPr>
          <p:cNvPr id="199" name="矩形 198"/>
          <p:cNvSpPr/>
          <p:nvPr/>
        </p:nvSpPr>
        <p:spPr>
          <a:xfrm>
            <a:off x="8882171" y="2060848"/>
            <a:ext cx="2159566" cy="928459"/>
          </a:xfrm>
          <a:prstGeom prst="rect">
            <a:avLst/>
          </a:prstGeom>
        </p:spPr>
        <p:txBody>
          <a:bodyPr wrap="none">
            <a:spAutoFit/>
          </a:bodyPr>
          <a:lstStyle/>
          <a:p>
            <a:pPr algn="ctr">
              <a:spcBef>
                <a:spcPct val="0"/>
              </a:spcBef>
              <a:buFont typeface="Arial" charset="0"/>
              <a:buNone/>
            </a:pPr>
            <a:r>
              <a:rPr lang="zh-CN" altLang="en-US" b="1" dirty="0" smtClean="0">
                <a:solidFill>
                  <a:srgbClr val="2F5EB0"/>
                </a:solidFill>
                <a:latin typeface="微软雅黑" panose="020B0503020204020204" pitchFamily="34" charset="-122"/>
                <a:ea typeface="微软雅黑" panose="020B0503020204020204" pitchFamily="34" charset="-122"/>
                <a:cs typeface="Arial" panose="020B0604020202020204" pitchFamily="34" charset="0"/>
              </a:rPr>
              <a:t>点击输入标题</a:t>
            </a:r>
          </a:p>
          <a:p>
            <a:pPr algn="ctr">
              <a:spcBef>
                <a:spcPts val="500"/>
              </a:spcBef>
              <a:spcAft>
                <a:spcPts val="0"/>
              </a:spcAft>
              <a:defRPr/>
            </a:pPr>
            <a:r>
              <a:rPr lang="zh-CN" altLang="en-US" sz="1400" kern="100" dirty="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rPr>
              <a:t>在此输入详细文字介绍，</a:t>
            </a:r>
            <a:endParaRPr lang="en-US" altLang="zh-CN" sz="1400" kern="100" dirty="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endParaRPr>
          </a:p>
          <a:p>
            <a:pPr algn="ctr">
              <a:spcBef>
                <a:spcPts val="500"/>
              </a:spcBef>
              <a:spcAft>
                <a:spcPts val="0"/>
              </a:spcAft>
              <a:defRPr/>
            </a:pPr>
            <a:r>
              <a:rPr lang="zh-CN" altLang="en-US" sz="1400" kern="100" dirty="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rPr>
              <a:t>和详细信息。</a:t>
            </a:r>
          </a:p>
        </p:txBody>
      </p:sp>
      <p:sp>
        <p:nvSpPr>
          <p:cNvPr id="208" name="TextBox 207"/>
          <p:cNvSpPr txBox="1"/>
          <p:nvPr/>
        </p:nvSpPr>
        <p:spPr>
          <a:xfrm>
            <a:off x="13514411" y="7029400"/>
            <a:ext cx="877163" cy="369332"/>
          </a:xfrm>
          <a:prstGeom prst="rect">
            <a:avLst/>
          </a:prstGeom>
          <a:noFill/>
        </p:spPr>
        <p:txBody>
          <a:bodyPr wrap="none" rtlCol="0">
            <a:spAutoFit/>
          </a:bodyPr>
          <a:lstStyle/>
          <a:p>
            <a:r>
              <a:rPr lang="zh-CN" altLang="en-US" dirty="0" smtClean="0"/>
              <a:t>延时符</a:t>
            </a:r>
            <a:endParaRPr lang="zh-CN" altLang="en-US" dirty="0"/>
          </a:p>
        </p:txBody>
      </p:sp>
    </p:spTree>
    <p:extLst>
      <p:ext uri="{BB962C8B-B14F-4D97-AF65-F5344CB8AC3E}">
        <p14:creationId xmlns:p14="http://schemas.microsoft.com/office/powerpoint/2010/main" val="332162326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81"/>
                                        </p:tgtEl>
                                        <p:attrNameLst>
                                          <p:attrName>style.visibility</p:attrName>
                                        </p:attrNameLst>
                                      </p:cBhvr>
                                      <p:to>
                                        <p:strVal val="visible"/>
                                      </p:to>
                                    </p:set>
                                    <p:animEffect transition="in" filter="wipe(left)">
                                      <p:cBhvr>
                                        <p:cTn id="7" dur="500"/>
                                        <p:tgtEl>
                                          <p:spTgt spid="181"/>
                                        </p:tgtEl>
                                      </p:cBhvr>
                                    </p:animEffect>
                                  </p:childTnLst>
                                </p:cTn>
                              </p:par>
                              <p:par>
                                <p:cTn id="8" presetID="45" presetClass="entr" presetSubtype="0" fill="hold" nodeType="withEffect">
                                  <p:stCondLst>
                                    <p:cond delay="500"/>
                                  </p:stCondLst>
                                  <p:childTnLst>
                                    <p:set>
                                      <p:cBhvr>
                                        <p:cTn id="9" dur="1" fill="hold">
                                          <p:stCondLst>
                                            <p:cond delay="0"/>
                                          </p:stCondLst>
                                        </p:cTn>
                                        <p:tgtEl>
                                          <p:spTgt spid="202"/>
                                        </p:tgtEl>
                                        <p:attrNameLst>
                                          <p:attrName>style.visibility</p:attrName>
                                        </p:attrNameLst>
                                      </p:cBhvr>
                                      <p:to>
                                        <p:strVal val="visible"/>
                                      </p:to>
                                    </p:set>
                                    <p:animEffect transition="in" filter="fade">
                                      <p:cBhvr>
                                        <p:cTn id="10" dur="1750"/>
                                        <p:tgtEl>
                                          <p:spTgt spid="202"/>
                                        </p:tgtEl>
                                      </p:cBhvr>
                                    </p:animEffect>
                                    <p:anim calcmode="lin" valueType="num">
                                      <p:cBhvr>
                                        <p:cTn id="11" dur="1750" fill="hold"/>
                                        <p:tgtEl>
                                          <p:spTgt spid="202"/>
                                        </p:tgtEl>
                                        <p:attrNameLst>
                                          <p:attrName>ppt_w</p:attrName>
                                        </p:attrNameLst>
                                      </p:cBhvr>
                                      <p:tavLst>
                                        <p:tav tm="0" fmla="#ppt_w*sin(2.5*pi*$)">
                                          <p:val>
                                            <p:fltVal val="0"/>
                                          </p:val>
                                        </p:tav>
                                        <p:tav tm="100000">
                                          <p:val>
                                            <p:fltVal val="1"/>
                                          </p:val>
                                        </p:tav>
                                      </p:tavLst>
                                    </p:anim>
                                    <p:anim calcmode="lin" valueType="num">
                                      <p:cBhvr>
                                        <p:cTn id="12" dur="1750" fill="hold"/>
                                        <p:tgtEl>
                                          <p:spTgt spid="202"/>
                                        </p:tgtEl>
                                        <p:attrNameLst>
                                          <p:attrName>ppt_h</p:attrName>
                                        </p:attrNameLst>
                                      </p:cBhvr>
                                      <p:tavLst>
                                        <p:tav tm="0">
                                          <p:val>
                                            <p:strVal val="#ppt_h"/>
                                          </p:val>
                                        </p:tav>
                                        <p:tav tm="100000">
                                          <p:val>
                                            <p:strVal val="#ppt_h"/>
                                          </p:val>
                                        </p:tav>
                                      </p:tavLst>
                                    </p:anim>
                                  </p:childTnLst>
                                </p:cTn>
                              </p:par>
                              <p:par>
                                <p:cTn id="13" presetID="45" presetClass="entr" presetSubtype="0" fill="hold" nodeType="withEffect">
                                  <p:stCondLst>
                                    <p:cond delay="500"/>
                                  </p:stCondLst>
                                  <p:childTnLst>
                                    <p:set>
                                      <p:cBhvr>
                                        <p:cTn id="14" dur="1" fill="hold">
                                          <p:stCondLst>
                                            <p:cond delay="0"/>
                                          </p:stCondLst>
                                        </p:cTn>
                                        <p:tgtEl>
                                          <p:spTgt spid="203"/>
                                        </p:tgtEl>
                                        <p:attrNameLst>
                                          <p:attrName>style.visibility</p:attrName>
                                        </p:attrNameLst>
                                      </p:cBhvr>
                                      <p:to>
                                        <p:strVal val="visible"/>
                                      </p:to>
                                    </p:set>
                                    <p:animEffect transition="in" filter="fade">
                                      <p:cBhvr>
                                        <p:cTn id="15" dur="1750"/>
                                        <p:tgtEl>
                                          <p:spTgt spid="203"/>
                                        </p:tgtEl>
                                      </p:cBhvr>
                                    </p:animEffect>
                                    <p:anim calcmode="lin" valueType="num">
                                      <p:cBhvr>
                                        <p:cTn id="16" dur="1750" fill="hold"/>
                                        <p:tgtEl>
                                          <p:spTgt spid="203"/>
                                        </p:tgtEl>
                                        <p:attrNameLst>
                                          <p:attrName>ppt_w</p:attrName>
                                        </p:attrNameLst>
                                      </p:cBhvr>
                                      <p:tavLst>
                                        <p:tav tm="0" fmla="#ppt_w*sin(2.5*pi*$)">
                                          <p:val>
                                            <p:fltVal val="0"/>
                                          </p:val>
                                        </p:tav>
                                        <p:tav tm="100000">
                                          <p:val>
                                            <p:fltVal val="1"/>
                                          </p:val>
                                        </p:tav>
                                      </p:tavLst>
                                    </p:anim>
                                    <p:anim calcmode="lin" valueType="num">
                                      <p:cBhvr>
                                        <p:cTn id="17" dur="1750" fill="hold"/>
                                        <p:tgtEl>
                                          <p:spTgt spid="203"/>
                                        </p:tgtEl>
                                        <p:attrNameLst>
                                          <p:attrName>ppt_h</p:attrName>
                                        </p:attrNameLst>
                                      </p:cBhvr>
                                      <p:tavLst>
                                        <p:tav tm="0">
                                          <p:val>
                                            <p:strVal val="#ppt_h"/>
                                          </p:val>
                                        </p:tav>
                                        <p:tav tm="100000">
                                          <p:val>
                                            <p:strVal val="#ppt_h"/>
                                          </p:val>
                                        </p:tav>
                                      </p:tavLst>
                                    </p:anim>
                                  </p:childTnLst>
                                </p:cTn>
                              </p:par>
                              <p:par>
                                <p:cTn id="18" presetID="45" presetClass="entr" presetSubtype="0" fill="hold" nodeType="withEffect">
                                  <p:stCondLst>
                                    <p:cond delay="500"/>
                                  </p:stCondLst>
                                  <p:childTnLst>
                                    <p:set>
                                      <p:cBhvr>
                                        <p:cTn id="19" dur="1" fill="hold">
                                          <p:stCondLst>
                                            <p:cond delay="0"/>
                                          </p:stCondLst>
                                        </p:cTn>
                                        <p:tgtEl>
                                          <p:spTgt spid="204"/>
                                        </p:tgtEl>
                                        <p:attrNameLst>
                                          <p:attrName>style.visibility</p:attrName>
                                        </p:attrNameLst>
                                      </p:cBhvr>
                                      <p:to>
                                        <p:strVal val="visible"/>
                                      </p:to>
                                    </p:set>
                                    <p:animEffect transition="in" filter="fade">
                                      <p:cBhvr>
                                        <p:cTn id="20" dur="1750"/>
                                        <p:tgtEl>
                                          <p:spTgt spid="204"/>
                                        </p:tgtEl>
                                      </p:cBhvr>
                                    </p:animEffect>
                                    <p:anim calcmode="lin" valueType="num">
                                      <p:cBhvr>
                                        <p:cTn id="21" dur="1750" fill="hold"/>
                                        <p:tgtEl>
                                          <p:spTgt spid="204"/>
                                        </p:tgtEl>
                                        <p:attrNameLst>
                                          <p:attrName>ppt_w</p:attrName>
                                        </p:attrNameLst>
                                      </p:cBhvr>
                                      <p:tavLst>
                                        <p:tav tm="0" fmla="#ppt_w*sin(2.5*pi*$)">
                                          <p:val>
                                            <p:fltVal val="0"/>
                                          </p:val>
                                        </p:tav>
                                        <p:tav tm="100000">
                                          <p:val>
                                            <p:fltVal val="1"/>
                                          </p:val>
                                        </p:tav>
                                      </p:tavLst>
                                    </p:anim>
                                    <p:anim calcmode="lin" valueType="num">
                                      <p:cBhvr>
                                        <p:cTn id="22" dur="1750" fill="hold"/>
                                        <p:tgtEl>
                                          <p:spTgt spid="204"/>
                                        </p:tgtEl>
                                        <p:attrNameLst>
                                          <p:attrName>ppt_h</p:attrName>
                                        </p:attrNameLst>
                                      </p:cBhvr>
                                      <p:tavLst>
                                        <p:tav tm="0">
                                          <p:val>
                                            <p:strVal val="#ppt_h"/>
                                          </p:val>
                                        </p:tav>
                                        <p:tav tm="100000">
                                          <p:val>
                                            <p:strVal val="#ppt_h"/>
                                          </p:val>
                                        </p:tav>
                                      </p:tavLst>
                                    </p:anim>
                                  </p:childTnLst>
                                </p:cTn>
                              </p:par>
                              <p:par>
                                <p:cTn id="23" presetID="45" presetClass="entr" presetSubtype="0" fill="hold" nodeType="withEffect">
                                  <p:stCondLst>
                                    <p:cond delay="500"/>
                                  </p:stCondLst>
                                  <p:childTnLst>
                                    <p:set>
                                      <p:cBhvr>
                                        <p:cTn id="24" dur="1" fill="hold">
                                          <p:stCondLst>
                                            <p:cond delay="0"/>
                                          </p:stCondLst>
                                        </p:cTn>
                                        <p:tgtEl>
                                          <p:spTgt spid="205"/>
                                        </p:tgtEl>
                                        <p:attrNameLst>
                                          <p:attrName>style.visibility</p:attrName>
                                        </p:attrNameLst>
                                      </p:cBhvr>
                                      <p:to>
                                        <p:strVal val="visible"/>
                                      </p:to>
                                    </p:set>
                                    <p:animEffect transition="in" filter="fade">
                                      <p:cBhvr>
                                        <p:cTn id="25" dur="1750"/>
                                        <p:tgtEl>
                                          <p:spTgt spid="205"/>
                                        </p:tgtEl>
                                      </p:cBhvr>
                                    </p:animEffect>
                                    <p:anim calcmode="lin" valueType="num">
                                      <p:cBhvr>
                                        <p:cTn id="26" dur="1750" fill="hold"/>
                                        <p:tgtEl>
                                          <p:spTgt spid="205"/>
                                        </p:tgtEl>
                                        <p:attrNameLst>
                                          <p:attrName>ppt_w</p:attrName>
                                        </p:attrNameLst>
                                      </p:cBhvr>
                                      <p:tavLst>
                                        <p:tav tm="0" fmla="#ppt_w*sin(2.5*pi*$)">
                                          <p:val>
                                            <p:fltVal val="0"/>
                                          </p:val>
                                        </p:tav>
                                        <p:tav tm="100000">
                                          <p:val>
                                            <p:fltVal val="1"/>
                                          </p:val>
                                        </p:tav>
                                      </p:tavLst>
                                    </p:anim>
                                    <p:anim calcmode="lin" valueType="num">
                                      <p:cBhvr>
                                        <p:cTn id="27" dur="1750" fill="hold"/>
                                        <p:tgtEl>
                                          <p:spTgt spid="205"/>
                                        </p:tgtEl>
                                        <p:attrNameLst>
                                          <p:attrName>ppt_h</p:attrName>
                                        </p:attrNameLst>
                                      </p:cBhvr>
                                      <p:tavLst>
                                        <p:tav tm="0">
                                          <p:val>
                                            <p:strVal val="#ppt_h"/>
                                          </p:val>
                                        </p:tav>
                                        <p:tav tm="100000">
                                          <p:val>
                                            <p:strVal val="#ppt_h"/>
                                          </p:val>
                                        </p:tav>
                                      </p:tavLst>
                                    </p:anim>
                                  </p:childTnLst>
                                </p:cTn>
                              </p:par>
                              <p:par>
                                <p:cTn id="28" presetID="45" presetClass="entr" presetSubtype="0" fill="hold" nodeType="withEffect">
                                  <p:stCondLst>
                                    <p:cond delay="500"/>
                                  </p:stCondLst>
                                  <p:childTnLst>
                                    <p:set>
                                      <p:cBhvr>
                                        <p:cTn id="29" dur="1" fill="hold">
                                          <p:stCondLst>
                                            <p:cond delay="0"/>
                                          </p:stCondLst>
                                        </p:cTn>
                                        <p:tgtEl>
                                          <p:spTgt spid="206"/>
                                        </p:tgtEl>
                                        <p:attrNameLst>
                                          <p:attrName>style.visibility</p:attrName>
                                        </p:attrNameLst>
                                      </p:cBhvr>
                                      <p:to>
                                        <p:strVal val="visible"/>
                                      </p:to>
                                    </p:set>
                                    <p:animEffect transition="in" filter="fade">
                                      <p:cBhvr>
                                        <p:cTn id="30" dur="1750"/>
                                        <p:tgtEl>
                                          <p:spTgt spid="206"/>
                                        </p:tgtEl>
                                      </p:cBhvr>
                                    </p:animEffect>
                                    <p:anim calcmode="lin" valueType="num">
                                      <p:cBhvr>
                                        <p:cTn id="31" dur="1750" fill="hold"/>
                                        <p:tgtEl>
                                          <p:spTgt spid="206"/>
                                        </p:tgtEl>
                                        <p:attrNameLst>
                                          <p:attrName>ppt_w</p:attrName>
                                        </p:attrNameLst>
                                      </p:cBhvr>
                                      <p:tavLst>
                                        <p:tav tm="0" fmla="#ppt_w*sin(2.5*pi*$)">
                                          <p:val>
                                            <p:fltVal val="0"/>
                                          </p:val>
                                        </p:tav>
                                        <p:tav tm="100000">
                                          <p:val>
                                            <p:fltVal val="1"/>
                                          </p:val>
                                        </p:tav>
                                      </p:tavLst>
                                    </p:anim>
                                    <p:anim calcmode="lin" valueType="num">
                                      <p:cBhvr>
                                        <p:cTn id="32" dur="1750" fill="hold"/>
                                        <p:tgtEl>
                                          <p:spTgt spid="206"/>
                                        </p:tgtEl>
                                        <p:attrNameLst>
                                          <p:attrName>ppt_h</p:attrName>
                                        </p:attrNameLst>
                                      </p:cBhvr>
                                      <p:tavLst>
                                        <p:tav tm="0">
                                          <p:val>
                                            <p:strVal val="#ppt_h"/>
                                          </p:val>
                                        </p:tav>
                                        <p:tav tm="100000">
                                          <p:val>
                                            <p:strVal val="#ppt_h"/>
                                          </p:val>
                                        </p:tav>
                                      </p:tavLst>
                                    </p:anim>
                                  </p:childTnLst>
                                </p:cTn>
                              </p:par>
                              <p:par>
                                <p:cTn id="33" presetID="45" presetClass="entr" presetSubtype="0" fill="hold" nodeType="withEffect">
                                  <p:stCondLst>
                                    <p:cond delay="500"/>
                                  </p:stCondLst>
                                  <p:childTnLst>
                                    <p:set>
                                      <p:cBhvr>
                                        <p:cTn id="34" dur="1" fill="hold">
                                          <p:stCondLst>
                                            <p:cond delay="0"/>
                                          </p:stCondLst>
                                        </p:cTn>
                                        <p:tgtEl>
                                          <p:spTgt spid="207"/>
                                        </p:tgtEl>
                                        <p:attrNameLst>
                                          <p:attrName>style.visibility</p:attrName>
                                        </p:attrNameLst>
                                      </p:cBhvr>
                                      <p:to>
                                        <p:strVal val="visible"/>
                                      </p:to>
                                    </p:set>
                                    <p:animEffect transition="in" filter="fade">
                                      <p:cBhvr>
                                        <p:cTn id="35" dur="1750"/>
                                        <p:tgtEl>
                                          <p:spTgt spid="207"/>
                                        </p:tgtEl>
                                      </p:cBhvr>
                                    </p:animEffect>
                                    <p:anim calcmode="lin" valueType="num">
                                      <p:cBhvr>
                                        <p:cTn id="36" dur="1750" fill="hold"/>
                                        <p:tgtEl>
                                          <p:spTgt spid="207"/>
                                        </p:tgtEl>
                                        <p:attrNameLst>
                                          <p:attrName>ppt_w</p:attrName>
                                        </p:attrNameLst>
                                      </p:cBhvr>
                                      <p:tavLst>
                                        <p:tav tm="0" fmla="#ppt_w*sin(2.5*pi*$)">
                                          <p:val>
                                            <p:fltVal val="0"/>
                                          </p:val>
                                        </p:tav>
                                        <p:tav tm="100000">
                                          <p:val>
                                            <p:fltVal val="1"/>
                                          </p:val>
                                        </p:tav>
                                      </p:tavLst>
                                    </p:anim>
                                    <p:anim calcmode="lin" valueType="num">
                                      <p:cBhvr>
                                        <p:cTn id="37" dur="1750" fill="hold"/>
                                        <p:tgtEl>
                                          <p:spTgt spid="207"/>
                                        </p:tgtEl>
                                        <p:attrNameLst>
                                          <p:attrName>ppt_h</p:attrName>
                                        </p:attrNameLst>
                                      </p:cBhvr>
                                      <p:tavLst>
                                        <p:tav tm="0">
                                          <p:val>
                                            <p:strVal val="#ppt_h"/>
                                          </p:val>
                                        </p:tav>
                                        <p:tav tm="100000">
                                          <p:val>
                                            <p:strVal val="#ppt_h"/>
                                          </p:val>
                                        </p:tav>
                                      </p:tavLst>
                                    </p:anim>
                                  </p:childTnLst>
                                </p:cTn>
                              </p:par>
                            </p:childTnLst>
                          </p:cTn>
                        </p:par>
                        <p:par>
                          <p:cTn id="38" fill="hold">
                            <p:stCondLst>
                              <p:cond delay="2250"/>
                            </p:stCondLst>
                            <p:childTnLst>
                              <p:par>
                                <p:cTn id="39" presetID="42" presetClass="entr" presetSubtype="0" fill="hold" grpId="0" nodeType="afterEffect">
                                  <p:stCondLst>
                                    <p:cond delay="0"/>
                                  </p:stCondLst>
                                  <p:childTnLst>
                                    <p:set>
                                      <p:cBhvr>
                                        <p:cTn id="40" dur="1" fill="hold">
                                          <p:stCondLst>
                                            <p:cond delay="0"/>
                                          </p:stCondLst>
                                        </p:cTn>
                                        <p:tgtEl>
                                          <p:spTgt spid="184"/>
                                        </p:tgtEl>
                                        <p:attrNameLst>
                                          <p:attrName>style.visibility</p:attrName>
                                        </p:attrNameLst>
                                      </p:cBhvr>
                                      <p:to>
                                        <p:strVal val="visible"/>
                                      </p:to>
                                    </p:set>
                                    <p:animEffect transition="in" filter="fade">
                                      <p:cBhvr>
                                        <p:cTn id="41" dur="1000"/>
                                        <p:tgtEl>
                                          <p:spTgt spid="184"/>
                                        </p:tgtEl>
                                      </p:cBhvr>
                                    </p:animEffect>
                                    <p:anim calcmode="lin" valueType="num">
                                      <p:cBhvr>
                                        <p:cTn id="42" dur="1000" fill="hold"/>
                                        <p:tgtEl>
                                          <p:spTgt spid="184"/>
                                        </p:tgtEl>
                                        <p:attrNameLst>
                                          <p:attrName>ppt_x</p:attrName>
                                        </p:attrNameLst>
                                      </p:cBhvr>
                                      <p:tavLst>
                                        <p:tav tm="0">
                                          <p:val>
                                            <p:strVal val="#ppt_x"/>
                                          </p:val>
                                        </p:tav>
                                        <p:tav tm="100000">
                                          <p:val>
                                            <p:strVal val="#ppt_x"/>
                                          </p:val>
                                        </p:tav>
                                      </p:tavLst>
                                    </p:anim>
                                    <p:anim calcmode="lin" valueType="num">
                                      <p:cBhvr>
                                        <p:cTn id="43" dur="1000" fill="hold"/>
                                        <p:tgtEl>
                                          <p:spTgt spid="184"/>
                                        </p:tgtEl>
                                        <p:attrNameLst>
                                          <p:attrName>ppt_y</p:attrName>
                                        </p:attrNameLst>
                                      </p:cBhvr>
                                      <p:tavLst>
                                        <p:tav tm="0">
                                          <p:val>
                                            <p:strVal val="#ppt_y+.1"/>
                                          </p:val>
                                        </p:tav>
                                        <p:tav tm="100000">
                                          <p:val>
                                            <p:strVal val="#ppt_y"/>
                                          </p:val>
                                        </p:tav>
                                      </p:tavLst>
                                    </p:anim>
                                  </p:childTnLst>
                                </p:cTn>
                              </p:par>
                            </p:childTnLst>
                          </p:cTn>
                        </p:par>
                        <p:par>
                          <p:cTn id="44" fill="hold">
                            <p:stCondLst>
                              <p:cond delay="3250"/>
                            </p:stCondLst>
                            <p:childTnLst>
                              <p:par>
                                <p:cTn id="45" presetID="42" presetClass="entr" presetSubtype="0" fill="hold" grpId="0" nodeType="afterEffect">
                                  <p:stCondLst>
                                    <p:cond delay="0"/>
                                  </p:stCondLst>
                                  <p:childTnLst>
                                    <p:set>
                                      <p:cBhvr>
                                        <p:cTn id="46" dur="1" fill="hold">
                                          <p:stCondLst>
                                            <p:cond delay="0"/>
                                          </p:stCondLst>
                                        </p:cTn>
                                        <p:tgtEl>
                                          <p:spTgt spid="187"/>
                                        </p:tgtEl>
                                        <p:attrNameLst>
                                          <p:attrName>style.visibility</p:attrName>
                                        </p:attrNameLst>
                                      </p:cBhvr>
                                      <p:to>
                                        <p:strVal val="visible"/>
                                      </p:to>
                                    </p:set>
                                    <p:animEffect transition="in" filter="fade">
                                      <p:cBhvr>
                                        <p:cTn id="47" dur="1000"/>
                                        <p:tgtEl>
                                          <p:spTgt spid="187"/>
                                        </p:tgtEl>
                                      </p:cBhvr>
                                    </p:animEffect>
                                    <p:anim calcmode="lin" valueType="num">
                                      <p:cBhvr>
                                        <p:cTn id="48" dur="1000" fill="hold"/>
                                        <p:tgtEl>
                                          <p:spTgt spid="187"/>
                                        </p:tgtEl>
                                        <p:attrNameLst>
                                          <p:attrName>ppt_x</p:attrName>
                                        </p:attrNameLst>
                                      </p:cBhvr>
                                      <p:tavLst>
                                        <p:tav tm="0">
                                          <p:val>
                                            <p:strVal val="#ppt_x"/>
                                          </p:val>
                                        </p:tav>
                                        <p:tav tm="100000">
                                          <p:val>
                                            <p:strVal val="#ppt_x"/>
                                          </p:val>
                                        </p:tav>
                                      </p:tavLst>
                                    </p:anim>
                                    <p:anim calcmode="lin" valueType="num">
                                      <p:cBhvr>
                                        <p:cTn id="49" dur="1000" fill="hold"/>
                                        <p:tgtEl>
                                          <p:spTgt spid="187"/>
                                        </p:tgtEl>
                                        <p:attrNameLst>
                                          <p:attrName>ppt_y</p:attrName>
                                        </p:attrNameLst>
                                      </p:cBhvr>
                                      <p:tavLst>
                                        <p:tav tm="0">
                                          <p:val>
                                            <p:strVal val="#ppt_y+.1"/>
                                          </p:val>
                                        </p:tav>
                                        <p:tav tm="100000">
                                          <p:val>
                                            <p:strVal val="#ppt_y"/>
                                          </p:val>
                                        </p:tav>
                                      </p:tavLst>
                                    </p:anim>
                                  </p:childTnLst>
                                </p:cTn>
                              </p:par>
                            </p:childTnLst>
                          </p:cTn>
                        </p:par>
                        <p:par>
                          <p:cTn id="50" fill="hold">
                            <p:stCondLst>
                              <p:cond delay="4250"/>
                            </p:stCondLst>
                            <p:childTnLst>
                              <p:par>
                                <p:cTn id="51" presetID="42" presetClass="entr" presetSubtype="0" fill="hold" grpId="0" nodeType="afterEffect">
                                  <p:stCondLst>
                                    <p:cond delay="0"/>
                                  </p:stCondLst>
                                  <p:childTnLst>
                                    <p:set>
                                      <p:cBhvr>
                                        <p:cTn id="52" dur="1" fill="hold">
                                          <p:stCondLst>
                                            <p:cond delay="0"/>
                                          </p:stCondLst>
                                        </p:cTn>
                                        <p:tgtEl>
                                          <p:spTgt spid="190"/>
                                        </p:tgtEl>
                                        <p:attrNameLst>
                                          <p:attrName>style.visibility</p:attrName>
                                        </p:attrNameLst>
                                      </p:cBhvr>
                                      <p:to>
                                        <p:strVal val="visible"/>
                                      </p:to>
                                    </p:set>
                                    <p:animEffect transition="in" filter="fade">
                                      <p:cBhvr>
                                        <p:cTn id="53" dur="1000"/>
                                        <p:tgtEl>
                                          <p:spTgt spid="190"/>
                                        </p:tgtEl>
                                      </p:cBhvr>
                                    </p:animEffect>
                                    <p:anim calcmode="lin" valueType="num">
                                      <p:cBhvr>
                                        <p:cTn id="54" dur="1000" fill="hold"/>
                                        <p:tgtEl>
                                          <p:spTgt spid="190"/>
                                        </p:tgtEl>
                                        <p:attrNameLst>
                                          <p:attrName>ppt_x</p:attrName>
                                        </p:attrNameLst>
                                      </p:cBhvr>
                                      <p:tavLst>
                                        <p:tav tm="0">
                                          <p:val>
                                            <p:strVal val="#ppt_x"/>
                                          </p:val>
                                        </p:tav>
                                        <p:tav tm="100000">
                                          <p:val>
                                            <p:strVal val="#ppt_x"/>
                                          </p:val>
                                        </p:tav>
                                      </p:tavLst>
                                    </p:anim>
                                    <p:anim calcmode="lin" valueType="num">
                                      <p:cBhvr>
                                        <p:cTn id="55" dur="1000" fill="hold"/>
                                        <p:tgtEl>
                                          <p:spTgt spid="190"/>
                                        </p:tgtEl>
                                        <p:attrNameLst>
                                          <p:attrName>ppt_y</p:attrName>
                                        </p:attrNameLst>
                                      </p:cBhvr>
                                      <p:tavLst>
                                        <p:tav tm="0">
                                          <p:val>
                                            <p:strVal val="#ppt_y+.1"/>
                                          </p:val>
                                        </p:tav>
                                        <p:tav tm="100000">
                                          <p:val>
                                            <p:strVal val="#ppt_y"/>
                                          </p:val>
                                        </p:tav>
                                      </p:tavLst>
                                    </p:anim>
                                  </p:childTnLst>
                                </p:cTn>
                              </p:par>
                            </p:childTnLst>
                          </p:cTn>
                        </p:par>
                        <p:par>
                          <p:cTn id="56" fill="hold">
                            <p:stCondLst>
                              <p:cond delay="5250"/>
                            </p:stCondLst>
                            <p:childTnLst>
                              <p:par>
                                <p:cTn id="57" presetID="42" presetClass="entr" presetSubtype="0" fill="hold" grpId="0" nodeType="afterEffect">
                                  <p:stCondLst>
                                    <p:cond delay="0"/>
                                  </p:stCondLst>
                                  <p:childTnLst>
                                    <p:set>
                                      <p:cBhvr>
                                        <p:cTn id="58" dur="1" fill="hold">
                                          <p:stCondLst>
                                            <p:cond delay="0"/>
                                          </p:stCondLst>
                                        </p:cTn>
                                        <p:tgtEl>
                                          <p:spTgt spid="193"/>
                                        </p:tgtEl>
                                        <p:attrNameLst>
                                          <p:attrName>style.visibility</p:attrName>
                                        </p:attrNameLst>
                                      </p:cBhvr>
                                      <p:to>
                                        <p:strVal val="visible"/>
                                      </p:to>
                                    </p:set>
                                    <p:animEffect transition="in" filter="fade">
                                      <p:cBhvr>
                                        <p:cTn id="59" dur="1000"/>
                                        <p:tgtEl>
                                          <p:spTgt spid="193"/>
                                        </p:tgtEl>
                                      </p:cBhvr>
                                    </p:animEffect>
                                    <p:anim calcmode="lin" valueType="num">
                                      <p:cBhvr>
                                        <p:cTn id="60" dur="1000" fill="hold"/>
                                        <p:tgtEl>
                                          <p:spTgt spid="193"/>
                                        </p:tgtEl>
                                        <p:attrNameLst>
                                          <p:attrName>ppt_x</p:attrName>
                                        </p:attrNameLst>
                                      </p:cBhvr>
                                      <p:tavLst>
                                        <p:tav tm="0">
                                          <p:val>
                                            <p:strVal val="#ppt_x"/>
                                          </p:val>
                                        </p:tav>
                                        <p:tav tm="100000">
                                          <p:val>
                                            <p:strVal val="#ppt_x"/>
                                          </p:val>
                                        </p:tav>
                                      </p:tavLst>
                                    </p:anim>
                                    <p:anim calcmode="lin" valueType="num">
                                      <p:cBhvr>
                                        <p:cTn id="61" dur="1000" fill="hold"/>
                                        <p:tgtEl>
                                          <p:spTgt spid="193"/>
                                        </p:tgtEl>
                                        <p:attrNameLst>
                                          <p:attrName>ppt_y</p:attrName>
                                        </p:attrNameLst>
                                      </p:cBhvr>
                                      <p:tavLst>
                                        <p:tav tm="0">
                                          <p:val>
                                            <p:strVal val="#ppt_y+.1"/>
                                          </p:val>
                                        </p:tav>
                                        <p:tav tm="100000">
                                          <p:val>
                                            <p:strVal val="#ppt_y"/>
                                          </p:val>
                                        </p:tav>
                                      </p:tavLst>
                                    </p:anim>
                                  </p:childTnLst>
                                </p:cTn>
                              </p:par>
                            </p:childTnLst>
                          </p:cTn>
                        </p:par>
                        <p:par>
                          <p:cTn id="62" fill="hold">
                            <p:stCondLst>
                              <p:cond delay="6250"/>
                            </p:stCondLst>
                            <p:childTnLst>
                              <p:par>
                                <p:cTn id="63" presetID="42" presetClass="entr" presetSubtype="0" fill="hold" grpId="0" nodeType="afterEffect">
                                  <p:stCondLst>
                                    <p:cond delay="0"/>
                                  </p:stCondLst>
                                  <p:childTnLst>
                                    <p:set>
                                      <p:cBhvr>
                                        <p:cTn id="64" dur="1" fill="hold">
                                          <p:stCondLst>
                                            <p:cond delay="0"/>
                                          </p:stCondLst>
                                        </p:cTn>
                                        <p:tgtEl>
                                          <p:spTgt spid="196"/>
                                        </p:tgtEl>
                                        <p:attrNameLst>
                                          <p:attrName>style.visibility</p:attrName>
                                        </p:attrNameLst>
                                      </p:cBhvr>
                                      <p:to>
                                        <p:strVal val="visible"/>
                                      </p:to>
                                    </p:set>
                                    <p:animEffect transition="in" filter="fade">
                                      <p:cBhvr>
                                        <p:cTn id="65" dur="1000"/>
                                        <p:tgtEl>
                                          <p:spTgt spid="196"/>
                                        </p:tgtEl>
                                      </p:cBhvr>
                                    </p:animEffect>
                                    <p:anim calcmode="lin" valueType="num">
                                      <p:cBhvr>
                                        <p:cTn id="66" dur="1000" fill="hold"/>
                                        <p:tgtEl>
                                          <p:spTgt spid="196"/>
                                        </p:tgtEl>
                                        <p:attrNameLst>
                                          <p:attrName>ppt_x</p:attrName>
                                        </p:attrNameLst>
                                      </p:cBhvr>
                                      <p:tavLst>
                                        <p:tav tm="0">
                                          <p:val>
                                            <p:strVal val="#ppt_x"/>
                                          </p:val>
                                        </p:tav>
                                        <p:tav tm="100000">
                                          <p:val>
                                            <p:strVal val="#ppt_x"/>
                                          </p:val>
                                        </p:tav>
                                      </p:tavLst>
                                    </p:anim>
                                    <p:anim calcmode="lin" valueType="num">
                                      <p:cBhvr>
                                        <p:cTn id="67" dur="1000" fill="hold"/>
                                        <p:tgtEl>
                                          <p:spTgt spid="196"/>
                                        </p:tgtEl>
                                        <p:attrNameLst>
                                          <p:attrName>ppt_y</p:attrName>
                                        </p:attrNameLst>
                                      </p:cBhvr>
                                      <p:tavLst>
                                        <p:tav tm="0">
                                          <p:val>
                                            <p:strVal val="#ppt_y+.1"/>
                                          </p:val>
                                        </p:tav>
                                        <p:tav tm="100000">
                                          <p:val>
                                            <p:strVal val="#ppt_y"/>
                                          </p:val>
                                        </p:tav>
                                      </p:tavLst>
                                    </p:anim>
                                  </p:childTnLst>
                                </p:cTn>
                              </p:par>
                            </p:childTnLst>
                          </p:cTn>
                        </p:par>
                        <p:par>
                          <p:cTn id="68" fill="hold">
                            <p:stCondLst>
                              <p:cond delay="7250"/>
                            </p:stCondLst>
                            <p:childTnLst>
                              <p:par>
                                <p:cTn id="69" presetID="42" presetClass="entr" presetSubtype="0" fill="hold" grpId="0" nodeType="afterEffect">
                                  <p:stCondLst>
                                    <p:cond delay="0"/>
                                  </p:stCondLst>
                                  <p:childTnLst>
                                    <p:set>
                                      <p:cBhvr>
                                        <p:cTn id="70" dur="1" fill="hold">
                                          <p:stCondLst>
                                            <p:cond delay="0"/>
                                          </p:stCondLst>
                                        </p:cTn>
                                        <p:tgtEl>
                                          <p:spTgt spid="199"/>
                                        </p:tgtEl>
                                        <p:attrNameLst>
                                          <p:attrName>style.visibility</p:attrName>
                                        </p:attrNameLst>
                                      </p:cBhvr>
                                      <p:to>
                                        <p:strVal val="visible"/>
                                      </p:to>
                                    </p:set>
                                    <p:animEffect transition="in" filter="fade">
                                      <p:cBhvr>
                                        <p:cTn id="71" dur="1000"/>
                                        <p:tgtEl>
                                          <p:spTgt spid="199"/>
                                        </p:tgtEl>
                                      </p:cBhvr>
                                    </p:animEffect>
                                    <p:anim calcmode="lin" valueType="num">
                                      <p:cBhvr>
                                        <p:cTn id="72" dur="1000" fill="hold"/>
                                        <p:tgtEl>
                                          <p:spTgt spid="199"/>
                                        </p:tgtEl>
                                        <p:attrNameLst>
                                          <p:attrName>ppt_x</p:attrName>
                                        </p:attrNameLst>
                                      </p:cBhvr>
                                      <p:tavLst>
                                        <p:tav tm="0">
                                          <p:val>
                                            <p:strVal val="#ppt_x"/>
                                          </p:val>
                                        </p:tav>
                                        <p:tav tm="100000">
                                          <p:val>
                                            <p:strVal val="#ppt_x"/>
                                          </p:val>
                                        </p:tav>
                                      </p:tavLst>
                                    </p:anim>
                                    <p:anim calcmode="lin" valueType="num">
                                      <p:cBhvr>
                                        <p:cTn id="73" dur="1000" fill="hold"/>
                                        <p:tgtEl>
                                          <p:spTgt spid="199"/>
                                        </p:tgtEl>
                                        <p:attrNameLst>
                                          <p:attrName>ppt_y</p:attrName>
                                        </p:attrNameLst>
                                      </p:cBhvr>
                                      <p:tavLst>
                                        <p:tav tm="0">
                                          <p:val>
                                            <p:strVal val="#ppt_y+.1"/>
                                          </p:val>
                                        </p:tav>
                                        <p:tav tm="100000">
                                          <p:val>
                                            <p:strVal val="#ppt_y"/>
                                          </p:val>
                                        </p:tav>
                                      </p:tavLst>
                                    </p:anim>
                                  </p:childTnLst>
                                </p:cTn>
                              </p:par>
                            </p:childTnLst>
                          </p:cTn>
                        </p:par>
                        <p:par>
                          <p:cTn id="74" fill="hold">
                            <p:stCondLst>
                              <p:cond delay="8250"/>
                            </p:stCondLst>
                            <p:childTnLst>
                              <p:par>
                                <p:cTn id="75" presetID="10" presetClass="entr" presetSubtype="0" fill="hold" grpId="0" nodeType="afterEffect">
                                  <p:stCondLst>
                                    <p:cond delay="0"/>
                                  </p:stCondLst>
                                  <p:childTnLst>
                                    <p:set>
                                      <p:cBhvr>
                                        <p:cTn id="76" dur="1" fill="hold">
                                          <p:stCondLst>
                                            <p:cond delay="0"/>
                                          </p:stCondLst>
                                        </p:cTn>
                                        <p:tgtEl>
                                          <p:spTgt spid="208"/>
                                        </p:tgtEl>
                                        <p:attrNameLst>
                                          <p:attrName>style.visibility</p:attrName>
                                        </p:attrNameLst>
                                      </p:cBhvr>
                                      <p:to>
                                        <p:strVal val="visible"/>
                                      </p:to>
                                    </p:set>
                                    <p:animEffect transition="in" filter="fade">
                                      <p:cBhvr>
                                        <p:cTn id="77" dur="1250"/>
                                        <p:tgtEl>
                                          <p:spTgt spid="20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 grpId="0"/>
      <p:bldP spid="187" grpId="0"/>
      <p:bldP spid="190" grpId="0"/>
      <p:bldP spid="193" grpId="0"/>
      <p:bldP spid="196" grpId="0"/>
      <p:bldP spid="199" grpId="0"/>
      <p:bldP spid="208"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0"/>
            <a:ext cx="985019" cy="58316"/>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 name="组合 2"/>
          <p:cNvGrpSpPr/>
          <p:nvPr/>
        </p:nvGrpSpPr>
        <p:grpSpPr>
          <a:xfrm>
            <a:off x="192931" y="0"/>
            <a:ext cx="576064" cy="836712"/>
            <a:chOff x="841003" y="360040"/>
            <a:chExt cx="504056" cy="836712"/>
          </a:xfrm>
          <a:gradFill>
            <a:gsLst>
              <a:gs pos="0">
                <a:srgbClr val="0E1A40"/>
              </a:gs>
              <a:gs pos="100000">
                <a:srgbClr val="2F5EB0"/>
              </a:gs>
            </a:gsLst>
            <a:lin ang="13800000" scaled="0"/>
          </a:gradFill>
        </p:grpSpPr>
        <p:sp>
          <p:nvSpPr>
            <p:cNvPr id="4" name="矩形 3"/>
            <p:cNvSpPr/>
            <p:nvPr/>
          </p:nvSpPr>
          <p:spPr>
            <a:xfrm>
              <a:off x="841003" y="360040"/>
              <a:ext cx="504056" cy="54868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等腰三角形 4"/>
            <p:cNvSpPr/>
            <p:nvPr/>
          </p:nvSpPr>
          <p:spPr>
            <a:xfrm rot="10800000">
              <a:off x="841003" y="908720"/>
              <a:ext cx="504056" cy="288032"/>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9" name="矩形 8"/>
          <p:cNvSpPr/>
          <p:nvPr/>
        </p:nvSpPr>
        <p:spPr>
          <a:xfrm flipH="1">
            <a:off x="-3" y="6525344"/>
            <a:ext cx="12195177" cy="360511"/>
          </a:xfrm>
          <a:prstGeom prst="rect">
            <a:avLst/>
          </a:prstGeom>
          <a:gradFill>
            <a:gsLst>
              <a:gs pos="0">
                <a:srgbClr val="0E1A40"/>
              </a:gs>
              <a:gs pos="100000">
                <a:srgbClr val="2F5EB0"/>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flipH="1">
            <a:off x="-4" y="6596410"/>
            <a:ext cx="12195177" cy="288974"/>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5"/>
          <p:cNvSpPr/>
          <p:nvPr/>
        </p:nvSpPr>
        <p:spPr>
          <a:xfrm>
            <a:off x="9976569" y="6493142"/>
            <a:ext cx="1018294" cy="111815"/>
          </a:xfrm>
          <a:custGeom>
            <a:avLst/>
            <a:gdLst>
              <a:gd name="connsiteX0" fmla="*/ 0 w 926584"/>
              <a:gd name="connsiteY0" fmla="*/ 0 h 118098"/>
              <a:gd name="connsiteX1" fmla="*/ 926584 w 926584"/>
              <a:gd name="connsiteY1" fmla="*/ 0 h 118098"/>
              <a:gd name="connsiteX2" fmla="*/ 926584 w 926584"/>
              <a:gd name="connsiteY2" fmla="*/ 118098 h 118098"/>
              <a:gd name="connsiteX3" fmla="*/ 0 w 926584"/>
              <a:gd name="connsiteY3" fmla="*/ 118098 h 118098"/>
              <a:gd name="connsiteX4" fmla="*/ 0 w 926584"/>
              <a:gd name="connsiteY4" fmla="*/ 0 h 118098"/>
              <a:gd name="connsiteX0" fmla="*/ 55821 w 982405"/>
              <a:gd name="connsiteY0" fmla="*/ 0 h 144680"/>
              <a:gd name="connsiteX1" fmla="*/ 982405 w 982405"/>
              <a:gd name="connsiteY1" fmla="*/ 0 h 144680"/>
              <a:gd name="connsiteX2" fmla="*/ 982405 w 982405"/>
              <a:gd name="connsiteY2" fmla="*/ 118098 h 144680"/>
              <a:gd name="connsiteX3" fmla="*/ 0 w 982405"/>
              <a:gd name="connsiteY3" fmla="*/ 144680 h 144680"/>
              <a:gd name="connsiteX4" fmla="*/ 55821 w 982405"/>
              <a:gd name="connsiteY4" fmla="*/ 0 h 144680"/>
              <a:gd name="connsiteX0" fmla="*/ 55821 w 998354"/>
              <a:gd name="connsiteY0" fmla="*/ 0 h 147338"/>
              <a:gd name="connsiteX1" fmla="*/ 982405 w 998354"/>
              <a:gd name="connsiteY1" fmla="*/ 0 h 147338"/>
              <a:gd name="connsiteX2" fmla="*/ 998354 w 998354"/>
              <a:gd name="connsiteY2" fmla="*/ 147338 h 147338"/>
              <a:gd name="connsiteX3" fmla="*/ 0 w 998354"/>
              <a:gd name="connsiteY3" fmla="*/ 144680 h 147338"/>
              <a:gd name="connsiteX4" fmla="*/ 55821 w 998354"/>
              <a:gd name="connsiteY4" fmla="*/ 0 h 147338"/>
              <a:gd name="connsiteX0" fmla="*/ 84307 w 1026840"/>
              <a:gd name="connsiteY0" fmla="*/ 0 h 150534"/>
              <a:gd name="connsiteX1" fmla="*/ 1010891 w 1026840"/>
              <a:gd name="connsiteY1" fmla="*/ 0 h 150534"/>
              <a:gd name="connsiteX2" fmla="*/ 1026840 w 1026840"/>
              <a:gd name="connsiteY2" fmla="*/ 147338 h 150534"/>
              <a:gd name="connsiteX3" fmla="*/ 0 w 1026840"/>
              <a:gd name="connsiteY3" fmla="*/ 150534 h 150534"/>
              <a:gd name="connsiteX4" fmla="*/ 84307 w 1026840"/>
              <a:gd name="connsiteY4" fmla="*/ 0 h 150534"/>
              <a:gd name="connsiteX0" fmla="*/ 84307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84307 w 1021143"/>
              <a:gd name="connsiteY4" fmla="*/ 0 h 153193"/>
              <a:gd name="connsiteX0" fmla="*/ 92853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92853 w 1021143"/>
              <a:gd name="connsiteY4" fmla="*/ 0 h 153193"/>
              <a:gd name="connsiteX0" fmla="*/ 90004 w 1018294"/>
              <a:gd name="connsiteY0" fmla="*/ 0 h 153193"/>
              <a:gd name="connsiteX1" fmla="*/ 1008042 w 1018294"/>
              <a:gd name="connsiteY1" fmla="*/ 0 h 153193"/>
              <a:gd name="connsiteX2" fmla="*/ 1018294 w 1018294"/>
              <a:gd name="connsiteY2" fmla="*/ 153193 h 153193"/>
              <a:gd name="connsiteX3" fmla="*/ 0 w 1018294"/>
              <a:gd name="connsiteY3" fmla="*/ 142728 h 153193"/>
              <a:gd name="connsiteX4" fmla="*/ 90004 w 1018294"/>
              <a:gd name="connsiteY4" fmla="*/ 0 h 1531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8294" h="153193">
                <a:moveTo>
                  <a:pt x="90004" y="0"/>
                </a:moveTo>
                <a:lnTo>
                  <a:pt x="1008042" y="0"/>
                </a:lnTo>
                <a:lnTo>
                  <a:pt x="1018294" y="153193"/>
                </a:lnTo>
                <a:lnTo>
                  <a:pt x="0" y="142728"/>
                </a:lnTo>
                <a:lnTo>
                  <a:pt x="90004" y="0"/>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10067547" y="6493142"/>
            <a:ext cx="1070600" cy="392242"/>
          </a:xfrm>
          <a:prstGeom prst="rect">
            <a:avLst/>
          </a:prstGeom>
          <a:gradFill>
            <a:gsLst>
              <a:gs pos="0">
                <a:srgbClr val="0E1A40"/>
              </a:gs>
              <a:gs pos="100000">
                <a:srgbClr val="2F5EB0"/>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Rectangle 4"/>
          <p:cNvSpPr txBox="1">
            <a:spLocks noChangeArrowheads="1"/>
          </p:cNvSpPr>
          <p:nvPr/>
        </p:nvSpPr>
        <p:spPr bwMode="auto">
          <a:xfrm>
            <a:off x="9986019" y="6493142"/>
            <a:ext cx="1152128" cy="39224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en-US" altLang="zh-CN" dirty="0" smtClean="0">
                <a:latin typeface="方正兰亭超细黑简体" panose="02000000000000000000" pitchFamily="2" charset="-122"/>
                <a:ea typeface="方正兰亭超细黑简体" panose="02000000000000000000" pitchFamily="2" charset="-122"/>
              </a:rPr>
              <a:t>06</a:t>
            </a:r>
            <a:endParaRPr lang="zh-CN" dirty="0">
              <a:latin typeface="方正兰亭超细黑简体" panose="02000000000000000000" pitchFamily="2" charset="-122"/>
              <a:ea typeface="方正兰亭超细黑简体" panose="02000000000000000000" pitchFamily="2" charset="-122"/>
            </a:endParaRPr>
          </a:p>
        </p:txBody>
      </p:sp>
      <p:sp>
        <p:nvSpPr>
          <p:cNvPr id="14" name="KSO_Shape"/>
          <p:cNvSpPr>
            <a:spLocks/>
          </p:cNvSpPr>
          <p:nvPr/>
        </p:nvSpPr>
        <p:spPr bwMode="auto">
          <a:xfrm>
            <a:off x="334546" y="254607"/>
            <a:ext cx="292833" cy="222065"/>
          </a:xfrm>
          <a:custGeom>
            <a:avLst/>
            <a:gdLst>
              <a:gd name="T0" fmla="*/ 104753 w 3040062"/>
              <a:gd name="T1" fmla="*/ 1241540 h 2303463"/>
              <a:gd name="T2" fmla="*/ 251725 w 3040062"/>
              <a:gd name="T3" fmla="*/ 1260899 h 2303463"/>
              <a:gd name="T4" fmla="*/ 265692 w 3040062"/>
              <a:gd name="T5" fmla="*/ 1110467 h 2303463"/>
              <a:gd name="T6" fmla="*/ 844867 w 3040062"/>
              <a:gd name="T7" fmla="*/ 970596 h 2303463"/>
              <a:gd name="T8" fmla="*/ 870584 w 3040062"/>
              <a:gd name="T9" fmla="*/ 987377 h 2303463"/>
              <a:gd name="T10" fmla="*/ 872172 w 3040062"/>
              <a:gd name="T11" fmla="*/ 1402771 h 2303463"/>
              <a:gd name="T12" fmla="*/ 848359 w 3040062"/>
              <a:gd name="T13" fmla="*/ 1421768 h 2303463"/>
              <a:gd name="T14" fmla="*/ 615315 w 3040062"/>
              <a:gd name="T15" fmla="*/ 1415119 h 2303463"/>
              <a:gd name="T16" fmla="*/ 603250 w 3040062"/>
              <a:gd name="T17" fmla="*/ 1002891 h 2303463"/>
              <a:gd name="T18" fmla="*/ 617855 w 3040062"/>
              <a:gd name="T19" fmla="*/ 975662 h 2303463"/>
              <a:gd name="T20" fmla="*/ 1240437 w 3040062"/>
              <a:gd name="T21" fmla="*/ 749300 h 2303463"/>
              <a:gd name="T22" fmla="*/ 1265867 w 3040062"/>
              <a:gd name="T23" fmla="*/ 766421 h 2303463"/>
              <a:gd name="T24" fmla="*/ 1267138 w 3040062"/>
              <a:gd name="T25" fmla="*/ 1402743 h 2303463"/>
              <a:gd name="T26" fmla="*/ 1243616 w 3040062"/>
              <a:gd name="T27" fmla="*/ 1421766 h 2303463"/>
              <a:gd name="T28" fmla="*/ 1010298 w 3040062"/>
              <a:gd name="T29" fmla="*/ 1415108 h 2303463"/>
              <a:gd name="T30" fmla="*/ 998537 w 3040062"/>
              <a:gd name="T31" fmla="*/ 782273 h 2303463"/>
              <a:gd name="T32" fmla="*/ 1012841 w 3040062"/>
              <a:gd name="T33" fmla="*/ 755007 h 2303463"/>
              <a:gd name="T34" fmla="*/ 2175011 w 3040062"/>
              <a:gd name="T35" fmla="*/ 666432 h 2303463"/>
              <a:gd name="T36" fmla="*/ 2235666 w 3040062"/>
              <a:gd name="T37" fmla="*/ 692135 h 2303463"/>
              <a:gd name="T38" fmla="*/ 2277268 w 3040062"/>
              <a:gd name="T39" fmla="*/ 742271 h 2303463"/>
              <a:gd name="T40" fmla="*/ 2290605 w 3040062"/>
              <a:gd name="T41" fmla="*/ 1286150 h 2303463"/>
              <a:gd name="T42" fmla="*/ 2948603 w 3040062"/>
              <a:gd name="T43" fmla="*/ 1365796 h 2303463"/>
              <a:gd name="T44" fmla="*/ 3005765 w 3040062"/>
              <a:gd name="T45" fmla="*/ 1408316 h 2303463"/>
              <a:gd name="T46" fmla="*/ 3036887 w 3040062"/>
              <a:gd name="T47" fmla="*/ 1473366 h 2303463"/>
              <a:gd name="T48" fmla="*/ 3035616 w 3040062"/>
              <a:gd name="T49" fmla="*/ 2191451 h 2303463"/>
              <a:gd name="T50" fmla="*/ 3001319 w 3040062"/>
              <a:gd name="T51" fmla="*/ 2254597 h 2303463"/>
              <a:gd name="T52" fmla="*/ 2941934 w 3040062"/>
              <a:gd name="T53" fmla="*/ 2294578 h 2303463"/>
              <a:gd name="T54" fmla="*/ 2171200 w 3040062"/>
              <a:gd name="T55" fmla="*/ 2303146 h 2303463"/>
              <a:gd name="T56" fmla="*/ 2113403 w 3040062"/>
              <a:gd name="T57" fmla="*/ 2292040 h 2303463"/>
              <a:gd name="T58" fmla="*/ 1552263 w 3040062"/>
              <a:gd name="T59" fmla="*/ 1741815 h 2303463"/>
              <a:gd name="T60" fmla="*/ 1526223 w 3040062"/>
              <a:gd name="T61" fmla="*/ 1686919 h 2303463"/>
              <a:gd name="T62" fmla="*/ 1529081 w 3040062"/>
              <a:gd name="T63" fmla="*/ 1626946 h 2303463"/>
              <a:gd name="T64" fmla="*/ 1560520 w 3040062"/>
              <a:gd name="T65" fmla="*/ 1574272 h 2303463"/>
              <a:gd name="T66" fmla="*/ 1612919 w 3040062"/>
              <a:gd name="T67" fmla="*/ 1542858 h 2303463"/>
              <a:gd name="T68" fmla="*/ 1673891 w 3040062"/>
              <a:gd name="T69" fmla="*/ 1539685 h 2303463"/>
              <a:gd name="T70" fmla="*/ 1728513 w 3040062"/>
              <a:gd name="T71" fmla="*/ 1565705 h 2303463"/>
              <a:gd name="T72" fmla="*/ 2024167 w 3040062"/>
              <a:gd name="T73" fmla="*/ 760992 h 2303463"/>
              <a:gd name="T74" fmla="*/ 2057829 w 3040062"/>
              <a:gd name="T75" fmla="*/ 704828 h 2303463"/>
              <a:gd name="T76" fmla="*/ 2113721 w 3040062"/>
              <a:gd name="T77" fmla="*/ 670875 h 2303463"/>
              <a:gd name="T78" fmla="*/ 1640947 w 3040062"/>
              <a:gd name="T79" fmla="*/ 485773 h 2303463"/>
              <a:gd name="T80" fmla="*/ 1662436 w 3040062"/>
              <a:gd name="T81" fmla="*/ 507334 h 2303463"/>
              <a:gd name="T82" fmla="*/ 1658328 w 3040062"/>
              <a:gd name="T83" fmla="*/ 1408133 h 2303463"/>
              <a:gd name="T84" fmla="*/ 1631151 w 3040062"/>
              <a:gd name="T85" fmla="*/ 1422401 h 2303463"/>
              <a:gd name="T86" fmla="*/ 1401409 w 3040062"/>
              <a:gd name="T87" fmla="*/ 1410669 h 2303463"/>
              <a:gd name="T88" fmla="*/ 1394457 w 3040062"/>
              <a:gd name="T89" fmla="*/ 510505 h 2303463"/>
              <a:gd name="T90" fmla="*/ 1413734 w 3040062"/>
              <a:gd name="T91" fmla="*/ 486725 h 2303463"/>
              <a:gd name="T92" fmla="*/ 2856582 w 3040062"/>
              <a:gd name="T93" fmla="*/ 2539 h 2303463"/>
              <a:gd name="T94" fmla="*/ 2942924 w 3040062"/>
              <a:gd name="T95" fmla="*/ 45384 h 2303463"/>
              <a:gd name="T96" fmla="*/ 3001649 w 3040062"/>
              <a:gd name="T97" fmla="*/ 130121 h 2303463"/>
              <a:gd name="T98" fmla="*/ 3021012 w 3040062"/>
              <a:gd name="T99" fmla="*/ 1276768 h 2303463"/>
              <a:gd name="T100" fmla="*/ 2944193 w 3040062"/>
              <a:gd name="T101" fmla="*/ 1247252 h 2303463"/>
              <a:gd name="T102" fmla="*/ 374889 w 3040062"/>
              <a:gd name="T103" fmla="*/ 1959424 h 2303463"/>
              <a:gd name="T104" fmla="*/ 127291 w 3040062"/>
              <a:gd name="T105" fmla="*/ 2259336 h 2303463"/>
              <a:gd name="T106" fmla="*/ 50472 w 3040062"/>
              <a:gd name="T107" fmla="*/ 2198402 h 2303463"/>
              <a:gd name="T108" fmla="*/ 6349 w 3040062"/>
              <a:gd name="T109" fmla="*/ 2100970 h 2303463"/>
              <a:gd name="T110" fmla="*/ 3809 w 3040062"/>
              <a:gd name="T111" fmla="*/ 183438 h 2303463"/>
              <a:gd name="T112" fmla="*/ 44441 w 3040062"/>
              <a:gd name="T113" fmla="*/ 83468 h 2303463"/>
              <a:gd name="T114" fmla="*/ 118720 w 3040062"/>
              <a:gd name="T115" fmla="*/ 17773 h 23034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040062" h="2303463">
                <a:moveTo>
                  <a:pt x="124116" y="1098725"/>
                </a:moveTo>
                <a:lnTo>
                  <a:pt x="120307" y="1099042"/>
                </a:lnTo>
                <a:lnTo>
                  <a:pt x="116498" y="1099994"/>
                </a:lnTo>
                <a:lnTo>
                  <a:pt x="113324" y="1101898"/>
                </a:lnTo>
                <a:lnTo>
                  <a:pt x="110467" y="1104120"/>
                </a:lnTo>
                <a:lnTo>
                  <a:pt x="108245" y="1107294"/>
                </a:lnTo>
                <a:lnTo>
                  <a:pt x="106340" y="1110467"/>
                </a:lnTo>
                <a:lnTo>
                  <a:pt x="105071" y="1114276"/>
                </a:lnTo>
                <a:lnTo>
                  <a:pt x="104753" y="1118084"/>
                </a:lnTo>
                <a:lnTo>
                  <a:pt x="104753" y="1241540"/>
                </a:lnTo>
                <a:lnTo>
                  <a:pt x="105071" y="1245348"/>
                </a:lnTo>
                <a:lnTo>
                  <a:pt x="106340" y="1249157"/>
                </a:lnTo>
                <a:lnTo>
                  <a:pt x="108245" y="1252330"/>
                </a:lnTo>
                <a:lnTo>
                  <a:pt x="110467" y="1255187"/>
                </a:lnTo>
                <a:lnTo>
                  <a:pt x="113324" y="1257726"/>
                </a:lnTo>
                <a:lnTo>
                  <a:pt x="116498" y="1259312"/>
                </a:lnTo>
                <a:lnTo>
                  <a:pt x="120307" y="1260899"/>
                </a:lnTo>
                <a:lnTo>
                  <a:pt x="124116" y="1261217"/>
                </a:lnTo>
                <a:lnTo>
                  <a:pt x="247598" y="1261217"/>
                </a:lnTo>
                <a:lnTo>
                  <a:pt x="251725" y="1260899"/>
                </a:lnTo>
                <a:lnTo>
                  <a:pt x="255216" y="1259312"/>
                </a:lnTo>
                <a:lnTo>
                  <a:pt x="258708" y="1257726"/>
                </a:lnTo>
                <a:lnTo>
                  <a:pt x="261565" y="1255187"/>
                </a:lnTo>
                <a:lnTo>
                  <a:pt x="264105" y="1252330"/>
                </a:lnTo>
                <a:lnTo>
                  <a:pt x="265692" y="1249157"/>
                </a:lnTo>
                <a:lnTo>
                  <a:pt x="266644" y="1245348"/>
                </a:lnTo>
                <a:lnTo>
                  <a:pt x="266961" y="1241540"/>
                </a:lnTo>
                <a:lnTo>
                  <a:pt x="266961" y="1118084"/>
                </a:lnTo>
                <a:lnTo>
                  <a:pt x="266644" y="1114276"/>
                </a:lnTo>
                <a:lnTo>
                  <a:pt x="265692" y="1110467"/>
                </a:lnTo>
                <a:lnTo>
                  <a:pt x="264105" y="1107294"/>
                </a:lnTo>
                <a:lnTo>
                  <a:pt x="261565" y="1104120"/>
                </a:lnTo>
                <a:lnTo>
                  <a:pt x="258708" y="1101898"/>
                </a:lnTo>
                <a:lnTo>
                  <a:pt x="255216" y="1099994"/>
                </a:lnTo>
                <a:lnTo>
                  <a:pt x="251725" y="1099042"/>
                </a:lnTo>
                <a:lnTo>
                  <a:pt x="247598" y="1098725"/>
                </a:lnTo>
                <a:lnTo>
                  <a:pt x="124116" y="1098725"/>
                </a:lnTo>
                <a:close/>
                <a:moveTo>
                  <a:pt x="636270" y="969963"/>
                </a:moveTo>
                <a:lnTo>
                  <a:pt x="841692" y="969963"/>
                </a:lnTo>
                <a:lnTo>
                  <a:pt x="844867" y="970596"/>
                </a:lnTo>
                <a:lnTo>
                  <a:pt x="848359" y="970913"/>
                </a:lnTo>
                <a:lnTo>
                  <a:pt x="851534" y="971546"/>
                </a:lnTo>
                <a:lnTo>
                  <a:pt x="854709" y="972813"/>
                </a:lnTo>
                <a:lnTo>
                  <a:pt x="857567" y="974396"/>
                </a:lnTo>
                <a:lnTo>
                  <a:pt x="860107" y="975662"/>
                </a:lnTo>
                <a:lnTo>
                  <a:pt x="862647" y="977878"/>
                </a:lnTo>
                <a:lnTo>
                  <a:pt x="865187" y="979778"/>
                </a:lnTo>
                <a:lnTo>
                  <a:pt x="867092" y="982311"/>
                </a:lnTo>
                <a:lnTo>
                  <a:pt x="868997" y="984844"/>
                </a:lnTo>
                <a:lnTo>
                  <a:pt x="870584" y="987377"/>
                </a:lnTo>
                <a:lnTo>
                  <a:pt x="872172" y="990226"/>
                </a:lnTo>
                <a:lnTo>
                  <a:pt x="873124" y="993076"/>
                </a:lnTo>
                <a:lnTo>
                  <a:pt x="873760" y="996242"/>
                </a:lnTo>
                <a:lnTo>
                  <a:pt x="874712" y="999725"/>
                </a:lnTo>
                <a:lnTo>
                  <a:pt x="874712" y="1002891"/>
                </a:lnTo>
                <a:lnTo>
                  <a:pt x="874712" y="1389790"/>
                </a:lnTo>
                <a:lnTo>
                  <a:pt x="874712" y="1393273"/>
                </a:lnTo>
                <a:lnTo>
                  <a:pt x="873760" y="1396439"/>
                </a:lnTo>
                <a:lnTo>
                  <a:pt x="873124" y="1399605"/>
                </a:lnTo>
                <a:lnTo>
                  <a:pt x="872172" y="1402771"/>
                </a:lnTo>
                <a:lnTo>
                  <a:pt x="870584" y="1405304"/>
                </a:lnTo>
                <a:lnTo>
                  <a:pt x="868997" y="1408154"/>
                </a:lnTo>
                <a:lnTo>
                  <a:pt x="867092" y="1410686"/>
                </a:lnTo>
                <a:lnTo>
                  <a:pt x="865187" y="1413219"/>
                </a:lnTo>
                <a:lnTo>
                  <a:pt x="862647" y="1415119"/>
                </a:lnTo>
                <a:lnTo>
                  <a:pt x="860107" y="1417019"/>
                </a:lnTo>
                <a:lnTo>
                  <a:pt x="857567" y="1418602"/>
                </a:lnTo>
                <a:lnTo>
                  <a:pt x="854709" y="1420185"/>
                </a:lnTo>
                <a:lnTo>
                  <a:pt x="851534" y="1421135"/>
                </a:lnTo>
                <a:lnTo>
                  <a:pt x="848359" y="1421768"/>
                </a:lnTo>
                <a:lnTo>
                  <a:pt x="844867" y="1422401"/>
                </a:lnTo>
                <a:lnTo>
                  <a:pt x="841692" y="1422401"/>
                </a:lnTo>
                <a:lnTo>
                  <a:pt x="636270" y="1422401"/>
                </a:lnTo>
                <a:lnTo>
                  <a:pt x="632777" y="1422401"/>
                </a:lnTo>
                <a:lnTo>
                  <a:pt x="629920" y="1421768"/>
                </a:lnTo>
                <a:lnTo>
                  <a:pt x="626745" y="1421135"/>
                </a:lnTo>
                <a:lnTo>
                  <a:pt x="623570" y="1420185"/>
                </a:lnTo>
                <a:lnTo>
                  <a:pt x="620713" y="1418602"/>
                </a:lnTo>
                <a:lnTo>
                  <a:pt x="617855" y="1417019"/>
                </a:lnTo>
                <a:lnTo>
                  <a:pt x="615315" y="1415119"/>
                </a:lnTo>
                <a:lnTo>
                  <a:pt x="613093" y="1413219"/>
                </a:lnTo>
                <a:lnTo>
                  <a:pt x="610870" y="1410686"/>
                </a:lnTo>
                <a:lnTo>
                  <a:pt x="608965" y="1408154"/>
                </a:lnTo>
                <a:lnTo>
                  <a:pt x="607378" y="1405304"/>
                </a:lnTo>
                <a:lnTo>
                  <a:pt x="606108" y="1402771"/>
                </a:lnTo>
                <a:lnTo>
                  <a:pt x="605155" y="1399605"/>
                </a:lnTo>
                <a:lnTo>
                  <a:pt x="603885" y="1396439"/>
                </a:lnTo>
                <a:lnTo>
                  <a:pt x="603568" y="1393273"/>
                </a:lnTo>
                <a:lnTo>
                  <a:pt x="603250" y="1389790"/>
                </a:lnTo>
                <a:lnTo>
                  <a:pt x="603250" y="1002891"/>
                </a:lnTo>
                <a:lnTo>
                  <a:pt x="603568" y="999725"/>
                </a:lnTo>
                <a:lnTo>
                  <a:pt x="603885" y="996242"/>
                </a:lnTo>
                <a:lnTo>
                  <a:pt x="605155" y="993076"/>
                </a:lnTo>
                <a:lnTo>
                  <a:pt x="606108" y="990226"/>
                </a:lnTo>
                <a:lnTo>
                  <a:pt x="607378" y="987377"/>
                </a:lnTo>
                <a:lnTo>
                  <a:pt x="608965" y="984844"/>
                </a:lnTo>
                <a:lnTo>
                  <a:pt x="610870" y="982311"/>
                </a:lnTo>
                <a:lnTo>
                  <a:pt x="613093" y="979778"/>
                </a:lnTo>
                <a:lnTo>
                  <a:pt x="615315" y="977878"/>
                </a:lnTo>
                <a:lnTo>
                  <a:pt x="617855" y="975662"/>
                </a:lnTo>
                <a:lnTo>
                  <a:pt x="620713" y="974396"/>
                </a:lnTo>
                <a:lnTo>
                  <a:pt x="623570" y="972813"/>
                </a:lnTo>
                <a:lnTo>
                  <a:pt x="626745" y="971546"/>
                </a:lnTo>
                <a:lnTo>
                  <a:pt x="629920" y="970913"/>
                </a:lnTo>
                <a:lnTo>
                  <a:pt x="632777" y="970596"/>
                </a:lnTo>
                <a:lnTo>
                  <a:pt x="636270" y="969963"/>
                </a:lnTo>
                <a:close/>
                <a:moveTo>
                  <a:pt x="1027781" y="749300"/>
                </a:moveTo>
                <a:lnTo>
                  <a:pt x="1031278" y="749300"/>
                </a:lnTo>
                <a:lnTo>
                  <a:pt x="1236940" y="749300"/>
                </a:lnTo>
                <a:lnTo>
                  <a:pt x="1240437" y="749300"/>
                </a:lnTo>
                <a:lnTo>
                  <a:pt x="1243616" y="750251"/>
                </a:lnTo>
                <a:lnTo>
                  <a:pt x="1246476" y="750885"/>
                </a:lnTo>
                <a:lnTo>
                  <a:pt x="1249655" y="751837"/>
                </a:lnTo>
                <a:lnTo>
                  <a:pt x="1252516" y="753105"/>
                </a:lnTo>
                <a:lnTo>
                  <a:pt x="1255377" y="755007"/>
                </a:lnTo>
                <a:lnTo>
                  <a:pt x="1257920" y="756592"/>
                </a:lnTo>
                <a:lnTo>
                  <a:pt x="1260145" y="758812"/>
                </a:lnTo>
                <a:lnTo>
                  <a:pt x="1262370" y="761348"/>
                </a:lnTo>
                <a:lnTo>
                  <a:pt x="1264595" y="763567"/>
                </a:lnTo>
                <a:lnTo>
                  <a:pt x="1265867" y="766421"/>
                </a:lnTo>
                <a:lnTo>
                  <a:pt x="1267138" y="769274"/>
                </a:lnTo>
                <a:lnTo>
                  <a:pt x="1268410" y="772445"/>
                </a:lnTo>
                <a:lnTo>
                  <a:pt x="1269363" y="775615"/>
                </a:lnTo>
                <a:lnTo>
                  <a:pt x="1269681" y="778786"/>
                </a:lnTo>
                <a:lnTo>
                  <a:pt x="1269999" y="782273"/>
                </a:lnTo>
                <a:lnTo>
                  <a:pt x="1269999" y="1389744"/>
                </a:lnTo>
                <a:lnTo>
                  <a:pt x="1269681" y="1393231"/>
                </a:lnTo>
                <a:lnTo>
                  <a:pt x="1269363" y="1396402"/>
                </a:lnTo>
                <a:lnTo>
                  <a:pt x="1268410" y="1399572"/>
                </a:lnTo>
                <a:lnTo>
                  <a:pt x="1267138" y="1402743"/>
                </a:lnTo>
                <a:lnTo>
                  <a:pt x="1265867" y="1405279"/>
                </a:lnTo>
                <a:lnTo>
                  <a:pt x="1264595" y="1408133"/>
                </a:lnTo>
                <a:lnTo>
                  <a:pt x="1262370" y="1410669"/>
                </a:lnTo>
                <a:lnTo>
                  <a:pt x="1260145" y="1413206"/>
                </a:lnTo>
                <a:lnTo>
                  <a:pt x="1257920" y="1415108"/>
                </a:lnTo>
                <a:lnTo>
                  <a:pt x="1255377" y="1417010"/>
                </a:lnTo>
                <a:lnTo>
                  <a:pt x="1252516" y="1418595"/>
                </a:lnTo>
                <a:lnTo>
                  <a:pt x="1249655" y="1420181"/>
                </a:lnTo>
                <a:lnTo>
                  <a:pt x="1246476" y="1421132"/>
                </a:lnTo>
                <a:lnTo>
                  <a:pt x="1243616" y="1421766"/>
                </a:lnTo>
                <a:lnTo>
                  <a:pt x="1240437" y="1422400"/>
                </a:lnTo>
                <a:lnTo>
                  <a:pt x="1236940" y="1422400"/>
                </a:lnTo>
                <a:lnTo>
                  <a:pt x="1031278" y="1422400"/>
                </a:lnTo>
                <a:lnTo>
                  <a:pt x="1027781" y="1422400"/>
                </a:lnTo>
                <a:lnTo>
                  <a:pt x="1024602" y="1421766"/>
                </a:lnTo>
                <a:lnTo>
                  <a:pt x="1021424" y="1421132"/>
                </a:lnTo>
                <a:lnTo>
                  <a:pt x="1018245" y="1420181"/>
                </a:lnTo>
                <a:lnTo>
                  <a:pt x="1015384" y="1418595"/>
                </a:lnTo>
                <a:lnTo>
                  <a:pt x="1012841" y="1417010"/>
                </a:lnTo>
                <a:lnTo>
                  <a:pt x="1010298" y="1415108"/>
                </a:lnTo>
                <a:lnTo>
                  <a:pt x="1007755" y="1413206"/>
                </a:lnTo>
                <a:lnTo>
                  <a:pt x="1005848" y="1410669"/>
                </a:lnTo>
                <a:lnTo>
                  <a:pt x="1003941" y="1408133"/>
                </a:lnTo>
                <a:lnTo>
                  <a:pt x="1002351" y="1405279"/>
                </a:lnTo>
                <a:lnTo>
                  <a:pt x="1000762" y="1402743"/>
                </a:lnTo>
                <a:lnTo>
                  <a:pt x="999808" y="1399572"/>
                </a:lnTo>
                <a:lnTo>
                  <a:pt x="999173" y="1396402"/>
                </a:lnTo>
                <a:lnTo>
                  <a:pt x="998537" y="1393231"/>
                </a:lnTo>
                <a:lnTo>
                  <a:pt x="998537" y="1389744"/>
                </a:lnTo>
                <a:lnTo>
                  <a:pt x="998537" y="782273"/>
                </a:lnTo>
                <a:lnTo>
                  <a:pt x="998537" y="778786"/>
                </a:lnTo>
                <a:lnTo>
                  <a:pt x="999173" y="775615"/>
                </a:lnTo>
                <a:lnTo>
                  <a:pt x="999808" y="772445"/>
                </a:lnTo>
                <a:lnTo>
                  <a:pt x="1000762" y="769274"/>
                </a:lnTo>
                <a:lnTo>
                  <a:pt x="1002351" y="766421"/>
                </a:lnTo>
                <a:lnTo>
                  <a:pt x="1003941" y="763567"/>
                </a:lnTo>
                <a:lnTo>
                  <a:pt x="1005848" y="761348"/>
                </a:lnTo>
                <a:lnTo>
                  <a:pt x="1007755" y="758812"/>
                </a:lnTo>
                <a:lnTo>
                  <a:pt x="1010298" y="756592"/>
                </a:lnTo>
                <a:lnTo>
                  <a:pt x="1012841" y="755007"/>
                </a:lnTo>
                <a:lnTo>
                  <a:pt x="1015384" y="753105"/>
                </a:lnTo>
                <a:lnTo>
                  <a:pt x="1018245" y="751837"/>
                </a:lnTo>
                <a:lnTo>
                  <a:pt x="1021424" y="750885"/>
                </a:lnTo>
                <a:lnTo>
                  <a:pt x="1024602" y="750251"/>
                </a:lnTo>
                <a:lnTo>
                  <a:pt x="1027781" y="749300"/>
                </a:lnTo>
                <a:close/>
                <a:moveTo>
                  <a:pt x="2147065" y="665163"/>
                </a:moveTo>
                <a:lnTo>
                  <a:pt x="2154052" y="665163"/>
                </a:lnTo>
                <a:lnTo>
                  <a:pt x="2161038" y="665163"/>
                </a:lnTo>
                <a:lnTo>
                  <a:pt x="2168025" y="665798"/>
                </a:lnTo>
                <a:lnTo>
                  <a:pt x="2175011" y="666432"/>
                </a:lnTo>
                <a:lnTo>
                  <a:pt x="2181680" y="667702"/>
                </a:lnTo>
                <a:lnTo>
                  <a:pt x="2188349" y="669288"/>
                </a:lnTo>
                <a:lnTo>
                  <a:pt x="2194700" y="670875"/>
                </a:lnTo>
                <a:lnTo>
                  <a:pt x="2201369" y="673413"/>
                </a:lnTo>
                <a:lnTo>
                  <a:pt x="2207085" y="675952"/>
                </a:lnTo>
                <a:lnTo>
                  <a:pt x="2213437" y="678173"/>
                </a:lnTo>
                <a:lnTo>
                  <a:pt x="2219471" y="681346"/>
                </a:lnTo>
                <a:lnTo>
                  <a:pt x="2224869" y="684519"/>
                </a:lnTo>
                <a:lnTo>
                  <a:pt x="2230585" y="688327"/>
                </a:lnTo>
                <a:lnTo>
                  <a:pt x="2235666" y="692135"/>
                </a:lnTo>
                <a:lnTo>
                  <a:pt x="2241065" y="695943"/>
                </a:lnTo>
                <a:lnTo>
                  <a:pt x="2245829" y="700702"/>
                </a:lnTo>
                <a:lnTo>
                  <a:pt x="2250910" y="704828"/>
                </a:lnTo>
                <a:lnTo>
                  <a:pt x="2255356" y="709587"/>
                </a:lnTo>
                <a:lnTo>
                  <a:pt x="2259484" y="714347"/>
                </a:lnTo>
                <a:lnTo>
                  <a:pt x="2263612" y="719741"/>
                </a:lnTo>
                <a:lnTo>
                  <a:pt x="2267423" y="724819"/>
                </a:lnTo>
                <a:lnTo>
                  <a:pt x="2270916" y="730530"/>
                </a:lnTo>
                <a:lnTo>
                  <a:pt x="2274092" y="736559"/>
                </a:lnTo>
                <a:lnTo>
                  <a:pt x="2277268" y="742271"/>
                </a:lnTo>
                <a:lnTo>
                  <a:pt x="2280126" y="748300"/>
                </a:lnTo>
                <a:lnTo>
                  <a:pt x="2282666" y="754646"/>
                </a:lnTo>
                <a:lnTo>
                  <a:pt x="2284572" y="760992"/>
                </a:lnTo>
                <a:lnTo>
                  <a:pt x="2286477" y="767021"/>
                </a:lnTo>
                <a:lnTo>
                  <a:pt x="2287747" y="773685"/>
                </a:lnTo>
                <a:lnTo>
                  <a:pt x="2289018" y="780349"/>
                </a:lnTo>
                <a:lnTo>
                  <a:pt x="2289970" y="787330"/>
                </a:lnTo>
                <a:lnTo>
                  <a:pt x="2290605" y="794311"/>
                </a:lnTo>
                <a:lnTo>
                  <a:pt x="2290605" y="801292"/>
                </a:lnTo>
                <a:lnTo>
                  <a:pt x="2290605" y="1286150"/>
                </a:lnTo>
                <a:lnTo>
                  <a:pt x="2884137" y="1353738"/>
                </a:lnTo>
                <a:lnTo>
                  <a:pt x="2890488" y="1354055"/>
                </a:lnTo>
                <a:lnTo>
                  <a:pt x="2898110" y="1354372"/>
                </a:lnTo>
                <a:lnTo>
                  <a:pt x="2905732" y="1355007"/>
                </a:lnTo>
                <a:lnTo>
                  <a:pt x="2913353" y="1355642"/>
                </a:lnTo>
                <a:lnTo>
                  <a:pt x="2920657" y="1357228"/>
                </a:lnTo>
                <a:lnTo>
                  <a:pt x="2927644" y="1358815"/>
                </a:lnTo>
                <a:lnTo>
                  <a:pt x="2934948" y="1361036"/>
                </a:lnTo>
                <a:lnTo>
                  <a:pt x="2941934" y="1362940"/>
                </a:lnTo>
                <a:lnTo>
                  <a:pt x="2948603" y="1365796"/>
                </a:lnTo>
                <a:lnTo>
                  <a:pt x="2955272" y="1368969"/>
                </a:lnTo>
                <a:lnTo>
                  <a:pt x="2961941" y="1372142"/>
                </a:lnTo>
                <a:lnTo>
                  <a:pt x="2968292" y="1375633"/>
                </a:lnTo>
                <a:lnTo>
                  <a:pt x="2974008" y="1379758"/>
                </a:lnTo>
                <a:lnTo>
                  <a:pt x="2980042" y="1383883"/>
                </a:lnTo>
                <a:lnTo>
                  <a:pt x="2985758" y="1388008"/>
                </a:lnTo>
                <a:lnTo>
                  <a:pt x="2990839" y="1393085"/>
                </a:lnTo>
                <a:lnTo>
                  <a:pt x="2996238" y="1397845"/>
                </a:lnTo>
                <a:lnTo>
                  <a:pt x="3001319" y="1403239"/>
                </a:lnTo>
                <a:lnTo>
                  <a:pt x="3005765" y="1408316"/>
                </a:lnTo>
                <a:lnTo>
                  <a:pt x="3010529" y="1414345"/>
                </a:lnTo>
                <a:lnTo>
                  <a:pt x="3014657" y="1419739"/>
                </a:lnTo>
                <a:lnTo>
                  <a:pt x="3018468" y="1426086"/>
                </a:lnTo>
                <a:lnTo>
                  <a:pt x="3021961" y="1432432"/>
                </a:lnTo>
                <a:lnTo>
                  <a:pt x="3025454" y="1438778"/>
                </a:lnTo>
                <a:lnTo>
                  <a:pt x="3028312" y="1445125"/>
                </a:lnTo>
                <a:lnTo>
                  <a:pt x="3030853" y="1452106"/>
                </a:lnTo>
                <a:lnTo>
                  <a:pt x="3033393" y="1459087"/>
                </a:lnTo>
                <a:lnTo>
                  <a:pt x="3035616" y="1466067"/>
                </a:lnTo>
                <a:lnTo>
                  <a:pt x="3036887" y="1473366"/>
                </a:lnTo>
                <a:lnTo>
                  <a:pt x="3038474" y="1480664"/>
                </a:lnTo>
                <a:lnTo>
                  <a:pt x="3039427" y="1488280"/>
                </a:lnTo>
                <a:lnTo>
                  <a:pt x="3040062" y="1495895"/>
                </a:lnTo>
                <a:lnTo>
                  <a:pt x="3040062" y="1503511"/>
                </a:lnTo>
                <a:lnTo>
                  <a:pt x="3040062" y="2154008"/>
                </a:lnTo>
                <a:lnTo>
                  <a:pt x="3040062" y="2161623"/>
                </a:lnTo>
                <a:lnTo>
                  <a:pt x="3039427" y="2169556"/>
                </a:lnTo>
                <a:lnTo>
                  <a:pt x="3038474" y="2177172"/>
                </a:lnTo>
                <a:lnTo>
                  <a:pt x="3036887" y="2184470"/>
                </a:lnTo>
                <a:lnTo>
                  <a:pt x="3035616" y="2191451"/>
                </a:lnTo>
                <a:lnTo>
                  <a:pt x="3033393" y="2198749"/>
                </a:lnTo>
                <a:lnTo>
                  <a:pt x="3030853" y="2205730"/>
                </a:lnTo>
                <a:lnTo>
                  <a:pt x="3028312" y="2212394"/>
                </a:lnTo>
                <a:lnTo>
                  <a:pt x="3025454" y="2219057"/>
                </a:lnTo>
                <a:lnTo>
                  <a:pt x="3021961" y="2225404"/>
                </a:lnTo>
                <a:lnTo>
                  <a:pt x="3018468" y="2231433"/>
                </a:lnTo>
                <a:lnTo>
                  <a:pt x="3014657" y="2237779"/>
                </a:lnTo>
                <a:lnTo>
                  <a:pt x="3010529" y="2243808"/>
                </a:lnTo>
                <a:lnTo>
                  <a:pt x="3005765" y="2249202"/>
                </a:lnTo>
                <a:lnTo>
                  <a:pt x="3001319" y="2254597"/>
                </a:lnTo>
                <a:lnTo>
                  <a:pt x="2996238" y="2259674"/>
                </a:lnTo>
                <a:lnTo>
                  <a:pt x="2990839" y="2264433"/>
                </a:lnTo>
                <a:lnTo>
                  <a:pt x="2985758" y="2269510"/>
                </a:lnTo>
                <a:lnTo>
                  <a:pt x="2980042" y="2273953"/>
                </a:lnTo>
                <a:lnTo>
                  <a:pt x="2974008" y="2278078"/>
                </a:lnTo>
                <a:lnTo>
                  <a:pt x="2968292" y="2281886"/>
                </a:lnTo>
                <a:lnTo>
                  <a:pt x="2961941" y="2285376"/>
                </a:lnTo>
                <a:lnTo>
                  <a:pt x="2955272" y="2288867"/>
                </a:lnTo>
                <a:lnTo>
                  <a:pt x="2948603" y="2291723"/>
                </a:lnTo>
                <a:lnTo>
                  <a:pt x="2941934" y="2294578"/>
                </a:lnTo>
                <a:lnTo>
                  <a:pt x="2934948" y="2297117"/>
                </a:lnTo>
                <a:lnTo>
                  <a:pt x="2927644" y="2298703"/>
                </a:lnTo>
                <a:lnTo>
                  <a:pt x="2920657" y="2300607"/>
                </a:lnTo>
                <a:lnTo>
                  <a:pt x="2913353" y="2301877"/>
                </a:lnTo>
                <a:lnTo>
                  <a:pt x="2905732" y="2302829"/>
                </a:lnTo>
                <a:lnTo>
                  <a:pt x="2898110" y="2303146"/>
                </a:lnTo>
                <a:lnTo>
                  <a:pt x="2890488" y="2303463"/>
                </a:lnTo>
                <a:lnTo>
                  <a:pt x="2177552" y="2303463"/>
                </a:lnTo>
                <a:lnTo>
                  <a:pt x="2173423" y="2303146"/>
                </a:lnTo>
                <a:lnTo>
                  <a:pt x="2171200" y="2303146"/>
                </a:lnTo>
                <a:lnTo>
                  <a:pt x="2169613" y="2303146"/>
                </a:lnTo>
                <a:lnTo>
                  <a:pt x="2162944" y="2303146"/>
                </a:lnTo>
                <a:lnTo>
                  <a:pt x="2156275" y="2303146"/>
                </a:lnTo>
                <a:lnTo>
                  <a:pt x="2149924" y="2302511"/>
                </a:lnTo>
                <a:lnTo>
                  <a:pt x="2143572" y="2301559"/>
                </a:lnTo>
                <a:lnTo>
                  <a:pt x="2137538" y="2300607"/>
                </a:lnTo>
                <a:lnTo>
                  <a:pt x="2131187" y="2298703"/>
                </a:lnTo>
                <a:lnTo>
                  <a:pt x="2125153" y="2297117"/>
                </a:lnTo>
                <a:lnTo>
                  <a:pt x="2119437" y="2294896"/>
                </a:lnTo>
                <a:lnTo>
                  <a:pt x="2113403" y="2292040"/>
                </a:lnTo>
                <a:lnTo>
                  <a:pt x="2107370" y="2289501"/>
                </a:lnTo>
                <a:lnTo>
                  <a:pt x="2101971" y="2286645"/>
                </a:lnTo>
                <a:lnTo>
                  <a:pt x="2096572" y="2283155"/>
                </a:lnTo>
                <a:lnTo>
                  <a:pt x="2091491" y="2279665"/>
                </a:lnTo>
                <a:lnTo>
                  <a:pt x="2086093" y="2275222"/>
                </a:lnTo>
                <a:lnTo>
                  <a:pt x="2081329" y="2271097"/>
                </a:lnTo>
                <a:lnTo>
                  <a:pt x="2076883" y="2266972"/>
                </a:lnTo>
                <a:lnTo>
                  <a:pt x="1560520" y="1751334"/>
                </a:lnTo>
                <a:lnTo>
                  <a:pt x="1556074" y="1746574"/>
                </a:lnTo>
                <a:lnTo>
                  <a:pt x="1552263" y="1741815"/>
                </a:lnTo>
                <a:lnTo>
                  <a:pt x="1548135" y="1737055"/>
                </a:lnTo>
                <a:lnTo>
                  <a:pt x="1544642" y="1731661"/>
                </a:lnTo>
                <a:lnTo>
                  <a:pt x="1541466" y="1726583"/>
                </a:lnTo>
                <a:lnTo>
                  <a:pt x="1538291" y="1720872"/>
                </a:lnTo>
                <a:lnTo>
                  <a:pt x="1535432" y="1715477"/>
                </a:lnTo>
                <a:lnTo>
                  <a:pt x="1532892" y="1709766"/>
                </a:lnTo>
                <a:lnTo>
                  <a:pt x="1530987" y="1704054"/>
                </a:lnTo>
                <a:lnTo>
                  <a:pt x="1529081" y="1698342"/>
                </a:lnTo>
                <a:lnTo>
                  <a:pt x="1527493" y="1692631"/>
                </a:lnTo>
                <a:lnTo>
                  <a:pt x="1526223" y="1686919"/>
                </a:lnTo>
                <a:lnTo>
                  <a:pt x="1525270" y="1680890"/>
                </a:lnTo>
                <a:lnTo>
                  <a:pt x="1524635" y="1674544"/>
                </a:lnTo>
                <a:lnTo>
                  <a:pt x="1524000" y="1668515"/>
                </a:lnTo>
                <a:lnTo>
                  <a:pt x="1524000" y="1662803"/>
                </a:lnTo>
                <a:lnTo>
                  <a:pt x="1524000" y="1656774"/>
                </a:lnTo>
                <a:lnTo>
                  <a:pt x="1524635" y="1650428"/>
                </a:lnTo>
                <a:lnTo>
                  <a:pt x="1525270" y="1644716"/>
                </a:lnTo>
                <a:lnTo>
                  <a:pt x="1526223" y="1638687"/>
                </a:lnTo>
                <a:lnTo>
                  <a:pt x="1527493" y="1632658"/>
                </a:lnTo>
                <a:lnTo>
                  <a:pt x="1529081" y="1626946"/>
                </a:lnTo>
                <a:lnTo>
                  <a:pt x="1530987" y="1621235"/>
                </a:lnTo>
                <a:lnTo>
                  <a:pt x="1532892" y="1615523"/>
                </a:lnTo>
                <a:lnTo>
                  <a:pt x="1535432" y="1609811"/>
                </a:lnTo>
                <a:lnTo>
                  <a:pt x="1538291" y="1604417"/>
                </a:lnTo>
                <a:lnTo>
                  <a:pt x="1541466" y="1599023"/>
                </a:lnTo>
                <a:lnTo>
                  <a:pt x="1544642" y="1593628"/>
                </a:lnTo>
                <a:lnTo>
                  <a:pt x="1548135" y="1588551"/>
                </a:lnTo>
                <a:lnTo>
                  <a:pt x="1552263" y="1583474"/>
                </a:lnTo>
                <a:lnTo>
                  <a:pt x="1556074" y="1578714"/>
                </a:lnTo>
                <a:lnTo>
                  <a:pt x="1560520" y="1574272"/>
                </a:lnTo>
                <a:lnTo>
                  <a:pt x="1564966" y="1569830"/>
                </a:lnTo>
                <a:lnTo>
                  <a:pt x="1570047" y="1565705"/>
                </a:lnTo>
                <a:lnTo>
                  <a:pt x="1574811" y="1561897"/>
                </a:lnTo>
                <a:lnTo>
                  <a:pt x="1579574" y="1558406"/>
                </a:lnTo>
                <a:lnTo>
                  <a:pt x="1584973" y="1554916"/>
                </a:lnTo>
                <a:lnTo>
                  <a:pt x="1590054" y="1552060"/>
                </a:lnTo>
                <a:lnTo>
                  <a:pt x="1595770" y="1549521"/>
                </a:lnTo>
                <a:lnTo>
                  <a:pt x="1601486" y="1546666"/>
                </a:lnTo>
                <a:lnTo>
                  <a:pt x="1606885" y="1544444"/>
                </a:lnTo>
                <a:lnTo>
                  <a:pt x="1612919" y="1542858"/>
                </a:lnTo>
                <a:lnTo>
                  <a:pt x="1618635" y="1540954"/>
                </a:lnTo>
                <a:lnTo>
                  <a:pt x="1624669" y="1539685"/>
                </a:lnTo>
                <a:lnTo>
                  <a:pt x="1630702" y="1538733"/>
                </a:lnTo>
                <a:lnTo>
                  <a:pt x="1637054" y="1538098"/>
                </a:lnTo>
                <a:lnTo>
                  <a:pt x="1642770" y="1537463"/>
                </a:lnTo>
                <a:lnTo>
                  <a:pt x="1649121" y="1537146"/>
                </a:lnTo>
                <a:lnTo>
                  <a:pt x="1655473" y="1537463"/>
                </a:lnTo>
                <a:lnTo>
                  <a:pt x="1661824" y="1538098"/>
                </a:lnTo>
                <a:lnTo>
                  <a:pt x="1667858" y="1538733"/>
                </a:lnTo>
                <a:lnTo>
                  <a:pt x="1673891" y="1539685"/>
                </a:lnTo>
                <a:lnTo>
                  <a:pt x="1679925" y="1540954"/>
                </a:lnTo>
                <a:lnTo>
                  <a:pt x="1685641" y="1542858"/>
                </a:lnTo>
                <a:lnTo>
                  <a:pt x="1691675" y="1544444"/>
                </a:lnTo>
                <a:lnTo>
                  <a:pt x="1697391" y="1546666"/>
                </a:lnTo>
                <a:lnTo>
                  <a:pt x="1702790" y="1549521"/>
                </a:lnTo>
                <a:lnTo>
                  <a:pt x="1708506" y="1552060"/>
                </a:lnTo>
                <a:lnTo>
                  <a:pt x="1713587" y="1554916"/>
                </a:lnTo>
                <a:lnTo>
                  <a:pt x="1718986" y="1558406"/>
                </a:lnTo>
                <a:lnTo>
                  <a:pt x="1723749" y="1561897"/>
                </a:lnTo>
                <a:lnTo>
                  <a:pt x="1728513" y="1565705"/>
                </a:lnTo>
                <a:lnTo>
                  <a:pt x="1733594" y="1569830"/>
                </a:lnTo>
                <a:lnTo>
                  <a:pt x="1738040" y="1574272"/>
                </a:lnTo>
                <a:lnTo>
                  <a:pt x="2017816" y="1853827"/>
                </a:lnTo>
                <a:lnTo>
                  <a:pt x="2017816" y="801292"/>
                </a:lnTo>
                <a:lnTo>
                  <a:pt x="2018133" y="794311"/>
                </a:lnTo>
                <a:lnTo>
                  <a:pt x="2018451" y="787330"/>
                </a:lnTo>
                <a:lnTo>
                  <a:pt x="2019404" y="780349"/>
                </a:lnTo>
                <a:lnTo>
                  <a:pt x="2020674" y="773685"/>
                </a:lnTo>
                <a:lnTo>
                  <a:pt x="2021944" y="767021"/>
                </a:lnTo>
                <a:lnTo>
                  <a:pt x="2024167" y="760992"/>
                </a:lnTo>
                <a:lnTo>
                  <a:pt x="2026073" y="754646"/>
                </a:lnTo>
                <a:lnTo>
                  <a:pt x="2028613" y="748300"/>
                </a:lnTo>
                <a:lnTo>
                  <a:pt x="2031471" y="742271"/>
                </a:lnTo>
                <a:lnTo>
                  <a:pt x="2034329" y="736559"/>
                </a:lnTo>
                <a:lnTo>
                  <a:pt x="2037823" y="730530"/>
                </a:lnTo>
                <a:lnTo>
                  <a:pt x="2040998" y="724819"/>
                </a:lnTo>
                <a:lnTo>
                  <a:pt x="2045127" y="719741"/>
                </a:lnTo>
                <a:lnTo>
                  <a:pt x="2048937" y="714347"/>
                </a:lnTo>
                <a:lnTo>
                  <a:pt x="2053383" y="709587"/>
                </a:lnTo>
                <a:lnTo>
                  <a:pt x="2057829" y="704828"/>
                </a:lnTo>
                <a:lnTo>
                  <a:pt x="2062275" y="700702"/>
                </a:lnTo>
                <a:lnTo>
                  <a:pt x="2067674" y="695943"/>
                </a:lnTo>
                <a:lnTo>
                  <a:pt x="2072437" y="692135"/>
                </a:lnTo>
                <a:lnTo>
                  <a:pt x="2078154" y="688327"/>
                </a:lnTo>
                <a:lnTo>
                  <a:pt x="2083552" y="684519"/>
                </a:lnTo>
                <a:lnTo>
                  <a:pt x="2089268" y="681346"/>
                </a:lnTo>
                <a:lnTo>
                  <a:pt x="2095302" y="678173"/>
                </a:lnTo>
                <a:lnTo>
                  <a:pt x="2101018" y="675952"/>
                </a:lnTo>
                <a:lnTo>
                  <a:pt x="2107370" y="673413"/>
                </a:lnTo>
                <a:lnTo>
                  <a:pt x="2113721" y="670875"/>
                </a:lnTo>
                <a:lnTo>
                  <a:pt x="2120390" y="669288"/>
                </a:lnTo>
                <a:lnTo>
                  <a:pt x="2127059" y="667702"/>
                </a:lnTo>
                <a:lnTo>
                  <a:pt x="2133728" y="666432"/>
                </a:lnTo>
                <a:lnTo>
                  <a:pt x="2140079" y="665798"/>
                </a:lnTo>
                <a:lnTo>
                  <a:pt x="2147065" y="665163"/>
                </a:lnTo>
                <a:close/>
                <a:moveTo>
                  <a:pt x="1426690" y="484188"/>
                </a:moveTo>
                <a:lnTo>
                  <a:pt x="1631151" y="484188"/>
                </a:lnTo>
                <a:lnTo>
                  <a:pt x="1634627" y="484505"/>
                </a:lnTo>
                <a:lnTo>
                  <a:pt x="1637787" y="484822"/>
                </a:lnTo>
                <a:lnTo>
                  <a:pt x="1640947" y="485773"/>
                </a:lnTo>
                <a:lnTo>
                  <a:pt x="1644107" y="486725"/>
                </a:lnTo>
                <a:lnTo>
                  <a:pt x="1646635" y="488310"/>
                </a:lnTo>
                <a:lnTo>
                  <a:pt x="1649479" y="489895"/>
                </a:lnTo>
                <a:lnTo>
                  <a:pt x="1652008" y="491798"/>
                </a:lnTo>
                <a:lnTo>
                  <a:pt x="1654536" y="493700"/>
                </a:lnTo>
                <a:lnTo>
                  <a:pt x="1656432" y="496237"/>
                </a:lnTo>
                <a:lnTo>
                  <a:pt x="1658328" y="498773"/>
                </a:lnTo>
                <a:lnTo>
                  <a:pt x="1659908" y="501310"/>
                </a:lnTo>
                <a:lnTo>
                  <a:pt x="1661488" y="504164"/>
                </a:lnTo>
                <a:lnTo>
                  <a:pt x="1662436" y="507334"/>
                </a:lnTo>
                <a:lnTo>
                  <a:pt x="1663068" y="510505"/>
                </a:lnTo>
                <a:lnTo>
                  <a:pt x="1663700" y="513676"/>
                </a:lnTo>
                <a:lnTo>
                  <a:pt x="1663700" y="517164"/>
                </a:lnTo>
                <a:lnTo>
                  <a:pt x="1663700" y="1389743"/>
                </a:lnTo>
                <a:lnTo>
                  <a:pt x="1663700" y="1393231"/>
                </a:lnTo>
                <a:lnTo>
                  <a:pt x="1663068" y="1396401"/>
                </a:lnTo>
                <a:lnTo>
                  <a:pt x="1662436" y="1399572"/>
                </a:lnTo>
                <a:lnTo>
                  <a:pt x="1661488" y="1402743"/>
                </a:lnTo>
                <a:lnTo>
                  <a:pt x="1659908" y="1405279"/>
                </a:lnTo>
                <a:lnTo>
                  <a:pt x="1658328" y="1408133"/>
                </a:lnTo>
                <a:lnTo>
                  <a:pt x="1656432" y="1410669"/>
                </a:lnTo>
                <a:lnTo>
                  <a:pt x="1654536" y="1413206"/>
                </a:lnTo>
                <a:lnTo>
                  <a:pt x="1652008" y="1415108"/>
                </a:lnTo>
                <a:lnTo>
                  <a:pt x="1649479" y="1417011"/>
                </a:lnTo>
                <a:lnTo>
                  <a:pt x="1646635" y="1418596"/>
                </a:lnTo>
                <a:lnTo>
                  <a:pt x="1644107" y="1420182"/>
                </a:lnTo>
                <a:lnTo>
                  <a:pt x="1640947" y="1421133"/>
                </a:lnTo>
                <a:lnTo>
                  <a:pt x="1637787" y="1421767"/>
                </a:lnTo>
                <a:lnTo>
                  <a:pt x="1634627" y="1422401"/>
                </a:lnTo>
                <a:lnTo>
                  <a:pt x="1631151" y="1422401"/>
                </a:lnTo>
                <a:lnTo>
                  <a:pt x="1426690" y="1422401"/>
                </a:lnTo>
                <a:lnTo>
                  <a:pt x="1423214" y="1422401"/>
                </a:lnTo>
                <a:lnTo>
                  <a:pt x="1420054" y="1421767"/>
                </a:lnTo>
                <a:lnTo>
                  <a:pt x="1416894" y="1421133"/>
                </a:lnTo>
                <a:lnTo>
                  <a:pt x="1413734" y="1420182"/>
                </a:lnTo>
                <a:lnTo>
                  <a:pt x="1411206" y="1418596"/>
                </a:lnTo>
                <a:lnTo>
                  <a:pt x="1408362" y="1417011"/>
                </a:lnTo>
                <a:lnTo>
                  <a:pt x="1405834" y="1415108"/>
                </a:lnTo>
                <a:lnTo>
                  <a:pt x="1403622" y="1413206"/>
                </a:lnTo>
                <a:lnTo>
                  <a:pt x="1401409" y="1410669"/>
                </a:lnTo>
                <a:lnTo>
                  <a:pt x="1399513" y="1408133"/>
                </a:lnTo>
                <a:lnTo>
                  <a:pt x="1397933" y="1405279"/>
                </a:lnTo>
                <a:lnTo>
                  <a:pt x="1396669" y="1402743"/>
                </a:lnTo>
                <a:lnTo>
                  <a:pt x="1395405" y="1399572"/>
                </a:lnTo>
                <a:lnTo>
                  <a:pt x="1394457" y="1396401"/>
                </a:lnTo>
                <a:lnTo>
                  <a:pt x="1394141" y="1393231"/>
                </a:lnTo>
                <a:lnTo>
                  <a:pt x="1393825" y="1389743"/>
                </a:lnTo>
                <a:lnTo>
                  <a:pt x="1393825" y="517164"/>
                </a:lnTo>
                <a:lnTo>
                  <a:pt x="1394141" y="513676"/>
                </a:lnTo>
                <a:lnTo>
                  <a:pt x="1394457" y="510505"/>
                </a:lnTo>
                <a:lnTo>
                  <a:pt x="1395405" y="507334"/>
                </a:lnTo>
                <a:lnTo>
                  <a:pt x="1396669" y="504164"/>
                </a:lnTo>
                <a:lnTo>
                  <a:pt x="1397933" y="501310"/>
                </a:lnTo>
                <a:lnTo>
                  <a:pt x="1399513" y="498773"/>
                </a:lnTo>
                <a:lnTo>
                  <a:pt x="1401409" y="496237"/>
                </a:lnTo>
                <a:lnTo>
                  <a:pt x="1403622" y="493700"/>
                </a:lnTo>
                <a:lnTo>
                  <a:pt x="1405834" y="491798"/>
                </a:lnTo>
                <a:lnTo>
                  <a:pt x="1408362" y="489895"/>
                </a:lnTo>
                <a:lnTo>
                  <a:pt x="1411206" y="488310"/>
                </a:lnTo>
                <a:lnTo>
                  <a:pt x="1413734" y="486725"/>
                </a:lnTo>
                <a:lnTo>
                  <a:pt x="1416894" y="485773"/>
                </a:lnTo>
                <a:lnTo>
                  <a:pt x="1420054" y="484822"/>
                </a:lnTo>
                <a:lnTo>
                  <a:pt x="1423214" y="484505"/>
                </a:lnTo>
                <a:lnTo>
                  <a:pt x="1426690" y="484188"/>
                </a:lnTo>
                <a:close/>
                <a:moveTo>
                  <a:pt x="183794" y="0"/>
                </a:moveTo>
                <a:lnTo>
                  <a:pt x="193952" y="0"/>
                </a:lnTo>
                <a:lnTo>
                  <a:pt x="2827060" y="0"/>
                </a:lnTo>
                <a:lnTo>
                  <a:pt x="2837218" y="0"/>
                </a:lnTo>
                <a:lnTo>
                  <a:pt x="2847059" y="952"/>
                </a:lnTo>
                <a:lnTo>
                  <a:pt x="2856582" y="2539"/>
                </a:lnTo>
                <a:lnTo>
                  <a:pt x="2866105" y="4443"/>
                </a:lnTo>
                <a:lnTo>
                  <a:pt x="2875628" y="6982"/>
                </a:lnTo>
                <a:lnTo>
                  <a:pt x="2884516" y="10156"/>
                </a:lnTo>
                <a:lnTo>
                  <a:pt x="2893721" y="13964"/>
                </a:lnTo>
                <a:lnTo>
                  <a:pt x="2902292" y="17773"/>
                </a:lnTo>
                <a:lnTo>
                  <a:pt x="2911180" y="22851"/>
                </a:lnTo>
                <a:lnTo>
                  <a:pt x="2919433" y="27611"/>
                </a:lnTo>
                <a:lnTo>
                  <a:pt x="2927369" y="33324"/>
                </a:lnTo>
                <a:lnTo>
                  <a:pt x="2935623" y="39036"/>
                </a:lnTo>
                <a:lnTo>
                  <a:pt x="2942924" y="45384"/>
                </a:lnTo>
                <a:lnTo>
                  <a:pt x="2950225" y="52366"/>
                </a:lnTo>
                <a:lnTo>
                  <a:pt x="2957525" y="59665"/>
                </a:lnTo>
                <a:lnTo>
                  <a:pt x="2964192" y="67282"/>
                </a:lnTo>
                <a:lnTo>
                  <a:pt x="2970540" y="74899"/>
                </a:lnTo>
                <a:lnTo>
                  <a:pt x="2976571" y="83468"/>
                </a:lnTo>
                <a:lnTo>
                  <a:pt x="2982285" y="92037"/>
                </a:lnTo>
                <a:lnTo>
                  <a:pt x="2987682" y="101240"/>
                </a:lnTo>
                <a:lnTo>
                  <a:pt x="2992761" y="110444"/>
                </a:lnTo>
                <a:lnTo>
                  <a:pt x="2997522" y="119965"/>
                </a:lnTo>
                <a:lnTo>
                  <a:pt x="3001649" y="130121"/>
                </a:lnTo>
                <a:lnTo>
                  <a:pt x="3005458" y="140276"/>
                </a:lnTo>
                <a:lnTo>
                  <a:pt x="3008950" y="150749"/>
                </a:lnTo>
                <a:lnTo>
                  <a:pt x="3012124" y="161540"/>
                </a:lnTo>
                <a:lnTo>
                  <a:pt x="3014663" y="172330"/>
                </a:lnTo>
                <a:lnTo>
                  <a:pt x="3016885" y="183438"/>
                </a:lnTo>
                <a:lnTo>
                  <a:pt x="3018473" y="194546"/>
                </a:lnTo>
                <a:lnTo>
                  <a:pt x="3019742" y="205971"/>
                </a:lnTo>
                <a:lnTo>
                  <a:pt x="3020695" y="218031"/>
                </a:lnTo>
                <a:lnTo>
                  <a:pt x="3021012" y="229774"/>
                </a:lnTo>
                <a:lnTo>
                  <a:pt x="3021012" y="1276768"/>
                </a:lnTo>
                <a:lnTo>
                  <a:pt x="3013711" y="1272642"/>
                </a:lnTo>
                <a:lnTo>
                  <a:pt x="3006410" y="1268833"/>
                </a:lnTo>
                <a:lnTo>
                  <a:pt x="2999109" y="1265342"/>
                </a:lnTo>
                <a:lnTo>
                  <a:pt x="2991808" y="1262169"/>
                </a:lnTo>
                <a:lnTo>
                  <a:pt x="2983872" y="1258995"/>
                </a:lnTo>
                <a:lnTo>
                  <a:pt x="2976254" y="1256139"/>
                </a:lnTo>
                <a:lnTo>
                  <a:pt x="2968318" y="1253282"/>
                </a:lnTo>
                <a:lnTo>
                  <a:pt x="2960382" y="1251061"/>
                </a:lnTo>
                <a:lnTo>
                  <a:pt x="2952129" y="1248839"/>
                </a:lnTo>
                <a:lnTo>
                  <a:pt x="2944193" y="1247252"/>
                </a:lnTo>
                <a:lnTo>
                  <a:pt x="2935940" y="1245348"/>
                </a:lnTo>
                <a:lnTo>
                  <a:pt x="2927369" y="1244079"/>
                </a:lnTo>
                <a:lnTo>
                  <a:pt x="2919116" y="1242809"/>
                </a:lnTo>
                <a:lnTo>
                  <a:pt x="2910863" y="1242175"/>
                </a:lnTo>
                <a:lnTo>
                  <a:pt x="2901975" y="1241540"/>
                </a:lnTo>
                <a:lnTo>
                  <a:pt x="2893404" y="1241540"/>
                </a:lnTo>
                <a:lnTo>
                  <a:pt x="2646123" y="1213294"/>
                </a:lnTo>
                <a:lnTo>
                  <a:pt x="2646123" y="313876"/>
                </a:lnTo>
                <a:lnTo>
                  <a:pt x="374889" y="313876"/>
                </a:lnTo>
                <a:lnTo>
                  <a:pt x="374889" y="1959424"/>
                </a:lnTo>
                <a:lnTo>
                  <a:pt x="1610021" y="1959424"/>
                </a:lnTo>
                <a:lnTo>
                  <a:pt x="1923646" y="2273300"/>
                </a:lnTo>
                <a:lnTo>
                  <a:pt x="193952" y="2273300"/>
                </a:lnTo>
                <a:lnTo>
                  <a:pt x="183794" y="2273300"/>
                </a:lnTo>
                <a:lnTo>
                  <a:pt x="173953" y="2272348"/>
                </a:lnTo>
                <a:lnTo>
                  <a:pt x="164113" y="2270761"/>
                </a:lnTo>
                <a:lnTo>
                  <a:pt x="154908" y="2268857"/>
                </a:lnTo>
                <a:lnTo>
                  <a:pt x="145385" y="2266318"/>
                </a:lnTo>
                <a:lnTo>
                  <a:pt x="136496" y="2263144"/>
                </a:lnTo>
                <a:lnTo>
                  <a:pt x="127291" y="2259336"/>
                </a:lnTo>
                <a:lnTo>
                  <a:pt x="118720" y="2255528"/>
                </a:lnTo>
                <a:lnTo>
                  <a:pt x="109832" y="2250450"/>
                </a:lnTo>
                <a:lnTo>
                  <a:pt x="101579" y="2245689"/>
                </a:lnTo>
                <a:lnTo>
                  <a:pt x="93326" y="2240294"/>
                </a:lnTo>
                <a:lnTo>
                  <a:pt x="85390" y="2234264"/>
                </a:lnTo>
                <a:lnTo>
                  <a:pt x="77771" y="2227917"/>
                </a:lnTo>
                <a:lnTo>
                  <a:pt x="70470" y="2220935"/>
                </a:lnTo>
                <a:lnTo>
                  <a:pt x="63487" y="2213635"/>
                </a:lnTo>
                <a:lnTo>
                  <a:pt x="56821" y="2206018"/>
                </a:lnTo>
                <a:lnTo>
                  <a:pt x="50472" y="2198402"/>
                </a:lnTo>
                <a:lnTo>
                  <a:pt x="44441" y="2189833"/>
                </a:lnTo>
                <a:lnTo>
                  <a:pt x="38727" y="2181264"/>
                </a:lnTo>
                <a:lnTo>
                  <a:pt x="33013" y="2172060"/>
                </a:lnTo>
                <a:lnTo>
                  <a:pt x="28252" y="2162856"/>
                </a:lnTo>
                <a:lnTo>
                  <a:pt x="23490" y="2153335"/>
                </a:lnTo>
                <a:lnTo>
                  <a:pt x="19364" y="2143180"/>
                </a:lnTo>
                <a:lnTo>
                  <a:pt x="15237" y="2133024"/>
                </a:lnTo>
                <a:lnTo>
                  <a:pt x="11745" y="2122551"/>
                </a:lnTo>
                <a:lnTo>
                  <a:pt x="8888" y="2112078"/>
                </a:lnTo>
                <a:lnTo>
                  <a:pt x="6349" y="2100970"/>
                </a:lnTo>
                <a:lnTo>
                  <a:pt x="3809" y="2089862"/>
                </a:lnTo>
                <a:lnTo>
                  <a:pt x="2540" y="2078754"/>
                </a:lnTo>
                <a:lnTo>
                  <a:pt x="952" y="2067329"/>
                </a:lnTo>
                <a:lnTo>
                  <a:pt x="318" y="2055269"/>
                </a:lnTo>
                <a:lnTo>
                  <a:pt x="0" y="2043844"/>
                </a:lnTo>
                <a:lnTo>
                  <a:pt x="0" y="229774"/>
                </a:lnTo>
                <a:lnTo>
                  <a:pt x="318" y="218031"/>
                </a:lnTo>
                <a:lnTo>
                  <a:pt x="952" y="205971"/>
                </a:lnTo>
                <a:lnTo>
                  <a:pt x="2540" y="194546"/>
                </a:lnTo>
                <a:lnTo>
                  <a:pt x="3809" y="183438"/>
                </a:lnTo>
                <a:lnTo>
                  <a:pt x="6349" y="172330"/>
                </a:lnTo>
                <a:lnTo>
                  <a:pt x="8888" y="161540"/>
                </a:lnTo>
                <a:lnTo>
                  <a:pt x="11745" y="150749"/>
                </a:lnTo>
                <a:lnTo>
                  <a:pt x="15237" y="140276"/>
                </a:lnTo>
                <a:lnTo>
                  <a:pt x="19364" y="130121"/>
                </a:lnTo>
                <a:lnTo>
                  <a:pt x="23490" y="119965"/>
                </a:lnTo>
                <a:lnTo>
                  <a:pt x="28252" y="110444"/>
                </a:lnTo>
                <a:lnTo>
                  <a:pt x="33013" y="101240"/>
                </a:lnTo>
                <a:lnTo>
                  <a:pt x="38727" y="92037"/>
                </a:lnTo>
                <a:lnTo>
                  <a:pt x="44441" y="83468"/>
                </a:lnTo>
                <a:lnTo>
                  <a:pt x="50472" y="74899"/>
                </a:lnTo>
                <a:lnTo>
                  <a:pt x="56821" y="67282"/>
                </a:lnTo>
                <a:lnTo>
                  <a:pt x="63487" y="59665"/>
                </a:lnTo>
                <a:lnTo>
                  <a:pt x="70470" y="52366"/>
                </a:lnTo>
                <a:lnTo>
                  <a:pt x="77771" y="45384"/>
                </a:lnTo>
                <a:lnTo>
                  <a:pt x="85390" y="39036"/>
                </a:lnTo>
                <a:lnTo>
                  <a:pt x="93326" y="33324"/>
                </a:lnTo>
                <a:lnTo>
                  <a:pt x="101579" y="27611"/>
                </a:lnTo>
                <a:lnTo>
                  <a:pt x="109832" y="22851"/>
                </a:lnTo>
                <a:lnTo>
                  <a:pt x="118720" y="17773"/>
                </a:lnTo>
                <a:lnTo>
                  <a:pt x="127291" y="13964"/>
                </a:lnTo>
                <a:lnTo>
                  <a:pt x="136496" y="10156"/>
                </a:lnTo>
                <a:lnTo>
                  <a:pt x="145385" y="6982"/>
                </a:lnTo>
                <a:lnTo>
                  <a:pt x="154908" y="4443"/>
                </a:lnTo>
                <a:lnTo>
                  <a:pt x="164113" y="2539"/>
                </a:lnTo>
                <a:lnTo>
                  <a:pt x="173953" y="952"/>
                </a:lnTo>
                <a:lnTo>
                  <a:pt x="183794" y="0"/>
                </a:lnTo>
                <a:close/>
              </a:path>
            </a:pathLst>
          </a:custGeom>
          <a:solidFill>
            <a:schemeClr val="bg1"/>
          </a:solidFill>
          <a:ln>
            <a:noFill/>
          </a:ln>
          <a:effectLst>
            <a:outerShdw blurRad="50800" dist="38100" dir="2700000" algn="tl" rotWithShape="0">
              <a:prstClr val="black">
                <a:alpha val="40000"/>
              </a:prstClr>
            </a:outerShdw>
          </a:effectLst>
          <a:extLst/>
        </p:spPr>
        <p:txBody>
          <a:bodyPr anchor="ctr">
            <a:scene3d>
              <a:camera prst="orthographicFront"/>
              <a:lightRig rig="threePt" dir="t"/>
            </a:scene3d>
            <a:sp3d>
              <a:contourClr>
                <a:srgbClr val="FFFFFF"/>
              </a:contourClr>
            </a:sp3d>
          </a:bodyPr>
          <a:lstStyle/>
          <a:p>
            <a:pPr algn="ctr">
              <a:defRPr/>
            </a:pPr>
            <a:endParaRPr lang="zh-CN" altLang="en-US">
              <a:solidFill>
                <a:schemeClr val="bg1"/>
              </a:solidFill>
              <a:latin typeface="微软雅黑" panose="020B0503020204020204" pitchFamily="34" charset="-122"/>
              <a:ea typeface="微软雅黑" panose="020B0503020204020204" pitchFamily="34" charset="-122"/>
            </a:endParaRPr>
          </a:p>
        </p:txBody>
      </p:sp>
      <p:cxnSp>
        <p:nvCxnSpPr>
          <p:cNvPr id="15" name="直接箭头连接符 14"/>
          <p:cNvCxnSpPr/>
          <p:nvPr/>
        </p:nvCxnSpPr>
        <p:spPr>
          <a:xfrm>
            <a:off x="-4" y="3323406"/>
            <a:ext cx="12195177" cy="0"/>
          </a:xfrm>
          <a:prstGeom prst="straightConnector1">
            <a:avLst/>
          </a:prstGeom>
          <a:ln w="152400">
            <a:solidFill>
              <a:srgbClr val="A6A6A6">
                <a:alpha val="52941"/>
              </a:srgbClr>
            </a:solidFill>
            <a:miter lim="800000"/>
            <a:tailEnd type="arrow"/>
          </a:ln>
        </p:spPr>
        <p:style>
          <a:lnRef idx="1">
            <a:schemeClr val="accent1"/>
          </a:lnRef>
          <a:fillRef idx="0">
            <a:schemeClr val="accent1"/>
          </a:fillRef>
          <a:effectRef idx="0">
            <a:schemeClr val="accent1"/>
          </a:effectRef>
          <a:fontRef idx="minor">
            <a:schemeClr val="tx1"/>
          </a:fontRef>
        </p:style>
      </p:cxnSp>
      <p:grpSp>
        <p:nvGrpSpPr>
          <p:cNvPr id="6" name="组合 5"/>
          <p:cNvGrpSpPr/>
          <p:nvPr/>
        </p:nvGrpSpPr>
        <p:grpSpPr>
          <a:xfrm>
            <a:off x="1762551" y="3008791"/>
            <a:ext cx="639384" cy="629230"/>
            <a:chOff x="1762551" y="3008791"/>
            <a:chExt cx="639384" cy="629230"/>
          </a:xfrm>
        </p:grpSpPr>
        <p:sp>
          <p:nvSpPr>
            <p:cNvPr id="16" name="Oval 4"/>
            <p:cNvSpPr/>
            <p:nvPr/>
          </p:nvSpPr>
          <p:spPr>
            <a:xfrm>
              <a:off x="1762551" y="3008791"/>
              <a:ext cx="626458" cy="629230"/>
            </a:xfrm>
            <a:prstGeom prst="ellipse">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schemeClr val="bg1">
                    <a:lumMod val="95000"/>
                  </a:schemeClr>
                </a:solidFill>
              </a:endParaRPr>
            </a:p>
          </p:txBody>
        </p:sp>
        <p:sp>
          <p:nvSpPr>
            <p:cNvPr id="17" name="Rectangle 4"/>
            <p:cNvSpPr txBox="1">
              <a:spLocks noChangeArrowheads="1"/>
            </p:cNvSpPr>
            <p:nvPr/>
          </p:nvSpPr>
          <p:spPr bwMode="auto">
            <a:xfrm>
              <a:off x="1762551" y="3158908"/>
              <a:ext cx="639384" cy="3421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en-US" altLang="zh-CN" dirty="0" smtClean="0">
                  <a:latin typeface="方正兰亭黑简体" panose="02000000000000000000" pitchFamily="2" charset="-122"/>
                  <a:ea typeface="方正兰亭黑简体" panose="02000000000000000000" pitchFamily="2" charset="-122"/>
                </a:rPr>
                <a:t>07</a:t>
              </a:r>
              <a:endParaRPr lang="zh-CN" dirty="0">
                <a:latin typeface="方正兰亭黑简体" panose="02000000000000000000" pitchFamily="2" charset="-122"/>
                <a:ea typeface="方正兰亭黑简体" panose="02000000000000000000" pitchFamily="2" charset="-122"/>
              </a:endParaRPr>
            </a:p>
          </p:txBody>
        </p:sp>
      </p:grpSp>
      <p:sp>
        <p:nvSpPr>
          <p:cNvPr id="18" name="矩形 17"/>
          <p:cNvSpPr/>
          <p:nvPr/>
        </p:nvSpPr>
        <p:spPr>
          <a:xfrm>
            <a:off x="985019" y="3789040"/>
            <a:ext cx="2159566" cy="928459"/>
          </a:xfrm>
          <a:prstGeom prst="rect">
            <a:avLst/>
          </a:prstGeom>
        </p:spPr>
        <p:txBody>
          <a:bodyPr wrap="none">
            <a:spAutoFit/>
          </a:bodyPr>
          <a:lstStyle/>
          <a:p>
            <a:pPr algn="ctr">
              <a:spcBef>
                <a:spcPct val="0"/>
              </a:spcBef>
              <a:buFont typeface="Arial" charset="0"/>
              <a:buNone/>
            </a:pPr>
            <a:r>
              <a:rPr lang="zh-CN" altLang="en-US" b="1" dirty="0" smtClean="0">
                <a:solidFill>
                  <a:srgbClr val="2F5EB0"/>
                </a:solidFill>
                <a:latin typeface="微软雅黑" panose="020B0503020204020204" pitchFamily="34" charset="-122"/>
                <a:ea typeface="微软雅黑" panose="020B0503020204020204" pitchFamily="34" charset="-122"/>
                <a:cs typeface="Arial" panose="020B0604020202020204" pitchFamily="34" charset="0"/>
              </a:rPr>
              <a:t>点击输入标题</a:t>
            </a:r>
          </a:p>
          <a:p>
            <a:pPr algn="ctr">
              <a:spcBef>
                <a:spcPts val="500"/>
              </a:spcBef>
              <a:spcAft>
                <a:spcPts val="0"/>
              </a:spcAft>
              <a:defRPr/>
            </a:pPr>
            <a:r>
              <a:rPr lang="zh-CN" altLang="en-US" sz="1400" kern="100" dirty="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rPr>
              <a:t>在此输入详细文字介绍，</a:t>
            </a:r>
            <a:endParaRPr lang="en-US" altLang="zh-CN" sz="1400" kern="100" dirty="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endParaRPr>
          </a:p>
          <a:p>
            <a:pPr algn="ctr">
              <a:spcBef>
                <a:spcPts val="500"/>
              </a:spcBef>
              <a:spcAft>
                <a:spcPts val="0"/>
              </a:spcAft>
              <a:defRPr/>
            </a:pPr>
            <a:r>
              <a:rPr lang="zh-CN" altLang="en-US" sz="1400" kern="100" dirty="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rPr>
              <a:t>和详细信息。</a:t>
            </a:r>
          </a:p>
        </p:txBody>
      </p:sp>
      <p:grpSp>
        <p:nvGrpSpPr>
          <p:cNvPr id="8" name="组合 7"/>
          <p:cNvGrpSpPr/>
          <p:nvPr/>
        </p:nvGrpSpPr>
        <p:grpSpPr>
          <a:xfrm>
            <a:off x="3338039" y="2996952"/>
            <a:ext cx="639384" cy="629230"/>
            <a:chOff x="3338039" y="2996952"/>
            <a:chExt cx="639384" cy="629230"/>
          </a:xfrm>
        </p:grpSpPr>
        <p:sp>
          <p:nvSpPr>
            <p:cNvPr id="19" name="Oval 4"/>
            <p:cNvSpPr/>
            <p:nvPr/>
          </p:nvSpPr>
          <p:spPr>
            <a:xfrm>
              <a:off x="3338039" y="2996952"/>
              <a:ext cx="626458" cy="629230"/>
            </a:xfrm>
            <a:prstGeom prst="ellipse">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schemeClr val="bg1">
                    <a:lumMod val="95000"/>
                  </a:schemeClr>
                </a:solidFill>
              </a:endParaRPr>
            </a:p>
          </p:txBody>
        </p:sp>
        <p:sp>
          <p:nvSpPr>
            <p:cNvPr id="20" name="Rectangle 4"/>
            <p:cNvSpPr txBox="1">
              <a:spLocks noChangeArrowheads="1"/>
            </p:cNvSpPr>
            <p:nvPr/>
          </p:nvSpPr>
          <p:spPr bwMode="auto">
            <a:xfrm>
              <a:off x="3338039" y="3147069"/>
              <a:ext cx="639384" cy="3421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en-US" altLang="zh-CN" dirty="0" smtClean="0">
                  <a:latin typeface="方正兰亭黑简体" panose="02000000000000000000" pitchFamily="2" charset="-122"/>
                  <a:ea typeface="方正兰亭黑简体" panose="02000000000000000000" pitchFamily="2" charset="-122"/>
                </a:rPr>
                <a:t>08</a:t>
              </a:r>
              <a:endParaRPr lang="zh-CN" dirty="0">
                <a:latin typeface="方正兰亭黑简体" panose="02000000000000000000" pitchFamily="2" charset="-122"/>
                <a:ea typeface="方正兰亭黑简体" panose="02000000000000000000" pitchFamily="2" charset="-122"/>
              </a:endParaRPr>
            </a:p>
          </p:txBody>
        </p:sp>
      </p:grpSp>
      <p:sp>
        <p:nvSpPr>
          <p:cNvPr id="21" name="矩形 20"/>
          <p:cNvSpPr/>
          <p:nvPr/>
        </p:nvSpPr>
        <p:spPr>
          <a:xfrm>
            <a:off x="2532999" y="2027262"/>
            <a:ext cx="2159566" cy="928459"/>
          </a:xfrm>
          <a:prstGeom prst="rect">
            <a:avLst/>
          </a:prstGeom>
        </p:spPr>
        <p:txBody>
          <a:bodyPr wrap="none">
            <a:spAutoFit/>
          </a:bodyPr>
          <a:lstStyle/>
          <a:p>
            <a:pPr algn="ctr">
              <a:spcBef>
                <a:spcPct val="0"/>
              </a:spcBef>
              <a:buFont typeface="Arial" charset="0"/>
              <a:buNone/>
            </a:pPr>
            <a:r>
              <a:rPr lang="zh-CN" altLang="en-US" b="1" dirty="0" smtClean="0">
                <a:solidFill>
                  <a:srgbClr val="2F5EB0"/>
                </a:solidFill>
                <a:latin typeface="微软雅黑" panose="020B0503020204020204" pitchFamily="34" charset="-122"/>
                <a:ea typeface="微软雅黑" panose="020B0503020204020204" pitchFamily="34" charset="-122"/>
                <a:cs typeface="Arial" panose="020B0604020202020204" pitchFamily="34" charset="0"/>
              </a:rPr>
              <a:t>点击输入标题</a:t>
            </a:r>
          </a:p>
          <a:p>
            <a:pPr algn="ctr">
              <a:spcBef>
                <a:spcPts val="500"/>
              </a:spcBef>
              <a:spcAft>
                <a:spcPts val="0"/>
              </a:spcAft>
              <a:defRPr/>
            </a:pPr>
            <a:r>
              <a:rPr lang="zh-CN" altLang="en-US" sz="1400" kern="100" dirty="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rPr>
              <a:t>在此输入详细文字介绍，</a:t>
            </a:r>
            <a:endParaRPr lang="en-US" altLang="zh-CN" sz="1400" kern="100" dirty="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endParaRPr>
          </a:p>
          <a:p>
            <a:pPr algn="ctr">
              <a:spcBef>
                <a:spcPts val="500"/>
              </a:spcBef>
              <a:spcAft>
                <a:spcPts val="0"/>
              </a:spcAft>
              <a:defRPr/>
            </a:pPr>
            <a:r>
              <a:rPr lang="zh-CN" altLang="en-US" sz="1400" kern="100" dirty="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rPr>
              <a:t>和详细信息。</a:t>
            </a:r>
          </a:p>
        </p:txBody>
      </p:sp>
      <p:grpSp>
        <p:nvGrpSpPr>
          <p:cNvPr id="35" name="组合 34"/>
          <p:cNvGrpSpPr/>
          <p:nvPr/>
        </p:nvGrpSpPr>
        <p:grpSpPr>
          <a:xfrm>
            <a:off x="4930903" y="3015794"/>
            <a:ext cx="639384" cy="629230"/>
            <a:chOff x="4930903" y="3015794"/>
            <a:chExt cx="639384" cy="629230"/>
          </a:xfrm>
        </p:grpSpPr>
        <p:sp>
          <p:nvSpPr>
            <p:cNvPr id="22" name="Oval 4"/>
            <p:cNvSpPr/>
            <p:nvPr/>
          </p:nvSpPr>
          <p:spPr>
            <a:xfrm>
              <a:off x="4930903" y="3015794"/>
              <a:ext cx="626458" cy="629230"/>
            </a:xfrm>
            <a:prstGeom prst="ellipse">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schemeClr val="bg1">
                    <a:lumMod val="95000"/>
                  </a:schemeClr>
                </a:solidFill>
              </a:endParaRPr>
            </a:p>
          </p:txBody>
        </p:sp>
        <p:sp>
          <p:nvSpPr>
            <p:cNvPr id="23" name="Rectangle 4"/>
            <p:cNvSpPr txBox="1">
              <a:spLocks noChangeArrowheads="1"/>
            </p:cNvSpPr>
            <p:nvPr/>
          </p:nvSpPr>
          <p:spPr bwMode="auto">
            <a:xfrm>
              <a:off x="4930903" y="3165911"/>
              <a:ext cx="639384" cy="3421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en-US" altLang="zh-CN" dirty="0" smtClean="0">
                  <a:latin typeface="方正兰亭黑简体" panose="02000000000000000000" pitchFamily="2" charset="-122"/>
                  <a:ea typeface="方正兰亭黑简体" panose="02000000000000000000" pitchFamily="2" charset="-122"/>
                </a:rPr>
                <a:t>09</a:t>
              </a:r>
              <a:endParaRPr lang="zh-CN" dirty="0">
                <a:latin typeface="方正兰亭黑简体" panose="02000000000000000000" pitchFamily="2" charset="-122"/>
                <a:ea typeface="方正兰亭黑简体" panose="02000000000000000000" pitchFamily="2" charset="-122"/>
              </a:endParaRPr>
            </a:p>
          </p:txBody>
        </p:sp>
      </p:grpSp>
      <p:sp>
        <p:nvSpPr>
          <p:cNvPr id="24" name="矩形 23"/>
          <p:cNvSpPr/>
          <p:nvPr/>
        </p:nvSpPr>
        <p:spPr>
          <a:xfrm>
            <a:off x="4158406" y="3827462"/>
            <a:ext cx="2159566" cy="928459"/>
          </a:xfrm>
          <a:prstGeom prst="rect">
            <a:avLst/>
          </a:prstGeom>
        </p:spPr>
        <p:txBody>
          <a:bodyPr wrap="none">
            <a:spAutoFit/>
          </a:bodyPr>
          <a:lstStyle/>
          <a:p>
            <a:pPr algn="ctr">
              <a:spcBef>
                <a:spcPct val="0"/>
              </a:spcBef>
              <a:buFont typeface="Arial" charset="0"/>
              <a:buNone/>
            </a:pPr>
            <a:r>
              <a:rPr lang="zh-CN" altLang="en-US" b="1" dirty="0" smtClean="0">
                <a:solidFill>
                  <a:srgbClr val="2F5EB0"/>
                </a:solidFill>
                <a:latin typeface="微软雅黑" panose="020B0503020204020204" pitchFamily="34" charset="-122"/>
                <a:ea typeface="微软雅黑" panose="020B0503020204020204" pitchFamily="34" charset="-122"/>
                <a:cs typeface="Arial" panose="020B0604020202020204" pitchFamily="34" charset="0"/>
              </a:rPr>
              <a:t>点击输入标题</a:t>
            </a:r>
          </a:p>
          <a:p>
            <a:pPr algn="ctr">
              <a:spcBef>
                <a:spcPts val="500"/>
              </a:spcBef>
              <a:spcAft>
                <a:spcPts val="0"/>
              </a:spcAft>
              <a:defRPr/>
            </a:pPr>
            <a:r>
              <a:rPr lang="zh-CN" altLang="en-US" sz="1400" kern="100" dirty="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rPr>
              <a:t>在此输入详细文字介绍，</a:t>
            </a:r>
            <a:endParaRPr lang="en-US" altLang="zh-CN" sz="1400" kern="100" dirty="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endParaRPr>
          </a:p>
          <a:p>
            <a:pPr algn="ctr">
              <a:spcBef>
                <a:spcPts val="500"/>
              </a:spcBef>
              <a:spcAft>
                <a:spcPts val="0"/>
              </a:spcAft>
              <a:defRPr/>
            </a:pPr>
            <a:r>
              <a:rPr lang="zh-CN" altLang="en-US" sz="1400" kern="100" dirty="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rPr>
              <a:t>和详细信息</a:t>
            </a:r>
            <a:r>
              <a:rPr lang="zh-CN" altLang="en-US" sz="1400" kern="100" dirty="0">
                <a:solidFill>
                  <a:schemeClr val="tx1">
                    <a:lumMod val="65000"/>
                    <a:lumOff val="35000"/>
                  </a:schemeClr>
                </a:solidFill>
                <a:latin typeface="Impact MT Std" pitchFamily="34" charset="0"/>
                <a:ea typeface="微软雅黑" panose="020B0503020204020204" pitchFamily="34" charset="-122"/>
                <a:cs typeface="Times New Roman" panose="02020603050405020304" pitchFamily="18" charset="0"/>
              </a:rPr>
              <a:t>。</a:t>
            </a:r>
          </a:p>
        </p:txBody>
      </p:sp>
      <p:grpSp>
        <p:nvGrpSpPr>
          <p:cNvPr id="36" name="组合 35"/>
          <p:cNvGrpSpPr/>
          <p:nvPr/>
        </p:nvGrpSpPr>
        <p:grpSpPr>
          <a:xfrm>
            <a:off x="6443071" y="3015794"/>
            <a:ext cx="639384" cy="629230"/>
            <a:chOff x="6443071" y="3015794"/>
            <a:chExt cx="639384" cy="629230"/>
          </a:xfrm>
        </p:grpSpPr>
        <p:sp>
          <p:nvSpPr>
            <p:cNvPr id="25" name="Oval 4"/>
            <p:cNvSpPr/>
            <p:nvPr/>
          </p:nvSpPr>
          <p:spPr>
            <a:xfrm>
              <a:off x="6443071" y="3015794"/>
              <a:ext cx="626458" cy="629230"/>
            </a:xfrm>
            <a:prstGeom prst="ellipse">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schemeClr val="bg1">
                    <a:lumMod val="95000"/>
                  </a:schemeClr>
                </a:solidFill>
              </a:endParaRPr>
            </a:p>
          </p:txBody>
        </p:sp>
        <p:sp>
          <p:nvSpPr>
            <p:cNvPr id="26" name="Rectangle 4"/>
            <p:cNvSpPr txBox="1">
              <a:spLocks noChangeArrowheads="1"/>
            </p:cNvSpPr>
            <p:nvPr/>
          </p:nvSpPr>
          <p:spPr bwMode="auto">
            <a:xfrm>
              <a:off x="6443071" y="3165911"/>
              <a:ext cx="639384" cy="3421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en-US" altLang="zh-CN" dirty="0" smtClean="0">
                  <a:latin typeface="方正兰亭黑简体" panose="02000000000000000000" pitchFamily="2" charset="-122"/>
                  <a:ea typeface="方正兰亭黑简体" panose="02000000000000000000" pitchFamily="2" charset="-122"/>
                </a:rPr>
                <a:t>10</a:t>
              </a:r>
              <a:endParaRPr lang="zh-CN" dirty="0">
                <a:latin typeface="方正兰亭黑简体" panose="02000000000000000000" pitchFamily="2" charset="-122"/>
                <a:ea typeface="方正兰亭黑简体" panose="02000000000000000000" pitchFamily="2" charset="-122"/>
              </a:endParaRPr>
            </a:p>
          </p:txBody>
        </p:sp>
      </p:grpSp>
      <p:sp>
        <p:nvSpPr>
          <p:cNvPr id="27" name="矩形 26"/>
          <p:cNvSpPr/>
          <p:nvPr/>
        </p:nvSpPr>
        <p:spPr>
          <a:xfrm>
            <a:off x="5635374" y="2027262"/>
            <a:ext cx="2159566" cy="928459"/>
          </a:xfrm>
          <a:prstGeom prst="rect">
            <a:avLst/>
          </a:prstGeom>
        </p:spPr>
        <p:txBody>
          <a:bodyPr wrap="none">
            <a:spAutoFit/>
          </a:bodyPr>
          <a:lstStyle/>
          <a:p>
            <a:pPr algn="ctr">
              <a:spcBef>
                <a:spcPct val="0"/>
              </a:spcBef>
              <a:buFont typeface="Arial" charset="0"/>
              <a:buNone/>
            </a:pPr>
            <a:r>
              <a:rPr lang="zh-CN" altLang="en-US" b="1" dirty="0" smtClean="0">
                <a:solidFill>
                  <a:srgbClr val="2F5EB0"/>
                </a:solidFill>
                <a:latin typeface="微软雅黑" panose="020B0503020204020204" pitchFamily="34" charset="-122"/>
                <a:ea typeface="微软雅黑" panose="020B0503020204020204" pitchFamily="34" charset="-122"/>
                <a:cs typeface="Arial" panose="020B0604020202020204" pitchFamily="34" charset="0"/>
              </a:rPr>
              <a:t>点击输入标题</a:t>
            </a:r>
          </a:p>
          <a:p>
            <a:pPr algn="ctr">
              <a:spcBef>
                <a:spcPts val="500"/>
              </a:spcBef>
              <a:spcAft>
                <a:spcPts val="0"/>
              </a:spcAft>
              <a:defRPr/>
            </a:pPr>
            <a:r>
              <a:rPr lang="zh-CN" altLang="en-US" sz="1400" kern="100" dirty="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rPr>
              <a:t>在此输入详细文字介绍，</a:t>
            </a:r>
            <a:endParaRPr lang="en-US" altLang="zh-CN" sz="1400" kern="100" dirty="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endParaRPr>
          </a:p>
          <a:p>
            <a:pPr algn="ctr">
              <a:spcBef>
                <a:spcPts val="500"/>
              </a:spcBef>
              <a:spcAft>
                <a:spcPts val="0"/>
              </a:spcAft>
              <a:defRPr/>
            </a:pPr>
            <a:r>
              <a:rPr lang="zh-CN" altLang="en-US" sz="1400" kern="100" dirty="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rPr>
              <a:t>和详细信息。</a:t>
            </a:r>
          </a:p>
        </p:txBody>
      </p:sp>
      <p:grpSp>
        <p:nvGrpSpPr>
          <p:cNvPr id="37" name="组合 36"/>
          <p:cNvGrpSpPr/>
          <p:nvPr/>
        </p:nvGrpSpPr>
        <p:grpSpPr>
          <a:xfrm>
            <a:off x="8027247" y="3015794"/>
            <a:ext cx="639384" cy="629230"/>
            <a:chOff x="8027247" y="3015794"/>
            <a:chExt cx="639384" cy="629230"/>
          </a:xfrm>
        </p:grpSpPr>
        <p:sp>
          <p:nvSpPr>
            <p:cNvPr id="28" name="Oval 4"/>
            <p:cNvSpPr/>
            <p:nvPr/>
          </p:nvSpPr>
          <p:spPr>
            <a:xfrm>
              <a:off x="8027247" y="3015794"/>
              <a:ext cx="626458" cy="629230"/>
            </a:xfrm>
            <a:prstGeom prst="ellipse">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schemeClr val="bg1">
                    <a:lumMod val="95000"/>
                  </a:schemeClr>
                </a:solidFill>
              </a:endParaRPr>
            </a:p>
          </p:txBody>
        </p:sp>
        <p:sp>
          <p:nvSpPr>
            <p:cNvPr id="29" name="Rectangle 4"/>
            <p:cNvSpPr txBox="1">
              <a:spLocks noChangeArrowheads="1"/>
            </p:cNvSpPr>
            <p:nvPr/>
          </p:nvSpPr>
          <p:spPr bwMode="auto">
            <a:xfrm>
              <a:off x="8027247" y="3165911"/>
              <a:ext cx="639384" cy="3421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en-US" altLang="zh-CN" dirty="0" smtClean="0">
                  <a:latin typeface="方正兰亭黑简体" panose="02000000000000000000" pitchFamily="2" charset="-122"/>
                  <a:ea typeface="方正兰亭黑简体" panose="02000000000000000000" pitchFamily="2" charset="-122"/>
                </a:rPr>
                <a:t>11</a:t>
              </a:r>
              <a:endParaRPr lang="zh-CN" dirty="0">
                <a:latin typeface="方正兰亭黑简体" panose="02000000000000000000" pitchFamily="2" charset="-122"/>
                <a:ea typeface="方正兰亭黑简体" panose="02000000000000000000" pitchFamily="2" charset="-122"/>
              </a:endParaRPr>
            </a:p>
          </p:txBody>
        </p:sp>
      </p:grpSp>
      <p:sp>
        <p:nvSpPr>
          <p:cNvPr id="30" name="矩形 29"/>
          <p:cNvSpPr/>
          <p:nvPr/>
        </p:nvSpPr>
        <p:spPr>
          <a:xfrm>
            <a:off x="7291558" y="3827462"/>
            <a:ext cx="2159566" cy="928459"/>
          </a:xfrm>
          <a:prstGeom prst="rect">
            <a:avLst/>
          </a:prstGeom>
        </p:spPr>
        <p:txBody>
          <a:bodyPr wrap="none">
            <a:spAutoFit/>
          </a:bodyPr>
          <a:lstStyle/>
          <a:p>
            <a:pPr algn="ctr">
              <a:spcBef>
                <a:spcPct val="0"/>
              </a:spcBef>
              <a:buFont typeface="Arial" charset="0"/>
              <a:buNone/>
            </a:pPr>
            <a:r>
              <a:rPr lang="zh-CN" altLang="en-US" b="1" dirty="0" smtClean="0">
                <a:solidFill>
                  <a:srgbClr val="2F5EB0"/>
                </a:solidFill>
                <a:latin typeface="微软雅黑" panose="020B0503020204020204" pitchFamily="34" charset="-122"/>
                <a:ea typeface="微软雅黑" panose="020B0503020204020204" pitchFamily="34" charset="-122"/>
                <a:cs typeface="Arial" panose="020B0604020202020204" pitchFamily="34" charset="0"/>
              </a:rPr>
              <a:t>点击输入标题</a:t>
            </a:r>
          </a:p>
          <a:p>
            <a:pPr algn="ctr">
              <a:spcBef>
                <a:spcPts val="500"/>
              </a:spcBef>
              <a:spcAft>
                <a:spcPts val="0"/>
              </a:spcAft>
              <a:defRPr/>
            </a:pPr>
            <a:r>
              <a:rPr lang="zh-CN" altLang="en-US" sz="1400" kern="100" dirty="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rPr>
              <a:t>在此输入详细文字介绍，</a:t>
            </a:r>
            <a:endParaRPr lang="en-US" altLang="zh-CN" sz="1400" kern="100" dirty="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endParaRPr>
          </a:p>
          <a:p>
            <a:pPr algn="ctr">
              <a:spcBef>
                <a:spcPts val="500"/>
              </a:spcBef>
              <a:spcAft>
                <a:spcPts val="0"/>
              </a:spcAft>
              <a:defRPr/>
            </a:pPr>
            <a:r>
              <a:rPr lang="zh-CN" altLang="en-US" sz="1400" kern="100" dirty="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rPr>
              <a:t>和详细信息。</a:t>
            </a:r>
          </a:p>
        </p:txBody>
      </p:sp>
      <p:grpSp>
        <p:nvGrpSpPr>
          <p:cNvPr id="38" name="组合 37"/>
          <p:cNvGrpSpPr/>
          <p:nvPr/>
        </p:nvGrpSpPr>
        <p:grpSpPr>
          <a:xfrm>
            <a:off x="9642262" y="3049380"/>
            <a:ext cx="639384" cy="629230"/>
            <a:chOff x="9642262" y="3049380"/>
            <a:chExt cx="639384" cy="629230"/>
          </a:xfrm>
        </p:grpSpPr>
        <p:sp>
          <p:nvSpPr>
            <p:cNvPr id="31" name="Oval 4"/>
            <p:cNvSpPr/>
            <p:nvPr/>
          </p:nvSpPr>
          <p:spPr>
            <a:xfrm>
              <a:off x="9642262" y="3049380"/>
              <a:ext cx="626458" cy="629230"/>
            </a:xfrm>
            <a:prstGeom prst="ellipse">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schemeClr val="bg1">
                    <a:lumMod val="95000"/>
                  </a:schemeClr>
                </a:solidFill>
              </a:endParaRPr>
            </a:p>
          </p:txBody>
        </p:sp>
        <p:sp>
          <p:nvSpPr>
            <p:cNvPr id="32" name="Rectangle 4"/>
            <p:cNvSpPr txBox="1">
              <a:spLocks noChangeArrowheads="1"/>
            </p:cNvSpPr>
            <p:nvPr/>
          </p:nvSpPr>
          <p:spPr bwMode="auto">
            <a:xfrm>
              <a:off x="9642262" y="3199497"/>
              <a:ext cx="639384" cy="3421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en-US" altLang="zh-CN" dirty="0" smtClean="0">
                  <a:latin typeface="方正兰亭黑简体" panose="02000000000000000000" pitchFamily="2" charset="-122"/>
                  <a:ea typeface="方正兰亭黑简体" panose="02000000000000000000" pitchFamily="2" charset="-122"/>
                </a:rPr>
                <a:t>12</a:t>
              </a:r>
              <a:endParaRPr lang="zh-CN" dirty="0">
                <a:latin typeface="方正兰亭黑简体" panose="02000000000000000000" pitchFamily="2" charset="-122"/>
                <a:ea typeface="方正兰亭黑简体" panose="02000000000000000000" pitchFamily="2" charset="-122"/>
              </a:endParaRPr>
            </a:p>
          </p:txBody>
        </p:sp>
      </p:grpSp>
      <p:sp>
        <p:nvSpPr>
          <p:cNvPr id="33" name="矩形 32"/>
          <p:cNvSpPr/>
          <p:nvPr/>
        </p:nvSpPr>
        <p:spPr>
          <a:xfrm>
            <a:off x="8834565" y="2060848"/>
            <a:ext cx="2159566" cy="928459"/>
          </a:xfrm>
          <a:prstGeom prst="rect">
            <a:avLst/>
          </a:prstGeom>
        </p:spPr>
        <p:txBody>
          <a:bodyPr wrap="none">
            <a:spAutoFit/>
          </a:bodyPr>
          <a:lstStyle/>
          <a:p>
            <a:pPr algn="ctr">
              <a:spcBef>
                <a:spcPct val="0"/>
              </a:spcBef>
              <a:buFont typeface="Arial" charset="0"/>
              <a:buNone/>
            </a:pPr>
            <a:r>
              <a:rPr lang="zh-CN" altLang="en-US" b="1" dirty="0" smtClean="0">
                <a:solidFill>
                  <a:srgbClr val="2F5EB0"/>
                </a:solidFill>
                <a:latin typeface="微软雅黑" panose="020B0503020204020204" pitchFamily="34" charset="-122"/>
                <a:ea typeface="微软雅黑" panose="020B0503020204020204" pitchFamily="34" charset="-122"/>
                <a:cs typeface="Arial" panose="020B0604020202020204" pitchFamily="34" charset="0"/>
              </a:rPr>
              <a:t>点击输入标题</a:t>
            </a:r>
          </a:p>
          <a:p>
            <a:pPr algn="ctr">
              <a:spcBef>
                <a:spcPts val="500"/>
              </a:spcBef>
              <a:spcAft>
                <a:spcPts val="0"/>
              </a:spcAft>
              <a:defRPr/>
            </a:pPr>
            <a:r>
              <a:rPr lang="zh-CN" altLang="en-US" sz="1400" kern="100" dirty="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rPr>
              <a:t>在此输入详细文字介绍，</a:t>
            </a:r>
            <a:endParaRPr lang="en-US" altLang="zh-CN" sz="1400" kern="100" dirty="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endParaRPr>
          </a:p>
          <a:p>
            <a:pPr algn="ctr">
              <a:spcBef>
                <a:spcPts val="500"/>
              </a:spcBef>
              <a:spcAft>
                <a:spcPts val="0"/>
              </a:spcAft>
              <a:defRPr/>
            </a:pPr>
            <a:r>
              <a:rPr lang="zh-CN" altLang="en-US" sz="1400" kern="100" dirty="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rPr>
              <a:t>和详细信息。</a:t>
            </a:r>
          </a:p>
        </p:txBody>
      </p:sp>
      <p:sp>
        <p:nvSpPr>
          <p:cNvPr id="34" name="文本框 9"/>
          <p:cNvSpPr txBox="1"/>
          <p:nvPr/>
        </p:nvSpPr>
        <p:spPr>
          <a:xfrm>
            <a:off x="841003" y="202431"/>
            <a:ext cx="1368152" cy="346249"/>
          </a:xfrm>
          <a:prstGeom prst="rect">
            <a:avLst/>
          </a:prstGeom>
          <a:noFill/>
        </p:spPr>
        <p:txBody>
          <a:bodyPr wrap="square" lIns="68580" tIns="34290" rIns="68580" bIns="34290" rtlCol="0">
            <a:spAutoFit/>
          </a:bodyPr>
          <a:lstStyle/>
          <a:p>
            <a:pPr marL="0" lvl="1"/>
            <a:r>
              <a:rPr lang="zh-CN" altLang="en-US" dirty="0" smtClean="0">
                <a:solidFill>
                  <a:srgbClr val="2F5EB0"/>
                </a:solidFill>
                <a:latin typeface="微软雅黑" pitchFamily="34" charset="-122"/>
                <a:ea typeface="微软雅黑" pitchFamily="34" charset="-122"/>
              </a:rPr>
              <a:t>月度报表</a:t>
            </a:r>
            <a:endParaRPr lang="zh-CN" altLang="en-US" dirty="0">
              <a:solidFill>
                <a:srgbClr val="2F5EB0"/>
              </a:solidFill>
              <a:latin typeface="微软雅黑" pitchFamily="34" charset="-122"/>
              <a:ea typeface="微软雅黑" pitchFamily="34" charset="-122"/>
            </a:endParaRPr>
          </a:p>
        </p:txBody>
      </p:sp>
      <p:sp>
        <p:nvSpPr>
          <p:cNvPr id="39" name="TextBox 38"/>
          <p:cNvSpPr txBox="1"/>
          <p:nvPr/>
        </p:nvSpPr>
        <p:spPr>
          <a:xfrm>
            <a:off x="13514411" y="7029400"/>
            <a:ext cx="877163" cy="369332"/>
          </a:xfrm>
          <a:prstGeom prst="rect">
            <a:avLst/>
          </a:prstGeom>
          <a:noFill/>
        </p:spPr>
        <p:txBody>
          <a:bodyPr wrap="none" rtlCol="0">
            <a:spAutoFit/>
          </a:bodyPr>
          <a:lstStyle/>
          <a:p>
            <a:r>
              <a:rPr lang="zh-CN" altLang="en-US" dirty="0" smtClean="0"/>
              <a:t>延时符</a:t>
            </a:r>
            <a:endParaRPr lang="zh-CN" altLang="en-US" dirty="0"/>
          </a:p>
        </p:txBody>
      </p:sp>
    </p:spTree>
    <p:extLst>
      <p:ext uri="{BB962C8B-B14F-4D97-AF65-F5344CB8AC3E}">
        <p14:creationId xmlns:p14="http://schemas.microsoft.com/office/powerpoint/2010/main" val="3085931805"/>
      </p:ext>
    </p:extLst>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5" presetClass="entr" presetSubtype="0" fill="hold" nodeType="withEffect">
                                  <p:stCondLst>
                                    <p:cond delay="25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750"/>
                                        <p:tgtEl>
                                          <p:spTgt spid="6"/>
                                        </p:tgtEl>
                                      </p:cBhvr>
                                    </p:animEffect>
                                    <p:anim calcmode="lin" valueType="num">
                                      <p:cBhvr>
                                        <p:cTn id="8" dur="1750" fill="hold"/>
                                        <p:tgtEl>
                                          <p:spTgt spid="6"/>
                                        </p:tgtEl>
                                        <p:attrNameLst>
                                          <p:attrName>ppt_w</p:attrName>
                                        </p:attrNameLst>
                                      </p:cBhvr>
                                      <p:tavLst>
                                        <p:tav tm="0" fmla="#ppt_w*sin(2.5*pi*$)">
                                          <p:val>
                                            <p:fltVal val="0"/>
                                          </p:val>
                                        </p:tav>
                                        <p:tav tm="100000">
                                          <p:val>
                                            <p:fltVal val="1"/>
                                          </p:val>
                                        </p:tav>
                                      </p:tavLst>
                                    </p:anim>
                                    <p:anim calcmode="lin" valueType="num">
                                      <p:cBhvr>
                                        <p:cTn id="9" dur="1750" fill="hold"/>
                                        <p:tgtEl>
                                          <p:spTgt spid="6"/>
                                        </p:tgtEl>
                                        <p:attrNameLst>
                                          <p:attrName>ppt_h</p:attrName>
                                        </p:attrNameLst>
                                      </p:cBhvr>
                                      <p:tavLst>
                                        <p:tav tm="0">
                                          <p:val>
                                            <p:strVal val="#ppt_h"/>
                                          </p:val>
                                        </p:tav>
                                        <p:tav tm="100000">
                                          <p:val>
                                            <p:strVal val="#ppt_h"/>
                                          </p:val>
                                        </p:tav>
                                      </p:tavLst>
                                    </p:anim>
                                  </p:childTnLst>
                                </p:cTn>
                              </p:par>
                              <p:par>
                                <p:cTn id="10" presetID="45" presetClass="entr" presetSubtype="0" fill="hold" nodeType="withEffect">
                                  <p:stCondLst>
                                    <p:cond delay="25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1750"/>
                                        <p:tgtEl>
                                          <p:spTgt spid="8"/>
                                        </p:tgtEl>
                                      </p:cBhvr>
                                    </p:animEffect>
                                    <p:anim calcmode="lin" valueType="num">
                                      <p:cBhvr>
                                        <p:cTn id="13" dur="1750" fill="hold"/>
                                        <p:tgtEl>
                                          <p:spTgt spid="8"/>
                                        </p:tgtEl>
                                        <p:attrNameLst>
                                          <p:attrName>ppt_w</p:attrName>
                                        </p:attrNameLst>
                                      </p:cBhvr>
                                      <p:tavLst>
                                        <p:tav tm="0" fmla="#ppt_w*sin(2.5*pi*$)">
                                          <p:val>
                                            <p:fltVal val="0"/>
                                          </p:val>
                                        </p:tav>
                                        <p:tav tm="100000">
                                          <p:val>
                                            <p:fltVal val="1"/>
                                          </p:val>
                                        </p:tav>
                                      </p:tavLst>
                                    </p:anim>
                                    <p:anim calcmode="lin" valueType="num">
                                      <p:cBhvr>
                                        <p:cTn id="14" dur="1750" fill="hold"/>
                                        <p:tgtEl>
                                          <p:spTgt spid="8"/>
                                        </p:tgtEl>
                                        <p:attrNameLst>
                                          <p:attrName>ppt_h</p:attrName>
                                        </p:attrNameLst>
                                      </p:cBhvr>
                                      <p:tavLst>
                                        <p:tav tm="0">
                                          <p:val>
                                            <p:strVal val="#ppt_h"/>
                                          </p:val>
                                        </p:tav>
                                        <p:tav tm="100000">
                                          <p:val>
                                            <p:strVal val="#ppt_h"/>
                                          </p:val>
                                        </p:tav>
                                      </p:tavLst>
                                    </p:anim>
                                  </p:childTnLst>
                                </p:cTn>
                              </p:par>
                              <p:par>
                                <p:cTn id="15" presetID="45" presetClass="entr" presetSubtype="0" fill="hold" nodeType="withEffect">
                                  <p:stCondLst>
                                    <p:cond delay="250"/>
                                  </p:stCondLst>
                                  <p:childTnLst>
                                    <p:set>
                                      <p:cBhvr>
                                        <p:cTn id="16" dur="1" fill="hold">
                                          <p:stCondLst>
                                            <p:cond delay="0"/>
                                          </p:stCondLst>
                                        </p:cTn>
                                        <p:tgtEl>
                                          <p:spTgt spid="35"/>
                                        </p:tgtEl>
                                        <p:attrNameLst>
                                          <p:attrName>style.visibility</p:attrName>
                                        </p:attrNameLst>
                                      </p:cBhvr>
                                      <p:to>
                                        <p:strVal val="visible"/>
                                      </p:to>
                                    </p:set>
                                    <p:animEffect transition="in" filter="fade">
                                      <p:cBhvr>
                                        <p:cTn id="17" dur="1750"/>
                                        <p:tgtEl>
                                          <p:spTgt spid="35"/>
                                        </p:tgtEl>
                                      </p:cBhvr>
                                    </p:animEffect>
                                    <p:anim calcmode="lin" valueType="num">
                                      <p:cBhvr>
                                        <p:cTn id="18" dur="1750" fill="hold"/>
                                        <p:tgtEl>
                                          <p:spTgt spid="35"/>
                                        </p:tgtEl>
                                        <p:attrNameLst>
                                          <p:attrName>ppt_w</p:attrName>
                                        </p:attrNameLst>
                                      </p:cBhvr>
                                      <p:tavLst>
                                        <p:tav tm="0" fmla="#ppt_w*sin(2.5*pi*$)">
                                          <p:val>
                                            <p:fltVal val="0"/>
                                          </p:val>
                                        </p:tav>
                                        <p:tav tm="100000">
                                          <p:val>
                                            <p:fltVal val="1"/>
                                          </p:val>
                                        </p:tav>
                                      </p:tavLst>
                                    </p:anim>
                                    <p:anim calcmode="lin" valueType="num">
                                      <p:cBhvr>
                                        <p:cTn id="19" dur="1750" fill="hold"/>
                                        <p:tgtEl>
                                          <p:spTgt spid="35"/>
                                        </p:tgtEl>
                                        <p:attrNameLst>
                                          <p:attrName>ppt_h</p:attrName>
                                        </p:attrNameLst>
                                      </p:cBhvr>
                                      <p:tavLst>
                                        <p:tav tm="0">
                                          <p:val>
                                            <p:strVal val="#ppt_h"/>
                                          </p:val>
                                        </p:tav>
                                        <p:tav tm="100000">
                                          <p:val>
                                            <p:strVal val="#ppt_h"/>
                                          </p:val>
                                        </p:tav>
                                      </p:tavLst>
                                    </p:anim>
                                  </p:childTnLst>
                                </p:cTn>
                              </p:par>
                              <p:par>
                                <p:cTn id="20" presetID="45" presetClass="entr" presetSubtype="0" fill="hold" nodeType="withEffect">
                                  <p:stCondLst>
                                    <p:cond delay="250"/>
                                  </p:stCondLst>
                                  <p:childTnLst>
                                    <p:set>
                                      <p:cBhvr>
                                        <p:cTn id="21" dur="1" fill="hold">
                                          <p:stCondLst>
                                            <p:cond delay="0"/>
                                          </p:stCondLst>
                                        </p:cTn>
                                        <p:tgtEl>
                                          <p:spTgt spid="36"/>
                                        </p:tgtEl>
                                        <p:attrNameLst>
                                          <p:attrName>style.visibility</p:attrName>
                                        </p:attrNameLst>
                                      </p:cBhvr>
                                      <p:to>
                                        <p:strVal val="visible"/>
                                      </p:to>
                                    </p:set>
                                    <p:animEffect transition="in" filter="fade">
                                      <p:cBhvr>
                                        <p:cTn id="22" dur="1750"/>
                                        <p:tgtEl>
                                          <p:spTgt spid="36"/>
                                        </p:tgtEl>
                                      </p:cBhvr>
                                    </p:animEffect>
                                    <p:anim calcmode="lin" valueType="num">
                                      <p:cBhvr>
                                        <p:cTn id="23" dur="1750" fill="hold"/>
                                        <p:tgtEl>
                                          <p:spTgt spid="36"/>
                                        </p:tgtEl>
                                        <p:attrNameLst>
                                          <p:attrName>ppt_w</p:attrName>
                                        </p:attrNameLst>
                                      </p:cBhvr>
                                      <p:tavLst>
                                        <p:tav tm="0" fmla="#ppt_w*sin(2.5*pi*$)">
                                          <p:val>
                                            <p:fltVal val="0"/>
                                          </p:val>
                                        </p:tav>
                                        <p:tav tm="100000">
                                          <p:val>
                                            <p:fltVal val="1"/>
                                          </p:val>
                                        </p:tav>
                                      </p:tavLst>
                                    </p:anim>
                                    <p:anim calcmode="lin" valueType="num">
                                      <p:cBhvr>
                                        <p:cTn id="24" dur="1750" fill="hold"/>
                                        <p:tgtEl>
                                          <p:spTgt spid="36"/>
                                        </p:tgtEl>
                                        <p:attrNameLst>
                                          <p:attrName>ppt_h</p:attrName>
                                        </p:attrNameLst>
                                      </p:cBhvr>
                                      <p:tavLst>
                                        <p:tav tm="0">
                                          <p:val>
                                            <p:strVal val="#ppt_h"/>
                                          </p:val>
                                        </p:tav>
                                        <p:tav tm="100000">
                                          <p:val>
                                            <p:strVal val="#ppt_h"/>
                                          </p:val>
                                        </p:tav>
                                      </p:tavLst>
                                    </p:anim>
                                  </p:childTnLst>
                                </p:cTn>
                              </p:par>
                              <p:par>
                                <p:cTn id="25" presetID="45" presetClass="entr" presetSubtype="0" fill="hold" nodeType="withEffect">
                                  <p:stCondLst>
                                    <p:cond delay="250"/>
                                  </p:stCondLst>
                                  <p:childTnLst>
                                    <p:set>
                                      <p:cBhvr>
                                        <p:cTn id="26" dur="1" fill="hold">
                                          <p:stCondLst>
                                            <p:cond delay="0"/>
                                          </p:stCondLst>
                                        </p:cTn>
                                        <p:tgtEl>
                                          <p:spTgt spid="37"/>
                                        </p:tgtEl>
                                        <p:attrNameLst>
                                          <p:attrName>style.visibility</p:attrName>
                                        </p:attrNameLst>
                                      </p:cBhvr>
                                      <p:to>
                                        <p:strVal val="visible"/>
                                      </p:to>
                                    </p:set>
                                    <p:animEffect transition="in" filter="fade">
                                      <p:cBhvr>
                                        <p:cTn id="27" dur="1750"/>
                                        <p:tgtEl>
                                          <p:spTgt spid="37"/>
                                        </p:tgtEl>
                                      </p:cBhvr>
                                    </p:animEffect>
                                    <p:anim calcmode="lin" valueType="num">
                                      <p:cBhvr>
                                        <p:cTn id="28" dur="1750" fill="hold"/>
                                        <p:tgtEl>
                                          <p:spTgt spid="37"/>
                                        </p:tgtEl>
                                        <p:attrNameLst>
                                          <p:attrName>ppt_w</p:attrName>
                                        </p:attrNameLst>
                                      </p:cBhvr>
                                      <p:tavLst>
                                        <p:tav tm="0" fmla="#ppt_w*sin(2.5*pi*$)">
                                          <p:val>
                                            <p:fltVal val="0"/>
                                          </p:val>
                                        </p:tav>
                                        <p:tav tm="100000">
                                          <p:val>
                                            <p:fltVal val="1"/>
                                          </p:val>
                                        </p:tav>
                                      </p:tavLst>
                                    </p:anim>
                                    <p:anim calcmode="lin" valueType="num">
                                      <p:cBhvr>
                                        <p:cTn id="29" dur="1750" fill="hold"/>
                                        <p:tgtEl>
                                          <p:spTgt spid="37"/>
                                        </p:tgtEl>
                                        <p:attrNameLst>
                                          <p:attrName>ppt_h</p:attrName>
                                        </p:attrNameLst>
                                      </p:cBhvr>
                                      <p:tavLst>
                                        <p:tav tm="0">
                                          <p:val>
                                            <p:strVal val="#ppt_h"/>
                                          </p:val>
                                        </p:tav>
                                        <p:tav tm="100000">
                                          <p:val>
                                            <p:strVal val="#ppt_h"/>
                                          </p:val>
                                        </p:tav>
                                      </p:tavLst>
                                    </p:anim>
                                  </p:childTnLst>
                                </p:cTn>
                              </p:par>
                              <p:par>
                                <p:cTn id="30" presetID="45" presetClass="entr" presetSubtype="0" fill="hold" nodeType="withEffect">
                                  <p:stCondLst>
                                    <p:cond delay="250"/>
                                  </p:stCondLst>
                                  <p:childTnLst>
                                    <p:set>
                                      <p:cBhvr>
                                        <p:cTn id="31" dur="1" fill="hold">
                                          <p:stCondLst>
                                            <p:cond delay="0"/>
                                          </p:stCondLst>
                                        </p:cTn>
                                        <p:tgtEl>
                                          <p:spTgt spid="38"/>
                                        </p:tgtEl>
                                        <p:attrNameLst>
                                          <p:attrName>style.visibility</p:attrName>
                                        </p:attrNameLst>
                                      </p:cBhvr>
                                      <p:to>
                                        <p:strVal val="visible"/>
                                      </p:to>
                                    </p:set>
                                    <p:animEffect transition="in" filter="fade">
                                      <p:cBhvr>
                                        <p:cTn id="32" dur="1750"/>
                                        <p:tgtEl>
                                          <p:spTgt spid="38"/>
                                        </p:tgtEl>
                                      </p:cBhvr>
                                    </p:animEffect>
                                    <p:anim calcmode="lin" valueType="num">
                                      <p:cBhvr>
                                        <p:cTn id="33" dur="1750" fill="hold"/>
                                        <p:tgtEl>
                                          <p:spTgt spid="38"/>
                                        </p:tgtEl>
                                        <p:attrNameLst>
                                          <p:attrName>ppt_w</p:attrName>
                                        </p:attrNameLst>
                                      </p:cBhvr>
                                      <p:tavLst>
                                        <p:tav tm="0" fmla="#ppt_w*sin(2.5*pi*$)">
                                          <p:val>
                                            <p:fltVal val="0"/>
                                          </p:val>
                                        </p:tav>
                                        <p:tav tm="100000">
                                          <p:val>
                                            <p:fltVal val="1"/>
                                          </p:val>
                                        </p:tav>
                                      </p:tavLst>
                                    </p:anim>
                                    <p:anim calcmode="lin" valueType="num">
                                      <p:cBhvr>
                                        <p:cTn id="34" dur="1750" fill="hold"/>
                                        <p:tgtEl>
                                          <p:spTgt spid="38"/>
                                        </p:tgtEl>
                                        <p:attrNameLst>
                                          <p:attrName>ppt_h</p:attrName>
                                        </p:attrNameLst>
                                      </p:cBhvr>
                                      <p:tavLst>
                                        <p:tav tm="0">
                                          <p:val>
                                            <p:strVal val="#ppt_h"/>
                                          </p:val>
                                        </p:tav>
                                        <p:tav tm="100000">
                                          <p:val>
                                            <p:strVal val="#ppt_h"/>
                                          </p:val>
                                        </p:tav>
                                      </p:tavLst>
                                    </p:anim>
                                  </p:childTnLst>
                                </p:cTn>
                              </p:par>
                            </p:childTnLst>
                          </p:cTn>
                        </p:par>
                        <p:par>
                          <p:cTn id="35" fill="hold">
                            <p:stCondLst>
                              <p:cond delay="2000"/>
                            </p:stCondLst>
                            <p:childTnLst>
                              <p:par>
                                <p:cTn id="36" presetID="42" presetClass="entr" presetSubtype="0" fill="hold" grpId="0" nodeType="afterEffect">
                                  <p:stCondLst>
                                    <p:cond delay="0"/>
                                  </p:stCondLst>
                                  <p:childTnLst>
                                    <p:set>
                                      <p:cBhvr>
                                        <p:cTn id="37" dur="1" fill="hold">
                                          <p:stCondLst>
                                            <p:cond delay="0"/>
                                          </p:stCondLst>
                                        </p:cTn>
                                        <p:tgtEl>
                                          <p:spTgt spid="18"/>
                                        </p:tgtEl>
                                        <p:attrNameLst>
                                          <p:attrName>style.visibility</p:attrName>
                                        </p:attrNameLst>
                                      </p:cBhvr>
                                      <p:to>
                                        <p:strVal val="visible"/>
                                      </p:to>
                                    </p:set>
                                    <p:animEffect transition="in" filter="fade">
                                      <p:cBhvr>
                                        <p:cTn id="38" dur="1000"/>
                                        <p:tgtEl>
                                          <p:spTgt spid="18"/>
                                        </p:tgtEl>
                                      </p:cBhvr>
                                    </p:animEffect>
                                    <p:anim calcmode="lin" valueType="num">
                                      <p:cBhvr>
                                        <p:cTn id="39" dur="1000" fill="hold"/>
                                        <p:tgtEl>
                                          <p:spTgt spid="18"/>
                                        </p:tgtEl>
                                        <p:attrNameLst>
                                          <p:attrName>ppt_x</p:attrName>
                                        </p:attrNameLst>
                                      </p:cBhvr>
                                      <p:tavLst>
                                        <p:tav tm="0">
                                          <p:val>
                                            <p:strVal val="#ppt_x"/>
                                          </p:val>
                                        </p:tav>
                                        <p:tav tm="100000">
                                          <p:val>
                                            <p:strVal val="#ppt_x"/>
                                          </p:val>
                                        </p:tav>
                                      </p:tavLst>
                                    </p:anim>
                                    <p:anim calcmode="lin" valueType="num">
                                      <p:cBhvr>
                                        <p:cTn id="40" dur="1000" fill="hold"/>
                                        <p:tgtEl>
                                          <p:spTgt spid="18"/>
                                        </p:tgtEl>
                                        <p:attrNameLst>
                                          <p:attrName>ppt_y</p:attrName>
                                        </p:attrNameLst>
                                      </p:cBhvr>
                                      <p:tavLst>
                                        <p:tav tm="0">
                                          <p:val>
                                            <p:strVal val="#ppt_y+.1"/>
                                          </p:val>
                                        </p:tav>
                                        <p:tav tm="100000">
                                          <p:val>
                                            <p:strVal val="#ppt_y"/>
                                          </p:val>
                                        </p:tav>
                                      </p:tavLst>
                                    </p:anim>
                                  </p:childTnLst>
                                </p:cTn>
                              </p:par>
                            </p:childTnLst>
                          </p:cTn>
                        </p:par>
                        <p:par>
                          <p:cTn id="41" fill="hold">
                            <p:stCondLst>
                              <p:cond delay="3000"/>
                            </p:stCondLst>
                            <p:childTnLst>
                              <p:par>
                                <p:cTn id="42" presetID="42" presetClass="entr" presetSubtype="0" fill="hold" grpId="0" nodeType="afterEffect">
                                  <p:stCondLst>
                                    <p:cond delay="0"/>
                                  </p:stCondLst>
                                  <p:childTnLst>
                                    <p:set>
                                      <p:cBhvr>
                                        <p:cTn id="43" dur="1" fill="hold">
                                          <p:stCondLst>
                                            <p:cond delay="0"/>
                                          </p:stCondLst>
                                        </p:cTn>
                                        <p:tgtEl>
                                          <p:spTgt spid="21"/>
                                        </p:tgtEl>
                                        <p:attrNameLst>
                                          <p:attrName>style.visibility</p:attrName>
                                        </p:attrNameLst>
                                      </p:cBhvr>
                                      <p:to>
                                        <p:strVal val="visible"/>
                                      </p:to>
                                    </p:set>
                                    <p:animEffect transition="in" filter="fade">
                                      <p:cBhvr>
                                        <p:cTn id="44" dur="1000"/>
                                        <p:tgtEl>
                                          <p:spTgt spid="21"/>
                                        </p:tgtEl>
                                      </p:cBhvr>
                                    </p:animEffect>
                                    <p:anim calcmode="lin" valueType="num">
                                      <p:cBhvr>
                                        <p:cTn id="45" dur="1000" fill="hold"/>
                                        <p:tgtEl>
                                          <p:spTgt spid="21"/>
                                        </p:tgtEl>
                                        <p:attrNameLst>
                                          <p:attrName>ppt_x</p:attrName>
                                        </p:attrNameLst>
                                      </p:cBhvr>
                                      <p:tavLst>
                                        <p:tav tm="0">
                                          <p:val>
                                            <p:strVal val="#ppt_x"/>
                                          </p:val>
                                        </p:tav>
                                        <p:tav tm="100000">
                                          <p:val>
                                            <p:strVal val="#ppt_x"/>
                                          </p:val>
                                        </p:tav>
                                      </p:tavLst>
                                    </p:anim>
                                    <p:anim calcmode="lin" valueType="num">
                                      <p:cBhvr>
                                        <p:cTn id="46" dur="1000" fill="hold"/>
                                        <p:tgtEl>
                                          <p:spTgt spid="21"/>
                                        </p:tgtEl>
                                        <p:attrNameLst>
                                          <p:attrName>ppt_y</p:attrName>
                                        </p:attrNameLst>
                                      </p:cBhvr>
                                      <p:tavLst>
                                        <p:tav tm="0">
                                          <p:val>
                                            <p:strVal val="#ppt_y+.1"/>
                                          </p:val>
                                        </p:tav>
                                        <p:tav tm="100000">
                                          <p:val>
                                            <p:strVal val="#ppt_y"/>
                                          </p:val>
                                        </p:tav>
                                      </p:tavLst>
                                    </p:anim>
                                  </p:childTnLst>
                                </p:cTn>
                              </p:par>
                            </p:childTnLst>
                          </p:cTn>
                        </p:par>
                        <p:par>
                          <p:cTn id="47" fill="hold">
                            <p:stCondLst>
                              <p:cond delay="4000"/>
                            </p:stCondLst>
                            <p:childTnLst>
                              <p:par>
                                <p:cTn id="48" presetID="42" presetClass="entr" presetSubtype="0" fill="hold" grpId="0" nodeType="afterEffect">
                                  <p:stCondLst>
                                    <p:cond delay="0"/>
                                  </p:stCondLst>
                                  <p:childTnLst>
                                    <p:set>
                                      <p:cBhvr>
                                        <p:cTn id="49" dur="1" fill="hold">
                                          <p:stCondLst>
                                            <p:cond delay="0"/>
                                          </p:stCondLst>
                                        </p:cTn>
                                        <p:tgtEl>
                                          <p:spTgt spid="24"/>
                                        </p:tgtEl>
                                        <p:attrNameLst>
                                          <p:attrName>style.visibility</p:attrName>
                                        </p:attrNameLst>
                                      </p:cBhvr>
                                      <p:to>
                                        <p:strVal val="visible"/>
                                      </p:to>
                                    </p:set>
                                    <p:animEffect transition="in" filter="fade">
                                      <p:cBhvr>
                                        <p:cTn id="50" dur="1000"/>
                                        <p:tgtEl>
                                          <p:spTgt spid="24"/>
                                        </p:tgtEl>
                                      </p:cBhvr>
                                    </p:animEffect>
                                    <p:anim calcmode="lin" valueType="num">
                                      <p:cBhvr>
                                        <p:cTn id="51" dur="1000" fill="hold"/>
                                        <p:tgtEl>
                                          <p:spTgt spid="24"/>
                                        </p:tgtEl>
                                        <p:attrNameLst>
                                          <p:attrName>ppt_x</p:attrName>
                                        </p:attrNameLst>
                                      </p:cBhvr>
                                      <p:tavLst>
                                        <p:tav tm="0">
                                          <p:val>
                                            <p:strVal val="#ppt_x"/>
                                          </p:val>
                                        </p:tav>
                                        <p:tav tm="100000">
                                          <p:val>
                                            <p:strVal val="#ppt_x"/>
                                          </p:val>
                                        </p:tav>
                                      </p:tavLst>
                                    </p:anim>
                                    <p:anim calcmode="lin" valueType="num">
                                      <p:cBhvr>
                                        <p:cTn id="52" dur="1000" fill="hold"/>
                                        <p:tgtEl>
                                          <p:spTgt spid="24"/>
                                        </p:tgtEl>
                                        <p:attrNameLst>
                                          <p:attrName>ppt_y</p:attrName>
                                        </p:attrNameLst>
                                      </p:cBhvr>
                                      <p:tavLst>
                                        <p:tav tm="0">
                                          <p:val>
                                            <p:strVal val="#ppt_y+.1"/>
                                          </p:val>
                                        </p:tav>
                                        <p:tav tm="100000">
                                          <p:val>
                                            <p:strVal val="#ppt_y"/>
                                          </p:val>
                                        </p:tav>
                                      </p:tavLst>
                                    </p:anim>
                                  </p:childTnLst>
                                </p:cTn>
                              </p:par>
                            </p:childTnLst>
                          </p:cTn>
                        </p:par>
                        <p:par>
                          <p:cTn id="53" fill="hold">
                            <p:stCondLst>
                              <p:cond delay="5000"/>
                            </p:stCondLst>
                            <p:childTnLst>
                              <p:par>
                                <p:cTn id="54" presetID="42" presetClass="entr" presetSubtype="0" fill="hold" grpId="0" nodeType="afterEffect">
                                  <p:stCondLst>
                                    <p:cond delay="0"/>
                                  </p:stCondLst>
                                  <p:childTnLst>
                                    <p:set>
                                      <p:cBhvr>
                                        <p:cTn id="55" dur="1" fill="hold">
                                          <p:stCondLst>
                                            <p:cond delay="0"/>
                                          </p:stCondLst>
                                        </p:cTn>
                                        <p:tgtEl>
                                          <p:spTgt spid="27"/>
                                        </p:tgtEl>
                                        <p:attrNameLst>
                                          <p:attrName>style.visibility</p:attrName>
                                        </p:attrNameLst>
                                      </p:cBhvr>
                                      <p:to>
                                        <p:strVal val="visible"/>
                                      </p:to>
                                    </p:set>
                                    <p:animEffect transition="in" filter="fade">
                                      <p:cBhvr>
                                        <p:cTn id="56" dur="1000"/>
                                        <p:tgtEl>
                                          <p:spTgt spid="27"/>
                                        </p:tgtEl>
                                      </p:cBhvr>
                                    </p:animEffect>
                                    <p:anim calcmode="lin" valueType="num">
                                      <p:cBhvr>
                                        <p:cTn id="57" dur="1000" fill="hold"/>
                                        <p:tgtEl>
                                          <p:spTgt spid="27"/>
                                        </p:tgtEl>
                                        <p:attrNameLst>
                                          <p:attrName>ppt_x</p:attrName>
                                        </p:attrNameLst>
                                      </p:cBhvr>
                                      <p:tavLst>
                                        <p:tav tm="0">
                                          <p:val>
                                            <p:strVal val="#ppt_x"/>
                                          </p:val>
                                        </p:tav>
                                        <p:tav tm="100000">
                                          <p:val>
                                            <p:strVal val="#ppt_x"/>
                                          </p:val>
                                        </p:tav>
                                      </p:tavLst>
                                    </p:anim>
                                    <p:anim calcmode="lin" valueType="num">
                                      <p:cBhvr>
                                        <p:cTn id="58" dur="1000" fill="hold"/>
                                        <p:tgtEl>
                                          <p:spTgt spid="27"/>
                                        </p:tgtEl>
                                        <p:attrNameLst>
                                          <p:attrName>ppt_y</p:attrName>
                                        </p:attrNameLst>
                                      </p:cBhvr>
                                      <p:tavLst>
                                        <p:tav tm="0">
                                          <p:val>
                                            <p:strVal val="#ppt_y+.1"/>
                                          </p:val>
                                        </p:tav>
                                        <p:tav tm="100000">
                                          <p:val>
                                            <p:strVal val="#ppt_y"/>
                                          </p:val>
                                        </p:tav>
                                      </p:tavLst>
                                    </p:anim>
                                  </p:childTnLst>
                                </p:cTn>
                              </p:par>
                            </p:childTnLst>
                          </p:cTn>
                        </p:par>
                        <p:par>
                          <p:cTn id="59" fill="hold">
                            <p:stCondLst>
                              <p:cond delay="6000"/>
                            </p:stCondLst>
                            <p:childTnLst>
                              <p:par>
                                <p:cTn id="60" presetID="42" presetClass="entr" presetSubtype="0" fill="hold" grpId="0" nodeType="afterEffect">
                                  <p:stCondLst>
                                    <p:cond delay="0"/>
                                  </p:stCondLst>
                                  <p:childTnLst>
                                    <p:set>
                                      <p:cBhvr>
                                        <p:cTn id="61" dur="1" fill="hold">
                                          <p:stCondLst>
                                            <p:cond delay="0"/>
                                          </p:stCondLst>
                                        </p:cTn>
                                        <p:tgtEl>
                                          <p:spTgt spid="30"/>
                                        </p:tgtEl>
                                        <p:attrNameLst>
                                          <p:attrName>style.visibility</p:attrName>
                                        </p:attrNameLst>
                                      </p:cBhvr>
                                      <p:to>
                                        <p:strVal val="visible"/>
                                      </p:to>
                                    </p:set>
                                    <p:animEffect transition="in" filter="fade">
                                      <p:cBhvr>
                                        <p:cTn id="62" dur="1000"/>
                                        <p:tgtEl>
                                          <p:spTgt spid="30"/>
                                        </p:tgtEl>
                                      </p:cBhvr>
                                    </p:animEffect>
                                    <p:anim calcmode="lin" valueType="num">
                                      <p:cBhvr>
                                        <p:cTn id="63" dur="1000" fill="hold"/>
                                        <p:tgtEl>
                                          <p:spTgt spid="30"/>
                                        </p:tgtEl>
                                        <p:attrNameLst>
                                          <p:attrName>ppt_x</p:attrName>
                                        </p:attrNameLst>
                                      </p:cBhvr>
                                      <p:tavLst>
                                        <p:tav tm="0">
                                          <p:val>
                                            <p:strVal val="#ppt_x"/>
                                          </p:val>
                                        </p:tav>
                                        <p:tav tm="100000">
                                          <p:val>
                                            <p:strVal val="#ppt_x"/>
                                          </p:val>
                                        </p:tav>
                                      </p:tavLst>
                                    </p:anim>
                                    <p:anim calcmode="lin" valueType="num">
                                      <p:cBhvr>
                                        <p:cTn id="64" dur="1000" fill="hold"/>
                                        <p:tgtEl>
                                          <p:spTgt spid="30"/>
                                        </p:tgtEl>
                                        <p:attrNameLst>
                                          <p:attrName>ppt_y</p:attrName>
                                        </p:attrNameLst>
                                      </p:cBhvr>
                                      <p:tavLst>
                                        <p:tav tm="0">
                                          <p:val>
                                            <p:strVal val="#ppt_y+.1"/>
                                          </p:val>
                                        </p:tav>
                                        <p:tav tm="100000">
                                          <p:val>
                                            <p:strVal val="#ppt_y"/>
                                          </p:val>
                                        </p:tav>
                                      </p:tavLst>
                                    </p:anim>
                                  </p:childTnLst>
                                </p:cTn>
                              </p:par>
                            </p:childTnLst>
                          </p:cTn>
                        </p:par>
                        <p:par>
                          <p:cTn id="65" fill="hold">
                            <p:stCondLst>
                              <p:cond delay="7000"/>
                            </p:stCondLst>
                            <p:childTnLst>
                              <p:par>
                                <p:cTn id="66" presetID="42" presetClass="entr" presetSubtype="0" fill="hold" grpId="0" nodeType="afterEffect">
                                  <p:stCondLst>
                                    <p:cond delay="0"/>
                                  </p:stCondLst>
                                  <p:childTnLst>
                                    <p:set>
                                      <p:cBhvr>
                                        <p:cTn id="67" dur="1" fill="hold">
                                          <p:stCondLst>
                                            <p:cond delay="0"/>
                                          </p:stCondLst>
                                        </p:cTn>
                                        <p:tgtEl>
                                          <p:spTgt spid="33"/>
                                        </p:tgtEl>
                                        <p:attrNameLst>
                                          <p:attrName>style.visibility</p:attrName>
                                        </p:attrNameLst>
                                      </p:cBhvr>
                                      <p:to>
                                        <p:strVal val="visible"/>
                                      </p:to>
                                    </p:set>
                                    <p:animEffect transition="in" filter="fade">
                                      <p:cBhvr>
                                        <p:cTn id="68" dur="1000"/>
                                        <p:tgtEl>
                                          <p:spTgt spid="33"/>
                                        </p:tgtEl>
                                      </p:cBhvr>
                                    </p:animEffect>
                                    <p:anim calcmode="lin" valueType="num">
                                      <p:cBhvr>
                                        <p:cTn id="69" dur="1000" fill="hold"/>
                                        <p:tgtEl>
                                          <p:spTgt spid="33"/>
                                        </p:tgtEl>
                                        <p:attrNameLst>
                                          <p:attrName>ppt_x</p:attrName>
                                        </p:attrNameLst>
                                      </p:cBhvr>
                                      <p:tavLst>
                                        <p:tav tm="0">
                                          <p:val>
                                            <p:strVal val="#ppt_x"/>
                                          </p:val>
                                        </p:tav>
                                        <p:tav tm="100000">
                                          <p:val>
                                            <p:strVal val="#ppt_x"/>
                                          </p:val>
                                        </p:tav>
                                      </p:tavLst>
                                    </p:anim>
                                    <p:anim calcmode="lin" valueType="num">
                                      <p:cBhvr>
                                        <p:cTn id="70" dur="1000" fill="hold"/>
                                        <p:tgtEl>
                                          <p:spTgt spid="33"/>
                                        </p:tgtEl>
                                        <p:attrNameLst>
                                          <p:attrName>ppt_y</p:attrName>
                                        </p:attrNameLst>
                                      </p:cBhvr>
                                      <p:tavLst>
                                        <p:tav tm="0">
                                          <p:val>
                                            <p:strVal val="#ppt_y+.1"/>
                                          </p:val>
                                        </p:tav>
                                        <p:tav tm="100000">
                                          <p:val>
                                            <p:strVal val="#ppt_y"/>
                                          </p:val>
                                        </p:tav>
                                      </p:tavLst>
                                    </p:anim>
                                  </p:childTnLst>
                                </p:cTn>
                              </p:par>
                            </p:childTnLst>
                          </p:cTn>
                        </p:par>
                        <p:par>
                          <p:cTn id="71" fill="hold">
                            <p:stCondLst>
                              <p:cond delay="8000"/>
                            </p:stCondLst>
                            <p:childTnLst>
                              <p:par>
                                <p:cTn id="72" presetID="10" presetClass="entr" presetSubtype="0" fill="hold" grpId="0" nodeType="afterEffect">
                                  <p:stCondLst>
                                    <p:cond delay="0"/>
                                  </p:stCondLst>
                                  <p:childTnLst>
                                    <p:set>
                                      <p:cBhvr>
                                        <p:cTn id="73" dur="1" fill="hold">
                                          <p:stCondLst>
                                            <p:cond delay="0"/>
                                          </p:stCondLst>
                                        </p:cTn>
                                        <p:tgtEl>
                                          <p:spTgt spid="39"/>
                                        </p:tgtEl>
                                        <p:attrNameLst>
                                          <p:attrName>style.visibility</p:attrName>
                                        </p:attrNameLst>
                                      </p:cBhvr>
                                      <p:to>
                                        <p:strVal val="visible"/>
                                      </p:to>
                                    </p:set>
                                    <p:animEffect transition="in" filter="fade">
                                      <p:cBhvr>
                                        <p:cTn id="74" dur="125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21" grpId="0"/>
      <p:bldP spid="24" grpId="0"/>
      <p:bldP spid="27" grpId="0"/>
      <p:bldP spid="30" grpId="0"/>
      <p:bldP spid="33" grpId="0"/>
      <p:bldP spid="39"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0"/>
            <a:ext cx="985019" cy="58316"/>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 name="组合 2"/>
          <p:cNvGrpSpPr/>
          <p:nvPr/>
        </p:nvGrpSpPr>
        <p:grpSpPr>
          <a:xfrm>
            <a:off x="192931" y="0"/>
            <a:ext cx="576064" cy="836712"/>
            <a:chOff x="841003" y="360040"/>
            <a:chExt cx="504056" cy="836712"/>
          </a:xfrm>
          <a:gradFill>
            <a:gsLst>
              <a:gs pos="0">
                <a:srgbClr val="0E1A40"/>
              </a:gs>
              <a:gs pos="100000">
                <a:srgbClr val="2F5EB0"/>
              </a:gs>
            </a:gsLst>
            <a:lin ang="13800000" scaled="0"/>
          </a:gradFill>
        </p:grpSpPr>
        <p:sp>
          <p:nvSpPr>
            <p:cNvPr id="4" name="矩形 3"/>
            <p:cNvSpPr/>
            <p:nvPr/>
          </p:nvSpPr>
          <p:spPr>
            <a:xfrm>
              <a:off x="841003" y="360040"/>
              <a:ext cx="504056" cy="54868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等腰三角形 4"/>
            <p:cNvSpPr/>
            <p:nvPr/>
          </p:nvSpPr>
          <p:spPr>
            <a:xfrm rot="10800000">
              <a:off x="841003" y="908720"/>
              <a:ext cx="504056" cy="288032"/>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 name="文本框 9"/>
          <p:cNvSpPr txBox="1"/>
          <p:nvPr/>
        </p:nvSpPr>
        <p:spPr>
          <a:xfrm>
            <a:off x="841003" y="202431"/>
            <a:ext cx="1368152" cy="346249"/>
          </a:xfrm>
          <a:prstGeom prst="rect">
            <a:avLst/>
          </a:prstGeom>
          <a:noFill/>
        </p:spPr>
        <p:txBody>
          <a:bodyPr wrap="square" lIns="68580" tIns="34290" rIns="68580" bIns="34290" rtlCol="0">
            <a:spAutoFit/>
          </a:bodyPr>
          <a:lstStyle/>
          <a:p>
            <a:pPr marL="0" lvl="1"/>
            <a:r>
              <a:rPr lang="zh-CN" altLang="en-US" dirty="0" smtClean="0">
                <a:solidFill>
                  <a:srgbClr val="2F5EB0"/>
                </a:solidFill>
                <a:latin typeface="微软雅黑" pitchFamily="34" charset="-122"/>
                <a:ea typeface="微软雅黑" pitchFamily="34" charset="-122"/>
              </a:rPr>
              <a:t>月度概况</a:t>
            </a:r>
            <a:endParaRPr lang="zh-CN" altLang="en-US" dirty="0">
              <a:solidFill>
                <a:srgbClr val="2F5EB0"/>
              </a:solidFill>
              <a:latin typeface="微软雅黑" pitchFamily="34" charset="-122"/>
              <a:ea typeface="微软雅黑" pitchFamily="34" charset="-122"/>
            </a:endParaRPr>
          </a:p>
        </p:txBody>
      </p:sp>
      <p:sp>
        <p:nvSpPr>
          <p:cNvPr id="9" name="矩形 8"/>
          <p:cNvSpPr/>
          <p:nvPr/>
        </p:nvSpPr>
        <p:spPr>
          <a:xfrm flipH="1">
            <a:off x="-3" y="6525344"/>
            <a:ext cx="12195177" cy="360511"/>
          </a:xfrm>
          <a:prstGeom prst="rect">
            <a:avLst/>
          </a:prstGeom>
          <a:gradFill>
            <a:gsLst>
              <a:gs pos="0">
                <a:srgbClr val="0E1A40"/>
              </a:gs>
              <a:gs pos="100000">
                <a:srgbClr val="2F5EB0"/>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flipH="1">
            <a:off x="-4" y="6596410"/>
            <a:ext cx="12195177" cy="288974"/>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5"/>
          <p:cNvSpPr/>
          <p:nvPr/>
        </p:nvSpPr>
        <p:spPr>
          <a:xfrm>
            <a:off x="9976569" y="6493142"/>
            <a:ext cx="1018294" cy="111815"/>
          </a:xfrm>
          <a:custGeom>
            <a:avLst/>
            <a:gdLst>
              <a:gd name="connsiteX0" fmla="*/ 0 w 926584"/>
              <a:gd name="connsiteY0" fmla="*/ 0 h 118098"/>
              <a:gd name="connsiteX1" fmla="*/ 926584 w 926584"/>
              <a:gd name="connsiteY1" fmla="*/ 0 h 118098"/>
              <a:gd name="connsiteX2" fmla="*/ 926584 w 926584"/>
              <a:gd name="connsiteY2" fmla="*/ 118098 h 118098"/>
              <a:gd name="connsiteX3" fmla="*/ 0 w 926584"/>
              <a:gd name="connsiteY3" fmla="*/ 118098 h 118098"/>
              <a:gd name="connsiteX4" fmla="*/ 0 w 926584"/>
              <a:gd name="connsiteY4" fmla="*/ 0 h 118098"/>
              <a:gd name="connsiteX0" fmla="*/ 55821 w 982405"/>
              <a:gd name="connsiteY0" fmla="*/ 0 h 144680"/>
              <a:gd name="connsiteX1" fmla="*/ 982405 w 982405"/>
              <a:gd name="connsiteY1" fmla="*/ 0 h 144680"/>
              <a:gd name="connsiteX2" fmla="*/ 982405 w 982405"/>
              <a:gd name="connsiteY2" fmla="*/ 118098 h 144680"/>
              <a:gd name="connsiteX3" fmla="*/ 0 w 982405"/>
              <a:gd name="connsiteY3" fmla="*/ 144680 h 144680"/>
              <a:gd name="connsiteX4" fmla="*/ 55821 w 982405"/>
              <a:gd name="connsiteY4" fmla="*/ 0 h 144680"/>
              <a:gd name="connsiteX0" fmla="*/ 55821 w 998354"/>
              <a:gd name="connsiteY0" fmla="*/ 0 h 147338"/>
              <a:gd name="connsiteX1" fmla="*/ 982405 w 998354"/>
              <a:gd name="connsiteY1" fmla="*/ 0 h 147338"/>
              <a:gd name="connsiteX2" fmla="*/ 998354 w 998354"/>
              <a:gd name="connsiteY2" fmla="*/ 147338 h 147338"/>
              <a:gd name="connsiteX3" fmla="*/ 0 w 998354"/>
              <a:gd name="connsiteY3" fmla="*/ 144680 h 147338"/>
              <a:gd name="connsiteX4" fmla="*/ 55821 w 998354"/>
              <a:gd name="connsiteY4" fmla="*/ 0 h 147338"/>
              <a:gd name="connsiteX0" fmla="*/ 84307 w 1026840"/>
              <a:gd name="connsiteY0" fmla="*/ 0 h 150534"/>
              <a:gd name="connsiteX1" fmla="*/ 1010891 w 1026840"/>
              <a:gd name="connsiteY1" fmla="*/ 0 h 150534"/>
              <a:gd name="connsiteX2" fmla="*/ 1026840 w 1026840"/>
              <a:gd name="connsiteY2" fmla="*/ 147338 h 150534"/>
              <a:gd name="connsiteX3" fmla="*/ 0 w 1026840"/>
              <a:gd name="connsiteY3" fmla="*/ 150534 h 150534"/>
              <a:gd name="connsiteX4" fmla="*/ 84307 w 1026840"/>
              <a:gd name="connsiteY4" fmla="*/ 0 h 150534"/>
              <a:gd name="connsiteX0" fmla="*/ 84307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84307 w 1021143"/>
              <a:gd name="connsiteY4" fmla="*/ 0 h 153193"/>
              <a:gd name="connsiteX0" fmla="*/ 92853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92853 w 1021143"/>
              <a:gd name="connsiteY4" fmla="*/ 0 h 153193"/>
              <a:gd name="connsiteX0" fmla="*/ 90004 w 1018294"/>
              <a:gd name="connsiteY0" fmla="*/ 0 h 153193"/>
              <a:gd name="connsiteX1" fmla="*/ 1008042 w 1018294"/>
              <a:gd name="connsiteY1" fmla="*/ 0 h 153193"/>
              <a:gd name="connsiteX2" fmla="*/ 1018294 w 1018294"/>
              <a:gd name="connsiteY2" fmla="*/ 153193 h 153193"/>
              <a:gd name="connsiteX3" fmla="*/ 0 w 1018294"/>
              <a:gd name="connsiteY3" fmla="*/ 142728 h 153193"/>
              <a:gd name="connsiteX4" fmla="*/ 90004 w 1018294"/>
              <a:gd name="connsiteY4" fmla="*/ 0 h 1531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8294" h="153193">
                <a:moveTo>
                  <a:pt x="90004" y="0"/>
                </a:moveTo>
                <a:lnTo>
                  <a:pt x="1008042" y="0"/>
                </a:lnTo>
                <a:lnTo>
                  <a:pt x="1018294" y="153193"/>
                </a:lnTo>
                <a:lnTo>
                  <a:pt x="0" y="142728"/>
                </a:lnTo>
                <a:lnTo>
                  <a:pt x="90004" y="0"/>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10067547" y="6493142"/>
            <a:ext cx="1070600" cy="392242"/>
          </a:xfrm>
          <a:prstGeom prst="rect">
            <a:avLst/>
          </a:prstGeom>
          <a:gradFill>
            <a:gsLst>
              <a:gs pos="0">
                <a:srgbClr val="0E1A40"/>
              </a:gs>
              <a:gs pos="100000">
                <a:srgbClr val="2F5EB0"/>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Rectangle 4"/>
          <p:cNvSpPr txBox="1">
            <a:spLocks noChangeArrowheads="1"/>
          </p:cNvSpPr>
          <p:nvPr/>
        </p:nvSpPr>
        <p:spPr bwMode="auto">
          <a:xfrm>
            <a:off x="9986019" y="6493142"/>
            <a:ext cx="1152128" cy="39224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en-US" altLang="zh-CN" dirty="0" smtClean="0">
                <a:latin typeface="方正兰亭超细黑简体" panose="02000000000000000000" pitchFamily="2" charset="-122"/>
                <a:ea typeface="方正兰亭超细黑简体" panose="02000000000000000000" pitchFamily="2" charset="-122"/>
              </a:rPr>
              <a:t>07</a:t>
            </a:r>
            <a:endParaRPr lang="zh-CN" dirty="0">
              <a:latin typeface="方正兰亭超细黑简体" panose="02000000000000000000" pitchFamily="2" charset="-122"/>
              <a:ea typeface="方正兰亭超细黑简体" panose="02000000000000000000" pitchFamily="2" charset="-122"/>
            </a:endParaRPr>
          </a:p>
        </p:txBody>
      </p:sp>
      <p:sp>
        <p:nvSpPr>
          <p:cNvPr id="14" name="KSO_Shape"/>
          <p:cNvSpPr>
            <a:spLocks/>
          </p:cNvSpPr>
          <p:nvPr/>
        </p:nvSpPr>
        <p:spPr bwMode="auto">
          <a:xfrm>
            <a:off x="334546" y="254607"/>
            <a:ext cx="292833" cy="222065"/>
          </a:xfrm>
          <a:custGeom>
            <a:avLst/>
            <a:gdLst>
              <a:gd name="T0" fmla="*/ 104753 w 3040062"/>
              <a:gd name="T1" fmla="*/ 1241540 h 2303463"/>
              <a:gd name="T2" fmla="*/ 251725 w 3040062"/>
              <a:gd name="T3" fmla="*/ 1260899 h 2303463"/>
              <a:gd name="T4" fmla="*/ 265692 w 3040062"/>
              <a:gd name="T5" fmla="*/ 1110467 h 2303463"/>
              <a:gd name="T6" fmla="*/ 844867 w 3040062"/>
              <a:gd name="T7" fmla="*/ 970596 h 2303463"/>
              <a:gd name="T8" fmla="*/ 870584 w 3040062"/>
              <a:gd name="T9" fmla="*/ 987377 h 2303463"/>
              <a:gd name="T10" fmla="*/ 872172 w 3040062"/>
              <a:gd name="T11" fmla="*/ 1402771 h 2303463"/>
              <a:gd name="T12" fmla="*/ 848359 w 3040062"/>
              <a:gd name="T13" fmla="*/ 1421768 h 2303463"/>
              <a:gd name="T14" fmla="*/ 615315 w 3040062"/>
              <a:gd name="T15" fmla="*/ 1415119 h 2303463"/>
              <a:gd name="T16" fmla="*/ 603250 w 3040062"/>
              <a:gd name="T17" fmla="*/ 1002891 h 2303463"/>
              <a:gd name="T18" fmla="*/ 617855 w 3040062"/>
              <a:gd name="T19" fmla="*/ 975662 h 2303463"/>
              <a:gd name="T20" fmla="*/ 1240437 w 3040062"/>
              <a:gd name="T21" fmla="*/ 749300 h 2303463"/>
              <a:gd name="T22" fmla="*/ 1265867 w 3040062"/>
              <a:gd name="T23" fmla="*/ 766421 h 2303463"/>
              <a:gd name="T24" fmla="*/ 1267138 w 3040062"/>
              <a:gd name="T25" fmla="*/ 1402743 h 2303463"/>
              <a:gd name="T26" fmla="*/ 1243616 w 3040062"/>
              <a:gd name="T27" fmla="*/ 1421766 h 2303463"/>
              <a:gd name="T28" fmla="*/ 1010298 w 3040062"/>
              <a:gd name="T29" fmla="*/ 1415108 h 2303463"/>
              <a:gd name="T30" fmla="*/ 998537 w 3040062"/>
              <a:gd name="T31" fmla="*/ 782273 h 2303463"/>
              <a:gd name="T32" fmla="*/ 1012841 w 3040062"/>
              <a:gd name="T33" fmla="*/ 755007 h 2303463"/>
              <a:gd name="T34" fmla="*/ 2175011 w 3040062"/>
              <a:gd name="T35" fmla="*/ 666432 h 2303463"/>
              <a:gd name="T36" fmla="*/ 2235666 w 3040062"/>
              <a:gd name="T37" fmla="*/ 692135 h 2303463"/>
              <a:gd name="T38" fmla="*/ 2277268 w 3040062"/>
              <a:gd name="T39" fmla="*/ 742271 h 2303463"/>
              <a:gd name="T40" fmla="*/ 2290605 w 3040062"/>
              <a:gd name="T41" fmla="*/ 1286150 h 2303463"/>
              <a:gd name="T42" fmla="*/ 2948603 w 3040062"/>
              <a:gd name="T43" fmla="*/ 1365796 h 2303463"/>
              <a:gd name="T44" fmla="*/ 3005765 w 3040062"/>
              <a:gd name="T45" fmla="*/ 1408316 h 2303463"/>
              <a:gd name="T46" fmla="*/ 3036887 w 3040062"/>
              <a:gd name="T47" fmla="*/ 1473366 h 2303463"/>
              <a:gd name="T48" fmla="*/ 3035616 w 3040062"/>
              <a:gd name="T49" fmla="*/ 2191451 h 2303463"/>
              <a:gd name="T50" fmla="*/ 3001319 w 3040062"/>
              <a:gd name="T51" fmla="*/ 2254597 h 2303463"/>
              <a:gd name="T52" fmla="*/ 2941934 w 3040062"/>
              <a:gd name="T53" fmla="*/ 2294578 h 2303463"/>
              <a:gd name="T54" fmla="*/ 2171200 w 3040062"/>
              <a:gd name="T55" fmla="*/ 2303146 h 2303463"/>
              <a:gd name="T56" fmla="*/ 2113403 w 3040062"/>
              <a:gd name="T57" fmla="*/ 2292040 h 2303463"/>
              <a:gd name="T58" fmla="*/ 1552263 w 3040062"/>
              <a:gd name="T59" fmla="*/ 1741815 h 2303463"/>
              <a:gd name="T60" fmla="*/ 1526223 w 3040062"/>
              <a:gd name="T61" fmla="*/ 1686919 h 2303463"/>
              <a:gd name="T62" fmla="*/ 1529081 w 3040062"/>
              <a:gd name="T63" fmla="*/ 1626946 h 2303463"/>
              <a:gd name="T64" fmla="*/ 1560520 w 3040062"/>
              <a:gd name="T65" fmla="*/ 1574272 h 2303463"/>
              <a:gd name="T66" fmla="*/ 1612919 w 3040062"/>
              <a:gd name="T67" fmla="*/ 1542858 h 2303463"/>
              <a:gd name="T68" fmla="*/ 1673891 w 3040062"/>
              <a:gd name="T69" fmla="*/ 1539685 h 2303463"/>
              <a:gd name="T70" fmla="*/ 1728513 w 3040062"/>
              <a:gd name="T71" fmla="*/ 1565705 h 2303463"/>
              <a:gd name="T72" fmla="*/ 2024167 w 3040062"/>
              <a:gd name="T73" fmla="*/ 760992 h 2303463"/>
              <a:gd name="T74" fmla="*/ 2057829 w 3040062"/>
              <a:gd name="T75" fmla="*/ 704828 h 2303463"/>
              <a:gd name="T76" fmla="*/ 2113721 w 3040062"/>
              <a:gd name="T77" fmla="*/ 670875 h 2303463"/>
              <a:gd name="T78" fmla="*/ 1640947 w 3040062"/>
              <a:gd name="T79" fmla="*/ 485773 h 2303463"/>
              <a:gd name="T80" fmla="*/ 1662436 w 3040062"/>
              <a:gd name="T81" fmla="*/ 507334 h 2303463"/>
              <a:gd name="T82" fmla="*/ 1658328 w 3040062"/>
              <a:gd name="T83" fmla="*/ 1408133 h 2303463"/>
              <a:gd name="T84" fmla="*/ 1631151 w 3040062"/>
              <a:gd name="T85" fmla="*/ 1422401 h 2303463"/>
              <a:gd name="T86" fmla="*/ 1401409 w 3040062"/>
              <a:gd name="T87" fmla="*/ 1410669 h 2303463"/>
              <a:gd name="T88" fmla="*/ 1394457 w 3040062"/>
              <a:gd name="T89" fmla="*/ 510505 h 2303463"/>
              <a:gd name="T90" fmla="*/ 1413734 w 3040062"/>
              <a:gd name="T91" fmla="*/ 486725 h 2303463"/>
              <a:gd name="T92" fmla="*/ 2856582 w 3040062"/>
              <a:gd name="T93" fmla="*/ 2539 h 2303463"/>
              <a:gd name="T94" fmla="*/ 2942924 w 3040062"/>
              <a:gd name="T95" fmla="*/ 45384 h 2303463"/>
              <a:gd name="T96" fmla="*/ 3001649 w 3040062"/>
              <a:gd name="T97" fmla="*/ 130121 h 2303463"/>
              <a:gd name="T98" fmla="*/ 3021012 w 3040062"/>
              <a:gd name="T99" fmla="*/ 1276768 h 2303463"/>
              <a:gd name="T100" fmla="*/ 2944193 w 3040062"/>
              <a:gd name="T101" fmla="*/ 1247252 h 2303463"/>
              <a:gd name="T102" fmla="*/ 374889 w 3040062"/>
              <a:gd name="T103" fmla="*/ 1959424 h 2303463"/>
              <a:gd name="T104" fmla="*/ 127291 w 3040062"/>
              <a:gd name="T105" fmla="*/ 2259336 h 2303463"/>
              <a:gd name="T106" fmla="*/ 50472 w 3040062"/>
              <a:gd name="T107" fmla="*/ 2198402 h 2303463"/>
              <a:gd name="T108" fmla="*/ 6349 w 3040062"/>
              <a:gd name="T109" fmla="*/ 2100970 h 2303463"/>
              <a:gd name="T110" fmla="*/ 3809 w 3040062"/>
              <a:gd name="T111" fmla="*/ 183438 h 2303463"/>
              <a:gd name="T112" fmla="*/ 44441 w 3040062"/>
              <a:gd name="T113" fmla="*/ 83468 h 2303463"/>
              <a:gd name="T114" fmla="*/ 118720 w 3040062"/>
              <a:gd name="T115" fmla="*/ 17773 h 23034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040062" h="2303463">
                <a:moveTo>
                  <a:pt x="124116" y="1098725"/>
                </a:moveTo>
                <a:lnTo>
                  <a:pt x="120307" y="1099042"/>
                </a:lnTo>
                <a:lnTo>
                  <a:pt x="116498" y="1099994"/>
                </a:lnTo>
                <a:lnTo>
                  <a:pt x="113324" y="1101898"/>
                </a:lnTo>
                <a:lnTo>
                  <a:pt x="110467" y="1104120"/>
                </a:lnTo>
                <a:lnTo>
                  <a:pt x="108245" y="1107294"/>
                </a:lnTo>
                <a:lnTo>
                  <a:pt x="106340" y="1110467"/>
                </a:lnTo>
                <a:lnTo>
                  <a:pt x="105071" y="1114276"/>
                </a:lnTo>
                <a:lnTo>
                  <a:pt x="104753" y="1118084"/>
                </a:lnTo>
                <a:lnTo>
                  <a:pt x="104753" y="1241540"/>
                </a:lnTo>
                <a:lnTo>
                  <a:pt x="105071" y="1245348"/>
                </a:lnTo>
                <a:lnTo>
                  <a:pt x="106340" y="1249157"/>
                </a:lnTo>
                <a:lnTo>
                  <a:pt x="108245" y="1252330"/>
                </a:lnTo>
                <a:lnTo>
                  <a:pt x="110467" y="1255187"/>
                </a:lnTo>
                <a:lnTo>
                  <a:pt x="113324" y="1257726"/>
                </a:lnTo>
                <a:lnTo>
                  <a:pt x="116498" y="1259312"/>
                </a:lnTo>
                <a:lnTo>
                  <a:pt x="120307" y="1260899"/>
                </a:lnTo>
                <a:lnTo>
                  <a:pt x="124116" y="1261217"/>
                </a:lnTo>
                <a:lnTo>
                  <a:pt x="247598" y="1261217"/>
                </a:lnTo>
                <a:lnTo>
                  <a:pt x="251725" y="1260899"/>
                </a:lnTo>
                <a:lnTo>
                  <a:pt x="255216" y="1259312"/>
                </a:lnTo>
                <a:lnTo>
                  <a:pt x="258708" y="1257726"/>
                </a:lnTo>
                <a:lnTo>
                  <a:pt x="261565" y="1255187"/>
                </a:lnTo>
                <a:lnTo>
                  <a:pt x="264105" y="1252330"/>
                </a:lnTo>
                <a:lnTo>
                  <a:pt x="265692" y="1249157"/>
                </a:lnTo>
                <a:lnTo>
                  <a:pt x="266644" y="1245348"/>
                </a:lnTo>
                <a:lnTo>
                  <a:pt x="266961" y="1241540"/>
                </a:lnTo>
                <a:lnTo>
                  <a:pt x="266961" y="1118084"/>
                </a:lnTo>
                <a:lnTo>
                  <a:pt x="266644" y="1114276"/>
                </a:lnTo>
                <a:lnTo>
                  <a:pt x="265692" y="1110467"/>
                </a:lnTo>
                <a:lnTo>
                  <a:pt x="264105" y="1107294"/>
                </a:lnTo>
                <a:lnTo>
                  <a:pt x="261565" y="1104120"/>
                </a:lnTo>
                <a:lnTo>
                  <a:pt x="258708" y="1101898"/>
                </a:lnTo>
                <a:lnTo>
                  <a:pt x="255216" y="1099994"/>
                </a:lnTo>
                <a:lnTo>
                  <a:pt x="251725" y="1099042"/>
                </a:lnTo>
                <a:lnTo>
                  <a:pt x="247598" y="1098725"/>
                </a:lnTo>
                <a:lnTo>
                  <a:pt x="124116" y="1098725"/>
                </a:lnTo>
                <a:close/>
                <a:moveTo>
                  <a:pt x="636270" y="969963"/>
                </a:moveTo>
                <a:lnTo>
                  <a:pt x="841692" y="969963"/>
                </a:lnTo>
                <a:lnTo>
                  <a:pt x="844867" y="970596"/>
                </a:lnTo>
                <a:lnTo>
                  <a:pt x="848359" y="970913"/>
                </a:lnTo>
                <a:lnTo>
                  <a:pt x="851534" y="971546"/>
                </a:lnTo>
                <a:lnTo>
                  <a:pt x="854709" y="972813"/>
                </a:lnTo>
                <a:lnTo>
                  <a:pt x="857567" y="974396"/>
                </a:lnTo>
                <a:lnTo>
                  <a:pt x="860107" y="975662"/>
                </a:lnTo>
                <a:lnTo>
                  <a:pt x="862647" y="977878"/>
                </a:lnTo>
                <a:lnTo>
                  <a:pt x="865187" y="979778"/>
                </a:lnTo>
                <a:lnTo>
                  <a:pt x="867092" y="982311"/>
                </a:lnTo>
                <a:lnTo>
                  <a:pt x="868997" y="984844"/>
                </a:lnTo>
                <a:lnTo>
                  <a:pt x="870584" y="987377"/>
                </a:lnTo>
                <a:lnTo>
                  <a:pt x="872172" y="990226"/>
                </a:lnTo>
                <a:lnTo>
                  <a:pt x="873124" y="993076"/>
                </a:lnTo>
                <a:lnTo>
                  <a:pt x="873760" y="996242"/>
                </a:lnTo>
                <a:lnTo>
                  <a:pt x="874712" y="999725"/>
                </a:lnTo>
                <a:lnTo>
                  <a:pt x="874712" y="1002891"/>
                </a:lnTo>
                <a:lnTo>
                  <a:pt x="874712" y="1389790"/>
                </a:lnTo>
                <a:lnTo>
                  <a:pt x="874712" y="1393273"/>
                </a:lnTo>
                <a:lnTo>
                  <a:pt x="873760" y="1396439"/>
                </a:lnTo>
                <a:lnTo>
                  <a:pt x="873124" y="1399605"/>
                </a:lnTo>
                <a:lnTo>
                  <a:pt x="872172" y="1402771"/>
                </a:lnTo>
                <a:lnTo>
                  <a:pt x="870584" y="1405304"/>
                </a:lnTo>
                <a:lnTo>
                  <a:pt x="868997" y="1408154"/>
                </a:lnTo>
                <a:lnTo>
                  <a:pt x="867092" y="1410686"/>
                </a:lnTo>
                <a:lnTo>
                  <a:pt x="865187" y="1413219"/>
                </a:lnTo>
                <a:lnTo>
                  <a:pt x="862647" y="1415119"/>
                </a:lnTo>
                <a:lnTo>
                  <a:pt x="860107" y="1417019"/>
                </a:lnTo>
                <a:lnTo>
                  <a:pt x="857567" y="1418602"/>
                </a:lnTo>
                <a:lnTo>
                  <a:pt x="854709" y="1420185"/>
                </a:lnTo>
                <a:lnTo>
                  <a:pt x="851534" y="1421135"/>
                </a:lnTo>
                <a:lnTo>
                  <a:pt x="848359" y="1421768"/>
                </a:lnTo>
                <a:lnTo>
                  <a:pt x="844867" y="1422401"/>
                </a:lnTo>
                <a:lnTo>
                  <a:pt x="841692" y="1422401"/>
                </a:lnTo>
                <a:lnTo>
                  <a:pt x="636270" y="1422401"/>
                </a:lnTo>
                <a:lnTo>
                  <a:pt x="632777" y="1422401"/>
                </a:lnTo>
                <a:lnTo>
                  <a:pt x="629920" y="1421768"/>
                </a:lnTo>
                <a:lnTo>
                  <a:pt x="626745" y="1421135"/>
                </a:lnTo>
                <a:lnTo>
                  <a:pt x="623570" y="1420185"/>
                </a:lnTo>
                <a:lnTo>
                  <a:pt x="620713" y="1418602"/>
                </a:lnTo>
                <a:lnTo>
                  <a:pt x="617855" y="1417019"/>
                </a:lnTo>
                <a:lnTo>
                  <a:pt x="615315" y="1415119"/>
                </a:lnTo>
                <a:lnTo>
                  <a:pt x="613093" y="1413219"/>
                </a:lnTo>
                <a:lnTo>
                  <a:pt x="610870" y="1410686"/>
                </a:lnTo>
                <a:lnTo>
                  <a:pt x="608965" y="1408154"/>
                </a:lnTo>
                <a:lnTo>
                  <a:pt x="607378" y="1405304"/>
                </a:lnTo>
                <a:lnTo>
                  <a:pt x="606108" y="1402771"/>
                </a:lnTo>
                <a:lnTo>
                  <a:pt x="605155" y="1399605"/>
                </a:lnTo>
                <a:lnTo>
                  <a:pt x="603885" y="1396439"/>
                </a:lnTo>
                <a:lnTo>
                  <a:pt x="603568" y="1393273"/>
                </a:lnTo>
                <a:lnTo>
                  <a:pt x="603250" y="1389790"/>
                </a:lnTo>
                <a:lnTo>
                  <a:pt x="603250" y="1002891"/>
                </a:lnTo>
                <a:lnTo>
                  <a:pt x="603568" y="999725"/>
                </a:lnTo>
                <a:lnTo>
                  <a:pt x="603885" y="996242"/>
                </a:lnTo>
                <a:lnTo>
                  <a:pt x="605155" y="993076"/>
                </a:lnTo>
                <a:lnTo>
                  <a:pt x="606108" y="990226"/>
                </a:lnTo>
                <a:lnTo>
                  <a:pt x="607378" y="987377"/>
                </a:lnTo>
                <a:lnTo>
                  <a:pt x="608965" y="984844"/>
                </a:lnTo>
                <a:lnTo>
                  <a:pt x="610870" y="982311"/>
                </a:lnTo>
                <a:lnTo>
                  <a:pt x="613093" y="979778"/>
                </a:lnTo>
                <a:lnTo>
                  <a:pt x="615315" y="977878"/>
                </a:lnTo>
                <a:lnTo>
                  <a:pt x="617855" y="975662"/>
                </a:lnTo>
                <a:lnTo>
                  <a:pt x="620713" y="974396"/>
                </a:lnTo>
                <a:lnTo>
                  <a:pt x="623570" y="972813"/>
                </a:lnTo>
                <a:lnTo>
                  <a:pt x="626745" y="971546"/>
                </a:lnTo>
                <a:lnTo>
                  <a:pt x="629920" y="970913"/>
                </a:lnTo>
                <a:lnTo>
                  <a:pt x="632777" y="970596"/>
                </a:lnTo>
                <a:lnTo>
                  <a:pt x="636270" y="969963"/>
                </a:lnTo>
                <a:close/>
                <a:moveTo>
                  <a:pt x="1027781" y="749300"/>
                </a:moveTo>
                <a:lnTo>
                  <a:pt x="1031278" y="749300"/>
                </a:lnTo>
                <a:lnTo>
                  <a:pt x="1236940" y="749300"/>
                </a:lnTo>
                <a:lnTo>
                  <a:pt x="1240437" y="749300"/>
                </a:lnTo>
                <a:lnTo>
                  <a:pt x="1243616" y="750251"/>
                </a:lnTo>
                <a:lnTo>
                  <a:pt x="1246476" y="750885"/>
                </a:lnTo>
                <a:lnTo>
                  <a:pt x="1249655" y="751837"/>
                </a:lnTo>
                <a:lnTo>
                  <a:pt x="1252516" y="753105"/>
                </a:lnTo>
                <a:lnTo>
                  <a:pt x="1255377" y="755007"/>
                </a:lnTo>
                <a:lnTo>
                  <a:pt x="1257920" y="756592"/>
                </a:lnTo>
                <a:lnTo>
                  <a:pt x="1260145" y="758812"/>
                </a:lnTo>
                <a:lnTo>
                  <a:pt x="1262370" y="761348"/>
                </a:lnTo>
                <a:lnTo>
                  <a:pt x="1264595" y="763567"/>
                </a:lnTo>
                <a:lnTo>
                  <a:pt x="1265867" y="766421"/>
                </a:lnTo>
                <a:lnTo>
                  <a:pt x="1267138" y="769274"/>
                </a:lnTo>
                <a:lnTo>
                  <a:pt x="1268410" y="772445"/>
                </a:lnTo>
                <a:lnTo>
                  <a:pt x="1269363" y="775615"/>
                </a:lnTo>
                <a:lnTo>
                  <a:pt x="1269681" y="778786"/>
                </a:lnTo>
                <a:lnTo>
                  <a:pt x="1269999" y="782273"/>
                </a:lnTo>
                <a:lnTo>
                  <a:pt x="1269999" y="1389744"/>
                </a:lnTo>
                <a:lnTo>
                  <a:pt x="1269681" y="1393231"/>
                </a:lnTo>
                <a:lnTo>
                  <a:pt x="1269363" y="1396402"/>
                </a:lnTo>
                <a:lnTo>
                  <a:pt x="1268410" y="1399572"/>
                </a:lnTo>
                <a:lnTo>
                  <a:pt x="1267138" y="1402743"/>
                </a:lnTo>
                <a:lnTo>
                  <a:pt x="1265867" y="1405279"/>
                </a:lnTo>
                <a:lnTo>
                  <a:pt x="1264595" y="1408133"/>
                </a:lnTo>
                <a:lnTo>
                  <a:pt x="1262370" y="1410669"/>
                </a:lnTo>
                <a:lnTo>
                  <a:pt x="1260145" y="1413206"/>
                </a:lnTo>
                <a:lnTo>
                  <a:pt x="1257920" y="1415108"/>
                </a:lnTo>
                <a:lnTo>
                  <a:pt x="1255377" y="1417010"/>
                </a:lnTo>
                <a:lnTo>
                  <a:pt x="1252516" y="1418595"/>
                </a:lnTo>
                <a:lnTo>
                  <a:pt x="1249655" y="1420181"/>
                </a:lnTo>
                <a:lnTo>
                  <a:pt x="1246476" y="1421132"/>
                </a:lnTo>
                <a:lnTo>
                  <a:pt x="1243616" y="1421766"/>
                </a:lnTo>
                <a:lnTo>
                  <a:pt x="1240437" y="1422400"/>
                </a:lnTo>
                <a:lnTo>
                  <a:pt x="1236940" y="1422400"/>
                </a:lnTo>
                <a:lnTo>
                  <a:pt x="1031278" y="1422400"/>
                </a:lnTo>
                <a:lnTo>
                  <a:pt x="1027781" y="1422400"/>
                </a:lnTo>
                <a:lnTo>
                  <a:pt x="1024602" y="1421766"/>
                </a:lnTo>
                <a:lnTo>
                  <a:pt x="1021424" y="1421132"/>
                </a:lnTo>
                <a:lnTo>
                  <a:pt x="1018245" y="1420181"/>
                </a:lnTo>
                <a:lnTo>
                  <a:pt x="1015384" y="1418595"/>
                </a:lnTo>
                <a:lnTo>
                  <a:pt x="1012841" y="1417010"/>
                </a:lnTo>
                <a:lnTo>
                  <a:pt x="1010298" y="1415108"/>
                </a:lnTo>
                <a:lnTo>
                  <a:pt x="1007755" y="1413206"/>
                </a:lnTo>
                <a:lnTo>
                  <a:pt x="1005848" y="1410669"/>
                </a:lnTo>
                <a:lnTo>
                  <a:pt x="1003941" y="1408133"/>
                </a:lnTo>
                <a:lnTo>
                  <a:pt x="1002351" y="1405279"/>
                </a:lnTo>
                <a:lnTo>
                  <a:pt x="1000762" y="1402743"/>
                </a:lnTo>
                <a:lnTo>
                  <a:pt x="999808" y="1399572"/>
                </a:lnTo>
                <a:lnTo>
                  <a:pt x="999173" y="1396402"/>
                </a:lnTo>
                <a:lnTo>
                  <a:pt x="998537" y="1393231"/>
                </a:lnTo>
                <a:lnTo>
                  <a:pt x="998537" y="1389744"/>
                </a:lnTo>
                <a:lnTo>
                  <a:pt x="998537" y="782273"/>
                </a:lnTo>
                <a:lnTo>
                  <a:pt x="998537" y="778786"/>
                </a:lnTo>
                <a:lnTo>
                  <a:pt x="999173" y="775615"/>
                </a:lnTo>
                <a:lnTo>
                  <a:pt x="999808" y="772445"/>
                </a:lnTo>
                <a:lnTo>
                  <a:pt x="1000762" y="769274"/>
                </a:lnTo>
                <a:lnTo>
                  <a:pt x="1002351" y="766421"/>
                </a:lnTo>
                <a:lnTo>
                  <a:pt x="1003941" y="763567"/>
                </a:lnTo>
                <a:lnTo>
                  <a:pt x="1005848" y="761348"/>
                </a:lnTo>
                <a:lnTo>
                  <a:pt x="1007755" y="758812"/>
                </a:lnTo>
                <a:lnTo>
                  <a:pt x="1010298" y="756592"/>
                </a:lnTo>
                <a:lnTo>
                  <a:pt x="1012841" y="755007"/>
                </a:lnTo>
                <a:lnTo>
                  <a:pt x="1015384" y="753105"/>
                </a:lnTo>
                <a:lnTo>
                  <a:pt x="1018245" y="751837"/>
                </a:lnTo>
                <a:lnTo>
                  <a:pt x="1021424" y="750885"/>
                </a:lnTo>
                <a:lnTo>
                  <a:pt x="1024602" y="750251"/>
                </a:lnTo>
                <a:lnTo>
                  <a:pt x="1027781" y="749300"/>
                </a:lnTo>
                <a:close/>
                <a:moveTo>
                  <a:pt x="2147065" y="665163"/>
                </a:moveTo>
                <a:lnTo>
                  <a:pt x="2154052" y="665163"/>
                </a:lnTo>
                <a:lnTo>
                  <a:pt x="2161038" y="665163"/>
                </a:lnTo>
                <a:lnTo>
                  <a:pt x="2168025" y="665798"/>
                </a:lnTo>
                <a:lnTo>
                  <a:pt x="2175011" y="666432"/>
                </a:lnTo>
                <a:lnTo>
                  <a:pt x="2181680" y="667702"/>
                </a:lnTo>
                <a:lnTo>
                  <a:pt x="2188349" y="669288"/>
                </a:lnTo>
                <a:lnTo>
                  <a:pt x="2194700" y="670875"/>
                </a:lnTo>
                <a:lnTo>
                  <a:pt x="2201369" y="673413"/>
                </a:lnTo>
                <a:lnTo>
                  <a:pt x="2207085" y="675952"/>
                </a:lnTo>
                <a:lnTo>
                  <a:pt x="2213437" y="678173"/>
                </a:lnTo>
                <a:lnTo>
                  <a:pt x="2219471" y="681346"/>
                </a:lnTo>
                <a:lnTo>
                  <a:pt x="2224869" y="684519"/>
                </a:lnTo>
                <a:lnTo>
                  <a:pt x="2230585" y="688327"/>
                </a:lnTo>
                <a:lnTo>
                  <a:pt x="2235666" y="692135"/>
                </a:lnTo>
                <a:lnTo>
                  <a:pt x="2241065" y="695943"/>
                </a:lnTo>
                <a:lnTo>
                  <a:pt x="2245829" y="700702"/>
                </a:lnTo>
                <a:lnTo>
                  <a:pt x="2250910" y="704828"/>
                </a:lnTo>
                <a:lnTo>
                  <a:pt x="2255356" y="709587"/>
                </a:lnTo>
                <a:lnTo>
                  <a:pt x="2259484" y="714347"/>
                </a:lnTo>
                <a:lnTo>
                  <a:pt x="2263612" y="719741"/>
                </a:lnTo>
                <a:lnTo>
                  <a:pt x="2267423" y="724819"/>
                </a:lnTo>
                <a:lnTo>
                  <a:pt x="2270916" y="730530"/>
                </a:lnTo>
                <a:lnTo>
                  <a:pt x="2274092" y="736559"/>
                </a:lnTo>
                <a:lnTo>
                  <a:pt x="2277268" y="742271"/>
                </a:lnTo>
                <a:lnTo>
                  <a:pt x="2280126" y="748300"/>
                </a:lnTo>
                <a:lnTo>
                  <a:pt x="2282666" y="754646"/>
                </a:lnTo>
                <a:lnTo>
                  <a:pt x="2284572" y="760992"/>
                </a:lnTo>
                <a:lnTo>
                  <a:pt x="2286477" y="767021"/>
                </a:lnTo>
                <a:lnTo>
                  <a:pt x="2287747" y="773685"/>
                </a:lnTo>
                <a:lnTo>
                  <a:pt x="2289018" y="780349"/>
                </a:lnTo>
                <a:lnTo>
                  <a:pt x="2289970" y="787330"/>
                </a:lnTo>
                <a:lnTo>
                  <a:pt x="2290605" y="794311"/>
                </a:lnTo>
                <a:lnTo>
                  <a:pt x="2290605" y="801292"/>
                </a:lnTo>
                <a:lnTo>
                  <a:pt x="2290605" y="1286150"/>
                </a:lnTo>
                <a:lnTo>
                  <a:pt x="2884137" y="1353738"/>
                </a:lnTo>
                <a:lnTo>
                  <a:pt x="2890488" y="1354055"/>
                </a:lnTo>
                <a:lnTo>
                  <a:pt x="2898110" y="1354372"/>
                </a:lnTo>
                <a:lnTo>
                  <a:pt x="2905732" y="1355007"/>
                </a:lnTo>
                <a:lnTo>
                  <a:pt x="2913353" y="1355642"/>
                </a:lnTo>
                <a:lnTo>
                  <a:pt x="2920657" y="1357228"/>
                </a:lnTo>
                <a:lnTo>
                  <a:pt x="2927644" y="1358815"/>
                </a:lnTo>
                <a:lnTo>
                  <a:pt x="2934948" y="1361036"/>
                </a:lnTo>
                <a:lnTo>
                  <a:pt x="2941934" y="1362940"/>
                </a:lnTo>
                <a:lnTo>
                  <a:pt x="2948603" y="1365796"/>
                </a:lnTo>
                <a:lnTo>
                  <a:pt x="2955272" y="1368969"/>
                </a:lnTo>
                <a:lnTo>
                  <a:pt x="2961941" y="1372142"/>
                </a:lnTo>
                <a:lnTo>
                  <a:pt x="2968292" y="1375633"/>
                </a:lnTo>
                <a:lnTo>
                  <a:pt x="2974008" y="1379758"/>
                </a:lnTo>
                <a:lnTo>
                  <a:pt x="2980042" y="1383883"/>
                </a:lnTo>
                <a:lnTo>
                  <a:pt x="2985758" y="1388008"/>
                </a:lnTo>
                <a:lnTo>
                  <a:pt x="2990839" y="1393085"/>
                </a:lnTo>
                <a:lnTo>
                  <a:pt x="2996238" y="1397845"/>
                </a:lnTo>
                <a:lnTo>
                  <a:pt x="3001319" y="1403239"/>
                </a:lnTo>
                <a:lnTo>
                  <a:pt x="3005765" y="1408316"/>
                </a:lnTo>
                <a:lnTo>
                  <a:pt x="3010529" y="1414345"/>
                </a:lnTo>
                <a:lnTo>
                  <a:pt x="3014657" y="1419739"/>
                </a:lnTo>
                <a:lnTo>
                  <a:pt x="3018468" y="1426086"/>
                </a:lnTo>
                <a:lnTo>
                  <a:pt x="3021961" y="1432432"/>
                </a:lnTo>
                <a:lnTo>
                  <a:pt x="3025454" y="1438778"/>
                </a:lnTo>
                <a:lnTo>
                  <a:pt x="3028312" y="1445125"/>
                </a:lnTo>
                <a:lnTo>
                  <a:pt x="3030853" y="1452106"/>
                </a:lnTo>
                <a:lnTo>
                  <a:pt x="3033393" y="1459087"/>
                </a:lnTo>
                <a:lnTo>
                  <a:pt x="3035616" y="1466067"/>
                </a:lnTo>
                <a:lnTo>
                  <a:pt x="3036887" y="1473366"/>
                </a:lnTo>
                <a:lnTo>
                  <a:pt x="3038474" y="1480664"/>
                </a:lnTo>
                <a:lnTo>
                  <a:pt x="3039427" y="1488280"/>
                </a:lnTo>
                <a:lnTo>
                  <a:pt x="3040062" y="1495895"/>
                </a:lnTo>
                <a:lnTo>
                  <a:pt x="3040062" y="1503511"/>
                </a:lnTo>
                <a:lnTo>
                  <a:pt x="3040062" y="2154008"/>
                </a:lnTo>
                <a:lnTo>
                  <a:pt x="3040062" y="2161623"/>
                </a:lnTo>
                <a:lnTo>
                  <a:pt x="3039427" y="2169556"/>
                </a:lnTo>
                <a:lnTo>
                  <a:pt x="3038474" y="2177172"/>
                </a:lnTo>
                <a:lnTo>
                  <a:pt x="3036887" y="2184470"/>
                </a:lnTo>
                <a:lnTo>
                  <a:pt x="3035616" y="2191451"/>
                </a:lnTo>
                <a:lnTo>
                  <a:pt x="3033393" y="2198749"/>
                </a:lnTo>
                <a:lnTo>
                  <a:pt x="3030853" y="2205730"/>
                </a:lnTo>
                <a:lnTo>
                  <a:pt x="3028312" y="2212394"/>
                </a:lnTo>
                <a:lnTo>
                  <a:pt x="3025454" y="2219057"/>
                </a:lnTo>
                <a:lnTo>
                  <a:pt x="3021961" y="2225404"/>
                </a:lnTo>
                <a:lnTo>
                  <a:pt x="3018468" y="2231433"/>
                </a:lnTo>
                <a:lnTo>
                  <a:pt x="3014657" y="2237779"/>
                </a:lnTo>
                <a:lnTo>
                  <a:pt x="3010529" y="2243808"/>
                </a:lnTo>
                <a:lnTo>
                  <a:pt x="3005765" y="2249202"/>
                </a:lnTo>
                <a:lnTo>
                  <a:pt x="3001319" y="2254597"/>
                </a:lnTo>
                <a:lnTo>
                  <a:pt x="2996238" y="2259674"/>
                </a:lnTo>
                <a:lnTo>
                  <a:pt x="2990839" y="2264433"/>
                </a:lnTo>
                <a:lnTo>
                  <a:pt x="2985758" y="2269510"/>
                </a:lnTo>
                <a:lnTo>
                  <a:pt x="2980042" y="2273953"/>
                </a:lnTo>
                <a:lnTo>
                  <a:pt x="2974008" y="2278078"/>
                </a:lnTo>
                <a:lnTo>
                  <a:pt x="2968292" y="2281886"/>
                </a:lnTo>
                <a:lnTo>
                  <a:pt x="2961941" y="2285376"/>
                </a:lnTo>
                <a:lnTo>
                  <a:pt x="2955272" y="2288867"/>
                </a:lnTo>
                <a:lnTo>
                  <a:pt x="2948603" y="2291723"/>
                </a:lnTo>
                <a:lnTo>
                  <a:pt x="2941934" y="2294578"/>
                </a:lnTo>
                <a:lnTo>
                  <a:pt x="2934948" y="2297117"/>
                </a:lnTo>
                <a:lnTo>
                  <a:pt x="2927644" y="2298703"/>
                </a:lnTo>
                <a:lnTo>
                  <a:pt x="2920657" y="2300607"/>
                </a:lnTo>
                <a:lnTo>
                  <a:pt x="2913353" y="2301877"/>
                </a:lnTo>
                <a:lnTo>
                  <a:pt x="2905732" y="2302829"/>
                </a:lnTo>
                <a:lnTo>
                  <a:pt x="2898110" y="2303146"/>
                </a:lnTo>
                <a:lnTo>
                  <a:pt x="2890488" y="2303463"/>
                </a:lnTo>
                <a:lnTo>
                  <a:pt x="2177552" y="2303463"/>
                </a:lnTo>
                <a:lnTo>
                  <a:pt x="2173423" y="2303146"/>
                </a:lnTo>
                <a:lnTo>
                  <a:pt x="2171200" y="2303146"/>
                </a:lnTo>
                <a:lnTo>
                  <a:pt x="2169613" y="2303146"/>
                </a:lnTo>
                <a:lnTo>
                  <a:pt x="2162944" y="2303146"/>
                </a:lnTo>
                <a:lnTo>
                  <a:pt x="2156275" y="2303146"/>
                </a:lnTo>
                <a:lnTo>
                  <a:pt x="2149924" y="2302511"/>
                </a:lnTo>
                <a:lnTo>
                  <a:pt x="2143572" y="2301559"/>
                </a:lnTo>
                <a:lnTo>
                  <a:pt x="2137538" y="2300607"/>
                </a:lnTo>
                <a:lnTo>
                  <a:pt x="2131187" y="2298703"/>
                </a:lnTo>
                <a:lnTo>
                  <a:pt x="2125153" y="2297117"/>
                </a:lnTo>
                <a:lnTo>
                  <a:pt x="2119437" y="2294896"/>
                </a:lnTo>
                <a:lnTo>
                  <a:pt x="2113403" y="2292040"/>
                </a:lnTo>
                <a:lnTo>
                  <a:pt x="2107370" y="2289501"/>
                </a:lnTo>
                <a:lnTo>
                  <a:pt x="2101971" y="2286645"/>
                </a:lnTo>
                <a:lnTo>
                  <a:pt x="2096572" y="2283155"/>
                </a:lnTo>
                <a:lnTo>
                  <a:pt x="2091491" y="2279665"/>
                </a:lnTo>
                <a:lnTo>
                  <a:pt x="2086093" y="2275222"/>
                </a:lnTo>
                <a:lnTo>
                  <a:pt x="2081329" y="2271097"/>
                </a:lnTo>
                <a:lnTo>
                  <a:pt x="2076883" y="2266972"/>
                </a:lnTo>
                <a:lnTo>
                  <a:pt x="1560520" y="1751334"/>
                </a:lnTo>
                <a:lnTo>
                  <a:pt x="1556074" y="1746574"/>
                </a:lnTo>
                <a:lnTo>
                  <a:pt x="1552263" y="1741815"/>
                </a:lnTo>
                <a:lnTo>
                  <a:pt x="1548135" y="1737055"/>
                </a:lnTo>
                <a:lnTo>
                  <a:pt x="1544642" y="1731661"/>
                </a:lnTo>
                <a:lnTo>
                  <a:pt x="1541466" y="1726583"/>
                </a:lnTo>
                <a:lnTo>
                  <a:pt x="1538291" y="1720872"/>
                </a:lnTo>
                <a:lnTo>
                  <a:pt x="1535432" y="1715477"/>
                </a:lnTo>
                <a:lnTo>
                  <a:pt x="1532892" y="1709766"/>
                </a:lnTo>
                <a:lnTo>
                  <a:pt x="1530987" y="1704054"/>
                </a:lnTo>
                <a:lnTo>
                  <a:pt x="1529081" y="1698342"/>
                </a:lnTo>
                <a:lnTo>
                  <a:pt x="1527493" y="1692631"/>
                </a:lnTo>
                <a:lnTo>
                  <a:pt x="1526223" y="1686919"/>
                </a:lnTo>
                <a:lnTo>
                  <a:pt x="1525270" y="1680890"/>
                </a:lnTo>
                <a:lnTo>
                  <a:pt x="1524635" y="1674544"/>
                </a:lnTo>
                <a:lnTo>
                  <a:pt x="1524000" y="1668515"/>
                </a:lnTo>
                <a:lnTo>
                  <a:pt x="1524000" y="1662803"/>
                </a:lnTo>
                <a:lnTo>
                  <a:pt x="1524000" y="1656774"/>
                </a:lnTo>
                <a:lnTo>
                  <a:pt x="1524635" y="1650428"/>
                </a:lnTo>
                <a:lnTo>
                  <a:pt x="1525270" y="1644716"/>
                </a:lnTo>
                <a:lnTo>
                  <a:pt x="1526223" y="1638687"/>
                </a:lnTo>
                <a:lnTo>
                  <a:pt x="1527493" y="1632658"/>
                </a:lnTo>
                <a:lnTo>
                  <a:pt x="1529081" y="1626946"/>
                </a:lnTo>
                <a:lnTo>
                  <a:pt x="1530987" y="1621235"/>
                </a:lnTo>
                <a:lnTo>
                  <a:pt x="1532892" y="1615523"/>
                </a:lnTo>
                <a:lnTo>
                  <a:pt x="1535432" y="1609811"/>
                </a:lnTo>
                <a:lnTo>
                  <a:pt x="1538291" y="1604417"/>
                </a:lnTo>
                <a:lnTo>
                  <a:pt x="1541466" y="1599023"/>
                </a:lnTo>
                <a:lnTo>
                  <a:pt x="1544642" y="1593628"/>
                </a:lnTo>
                <a:lnTo>
                  <a:pt x="1548135" y="1588551"/>
                </a:lnTo>
                <a:lnTo>
                  <a:pt x="1552263" y="1583474"/>
                </a:lnTo>
                <a:lnTo>
                  <a:pt x="1556074" y="1578714"/>
                </a:lnTo>
                <a:lnTo>
                  <a:pt x="1560520" y="1574272"/>
                </a:lnTo>
                <a:lnTo>
                  <a:pt x="1564966" y="1569830"/>
                </a:lnTo>
                <a:lnTo>
                  <a:pt x="1570047" y="1565705"/>
                </a:lnTo>
                <a:lnTo>
                  <a:pt x="1574811" y="1561897"/>
                </a:lnTo>
                <a:lnTo>
                  <a:pt x="1579574" y="1558406"/>
                </a:lnTo>
                <a:lnTo>
                  <a:pt x="1584973" y="1554916"/>
                </a:lnTo>
                <a:lnTo>
                  <a:pt x="1590054" y="1552060"/>
                </a:lnTo>
                <a:lnTo>
                  <a:pt x="1595770" y="1549521"/>
                </a:lnTo>
                <a:lnTo>
                  <a:pt x="1601486" y="1546666"/>
                </a:lnTo>
                <a:lnTo>
                  <a:pt x="1606885" y="1544444"/>
                </a:lnTo>
                <a:lnTo>
                  <a:pt x="1612919" y="1542858"/>
                </a:lnTo>
                <a:lnTo>
                  <a:pt x="1618635" y="1540954"/>
                </a:lnTo>
                <a:lnTo>
                  <a:pt x="1624669" y="1539685"/>
                </a:lnTo>
                <a:lnTo>
                  <a:pt x="1630702" y="1538733"/>
                </a:lnTo>
                <a:lnTo>
                  <a:pt x="1637054" y="1538098"/>
                </a:lnTo>
                <a:lnTo>
                  <a:pt x="1642770" y="1537463"/>
                </a:lnTo>
                <a:lnTo>
                  <a:pt x="1649121" y="1537146"/>
                </a:lnTo>
                <a:lnTo>
                  <a:pt x="1655473" y="1537463"/>
                </a:lnTo>
                <a:lnTo>
                  <a:pt x="1661824" y="1538098"/>
                </a:lnTo>
                <a:lnTo>
                  <a:pt x="1667858" y="1538733"/>
                </a:lnTo>
                <a:lnTo>
                  <a:pt x="1673891" y="1539685"/>
                </a:lnTo>
                <a:lnTo>
                  <a:pt x="1679925" y="1540954"/>
                </a:lnTo>
                <a:lnTo>
                  <a:pt x="1685641" y="1542858"/>
                </a:lnTo>
                <a:lnTo>
                  <a:pt x="1691675" y="1544444"/>
                </a:lnTo>
                <a:lnTo>
                  <a:pt x="1697391" y="1546666"/>
                </a:lnTo>
                <a:lnTo>
                  <a:pt x="1702790" y="1549521"/>
                </a:lnTo>
                <a:lnTo>
                  <a:pt x="1708506" y="1552060"/>
                </a:lnTo>
                <a:lnTo>
                  <a:pt x="1713587" y="1554916"/>
                </a:lnTo>
                <a:lnTo>
                  <a:pt x="1718986" y="1558406"/>
                </a:lnTo>
                <a:lnTo>
                  <a:pt x="1723749" y="1561897"/>
                </a:lnTo>
                <a:lnTo>
                  <a:pt x="1728513" y="1565705"/>
                </a:lnTo>
                <a:lnTo>
                  <a:pt x="1733594" y="1569830"/>
                </a:lnTo>
                <a:lnTo>
                  <a:pt x="1738040" y="1574272"/>
                </a:lnTo>
                <a:lnTo>
                  <a:pt x="2017816" y="1853827"/>
                </a:lnTo>
                <a:lnTo>
                  <a:pt x="2017816" y="801292"/>
                </a:lnTo>
                <a:lnTo>
                  <a:pt x="2018133" y="794311"/>
                </a:lnTo>
                <a:lnTo>
                  <a:pt x="2018451" y="787330"/>
                </a:lnTo>
                <a:lnTo>
                  <a:pt x="2019404" y="780349"/>
                </a:lnTo>
                <a:lnTo>
                  <a:pt x="2020674" y="773685"/>
                </a:lnTo>
                <a:lnTo>
                  <a:pt x="2021944" y="767021"/>
                </a:lnTo>
                <a:lnTo>
                  <a:pt x="2024167" y="760992"/>
                </a:lnTo>
                <a:lnTo>
                  <a:pt x="2026073" y="754646"/>
                </a:lnTo>
                <a:lnTo>
                  <a:pt x="2028613" y="748300"/>
                </a:lnTo>
                <a:lnTo>
                  <a:pt x="2031471" y="742271"/>
                </a:lnTo>
                <a:lnTo>
                  <a:pt x="2034329" y="736559"/>
                </a:lnTo>
                <a:lnTo>
                  <a:pt x="2037823" y="730530"/>
                </a:lnTo>
                <a:lnTo>
                  <a:pt x="2040998" y="724819"/>
                </a:lnTo>
                <a:lnTo>
                  <a:pt x="2045127" y="719741"/>
                </a:lnTo>
                <a:lnTo>
                  <a:pt x="2048937" y="714347"/>
                </a:lnTo>
                <a:lnTo>
                  <a:pt x="2053383" y="709587"/>
                </a:lnTo>
                <a:lnTo>
                  <a:pt x="2057829" y="704828"/>
                </a:lnTo>
                <a:lnTo>
                  <a:pt x="2062275" y="700702"/>
                </a:lnTo>
                <a:lnTo>
                  <a:pt x="2067674" y="695943"/>
                </a:lnTo>
                <a:lnTo>
                  <a:pt x="2072437" y="692135"/>
                </a:lnTo>
                <a:lnTo>
                  <a:pt x="2078154" y="688327"/>
                </a:lnTo>
                <a:lnTo>
                  <a:pt x="2083552" y="684519"/>
                </a:lnTo>
                <a:lnTo>
                  <a:pt x="2089268" y="681346"/>
                </a:lnTo>
                <a:lnTo>
                  <a:pt x="2095302" y="678173"/>
                </a:lnTo>
                <a:lnTo>
                  <a:pt x="2101018" y="675952"/>
                </a:lnTo>
                <a:lnTo>
                  <a:pt x="2107370" y="673413"/>
                </a:lnTo>
                <a:lnTo>
                  <a:pt x="2113721" y="670875"/>
                </a:lnTo>
                <a:lnTo>
                  <a:pt x="2120390" y="669288"/>
                </a:lnTo>
                <a:lnTo>
                  <a:pt x="2127059" y="667702"/>
                </a:lnTo>
                <a:lnTo>
                  <a:pt x="2133728" y="666432"/>
                </a:lnTo>
                <a:lnTo>
                  <a:pt x="2140079" y="665798"/>
                </a:lnTo>
                <a:lnTo>
                  <a:pt x="2147065" y="665163"/>
                </a:lnTo>
                <a:close/>
                <a:moveTo>
                  <a:pt x="1426690" y="484188"/>
                </a:moveTo>
                <a:lnTo>
                  <a:pt x="1631151" y="484188"/>
                </a:lnTo>
                <a:lnTo>
                  <a:pt x="1634627" y="484505"/>
                </a:lnTo>
                <a:lnTo>
                  <a:pt x="1637787" y="484822"/>
                </a:lnTo>
                <a:lnTo>
                  <a:pt x="1640947" y="485773"/>
                </a:lnTo>
                <a:lnTo>
                  <a:pt x="1644107" y="486725"/>
                </a:lnTo>
                <a:lnTo>
                  <a:pt x="1646635" y="488310"/>
                </a:lnTo>
                <a:lnTo>
                  <a:pt x="1649479" y="489895"/>
                </a:lnTo>
                <a:lnTo>
                  <a:pt x="1652008" y="491798"/>
                </a:lnTo>
                <a:lnTo>
                  <a:pt x="1654536" y="493700"/>
                </a:lnTo>
                <a:lnTo>
                  <a:pt x="1656432" y="496237"/>
                </a:lnTo>
                <a:lnTo>
                  <a:pt x="1658328" y="498773"/>
                </a:lnTo>
                <a:lnTo>
                  <a:pt x="1659908" y="501310"/>
                </a:lnTo>
                <a:lnTo>
                  <a:pt x="1661488" y="504164"/>
                </a:lnTo>
                <a:lnTo>
                  <a:pt x="1662436" y="507334"/>
                </a:lnTo>
                <a:lnTo>
                  <a:pt x="1663068" y="510505"/>
                </a:lnTo>
                <a:lnTo>
                  <a:pt x="1663700" y="513676"/>
                </a:lnTo>
                <a:lnTo>
                  <a:pt x="1663700" y="517164"/>
                </a:lnTo>
                <a:lnTo>
                  <a:pt x="1663700" y="1389743"/>
                </a:lnTo>
                <a:lnTo>
                  <a:pt x="1663700" y="1393231"/>
                </a:lnTo>
                <a:lnTo>
                  <a:pt x="1663068" y="1396401"/>
                </a:lnTo>
                <a:lnTo>
                  <a:pt x="1662436" y="1399572"/>
                </a:lnTo>
                <a:lnTo>
                  <a:pt x="1661488" y="1402743"/>
                </a:lnTo>
                <a:lnTo>
                  <a:pt x="1659908" y="1405279"/>
                </a:lnTo>
                <a:lnTo>
                  <a:pt x="1658328" y="1408133"/>
                </a:lnTo>
                <a:lnTo>
                  <a:pt x="1656432" y="1410669"/>
                </a:lnTo>
                <a:lnTo>
                  <a:pt x="1654536" y="1413206"/>
                </a:lnTo>
                <a:lnTo>
                  <a:pt x="1652008" y="1415108"/>
                </a:lnTo>
                <a:lnTo>
                  <a:pt x="1649479" y="1417011"/>
                </a:lnTo>
                <a:lnTo>
                  <a:pt x="1646635" y="1418596"/>
                </a:lnTo>
                <a:lnTo>
                  <a:pt x="1644107" y="1420182"/>
                </a:lnTo>
                <a:lnTo>
                  <a:pt x="1640947" y="1421133"/>
                </a:lnTo>
                <a:lnTo>
                  <a:pt x="1637787" y="1421767"/>
                </a:lnTo>
                <a:lnTo>
                  <a:pt x="1634627" y="1422401"/>
                </a:lnTo>
                <a:lnTo>
                  <a:pt x="1631151" y="1422401"/>
                </a:lnTo>
                <a:lnTo>
                  <a:pt x="1426690" y="1422401"/>
                </a:lnTo>
                <a:lnTo>
                  <a:pt x="1423214" y="1422401"/>
                </a:lnTo>
                <a:lnTo>
                  <a:pt x="1420054" y="1421767"/>
                </a:lnTo>
                <a:lnTo>
                  <a:pt x="1416894" y="1421133"/>
                </a:lnTo>
                <a:lnTo>
                  <a:pt x="1413734" y="1420182"/>
                </a:lnTo>
                <a:lnTo>
                  <a:pt x="1411206" y="1418596"/>
                </a:lnTo>
                <a:lnTo>
                  <a:pt x="1408362" y="1417011"/>
                </a:lnTo>
                <a:lnTo>
                  <a:pt x="1405834" y="1415108"/>
                </a:lnTo>
                <a:lnTo>
                  <a:pt x="1403622" y="1413206"/>
                </a:lnTo>
                <a:lnTo>
                  <a:pt x="1401409" y="1410669"/>
                </a:lnTo>
                <a:lnTo>
                  <a:pt x="1399513" y="1408133"/>
                </a:lnTo>
                <a:lnTo>
                  <a:pt x="1397933" y="1405279"/>
                </a:lnTo>
                <a:lnTo>
                  <a:pt x="1396669" y="1402743"/>
                </a:lnTo>
                <a:lnTo>
                  <a:pt x="1395405" y="1399572"/>
                </a:lnTo>
                <a:lnTo>
                  <a:pt x="1394457" y="1396401"/>
                </a:lnTo>
                <a:lnTo>
                  <a:pt x="1394141" y="1393231"/>
                </a:lnTo>
                <a:lnTo>
                  <a:pt x="1393825" y="1389743"/>
                </a:lnTo>
                <a:lnTo>
                  <a:pt x="1393825" y="517164"/>
                </a:lnTo>
                <a:lnTo>
                  <a:pt x="1394141" y="513676"/>
                </a:lnTo>
                <a:lnTo>
                  <a:pt x="1394457" y="510505"/>
                </a:lnTo>
                <a:lnTo>
                  <a:pt x="1395405" y="507334"/>
                </a:lnTo>
                <a:lnTo>
                  <a:pt x="1396669" y="504164"/>
                </a:lnTo>
                <a:lnTo>
                  <a:pt x="1397933" y="501310"/>
                </a:lnTo>
                <a:lnTo>
                  <a:pt x="1399513" y="498773"/>
                </a:lnTo>
                <a:lnTo>
                  <a:pt x="1401409" y="496237"/>
                </a:lnTo>
                <a:lnTo>
                  <a:pt x="1403622" y="493700"/>
                </a:lnTo>
                <a:lnTo>
                  <a:pt x="1405834" y="491798"/>
                </a:lnTo>
                <a:lnTo>
                  <a:pt x="1408362" y="489895"/>
                </a:lnTo>
                <a:lnTo>
                  <a:pt x="1411206" y="488310"/>
                </a:lnTo>
                <a:lnTo>
                  <a:pt x="1413734" y="486725"/>
                </a:lnTo>
                <a:lnTo>
                  <a:pt x="1416894" y="485773"/>
                </a:lnTo>
                <a:lnTo>
                  <a:pt x="1420054" y="484822"/>
                </a:lnTo>
                <a:lnTo>
                  <a:pt x="1423214" y="484505"/>
                </a:lnTo>
                <a:lnTo>
                  <a:pt x="1426690" y="484188"/>
                </a:lnTo>
                <a:close/>
                <a:moveTo>
                  <a:pt x="183794" y="0"/>
                </a:moveTo>
                <a:lnTo>
                  <a:pt x="193952" y="0"/>
                </a:lnTo>
                <a:lnTo>
                  <a:pt x="2827060" y="0"/>
                </a:lnTo>
                <a:lnTo>
                  <a:pt x="2837218" y="0"/>
                </a:lnTo>
                <a:lnTo>
                  <a:pt x="2847059" y="952"/>
                </a:lnTo>
                <a:lnTo>
                  <a:pt x="2856582" y="2539"/>
                </a:lnTo>
                <a:lnTo>
                  <a:pt x="2866105" y="4443"/>
                </a:lnTo>
                <a:lnTo>
                  <a:pt x="2875628" y="6982"/>
                </a:lnTo>
                <a:lnTo>
                  <a:pt x="2884516" y="10156"/>
                </a:lnTo>
                <a:lnTo>
                  <a:pt x="2893721" y="13964"/>
                </a:lnTo>
                <a:lnTo>
                  <a:pt x="2902292" y="17773"/>
                </a:lnTo>
                <a:lnTo>
                  <a:pt x="2911180" y="22851"/>
                </a:lnTo>
                <a:lnTo>
                  <a:pt x="2919433" y="27611"/>
                </a:lnTo>
                <a:lnTo>
                  <a:pt x="2927369" y="33324"/>
                </a:lnTo>
                <a:lnTo>
                  <a:pt x="2935623" y="39036"/>
                </a:lnTo>
                <a:lnTo>
                  <a:pt x="2942924" y="45384"/>
                </a:lnTo>
                <a:lnTo>
                  <a:pt x="2950225" y="52366"/>
                </a:lnTo>
                <a:lnTo>
                  <a:pt x="2957525" y="59665"/>
                </a:lnTo>
                <a:lnTo>
                  <a:pt x="2964192" y="67282"/>
                </a:lnTo>
                <a:lnTo>
                  <a:pt x="2970540" y="74899"/>
                </a:lnTo>
                <a:lnTo>
                  <a:pt x="2976571" y="83468"/>
                </a:lnTo>
                <a:lnTo>
                  <a:pt x="2982285" y="92037"/>
                </a:lnTo>
                <a:lnTo>
                  <a:pt x="2987682" y="101240"/>
                </a:lnTo>
                <a:lnTo>
                  <a:pt x="2992761" y="110444"/>
                </a:lnTo>
                <a:lnTo>
                  <a:pt x="2997522" y="119965"/>
                </a:lnTo>
                <a:lnTo>
                  <a:pt x="3001649" y="130121"/>
                </a:lnTo>
                <a:lnTo>
                  <a:pt x="3005458" y="140276"/>
                </a:lnTo>
                <a:lnTo>
                  <a:pt x="3008950" y="150749"/>
                </a:lnTo>
                <a:lnTo>
                  <a:pt x="3012124" y="161540"/>
                </a:lnTo>
                <a:lnTo>
                  <a:pt x="3014663" y="172330"/>
                </a:lnTo>
                <a:lnTo>
                  <a:pt x="3016885" y="183438"/>
                </a:lnTo>
                <a:lnTo>
                  <a:pt x="3018473" y="194546"/>
                </a:lnTo>
                <a:lnTo>
                  <a:pt x="3019742" y="205971"/>
                </a:lnTo>
                <a:lnTo>
                  <a:pt x="3020695" y="218031"/>
                </a:lnTo>
                <a:lnTo>
                  <a:pt x="3021012" y="229774"/>
                </a:lnTo>
                <a:lnTo>
                  <a:pt x="3021012" y="1276768"/>
                </a:lnTo>
                <a:lnTo>
                  <a:pt x="3013711" y="1272642"/>
                </a:lnTo>
                <a:lnTo>
                  <a:pt x="3006410" y="1268833"/>
                </a:lnTo>
                <a:lnTo>
                  <a:pt x="2999109" y="1265342"/>
                </a:lnTo>
                <a:lnTo>
                  <a:pt x="2991808" y="1262169"/>
                </a:lnTo>
                <a:lnTo>
                  <a:pt x="2983872" y="1258995"/>
                </a:lnTo>
                <a:lnTo>
                  <a:pt x="2976254" y="1256139"/>
                </a:lnTo>
                <a:lnTo>
                  <a:pt x="2968318" y="1253282"/>
                </a:lnTo>
                <a:lnTo>
                  <a:pt x="2960382" y="1251061"/>
                </a:lnTo>
                <a:lnTo>
                  <a:pt x="2952129" y="1248839"/>
                </a:lnTo>
                <a:lnTo>
                  <a:pt x="2944193" y="1247252"/>
                </a:lnTo>
                <a:lnTo>
                  <a:pt x="2935940" y="1245348"/>
                </a:lnTo>
                <a:lnTo>
                  <a:pt x="2927369" y="1244079"/>
                </a:lnTo>
                <a:lnTo>
                  <a:pt x="2919116" y="1242809"/>
                </a:lnTo>
                <a:lnTo>
                  <a:pt x="2910863" y="1242175"/>
                </a:lnTo>
                <a:lnTo>
                  <a:pt x="2901975" y="1241540"/>
                </a:lnTo>
                <a:lnTo>
                  <a:pt x="2893404" y="1241540"/>
                </a:lnTo>
                <a:lnTo>
                  <a:pt x="2646123" y="1213294"/>
                </a:lnTo>
                <a:lnTo>
                  <a:pt x="2646123" y="313876"/>
                </a:lnTo>
                <a:lnTo>
                  <a:pt x="374889" y="313876"/>
                </a:lnTo>
                <a:lnTo>
                  <a:pt x="374889" y="1959424"/>
                </a:lnTo>
                <a:lnTo>
                  <a:pt x="1610021" y="1959424"/>
                </a:lnTo>
                <a:lnTo>
                  <a:pt x="1923646" y="2273300"/>
                </a:lnTo>
                <a:lnTo>
                  <a:pt x="193952" y="2273300"/>
                </a:lnTo>
                <a:lnTo>
                  <a:pt x="183794" y="2273300"/>
                </a:lnTo>
                <a:lnTo>
                  <a:pt x="173953" y="2272348"/>
                </a:lnTo>
                <a:lnTo>
                  <a:pt x="164113" y="2270761"/>
                </a:lnTo>
                <a:lnTo>
                  <a:pt x="154908" y="2268857"/>
                </a:lnTo>
                <a:lnTo>
                  <a:pt x="145385" y="2266318"/>
                </a:lnTo>
                <a:lnTo>
                  <a:pt x="136496" y="2263144"/>
                </a:lnTo>
                <a:lnTo>
                  <a:pt x="127291" y="2259336"/>
                </a:lnTo>
                <a:lnTo>
                  <a:pt x="118720" y="2255528"/>
                </a:lnTo>
                <a:lnTo>
                  <a:pt x="109832" y="2250450"/>
                </a:lnTo>
                <a:lnTo>
                  <a:pt x="101579" y="2245689"/>
                </a:lnTo>
                <a:lnTo>
                  <a:pt x="93326" y="2240294"/>
                </a:lnTo>
                <a:lnTo>
                  <a:pt x="85390" y="2234264"/>
                </a:lnTo>
                <a:lnTo>
                  <a:pt x="77771" y="2227917"/>
                </a:lnTo>
                <a:lnTo>
                  <a:pt x="70470" y="2220935"/>
                </a:lnTo>
                <a:lnTo>
                  <a:pt x="63487" y="2213635"/>
                </a:lnTo>
                <a:lnTo>
                  <a:pt x="56821" y="2206018"/>
                </a:lnTo>
                <a:lnTo>
                  <a:pt x="50472" y="2198402"/>
                </a:lnTo>
                <a:lnTo>
                  <a:pt x="44441" y="2189833"/>
                </a:lnTo>
                <a:lnTo>
                  <a:pt x="38727" y="2181264"/>
                </a:lnTo>
                <a:lnTo>
                  <a:pt x="33013" y="2172060"/>
                </a:lnTo>
                <a:lnTo>
                  <a:pt x="28252" y="2162856"/>
                </a:lnTo>
                <a:lnTo>
                  <a:pt x="23490" y="2153335"/>
                </a:lnTo>
                <a:lnTo>
                  <a:pt x="19364" y="2143180"/>
                </a:lnTo>
                <a:lnTo>
                  <a:pt x="15237" y="2133024"/>
                </a:lnTo>
                <a:lnTo>
                  <a:pt x="11745" y="2122551"/>
                </a:lnTo>
                <a:lnTo>
                  <a:pt x="8888" y="2112078"/>
                </a:lnTo>
                <a:lnTo>
                  <a:pt x="6349" y="2100970"/>
                </a:lnTo>
                <a:lnTo>
                  <a:pt x="3809" y="2089862"/>
                </a:lnTo>
                <a:lnTo>
                  <a:pt x="2540" y="2078754"/>
                </a:lnTo>
                <a:lnTo>
                  <a:pt x="952" y="2067329"/>
                </a:lnTo>
                <a:lnTo>
                  <a:pt x="318" y="2055269"/>
                </a:lnTo>
                <a:lnTo>
                  <a:pt x="0" y="2043844"/>
                </a:lnTo>
                <a:lnTo>
                  <a:pt x="0" y="229774"/>
                </a:lnTo>
                <a:lnTo>
                  <a:pt x="318" y="218031"/>
                </a:lnTo>
                <a:lnTo>
                  <a:pt x="952" y="205971"/>
                </a:lnTo>
                <a:lnTo>
                  <a:pt x="2540" y="194546"/>
                </a:lnTo>
                <a:lnTo>
                  <a:pt x="3809" y="183438"/>
                </a:lnTo>
                <a:lnTo>
                  <a:pt x="6349" y="172330"/>
                </a:lnTo>
                <a:lnTo>
                  <a:pt x="8888" y="161540"/>
                </a:lnTo>
                <a:lnTo>
                  <a:pt x="11745" y="150749"/>
                </a:lnTo>
                <a:lnTo>
                  <a:pt x="15237" y="140276"/>
                </a:lnTo>
                <a:lnTo>
                  <a:pt x="19364" y="130121"/>
                </a:lnTo>
                <a:lnTo>
                  <a:pt x="23490" y="119965"/>
                </a:lnTo>
                <a:lnTo>
                  <a:pt x="28252" y="110444"/>
                </a:lnTo>
                <a:lnTo>
                  <a:pt x="33013" y="101240"/>
                </a:lnTo>
                <a:lnTo>
                  <a:pt x="38727" y="92037"/>
                </a:lnTo>
                <a:lnTo>
                  <a:pt x="44441" y="83468"/>
                </a:lnTo>
                <a:lnTo>
                  <a:pt x="50472" y="74899"/>
                </a:lnTo>
                <a:lnTo>
                  <a:pt x="56821" y="67282"/>
                </a:lnTo>
                <a:lnTo>
                  <a:pt x="63487" y="59665"/>
                </a:lnTo>
                <a:lnTo>
                  <a:pt x="70470" y="52366"/>
                </a:lnTo>
                <a:lnTo>
                  <a:pt x="77771" y="45384"/>
                </a:lnTo>
                <a:lnTo>
                  <a:pt x="85390" y="39036"/>
                </a:lnTo>
                <a:lnTo>
                  <a:pt x="93326" y="33324"/>
                </a:lnTo>
                <a:lnTo>
                  <a:pt x="101579" y="27611"/>
                </a:lnTo>
                <a:lnTo>
                  <a:pt x="109832" y="22851"/>
                </a:lnTo>
                <a:lnTo>
                  <a:pt x="118720" y="17773"/>
                </a:lnTo>
                <a:lnTo>
                  <a:pt x="127291" y="13964"/>
                </a:lnTo>
                <a:lnTo>
                  <a:pt x="136496" y="10156"/>
                </a:lnTo>
                <a:lnTo>
                  <a:pt x="145385" y="6982"/>
                </a:lnTo>
                <a:lnTo>
                  <a:pt x="154908" y="4443"/>
                </a:lnTo>
                <a:lnTo>
                  <a:pt x="164113" y="2539"/>
                </a:lnTo>
                <a:lnTo>
                  <a:pt x="173953" y="952"/>
                </a:lnTo>
                <a:lnTo>
                  <a:pt x="183794" y="0"/>
                </a:lnTo>
                <a:close/>
              </a:path>
            </a:pathLst>
          </a:custGeom>
          <a:solidFill>
            <a:schemeClr val="bg1"/>
          </a:solidFill>
          <a:ln>
            <a:noFill/>
          </a:ln>
          <a:effectLst>
            <a:outerShdw blurRad="50800" dist="38100" dir="2700000" algn="tl" rotWithShape="0">
              <a:prstClr val="black">
                <a:alpha val="40000"/>
              </a:prstClr>
            </a:outerShdw>
          </a:effectLst>
          <a:extLst/>
        </p:spPr>
        <p:txBody>
          <a:bodyPr anchor="ctr">
            <a:scene3d>
              <a:camera prst="orthographicFront"/>
              <a:lightRig rig="threePt" dir="t"/>
            </a:scene3d>
            <a:sp3d>
              <a:contourClr>
                <a:srgbClr val="FFFFFF"/>
              </a:contourClr>
            </a:sp3d>
          </a:bodyPr>
          <a:lstStyle/>
          <a:p>
            <a:pPr algn="ctr">
              <a:defRPr/>
            </a:pPr>
            <a:endParaRPr lang="zh-CN" altLang="en-US">
              <a:solidFill>
                <a:schemeClr val="bg1"/>
              </a:solidFill>
              <a:latin typeface="微软雅黑" panose="020B0503020204020204" pitchFamily="34" charset="-122"/>
              <a:ea typeface="微软雅黑" panose="020B0503020204020204" pitchFamily="34" charset="-122"/>
            </a:endParaRPr>
          </a:p>
        </p:txBody>
      </p:sp>
      <p:sp>
        <p:nvSpPr>
          <p:cNvPr id="15" name="Oval 12"/>
          <p:cNvSpPr/>
          <p:nvPr/>
        </p:nvSpPr>
        <p:spPr>
          <a:xfrm>
            <a:off x="1768126" y="1641574"/>
            <a:ext cx="1573212" cy="1573212"/>
          </a:xfrm>
          <a:prstGeom prst="ellipse">
            <a:avLst/>
          </a:prstGeom>
          <a:noFill/>
          <a:ln w="101600" cap="rnd" cmpd="sng">
            <a:solidFill>
              <a:schemeClr val="bg1">
                <a:lumMod val="85000"/>
              </a:schemeClr>
            </a:solidFill>
            <a:prstDash val="sysDot"/>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ctr" eaLnBrk="1" hangingPunct="1"/>
            <a:endParaRPr lang="zh-CN" altLang="zh-CN">
              <a:solidFill>
                <a:srgbClr val="FFFFFF"/>
              </a:solidFill>
              <a:latin typeface="方正兰亭黑简体" panose="02000000000000000000" pitchFamily="2" charset="-122"/>
              <a:ea typeface="方正兰亭黑简体" panose="02000000000000000000" pitchFamily="2" charset="-122"/>
            </a:endParaRPr>
          </a:p>
        </p:txBody>
      </p:sp>
      <p:sp>
        <p:nvSpPr>
          <p:cNvPr id="16" name="Oval 13"/>
          <p:cNvSpPr/>
          <p:nvPr/>
        </p:nvSpPr>
        <p:spPr>
          <a:xfrm>
            <a:off x="1966563" y="1840011"/>
            <a:ext cx="1176338" cy="1176338"/>
          </a:xfrm>
          <a:prstGeom prst="ellipse">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sz="2400" b="1" dirty="0">
                <a:solidFill>
                  <a:schemeClr val="bg1"/>
                </a:solidFill>
                <a:latin typeface="方正兰亭黑简体" panose="02000000000000000000" pitchFamily="2" charset="-122"/>
                <a:ea typeface="方正兰亭黑简体" panose="02000000000000000000" pitchFamily="2" charset="-122"/>
                <a:cs typeface="Open Sans" panose="020B0606030504020204" pitchFamily="34" charset="0"/>
              </a:rPr>
              <a:t>80</a:t>
            </a:r>
            <a:r>
              <a:rPr lang="en-US" sz="2400" b="1" dirty="0" smtClean="0">
                <a:solidFill>
                  <a:schemeClr val="bg1"/>
                </a:solidFill>
                <a:latin typeface="方正兰亭黑简体" panose="02000000000000000000" pitchFamily="2" charset="-122"/>
                <a:ea typeface="方正兰亭黑简体" panose="02000000000000000000" pitchFamily="2" charset="-122"/>
                <a:cs typeface="Open Sans" panose="020B0606030504020204" pitchFamily="34" charset="0"/>
              </a:rPr>
              <a:t>%</a:t>
            </a:r>
            <a:endParaRPr lang="en-US" sz="2400" b="1" dirty="0">
              <a:solidFill>
                <a:schemeClr val="bg1"/>
              </a:solidFill>
              <a:latin typeface="方正兰亭黑简体" panose="02000000000000000000" pitchFamily="2" charset="-122"/>
              <a:ea typeface="方正兰亭黑简体" panose="02000000000000000000" pitchFamily="2" charset="-122"/>
              <a:cs typeface="Open Sans" panose="020B0606030504020204" pitchFamily="34" charset="0"/>
            </a:endParaRPr>
          </a:p>
        </p:txBody>
      </p:sp>
      <p:sp>
        <p:nvSpPr>
          <p:cNvPr id="17" name="Arc 14"/>
          <p:cNvSpPr/>
          <p:nvPr/>
        </p:nvSpPr>
        <p:spPr>
          <a:xfrm>
            <a:off x="1768126" y="1641574"/>
            <a:ext cx="1573212" cy="1573212"/>
          </a:xfrm>
          <a:prstGeom prst="arc">
            <a:avLst>
              <a:gd name="adj1" fmla="val 16018236"/>
              <a:gd name="adj2" fmla="val 9832525"/>
            </a:avLst>
          </a:prstGeom>
          <a:noFill/>
          <a:ln w="101600" cap="rnd" cmpd="sng">
            <a:solidFill>
              <a:srgbClr val="2F5EB0"/>
            </a:solidFill>
            <a:prstDash val="sysDot"/>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latin typeface="方正兰亭黑简体" panose="02000000000000000000" pitchFamily="2" charset="-122"/>
              <a:ea typeface="方正兰亭黑简体" panose="02000000000000000000" pitchFamily="2" charset="-122"/>
            </a:endParaRPr>
          </a:p>
        </p:txBody>
      </p:sp>
      <p:sp>
        <p:nvSpPr>
          <p:cNvPr id="18" name="Oval 18"/>
          <p:cNvSpPr/>
          <p:nvPr/>
        </p:nvSpPr>
        <p:spPr>
          <a:xfrm>
            <a:off x="4151435" y="1641574"/>
            <a:ext cx="1573212" cy="1573212"/>
          </a:xfrm>
          <a:prstGeom prst="ellipse">
            <a:avLst/>
          </a:prstGeom>
          <a:noFill/>
          <a:ln w="101600" cap="rnd" cmpd="sng">
            <a:solidFill>
              <a:schemeClr val="bg1">
                <a:lumMod val="85000"/>
              </a:schemeClr>
            </a:solidFill>
            <a:prstDash val="sysDot"/>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ctr" eaLnBrk="1" hangingPunct="1"/>
            <a:endParaRPr lang="zh-CN" altLang="zh-CN">
              <a:solidFill>
                <a:srgbClr val="FFFFFF"/>
              </a:solidFill>
              <a:latin typeface="方正兰亭黑简体" panose="02000000000000000000" pitchFamily="2" charset="-122"/>
              <a:ea typeface="方正兰亭黑简体" panose="02000000000000000000" pitchFamily="2" charset="-122"/>
            </a:endParaRPr>
          </a:p>
        </p:txBody>
      </p:sp>
      <p:sp>
        <p:nvSpPr>
          <p:cNvPr id="19" name="Oval 19"/>
          <p:cNvSpPr/>
          <p:nvPr/>
        </p:nvSpPr>
        <p:spPr>
          <a:xfrm>
            <a:off x="4349872" y="1840011"/>
            <a:ext cx="1176338" cy="1176338"/>
          </a:xfrm>
          <a:prstGeom prst="ellipse">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sz="2400" b="1" dirty="0">
                <a:solidFill>
                  <a:schemeClr val="bg1"/>
                </a:solidFill>
                <a:latin typeface="方正兰亭黑简体" panose="02000000000000000000" pitchFamily="2" charset="-122"/>
                <a:ea typeface="方正兰亭黑简体" panose="02000000000000000000" pitchFamily="2" charset="-122"/>
                <a:cs typeface="Open Sans" panose="020B0606030504020204" pitchFamily="34" charset="0"/>
              </a:rPr>
              <a:t>50</a:t>
            </a:r>
            <a:r>
              <a:rPr lang="en-US" sz="2400" b="1" dirty="0" smtClean="0">
                <a:solidFill>
                  <a:schemeClr val="bg1"/>
                </a:solidFill>
                <a:latin typeface="方正兰亭黑简体" panose="02000000000000000000" pitchFamily="2" charset="-122"/>
                <a:ea typeface="方正兰亭黑简体" panose="02000000000000000000" pitchFamily="2" charset="-122"/>
                <a:cs typeface="Open Sans" panose="020B0606030504020204" pitchFamily="34" charset="0"/>
              </a:rPr>
              <a:t>%</a:t>
            </a:r>
            <a:endParaRPr lang="en-US" sz="2400" b="1" dirty="0">
              <a:solidFill>
                <a:schemeClr val="bg1"/>
              </a:solidFill>
              <a:latin typeface="方正兰亭黑简体" panose="02000000000000000000" pitchFamily="2" charset="-122"/>
              <a:ea typeface="方正兰亭黑简体" panose="02000000000000000000" pitchFamily="2" charset="-122"/>
              <a:cs typeface="Open Sans" panose="020B0606030504020204" pitchFamily="34" charset="0"/>
            </a:endParaRPr>
          </a:p>
        </p:txBody>
      </p:sp>
      <p:sp>
        <p:nvSpPr>
          <p:cNvPr id="20" name="Arc 20"/>
          <p:cNvSpPr/>
          <p:nvPr/>
        </p:nvSpPr>
        <p:spPr>
          <a:xfrm>
            <a:off x="4151435" y="1641574"/>
            <a:ext cx="1573212" cy="1573212"/>
          </a:xfrm>
          <a:prstGeom prst="arc">
            <a:avLst>
              <a:gd name="adj1" fmla="val 16018236"/>
              <a:gd name="adj2" fmla="val 5788795"/>
            </a:avLst>
          </a:prstGeom>
          <a:noFill/>
          <a:ln w="101600" cap="rnd" cmpd="sng">
            <a:solidFill>
              <a:srgbClr val="2F5EB0"/>
            </a:solidFill>
            <a:prstDash val="sysDot"/>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latin typeface="方正兰亭黑简体" panose="02000000000000000000" pitchFamily="2" charset="-122"/>
              <a:ea typeface="方正兰亭黑简体" panose="02000000000000000000" pitchFamily="2" charset="-122"/>
            </a:endParaRPr>
          </a:p>
        </p:txBody>
      </p:sp>
      <p:sp>
        <p:nvSpPr>
          <p:cNvPr id="21" name="Oval 22"/>
          <p:cNvSpPr/>
          <p:nvPr/>
        </p:nvSpPr>
        <p:spPr>
          <a:xfrm>
            <a:off x="6527698" y="1641574"/>
            <a:ext cx="1573213" cy="1573212"/>
          </a:xfrm>
          <a:prstGeom prst="ellipse">
            <a:avLst/>
          </a:prstGeom>
          <a:noFill/>
          <a:ln w="101600" cap="rnd" cmpd="sng">
            <a:solidFill>
              <a:schemeClr val="bg1">
                <a:lumMod val="85000"/>
              </a:schemeClr>
            </a:solidFill>
            <a:prstDash val="sysDot"/>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ctr" eaLnBrk="1" hangingPunct="1"/>
            <a:endParaRPr lang="zh-CN" altLang="zh-CN">
              <a:solidFill>
                <a:srgbClr val="FFFFFF"/>
              </a:solidFill>
              <a:latin typeface="方正兰亭黑简体" panose="02000000000000000000" pitchFamily="2" charset="-122"/>
              <a:ea typeface="方正兰亭黑简体" panose="02000000000000000000" pitchFamily="2" charset="-122"/>
            </a:endParaRPr>
          </a:p>
        </p:txBody>
      </p:sp>
      <p:sp>
        <p:nvSpPr>
          <p:cNvPr id="22" name="Oval 23"/>
          <p:cNvSpPr/>
          <p:nvPr/>
        </p:nvSpPr>
        <p:spPr>
          <a:xfrm>
            <a:off x="6726136" y="1840011"/>
            <a:ext cx="1176337" cy="1176338"/>
          </a:xfrm>
          <a:prstGeom prst="ellipse">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sz="2400" b="1" dirty="0">
                <a:solidFill>
                  <a:schemeClr val="bg1"/>
                </a:solidFill>
                <a:latin typeface="方正兰亭黑简体" panose="02000000000000000000" pitchFamily="2" charset="-122"/>
                <a:ea typeface="方正兰亭黑简体" panose="02000000000000000000" pitchFamily="2" charset="-122"/>
                <a:cs typeface="Open Sans" panose="020B0606030504020204" pitchFamily="34" charset="0"/>
              </a:rPr>
              <a:t>45</a:t>
            </a:r>
            <a:r>
              <a:rPr lang="en-US" sz="2400" b="1" dirty="0" smtClean="0">
                <a:solidFill>
                  <a:schemeClr val="bg1"/>
                </a:solidFill>
                <a:latin typeface="方正兰亭黑简体" panose="02000000000000000000" pitchFamily="2" charset="-122"/>
                <a:ea typeface="方正兰亭黑简体" panose="02000000000000000000" pitchFamily="2" charset="-122"/>
                <a:cs typeface="Open Sans" panose="020B0606030504020204" pitchFamily="34" charset="0"/>
              </a:rPr>
              <a:t>%</a:t>
            </a:r>
            <a:endParaRPr lang="en-US" sz="2400" b="1" dirty="0">
              <a:solidFill>
                <a:schemeClr val="bg1"/>
              </a:solidFill>
              <a:latin typeface="方正兰亭黑简体" panose="02000000000000000000" pitchFamily="2" charset="-122"/>
              <a:ea typeface="方正兰亭黑简体" panose="02000000000000000000" pitchFamily="2" charset="-122"/>
              <a:cs typeface="Open Sans" panose="020B0606030504020204" pitchFamily="34" charset="0"/>
            </a:endParaRPr>
          </a:p>
        </p:txBody>
      </p:sp>
      <p:sp>
        <p:nvSpPr>
          <p:cNvPr id="23" name="Arc 24"/>
          <p:cNvSpPr/>
          <p:nvPr/>
        </p:nvSpPr>
        <p:spPr>
          <a:xfrm>
            <a:off x="6527698" y="1641574"/>
            <a:ext cx="1573213" cy="1573212"/>
          </a:xfrm>
          <a:prstGeom prst="arc">
            <a:avLst>
              <a:gd name="adj1" fmla="val 16018236"/>
              <a:gd name="adj2" fmla="val 3132458"/>
            </a:avLst>
          </a:prstGeom>
          <a:noFill/>
          <a:ln w="101600" cap="rnd" cmpd="sng">
            <a:solidFill>
              <a:srgbClr val="2F5EB0"/>
            </a:solidFill>
            <a:prstDash val="sysDot"/>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latin typeface="方正兰亭黑简体" panose="02000000000000000000" pitchFamily="2" charset="-122"/>
              <a:ea typeface="方正兰亭黑简体" panose="02000000000000000000" pitchFamily="2" charset="-122"/>
            </a:endParaRPr>
          </a:p>
        </p:txBody>
      </p:sp>
      <p:sp>
        <p:nvSpPr>
          <p:cNvPr id="24" name="Oval 26"/>
          <p:cNvSpPr/>
          <p:nvPr/>
        </p:nvSpPr>
        <p:spPr>
          <a:xfrm>
            <a:off x="8873429" y="1641574"/>
            <a:ext cx="1573213" cy="1573212"/>
          </a:xfrm>
          <a:prstGeom prst="ellipse">
            <a:avLst/>
          </a:prstGeom>
          <a:noFill/>
          <a:ln w="101600" cap="rnd" cmpd="sng">
            <a:solidFill>
              <a:schemeClr val="bg1">
                <a:lumMod val="85000"/>
              </a:schemeClr>
            </a:solidFill>
            <a:prstDash val="sysDot"/>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ctr" eaLnBrk="1" hangingPunct="1"/>
            <a:endParaRPr lang="zh-CN" altLang="zh-CN">
              <a:solidFill>
                <a:srgbClr val="FFFFFF"/>
              </a:solidFill>
              <a:latin typeface="方正兰亭黑简体" panose="02000000000000000000" pitchFamily="2" charset="-122"/>
              <a:ea typeface="方正兰亭黑简体" panose="02000000000000000000" pitchFamily="2" charset="-122"/>
            </a:endParaRPr>
          </a:p>
        </p:txBody>
      </p:sp>
      <p:sp>
        <p:nvSpPr>
          <p:cNvPr id="25" name="Oval 27"/>
          <p:cNvSpPr/>
          <p:nvPr/>
        </p:nvSpPr>
        <p:spPr>
          <a:xfrm>
            <a:off x="9071867" y="1840011"/>
            <a:ext cx="1176337" cy="1176338"/>
          </a:xfrm>
          <a:prstGeom prst="ellipse">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sz="2400" b="1" dirty="0">
                <a:solidFill>
                  <a:schemeClr val="bg1"/>
                </a:solidFill>
                <a:latin typeface="方正兰亭黑简体" panose="02000000000000000000" pitchFamily="2" charset="-122"/>
                <a:ea typeface="方正兰亭黑简体" panose="02000000000000000000" pitchFamily="2" charset="-122"/>
                <a:cs typeface="Open Sans" panose="020B0606030504020204" pitchFamily="34" charset="0"/>
              </a:rPr>
              <a:t>90</a:t>
            </a:r>
            <a:r>
              <a:rPr lang="en-US" sz="2400" b="1" dirty="0" smtClean="0">
                <a:solidFill>
                  <a:schemeClr val="bg1"/>
                </a:solidFill>
                <a:latin typeface="方正兰亭黑简体" panose="02000000000000000000" pitchFamily="2" charset="-122"/>
                <a:ea typeface="方正兰亭黑简体" panose="02000000000000000000" pitchFamily="2" charset="-122"/>
                <a:cs typeface="Open Sans" panose="020B0606030504020204" pitchFamily="34" charset="0"/>
              </a:rPr>
              <a:t>%</a:t>
            </a:r>
            <a:endParaRPr lang="en-US" sz="2400" b="1" dirty="0">
              <a:solidFill>
                <a:schemeClr val="bg1"/>
              </a:solidFill>
              <a:latin typeface="方正兰亭黑简体" panose="02000000000000000000" pitchFamily="2" charset="-122"/>
              <a:ea typeface="方正兰亭黑简体" panose="02000000000000000000" pitchFamily="2" charset="-122"/>
              <a:cs typeface="Open Sans" panose="020B0606030504020204" pitchFamily="34" charset="0"/>
            </a:endParaRPr>
          </a:p>
        </p:txBody>
      </p:sp>
      <p:sp>
        <p:nvSpPr>
          <p:cNvPr id="26" name="Arc 28"/>
          <p:cNvSpPr/>
          <p:nvPr/>
        </p:nvSpPr>
        <p:spPr>
          <a:xfrm>
            <a:off x="8873429" y="1641574"/>
            <a:ext cx="1573213" cy="1573212"/>
          </a:xfrm>
          <a:prstGeom prst="arc">
            <a:avLst>
              <a:gd name="adj1" fmla="val 16018236"/>
              <a:gd name="adj2" fmla="val 13285852"/>
            </a:avLst>
          </a:prstGeom>
          <a:noFill/>
          <a:ln w="101600" cap="rnd" cmpd="sng">
            <a:solidFill>
              <a:srgbClr val="2F5EB0"/>
            </a:solidFill>
            <a:prstDash val="sysDot"/>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latin typeface="方正兰亭黑简体" panose="02000000000000000000" pitchFamily="2" charset="-122"/>
              <a:ea typeface="方正兰亭黑简体" panose="02000000000000000000" pitchFamily="2" charset="-122"/>
            </a:endParaRPr>
          </a:p>
        </p:txBody>
      </p:sp>
      <p:sp>
        <p:nvSpPr>
          <p:cNvPr id="27" name="矩形 26"/>
          <p:cNvSpPr/>
          <p:nvPr/>
        </p:nvSpPr>
        <p:spPr>
          <a:xfrm>
            <a:off x="1417067" y="3436645"/>
            <a:ext cx="2159566" cy="928459"/>
          </a:xfrm>
          <a:prstGeom prst="rect">
            <a:avLst/>
          </a:prstGeom>
        </p:spPr>
        <p:txBody>
          <a:bodyPr wrap="none">
            <a:spAutoFit/>
          </a:bodyPr>
          <a:lstStyle/>
          <a:p>
            <a:pPr algn="ctr">
              <a:spcBef>
                <a:spcPct val="0"/>
              </a:spcBef>
              <a:buFont typeface="Arial" charset="0"/>
              <a:buNone/>
            </a:pPr>
            <a:r>
              <a:rPr lang="zh-CN" altLang="en-US" b="1" dirty="0">
                <a:solidFill>
                  <a:srgbClr val="2F5EB0"/>
                </a:solidFill>
                <a:latin typeface="微软雅黑" panose="020B0503020204020204" pitchFamily="34" charset="-122"/>
                <a:ea typeface="微软雅黑" panose="020B0503020204020204" pitchFamily="34" charset="-122"/>
                <a:cs typeface="Arial" panose="020B0604020202020204" pitchFamily="34" charset="0"/>
              </a:rPr>
              <a:t>第一季度</a:t>
            </a:r>
            <a:endParaRPr lang="zh-CN" altLang="en-US" b="1" dirty="0" smtClean="0">
              <a:solidFill>
                <a:srgbClr val="2F5EB0"/>
              </a:solidFill>
              <a:latin typeface="微软雅黑" panose="020B0503020204020204" pitchFamily="34" charset="-122"/>
              <a:ea typeface="微软雅黑" panose="020B0503020204020204" pitchFamily="34" charset="-122"/>
              <a:cs typeface="Arial" panose="020B0604020202020204" pitchFamily="34" charset="0"/>
            </a:endParaRPr>
          </a:p>
          <a:p>
            <a:pPr algn="ctr">
              <a:spcBef>
                <a:spcPts val="500"/>
              </a:spcBef>
              <a:spcAft>
                <a:spcPts val="0"/>
              </a:spcAft>
              <a:defRPr/>
            </a:pPr>
            <a:r>
              <a:rPr lang="zh-CN" altLang="en-US" sz="1400" kern="100" dirty="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rPr>
              <a:t>在此输入详细文字介绍，</a:t>
            </a:r>
            <a:endParaRPr lang="en-US" altLang="zh-CN" sz="1400" kern="100" dirty="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endParaRPr>
          </a:p>
          <a:p>
            <a:pPr algn="ctr">
              <a:spcBef>
                <a:spcPts val="500"/>
              </a:spcBef>
              <a:spcAft>
                <a:spcPts val="0"/>
              </a:spcAft>
              <a:defRPr/>
            </a:pPr>
            <a:r>
              <a:rPr lang="zh-CN" altLang="en-US" sz="1400" kern="100" dirty="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rPr>
              <a:t>和详细信息。</a:t>
            </a:r>
          </a:p>
        </p:txBody>
      </p:sp>
      <p:sp>
        <p:nvSpPr>
          <p:cNvPr id="28" name="矩形 27"/>
          <p:cNvSpPr/>
          <p:nvPr/>
        </p:nvSpPr>
        <p:spPr>
          <a:xfrm>
            <a:off x="3866013" y="3429000"/>
            <a:ext cx="2159566" cy="928459"/>
          </a:xfrm>
          <a:prstGeom prst="rect">
            <a:avLst/>
          </a:prstGeom>
        </p:spPr>
        <p:txBody>
          <a:bodyPr wrap="none">
            <a:spAutoFit/>
          </a:bodyPr>
          <a:lstStyle/>
          <a:p>
            <a:pPr algn="ctr">
              <a:spcBef>
                <a:spcPct val="0"/>
              </a:spcBef>
              <a:buFont typeface="Arial" charset="0"/>
              <a:buNone/>
            </a:pPr>
            <a:r>
              <a:rPr lang="zh-CN" altLang="en-US" b="1" dirty="0">
                <a:solidFill>
                  <a:srgbClr val="2F5EB0"/>
                </a:solidFill>
                <a:latin typeface="微软雅黑" panose="020B0503020204020204" pitchFamily="34" charset="-122"/>
                <a:ea typeface="微软雅黑" panose="020B0503020204020204" pitchFamily="34" charset="-122"/>
                <a:cs typeface="Arial" panose="020B0604020202020204" pitchFamily="34" charset="0"/>
              </a:rPr>
              <a:t>第二季度</a:t>
            </a:r>
            <a:endParaRPr lang="zh-CN" altLang="en-US" b="1" dirty="0" smtClean="0">
              <a:solidFill>
                <a:srgbClr val="2F5EB0"/>
              </a:solidFill>
              <a:latin typeface="微软雅黑" panose="020B0503020204020204" pitchFamily="34" charset="-122"/>
              <a:ea typeface="微软雅黑" panose="020B0503020204020204" pitchFamily="34" charset="-122"/>
              <a:cs typeface="Arial" panose="020B0604020202020204" pitchFamily="34" charset="0"/>
            </a:endParaRPr>
          </a:p>
          <a:p>
            <a:pPr algn="ctr">
              <a:spcBef>
                <a:spcPts val="500"/>
              </a:spcBef>
              <a:spcAft>
                <a:spcPts val="0"/>
              </a:spcAft>
              <a:defRPr/>
            </a:pPr>
            <a:r>
              <a:rPr lang="zh-CN" altLang="en-US" sz="1400" kern="100" dirty="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rPr>
              <a:t>在此输入详细文字介绍，</a:t>
            </a:r>
            <a:endParaRPr lang="en-US" altLang="zh-CN" sz="1400" kern="100" dirty="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endParaRPr>
          </a:p>
          <a:p>
            <a:pPr algn="ctr">
              <a:spcBef>
                <a:spcPts val="500"/>
              </a:spcBef>
              <a:spcAft>
                <a:spcPts val="0"/>
              </a:spcAft>
              <a:defRPr/>
            </a:pPr>
            <a:r>
              <a:rPr lang="zh-CN" altLang="en-US" sz="1400" kern="100" dirty="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rPr>
              <a:t>和详细信息。</a:t>
            </a:r>
          </a:p>
        </p:txBody>
      </p:sp>
      <p:sp>
        <p:nvSpPr>
          <p:cNvPr id="29" name="矩形 28"/>
          <p:cNvSpPr/>
          <p:nvPr/>
        </p:nvSpPr>
        <p:spPr>
          <a:xfrm>
            <a:off x="6242277" y="3429000"/>
            <a:ext cx="2159566" cy="928459"/>
          </a:xfrm>
          <a:prstGeom prst="rect">
            <a:avLst/>
          </a:prstGeom>
        </p:spPr>
        <p:txBody>
          <a:bodyPr wrap="none">
            <a:spAutoFit/>
          </a:bodyPr>
          <a:lstStyle/>
          <a:p>
            <a:pPr algn="ctr">
              <a:spcBef>
                <a:spcPct val="0"/>
              </a:spcBef>
              <a:buFont typeface="Arial" charset="0"/>
              <a:buNone/>
            </a:pPr>
            <a:r>
              <a:rPr lang="zh-CN" altLang="en-US" b="1" dirty="0" smtClean="0">
                <a:solidFill>
                  <a:srgbClr val="2F5EB0"/>
                </a:solidFill>
                <a:latin typeface="微软雅黑" panose="020B0503020204020204" pitchFamily="34" charset="-122"/>
                <a:ea typeface="微软雅黑" panose="020B0503020204020204" pitchFamily="34" charset="-122"/>
                <a:cs typeface="Arial" panose="020B0604020202020204" pitchFamily="34" charset="0"/>
              </a:rPr>
              <a:t>第三季度</a:t>
            </a:r>
          </a:p>
          <a:p>
            <a:pPr algn="ctr">
              <a:spcBef>
                <a:spcPts val="500"/>
              </a:spcBef>
              <a:spcAft>
                <a:spcPts val="0"/>
              </a:spcAft>
              <a:defRPr/>
            </a:pPr>
            <a:r>
              <a:rPr lang="zh-CN" altLang="en-US" sz="1400" kern="100" dirty="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rPr>
              <a:t>在此输入详细文字介绍，</a:t>
            </a:r>
            <a:endParaRPr lang="en-US" altLang="zh-CN" sz="1400" kern="100" dirty="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endParaRPr>
          </a:p>
          <a:p>
            <a:pPr algn="ctr">
              <a:spcBef>
                <a:spcPts val="500"/>
              </a:spcBef>
              <a:spcAft>
                <a:spcPts val="0"/>
              </a:spcAft>
              <a:defRPr/>
            </a:pPr>
            <a:r>
              <a:rPr lang="zh-CN" altLang="en-US" sz="1400" kern="100" dirty="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rPr>
              <a:t>和详细信息。</a:t>
            </a:r>
          </a:p>
        </p:txBody>
      </p:sp>
      <p:sp>
        <p:nvSpPr>
          <p:cNvPr id="30" name="矩形 29"/>
          <p:cNvSpPr/>
          <p:nvPr/>
        </p:nvSpPr>
        <p:spPr>
          <a:xfrm>
            <a:off x="8618541" y="3429000"/>
            <a:ext cx="2159566" cy="928459"/>
          </a:xfrm>
          <a:prstGeom prst="rect">
            <a:avLst/>
          </a:prstGeom>
        </p:spPr>
        <p:txBody>
          <a:bodyPr wrap="none">
            <a:spAutoFit/>
          </a:bodyPr>
          <a:lstStyle/>
          <a:p>
            <a:pPr algn="ctr">
              <a:spcBef>
                <a:spcPct val="0"/>
              </a:spcBef>
              <a:buFont typeface="Arial" charset="0"/>
              <a:buNone/>
            </a:pPr>
            <a:r>
              <a:rPr lang="zh-CN" altLang="en-US" b="1" dirty="0">
                <a:solidFill>
                  <a:srgbClr val="2F5EB0"/>
                </a:solidFill>
                <a:latin typeface="微软雅黑" panose="020B0503020204020204" pitchFamily="34" charset="-122"/>
                <a:ea typeface="微软雅黑" panose="020B0503020204020204" pitchFamily="34" charset="-122"/>
                <a:cs typeface="Arial" panose="020B0604020202020204" pitchFamily="34" charset="0"/>
              </a:rPr>
              <a:t>第四季度</a:t>
            </a:r>
            <a:endParaRPr lang="zh-CN" altLang="en-US" b="1" dirty="0" smtClean="0">
              <a:solidFill>
                <a:srgbClr val="2F5EB0"/>
              </a:solidFill>
              <a:latin typeface="微软雅黑" panose="020B0503020204020204" pitchFamily="34" charset="-122"/>
              <a:ea typeface="微软雅黑" panose="020B0503020204020204" pitchFamily="34" charset="-122"/>
              <a:cs typeface="Arial" panose="020B0604020202020204" pitchFamily="34" charset="0"/>
            </a:endParaRPr>
          </a:p>
          <a:p>
            <a:pPr algn="ctr">
              <a:spcBef>
                <a:spcPts val="500"/>
              </a:spcBef>
              <a:spcAft>
                <a:spcPts val="0"/>
              </a:spcAft>
              <a:defRPr/>
            </a:pPr>
            <a:r>
              <a:rPr lang="zh-CN" altLang="en-US" sz="1400" kern="100" dirty="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rPr>
              <a:t>在此输入详细文字介绍，</a:t>
            </a:r>
            <a:endParaRPr lang="en-US" altLang="zh-CN" sz="1400" kern="100" dirty="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endParaRPr>
          </a:p>
          <a:p>
            <a:pPr algn="ctr">
              <a:spcBef>
                <a:spcPts val="500"/>
              </a:spcBef>
              <a:spcAft>
                <a:spcPts val="0"/>
              </a:spcAft>
              <a:defRPr/>
            </a:pPr>
            <a:r>
              <a:rPr lang="zh-CN" altLang="en-US" sz="1400" kern="100" dirty="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rPr>
              <a:t>和详细信息。</a:t>
            </a:r>
          </a:p>
        </p:txBody>
      </p:sp>
      <p:sp>
        <p:nvSpPr>
          <p:cNvPr id="31" name="Freeform 12"/>
          <p:cNvSpPr>
            <a:spLocks/>
          </p:cNvSpPr>
          <p:nvPr/>
        </p:nvSpPr>
        <p:spPr bwMode="auto">
          <a:xfrm>
            <a:off x="1536501" y="4502621"/>
            <a:ext cx="528638" cy="530225"/>
          </a:xfrm>
          <a:custGeom>
            <a:avLst/>
            <a:gdLst>
              <a:gd name="T0" fmla="*/ 0 w 1446"/>
              <a:gd name="T1" fmla="*/ 0 h 1446"/>
              <a:gd name="T2" fmla="*/ 1446 w 1446"/>
              <a:gd name="T3" fmla="*/ 0 h 1446"/>
              <a:gd name="T4" fmla="*/ 1446 w 1446"/>
              <a:gd name="T5" fmla="*/ 458 h 1446"/>
              <a:gd name="T6" fmla="*/ 438 w 1446"/>
              <a:gd name="T7" fmla="*/ 458 h 1446"/>
              <a:gd name="T8" fmla="*/ 438 w 1446"/>
              <a:gd name="T9" fmla="*/ 1446 h 1446"/>
              <a:gd name="T10" fmla="*/ 0 w 1446"/>
              <a:gd name="T11" fmla="*/ 1446 h 1446"/>
              <a:gd name="T12" fmla="*/ 0 w 1446"/>
              <a:gd name="T13" fmla="*/ 0 h 1446"/>
            </a:gdLst>
            <a:ahLst/>
            <a:cxnLst>
              <a:cxn ang="0">
                <a:pos x="T0" y="T1"/>
              </a:cxn>
              <a:cxn ang="0">
                <a:pos x="T2" y="T3"/>
              </a:cxn>
              <a:cxn ang="0">
                <a:pos x="T4" y="T5"/>
              </a:cxn>
              <a:cxn ang="0">
                <a:pos x="T6" y="T7"/>
              </a:cxn>
              <a:cxn ang="0">
                <a:pos x="T8" y="T9"/>
              </a:cxn>
              <a:cxn ang="0">
                <a:pos x="T10" y="T11"/>
              </a:cxn>
              <a:cxn ang="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rgbClr val="2F5EB0"/>
          </a:solidFill>
          <a:ln>
            <a:noFill/>
          </a:ln>
          <a:effectLst>
            <a:innerShdw blurRad="63500" dist="50800" dir="13500000">
              <a:prstClr val="black">
                <a:alpha val="50000"/>
              </a:prstClr>
            </a:innerShdw>
          </a:effectLst>
          <a:extLst/>
        </p:spPr>
        <p:txBody>
          <a:bodyPr/>
          <a:lstStyle/>
          <a:p>
            <a:endParaRPr lang="zh-CN" altLang="en-US">
              <a:solidFill>
                <a:schemeClr val="tx1">
                  <a:lumMod val="50000"/>
                  <a:lumOff val="50000"/>
                </a:schemeClr>
              </a:solidFill>
            </a:endParaRPr>
          </a:p>
        </p:txBody>
      </p:sp>
      <p:sp>
        <p:nvSpPr>
          <p:cNvPr id="32" name="Freeform 12"/>
          <p:cNvSpPr>
            <a:spLocks/>
          </p:cNvSpPr>
          <p:nvPr/>
        </p:nvSpPr>
        <p:spPr bwMode="auto">
          <a:xfrm flipH="1" flipV="1">
            <a:off x="10130035" y="5419055"/>
            <a:ext cx="528638" cy="530225"/>
          </a:xfrm>
          <a:custGeom>
            <a:avLst/>
            <a:gdLst>
              <a:gd name="T0" fmla="*/ 0 w 1446"/>
              <a:gd name="T1" fmla="*/ 0 h 1446"/>
              <a:gd name="T2" fmla="*/ 1446 w 1446"/>
              <a:gd name="T3" fmla="*/ 0 h 1446"/>
              <a:gd name="T4" fmla="*/ 1446 w 1446"/>
              <a:gd name="T5" fmla="*/ 458 h 1446"/>
              <a:gd name="T6" fmla="*/ 438 w 1446"/>
              <a:gd name="T7" fmla="*/ 458 h 1446"/>
              <a:gd name="T8" fmla="*/ 438 w 1446"/>
              <a:gd name="T9" fmla="*/ 1446 h 1446"/>
              <a:gd name="T10" fmla="*/ 0 w 1446"/>
              <a:gd name="T11" fmla="*/ 1446 h 1446"/>
              <a:gd name="T12" fmla="*/ 0 w 1446"/>
              <a:gd name="T13" fmla="*/ 0 h 1446"/>
            </a:gdLst>
            <a:ahLst/>
            <a:cxnLst>
              <a:cxn ang="0">
                <a:pos x="T0" y="T1"/>
              </a:cxn>
              <a:cxn ang="0">
                <a:pos x="T2" y="T3"/>
              </a:cxn>
              <a:cxn ang="0">
                <a:pos x="T4" y="T5"/>
              </a:cxn>
              <a:cxn ang="0">
                <a:pos x="T6" y="T7"/>
              </a:cxn>
              <a:cxn ang="0">
                <a:pos x="T8" y="T9"/>
              </a:cxn>
              <a:cxn ang="0">
                <a:pos x="T10" y="T11"/>
              </a:cxn>
              <a:cxn ang="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rgbClr val="2F5EB0"/>
          </a:solidFill>
          <a:ln>
            <a:noFill/>
          </a:ln>
          <a:effectLst>
            <a:innerShdw blurRad="63500" dist="50800" dir="13500000">
              <a:prstClr val="black">
                <a:alpha val="50000"/>
              </a:prstClr>
            </a:innerShdw>
          </a:effectLst>
          <a:extLst/>
        </p:spPr>
        <p:txBody>
          <a:bodyPr/>
          <a:lstStyle/>
          <a:p>
            <a:endParaRPr lang="zh-CN" altLang="en-US">
              <a:solidFill>
                <a:schemeClr val="tx1">
                  <a:lumMod val="50000"/>
                  <a:lumOff val="50000"/>
                </a:schemeClr>
              </a:solidFill>
            </a:endParaRPr>
          </a:p>
        </p:txBody>
      </p:sp>
      <p:sp>
        <p:nvSpPr>
          <p:cNvPr id="33" name="TextBox 32"/>
          <p:cNvSpPr txBox="1"/>
          <p:nvPr/>
        </p:nvSpPr>
        <p:spPr>
          <a:xfrm>
            <a:off x="1896541" y="4816822"/>
            <a:ext cx="8545239" cy="905248"/>
          </a:xfrm>
          <a:prstGeom prst="rect">
            <a:avLst/>
          </a:prstGeom>
          <a:noFill/>
        </p:spPr>
        <p:txBody>
          <a:bodyPr wrap="square" rtlCol="0">
            <a:spAutoFit/>
          </a:bodyPr>
          <a:lstStyle/>
          <a:p>
            <a:pPr>
              <a:lnSpc>
                <a:spcPct val="130000"/>
              </a:lnSpc>
              <a:spcBef>
                <a:spcPct val="0"/>
              </a:spcBef>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sym typeface="微软雅黑" pitchFamily="34" charset="-122"/>
              </a:rPr>
              <a:t>在此录入上述图表的综合描述说明，在此录入上述图表的上述图表的综合描述说明入。在此录入上述图表的综合描述说明，在此录入上述图表的上述图表的综合描述说明入。在此录入上述图表的综合描述说明，在此录入上述图表的上述图表的综合描述说明入。</a:t>
            </a:r>
          </a:p>
        </p:txBody>
      </p:sp>
      <p:sp>
        <p:nvSpPr>
          <p:cNvPr id="34" name="TextBox 33"/>
          <p:cNvSpPr txBox="1"/>
          <p:nvPr/>
        </p:nvSpPr>
        <p:spPr>
          <a:xfrm>
            <a:off x="13514411" y="7029400"/>
            <a:ext cx="877163" cy="369332"/>
          </a:xfrm>
          <a:prstGeom prst="rect">
            <a:avLst/>
          </a:prstGeom>
          <a:noFill/>
        </p:spPr>
        <p:txBody>
          <a:bodyPr wrap="none" rtlCol="0">
            <a:spAutoFit/>
          </a:bodyPr>
          <a:lstStyle/>
          <a:p>
            <a:r>
              <a:rPr lang="zh-CN" altLang="en-US" dirty="0" smtClean="0"/>
              <a:t>延时符</a:t>
            </a:r>
            <a:endParaRPr lang="zh-CN" altLang="en-US" dirty="0"/>
          </a:p>
        </p:txBody>
      </p:sp>
    </p:spTree>
    <p:extLst>
      <p:ext uri="{BB962C8B-B14F-4D97-AF65-F5344CB8AC3E}">
        <p14:creationId xmlns:p14="http://schemas.microsoft.com/office/powerpoint/2010/main" val="357527361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with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p:cTn id="7" dur="1000" fill="hold"/>
                                        <p:tgtEl>
                                          <p:spTgt spid="15"/>
                                        </p:tgtEl>
                                        <p:attrNameLst>
                                          <p:attrName>ppt_w</p:attrName>
                                        </p:attrNameLst>
                                      </p:cBhvr>
                                      <p:tavLst>
                                        <p:tav tm="0">
                                          <p:val>
                                            <p:fltVal val="0"/>
                                          </p:val>
                                        </p:tav>
                                        <p:tav tm="100000">
                                          <p:val>
                                            <p:strVal val="#ppt_w"/>
                                          </p:val>
                                        </p:tav>
                                      </p:tavLst>
                                    </p:anim>
                                    <p:anim calcmode="lin" valueType="num">
                                      <p:cBhvr>
                                        <p:cTn id="8" dur="1000" fill="hold"/>
                                        <p:tgtEl>
                                          <p:spTgt spid="15"/>
                                        </p:tgtEl>
                                        <p:attrNameLst>
                                          <p:attrName>ppt_h</p:attrName>
                                        </p:attrNameLst>
                                      </p:cBhvr>
                                      <p:tavLst>
                                        <p:tav tm="0">
                                          <p:val>
                                            <p:fltVal val="0"/>
                                          </p:val>
                                        </p:tav>
                                        <p:tav tm="100000">
                                          <p:val>
                                            <p:strVal val="#ppt_h"/>
                                          </p:val>
                                        </p:tav>
                                      </p:tavLst>
                                    </p:anim>
                                    <p:anim calcmode="lin" valueType="num">
                                      <p:cBhvr>
                                        <p:cTn id="9" dur="1000" fill="hold"/>
                                        <p:tgtEl>
                                          <p:spTgt spid="15"/>
                                        </p:tgtEl>
                                        <p:attrNameLst>
                                          <p:attrName>style.rotation</p:attrName>
                                        </p:attrNameLst>
                                      </p:cBhvr>
                                      <p:tavLst>
                                        <p:tav tm="0">
                                          <p:val>
                                            <p:fltVal val="90"/>
                                          </p:val>
                                        </p:tav>
                                        <p:tav tm="100000">
                                          <p:val>
                                            <p:fltVal val="0"/>
                                          </p:val>
                                        </p:tav>
                                      </p:tavLst>
                                    </p:anim>
                                    <p:animEffect transition="in" filter="fade">
                                      <p:cBhvr>
                                        <p:cTn id="10" dur="1000"/>
                                        <p:tgtEl>
                                          <p:spTgt spid="15"/>
                                        </p:tgtEl>
                                      </p:cBhvr>
                                    </p:animEffect>
                                  </p:childTnLst>
                                </p:cTn>
                              </p:par>
                              <p:par>
                                <p:cTn id="11" presetID="31" presetClass="entr" presetSubtype="0" fill="hold" grpId="0" nodeType="withEffect">
                                  <p:stCondLst>
                                    <p:cond delay="0"/>
                                  </p:stCondLst>
                                  <p:childTnLst>
                                    <p:set>
                                      <p:cBhvr>
                                        <p:cTn id="12" dur="1" fill="hold">
                                          <p:stCondLst>
                                            <p:cond delay="0"/>
                                          </p:stCondLst>
                                        </p:cTn>
                                        <p:tgtEl>
                                          <p:spTgt spid="16"/>
                                        </p:tgtEl>
                                        <p:attrNameLst>
                                          <p:attrName>style.visibility</p:attrName>
                                        </p:attrNameLst>
                                      </p:cBhvr>
                                      <p:to>
                                        <p:strVal val="visible"/>
                                      </p:to>
                                    </p:set>
                                    <p:anim calcmode="lin" valueType="num">
                                      <p:cBhvr>
                                        <p:cTn id="13" dur="1000" fill="hold"/>
                                        <p:tgtEl>
                                          <p:spTgt spid="16"/>
                                        </p:tgtEl>
                                        <p:attrNameLst>
                                          <p:attrName>ppt_w</p:attrName>
                                        </p:attrNameLst>
                                      </p:cBhvr>
                                      <p:tavLst>
                                        <p:tav tm="0">
                                          <p:val>
                                            <p:fltVal val="0"/>
                                          </p:val>
                                        </p:tav>
                                        <p:tav tm="100000">
                                          <p:val>
                                            <p:strVal val="#ppt_w"/>
                                          </p:val>
                                        </p:tav>
                                      </p:tavLst>
                                    </p:anim>
                                    <p:anim calcmode="lin" valueType="num">
                                      <p:cBhvr>
                                        <p:cTn id="14" dur="1000" fill="hold"/>
                                        <p:tgtEl>
                                          <p:spTgt spid="16"/>
                                        </p:tgtEl>
                                        <p:attrNameLst>
                                          <p:attrName>ppt_h</p:attrName>
                                        </p:attrNameLst>
                                      </p:cBhvr>
                                      <p:tavLst>
                                        <p:tav tm="0">
                                          <p:val>
                                            <p:fltVal val="0"/>
                                          </p:val>
                                        </p:tav>
                                        <p:tav tm="100000">
                                          <p:val>
                                            <p:strVal val="#ppt_h"/>
                                          </p:val>
                                        </p:tav>
                                      </p:tavLst>
                                    </p:anim>
                                    <p:anim calcmode="lin" valueType="num">
                                      <p:cBhvr>
                                        <p:cTn id="15" dur="1000" fill="hold"/>
                                        <p:tgtEl>
                                          <p:spTgt spid="16"/>
                                        </p:tgtEl>
                                        <p:attrNameLst>
                                          <p:attrName>style.rotation</p:attrName>
                                        </p:attrNameLst>
                                      </p:cBhvr>
                                      <p:tavLst>
                                        <p:tav tm="0">
                                          <p:val>
                                            <p:fltVal val="90"/>
                                          </p:val>
                                        </p:tav>
                                        <p:tav tm="100000">
                                          <p:val>
                                            <p:fltVal val="0"/>
                                          </p:val>
                                        </p:tav>
                                      </p:tavLst>
                                    </p:anim>
                                    <p:animEffect transition="in" filter="fade">
                                      <p:cBhvr>
                                        <p:cTn id="16" dur="1000"/>
                                        <p:tgtEl>
                                          <p:spTgt spid="16"/>
                                        </p:tgtEl>
                                      </p:cBhvr>
                                    </p:animEffect>
                                  </p:childTnLst>
                                </p:cTn>
                              </p:par>
                              <p:par>
                                <p:cTn id="17" presetID="31" presetClass="entr" presetSubtype="0" fill="hold" grpId="0" nodeType="withEffect">
                                  <p:stCondLst>
                                    <p:cond delay="0"/>
                                  </p:stCondLst>
                                  <p:childTnLst>
                                    <p:set>
                                      <p:cBhvr>
                                        <p:cTn id="18" dur="1" fill="hold">
                                          <p:stCondLst>
                                            <p:cond delay="0"/>
                                          </p:stCondLst>
                                        </p:cTn>
                                        <p:tgtEl>
                                          <p:spTgt spid="17"/>
                                        </p:tgtEl>
                                        <p:attrNameLst>
                                          <p:attrName>style.visibility</p:attrName>
                                        </p:attrNameLst>
                                      </p:cBhvr>
                                      <p:to>
                                        <p:strVal val="visible"/>
                                      </p:to>
                                    </p:set>
                                    <p:anim calcmode="lin" valueType="num">
                                      <p:cBhvr>
                                        <p:cTn id="19" dur="1000" fill="hold"/>
                                        <p:tgtEl>
                                          <p:spTgt spid="17"/>
                                        </p:tgtEl>
                                        <p:attrNameLst>
                                          <p:attrName>ppt_w</p:attrName>
                                        </p:attrNameLst>
                                      </p:cBhvr>
                                      <p:tavLst>
                                        <p:tav tm="0">
                                          <p:val>
                                            <p:fltVal val="0"/>
                                          </p:val>
                                        </p:tav>
                                        <p:tav tm="100000">
                                          <p:val>
                                            <p:strVal val="#ppt_w"/>
                                          </p:val>
                                        </p:tav>
                                      </p:tavLst>
                                    </p:anim>
                                    <p:anim calcmode="lin" valueType="num">
                                      <p:cBhvr>
                                        <p:cTn id="20" dur="1000" fill="hold"/>
                                        <p:tgtEl>
                                          <p:spTgt spid="17"/>
                                        </p:tgtEl>
                                        <p:attrNameLst>
                                          <p:attrName>ppt_h</p:attrName>
                                        </p:attrNameLst>
                                      </p:cBhvr>
                                      <p:tavLst>
                                        <p:tav tm="0">
                                          <p:val>
                                            <p:fltVal val="0"/>
                                          </p:val>
                                        </p:tav>
                                        <p:tav tm="100000">
                                          <p:val>
                                            <p:strVal val="#ppt_h"/>
                                          </p:val>
                                        </p:tav>
                                      </p:tavLst>
                                    </p:anim>
                                    <p:anim calcmode="lin" valueType="num">
                                      <p:cBhvr>
                                        <p:cTn id="21" dur="1000" fill="hold"/>
                                        <p:tgtEl>
                                          <p:spTgt spid="17"/>
                                        </p:tgtEl>
                                        <p:attrNameLst>
                                          <p:attrName>style.rotation</p:attrName>
                                        </p:attrNameLst>
                                      </p:cBhvr>
                                      <p:tavLst>
                                        <p:tav tm="0">
                                          <p:val>
                                            <p:fltVal val="90"/>
                                          </p:val>
                                        </p:tav>
                                        <p:tav tm="100000">
                                          <p:val>
                                            <p:fltVal val="0"/>
                                          </p:val>
                                        </p:tav>
                                      </p:tavLst>
                                    </p:anim>
                                    <p:animEffect transition="in" filter="fade">
                                      <p:cBhvr>
                                        <p:cTn id="22" dur="1000"/>
                                        <p:tgtEl>
                                          <p:spTgt spid="17"/>
                                        </p:tgtEl>
                                      </p:cBhvr>
                                    </p:animEffect>
                                  </p:childTnLst>
                                </p:cTn>
                              </p:par>
                              <p:par>
                                <p:cTn id="23" presetID="31" presetClass="entr" presetSubtype="0" fill="hold" grpId="0" nodeType="withEffect">
                                  <p:stCondLst>
                                    <p:cond delay="500"/>
                                  </p:stCondLst>
                                  <p:childTnLst>
                                    <p:set>
                                      <p:cBhvr>
                                        <p:cTn id="24" dur="1" fill="hold">
                                          <p:stCondLst>
                                            <p:cond delay="0"/>
                                          </p:stCondLst>
                                        </p:cTn>
                                        <p:tgtEl>
                                          <p:spTgt spid="18"/>
                                        </p:tgtEl>
                                        <p:attrNameLst>
                                          <p:attrName>style.visibility</p:attrName>
                                        </p:attrNameLst>
                                      </p:cBhvr>
                                      <p:to>
                                        <p:strVal val="visible"/>
                                      </p:to>
                                    </p:set>
                                    <p:anim calcmode="lin" valueType="num">
                                      <p:cBhvr>
                                        <p:cTn id="25" dur="1000" fill="hold"/>
                                        <p:tgtEl>
                                          <p:spTgt spid="18"/>
                                        </p:tgtEl>
                                        <p:attrNameLst>
                                          <p:attrName>ppt_w</p:attrName>
                                        </p:attrNameLst>
                                      </p:cBhvr>
                                      <p:tavLst>
                                        <p:tav tm="0">
                                          <p:val>
                                            <p:fltVal val="0"/>
                                          </p:val>
                                        </p:tav>
                                        <p:tav tm="100000">
                                          <p:val>
                                            <p:strVal val="#ppt_w"/>
                                          </p:val>
                                        </p:tav>
                                      </p:tavLst>
                                    </p:anim>
                                    <p:anim calcmode="lin" valueType="num">
                                      <p:cBhvr>
                                        <p:cTn id="26" dur="1000" fill="hold"/>
                                        <p:tgtEl>
                                          <p:spTgt spid="18"/>
                                        </p:tgtEl>
                                        <p:attrNameLst>
                                          <p:attrName>ppt_h</p:attrName>
                                        </p:attrNameLst>
                                      </p:cBhvr>
                                      <p:tavLst>
                                        <p:tav tm="0">
                                          <p:val>
                                            <p:fltVal val="0"/>
                                          </p:val>
                                        </p:tav>
                                        <p:tav tm="100000">
                                          <p:val>
                                            <p:strVal val="#ppt_h"/>
                                          </p:val>
                                        </p:tav>
                                      </p:tavLst>
                                    </p:anim>
                                    <p:anim calcmode="lin" valueType="num">
                                      <p:cBhvr>
                                        <p:cTn id="27" dur="1000" fill="hold"/>
                                        <p:tgtEl>
                                          <p:spTgt spid="18"/>
                                        </p:tgtEl>
                                        <p:attrNameLst>
                                          <p:attrName>style.rotation</p:attrName>
                                        </p:attrNameLst>
                                      </p:cBhvr>
                                      <p:tavLst>
                                        <p:tav tm="0">
                                          <p:val>
                                            <p:fltVal val="90"/>
                                          </p:val>
                                        </p:tav>
                                        <p:tav tm="100000">
                                          <p:val>
                                            <p:fltVal val="0"/>
                                          </p:val>
                                        </p:tav>
                                      </p:tavLst>
                                    </p:anim>
                                    <p:animEffect transition="in" filter="fade">
                                      <p:cBhvr>
                                        <p:cTn id="28" dur="1000"/>
                                        <p:tgtEl>
                                          <p:spTgt spid="18"/>
                                        </p:tgtEl>
                                      </p:cBhvr>
                                    </p:animEffect>
                                  </p:childTnLst>
                                </p:cTn>
                              </p:par>
                              <p:par>
                                <p:cTn id="29" presetID="31" presetClass="entr" presetSubtype="0" fill="hold" grpId="0" nodeType="withEffect">
                                  <p:stCondLst>
                                    <p:cond delay="500"/>
                                  </p:stCondLst>
                                  <p:childTnLst>
                                    <p:set>
                                      <p:cBhvr>
                                        <p:cTn id="30" dur="1" fill="hold">
                                          <p:stCondLst>
                                            <p:cond delay="0"/>
                                          </p:stCondLst>
                                        </p:cTn>
                                        <p:tgtEl>
                                          <p:spTgt spid="19"/>
                                        </p:tgtEl>
                                        <p:attrNameLst>
                                          <p:attrName>style.visibility</p:attrName>
                                        </p:attrNameLst>
                                      </p:cBhvr>
                                      <p:to>
                                        <p:strVal val="visible"/>
                                      </p:to>
                                    </p:set>
                                    <p:anim calcmode="lin" valueType="num">
                                      <p:cBhvr>
                                        <p:cTn id="31" dur="1000" fill="hold"/>
                                        <p:tgtEl>
                                          <p:spTgt spid="19"/>
                                        </p:tgtEl>
                                        <p:attrNameLst>
                                          <p:attrName>ppt_w</p:attrName>
                                        </p:attrNameLst>
                                      </p:cBhvr>
                                      <p:tavLst>
                                        <p:tav tm="0">
                                          <p:val>
                                            <p:fltVal val="0"/>
                                          </p:val>
                                        </p:tav>
                                        <p:tav tm="100000">
                                          <p:val>
                                            <p:strVal val="#ppt_w"/>
                                          </p:val>
                                        </p:tav>
                                      </p:tavLst>
                                    </p:anim>
                                    <p:anim calcmode="lin" valueType="num">
                                      <p:cBhvr>
                                        <p:cTn id="32" dur="1000" fill="hold"/>
                                        <p:tgtEl>
                                          <p:spTgt spid="19"/>
                                        </p:tgtEl>
                                        <p:attrNameLst>
                                          <p:attrName>ppt_h</p:attrName>
                                        </p:attrNameLst>
                                      </p:cBhvr>
                                      <p:tavLst>
                                        <p:tav tm="0">
                                          <p:val>
                                            <p:fltVal val="0"/>
                                          </p:val>
                                        </p:tav>
                                        <p:tav tm="100000">
                                          <p:val>
                                            <p:strVal val="#ppt_h"/>
                                          </p:val>
                                        </p:tav>
                                      </p:tavLst>
                                    </p:anim>
                                    <p:anim calcmode="lin" valueType="num">
                                      <p:cBhvr>
                                        <p:cTn id="33" dur="1000" fill="hold"/>
                                        <p:tgtEl>
                                          <p:spTgt spid="19"/>
                                        </p:tgtEl>
                                        <p:attrNameLst>
                                          <p:attrName>style.rotation</p:attrName>
                                        </p:attrNameLst>
                                      </p:cBhvr>
                                      <p:tavLst>
                                        <p:tav tm="0">
                                          <p:val>
                                            <p:fltVal val="90"/>
                                          </p:val>
                                        </p:tav>
                                        <p:tav tm="100000">
                                          <p:val>
                                            <p:fltVal val="0"/>
                                          </p:val>
                                        </p:tav>
                                      </p:tavLst>
                                    </p:anim>
                                    <p:animEffect transition="in" filter="fade">
                                      <p:cBhvr>
                                        <p:cTn id="34" dur="1000"/>
                                        <p:tgtEl>
                                          <p:spTgt spid="19"/>
                                        </p:tgtEl>
                                      </p:cBhvr>
                                    </p:animEffect>
                                  </p:childTnLst>
                                </p:cTn>
                              </p:par>
                              <p:par>
                                <p:cTn id="35" presetID="31" presetClass="entr" presetSubtype="0" fill="hold" grpId="0" nodeType="withEffect">
                                  <p:stCondLst>
                                    <p:cond delay="500"/>
                                  </p:stCondLst>
                                  <p:childTnLst>
                                    <p:set>
                                      <p:cBhvr>
                                        <p:cTn id="36" dur="1" fill="hold">
                                          <p:stCondLst>
                                            <p:cond delay="0"/>
                                          </p:stCondLst>
                                        </p:cTn>
                                        <p:tgtEl>
                                          <p:spTgt spid="20"/>
                                        </p:tgtEl>
                                        <p:attrNameLst>
                                          <p:attrName>style.visibility</p:attrName>
                                        </p:attrNameLst>
                                      </p:cBhvr>
                                      <p:to>
                                        <p:strVal val="visible"/>
                                      </p:to>
                                    </p:set>
                                    <p:anim calcmode="lin" valueType="num">
                                      <p:cBhvr>
                                        <p:cTn id="37" dur="1000" fill="hold"/>
                                        <p:tgtEl>
                                          <p:spTgt spid="20"/>
                                        </p:tgtEl>
                                        <p:attrNameLst>
                                          <p:attrName>ppt_w</p:attrName>
                                        </p:attrNameLst>
                                      </p:cBhvr>
                                      <p:tavLst>
                                        <p:tav tm="0">
                                          <p:val>
                                            <p:fltVal val="0"/>
                                          </p:val>
                                        </p:tav>
                                        <p:tav tm="100000">
                                          <p:val>
                                            <p:strVal val="#ppt_w"/>
                                          </p:val>
                                        </p:tav>
                                      </p:tavLst>
                                    </p:anim>
                                    <p:anim calcmode="lin" valueType="num">
                                      <p:cBhvr>
                                        <p:cTn id="38" dur="1000" fill="hold"/>
                                        <p:tgtEl>
                                          <p:spTgt spid="20"/>
                                        </p:tgtEl>
                                        <p:attrNameLst>
                                          <p:attrName>ppt_h</p:attrName>
                                        </p:attrNameLst>
                                      </p:cBhvr>
                                      <p:tavLst>
                                        <p:tav tm="0">
                                          <p:val>
                                            <p:fltVal val="0"/>
                                          </p:val>
                                        </p:tav>
                                        <p:tav tm="100000">
                                          <p:val>
                                            <p:strVal val="#ppt_h"/>
                                          </p:val>
                                        </p:tav>
                                      </p:tavLst>
                                    </p:anim>
                                    <p:anim calcmode="lin" valueType="num">
                                      <p:cBhvr>
                                        <p:cTn id="39" dur="1000" fill="hold"/>
                                        <p:tgtEl>
                                          <p:spTgt spid="20"/>
                                        </p:tgtEl>
                                        <p:attrNameLst>
                                          <p:attrName>style.rotation</p:attrName>
                                        </p:attrNameLst>
                                      </p:cBhvr>
                                      <p:tavLst>
                                        <p:tav tm="0">
                                          <p:val>
                                            <p:fltVal val="90"/>
                                          </p:val>
                                        </p:tav>
                                        <p:tav tm="100000">
                                          <p:val>
                                            <p:fltVal val="0"/>
                                          </p:val>
                                        </p:tav>
                                      </p:tavLst>
                                    </p:anim>
                                    <p:animEffect transition="in" filter="fade">
                                      <p:cBhvr>
                                        <p:cTn id="40" dur="1000"/>
                                        <p:tgtEl>
                                          <p:spTgt spid="20"/>
                                        </p:tgtEl>
                                      </p:cBhvr>
                                    </p:animEffect>
                                  </p:childTnLst>
                                </p:cTn>
                              </p:par>
                              <p:par>
                                <p:cTn id="41" presetID="31" presetClass="entr" presetSubtype="0" fill="hold" grpId="0" nodeType="withEffect">
                                  <p:stCondLst>
                                    <p:cond delay="1000"/>
                                  </p:stCondLst>
                                  <p:childTnLst>
                                    <p:set>
                                      <p:cBhvr>
                                        <p:cTn id="42" dur="1" fill="hold">
                                          <p:stCondLst>
                                            <p:cond delay="0"/>
                                          </p:stCondLst>
                                        </p:cTn>
                                        <p:tgtEl>
                                          <p:spTgt spid="21"/>
                                        </p:tgtEl>
                                        <p:attrNameLst>
                                          <p:attrName>style.visibility</p:attrName>
                                        </p:attrNameLst>
                                      </p:cBhvr>
                                      <p:to>
                                        <p:strVal val="visible"/>
                                      </p:to>
                                    </p:set>
                                    <p:anim calcmode="lin" valueType="num">
                                      <p:cBhvr>
                                        <p:cTn id="43" dur="1000" fill="hold"/>
                                        <p:tgtEl>
                                          <p:spTgt spid="21"/>
                                        </p:tgtEl>
                                        <p:attrNameLst>
                                          <p:attrName>ppt_w</p:attrName>
                                        </p:attrNameLst>
                                      </p:cBhvr>
                                      <p:tavLst>
                                        <p:tav tm="0">
                                          <p:val>
                                            <p:fltVal val="0"/>
                                          </p:val>
                                        </p:tav>
                                        <p:tav tm="100000">
                                          <p:val>
                                            <p:strVal val="#ppt_w"/>
                                          </p:val>
                                        </p:tav>
                                      </p:tavLst>
                                    </p:anim>
                                    <p:anim calcmode="lin" valueType="num">
                                      <p:cBhvr>
                                        <p:cTn id="44" dur="1000" fill="hold"/>
                                        <p:tgtEl>
                                          <p:spTgt spid="21"/>
                                        </p:tgtEl>
                                        <p:attrNameLst>
                                          <p:attrName>ppt_h</p:attrName>
                                        </p:attrNameLst>
                                      </p:cBhvr>
                                      <p:tavLst>
                                        <p:tav tm="0">
                                          <p:val>
                                            <p:fltVal val="0"/>
                                          </p:val>
                                        </p:tav>
                                        <p:tav tm="100000">
                                          <p:val>
                                            <p:strVal val="#ppt_h"/>
                                          </p:val>
                                        </p:tav>
                                      </p:tavLst>
                                    </p:anim>
                                    <p:anim calcmode="lin" valueType="num">
                                      <p:cBhvr>
                                        <p:cTn id="45" dur="1000" fill="hold"/>
                                        <p:tgtEl>
                                          <p:spTgt spid="21"/>
                                        </p:tgtEl>
                                        <p:attrNameLst>
                                          <p:attrName>style.rotation</p:attrName>
                                        </p:attrNameLst>
                                      </p:cBhvr>
                                      <p:tavLst>
                                        <p:tav tm="0">
                                          <p:val>
                                            <p:fltVal val="90"/>
                                          </p:val>
                                        </p:tav>
                                        <p:tav tm="100000">
                                          <p:val>
                                            <p:fltVal val="0"/>
                                          </p:val>
                                        </p:tav>
                                      </p:tavLst>
                                    </p:anim>
                                    <p:animEffect transition="in" filter="fade">
                                      <p:cBhvr>
                                        <p:cTn id="46" dur="1000"/>
                                        <p:tgtEl>
                                          <p:spTgt spid="21"/>
                                        </p:tgtEl>
                                      </p:cBhvr>
                                    </p:animEffect>
                                  </p:childTnLst>
                                </p:cTn>
                              </p:par>
                              <p:par>
                                <p:cTn id="47" presetID="31" presetClass="entr" presetSubtype="0" fill="hold" grpId="0" nodeType="withEffect">
                                  <p:stCondLst>
                                    <p:cond delay="1000"/>
                                  </p:stCondLst>
                                  <p:childTnLst>
                                    <p:set>
                                      <p:cBhvr>
                                        <p:cTn id="48" dur="1" fill="hold">
                                          <p:stCondLst>
                                            <p:cond delay="0"/>
                                          </p:stCondLst>
                                        </p:cTn>
                                        <p:tgtEl>
                                          <p:spTgt spid="22"/>
                                        </p:tgtEl>
                                        <p:attrNameLst>
                                          <p:attrName>style.visibility</p:attrName>
                                        </p:attrNameLst>
                                      </p:cBhvr>
                                      <p:to>
                                        <p:strVal val="visible"/>
                                      </p:to>
                                    </p:set>
                                    <p:anim calcmode="lin" valueType="num">
                                      <p:cBhvr>
                                        <p:cTn id="49" dur="1000" fill="hold"/>
                                        <p:tgtEl>
                                          <p:spTgt spid="22"/>
                                        </p:tgtEl>
                                        <p:attrNameLst>
                                          <p:attrName>ppt_w</p:attrName>
                                        </p:attrNameLst>
                                      </p:cBhvr>
                                      <p:tavLst>
                                        <p:tav tm="0">
                                          <p:val>
                                            <p:fltVal val="0"/>
                                          </p:val>
                                        </p:tav>
                                        <p:tav tm="100000">
                                          <p:val>
                                            <p:strVal val="#ppt_w"/>
                                          </p:val>
                                        </p:tav>
                                      </p:tavLst>
                                    </p:anim>
                                    <p:anim calcmode="lin" valueType="num">
                                      <p:cBhvr>
                                        <p:cTn id="50" dur="1000" fill="hold"/>
                                        <p:tgtEl>
                                          <p:spTgt spid="22"/>
                                        </p:tgtEl>
                                        <p:attrNameLst>
                                          <p:attrName>ppt_h</p:attrName>
                                        </p:attrNameLst>
                                      </p:cBhvr>
                                      <p:tavLst>
                                        <p:tav tm="0">
                                          <p:val>
                                            <p:fltVal val="0"/>
                                          </p:val>
                                        </p:tav>
                                        <p:tav tm="100000">
                                          <p:val>
                                            <p:strVal val="#ppt_h"/>
                                          </p:val>
                                        </p:tav>
                                      </p:tavLst>
                                    </p:anim>
                                    <p:anim calcmode="lin" valueType="num">
                                      <p:cBhvr>
                                        <p:cTn id="51" dur="1000" fill="hold"/>
                                        <p:tgtEl>
                                          <p:spTgt spid="22"/>
                                        </p:tgtEl>
                                        <p:attrNameLst>
                                          <p:attrName>style.rotation</p:attrName>
                                        </p:attrNameLst>
                                      </p:cBhvr>
                                      <p:tavLst>
                                        <p:tav tm="0">
                                          <p:val>
                                            <p:fltVal val="90"/>
                                          </p:val>
                                        </p:tav>
                                        <p:tav tm="100000">
                                          <p:val>
                                            <p:fltVal val="0"/>
                                          </p:val>
                                        </p:tav>
                                      </p:tavLst>
                                    </p:anim>
                                    <p:animEffect transition="in" filter="fade">
                                      <p:cBhvr>
                                        <p:cTn id="52" dur="1000"/>
                                        <p:tgtEl>
                                          <p:spTgt spid="22"/>
                                        </p:tgtEl>
                                      </p:cBhvr>
                                    </p:animEffect>
                                  </p:childTnLst>
                                </p:cTn>
                              </p:par>
                              <p:par>
                                <p:cTn id="53" presetID="31" presetClass="entr" presetSubtype="0" fill="hold" grpId="0" nodeType="withEffect">
                                  <p:stCondLst>
                                    <p:cond delay="1000"/>
                                  </p:stCondLst>
                                  <p:childTnLst>
                                    <p:set>
                                      <p:cBhvr>
                                        <p:cTn id="54" dur="1" fill="hold">
                                          <p:stCondLst>
                                            <p:cond delay="0"/>
                                          </p:stCondLst>
                                        </p:cTn>
                                        <p:tgtEl>
                                          <p:spTgt spid="23"/>
                                        </p:tgtEl>
                                        <p:attrNameLst>
                                          <p:attrName>style.visibility</p:attrName>
                                        </p:attrNameLst>
                                      </p:cBhvr>
                                      <p:to>
                                        <p:strVal val="visible"/>
                                      </p:to>
                                    </p:set>
                                    <p:anim calcmode="lin" valueType="num">
                                      <p:cBhvr>
                                        <p:cTn id="55" dur="1000" fill="hold"/>
                                        <p:tgtEl>
                                          <p:spTgt spid="23"/>
                                        </p:tgtEl>
                                        <p:attrNameLst>
                                          <p:attrName>ppt_w</p:attrName>
                                        </p:attrNameLst>
                                      </p:cBhvr>
                                      <p:tavLst>
                                        <p:tav tm="0">
                                          <p:val>
                                            <p:fltVal val="0"/>
                                          </p:val>
                                        </p:tav>
                                        <p:tav tm="100000">
                                          <p:val>
                                            <p:strVal val="#ppt_w"/>
                                          </p:val>
                                        </p:tav>
                                      </p:tavLst>
                                    </p:anim>
                                    <p:anim calcmode="lin" valueType="num">
                                      <p:cBhvr>
                                        <p:cTn id="56" dur="1000" fill="hold"/>
                                        <p:tgtEl>
                                          <p:spTgt spid="23"/>
                                        </p:tgtEl>
                                        <p:attrNameLst>
                                          <p:attrName>ppt_h</p:attrName>
                                        </p:attrNameLst>
                                      </p:cBhvr>
                                      <p:tavLst>
                                        <p:tav tm="0">
                                          <p:val>
                                            <p:fltVal val="0"/>
                                          </p:val>
                                        </p:tav>
                                        <p:tav tm="100000">
                                          <p:val>
                                            <p:strVal val="#ppt_h"/>
                                          </p:val>
                                        </p:tav>
                                      </p:tavLst>
                                    </p:anim>
                                    <p:anim calcmode="lin" valueType="num">
                                      <p:cBhvr>
                                        <p:cTn id="57" dur="1000" fill="hold"/>
                                        <p:tgtEl>
                                          <p:spTgt spid="23"/>
                                        </p:tgtEl>
                                        <p:attrNameLst>
                                          <p:attrName>style.rotation</p:attrName>
                                        </p:attrNameLst>
                                      </p:cBhvr>
                                      <p:tavLst>
                                        <p:tav tm="0">
                                          <p:val>
                                            <p:fltVal val="90"/>
                                          </p:val>
                                        </p:tav>
                                        <p:tav tm="100000">
                                          <p:val>
                                            <p:fltVal val="0"/>
                                          </p:val>
                                        </p:tav>
                                      </p:tavLst>
                                    </p:anim>
                                    <p:animEffect transition="in" filter="fade">
                                      <p:cBhvr>
                                        <p:cTn id="58" dur="1000"/>
                                        <p:tgtEl>
                                          <p:spTgt spid="23"/>
                                        </p:tgtEl>
                                      </p:cBhvr>
                                    </p:animEffect>
                                  </p:childTnLst>
                                </p:cTn>
                              </p:par>
                              <p:par>
                                <p:cTn id="59" presetID="31" presetClass="entr" presetSubtype="0" fill="hold" grpId="0" nodeType="withEffect">
                                  <p:stCondLst>
                                    <p:cond delay="1500"/>
                                  </p:stCondLst>
                                  <p:childTnLst>
                                    <p:set>
                                      <p:cBhvr>
                                        <p:cTn id="60" dur="1" fill="hold">
                                          <p:stCondLst>
                                            <p:cond delay="0"/>
                                          </p:stCondLst>
                                        </p:cTn>
                                        <p:tgtEl>
                                          <p:spTgt spid="24"/>
                                        </p:tgtEl>
                                        <p:attrNameLst>
                                          <p:attrName>style.visibility</p:attrName>
                                        </p:attrNameLst>
                                      </p:cBhvr>
                                      <p:to>
                                        <p:strVal val="visible"/>
                                      </p:to>
                                    </p:set>
                                    <p:anim calcmode="lin" valueType="num">
                                      <p:cBhvr>
                                        <p:cTn id="61" dur="1000" fill="hold"/>
                                        <p:tgtEl>
                                          <p:spTgt spid="24"/>
                                        </p:tgtEl>
                                        <p:attrNameLst>
                                          <p:attrName>ppt_w</p:attrName>
                                        </p:attrNameLst>
                                      </p:cBhvr>
                                      <p:tavLst>
                                        <p:tav tm="0">
                                          <p:val>
                                            <p:fltVal val="0"/>
                                          </p:val>
                                        </p:tav>
                                        <p:tav tm="100000">
                                          <p:val>
                                            <p:strVal val="#ppt_w"/>
                                          </p:val>
                                        </p:tav>
                                      </p:tavLst>
                                    </p:anim>
                                    <p:anim calcmode="lin" valueType="num">
                                      <p:cBhvr>
                                        <p:cTn id="62" dur="1000" fill="hold"/>
                                        <p:tgtEl>
                                          <p:spTgt spid="24"/>
                                        </p:tgtEl>
                                        <p:attrNameLst>
                                          <p:attrName>ppt_h</p:attrName>
                                        </p:attrNameLst>
                                      </p:cBhvr>
                                      <p:tavLst>
                                        <p:tav tm="0">
                                          <p:val>
                                            <p:fltVal val="0"/>
                                          </p:val>
                                        </p:tav>
                                        <p:tav tm="100000">
                                          <p:val>
                                            <p:strVal val="#ppt_h"/>
                                          </p:val>
                                        </p:tav>
                                      </p:tavLst>
                                    </p:anim>
                                    <p:anim calcmode="lin" valueType="num">
                                      <p:cBhvr>
                                        <p:cTn id="63" dur="1000" fill="hold"/>
                                        <p:tgtEl>
                                          <p:spTgt spid="24"/>
                                        </p:tgtEl>
                                        <p:attrNameLst>
                                          <p:attrName>style.rotation</p:attrName>
                                        </p:attrNameLst>
                                      </p:cBhvr>
                                      <p:tavLst>
                                        <p:tav tm="0">
                                          <p:val>
                                            <p:fltVal val="90"/>
                                          </p:val>
                                        </p:tav>
                                        <p:tav tm="100000">
                                          <p:val>
                                            <p:fltVal val="0"/>
                                          </p:val>
                                        </p:tav>
                                      </p:tavLst>
                                    </p:anim>
                                    <p:animEffect transition="in" filter="fade">
                                      <p:cBhvr>
                                        <p:cTn id="64" dur="1000"/>
                                        <p:tgtEl>
                                          <p:spTgt spid="24"/>
                                        </p:tgtEl>
                                      </p:cBhvr>
                                    </p:animEffect>
                                  </p:childTnLst>
                                </p:cTn>
                              </p:par>
                              <p:par>
                                <p:cTn id="65" presetID="31" presetClass="entr" presetSubtype="0" fill="hold" grpId="0" nodeType="withEffect">
                                  <p:stCondLst>
                                    <p:cond delay="1500"/>
                                  </p:stCondLst>
                                  <p:childTnLst>
                                    <p:set>
                                      <p:cBhvr>
                                        <p:cTn id="66" dur="1" fill="hold">
                                          <p:stCondLst>
                                            <p:cond delay="0"/>
                                          </p:stCondLst>
                                        </p:cTn>
                                        <p:tgtEl>
                                          <p:spTgt spid="25"/>
                                        </p:tgtEl>
                                        <p:attrNameLst>
                                          <p:attrName>style.visibility</p:attrName>
                                        </p:attrNameLst>
                                      </p:cBhvr>
                                      <p:to>
                                        <p:strVal val="visible"/>
                                      </p:to>
                                    </p:set>
                                    <p:anim calcmode="lin" valueType="num">
                                      <p:cBhvr>
                                        <p:cTn id="67" dur="1000" fill="hold"/>
                                        <p:tgtEl>
                                          <p:spTgt spid="25"/>
                                        </p:tgtEl>
                                        <p:attrNameLst>
                                          <p:attrName>ppt_w</p:attrName>
                                        </p:attrNameLst>
                                      </p:cBhvr>
                                      <p:tavLst>
                                        <p:tav tm="0">
                                          <p:val>
                                            <p:fltVal val="0"/>
                                          </p:val>
                                        </p:tav>
                                        <p:tav tm="100000">
                                          <p:val>
                                            <p:strVal val="#ppt_w"/>
                                          </p:val>
                                        </p:tav>
                                      </p:tavLst>
                                    </p:anim>
                                    <p:anim calcmode="lin" valueType="num">
                                      <p:cBhvr>
                                        <p:cTn id="68" dur="1000" fill="hold"/>
                                        <p:tgtEl>
                                          <p:spTgt spid="25"/>
                                        </p:tgtEl>
                                        <p:attrNameLst>
                                          <p:attrName>ppt_h</p:attrName>
                                        </p:attrNameLst>
                                      </p:cBhvr>
                                      <p:tavLst>
                                        <p:tav tm="0">
                                          <p:val>
                                            <p:fltVal val="0"/>
                                          </p:val>
                                        </p:tav>
                                        <p:tav tm="100000">
                                          <p:val>
                                            <p:strVal val="#ppt_h"/>
                                          </p:val>
                                        </p:tav>
                                      </p:tavLst>
                                    </p:anim>
                                    <p:anim calcmode="lin" valueType="num">
                                      <p:cBhvr>
                                        <p:cTn id="69" dur="1000" fill="hold"/>
                                        <p:tgtEl>
                                          <p:spTgt spid="25"/>
                                        </p:tgtEl>
                                        <p:attrNameLst>
                                          <p:attrName>style.rotation</p:attrName>
                                        </p:attrNameLst>
                                      </p:cBhvr>
                                      <p:tavLst>
                                        <p:tav tm="0">
                                          <p:val>
                                            <p:fltVal val="90"/>
                                          </p:val>
                                        </p:tav>
                                        <p:tav tm="100000">
                                          <p:val>
                                            <p:fltVal val="0"/>
                                          </p:val>
                                        </p:tav>
                                      </p:tavLst>
                                    </p:anim>
                                    <p:animEffect transition="in" filter="fade">
                                      <p:cBhvr>
                                        <p:cTn id="70" dur="1000"/>
                                        <p:tgtEl>
                                          <p:spTgt spid="25"/>
                                        </p:tgtEl>
                                      </p:cBhvr>
                                    </p:animEffect>
                                  </p:childTnLst>
                                </p:cTn>
                              </p:par>
                              <p:par>
                                <p:cTn id="71" presetID="31" presetClass="entr" presetSubtype="0" fill="hold" grpId="0" nodeType="withEffect">
                                  <p:stCondLst>
                                    <p:cond delay="1500"/>
                                  </p:stCondLst>
                                  <p:childTnLst>
                                    <p:set>
                                      <p:cBhvr>
                                        <p:cTn id="72" dur="1" fill="hold">
                                          <p:stCondLst>
                                            <p:cond delay="0"/>
                                          </p:stCondLst>
                                        </p:cTn>
                                        <p:tgtEl>
                                          <p:spTgt spid="26"/>
                                        </p:tgtEl>
                                        <p:attrNameLst>
                                          <p:attrName>style.visibility</p:attrName>
                                        </p:attrNameLst>
                                      </p:cBhvr>
                                      <p:to>
                                        <p:strVal val="visible"/>
                                      </p:to>
                                    </p:set>
                                    <p:anim calcmode="lin" valueType="num">
                                      <p:cBhvr>
                                        <p:cTn id="73" dur="1000" fill="hold"/>
                                        <p:tgtEl>
                                          <p:spTgt spid="26"/>
                                        </p:tgtEl>
                                        <p:attrNameLst>
                                          <p:attrName>ppt_w</p:attrName>
                                        </p:attrNameLst>
                                      </p:cBhvr>
                                      <p:tavLst>
                                        <p:tav tm="0">
                                          <p:val>
                                            <p:fltVal val="0"/>
                                          </p:val>
                                        </p:tav>
                                        <p:tav tm="100000">
                                          <p:val>
                                            <p:strVal val="#ppt_w"/>
                                          </p:val>
                                        </p:tav>
                                      </p:tavLst>
                                    </p:anim>
                                    <p:anim calcmode="lin" valueType="num">
                                      <p:cBhvr>
                                        <p:cTn id="74" dur="1000" fill="hold"/>
                                        <p:tgtEl>
                                          <p:spTgt spid="26"/>
                                        </p:tgtEl>
                                        <p:attrNameLst>
                                          <p:attrName>ppt_h</p:attrName>
                                        </p:attrNameLst>
                                      </p:cBhvr>
                                      <p:tavLst>
                                        <p:tav tm="0">
                                          <p:val>
                                            <p:fltVal val="0"/>
                                          </p:val>
                                        </p:tav>
                                        <p:tav tm="100000">
                                          <p:val>
                                            <p:strVal val="#ppt_h"/>
                                          </p:val>
                                        </p:tav>
                                      </p:tavLst>
                                    </p:anim>
                                    <p:anim calcmode="lin" valueType="num">
                                      <p:cBhvr>
                                        <p:cTn id="75" dur="1000" fill="hold"/>
                                        <p:tgtEl>
                                          <p:spTgt spid="26"/>
                                        </p:tgtEl>
                                        <p:attrNameLst>
                                          <p:attrName>style.rotation</p:attrName>
                                        </p:attrNameLst>
                                      </p:cBhvr>
                                      <p:tavLst>
                                        <p:tav tm="0">
                                          <p:val>
                                            <p:fltVal val="90"/>
                                          </p:val>
                                        </p:tav>
                                        <p:tav tm="100000">
                                          <p:val>
                                            <p:fltVal val="0"/>
                                          </p:val>
                                        </p:tav>
                                      </p:tavLst>
                                    </p:anim>
                                    <p:animEffect transition="in" filter="fade">
                                      <p:cBhvr>
                                        <p:cTn id="76" dur="1000"/>
                                        <p:tgtEl>
                                          <p:spTgt spid="26"/>
                                        </p:tgtEl>
                                      </p:cBhvr>
                                    </p:animEffect>
                                  </p:childTnLst>
                                </p:cTn>
                              </p:par>
                            </p:childTnLst>
                          </p:cTn>
                        </p:par>
                        <p:par>
                          <p:cTn id="77" fill="hold">
                            <p:stCondLst>
                              <p:cond delay="2500"/>
                            </p:stCondLst>
                            <p:childTnLst>
                              <p:par>
                                <p:cTn id="78" presetID="22" presetClass="entr" presetSubtype="1" fill="hold" grpId="0" nodeType="afterEffect">
                                  <p:stCondLst>
                                    <p:cond delay="0"/>
                                  </p:stCondLst>
                                  <p:childTnLst>
                                    <p:set>
                                      <p:cBhvr>
                                        <p:cTn id="79" dur="1" fill="hold">
                                          <p:stCondLst>
                                            <p:cond delay="0"/>
                                          </p:stCondLst>
                                        </p:cTn>
                                        <p:tgtEl>
                                          <p:spTgt spid="27"/>
                                        </p:tgtEl>
                                        <p:attrNameLst>
                                          <p:attrName>style.visibility</p:attrName>
                                        </p:attrNameLst>
                                      </p:cBhvr>
                                      <p:to>
                                        <p:strVal val="visible"/>
                                      </p:to>
                                    </p:set>
                                    <p:animEffect transition="in" filter="wipe(up)">
                                      <p:cBhvr>
                                        <p:cTn id="80" dur="500"/>
                                        <p:tgtEl>
                                          <p:spTgt spid="27"/>
                                        </p:tgtEl>
                                      </p:cBhvr>
                                    </p:animEffect>
                                  </p:childTnLst>
                                </p:cTn>
                              </p:par>
                            </p:childTnLst>
                          </p:cTn>
                        </p:par>
                        <p:par>
                          <p:cTn id="81" fill="hold">
                            <p:stCondLst>
                              <p:cond delay="3000"/>
                            </p:stCondLst>
                            <p:childTnLst>
                              <p:par>
                                <p:cTn id="82" presetID="22" presetClass="entr" presetSubtype="1" fill="hold" grpId="0" nodeType="afterEffect">
                                  <p:stCondLst>
                                    <p:cond delay="0"/>
                                  </p:stCondLst>
                                  <p:childTnLst>
                                    <p:set>
                                      <p:cBhvr>
                                        <p:cTn id="83" dur="1" fill="hold">
                                          <p:stCondLst>
                                            <p:cond delay="0"/>
                                          </p:stCondLst>
                                        </p:cTn>
                                        <p:tgtEl>
                                          <p:spTgt spid="28"/>
                                        </p:tgtEl>
                                        <p:attrNameLst>
                                          <p:attrName>style.visibility</p:attrName>
                                        </p:attrNameLst>
                                      </p:cBhvr>
                                      <p:to>
                                        <p:strVal val="visible"/>
                                      </p:to>
                                    </p:set>
                                    <p:animEffect transition="in" filter="wipe(up)">
                                      <p:cBhvr>
                                        <p:cTn id="84" dur="500"/>
                                        <p:tgtEl>
                                          <p:spTgt spid="28"/>
                                        </p:tgtEl>
                                      </p:cBhvr>
                                    </p:animEffect>
                                  </p:childTnLst>
                                </p:cTn>
                              </p:par>
                            </p:childTnLst>
                          </p:cTn>
                        </p:par>
                        <p:par>
                          <p:cTn id="85" fill="hold">
                            <p:stCondLst>
                              <p:cond delay="3500"/>
                            </p:stCondLst>
                            <p:childTnLst>
                              <p:par>
                                <p:cTn id="86" presetID="22" presetClass="entr" presetSubtype="1" fill="hold" grpId="0" nodeType="afterEffect">
                                  <p:stCondLst>
                                    <p:cond delay="0"/>
                                  </p:stCondLst>
                                  <p:childTnLst>
                                    <p:set>
                                      <p:cBhvr>
                                        <p:cTn id="87" dur="1" fill="hold">
                                          <p:stCondLst>
                                            <p:cond delay="0"/>
                                          </p:stCondLst>
                                        </p:cTn>
                                        <p:tgtEl>
                                          <p:spTgt spid="29"/>
                                        </p:tgtEl>
                                        <p:attrNameLst>
                                          <p:attrName>style.visibility</p:attrName>
                                        </p:attrNameLst>
                                      </p:cBhvr>
                                      <p:to>
                                        <p:strVal val="visible"/>
                                      </p:to>
                                    </p:set>
                                    <p:animEffect transition="in" filter="wipe(up)">
                                      <p:cBhvr>
                                        <p:cTn id="88" dur="500"/>
                                        <p:tgtEl>
                                          <p:spTgt spid="29"/>
                                        </p:tgtEl>
                                      </p:cBhvr>
                                    </p:animEffect>
                                  </p:childTnLst>
                                </p:cTn>
                              </p:par>
                            </p:childTnLst>
                          </p:cTn>
                        </p:par>
                        <p:par>
                          <p:cTn id="89" fill="hold">
                            <p:stCondLst>
                              <p:cond delay="4000"/>
                            </p:stCondLst>
                            <p:childTnLst>
                              <p:par>
                                <p:cTn id="90" presetID="22" presetClass="entr" presetSubtype="1" fill="hold" grpId="0" nodeType="afterEffect">
                                  <p:stCondLst>
                                    <p:cond delay="0"/>
                                  </p:stCondLst>
                                  <p:childTnLst>
                                    <p:set>
                                      <p:cBhvr>
                                        <p:cTn id="91" dur="1" fill="hold">
                                          <p:stCondLst>
                                            <p:cond delay="0"/>
                                          </p:stCondLst>
                                        </p:cTn>
                                        <p:tgtEl>
                                          <p:spTgt spid="30"/>
                                        </p:tgtEl>
                                        <p:attrNameLst>
                                          <p:attrName>style.visibility</p:attrName>
                                        </p:attrNameLst>
                                      </p:cBhvr>
                                      <p:to>
                                        <p:strVal val="visible"/>
                                      </p:to>
                                    </p:set>
                                    <p:animEffect transition="in" filter="wipe(up)">
                                      <p:cBhvr>
                                        <p:cTn id="92" dur="500"/>
                                        <p:tgtEl>
                                          <p:spTgt spid="30"/>
                                        </p:tgtEl>
                                      </p:cBhvr>
                                    </p:animEffect>
                                  </p:childTnLst>
                                </p:cTn>
                              </p:par>
                            </p:childTnLst>
                          </p:cTn>
                        </p:par>
                        <p:par>
                          <p:cTn id="93" fill="hold">
                            <p:stCondLst>
                              <p:cond delay="4500"/>
                            </p:stCondLst>
                            <p:childTnLst>
                              <p:par>
                                <p:cTn id="94" presetID="1" presetClass="entr" presetSubtype="0" fill="hold" grpId="0" nodeType="afterEffect">
                                  <p:stCondLst>
                                    <p:cond delay="0"/>
                                  </p:stCondLst>
                                  <p:childTnLst>
                                    <p:set>
                                      <p:cBhvr>
                                        <p:cTn id="95" dur="1" fill="hold">
                                          <p:stCondLst>
                                            <p:cond delay="0"/>
                                          </p:stCondLst>
                                        </p:cTn>
                                        <p:tgtEl>
                                          <p:spTgt spid="31"/>
                                        </p:tgtEl>
                                        <p:attrNameLst>
                                          <p:attrName>style.visibility</p:attrName>
                                        </p:attrNameLst>
                                      </p:cBhvr>
                                      <p:to>
                                        <p:strVal val="visible"/>
                                      </p:to>
                                    </p:set>
                                  </p:childTnLst>
                                </p:cTn>
                              </p:par>
                              <p:par>
                                <p:cTn id="96" presetID="35" presetClass="path" presetSubtype="0" accel="50000" decel="50000" fill="hold" grpId="1" nodeType="withEffect">
                                  <p:stCondLst>
                                    <p:cond delay="0"/>
                                  </p:stCondLst>
                                  <p:childTnLst>
                                    <p:animMotion origin="layout" path="M -3.56836E-6 -3.7037E-7 L 0.36686 0.15278 " pathEditMode="relative" rAng="0" ptsTypes="AA">
                                      <p:cBhvr>
                                        <p:cTn id="97" dur="500" spd="-99900" fill="hold"/>
                                        <p:tgtEl>
                                          <p:spTgt spid="31"/>
                                        </p:tgtEl>
                                        <p:attrNameLst>
                                          <p:attrName>ppt_x,ppt_y</p:attrName>
                                        </p:attrNameLst>
                                      </p:cBhvr>
                                      <p:rCtr x="18343" y="7639"/>
                                    </p:animMotion>
                                  </p:childTnLst>
                                </p:cTn>
                              </p:par>
                              <p:par>
                                <p:cTn id="98" presetID="1" presetClass="entr" presetSubtype="0" fill="hold" grpId="0" nodeType="withEffect">
                                  <p:stCondLst>
                                    <p:cond delay="0"/>
                                  </p:stCondLst>
                                  <p:childTnLst>
                                    <p:set>
                                      <p:cBhvr>
                                        <p:cTn id="99" dur="1" fill="hold">
                                          <p:stCondLst>
                                            <p:cond delay="0"/>
                                          </p:stCondLst>
                                        </p:cTn>
                                        <p:tgtEl>
                                          <p:spTgt spid="32"/>
                                        </p:tgtEl>
                                        <p:attrNameLst>
                                          <p:attrName>style.visibility</p:attrName>
                                        </p:attrNameLst>
                                      </p:cBhvr>
                                      <p:to>
                                        <p:strVal val="visible"/>
                                      </p:to>
                                    </p:set>
                                  </p:childTnLst>
                                </p:cTn>
                              </p:par>
                              <p:par>
                                <p:cTn id="100" presetID="35" presetClass="path" presetSubtype="0" accel="50000" decel="50000" fill="hold" grpId="1" nodeType="withEffect">
                                  <p:stCondLst>
                                    <p:cond delay="0"/>
                                  </p:stCondLst>
                                  <p:childTnLst>
                                    <p:animMotion origin="layout" path="M 7.85742E-7 -3.33333E-6 L -0.39495 -0.11018 " pathEditMode="relative" rAng="0" ptsTypes="AA">
                                      <p:cBhvr>
                                        <p:cTn id="101" dur="500" spd="-99900" fill="hold"/>
                                        <p:tgtEl>
                                          <p:spTgt spid="32"/>
                                        </p:tgtEl>
                                        <p:attrNameLst>
                                          <p:attrName>ppt_x,ppt_y</p:attrName>
                                        </p:attrNameLst>
                                      </p:cBhvr>
                                      <p:rCtr x="-19748" y="-5509"/>
                                    </p:animMotion>
                                  </p:childTnLst>
                                </p:cTn>
                              </p:par>
                            </p:childTnLst>
                          </p:cTn>
                        </p:par>
                        <p:par>
                          <p:cTn id="102" fill="hold">
                            <p:stCondLst>
                              <p:cond delay="5000"/>
                            </p:stCondLst>
                            <p:childTnLst>
                              <p:par>
                                <p:cTn id="103" presetID="18" presetClass="entr" presetSubtype="3" fill="hold" grpId="0" nodeType="afterEffect">
                                  <p:stCondLst>
                                    <p:cond delay="0"/>
                                  </p:stCondLst>
                                  <p:childTnLst>
                                    <p:set>
                                      <p:cBhvr>
                                        <p:cTn id="104" dur="1" fill="hold">
                                          <p:stCondLst>
                                            <p:cond delay="0"/>
                                          </p:stCondLst>
                                        </p:cTn>
                                        <p:tgtEl>
                                          <p:spTgt spid="33"/>
                                        </p:tgtEl>
                                        <p:attrNameLst>
                                          <p:attrName>style.visibility</p:attrName>
                                        </p:attrNameLst>
                                      </p:cBhvr>
                                      <p:to>
                                        <p:strVal val="visible"/>
                                      </p:to>
                                    </p:set>
                                    <p:animEffect transition="in" filter="strips(upRight)">
                                      <p:cBhvr>
                                        <p:cTn id="105" dur="500"/>
                                        <p:tgtEl>
                                          <p:spTgt spid="33"/>
                                        </p:tgtEl>
                                      </p:cBhvr>
                                    </p:animEffect>
                                  </p:childTnLst>
                                </p:cTn>
                              </p:par>
                            </p:childTnLst>
                          </p:cTn>
                        </p:par>
                        <p:par>
                          <p:cTn id="106" fill="hold">
                            <p:stCondLst>
                              <p:cond delay="5500"/>
                            </p:stCondLst>
                            <p:childTnLst>
                              <p:par>
                                <p:cTn id="107" presetID="10" presetClass="entr" presetSubtype="0" fill="hold" grpId="0" nodeType="afterEffect">
                                  <p:stCondLst>
                                    <p:cond delay="0"/>
                                  </p:stCondLst>
                                  <p:childTnLst>
                                    <p:set>
                                      <p:cBhvr>
                                        <p:cTn id="108" dur="1" fill="hold">
                                          <p:stCondLst>
                                            <p:cond delay="0"/>
                                          </p:stCondLst>
                                        </p:cTn>
                                        <p:tgtEl>
                                          <p:spTgt spid="34"/>
                                        </p:tgtEl>
                                        <p:attrNameLst>
                                          <p:attrName>style.visibility</p:attrName>
                                        </p:attrNameLst>
                                      </p:cBhvr>
                                      <p:to>
                                        <p:strVal val="visible"/>
                                      </p:to>
                                    </p:set>
                                    <p:animEffect transition="in" filter="fade">
                                      <p:cBhvr>
                                        <p:cTn id="109" dur="125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P spid="26" grpId="0" animBg="1"/>
      <p:bldP spid="27" grpId="0"/>
      <p:bldP spid="28" grpId="0"/>
      <p:bldP spid="29" grpId="0"/>
      <p:bldP spid="30" grpId="0"/>
      <p:bldP spid="31" grpId="0" animBg="1"/>
      <p:bldP spid="31" grpId="1" animBg="1"/>
      <p:bldP spid="32" grpId="0" animBg="1"/>
      <p:bldP spid="32" grpId="1" animBg="1"/>
      <p:bldP spid="33" grpId="0"/>
      <p:bldP spid="34"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0"/>
            <a:ext cx="985019" cy="58316"/>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 name="组合 2"/>
          <p:cNvGrpSpPr/>
          <p:nvPr/>
        </p:nvGrpSpPr>
        <p:grpSpPr>
          <a:xfrm>
            <a:off x="192931" y="0"/>
            <a:ext cx="576064" cy="836712"/>
            <a:chOff x="841003" y="360040"/>
            <a:chExt cx="504056" cy="836712"/>
          </a:xfrm>
          <a:gradFill>
            <a:gsLst>
              <a:gs pos="0">
                <a:srgbClr val="0E1A40"/>
              </a:gs>
              <a:gs pos="100000">
                <a:srgbClr val="2F5EB0"/>
              </a:gs>
            </a:gsLst>
            <a:lin ang="13800000" scaled="0"/>
          </a:gradFill>
        </p:grpSpPr>
        <p:sp>
          <p:nvSpPr>
            <p:cNvPr id="4" name="矩形 3"/>
            <p:cNvSpPr/>
            <p:nvPr/>
          </p:nvSpPr>
          <p:spPr>
            <a:xfrm>
              <a:off x="841003" y="360040"/>
              <a:ext cx="504056" cy="54868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等腰三角形 4"/>
            <p:cNvSpPr/>
            <p:nvPr/>
          </p:nvSpPr>
          <p:spPr>
            <a:xfrm rot="10800000">
              <a:off x="841003" y="908720"/>
              <a:ext cx="504056" cy="288032"/>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 name="文本框 9"/>
          <p:cNvSpPr txBox="1"/>
          <p:nvPr/>
        </p:nvSpPr>
        <p:spPr>
          <a:xfrm>
            <a:off x="841003" y="202431"/>
            <a:ext cx="1368152" cy="346249"/>
          </a:xfrm>
          <a:prstGeom prst="rect">
            <a:avLst/>
          </a:prstGeom>
          <a:noFill/>
        </p:spPr>
        <p:txBody>
          <a:bodyPr wrap="square" lIns="68580" tIns="34290" rIns="68580" bIns="34290" rtlCol="0">
            <a:spAutoFit/>
          </a:bodyPr>
          <a:lstStyle/>
          <a:p>
            <a:pPr marL="0" lvl="1"/>
            <a:r>
              <a:rPr lang="zh-CN" altLang="en-US" dirty="0" smtClean="0">
                <a:solidFill>
                  <a:srgbClr val="2F5EB0"/>
                </a:solidFill>
                <a:latin typeface="微软雅黑" pitchFamily="34" charset="-122"/>
                <a:ea typeface="微软雅黑" pitchFamily="34" charset="-122"/>
              </a:rPr>
              <a:t>历年对比</a:t>
            </a:r>
            <a:endParaRPr lang="zh-CN" altLang="en-US" dirty="0">
              <a:solidFill>
                <a:srgbClr val="2F5EB0"/>
              </a:solidFill>
              <a:latin typeface="微软雅黑" pitchFamily="34" charset="-122"/>
              <a:ea typeface="微软雅黑" pitchFamily="34" charset="-122"/>
            </a:endParaRPr>
          </a:p>
        </p:txBody>
      </p:sp>
      <p:sp>
        <p:nvSpPr>
          <p:cNvPr id="9" name="矩形 8"/>
          <p:cNvSpPr/>
          <p:nvPr/>
        </p:nvSpPr>
        <p:spPr>
          <a:xfrm flipH="1">
            <a:off x="-3" y="6525344"/>
            <a:ext cx="12195177" cy="360511"/>
          </a:xfrm>
          <a:prstGeom prst="rect">
            <a:avLst/>
          </a:prstGeom>
          <a:gradFill>
            <a:gsLst>
              <a:gs pos="0">
                <a:srgbClr val="0E1A40"/>
              </a:gs>
              <a:gs pos="100000">
                <a:srgbClr val="2F5EB0"/>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flipH="1">
            <a:off x="-4" y="6596410"/>
            <a:ext cx="12195177" cy="288974"/>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5"/>
          <p:cNvSpPr/>
          <p:nvPr/>
        </p:nvSpPr>
        <p:spPr>
          <a:xfrm>
            <a:off x="9976569" y="6493142"/>
            <a:ext cx="1018294" cy="111815"/>
          </a:xfrm>
          <a:custGeom>
            <a:avLst/>
            <a:gdLst>
              <a:gd name="connsiteX0" fmla="*/ 0 w 926584"/>
              <a:gd name="connsiteY0" fmla="*/ 0 h 118098"/>
              <a:gd name="connsiteX1" fmla="*/ 926584 w 926584"/>
              <a:gd name="connsiteY1" fmla="*/ 0 h 118098"/>
              <a:gd name="connsiteX2" fmla="*/ 926584 w 926584"/>
              <a:gd name="connsiteY2" fmla="*/ 118098 h 118098"/>
              <a:gd name="connsiteX3" fmla="*/ 0 w 926584"/>
              <a:gd name="connsiteY3" fmla="*/ 118098 h 118098"/>
              <a:gd name="connsiteX4" fmla="*/ 0 w 926584"/>
              <a:gd name="connsiteY4" fmla="*/ 0 h 118098"/>
              <a:gd name="connsiteX0" fmla="*/ 55821 w 982405"/>
              <a:gd name="connsiteY0" fmla="*/ 0 h 144680"/>
              <a:gd name="connsiteX1" fmla="*/ 982405 w 982405"/>
              <a:gd name="connsiteY1" fmla="*/ 0 h 144680"/>
              <a:gd name="connsiteX2" fmla="*/ 982405 w 982405"/>
              <a:gd name="connsiteY2" fmla="*/ 118098 h 144680"/>
              <a:gd name="connsiteX3" fmla="*/ 0 w 982405"/>
              <a:gd name="connsiteY3" fmla="*/ 144680 h 144680"/>
              <a:gd name="connsiteX4" fmla="*/ 55821 w 982405"/>
              <a:gd name="connsiteY4" fmla="*/ 0 h 144680"/>
              <a:gd name="connsiteX0" fmla="*/ 55821 w 998354"/>
              <a:gd name="connsiteY0" fmla="*/ 0 h 147338"/>
              <a:gd name="connsiteX1" fmla="*/ 982405 w 998354"/>
              <a:gd name="connsiteY1" fmla="*/ 0 h 147338"/>
              <a:gd name="connsiteX2" fmla="*/ 998354 w 998354"/>
              <a:gd name="connsiteY2" fmla="*/ 147338 h 147338"/>
              <a:gd name="connsiteX3" fmla="*/ 0 w 998354"/>
              <a:gd name="connsiteY3" fmla="*/ 144680 h 147338"/>
              <a:gd name="connsiteX4" fmla="*/ 55821 w 998354"/>
              <a:gd name="connsiteY4" fmla="*/ 0 h 147338"/>
              <a:gd name="connsiteX0" fmla="*/ 84307 w 1026840"/>
              <a:gd name="connsiteY0" fmla="*/ 0 h 150534"/>
              <a:gd name="connsiteX1" fmla="*/ 1010891 w 1026840"/>
              <a:gd name="connsiteY1" fmla="*/ 0 h 150534"/>
              <a:gd name="connsiteX2" fmla="*/ 1026840 w 1026840"/>
              <a:gd name="connsiteY2" fmla="*/ 147338 h 150534"/>
              <a:gd name="connsiteX3" fmla="*/ 0 w 1026840"/>
              <a:gd name="connsiteY3" fmla="*/ 150534 h 150534"/>
              <a:gd name="connsiteX4" fmla="*/ 84307 w 1026840"/>
              <a:gd name="connsiteY4" fmla="*/ 0 h 150534"/>
              <a:gd name="connsiteX0" fmla="*/ 84307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84307 w 1021143"/>
              <a:gd name="connsiteY4" fmla="*/ 0 h 153193"/>
              <a:gd name="connsiteX0" fmla="*/ 92853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92853 w 1021143"/>
              <a:gd name="connsiteY4" fmla="*/ 0 h 153193"/>
              <a:gd name="connsiteX0" fmla="*/ 90004 w 1018294"/>
              <a:gd name="connsiteY0" fmla="*/ 0 h 153193"/>
              <a:gd name="connsiteX1" fmla="*/ 1008042 w 1018294"/>
              <a:gd name="connsiteY1" fmla="*/ 0 h 153193"/>
              <a:gd name="connsiteX2" fmla="*/ 1018294 w 1018294"/>
              <a:gd name="connsiteY2" fmla="*/ 153193 h 153193"/>
              <a:gd name="connsiteX3" fmla="*/ 0 w 1018294"/>
              <a:gd name="connsiteY3" fmla="*/ 142728 h 153193"/>
              <a:gd name="connsiteX4" fmla="*/ 90004 w 1018294"/>
              <a:gd name="connsiteY4" fmla="*/ 0 h 1531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8294" h="153193">
                <a:moveTo>
                  <a:pt x="90004" y="0"/>
                </a:moveTo>
                <a:lnTo>
                  <a:pt x="1008042" y="0"/>
                </a:lnTo>
                <a:lnTo>
                  <a:pt x="1018294" y="153193"/>
                </a:lnTo>
                <a:lnTo>
                  <a:pt x="0" y="142728"/>
                </a:lnTo>
                <a:lnTo>
                  <a:pt x="90004" y="0"/>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10067547" y="6493142"/>
            <a:ext cx="1070600" cy="392242"/>
          </a:xfrm>
          <a:prstGeom prst="rect">
            <a:avLst/>
          </a:prstGeom>
          <a:gradFill>
            <a:gsLst>
              <a:gs pos="0">
                <a:srgbClr val="0E1A40"/>
              </a:gs>
              <a:gs pos="100000">
                <a:srgbClr val="2F5EB0"/>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Rectangle 4"/>
          <p:cNvSpPr txBox="1">
            <a:spLocks noChangeArrowheads="1"/>
          </p:cNvSpPr>
          <p:nvPr/>
        </p:nvSpPr>
        <p:spPr bwMode="auto">
          <a:xfrm>
            <a:off x="9986019" y="6493142"/>
            <a:ext cx="1152128" cy="39224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en-US" altLang="zh-CN" dirty="0" smtClean="0">
                <a:latin typeface="方正兰亭超细黑简体" panose="02000000000000000000" pitchFamily="2" charset="-122"/>
                <a:ea typeface="方正兰亭超细黑简体" panose="02000000000000000000" pitchFamily="2" charset="-122"/>
              </a:rPr>
              <a:t>08</a:t>
            </a:r>
            <a:endParaRPr lang="zh-CN" dirty="0">
              <a:latin typeface="方正兰亭超细黑简体" panose="02000000000000000000" pitchFamily="2" charset="-122"/>
              <a:ea typeface="方正兰亭超细黑简体" panose="02000000000000000000" pitchFamily="2" charset="-122"/>
            </a:endParaRPr>
          </a:p>
        </p:txBody>
      </p:sp>
      <p:sp>
        <p:nvSpPr>
          <p:cNvPr id="14" name="KSO_Shape"/>
          <p:cNvSpPr>
            <a:spLocks/>
          </p:cNvSpPr>
          <p:nvPr/>
        </p:nvSpPr>
        <p:spPr bwMode="auto">
          <a:xfrm>
            <a:off x="334546" y="254607"/>
            <a:ext cx="292833" cy="222065"/>
          </a:xfrm>
          <a:custGeom>
            <a:avLst/>
            <a:gdLst>
              <a:gd name="T0" fmla="*/ 104753 w 3040062"/>
              <a:gd name="T1" fmla="*/ 1241540 h 2303463"/>
              <a:gd name="T2" fmla="*/ 251725 w 3040062"/>
              <a:gd name="T3" fmla="*/ 1260899 h 2303463"/>
              <a:gd name="T4" fmla="*/ 265692 w 3040062"/>
              <a:gd name="T5" fmla="*/ 1110467 h 2303463"/>
              <a:gd name="T6" fmla="*/ 844867 w 3040062"/>
              <a:gd name="T7" fmla="*/ 970596 h 2303463"/>
              <a:gd name="T8" fmla="*/ 870584 w 3040062"/>
              <a:gd name="T9" fmla="*/ 987377 h 2303463"/>
              <a:gd name="T10" fmla="*/ 872172 w 3040062"/>
              <a:gd name="T11" fmla="*/ 1402771 h 2303463"/>
              <a:gd name="T12" fmla="*/ 848359 w 3040062"/>
              <a:gd name="T13" fmla="*/ 1421768 h 2303463"/>
              <a:gd name="T14" fmla="*/ 615315 w 3040062"/>
              <a:gd name="T15" fmla="*/ 1415119 h 2303463"/>
              <a:gd name="T16" fmla="*/ 603250 w 3040062"/>
              <a:gd name="T17" fmla="*/ 1002891 h 2303463"/>
              <a:gd name="T18" fmla="*/ 617855 w 3040062"/>
              <a:gd name="T19" fmla="*/ 975662 h 2303463"/>
              <a:gd name="T20" fmla="*/ 1240437 w 3040062"/>
              <a:gd name="T21" fmla="*/ 749300 h 2303463"/>
              <a:gd name="T22" fmla="*/ 1265867 w 3040062"/>
              <a:gd name="T23" fmla="*/ 766421 h 2303463"/>
              <a:gd name="T24" fmla="*/ 1267138 w 3040062"/>
              <a:gd name="T25" fmla="*/ 1402743 h 2303463"/>
              <a:gd name="T26" fmla="*/ 1243616 w 3040062"/>
              <a:gd name="T27" fmla="*/ 1421766 h 2303463"/>
              <a:gd name="T28" fmla="*/ 1010298 w 3040062"/>
              <a:gd name="T29" fmla="*/ 1415108 h 2303463"/>
              <a:gd name="T30" fmla="*/ 998537 w 3040062"/>
              <a:gd name="T31" fmla="*/ 782273 h 2303463"/>
              <a:gd name="T32" fmla="*/ 1012841 w 3040062"/>
              <a:gd name="T33" fmla="*/ 755007 h 2303463"/>
              <a:gd name="T34" fmla="*/ 2175011 w 3040062"/>
              <a:gd name="T35" fmla="*/ 666432 h 2303463"/>
              <a:gd name="T36" fmla="*/ 2235666 w 3040062"/>
              <a:gd name="T37" fmla="*/ 692135 h 2303463"/>
              <a:gd name="T38" fmla="*/ 2277268 w 3040062"/>
              <a:gd name="T39" fmla="*/ 742271 h 2303463"/>
              <a:gd name="T40" fmla="*/ 2290605 w 3040062"/>
              <a:gd name="T41" fmla="*/ 1286150 h 2303463"/>
              <a:gd name="T42" fmla="*/ 2948603 w 3040062"/>
              <a:gd name="T43" fmla="*/ 1365796 h 2303463"/>
              <a:gd name="T44" fmla="*/ 3005765 w 3040062"/>
              <a:gd name="T45" fmla="*/ 1408316 h 2303463"/>
              <a:gd name="T46" fmla="*/ 3036887 w 3040062"/>
              <a:gd name="T47" fmla="*/ 1473366 h 2303463"/>
              <a:gd name="T48" fmla="*/ 3035616 w 3040062"/>
              <a:gd name="T49" fmla="*/ 2191451 h 2303463"/>
              <a:gd name="T50" fmla="*/ 3001319 w 3040062"/>
              <a:gd name="T51" fmla="*/ 2254597 h 2303463"/>
              <a:gd name="T52" fmla="*/ 2941934 w 3040062"/>
              <a:gd name="T53" fmla="*/ 2294578 h 2303463"/>
              <a:gd name="T54" fmla="*/ 2171200 w 3040062"/>
              <a:gd name="T55" fmla="*/ 2303146 h 2303463"/>
              <a:gd name="T56" fmla="*/ 2113403 w 3040062"/>
              <a:gd name="T57" fmla="*/ 2292040 h 2303463"/>
              <a:gd name="T58" fmla="*/ 1552263 w 3040062"/>
              <a:gd name="T59" fmla="*/ 1741815 h 2303463"/>
              <a:gd name="T60" fmla="*/ 1526223 w 3040062"/>
              <a:gd name="T61" fmla="*/ 1686919 h 2303463"/>
              <a:gd name="T62" fmla="*/ 1529081 w 3040062"/>
              <a:gd name="T63" fmla="*/ 1626946 h 2303463"/>
              <a:gd name="T64" fmla="*/ 1560520 w 3040062"/>
              <a:gd name="T65" fmla="*/ 1574272 h 2303463"/>
              <a:gd name="T66" fmla="*/ 1612919 w 3040062"/>
              <a:gd name="T67" fmla="*/ 1542858 h 2303463"/>
              <a:gd name="T68" fmla="*/ 1673891 w 3040062"/>
              <a:gd name="T69" fmla="*/ 1539685 h 2303463"/>
              <a:gd name="T70" fmla="*/ 1728513 w 3040062"/>
              <a:gd name="T71" fmla="*/ 1565705 h 2303463"/>
              <a:gd name="T72" fmla="*/ 2024167 w 3040062"/>
              <a:gd name="T73" fmla="*/ 760992 h 2303463"/>
              <a:gd name="T74" fmla="*/ 2057829 w 3040062"/>
              <a:gd name="T75" fmla="*/ 704828 h 2303463"/>
              <a:gd name="T76" fmla="*/ 2113721 w 3040062"/>
              <a:gd name="T77" fmla="*/ 670875 h 2303463"/>
              <a:gd name="T78" fmla="*/ 1640947 w 3040062"/>
              <a:gd name="T79" fmla="*/ 485773 h 2303463"/>
              <a:gd name="T80" fmla="*/ 1662436 w 3040062"/>
              <a:gd name="T81" fmla="*/ 507334 h 2303463"/>
              <a:gd name="T82" fmla="*/ 1658328 w 3040062"/>
              <a:gd name="T83" fmla="*/ 1408133 h 2303463"/>
              <a:gd name="T84" fmla="*/ 1631151 w 3040062"/>
              <a:gd name="T85" fmla="*/ 1422401 h 2303463"/>
              <a:gd name="T86" fmla="*/ 1401409 w 3040062"/>
              <a:gd name="T87" fmla="*/ 1410669 h 2303463"/>
              <a:gd name="T88" fmla="*/ 1394457 w 3040062"/>
              <a:gd name="T89" fmla="*/ 510505 h 2303463"/>
              <a:gd name="T90" fmla="*/ 1413734 w 3040062"/>
              <a:gd name="T91" fmla="*/ 486725 h 2303463"/>
              <a:gd name="T92" fmla="*/ 2856582 w 3040062"/>
              <a:gd name="T93" fmla="*/ 2539 h 2303463"/>
              <a:gd name="T94" fmla="*/ 2942924 w 3040062"/>
              <a:gd name="T95" fmla="*/ 45384 h 2303463"/>
              <a:gd name="T96" fmla="*/ 3001649 w 3040062"/>
              <a:gd name="T97" fmla="*/ 130121 h 2303463"/>
              <a:gd name="T98" fmla="*/ 3021012 w 3040062"/>
              <a:gd name="T99" fmla="*/ 1276768 h 2303463"/>
              <a:gd name="T100" fmla="*/ 2944193 w 3040062"/>
              <a:gd name="T101" fmla="*/ 1247252 h 2303463"/>
              <a:gd name="T102" fmla="*/ 374889 w 3040062"/>
              <a:gd name="T103" fmla="*/ 1959424 h 2303463"/>
              <a:gd name="T104" fmla="*/ 127291 w 3040062"/>
              <a:gd name="T105" fmla="*/ 2259336 h 2303463"/>
              <a:gd name="T106" fmla="*/ 50472 w 3040062"/>
              <a:gd name="T107" fmla="*/ 2198402 h 2303463"/>
              <a:gd name="T108" fmla="*/ 6349 w 3040062"/>
              <a:gd name="T109" fmla="*/ 2100970 h 2303463"/>
              <a:gd name="T110" fmla="*/ 3809 w 3040062"/>
              <a:gd name="T111" fmla="*/ 183438 h 2303463"/>
              <a:gd name="T112" fmla="*/ 44441 w 3040062"/>
              <a:gd name="T113" fmla="*/ 83468 h 2303463"/>
              <a:gd name="T114" fmla="*/ 118720 w 3040062"/>
              <a:gd name="T115" fmla="*/ 17773 h 23034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040062" h="2303463">
                <a:moveTo>
                  <a:pt x="124116" y="1098725"/>
                </a:moveTo>
                <a:lnTo>
                  <a:pt x="120307" y="1099042"/>
                </a:lnTo>
                <a:lnTo>
                  <a:pt x="116498" y="1099994"/>
                </a:lnTo>
                <a:lnTo>
                  <a:pt x="113324" y="1101898"/>
                </a:lnTo>
                <a:lnTo>
                  <a:pt x="110467" y="1104120"/>
                </a:lnTo>
                <a:lnTo>
                  <a:pt x="108245" y="1107294"/>
                </a:lnTo>
                <a:lnTo>
                  <a:pt x="106340" y="1110467"/>
                </a:lnTo>
                <a:lnTo>
                  <a:pt x="105071" y="1114276"/>
                </a:lnTo>
                <a:lnTo>
                  <a:pt x="104753" y="1118084"/>
                </a:lnTo>
                <a:lnTo>
                  <a:pt x="104753" y="1241540"/>
                </a:lnTo>
                <a:lnTo>
                  <a:pt x="105071" y="1245348"/>
                </a:lnTo>
                <a:lnTo>
                  <a:pt x="106340" y="1249157"/>
                </a:lnTo>
                <a:lnTo>
                  <a:pt x="108245" y="1252330"/>
                </a:lnTo>
                <a:lnTo>
                  <a:pt x="110467" y="1255187"/>
                </a:lnTo>
                <a:lnTo>
                  <a:pt x="113324" y="1257726"/>
                </a:lnTo>
                <a:lnTo>
                  <a:pt x="116498" y="1259312"/>
                </a:lnTo>
                <a:lnTo>
                  <a:pt x="120307" y="1260899"/>
                </a:lnTo>
                <a:lnTo>
                  <a:pt x="124116" y="1261217"/>
                </a:lnTo>
                <a:lnTo>
                  <a:pt x="247598" y="1261217"/>
                </a:lnTo>
                <a:lnTo>
                  <a:pt x="251725" y="1260899"/>
                </a:lnTo>
                <a:lnTo>
                  <a:pt x="255216" y="1259312"/>
                </a:lnTo>
                <a:lnTo>
                  <a:pt x="258708" y="1257726"/>
                </a:lnTo>
                <a:lnTo>
                  <a:pt x="261565" y="1255187"/>
                </a:lnTo>
                <a:lnTo>
                  <a:pt x="264105" y="1252330"/>
                </a:lnTo>
                <a:lnTo>
                  <a:pt x="265692" y="1249157"/>
                </a:lnTo>
                <a:lnTo>
                  <a:pt x="266644" y="1245348"/>
                </a:lnTo>
                <a:lnTo>
                  <a:pt x="266961" y="1241540"/>
                </a:lnTo>
                <a:lnTo>
                  <a:pt x="266961" y="1118084"/>
                </a:lnTo>
                <a:lnTo>
                  <a:pt x="266644" y="1114276"/>
                </a:lnTo>
                <a:lnTo>
                  <a:pt x="265692" y="1110467"/>
                </a:lnTo>
                <a:lnTo>
                  <a:pt x="264105" y="1107294"/>
                </a:lnTo>
                <a:lnTo>
                  <a:pt x="261565" y="1104120"/>
                </a:lnTo>
                <a:lnTo>
                  <a:pt x="258708" y="1101898"/>
                </a:lnTo>
                <a:lnTo>
                  <a:pt x="255216" y="1099994"/>
                </a:lnTo>
                <a:lnTo>
                  <a:pt x="251725" y="1099042"/>
                </a:lnTo>
                <a:lnTo>
                  <a:pt x="247598" y="1098725"/>
                </a:lnTo>
                <a:lnTo>
                  <a:pt x="124116" y="1098725"/>
                </a:lnTo>
                <a:close/>
                <a:moveTo>
                  <a:pt x="636270" y="969963"/>
                </a:moveTo>
                <a:lnTo>
                  <a:pt x="841692" y="969963"/>
                </a:lnTo>
                <a:lnTo>
                  <a:pt x="844867" y="970596"/>
                </a:lnTo>
                <a:lnTo>
                  <a:pt x="848359" y="970913"/>
                </a:lnTo>
                <a:lnTo>
                  <a:pt x="851534" y="971546"/>
                </a:lnTo>
                <a:lnTo>
                  <a:pt x="854709" y="972813"/>
                </a:lnTo>
                <a:lnTo>
                  <a:pt x="857567" y="974396"/>
                </a:lnTo>
                <a:lnTo>
                  <a:pt x="860107" y="975662"/>
                </a:lnTo>
                <a:lnTo>
                  <a:pt x="862647" y="977878"/>
                </a:lnTo>
                <a:lnTo>
                  <a:pt x="865187" y="979778"/>
                </a:lnTo>
                <a:lnTo>
                  <a:pt x="867092" y="982311"/>
                </a:lnTo>
                <a:lnTo>
                  <a:pt x="868997" y="984844"/>
                </a:lnTo>
                <a:lnTo>
                  <a:pt x="870584" y="987377"/>
                </a:lnTo>
                <a:lnTo>
                  <a:pt x="872172" y="990226"/>
                </a:lnTo>
                <a:lnTo>
                  <a:pt x="873124" y="993076"/>
                </a:lnTo>
                <a:lnTo>
                  <a:pt x="873760" y="996242"/>
                </a:lnTo>
                <a:lnTo>
                  <a:pt x="874712" y="999725"/>
                </a:lnTo>
                <a:lnTo>
                  <a:pt x="874712" y="1002891"/>
                </a:lnTo>
                <a:lnTo>
                  <a:pt x="874712" y="1389790"/>
                </a:lnTo>
                <a:lnTo>
                  <a:pt x="874712" y="1393273"/>
                </a:lnTo>
                <a:lnTo>
                  <a:pt x="873760" y="1396439"/>
                </a:lnTo>
                <a:lnTo>
                  <a:pt x="873124" y="1399605"/>
                </a:lnTo>
                <a:lnTo>
                  <a:pt x="872172" y="1402771"/>
                </a:lnTo>
                <a:lnTo>
                  <a:pt x="870584" y="1405304"/>
                </a:lnTo>
                <a:lnTo>
                  <a:pt x="868997" y="1408154"/>
                </a:lnTo>
                <a:lnTo>
                  <a:pt x="867092" y="1410686"/>
                </a:lnTo>
                <a:lnTo>
                  <a:pt x="865187" y="1413219"/>
                </a:lnTo>
                <a:lnTo>
                  <a:pt x="862647" y="1415119"/>
                </a:lnTo>
                <a:lnTo>
                  <a:pt x="860107" y="1417019"/>
                </a:lnTo>
                <a:lnTo>
                  <a:pt x="857567" y="1418602"/>
                </a:lnTo>
                <a:lnTo>
                  <a:pt x="854709" y="1420185"/>
                </a:lnTo>
                <a:lnTo>
                  <a:pt x="851534" y="1421135"/>
                </a:lnTo>
                <a:lnTo>
                  <a:pt x="848359" y="1421768"/>
                </a:lnTo>
                <a:lnTo>
                  <a:pt x="844867" y="1422401"/>
                </a:lnTo>
                <a:lnTo>
                  <a:pt x="841692" y="1422401"/>
                </a:lnTo>
                <a:lnTo>
                  <a:pt x="636270" y="1422401"/>
                </a:lnTo>
                <a:lnTo>
                  <a:pt x="632777" y="1422401"/>
                </a:lnTo>
                <a:lnTo>
                  <a:pt x="629920" y="1421768"/>
                </a:lnTo>
                <a:lnTo>
                  <a:pt x="626745" y="1421135"/>
                </a:lnTo>
                <a:lnTo>
                  <a:pt x="623570" y="1420185"/>
                </a:lnTo>
                <a:lnTo>
                  <a:pt x="620713" y="1418602"/>
                </a:lnTo>
                <a:lnTo>
                  <a:pt x="617855" y="1417019"/>
                </a:lnTo>
                <a:lnTo>
                  <a:pt x="615315" y="1415119"/>
                </a:lnTo>
                <a:lnTo>
                  <a:pt x="613093" y="1413219"/>
                </a:lnTo>
                <a:lnTo>
                  <a:pt x="610870" y="1410686"/>
                </a:lnTo>
                <a:lnTo>
                  <a:pt x="608965" y="1408154"/>
                </a:lnTo>
                <a:lnTo>
                  <a:pt x="607378" y="1405304"/>
                </a:lnTo>
                <a:lnTo>
                  <a:pt x="606108" y="1402771"/>
                </a:lnTo>
                <a:lnTo>
                  <a:pt x="605155" y="1399605"/>
                </a:lnTo>
                <a:lnTo>
                  <a:pt x="603885" y="1396439"/>
                </a:lnTo>
                <a:lnTo>
                  <a:pt x="603568" y="1393273"/>
                </a:lnTo>
                <a:lnTo>
                  <a:pt x="603250" y="1389790"/>
                </a:lnTo>
                <a:lnTo>
                  <a:pt x="603250" y="1002891"/>
                </a:lnTo>
                <a:lnTo>
                  <a:pt x="603568" y="999725"/>
                </a:lnTo>
                <a:lnTo>
                  <a:pt x="603885" y="996242"/>
                </a:lnTo>
                <a:lnTo>
                  <a:pt x="605155" y="993076"/>
                </a:lnTo>
                <a:lnTo>
                  <a:pt x="606108" y="990226"/>
                </a:lnTo>
                <a:lnTo>
                  <a:pt x="607378" y="987377"/>
                </a:lnTo>
                <a:lnTo>
                  <a:pt x="608965" y="984844"/>
                </a:lnTo>
                <a:lnTo>
                  <a:pt x="610870" y="982311"/>
                </a:lnTo>
                <a:lnTo>
                  <a:pt x="613093" y="979778"/>
                </a:lnTo>
                <a:lnTo>
                  <a:pt x="615315" y="977878"/>
                </a:lnTo>
                <a:lnTo>
                  <a:pt x="617855" y="975662"/>
                </a:lnTo>
                <a:lnTo>
                  <a:pt x="620713" y="974396"/>
                </a:lnTo>
                <a:lnTo>
                  <a:pt x="623570" y="972813"/>
                </a:lnTo>
                <a:lnTo>
                  <a:pt x="626745" y="971546"/>
                </a:lnTo>
                <a:lnTo>
                  <a:pt x="629920" y="970913"/>
                </a:lnTo>
                <a:lnTo>
                  <a:pt x="632777" y="970596"/>
                </a:lnTo>
                <a:lnTo>
                  <a:pt x="636270" y="969963"/>
                </a:lnTo>
                <a:close/>
                <a:moveTo>
                  <a:pt x="1027781" y="749300"/>
                </a:moveTo>
                <a:lnTo>
                  <a:pt x="1031278" y="749300"/>
                </a:lnTo>
                <a:lnTo>
                  <a:pt x="1236940" y="749300"/>
                </a:lnTo>
                <a:lnTo>
                  <a:pt x="1240437" y="749300"/>
                </a:lnTo>
                <a:lnTo>
                  <a:pt x="1243616" y="750251"/>
                </a:lnTo>
                <a:lnTo>
                  <a:pt x="1246476" y="750885"/>
                </a:lnTo>
                <a:lnTo>
                  <a:pt x="1249655" y="751837"/>
                </a:lnTo>
                <a:lnTo>
                  <a:pt x="1252516" y="753105"/>
                </a:lnTo>
                <a:lnTo>
                  <a:pt x="1255377" y="755007"/>
                </a:lnTo>
                <a:lnTo>
                  <a:pt x="1257920" y="756592"/>
                </a:lnTo>
                <a:lnTo>
                  <a:pt x="1260145" y="758812"/>
                </a:lnTo>
                <a:lnTo>
                  <a:pt x="1262370" y="761348"/>
                </a:lnTo>
                <a:lnTo>
                  <a:pt x="1264595" y="763567"/>
                </a:lnTo>
                <a:lnTo>
                  <a:pt x="1265867" y="766421"/>
                </a:lnTo>
                <a:lnTo>
                  <a:pt x="1267138" y="769274"/>
                </a:lnTo>
                <a:lnTo>
                  <a:pt x="1268410" y="772445"/>
                </a:lnTo>
                <a:lnTo>
                  <a:pt x="1269363" y="775615"/>
                </a:lnTo>
                <a:lnTo>
                  <a:pt x="1269681" y="778786"/>
                </a:lnTo>
                <a:lnTo>
                  <a:pt x="1269999" y="782273"/>
                </a:lnTo>
                <a:lnTo>
                  <a:pt x="1269999" y="1389744"/>
                </a:lnTo>
                <a:lnTo>
                  <a:pt x="1269681" y="1393231"/>
                </a:lnTo>
                <a:lnTo>
                  <a:pt x="1269363" y="1396402"/>
                </a:lnTo>
                <a:lnTo>
                  <a:pt x="1268410" y="1399572"/>
                </a:lnTo>
                <a:lnTo>
                  <a:pt x="1267138" y="1402743"/>
                </a:lnTo>
                <a:lnTo>
                  <a:pt x="1265867" y="1405279"/>
                </a:lnTo>
                <a:lnTo>
                  <a:pt x="1264595" y="1408133"/>
                </a:lnTo>
                <a:lnTo>
                  <a:pt x="1262370" y="1410669"/>
                </a:lnTo>
                <a:lnTo>
                  <a:pt x="1260145" y="1413206"/>
                </a:lnTo>
                <a:lnTo>
                  <a:pt x="1257920" y="1415108"/>
                </a:lnTo>
                <a:lnTo>
                  <a:pt x="1255377" y="1417010"/>
                </a:lnTo>
                <a:lnTo>
                  <a:pt x="1252516" y="1418595"/>
                </a:lnTo>
                <a:lnTo>
                  <a:pt x="1249655" y="1420181"/>
                </a:lnTo>
                <a:lnTo>
                  <a:pt x="1246476" y="1421132"/>
                </a:lnTo>
                <a:lnTo>
                  <a:pt x="1243616" y="1421766"/>
                </a:lnTo>
                <a:lnTo>
                  <a:pt x="1240437" y="1422400"/>
                </a:lnTo>
                <a:lnTo>
                  <a:pt x="1236940" y="1422400"/>
                </a:lnTo>
                <a:lnTo>
                  <a:pt x="1031278" y="1422400"/>
                </a:lnTo>
                <a:lnTo>
                  <a:pt x="1027781" y="1422400"/>
                </a:lnTo>
                <a:lnTo>
                  <a:pt x="1024602" y="1421766"/>
                </a:lnTo>
                <a:lnTo>
                  <a:pt x="1021424" y="1421132"/>
                </a:lnTo>
                <a:lnTo>
                  <a:pt x="1018245" y="1420181"/>
                </a:lnTo>
                <a:lnTo>
                  <a:pt x="1015384" y="1418595"/>
                </a:lnTo>
                <a:lnTo>
                  <a:pt x="1012841" y="1417010"/>
                </a:lnTo>
                <a:lnTo>
                  <a:pt x="1010298" y="1415108"/>
                </a:lnTo>
                <a:lnTo>
                  <a:pt x="1007755" y="1413206"/>
                </a:lnTo>
                <a:lnTo>
                  <a:pt x="1005848" y="1410669"/>
                </a:lnTo>
                <a:lnTo>
                  <a:pt x="1003941" y="1408133"/>
                </a:lnTo>
                <a:lnTo>
                  <a:pt x="1002351" y="1405279"/>
                </a:lnTo>
                <a:lnTo>
                  <a:pt x="1000762" y="1402743"/>
                </a:lnTo>
                <a:lnTo>
                  <a:pt x="999808" y="1399572"/>
                </a:lnTo>
                <a:lnTo>
                  <a:pt x="999173" y="1396402"/>
                </a:lnTo>
                <a:lnTo>
                  <a:pt x="998537" y="1393231"/>
                </a:lnTo>
                <a:lnTo>
                  <a:pt x="998537" y="1389744"/>
                </a:lnTo>
                <a:lnTo>
                  <a:pt x="998537" y="782273"/>
                </a:lnTo>
                <a:lnTo>
                  <a:pt x="998537" y="778786"/>
                </a:lnTo>
                <a:lnTo>
                  <a:pt x="999173" y="775615"/>
                </a:lnTo>
                <a:lnTo>
                  <a:pt x="999808" y="772445"/>
                </a:lnTo>
                <a:lnTo>
                  <a:pt x="1000762" y="769274"/>
                </a:lnTo>
                <a:lnTo>
                  <a:pt x="1002351" y="766421"/>
                </a:lnTo>
                <a:lnTo>
                  <a:pt x="1003941" y="763567"/>
                </a:lnTo>
                <a:lnTo>
                  <a:pt x="1005848" y="761348"/>
                </a:lnTo>
                <a:lnTo>
                  <a:pt x="1007755" y="758812"/>
                </a:lnTo>
                <a:lnTo>
                  <a:pt x="1010298" y="756592"/>
                </a:lnTo>
                <a:lnTo>
                  <a:pt x="1012841" y="755007"/>
                </a:lnTo>
                <a:lnTo>
                  <a:pt x="1015384" y="753105"/>
                </a:lnTo>
                <a:lnTo>
                  <a:pt x="1018245" y="751837"/>
                </a:lnTo>
                <a:lnTo>
                  <a:pt x="1021424" y="750885"/>
                </a:lnTo>
                <a:lnTo>
                  <a:pt x="1024602" y="750251"/>
                </a:lnTo>
                <a:lnTo>
                  <a:pt x="1027781" y="749300"/>
                </a:lnTo>
                <a:close/>
                <a:moveTo>
                  <a:pt x="2147065" y="665163"/>
                </a:moveTo>
                <a:lnTo>
                  <a:pt x="2154052" y="665163"/>
                </a:lnTo>
                <a:lnTo>
                  <a:pt x="2161038" y="665163"/>
                </a:lnTo>
                <a:lnTo>
                  <a:pt x="2168025" y="665798"/>
                </a:lnTo>
                <a:lnTo>
                  <a:pt x="2175011" y="666432"/>
                </a:lnTo>
                <a:lnTo>
                  <a:pt x="2181680" y="667702"/>
                </a:lnTo>
                <a:lnTo>
                  <a:pt x="2188349" y="669288"/>
                </a:lnTo>
                <a:lnTo>
                  <a:pt x="2194700" y="670875"/>
                </a:lnTo>
                <a:lnTo>
                  <a:pt x="2201369" y="673413"/>
                </a:lnTo>
                <a:lnTo>
                  <a:pt x="2207085" y="675952"/>
                </a:lnTo>
                <a:lnTo>
                  <a:pt x="2213437" y="678173"/>
                </a:lnTo>
                <a:lnTo>
                  <a:pt x="2219471" y="681346"/>
                </a:lnTo>
                <a:lnTo>
                  <a:pt x="2224869" y="684519"/>
                </a:lnTo>
                <a:lnTo>
                  <a:pt x="2230585" y="688327"/>
                </a:lnTo>
                <a:lnTo>
                  <a:pt x="2235666" y="692135"/>
                </a:lnTo>
                <a:lnTo>
                  <a:pt x="2241065" y="695943"/>
                </a:lnTo>
                <a:lnTo>
                  <a:pt x="2245829" y="700702"/>
                </a:lnTo>
                <a:lnTo>
                  <a:pt x="2250910" y="704828"/>
                </a:lnTo>
                <a:lnTo>
                  <a:pt x="2255356" y="709587"/>
                </a:lnTo>
                <a:lnTo>
                  <a:pt x="2259484" y="714347"/>
                </a:lnTo>
                <a:lnTo>
                  <a:pt x="2263612" y="719741"/>
                </a:lnTo>
                <a:lnTo>
                  <a:pt x="2267423" y="724819"/>
                </a:lnTo>
                <a:lnTo>
                  <a:pt x="2270916" y="730530"/>
                </a:lnTo>
                <a:lnTo>
                  <a:pt x="2274092" y="736559"/>
                </a:lnTo>
                <a:lnTo>
                  <a:pt x="2277268" y="742271"/>
                </a:lnTo>
                <a:lnTo>
                  <a:pt x="2280126" y="748300"/>
                </a:lnTo>
                <a:lnTo>
                  <a:pt x="2282666" y="754646"/>
                </a:lnTo>
                <a:lnTo>
                  <a:pt x="2284572" y="760992"/>
                </a:lnTo>
                <a:lnTo>
                  <a:pt x="2286477" y="767021"/>
                </a:lnTo>
                <a:lnTo>
                  <a:pt x="2287747" y="773685"/>
                </a:lnTo>
                <a:lnTo>
                  <a:pt x="2289018" y="780349"/>
                </a:lnTo>
                <a:lnTo>
                  <a:pt x="2289970" y="787330"/>
                </a:lnTo>
                <a:lnTo>
                  <a:pt x="2290605" y="794311"/>
                </a:lnTo>
                <a:lnTo>
                  <a:pt x="2290605" y="801292"/>
                </a:lnTo>
                <a:lnTo>
                  <a:pt x="2290605" y="1286150"/>
                </a:lnTo>
                <a:lnTo>
                  <a:pt x="2884137" y="1353738"/>
                </a:lnTo>
                <a:lnTo>
                  <a:pt x="2890488" y="1354055"/>
                </a:lnTo>
                <a:lnTo>
                  <a:pt x="2898110" y="1354372"/>
                </a:lnTo>
                <a:lnTo>
                  <a:pt x="2905732" y="1355007"/>
                </a:lnTo>
                <a:lnTo>
                  <a:pt x="2913353" y="1355642"/>
                </a:lnTo>
                <a:lnTo>
                  <a:pt x="2920657" y="1357228"/>
                </a:lnTo>
                <a:lnTo>
                  <a:pt x="2927644" y="1358815"/>
                </a:lnTo>
                <a:lnTo>
                  <a:pt x="2934948" y="1361036"/>
                </a:lnTo>
                <a:lnTo>
                  <a:pt x="2941934" y="1362940"/>
                </a:lnTo>
                <a:lnTo>
                  <a:pt x="2948603" y="1365796"/>
                </a:lnTo>
                <a:lnTo>
                  <a:pt x="2955272" y="1368969"/>
                </a:lnTo>
                <a:lnTo>
                  <a:pt x="2961941" y="1372142"/>
                </a:lnTo>
                <a:lnTo>
                  <a:pt x="2968292" y="1375633"/>
                </a:lnTo>
                <a:lnTo>
                  <a:pt x="2974008" y="1379758"/>
                </a:lnTo>
                <a:lnTo>
                  <a:pt x="2980042" y="1383883"/>
                </a:lnTo>
                <a:lnTo>
                  <a:pt x="2985758" y="1388008"/>
                </a:lnTo>
                <a:lnTo>
                  <a:pt x="2990839" y="1393085"/>
                </a:lnTo>
                <a:lnTo>
                  <a:pt x="2996238" y="1397845"/>
                </a:lnTo>
                <a:lnTo>
                  <a:pt x="3001319" y="1403239"/>
                </a:lnTo>
                <a:lnTo>
                  <a:pt x="3005765" y="1408316"/>
                </a:lnTo>
                <a:lnTo>
                  <a:pt x="3010529" y="1414345"/>
                </a:lnTo>
                <a:lnTo>
                  <a:pt x="3014657" y="1419739"/>
                </a:lnTo>
                <a:lnTo>
                  <a:pt x="3018468" y="1426086"/>
                </a:lnTo>
                <a:lnTo>
                  <a:pt x="3021961" y="1432432"/>
                </a:lnTo>
                <a:lnTo>
                  <a:pt x="3025454" y="1438778"/>
                </a:lnTo>
                <a:lnTo>
                  <a:pt x="3028312" y="1445125"/>
                </a:lnTo>
                <a:lnTo>
                  <a:pt x="3030853" y="1452106"/>
                </a:lnTo>
                <a:lnTo>
                  <a:pt x="3033393" y="1459087"/>
                </a:lnTo>
                <a:lnTo>
                  <a:pt x="3035616" y="1466067"/>
                </a:lnTo>
                <a:lnTo>
                  <a:pt x="3036887" y="1473366"/>
                </a:lnTo>
                <a:lnTo>
                  <a:pt x="3038474" y="1480664"/>
                </a:lnTo>
                <a:lnTo>
                  <a:pt x="3039427" y="1488280"/>
                </a:lnTo>
                <a:lnTo>
                  <a:pt x="3040062" y="1495895"/>
                </a:lnTo>
                <a:lnTo>
                  <a:pt x="3040062" y="1503511"/>
                </a:lnTo>
                <a:lnTo>
                  <a:pt x="3040062" y="2154008"/>
                </a:lnTo>
                <a:lnTo>
                  <a:pt x="3040062" y="2161623"/>
                </a:lnTo>
                <a:lnTo>
                  <a:pt x="3039427" y="2169556"/>
                </a:lnTo>
                <a:lnTo>
                  <a:pt x="3038474" y="2177172"/>
                </a:lnTo>
                <a:lnTo>
                  <a:pt x="3036887" y="2184470"/>
                </a:lnTo>
                <a:lnTo>
                  <a:pt x="3035616" y="2191451"/>
                </a:lnTo>
                <a:lnTo>
                  <a:pt x="3033393" y="2198749"/>
                </a:lnTo>
                <a:lnTo>
                  <a:pt x="3030853" y="2205730"/>
                </a:lnTo>
                <a:lnTo>
                  <a:pt x="3028312" y="2212394"/>
                </a:lnTo>
                <a:lnTo>
                  <a:pt x="3025454" y="2219057"/>
                </a:lnTo>
                <a:lnTo>
                  <a:pt x="3021961" y="2225404"/>
                </a:lnTo>
                <a:lnTo>
                  <a:pt x="3018468" y="2231433"/>
                </a:lnTo>
                <a:lnTo>
                  <a:pt x="3014657" y="2237779"/>
                </a:lnTo>
                <a:lnTo>
                  <a:pt x="3010529" y="2243808"/>
                </a:lnTo>
                <a:lnTo>
                  <a:pt x="3005765" y="2249202"/>
                </a:lnTo>
                <a:lnTo>
                  <a:pt x="3001319" y="2254597"/>
                </a:lnTo>
                <a:lnTo>
                  <a:pt x="2996238" y="2259674"/>
                </a:lnTo>
                <a:lnTo>
                  <a:pt x="2990839" y="2264433"/>
                </a:lnTo>
                <a:lnTo>
                  <a:pt x="2985758" y="2269510"/>
                </a:lnTo>
                <a:lnTo>
                  <a:pt x="2980042" y="2273953"/>
                </a:lnTo>
                <a:lnTo>
                  <a:pt x="2974008" y="2278078"/>
                </a:lnTo>
                <a:lnTo>
                  <a:pt x="2968292" y="2281886"/>
                </a:lnTo>
                <a:lnTo>
                  <a:pt x="2961941" y="2285376"/>
                </a:lnTo>
                <a:lnTo>
                  <a:pt x="2955272" y="2288867"/>
                </a:lnTo>
                <a:lnTo>
                  <a:pt x="2948603" y="2291723"/>
                </a:lnTo>
                <a:lnTo>
                  <a:pt x="2941934" y="2294578"/>
                </a:lnTo>
                <a:lnTo>
                  <a:pt x="2934948" y="2297117"/>
                </a:lnTo>
                <a:lnTo>
                  <a:pt x="2927644" y="2298703"/>
                </a:lnTo>
                <a:lnTo>
                  <a:pt x="2920657" y="2300607"/>
                </a:lnTo>
                <a:lnTo>
                  <a:pt x="2913353" y="2301877"/>
                </a:lnTo>
                <a:lnTo>
                  <a:pt x="2905732" y="2302829"/>
                </a:lnTo>
                <a:lnTo>
                  <a:pt x="2898110" y="2303146"/>
                </a:lnTo>
                <a:lnTo>
                  <a:pt x="2890488" y="2303463"/>
                </a:lnTo>
                <a:lnTo>
                  <a:pt x="2177552" y="2303463"/>
                </a:lnTo>
                <a:lnTo>
                  <a:pt x="2173423" y="2303146"/>
                </a:lnTo>
                <a:lnTo>
                  <a:pt x="2171200" y="2303146"/>
                </a:lnTo>
                <a:lnTo>
                  <a:pt x="2169613" y="2303146"/>
                </a:lnTo>
                <a:lnTo>
                  <a:pt x="2162944" y="2303146"/>
                </a:lnTo>
                <a:lnTo>
                  <a:pt x="2156275" y="2303146"/>
                </a:lnTo>
                <a:lnTo>
                  <a:pt x="2149924" y="2302511"/>
                </a:lnTo>
                <a:lnTo>
                  <a:pt x="2143572" y="2301559"/>
                </a:lnTo>
                <a:lnTo>
                  <a:pt x="2137538" y="2300607"/>
                </a:lnTo>
                <a:lnTo>
                  <a:pt x="2131187" y="2298703"/>
                </a:lnTo>
                <a:lnTo>
                  <a:pt x="2125153" y="2297117"/>
                </a:lnTo>
                <a:lnTo>
                  <a:pt x="2119437" y="2294896"/>
                </a:lnTo>
                <a:lnTo>
                  <a:pt x="2113403" y="2292040"/>
                </a:lnTo>
                <a:lnTo>
                  <a:pt x="2107370" y="2289501"/>
                </a:lnTo>
                <a:lnTo>
                  <a:pt x="2101971" y="2286645"/>
                </a:lnTo>
                <a:lnTo>
                  <a:pt x="2096572" y="2283155"/>
                </a:lnTo>
                <a:lnTo>
                  <a:pt x="2091491" y="2279665"/>
                </a:lnTo>
                <a:lnTo>
                  <a:pt x="2086093" y="2275222"/>
                </a:lnTo>
                <a:lnTo>
                  <a:pt x="2081329" y="2271097"/>
                </a:lnTo>
                <a:lnTo>
                  <a:pt x="2076883" y="2266972"/>
                </a:lnTo>
                <a:lnTo>
                  <a:pt x="1560520" y="1751334"/>
                </a:lnTo>
                <a:lnTo>
                  <a:pt x="1556074" y="1746574"/>
                </a:lnTo>
                <a:lnTo>
                  <a:pt x="1552263" y="1741815"/>
                </a:lnTo>
                <a:lnTo>
                  <a:pt x="1548135" y="1737055"/>
                </a:lnTo>
                <a:lnTo>
                  <a:pt x="1544642" y="1731661"/>
                </a:lnTo>
                <a:lnTo>
                  <a:pt x="1541466" y="1726583"/>
                </a:lnTo>
                <a:lnTo>
                  <a:pt x="1538291" y="1720872"/>
                </a:lnTo>
                <a:lnTo>
                  <a:pt x="1535432" y="1715477"/>
                </a:lnTo>
                <a:lnTo>
                  <a:pt x="1532892" y="1709766"/>
                </a:lnTo>
                <a:lnTo>
                  <a:pt x="1530987" y="1704054"/>
                </a:lnTo>
                <a:lnTo>
                  <a:pt x="1529081" y="1698342"/>
                </a:lnTo>
                <a:lnTo>
                  <a:pt x="1527493" y="1692631"/>
                </a:lnTo>
                <a:lnTo>
                  <a:pt x="1526223" y="1686919"/>
                </a:lnTo>
                <a:lnTo>
                  <a:pt x="1525270" y="1680890"/>
                </a:lnTo>
                <a:lnTo>
                  <a:pt x="1524635" y="1674544"/>
                </a:lnTo>
                <a:lnTo>
                  <a:pt x="1524000" y="1668515"/>
                </a:lnTo>
                <a:lnTo>
                  <a:pt x="1524000" y="1662803"/>
                </a:lnTo>
                <a:lnTo>
                  <a:pt x="1524000" y="1656774"/>
                </a:lnTo>
                <a:lnTo>
                  <a:pt x="1524635" y="1650428"/>
                </a:lnTo>
                <a:lnTo>
                  <a:pt x="1525270" y="1644716"/>
                </a:lnTo>
                <a:lnTo>
                  <a:pt x="1526223" y="1638687"/>
                </a:lnTo>
                <a:lnTo>
                  <a:pt x="1527493" y="1632658"/>
                </a:lnTo>
                <a:lnTo>
                  <a:pt x="1529081" y="1626946"/>
                </a:lnTo>
                <a:lnTo>
                  <a:pt x="1530987" y="1621235"/>
                </a:lnTo>
                <a:lnTo>
                  <a:pt x="1532892" y="1615523"/>
                </a:lnTo>
                <a:lnTo>
                  <a:pt x="1535432" y="1609811"/>
                </a:lnTo>
                <a:lnTo>
                  <a:pt x="1538291" y="1604417"/>
                </a:lnTo>
                <a:lnTo>
                  <a:pt x="1541466" y="1599023"/>
                </a:lnTo>
                <a:lnTo>
                  <a:pt x="1544642" y="1593628"/>
                </a:lnTo>
                <a:lnTo>
                  <a:pt x="1548135" y="1588551"/>
                </a:lnTo>
                <a:lnTo>
                  <a:pt x="1552263" y="1583474"/>
                </a:lnTo>
                <a:lnTo>
                  <a:pt x="1556074" y="1578714"/>
                </a:lnTo>
                <a:lnTo>
                  <a:pt x="1560520" y="1574272"/>
                </a:lnTo>
                <a:lnTo>
                  <a:pt x="1564966" y="1569830"/>
                </a:lnTo>
                <a:lnTo>
                  <a:pt x="1570047" y="1565705"/>
                </a:lnTo>
                <a:lnTo>
                  <a:pt x="1574811" y="1561897"/>
                </a:lnTo>
                <a:lnTo>
                  <a:pt x="1579574" y="1558406"/>
                </a:lnTo>
                <a:lnTo>
                  <a:pt x="1584973" y="1554916"/>
                </a:lnTo>
                <a:lnTo>
                  <a:pt x="1590054" y="1552060"/>
                </a:lnTo>
                <a:lnTo>
                  <a:pt x="1595770" y="1549521"/>
                </a:lnTo>
                <a:lnTo>
                  <a:pt x="1601486" y="1546666"/>
                </a:lnTo>
                <a:lnTo>
                  <a:pt x="1606885" y="1544444"/>
                </a:lnTo>
                <a:lnTo>
                  <a:pt x="1612919" y="1542858"/>
                </a:lnTo>
                <a:lnTo>
                  <a:pt x="1618635" y="1540954"/>
                </a:lnTo>
                <a:lnTo>
                  <a:pt x="1624669" y="1539685"/>
                </a:lnTo>
                <a:lnTo>
                  <a:pt x="1630702" y="1538733"/>
                </a:lnTo>
                <a:lnTo>
                  <a:pt x="1637054" y="1538098"/>
                </a:lnTo>
                <a:lnTo>
                  <a:pt x="1642770" y="1537463"/>
                </a:lnTo>
                <a:lnTo>
                  <a:pt x="1649121" y="1537146"/>
                </a:lnTo>
                <a:lnTo>
                  <a:pt x="1655473" y="1537463"/>
                </a:lnTo>
                <a:lnTo>
                  <a:pt x="1661824" y="1538098"/>
                </a:lnTo>
                <a:lnTo>
                  <a:pt x="1667858" y="1538733"/>
                </a:lnTo>
                <a:lnTo>
                  <a:pt x="1673891" y="1539685"/>
                </a:lnTo>
                <a:lnTo>
                  <a:pt x="1679925" y="1540954"/>
                </a:lnTo>
                <a:lnTo>
                  <a:pt x="1685641" y="1542858"/>
                </a:lnTo>
                <a:lnTo>
                  <a:pt x="1691675" y="1544444"/>
                </a:lnTo>
                <a:lnTo>
                  <a:pt x="1697391" y="1546666"/>
                </a:lnTo>
                <a:lnTo>
                  <a:pt x="1702790" y="1549521"/>
                </a:lnTo>
                <a:lnTo>
                  <a:pt x="1708506" y="1552060"/>
                </a:lnTo>
                <a:lnTo>
                  <a:pt x="1713587" y="1554916"/>
                </a:lnTo>
                <a:lnTo>
                  <a:pt x="1718986" y="1558406"/>
                </a:lnTo>
                <a:lnTo>
                  <a:pt x="1723749" y="1561897"/>
                </a:lnTo>
                <a:lnTo>
                  <a:pt x="1728513" y="1565705"/>
                </a:lnTo>
                <a:lnTo>
                  <a:pt x="1733594" y="1569830"/>
                </a:lnTo>
                <a:lnTo>
                  <a:pt x="1738040" y="1574272"/>
                </a:lnTo>
                <a:lnTo>
                  <a:pt x="2017816" y="1853827"/>
                </a:lnTo>
                <a:lnTo>
                  <a:pt x="2017816" y="801292"/>
                </a:lnTo>
                <a:lnTo>
                  <a:pt x="2018133" y="794311"/>
                </a:lnTo>
                <a:lnTo>
                  <a:pt x="2018451" y="787330"/>
                </a:lnTo>
                <a:lnTo>
                  <a:pt x="2019404" y="780349"/>
                </a:lnTo>
                <a:lnTo>
                  <a:pt x="2020674" y="773685"/>
                </a:lnTo>
                <a:lnTo>
                  <a:pt x="2021944" y="767021"/>
                </a:lnTo>
                <a:lnTo>
                  <a:pt x="2024167" y="760992"/>
                </a:lnTo>
                <a:lnTo>
                  <a:pt x="2026073" y="754646"/>
                </a:lnTo>
                <a:lnTo>
                  <a:pt x="2028613" y="748300"/>
                </a:lnTo>
                <a:lnTo>
                  <a:pt x="2031471" y="742271"/>
                </a:lnTo>
                <a:lnTo>
                  <a:pt x="2034329" y="736559"/>
                </a:lnTo>
                <a:lnTo>
                  <a:pt x="2037823" y="730530"/>
                </a:lnTo>
                <a:lnTo>
                  <a:pt x="2040998" y="724819"/>
                </a:lnTo>
                <a:lnTo>
                  <a:pt x="2045127" y="719741"/>
                </a:lnTo>
                <a:lnTo>
                  <a:pt x="2048937" y="714347"/>
                </a:lnTo>
                <a:lnTo>
                  <a:pt x="2053383" y="709587"/>
                </a:lnTo>
                <a:lnTo>
                  <a:pt x="2057829" y="704828"/>
                </a:lnTo>
                <a:lnTo>
                  <a:pt x="2062275" y="700702"/>
                </a:lnTo>
                <a:lnTo>
                  <a:pt x="2067674" y="695943"/>
                </a:lnTo>
                <a:lnTo>
                  <a:pt x="2072437" y="692135"/>
                </a:lnTo>
                <a:lnTo>
                  <a:pt x="2078154" y="688327"/>
                </a:lnTo>
                <a:lnTo>
                  <a:pt x="2083552" y="684519"/>
                </a:lnTo>
                <a:lnTo>
                  <a:pt x="2089268" y="681346"/>
                </a:lnTo>
                <a:lnTo>
                  <a:pt x="2095302" y="678173"/>
                </a:lnTo>
                <a:lnTo>
                  <a:pt x="2101018" y="675952"/>
                </a:lnTo>
                <a:lnTo>
                  <a:pt x="2107370" y="673413"/>
                </a:lnTo>
                <a:lnTo>
                  <a:pt x="2113721" y="670875"/>
                </a:lnTo>
                <a:lnTo>
                  <a:pt x="2120390" y="669288"/>
                </a:lnTo>
                <a:lnTo>
                  <a:pt x="2127059" y="667702"/>
                </a:lnTo>
                <a:lnTo>
                  <a:pt x="2133728" y="666432"/>
                </a:lnTo>
                <a:lnTo>
                  <a:pt x="2140079" y="665798"/>
                </a:lnTo>
                <a:lnTo>
                  <a:pt x="2147065" y="665163"/>
                </a:lnTo>
                <a:close/>
                <a:moveTo>
                  <a:pt x="1426690" y="484188"/>
                </a:moveTo>
                <a:lnTo>
                  <a:pt x="1631151" y="484188"/>
                </a:lnTo>
                <a:lnTo>
                  <a:pt x="1634627" y="484505"/>
                </a:lnTo>
                <a:lnTo>
                  <a:pt x="1637787" y="484822"/>
                </a:lnTo>
                <a:lnTo>
                  <a:pt x="1640947" y="485773"/>
                </a:lnTo>
                <a:lnTo>
                  <a:pt x="1644107" y="486725"/>
                </a:lnTo>
                <a:lnTo>
                  <a:pt x="1646635" y="488310"/>
                </a:lnTo>
                <a:lnTo>
                  <a:pt x="1649479" y="489895"/>
                </a:lnTo>
                <a:lnTo>
                  <a:pt x="1652008" y="491798"/>
                </a:lnTo>
                <a:lnTo>
                  <a:pt x="1654536" y="493700"/>
                </a:lnTo>
                <a:lnTo>
                  <a:pt x="1656432" y="496237"/>
                </a:lnTo>
                <a:lnTo>
                  <a:pt x="1658328" y="498773"/>
                </a:lnTo>
                <a:lnTo>
                  <a:pt x="1659908" y="501310"/>
                </a:lnTo>
                <a:lnTo>
                  <a:pt x="1661488" y="504164"/>
                </a:lnTo>
                <a:lnTo>
                  <a:pt x="1662436" y="507334"/>
                </a:lnTo>
                <a:lnTo>
                  <a:pt x="1663068" y="510505"/>
                </a:lnTo>
                <a:lnTo>
                  <a:pt x="1663700" y="513676"/>
                </a:lnTo>
                <a:lnTo>
                  <a:pt x="1663700" y="517164"/>
                </a:lnTo>
                <a:lnTo>
                  <a:pt x="1663700" y="1389743"/>
                </a:lnTo>
                <a:lnTo>
                  <a:pt x="1663700" y="1393231"/>
                </a:lnTo>
                <a:lnTo>
                  <a:pt x="1663068" y="1396401"/>
                </a:lnTo>
                <a:lnTo>
                  <a:pt x="1662436" y="1399572"/>
                </a:lnTo>
                <a:lnTo>
                  <a:pt x="1661488" y="1402743"/>
                </a:lnTo>
                <a:lnTo>
                  <a:pt x="1659908" y="1405279"/>
                </a:lnTo>
                <a:lnTo>
                  <a:pt x="1658328" y="1408133"/>
                </a:lnTo>
                <a:lnTo>
                  <a:pt x="1656432" y="1410669"/>
                </a:lnTo>
                <a:lnTo>
                  <a:pt x="1654536" y="1413206"/>
                </a:lnTo>
                <a:lnTo>
                  <a:pt x="1652008" y="1415108"/>
                </a:lnTo>
                <a:lnTo>
                  <a:pt x="1649479" y="1417011"/>
                </a:lnTo>
                <a:lnTo>
                  <a:pt x="1646635" y="1418596"/>
                </a:lnTo>
                <a:lnTo>
                  <a:pt x="1644107" y="1420182"/>
                </a:lnTo>
                <a:lnTo>
                  <a:pt x="1640947" y="1421133"/>
                </a:lnTo>
                <a:lnTo>
                  <a:pt x="1637787" y="1421767"/>
                </a:lnTo>
                <a:lnTo>
                  <a:pt x="1634627" y="1422401"/>
                </a:lnTo>
                <a:lnTo>
                  <a:pt x="1631151" y="1422401"/>
                </a:lnTo>
                <a:lnTo>
                  <a:pt x="1426690" y="1422401"/>
                </a:lnTo>
                <a:lnTo>
                  <a:pt x="1423214" y="1422401"/>
                </a:lnTo>
                <a:lnTo>
                  <a:pt x="1420054" y="1421767"/>
                </a:lnTo>
                <a:lnTo>
                  <a:pt x="1416894" y="1421133"/>
                </a:lnTo>
                <a:lnTo>
                  <a:pt x="1413734" y="1420182"/>
                </a:lnTo>
                <a:lnTo>
                  <a:pt x="1411206" y="1418596"/>
                </a:lnTo>
                <a:lnTo>
                  <a:pt x="1408362" y="1417011"/>
                </a:lnTo>
                <a:lnTo>
                  <a:pt x="1405834" y="1415108"/>
                </a:lnTo>
                <a:lnTo>
                  <a:pt x="1403622" y="1413206"/>
                </a:lnTo>
                <a:lnTo>
                  <a:pt x="1401409" y="1410669"/>
                </a:lnTo>
                <a:lnTo>
                  <a:pt x="1399513" y="1408133"/>
                </a:lnTo>
                <a:lnTo>
                  <a:pt x="1397933" y="1405279"/>
                </a:lnTo>
                <a:lnTo>
                  <a:pt x="1396669" y="1402743"/>
                </a:lnTo>
                <a:lnTo>
                  <a:pt x="1395405" y="1399572"/>
                </a:lnTo>
                <a:lnTo>
                  <a:pt x="1394457" y="1396401"/>
                </a:lnTo>
                <a:lnTo>
                  <a:pt x="1394141" y="1393231"/>
                </a:lnTo>
                <a:lnTo>
                  <a:pt x="1393825" y="1389743"/>
                </a:lnTo>
                <a:lnTo>
                  <a:pt x="1393825" y="517164"/>
                </a:lnTo>
                <a:lnTo>
                  <a:pt x="1394141" y="513676"/>
                </a:lnTo>
                <a:lnTo>
                  <a:pt x="1394457" y="510505"/>
                </a:lnTo>
                <a:lnTo>
                  <a:pt x="1395405" y="507334"/>
                </a:lnTo>
                <a:lnTo>
                  <a:pt x="1396669" y="504164"/>
                </a:lnTo>
                <a:lnTo>
                  <a:pt x="1397933" y="501310"/>
                </a:lnTo>
                <a:lnTo>
                  <a:pt x="1399513" y="498773"/>
                </a:lnTo>
                <a:lnTo>
                  <a:pt x="1401409" y="496237"/>
                </a:lnTo>
                <a:lnTo>
                  <a:pt x="1403622" y="493700"/>
                </a:lnTo>
                <a:lnTo>
                  <a:pt x="1405834" y="491798"/>
                </a:lnTo>
                <a:lnTo>
                  <a:pt x="1408362" y="489895"/>
                </a:lnTo>
                <a:lnTo>
                  <a:pt x="1411206" y="488310"/>
                </a:lnTo>
                <a:lnTo>
                  <a:pt x="1413734" y="486725"/>
                </a:lnTo>
                <a:lnTo>
                  <a:pt x="1416894" y="485773"/>
                </a:lnTo>
                <a:lnTo>
                  <a:pt x="1420054" y="484822"/>
                </a:lnTo>
                <a:lnTo>
                  <a:pt x="1423214" y="484505"/>
                </a:lnTo>
                <a:lnTo>
                  <a:pt x="1426690" y="484188"/>
                </a:lnTo>
                <a:close/>
                <a:moveTo>
                  <a:pt x="183794" y="0"/>
                </a:moveTo>
                <a:lnTo>
                  <a:pt x="193952" y="0"/>
                </a:lnTo>
                <a:lnTo>
                  <a:pt x="2827060" y="0"/>
                </a:lnTo>
                <a:lnTo>
                  <a:pt x="2837218" y="0"/>
                </a:lnTo>
                <a:lnTo>
                  <a:pt x="2847059" y="952"/>
                </a:lnTo>
                <a:lnTo>
                  <a:pt x="2856582" y="2539"/>
                </a:lnTo>
                <a:lnTo>
                  <a:pt x="2866105" y="4443"/>
                </a:lnTo>
                <a:lnTo>
                  <a:pt x="2875628" y="6982"/>
                </a:lnTo>
                <a:lnTo>
                  <a:pt x="2884516" y="10156"/>
                </a:lnTo>
                <a:lnTo>
                  <a:pt x="2893721" y="13964"/>
                </a:lnTo>
                <a:lnTo>
                  <a:pt x="2902292" y="17773"/>
                </a:lnTo>
                <a:lnTo>
                  <a:pt x="2911180" y="22851"/>
                </a:lnTo>
                <a:lnTo>
                  <a:pt x="2919433" y="27611"/>
                </a:lnTo>
                <a:lnTo>
                  <a:pt x="2927369" y="33324"/>
                </a:lnTo>
                <a:lnTo>
                  <a:pt x="2935623" y="39036"/>
                </a:lnTo>
                <a:lnTo>
                  <a:pt x="2942924" y="45384"/>
                </a:lnTo>
                <a:lnTo>
                  <a:pt x="2950225" y="52366"/>
                </a:lnTo>
                <a:lnTo>
                  <a:pt x="2957525" y="59665"/>
                </a:lnTo>
                <a:lnTo>
                  <a:pt x="2964192" y="67282"/>
                </a:lnTo>
                <a:lnTo>
                  <a:pt x="2970540" y="74899"/>
                </a:lnTo>
                <a:lnTo>
                  <a:pt x="2976571" y="83468"/>
                </a:lnTo>
                <a:lnTo>
                  <a:pt x="2982285" y="92037"/>
                </a:lnTo>
                <a:lnTo>
                  <a:pt x="2987682" y="101240"/>
                </a:lnTo>
                <a:lnTo>
                  <a:pt x="2992761" y="110444"/>
                </a:lnTo>
                <a:lnTo>
                  <a:pt x="2997522" y="119965"/>
                </a:lnTo>
                <a:lnTo>
                  <a:pt x="3001649" y="130121"/>
                </a:lnTo>
                <a:lnTo>
                  <a:pt x="3005458" y="140276"/>
                </a:lnTo>
                <a:lnTo>
                  <a:pt x="3008950" y="150749"/>
                </a:lnTo>
                <a:lnTo>
                  <a:pt x="3012124" y="161540"/>
                </a:lnTo>
                <a:lnTo>
                  <a:pt x="3014663" y="172330"/>
                </a:lnTo>
                <a:lnTo>
                  <a:pt x="3016885" y="183438"/>
                </a:lnTo>
                <a:lnTo>
                  <a:pt x="3018473" y="194546"/>
                </a:lnTo>
                <a:lnTo>
                  <a:pt x="3019742" y="205971"/>
                </a:lnTo>
                <a:lnTo>
                  <a:pt x="3020695" y="218031"/>
                </a:lnTo>
                <a:lnTo>
                  <a:pt x="3021012" y="229774"/>
                </a:lnTo>
                <a:lnTo>
                  <a:pt x="3021012" y="1276768"/>
                </a:lnTo>
                <a:lnTo>
                  <a:pt x="3013711" y="1272642"/>
                </a:lnTo>
                <a:lnTo>
                  <a:pt x="3006410" y="1268833"/>
                </a:lnTo>
                <a:lnTo>
                  <a:pt x="2999109" y="1265342"/>
                </a:lnTo>
                <a:lnTo>
                  <a:pt x="2991808" y="1262169"/>
                </a:lnTo>
                <a:lnTo>
                  <a:pt x="2983872" y="1258995"/>
                </a:lnTo>
                <a:lnTo>
                  <a:pt x="2976254" y="1256139"/>
                </a:lnTo>
                <a:lnTo>
                  <a:pt x="2968318" y="1253282"/>
                </a:lnTo>
                <a:lnTo>
                  <a:pt x="2960382" y="1251061"/>
                </a:lnTo>
                <a:lnTo>
                  <a:pt x="2952129" y="1248839"/>
                </a:lnTo>
                <a:lnTo>
                  <a:pt x="2944193" y="1247252"/>
                </a:lnTo>
                <a:lnTo>
                  <a:pt x="2935940" y="1245348"/>
                </a:lnTo>
                <a:lnTo>
                  <a:pt x="2927369" y="1244079"/>
                </a:lnTo>
                <a:lnTo>
                  <a:pt x="2919116" y="1242809"/>
                </a:lnTo>
                <a:lnTo>
                  <a:pt x="2910863" y="1242175"/>
                </a:lnTo>
                <a:lnTo>
                  <a:pt x="2901975" y="1241540"/>
                </a:lnTo>
                <a:lnTo>
                  <a:pt x="2893404" y="1241540"/>
                </a:lnTo>
                <a:lnTo>
                  <a:pt x="2646123" y="1213294"/>
                </a:lnTo>
                <a:lnTo>
                  <a:pt x="2646123" y="313876"/>
                </a:lnTo>
                <a:lnTo>
                  <a:pt x="374889" y="313876"/>
                </a:lnTo>
                <a:lnTo>
                  <a:pt x="374889" y="1959424"/>
                </a:lnTo>
                <a:lnTo>
                  <a:pt x="1610021" y="1959424"/>
                </a:lnTo>
                <a:lnTo>
                  <a:pt x="1923646" y="2273300"/>
                </a:lnTo>
                <a:lnTo>
                  <a:pt x="193952" y="2273300"/>
                </a:lnTo>
                <a:lnTo>
                  <a:pt x="183794" y="2273300"/>
                </a:lnTo>
                <a:lnTo>
                  <a:pt x="173953" y="2272348"/>
                </a:lnTo>
                <a:lnTo>
                  <a:pt x="164113" y="2270761"/>
                </a:lnTo>
                <a:lnTo>
                  <a:pt x="154908" y="2268857"/>
                </a:lnTo>
                <a:lnTo>
                  <a:pt x="145385" y="2266318"/>
                </a:lnTo>
                <a:lnTo>
                  <a:pt x="136496" y="2263144"/>
                </a:lnTo>
                <a:lnTo>
                  <a:pt x="127291" y="2259336"/>
                </a:lnTo>
                <a:lnTo>
                  <a:pt x="118720" y="2255528"/>
                </a:lnTo>
                <a:lnTo>
                  <a:pt x="109832" y="2250450"/>
                </a:lnTo>
                <a:lnTo>
                  <a:pt x="101579" y="2245689"/>
                </a:lnTo>
                <a:lnTo>
                  <a:pt x="93326" y="2240294"/>
                </a:lnTo>
                <a:lnTo>
                  <a:pt x="85390" y="2234264"/>
                </a:lnTo>
                <a:lnTo>
                  <a:pt x="77771" y="2227917"/>
                </a:lnTo>
                <a:lnTo>
                  <a:pt x="70470" y="2220935"/>
                </a:lnTo>
                <a:lnTo>
                  <a:pt x="63487" y="2213635"/>
                </a:lnTo>
                <a:lnTo>
                  <a:pt x="56821" y="2206018"/>
                </a:lnTo>
                <a:lnTo>
                  <a:pt x="50472" y="2198402"/>
                </a:lnTo>
                <a:lnTo>
                  <a:pt x="44441" y="2189833"/>
                </a:lnTo>
                <a:lnTo>
                  <a:pt x="38727" y="2181264"/>
                </a:lnTo>
                <a:lnTo>
                  <a:pt x="33013" y="2172060"/>
                </a:lnTo>
                <a:lnTo>
                  <a:pt x="28252" y="2162856"/>
                </a:lnTo>
                <a:lnTo>
                  <a:pt x="23490" y="2153335"/>
                </a:lnTo>
                <a:lnTo>
                  <a:pt x="19364" y="2143180"/>
                </a:lnTo>
                <a:lnTo>
                  <a:pt x="15237" y="2133024"/>
                </a:lnTo>
                <a:lnTo>
                  <a:pt x="11745" y="2122551"/>
                </a:lnTo>
                <a:lnTo>
                  <a:pt x="8888" y="2112078"/>
                </a:lnTo>
                <a:lnTo>
                  <a:pt x="6349" y="2100970"/>
                </a:lnTo>
                <a:lnTo>
                  <a:pt x="3809" y="2089862"/>
                </a:lnTo>
                <a:lnTo>
                  <a:pt x="2540" y="2078754"/>
                </a:lnTo>
                <a:lnTo>
                  <a:pt x="952" y="2067329"/>
                </a:lnTo>
                <a:lnTo>
                  <a:pt x="318" y="2055269"/>
                </a:lnTo>
                <a:lnTo>
                  <a:pt x="0" y="2043844"/>
                </a:lnTo>
                <a:lnTo>
                  <a:pt x="0" y="229774"/>
                </a:lnTo>
                <a:lnTo>
                  <a:pt x="318" y="218031"/>
                </a:lnTo>
                <a:lnTo>
                  <a:pt x="952" y="205971"/>
                </a:lnTo>
                <a:lnTo>
                  <a:pt x="2540" y="194546"/>
                </a:lnTo>
                <a:lnTo>
                  <a:pt x="3809" y="183438"/>
                </a:lnTo>
                <a:lnTo>
                  <a:pt x="6349" y="172330"/>
                </a:lnTo>
                <a:lnTo>
                  <a:pt x="8888" y="161540"/>
                </a:lnTo>
                <a:lnTo>
                  <a:pt x="11745" y="150749"/>
                </a:lnTo>
                <a:lnTo>
                  <a:pt x="15237" y="140276"/>
                </a:lnTo>
                <a:lnTo>
                  <a:pt x="19364" y="130121"/>
                </a:lnTo>
                <a:lnTo>
                  <a:pt x="23490" y="119965"/>
                </a:lnTo>
                <a:lnTo>
                  <a:pt x="28252" y="110444"/>
                </a:lnTo>
                <a:lnTo>
                  <a:pt x="33013" y="101240"/>
                </a:lnTo>
                <a:lnTo>
                  <a:pt x="38727" y="92037"/>
                </a:lnTo>
                <a:lnTo>
                  <a:pt x="44441" y="83468"/>
                </a:lnTo>
                <a:lnTo>
                  <a:pt x="50472" y="74899"/>
                </a:lnTo>
                <a:lnTo>
                  <a:pt x="56821" y="67282"/>
                </a:lnTo>
                <a:lnTo>
                  <a:pt x="63487" y="59665"/>
                </a:lnTo>
                <a:lnTo>
                  <a:pt x="70470" y="52366"/>
                </a:lnTo>
                <a:lnTo>
                  <a:pt x="77771" y="45384"/>
                </a:lnTo>
                <a:lnTo>
                  <a:pt x="85390" y="39036"/>
                </a:lnTo>
                <a:lnTo>
                  <a:pt x="93326" y="33324"/>
                </a:lnTo>
                <a:lnTo>
                  <a:pt x="101579" y="27611"/>
                </a:lnTo>
                <a:lnTo>
                  <a:pt x="109832" y="22851"/>
                </a:lnTo>
                <a:lnTo>
                  <a:pt x="118720" y="17773"/>
                </a:lnTo>
                <a:lnTo>
                  <a:pt x="127291" y="13964"/>
                </a:lnTo>
                <a:lnTo>
                  <a:pt x="136496" y="10156"/>
                </a:lnTo>
                <a:lnTo>
                  <a:pt x="145385" y="6982"/>
                </a:lnTo>
                <a:lnTo>
                  <a:pt x="154908" y="4443"/>
                </a:lnTo>
                <a:lnTo>
                  <a:pt x="164113" y="2539"/>
                </a:lnTo>
                <a:lnTo>
                  <a:pt x="173953" y="952"/>
                </a:lnTo>
                <a:lnTo>
                  <a:pt x="183794" y="0"/>
                </a:lnTo>
                <a:close/>
              </a:path>
            </a:pathLst>
          </a:custGeom>
          <a:solidFill>
            <a:schemeClr val="bg1"/>
          </a:solidFill>
          <a:ln>
            <a:noFill/>
          </a:ln>
          <a:effectLst>
            <a:outerShdw blurRad="50800" dist="38100" dir="2700000" algn="tl" rotWithShape="0">
              <a:prstClr val="black">
                <a:alpha val="40000"/>
              </a:prstClr>
            </a:outerShdw>
          </a:effectLst>
          <a:extLst/>
        </p:spPr>
        <p:txBody>
          <a:bodyPr anchor="ctr">
            <a:scene3d>
              <a:camera prst="orthographicFront"/>
              <a:lightRig rig="threePt" dir="t"/>
            </a:scene3d>
            <a:sp3d>
              <a:contourClr>
                <a:srgbClr val="FFFFFF"/>
              </a:contourClr>
            </a:sp3d>
          </a:bodyPr>
          <a:lstStyle/>
          <a:p>
            <a:pPr algn="ctr">
              <a:defRPr/>
            </a:pPr>
            <a:endParaRPr lang="zh-CN" altLang="en-US">
              <a:solidFill>
                <a:schemeClr val="bg1"/>
              </a:solidFill>
              <a:latin typeface="微软雅黑" panose="020B0503020204020204" pitchFamily="34" charset="-122"/>
              <a:ea typeface="微软雅黑" panose="020B0503020204020204" pitchFamily="34" charset="-122"/>
            </a:endParaRPr>
          </a:p>
        </p:txBody>
      </p:sp>
      <p:cxnSp>
        <p:nvCxnSpPr>
          <p:cNvPr id="95" name="直接连接符 94"/>
          <p:cNvCxnSpPr/>
          <p:nvPr/>
        </p:nvCxnSpPr>
        <p:spPr>
          <a:xfrm>
            <a:off x="6097588" y="1268760"/>
            <a:ext cx="0" cy="4176464"/>
          </a:xfrm>
          <a:prstGeom prst="line">
            <a:avLst/>
          </a:prstGeom>
          <a:ln>
            <a:solidFill>
              <a:srgbClr val="2F5EB0"/>
            </a:solidFill>
          </a:ln>
          <a:effectLst/>
        </p:spPr>
        <p:style>
          <a:lnRef idx="1">
            <a:schemeClr val="accent1"/>
          </a:lnRef>
          <a:fillRef idx="0">
            <a:schemeClr val="accent1"/>
          </a:fillRef>
          <a:effectRef idx="0">
            <a:schemeClr val="accent1"/>
          </a:effectRef>
          <a:fontRef idx="minor">
            <a:schemeClr val="tx1"/>
          </a:fontRef>
        </p:style>
      </p:cxnSp>
      <p:sp>
        <p:nvSpPr>
          <p:cNvPr id="96" name="Oval 13"/>
          <p:cNvSpPr/>
          <p:nvPr/>
        </p:nvSpPr>
        <p:spPr>
          <a:xfrm>
            <a:off x="5509419" y="2768823"/>
            <a:ext cx="1176338" cy="1176338"/>
          </a:xfrm>
          <a:prstGeom prst="ellipse">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sz="2400" b="1" dirty="0" smtClean="0">
                <a:solidFill>
                  <a:schemeClr val="bg1"/>
                </a:solidFill>
                <a:latin typeface="微软雅黑" panose="020B0503020204020204" pitchFamily="34" charset="-122"/>
                <a:ea typeface="微软雅黑" panose="020B0503020204020204" pitchFamily="34" charset="-122"/>
                <a:cs typeface="Open Sans" panose="020B0606030504020204" pitchFamily="34" charset="0"/>
              </a:rPr>
              <a:t>VS</a:t>
            </a:r>
            <a:endParaRPr lang="en-US" sz="2400" b="1" dirty="0">
              <a:solidFill>
                <a:schemeClr val="bg1"/>
              </a:solidFill>
              <a:latin typeface="微软雅黑" panose="020B0503020204020204" pitchFamily="34" charset="-122"/>
              <a:ea typeface="微软雅黑" panose="020B0503020204020204" pitchFamily="34" charset="-122"/>
              <a:cs typeface="Open Sans" panose="020B0606030504020204" pitchFamily="34" charset="0"/>
            </a:endParaRPr>
          </a:p>
        </p:txBody>
      </p:sp>
      <p:grpSp>
        <p:nvGrpSpPr>
          <p:cNvPr id="189" name="组合 188"/>
          <p:cNvGrpSpPr/>
          <p:nvPr/>
        </p:nvGrpSpPr>
        <p:grpSpPr>
          <a:xfrm>
            <a:off x="7033691" y="1547365"/>
            <a:ext cx="2880320" cy="657499"/>
            <a:chOff x="7033691" y="1547365"/>
            <a:chExt cx="2880320" cy="657499"/>
          </a:xfrm>
        </p:grpSpPr>
        <p:sp>
          <p:nvSpPr>
            <p:cNvPr id="97" name="TextBox 7"/>
            <p:cNvSpPr>
              <a:spLocks noChangeArrowheads="1"/>
            </p:cNvSpPr>
            <p:nvPr/>
          </p:nvSpPr>
          <p:spPr bwMode="auto">
            <a:xfrm>
              <a:off x="7897787" y="1722226"/>
              <a:ext cx="1728192" cy="30777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fontAlgn="auto">
                <a:spcBef>
                  <a:spcPts val="0"/>
                </a:spcBef>
                <a:spcAft>
                  <a:spcPts val="0"/>
                </a:spcAft>
                <a:defRPr/>
              </a:pPr>
              <a:r>
                <a:rPr lang="en-US" altLang="zh-CN" sz="2000" b="1" dirty="0" smtClean="0">
                  <a:solidFill>
                    <a:srgbClr val="2F5EB0"/>
                  </a:solidFill>
                  <a:latin typeface="微软雅黑" panose="020B0503020204020204" pitchFamily="34" charset="-122"/>
                  <a:ea typeface="微软雅黑" panose="020B0503020204020204" pitchFamily="34" charset="-122"/>
                  <a:sym typeface="微软雅黑" pitchFamily="34" charset="-122"/>
                </a:rPr>
                <a:t>2015</a:t>
              </a:r>
              <a:r>
                <a:rPr lang="zh-CN" altLang="en-US" sz="2000" b="1" dirty="0" smtClean="0">
                  <a:solidFill>
                    <a:srgbClr val="2F5EB0"/>
                  </a:solidFill>
                  <a:latin typeface="微软雅黑" pitchFamily="34" charset="-122"/>
                  <a:ea typeface="微软雅黑" pitchFamily="34" charset="-122"/>
                  <a:sym typeface="微软雅黑" pitchFamily="34" charset="-122"/>
                </a:rPr>
                <a:t>工作情况</a:t>
              </a:r>
              <a:endParaRPr lang="zh-CN" altLang="en-US" sz="2000" b="1" dirty="0">
                <a:solidFill>
                  <a:srgbClr val="2F5EB0"/>
                </a:solidFill>
                <a:latin typeface="微软雅黑" pitchFamily="34" charset="-122"/>
                <a:ea typeface="微软雅黑" pitchFamily="34" charset="-122"/>
                <a:sym typeface="微软雅黑" pitchFamily="34" charset="-122"/>
              </a:endParaRPr>
            </a:p>
          </p:txBody>
        </p:sp>
        <p:sp>
          <p:nvSpPr>
            <p:cNvPr id="98" name="圆角矩形 97"/>
            <p:cNvSpPr/>
            <p:nvPr/>
          </p:nvSpPr>
          <p:spPr>
            <a:xfrm>
              <a:off x="7335865" y="1642592"/>
              <a:ext cx="2578146" cy="467045"/>
            </a:xfrm>
            <a:prstGeom prst="roundRect">
              <a:avLst>
                <a:gd name="adj" fmla="val 50000"/>
              </a:avLst>
            </a:prstGeom>
            <a:noFill/>
            <a:ln>
              <a:solidFill>
                <a:srgbClr val="2F5EB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2F5EB0"/>
                </a:solidFill>
                <a:latin typeface="微软雅黑" panose="020B0503020204020204" pitchFamily="34" charset="-122"/>
                <a:ea typeface="微软雅黑" panose="020B0503020204020204" pitchFamily="34" charset="-122"/>
              </a:endParaRPr>
            </a:p>
          </p:txBody>
        </p:sp>
        <p:grpSp>
          <p:nvGrpSpPr>
            <p:cNvPr id="122" name="组合 121"/>
            <p:cNvGrpSpPr/>
            <p:nvPr/>
          </p:nvGrpSpPr>
          <p:grpSpPr>
            <a:xfrm>
              <a:off x="7033691" y="1547365"/>
              <a:ext cx="657499" cy="657499"/>
              <a:chOff x="6961683" y="1619373"/>
              <a:chExt cx="657499" cy="657499"/>
            </a:xfrm>
          </p:grpSpPr>
          <p:sp>
            <p:nvSpPr>
              <p:cNvPr id="104" name="椭圆 103"/>
              <p:cNvSpPr/>
              <p:nvPr/>
            </p:nvSpPr>
            <p:spPr>
              <a:xfrm>
                <a:off x="6961683" y="1619373"/>
                <a:ext cx="657499" cy="657499"/>
              </a:xfrm>
              <a:prstGeom prst="ellipse">
                <a:avLst/>
              </a:prstGeom>
              <a:solidFill>
                <a:srgbClr val="2F5EB0"/>
              </a:solidFill>
              <a:ln w="28575">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2F5EB0"/>
                  </a:solidFill>
                  <a:latin typeface="微软雅黑" panose="020B0503020204020204" pitchFamily="34" charset="-122"/>
                  <a:ea typeface="微软雅黑" panose="020B0503020204020204" pitchFamily="34" charset="-122"/>
                </a:endParaRPr>
              </a:p>
            </p:txBody>
          </p:sp>
          <p:grpSp>
            <p:nvGrpSpPr>
              <p:cNvPr id="101" name="组合 100"/>
              <p:cNvGrpSpPr/>
              <p:nvPr/>
            </p:nvGrpSpPr>
            <p:grpSpPr>
              <a:xfrm>
                <a:off x="7144192" y="1817619"/>
                <a:ext cx="357058" cy="261006"/>
                <a:chOff x="7599343" y="3871727"/>
                <a:chExt cx="790674" cy="577975"/>
              </a:xfrm>
              <a:solidFill>
                <a:schemeClr val="bg1"/>
              </a:solidFill>
              <a:effectLst/>
            </p:grpSpPr>
            <p:sp>
              <p:nvSpPr>
                <p:cNvPr id="102" name="任意多边形 85"/>
                <p:cNvSpPr>
                  <a:spLocks noChangeArrowheads="1"/>
                </p:cNvSpPr>
                <p:nvPr/>
              </p:nvSpPr>
              <p:spPr bwMode="auto">
                <a:xfrm>
                  <a:off x="7622726" y="3973484"/>
                  <a:ext cx="628785" cy="476218"/>
                </a:xfrm>
                <a:custGeom>
                  <a:avLst/>
                  <a:gdLst>
                    <a:gd name="T0" fmla="*/ 96105 w 628567"/>
                    <a:gd name="T1" fmla="*/ 192304 h 476598"/>
                    <a:gd name="T2" fmla="*/ 96105 w 628567"/>
                    <a:gd name="T3" fmla="*/ 476598 h 476598"/>
                    <a:gd name="T4" fmla="*/ 0 w 628567"/>
                    <a:gd name="T5" fmla="*/ 476598 h 476598"/>
                    <a:gd name="T6" fmla="*/ 0 w 628567"/>
                    <a:gd name="T7" fmla="*/ 267440 h 476598"/>
                    <a:gd name="T8" fmla="*/ 451079 w 628567"/>
                    <a:gd name="T9" fmla="*/ 149738 h 476598"/>
                    <a:gd name="T10" fmla="*/ 451079 w 628567"/>
                    <a:gd name="T11" fmla="*/ 476598 h 476598"/>
                    <a:gd name="T12" fmla="*/ 354974 w 628567"/>
                    <a:gd name="T13" fmla="*/ 476598 h 476598"/>
                    <a:gd name="T14" fmla="*/ 354974 w 628567"/>
                    <a:gd name="T15" fmla="*/ 196833 h 476598"/>
                    <a:gd name="T16" fmla="*/ 357633 w 628567"/>
                    <a:gd name="T17" fmla="*/ 200277 h 476598"/>
                    <a:gd name="T18" fmla="*/ 359009 w 628567"/>
                    <a:gd name="T19" fmla="*/ 199214 h 476598"/>
                    <a:gd name="T20" fmla="*/ 372907 w 628567"/>
                    <a:gd name="T21" fmla="*/ 215687 h 476598"/>
                    <a:gd name="T22" fmla="*/ 255352 w 628567"/>
                    <a:gd name="T23" fmla="*/ 67803 h 476598"/>
                    <a:gd name="T24" fmla="*/ 273592 w 628567"/>
                    <a:gd name="T25" fmla="*/ 91427 h 476598"/>
                    <a:gd name="T26" fmla="*/ 273592 w 628567"/>
                    <a:gd name="T27" fmla="*/ 476598 h 476598"/>
                    <a:gd name="T28" fmla="*/ 177487 w 628567"/>
                    <a:gd name="T29" fmla="*/ 476598 h 476598"/>
                    <a:gd name="T30" fmla="*/ 177487 w 628567"/>
                    <a:gd name="T31" fmla="*/ 128679 h 476598"/>
                    <a:gd name="T32" fmla="*/ 628567 w 628567"/>
                    <a:gd name="T33" fmla="*/ 0 h 476598"/>
                    <a:gd name="T34" fmla="*/ 628567 w 628567"/>
                    <a:gd name="T35" fmla="*/ 476598 h 476598"/>
                    <a:gd name="T36" fmla="*/ 532462 w 628567"/>
                    <a:gd name="T37" fmla="*/ 476598 h 476598"/>
                    <a:gd name="T38" fmla="*/ 532462 w 628567"/>
                    <a:gd name="T39" fmla="*/ 81079 h 476598"/>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628567"/>
                    <a:gd name="T61" fmla="*/ 0 h 476598"/>
                    <a:gd name="T62" fmla="*/ 628567 w 628567"/>
                    <a:gd name="T63" fmla="*/ 476598 h 476598"/>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628567" h="476598">
                      <a:moveTo>
                        <a:pt x="96105" y="192304"/>
                      </a:moveTo>
                      <a:lnTo>
                        <a:pt x="96105" y="476598"/>
                      </a:lnTo>
                      <a:lnTo>
                        <a:pt x="0" y="476598"/>
                      </a:lnTo>
                      <a:lnTo>
                        <a:pt x="0" y="267440"/>
                      </a:lnTo>
                      <a:close/>
                      <a:moveTo>
                        <a:pt x="451079" y="149738"/>
                      </a:moveTo>
                      <a:lnTo>
                        <a:pt x="451079" y="476598"/>
                      </a:lnTo>
                      <a:lnTo>
                        <a:pt x="354974" y="476598"/>
                      </a:lnTo>
                      <a:lnTo>
                        <a:pt x="354974" y="196833"/>
                      </a:lnTo>
                      <a:lnTo>
                        <a:pt x="357633" y="200277"/>
                      </a:lnTo>
                      <a:lnTo>
                        <a:pt x="359009" y="199214"/>
                      </a:lnTo>
                      <a:lnTo>
                        <a:pt x="372907" y="215687"/>
                      </a:lnTo>
                      <a:close/>
                      <a:moveTo>
                        <a:pt x="255352" y="67803"/>
                      </a:moveTo>
                      <a:lnTo>
                        <a:pt x="273592" y="91427"/>
                      </a:lnTo>
                      <a:lnTo>
                        <a:pt x="273592" y="476598"/>
                      </a:lnTo>
                      <a:lnTo>
                        <a:pt x="177487" y="476598"/>
                      </a:lnTo>
                      <a:lnTo>
                        <a:pt x="177487" y="128679"/>
                      </a:lnTo>
                      <a:close/>
                      <a:moveTo>
                        <a:pt x="628567" y="0"/>
                      </a:moveTo>
                      <a:lnTo>
                        <a:pt x="628567" y="476598"/>
                      </a:lnTo>
                      <a:lnTo>
                        <a:pt x="532462" y="476598"/>
                      </a:lnTo>
                      <a:lnTo>
                        <a:pt x="532462" y="81079"/>
                      </a:lnTo>
                      <a:close/>
                    </a:path>
                  </a:pathLst>
                </a:custGeom>
                <a:grpFill/>
                <a:ln>
                  <a:noFill/>
                </a:ln>
                <a:effectLst>
                  <a:outerShdw blurRad="50800" dist="38100" dir="2700000" algn="tl" rotWithShape="0">
                    <a:prstClr val="black">
                      <a:alpha val="40000"/>
                    </a:prstClr>
                  </a:outerShdw>
                </a:effectLst>
                <a:extLst>
                  <a:ext uri="{91240B29-F687-4F45-9708-019B960494DF}">
                    <a14:hiddenLine xmlns:a14="http://schemas.microsoft.com/office/drawing/2010/main" w="25400">
                      <a:solidFill>
                        <a:srgbClr val="000000"/>
                      </a:solidFill>
                      <a:bevel/>
                      <a:headEnd/>
                      <a:tailEnd/>
                    </a14:hiddenLine>
                  </a:ext>
                </a:extLst>
              </p:spPr>
              <p:txBody>
                <a:bodyPr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endParaRPr lang="zh-CN" altLang="zh-CN">
                    <a:solidFill>
                      <a:srgbClr val="2F5EB0"/>
                    </a:solidFill>
                    <a:latin typeface="微软雅黑" panose="020B0503020204020204" pitchFamily="34" charset="-122"/>
                    <a:ea typeface="微软雅黑" panose="020B0503020204020204" pitchFamily="34" charset="-122"/>
                  </a:endParaRPr>
                </a:p>
              </p:txBody>
            </p:sp>
            <p:sp>
              <p:nvSpPr>
                <p:cNvPr id="103" name="任意多边形 86"/>
                <p:cNvSpPr>
                  <a:spLocks noChangeArrowheads="1"/>
                </p:cNvSpPr>
                <p:nvPr/>
              </p:nvSpPr>
              <p:spPr bwMode="auto">
                <a:xfrm rot="13790841">
                  <a:off x="7831852" y="3639218"/>
                  <a:ext cx="325655" cy="790674"/>
                </a:xfrm>
                <a:custGeom>
                  <a:avLst/>
                  <a:gdLst>
                    <a:gd name="T0" fmla="*/ 97660 w 325915"/>
                    <a:gd name="T1" fmla="*/ 790400 h 790400"/>
                    <a:gd name="T2" fmla="*/ 0 w 325915"/>
                    <a:gd name="T3" fmla="*/ 664808 h 790400"/>
                    <a:gd name="T4" fmla="*/ 70970 w 325915"/>
                    <a:gd name="T5" fmla="*/ 664808 h 790400"/>
                    <a:gd name="T6" fmla="*/ 70970 w 325915"/>
                    <a:gd name="T7" fmla="*/ 320500 h 790400"/>
                    <a:gd name="T8" fmla="*/ 92523 w 325915"/>
                    <a:gd name="T9" fmla="*/ 320500 h 790400"/>
                    <a:gd name="T10" fmla="*/ 92598 w 325915"/>
                    <a:gd name="T11" fmla="*/ 318763 h 790400"/>
                    <a:gd name="T12" fmla="*/ 259805 w 325915"/>
                    <a:gd name="T13" fmla="*/ 326009 h 790400"/>
                    <a:gd name="T14" fmla="*/ 271953 w 325915"/>
                    <a:gd name="T15" fmla="*/ 0 h 790400"/>
                    <a:gd name="T16" fmla="*/ 325915 w 325915"/>
                    <a:gd name="T17" fmla="*/ 2011 h 790400"/>
                    <a:gd name="T18" fmla="*/ 311729 w 325915"/>
                    <a:gd name="T19" fmla="*/ 382747 h 790400"/>
                    <a:gd name="T20" fmla="*/ 257766 w 325915"/>
                    <a:gd name="T21" fmla="*/ 380736 h 790400"/>
                    <a:gd name="T22" fmla="*/ 257794 w 325915"/>
                    <a:gd name="T23" fmla="*/ 379973 h 790400"/>
                    <a:gd name="T24" fmla="*/ 124349 w 325915"/>
                    <a:gd name="T25" fmla="*/ 374190 h 790400"/>
                    <a:gd name="T26" fmla="*/ 124349 w 325915"/>
                    <a:gd name="T27" fmla="*/ 664808 h 790400"/>
                    <a:gd name="T28" fmla="*/ 195319 w 325915"/>
                    <a:gd name="T29" fmla="*/ 664808 h 79040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325915"/>
                    <a:gd name="T46" fmla="*/ 0 h 790400"/>
                    <a:gd name="T47" fmla="*/ 325915 w 325915"/>
                    <a:gd name="T48" fmla="*/ 790400 h 79040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325915" h="790400">
                      <a:moveTo>
                        <a:pt x="97660" y="790400"/>
                      </a:moveTo>
                      <a:lnTo>
                        <a:pt x="0" y="664808"/>
                      </a:lnTo>
                      <a:lnTo>
                        <a:pt x="70970" y="664808"/>
                      </a:lnTo>
                      <a:lnTo>
                        <a:pt x="70970" y="320500"/>
                      </a:lnTo>
                      <a:lnTo>
                        <a:pt x="92523" y="320500"/>
                      </a:lnTo>
                      <a:lnTo>
                        <a:pt x="92598" y="318763"/>
                      </a:lnTo>
                      <a:lnTo>
                        <a:pt x="259805" y="326009"/>
                      </a:lnTo>
                      <a:lnTo>
                        <a:pt x="271953" y="0"/>
                      </a:lnTo>
                      <a:lnTo>
                        <a:pt x="325915" y="2011"/>
                      </a:lnTo>
                      <a:lnTo>
                        <a:pt x="311729" y="382747"/>
                      </a:lnTo>
                      <a:lnTo>
                        <a:pt x="257766" y="380736"/>
                      </a:lnTo>
                      <a:lnTo>
                        <a:pt x="257794" y="379973"/>
                      </a:lnTo>
                      <a:lnTo>
                        <a:pt x="124349" y="374190"/>
                      </a:lnTo>
                      <a:lnTo>
                        <a:pt x="124349" y="664808"/>
                      </a:lnTo>
                      <a:lnTo>
                        <a:pt x="195319" y="664808"/>
                      </a:lnTo>
                      <a:close/>
                    </a:path>
                  </a:pathLst>
                </a:custGeom>
                <a:grpFill/>
                <a:ln>
                  <a:noFill/>
                </a:ln>
                <a:effectLst>
                  <a:outerShdw blurRad="50800" dist="38100" dir="2700000" algn="tl" rotWithShape="0">
                    <a:prstClr val="black">
                      <a:alpha val="40000"/>
                    </a:prstClr>
                  </a:outerShdw>
                </a:effectLst>
                <a:extLst>
                  <a:ext uri="{91240B29-F687-4F45-9708-019B960494DF}">
                    <a14:hiddenLine xmlns:a14="http://schemas.microsoft.com/office/drawing/2010/main" w="25400">
                      <a:solidFill>
                        <a:srgbClr val="000000"/>
                      </a:solidFill>
                      <a:bevel/>
                      <a:headEnd/>
                      <a:tailEnd/>
                    </a14:hiddenLine>
                  </a:ext>
                </a:extLst>
              </p:spPr>
              <p:txBody>
                <a:bodyPr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endParaRPr lang="zh-CN" altLang="zh-CN">
                    <a:solidFill>
                      <a:srgbClr val="2F5EB0"/>
                    </a:solidFill>
                    <a:latin typeface="微软雅黑" panose="020B0503020204020204" pitchFamily="34" charset="-122"/>
                    <a:ea typeface="微软雅黑" panose="020B0503020204020204" pitchFamily="34" charset="-122"/>
                  </a:endParaRPr>
                </a:p>
              </p:txBody>
            </p:sp>
          </p:grpSp>
        </p:grpSp>
      </p:grpSp>
      <p:sp>
        <p:nvSpPr>
          <p:cNvPr id="106" name="TextBox 7"/>
          <p:cNvSpPr>
            <a:spLocks noChangeArrowheads="1"/>
          </p:cNvSpPr>
          <p:nvPr/>
        </p:nvSpPr>
        <p:spPr bwMode="auto">
          <a:xfrm>
            <a:off x="7033691" y="2348880"/>
            <a:ext cx="4392488" cy="86177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fontAlgn="auto">
              <a:spcBef>
                <a:spcPts val="0"/>
              </a:spcBef>
              <a:spcAft>
                <a:spcPts val="0"/>
              </a:spcAft>
              <a:defRPr/>
            </a:pPr>
            <a:r>
              <a:rPr lang="zh-CN" altLang="en-US" sz="1400" dirty="0" smtClean="0">
                <a:solidFill>
                  <a:srgbClr val="2F5EB0"/>
                </a:solidFill>
                <a:latin typeface="微软雅黑" panose="020B0503020204020204" pitchFamily="34" charset="-122"/>
                <a:ea typeface="微软雅黑" panose="020B0503020204020204" pitchFamily="34" charset="-122"/>
                <a:sym typeface="微软雅黑" pitchFamily="34" charset="-122"/>
              </a:rPr>
              <a:t>在此输入章节详细文字介绍，表达主题的含义合图表的</a:t>
            </a:r>
            <a:r>
              <a:rPr lang="zh-CN" altLang="en-US" sz="1400" dirty="0">
                <a:solidFill>
                  <a:srgbClr val="2F5EB0"/>
                </a:solidFill>
                <a:latin typeface="微软雅黑" pitchFamily="34" charset="-122"/>
                <a:ea typeface="微软雅黑" pitchFamily="34" charset="-122"/>
                <a:sym typeface="微软雅黑" pitchFamily="34" charset="-122"/>
              </a:rPr>
              <a:t>意义，在此输入章节详细文字介绍，表达主题的含义合图表的</a:t>
            </a:r>
            <a:r>
              <a:rPr lang="zh-CN" altLang="en-US" sz="1400" dirty="0" smtClean="0">
                <a:solidFill>
                  <a:srgbClr val="2F5EB0"/>
                </a:solidFill>
                <a:latin typeface="微软雅黑" pitchFamily="34" charset="-122"/>
                <a:ea typeface="微软雅黑" pitchFamily="34" charset="-122"/>
                <a:sym typeface="微软雅黑" pitchFamily="34" charset="-122"/>
              </a:rPr>
              <a:t>意义。在此</a:t>
            </a:r>
            <a:r>
              <a:rPr lang="zh-CN" altLang="en-US" sz="1400" dirty="0">
                <a:solidFill>
                  <a:srgbClr val="2F5EB0"/>
                </a:solidFill>
                <a:latin typeface="微软雅黑" pitchFamily="34" charset="-122"/>
                <a:ea typeface="微软雅黑" pitchFamily="34" charset="-122"/>
                <a:sym typeface="微软雅黑" pitchFamily="34" charset="-122"/>
              </a:rPr>
              <a:t>输入章节详细文字介绍，表达主题的含义合图表的</a:t>
            </a:r>
            <a:r>
              <a:rPr lang="zh-CN" altLang="en-US" sz="1400" dirty="0" smtClean="0">
                <a:solidFill>
                  <a:srgbClr val="2F5EB0"/>
                </a:solidFill>
                <a:latin typeface="微软雅黑" pitchFamily="34" charset="-122"/>
                <a:ea typeface="微软雅黑" pitchFamily="34" charset="-122"/>
                <a:sym typeface="微软雅黑" pitchFamily="34" charset="-122"/>
              </a:rPr>
              <a:t>意义</a:t>
            </a:r>
            <a:r>
              <a:rPr lang="zh-CN" altLang="en-US" sz="1400" dirty="0">
                <a:solidFill>
                  <a:srgbClr val="2F5EB0"/>
                </a:solidFill>
                <a:latin typeface="微软雅黑" pitchFamily="34" charset="-122"/>
                <a:ea typeface="微软雅黑" pitchFamily="34" charset="-122"/>
                <a:sym typeface="微软雅黑" pitchFamily="34" charset="-122"/>
              </a:rPr>
              <a:t>在此输入章节</a:t>
            </a:r>
            <a:r>
              <a:rPr lang="zh-CN" altLang="en-US" sz="1400" dirty="0" smtClean="0">
                <a:solidFill>
                  <a:srgbClr val="2F5EB0"/>
                </a:solidFill>
                <a:latin typeface="微软雅黑" pitchFamily="34" charset="-122"/>
                <a:ea typeface="微软雅黑" pitchFamily="34" charset="-122"/>
                <a:sym typeface="微软雅黑" pitchFamily="34" charset="-122"/>
              </a:rPr>
              <a:t>详细。</a:t>
            </a:r>
            <a:endParaRPr lang="zh-CN" altLang="en-US" sz="1400" dirty="0">
              <a:solidFill>
                <a:srgbClr val="2F5EB0"/>
              </a:solidFill>
              <a:latin typeface="微软雅黑" pitchFamily="34" charset="-122"/>
              <a:ea typeface="微软雅黑" pitchFamily="34" charset="-122"/>
              <a:sym typeface="微软雅黑" pitchFamily="34" charset="-122"/>
            </a:endParaRPr>
          </a:p>
        </p:txBody>
      </p:sp>
      <p:grpSp>
        <p:nvGrpSpPr>
          <p:cNvPr id="192" name="组合 191"/>
          <p:cNvGrpSpPr/>
          <p:nvPr/>
        </p:nvGrpSpPr>
        <p:grpSpPr>
          <a:xfrm>
            <a:off x="7033691" y="3923629"/>
            <a:ext cx="4248472" cy="657499"/>
            <a:chOff x="7033691" y="3923629"/>
            <a:chExt cx="4248472" cy="657499"/>
          </a:xfrm>
        </p:grpSpPr>
        <p:sp>
          <p:nvSpPr>
            <p:cNvPr id="108" name="圆角矩形 107"/>
            <p:cNvSpPr/>
            <p:nvPr/>
          </p:nvSpPr>
          <p:spPr>
            <a:xfrm>
              <a:off x="7335865" y="4011960"/>
              <a:ext cx="3946298" cy="467045"/>
            </a:xfrm>
            <a:prstGeom prst="roundRect">
              <a:avLst>
                <a:gd name="adj" fmla="val 50000"/>
              </a:avLst>
            </a:prstGeom>
            <a:noFill/>
            <a:ln>
              <a:solidFill>
                <a:srgbClr val="2F5EB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latin typeface="微软雅黑" panose="020B0503020204020204" pitchFamily="34" charset="-122"/>
                <a:ea typeface="微软雅黑" panose="020B0503020204020204" pitchFamily="34" charset="-122"/>
              </a:endParaRPr>
            </a:p>
          </p:txBody>
        </p:sp>
        <p:sp>
          <p:nvSpPr>
            <p:cNvPr id="114" name="圆角矩形 113"/>
            <p:cNvSpPr/>
            <p:nvPr/>
          </p:nvSpPr>
          <p:spPr>
            <a:xfrm>
              <a:off x="7321723" y="4011960"/>
              <a:ext cx="3745148" cy="467045"/>
            </a:xfrm>
            <a:prstGeom prst="roundRect">
              <a:avLst>
                <a:gd name="adj" fmla="val 50000"/>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latin typeface="微软雅黑" panose="020B0503020204020204" pitchFamily="34" charset="-122"/>
                <a:ea typeface="微软雅黑" panose="020B0503020204020204" pitchFamily="34" charset="-122"/>
              </a:endParaRPr>
            </a:p>
          </p:txBody>
        </p:sp>
        <p:grpSp>
          <p:nvGrpSpPr>
            <p:cNvPr id="6" name="组合 5"/>
            <p:cNvGrpSpPr/>
            <p:nvPr/>
          </p:nvGrpSpPr>
          <p:grpSpPr>
            <a:xfrm>
              <a:off x="7033691" y="3923629"/>
              <a:ext cx="657499" cy="657499"/>
              <a:chOff x="6961683" y="3995637"/>
              <a:chExt cx="657499" cy="657499"/>
            </a:xfrm>
          </p:grpSpPr>
          <p:sp>
            <p:nvSpPr>
              <p:cNvPr id="109" name="椭圆 108"/>
              <p:cNvSpPr/>
              <p:nvPr/>
            </p:nvSpPr>
            <p:spPr>
              <a:xfrm>
                <a:off x="6961683" y="3995637"/>
                <a:ext cx="657499" cy="657499"/>
              </a:xfrm>
              <a:prstGeom prst="ellipse">
                <a:avLst/>
              </a:prstGeom>
              <a:solidFill>
                <a:srgbClr val="2F5EB0"/>
              </a:solidFill>
              <a:ln w="28575">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latin typeface="微软雅黑" panose="020B0503020204020204" pitchFamily="34" charset="-122"/>
                  <a:ea typeface="微软雅黑" panose="020B0503020204020204" pitchFamily="34" charset="-122"/>
                </a:endParaRPr>
              </a:p>
            </p:txBody>
          </p:sp>
          <p:sp>
            <p:nvSpPr>
              <p:cNvPr id="113" name="Freeform 34"/>
              <p:cNvSpPr>
                <a:spLocks noEditPoints="1"/>
              </p:cNvSpPr>
              <p:nvPr/>
            </p:nvSpPr>
            <p:spPr bwMode="auto">
              <a:xfrm>
                <a:off x="7122056" y="4164494"/>
                <a:ext cx="336751" cy="338622"/>
              </a:xfrm>
              <a:custGeom>
                <a:avLst/>
                <a:gdLst>
                  <a:gd name="T0" fmla="*/ 180 w 199"/>
                  <a:gd name="T1" fmla="*/ 80 h 199"/>
                  <a:gd name="T2" fmla="*/ 118 w 199"/>
                  <a:gd name="T3" fmla="*/ 19 h 199"/>
                  <a:gd name="T4" fmla="*/ 137 w 199"/>
                  <a:gd name="T5" fmla="*/ 0 h 199"/>
                  <a:gd name="T6" fmla="*/ 199 w 199"/>
                  <a:gd name="T7" fmla="*/ 62 h 199"/>
                  <a:gd name="T8" fmla="*/ 180 w 199"/>
                  <a:gd name="T9" fmla="*/ 80 h 199"/>
                  <a:gd name="T10" fmla="*/ 162 w 199"/>
                  <a:gd name="T11" fmla="*/ 98 h 199"/>
                  <a:gd name="T12" fmla="*/ 160 w 199"/>
                  <a:gd name="T13" fmla="*/ 99 h 199"/>
                  <a:gd name="T14" fmla="*/ 149 w 199"/>
                  <a:gd name="T15" fmla="*/ 99 h 199"/>
                  <a:gd name="T16" fmla="*/ 137 w 199"/>
                  <a:gd name="T17" fmla="*/ 99 h 199"/>
                  <a:gd name="T18" fmla="*/ 124 w 199"/>
                  <a:gd name="T19" fmla="*/ 149 h 199"/>
                  <a:gd name="T20" fmla="*/ 25 w 199"/>
                  <a:gd name="T21" fmla="*/ 199 h 199"/>
                  <a:gd name="T22" fmla="*/ 13 w 199"/>
                  <a:gd name="T23" fmla="*/ 199 h 199"/>
                  <a:gd name="T24" fmla="*/ 52 w 199"/>
                  <a:gd name="T25" fmla="*/ 159 h 199"/>
                  <a:gd name="T26" fmla="*/ 62 w 199"/>
                  <a:gd name="T27" fmla="*/ 161 h 199"/>
                  <a:gd name="T28" fmla="*/ 87 w 199"/>
                  <a:gd name="T29" fmla="*/ 137 h 199"/>
                  <a:gd name="T30" fmla="*/ 62 w 199"/>
                  <a:gd name="T31" fmla="*/ 112 h 199"/>
                  <a:gd name="T32" fmla="*/ 37 w 199"/>
                  <a:gd name="T33" fmla="*/ 137 h 199"/>
                  <a:gd name="T34" fmla="*/ 40 w 199"/>
                  <a:gd name="T35" fmla="*/ 147 h 199"/>
                  <a:gd name="T36" fmla="*/ 0 w 199"/>
                  <a:gd name="T37" fmla="*/ 186 h 199"/>
                  <a:gd name="T38" fmla="*/ 0 w 199"/>
                  <a:gd name="T39" fmla="*/ 174 h 199"/>
                  <a:gd name="T40" fmla="*/ 50 w 199"/>
                  <a:gd name="T41" fmla="*/ 75 h 199"/>
                  <a:gd name="T42" fmla="*/ 100 w 199"/>
                  <a:gd name="T43" fmla="*/ 62 h 199"/>
                  <a:gd name="T44" fmla="*/ 100 w 199"/>
                  <a:gd name="T45" fmla="*/ 50 h 199"/>
                  <a:gd name="T46" fmla="*/ 100 w 199"/>
                  <a:gd name="T47" fmla="*/ 38 h 199"/>
                  <a:gd name="T48" fmla="*/ 100 w 199"/>
                  <a:gd name="T49" fmla="*/ 37 h 199"/>
                  <a:gd name="T50" fmla="*/ 106 w 199"/>
                  <a:gd name="T51" fmla="*/ 31 h 199"/>
                  <a:gd name="T52" fmla="*/ 167 w 199"/>
                  <a:gd name="T53" fmla="*/ 93 h 199"/>
                  <a:gd name="T54" fmla="*/ 162 w 199"/>
                  <a:gd name="T55" fmla="*/ 98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99" h="199">
                    <a:moveTo>
                      <a:pt x="180" y="80"/>
                    </a:moveTo>
                    <a:cubicBezTo>
                      <a:pt x="118" y="19"/>
                      <a:pt x="118" y="19"/>
                      <a:pt x="118" y="19"/>
                    </a:cubicBezTo>
                    <a:cubicBezTo>
                      <a:pt x="137" y="0"/>
                      <a:pt x="137" y="0"/>
                      <a:pt x="137" y="0"/>
                    </a:cubicBezTo>
                    <a:cubicBezTo>
                      <a:pt x="199" y="62"/>
                      <a:pt x="199" y="62"/>
                      <a:pt x="199" y="62"/>
                    </a:cubicBezTo>
                    <a:lnTo>
                      <a:pt x="180" y="80"/>
                    </a:lnTo>
                    <a:close/>
                    <a:moveTo>
                      <a:pt x="162" y="98"/>
                    </a:moveTo>
                    <a:cubicBezTo>
                      <a:pt x="161" y="99"/>
                      <a:pt x="161" y="99"/>
                      <a:pt x="160" y="99"/>
                    </a:cubicBezTo>
                    <a:cubicBezTo>
                      <a:pt x="149" y="99"/>
                      <a:pt x="149" y="99"/>
                      <a:pt x="149" y="99"/>
                    </a:cubicBezTo>
                    <a:cubicBezTo>
                      <a:pt x="137" y="99"/>
                      <a:pt x="137" y="99"/>
                      <a:pt x="137" y="99"/>
                    </a:cubicBezTo>
                    <a:cubicBezTo>
                      <a:pt x="124" y="149"/>
                      <a:pt x="124" y="149"/>
                      <a:pt x="124" y="149"/>
                    </a:cubicBezTo>
                    <a:cubicBezTo>
                      <a:pt x="25" y="199"/>
                      <a:pt x="25" y="199"/>
                      <a:pt x="25" y="199"/>
                    </a:cubicBezTo>
                    <a:cubicBezTo>
                      <a:pt x="13" y="199"/>
                      <a:pt x="13" y="199"/>
                      <a:pt x="13" y="199"/>
                    </a:cubicBezTo>
                    <a:cubicBezTo>
                      <a:pt x="52" y="159"/>
                      <a:pt x="52" y="159"/>
                      <a:pt x="52" y="159"/>
                    </a:cubicBezTo>
                    <a:cubicBezTo>
                      <a:pt x="55" y="161"/>
                      <a:pt x="59" y="161"/>
                      <a:pt x="62" y="161"/>
                    </a:cubicBezTo>
                    <a:cubicBezTo>
                      <a:pt x="76" y="161"/>
                      <a:pt x="87" y="150"/>
                      <a:pt x="87" y="137"/>
                    </a:cubicBezTo>
                    <a:cubicBezTo>
                      <a:pt x="87" y="123"/>
                      <a:pt x="76" y="112"/>
                      <a:pt x="62" y="112"/>
                    </a:cubicBezTo>
                    <a:cubicBezTo>
                      <a:pt x="49" y="112"/>
                      <a:pt x="37" y="123"/>
                      <a:pt x="37" y="137"/>
                    </a:cubicBezTo>
                    <a:cubicBezTo>
                      <a:pt x="37" y="140"/>
                      <a:pt x="38" y="144"/>
                      <a:pt x="40" y="147"/>
                    </a:cubicBezTo>
                    <a:cubicBezTo>
                      <a:pt x="0" y="186"/>
                      <a:pt x="0" y="186"/>
                      <a:pt x="0" y="186"/>
                    </a:cubicBezTo>
                    <a:cubicBezTo>
                      <a:pt x="0" y="174"/>
                      <a:pt x="0" y="174"/>
                      <a:pt x="0" y="174"/>
                    </a:cubicBezTo>
                    <a:cubicBezTo>
                      <a:pt x="50" y="75"/>
                      <a:pt x="50" y="75"/>
                      <a:pt x="50" y="75"/>
                    </a:cubicBezTo>
                    <a:cubicBezTo>
                      <a:pt x="100" y="62"/>
                      <a:pt x="100" y="62"/>
                      <a:pt x="100" y="62"/>
                    </a:cubicBezTo>
                    <a:cubicBezTo>
                      <a:pt x="100" y="50"/>
                      <a:pt x="100" y="50"/>
                      <a:pt x="100" y="50"/>
                    </a:cubicBezTo>
                    <a:cubicBezTo>
                      <a:pt x="100" y="38"/>
                      <a:pt x="100" y="38"/>
                      <a:pt x="100" y="38"/>
                    </a:cubicBezTo>
                    <a:cubicBezTo>
                      <a:pt x="100" y="37"/>
                      <a:pt x="100" y="37"/>
                      <a:pt x="100" y="37"/>
                    </a:cubicBezTo>
                    <a:cubicBezTo>
                      <a:pt x="106" y="31"/>
                      <a:pt x="106" y="31"/>
                      <a:pt x="106" y="31"/>
                    </a:cubicBezTo>
                    <a:cubicBezTo>
                      <a:pt x="167" y="93"/>
                      <a:pt x="167" y="93"/>
                      <a:pt x="167" y="93"/>
                    </a:cubicBezTo>
                    <a:lnTo>
                      <a:pt x="162" y="98"/>
                    </a:lnTo>
                    <a:close/>
                  </a:path>
                </a:pathLst>
              </a:custGeom>
              <a:solidFill>
                <a:schemeClr val="bg1"/>
              </a:solidFill>
              <a:ln>
                <a:noFill/>
              </a:ln>
              <a:effectLst>
                <a:outerShdw blurRad="50800" dist="38100" dir="2700000" algn="tl" rotWithShape="0">
                  <a:prstClr val="black">
                    <a:alpha val="40000"/>
                  </a:prstClr>
                </a:outerShdw>
              </a:effectLst>
              <a:extLst/>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grpSp>
        <p:sp>
          <p:nvSpPr>
            <p:cNvPr id="115" name="TextBox 7"/>
            <p:cNvSpPr>
              <a:spLocks noChangeArrowheads="1"/>
            </p:cNvSpPr>
            <p:nvPr/>
          </p:nvSpPr>
          <p:spPr bwMode="auto">
            <a:xfrm>
              <a:off x="8039835" y="4098489"/>
              <a:ext cx="1728192" cy="30777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fontAlgn="auto">
                <a:spcBef>
                  <a:spcPts val="0"/>
                </a:spcBef>
                <a:spcAft>
                  <a:spcPts val="0"/>
                </a:spcAft>
                <a:defRPr/>
              </a:pPr>
              <a:r>
                <a:rPr lang="zh-CN" altLang="en-US" sz="2000" b="1" dirty="0" smtClean="0">
                  <a:solidFill>
                    <a:schemeClr val="bg1"/>
                  </a:solidFill>
                  <a:latin typeface="微软雅黑" panose="020B0503020204020204" pitchFamily="34" charset="-122"/>
                  <a:ea typeface="微软雅黑" panose="020B0503020204020204" pitchFamily="34" charset="-122"/>
                  <a:sym typeface="微软雅黑" pitchFamily="34" charset="-122"/>
                </a:rPr>
                <a:t>计划完成</a:t>
              </a:r>
              <a:r>
                <a:rPr lang="en-US" altLang="zh-CN" sz="2000" b="1" dirty="0" smtClean="0">
                  <a:solidFill>
                    <a:schemeClr val="bg1"/>
                  </a:solidFill>
                  <a:latin typeface="微软雅黑" panose="020B0503020204020204" pitchFamily="34" charset="-122"/>
                  <a:ea typeface="微软雅黑" panose="020B0503020204020204" pitchFamily="34" charset="-122"/>
                  <a:sym typeface="微软雅黑" pitchFamily="34" charset="-122"/>
                </a:rPr>
                <a:t>95%</a:t>
              </a:r>
              <a:endParaRPr lang="zh-CN" altLang="en-US" sz="2000" b="1" dirty="0">
                <a:solidFill>
                  <a:schemeClr val="bg1"/>
                </a:solidFill>
                <a:latin typeface="微软雅黑" pitchFamily="34" charset="-122"/>
                <a:ea typeface="微软雅黑" pitchFamily="34" charset="-122"/>
                <a:sym typeface="微软雅黑" pitchFamily="34" charset="-122"/>
              </a:endParaRPr>
            </a:p>
          </p:txBody>
        </p:sp>
      </p:grpSp>
      <p:grpSp>
        <p:nvGrpSpPr>
          <p:cNvPr id="193" name="组合 192"/>
          <p:cNvGrpSpPr/>
          <p:nvPr/>
        </p:nvGrpSpPr>
        <p:grpSpPr>
          <a:xfrm>
            <a:off x="7033691" y="4643709"/>
            <a:ext cx="4248472" cy="657499"/>
            <a:chOff x="7033691" y="4643709"/>
            <a:chExt cx="4248472" cy="657499"/>
          </a:xfrm>
        </p:grpSpPr>
        <p:sp>
          <p:nvSpPr>
            <p:cNvPr id="116" name="圆角矩形 115"/>
            <p:cNvSpPr/>
            <p:nvPr/>
          </p:nvSpPr>
          <p:spPr>
            <a:xfrm>
              <a:off x="7335865" y="4732040"/>
              <a:ext cx="3946298" cy="467045"/>
            </a:xfrm>
            <a:prstGeom prst="roundRect">
              <a:avLst>
                <a:gd name="adj" fmla="val 50000"/>
              </a:avLst>
            </a:prstGeom>
            <a:noFill/>
            <a:ln>
              <a:solidFill>
                <a:srgbClr val="2F5EB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latin typeface="微软雅黑" panose="020B0503020204020204" pitchFamily="34" charset="-122"/>
                <a:ea typeface="微软雅黑" panose="020B0503020204020204" pitchFamily="34" charset="-122"/>
              </a:endParaRPr>
            </a:p>
          </p:txBody>
        </p:sp>
        <p:sp>
          <p:nvSpPr>
            <p:cNvPr id="117" name="圆角矩形 116"/>
            <p:cNvSpPr/>
            <p:nvPr/>
          </p:nvSpPr>
          <p:spPr>
            <a:xfrm>
              <a:off x="7321723" y="4732040"/>
              <a:ext cx="3600400" cy="467045"/>
            </a:xfrm>
            <a:prstGeom prst="roundRect">
              <a:avLst>
                <a:gd name="adj" fmla="val 50000"/>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latin typeface="微软雅黑" panose="020B0503020204020204" pitchFamily="34" charset="-122"/>
                <a:ea typeface="微软雅黑" panose="020B0503020204020204" pitchFamily="34" charset="-122"/>
              </a:endParaRPr>
            </a:p>
          </p:txBody>
        </p:sp>
        <p:sp>
          <p:nvSpPr>
            <p:cNvPr id="120" name="TextBox 7"/>
            <p:cNvSpPr>
              <a:spLocks noChangeArrowheads="1"/>
            </p:cNvSpPr>
            <p:nvPr/>
          </p:nvSpPr>
          <p:spPr bwMode="auto">
            <a:xfrm>
              <a:off x="8039835" y="4818569"/>
              <a:ext cx="2027712" cy="30777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fontAlgn="auto">
                <a:spcBef>
                  <a:spcPts val="0"/>
                </a:spcBef>
                <a:spcAft>
                  <a:spcPts val="0"/>
                </a:spcAft>
                <a:defRPr/>
              </a:pPr>
              <a:r>
                <a:rPr lang="zh-CN" altLang="en-US" sz="2000" b="1" dirty="0" smtClean="0">
                  <a:solidFill>
                    <a:schemeClr val="bg1"/>
                  </a:solidFill>
                  <a:latin typeface="微软雅黑" panose="020B0503020204020204" pitchFamily="34" charset="-122"/>
                  <a:ea typeface="微软雅黑" panose="020B0503020204020204" pitchFamily="34" charset="-122"/>
                  <a:sym typeface="微软雅黑" pitchFamily="34" charset="-122"/>
                </a:rPr>
                <a:t>计划完成</a:t>
              </a:r>
              <a:r>
                <a:rPr lang="en-US" altLang="zh-CN" sz="2000" b="1" dirty="0" smtClean="0">
                  <a:solidFill>
                    <a:schemeClr val="bg1"/>
                  </a:solidFill>
                  <a:latin typeface="微软雅黑" panose="020B0503020204020204" pitchFamily="34" charset="-122"/>
                  <a:ea typeface="微软雅黑" panose="020B0503020204020204" pitchFamily="34" charset="-122"/>
                  <a:sym typeface="微软雅黑" pitchFamily="34" charset="-122"/>
                </a:rPr>
                <a:t>950</a:t>
              </a:r>
              <a:r>
                <a:rPr lang="zh-CN" altLang="en-US" sz="2000" b="1" dirty="0" smtClean="0">
                  <a:solidFill>
                    <a:schemeClr val="bg1"/>
                  </a:solidFill>
                  <a:latin typeface="微软雅黑" panose="020B0503020204020204" pitchFamily="34" charset="-122"/>
                  <a:ea typeface="微软雅黑" panose="020B0503020204020204" pitchFamily="34" charset="-122"/>
                  <a:sym typeface="微软雅黑" pitchFamily="34" charset="-122"/>
                </a:rPr>
                <a:t>万</a:t>
              </a:r>
              <a:endParaRPr lang="zh-CN" altLang="en-US" sz="2000" b="1" dirty="0">
                <a:solidFill>
                  <a:schemeClr val="bg1"/>
                </a:solidFill>
                <a:latin typeface="微软雅黑" pitchFamily="34" charset="-122"/>
                <a:ea typeface="微软雅黑" pitchFamily="34" charset="-122"/>
                <a:sym typeface="微软雅黑" pitchFamily="34" charset="-122"/>
              </a:endParaRPr>
            </a:p>
          </p:txBody>
        </p:sp>
        <p:grpSp>
          <p:nvGrpSpPr>
            <p:cNvPr id="8" name="组合 7"/>
            <p:cNvGrpSpPr/>
            <p:nvPr/>
          </p:nvGrpSpPr>
          <p:grpSpPr>
            <a:xfrm>
              <a:off x="7033691" y="4643709"/>
              <a:ext cx="657499" cy="657499"/>
              <a:chOff x="6961683" y="4715717"/>
              <a:chExt cx="657499" cy="657499"/>
            </a:xfrm>
          </p:grpSpPr>
          <p:sp>
            <p:nvSpPr>
              <p:cNvPr id="118" name="椭圆 117"/>
              <p:cNvSpPr/>
              <p:nvPr/>
            </p:nvSpPr>
            <p:spPr>
              <a:xfrm>
                <a:off x="6961683" y="4715717"/>
                <a:ext cx="657499" cy="657499"/>
              </a:xfrm>
              <a:prstGeom prst="ellipse">
                <a:avLst/>
              </a:prstGeom>
              <a:solidFill>
                <a:srgbClr val="2F5EB0"/>
              </a:solidFill>
              <a:ln w="28575">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latin typeface="微软雅黑" panose="020B0503020204020204" pitchFamily="34" charset="-122"/>
                  <a:ea typeface="微软雅黑" panose="020B0503020204020204" pitchFamily="34" charset="-122"/>
                </a:endParaRPr>
              </a:p>
            </p:txBody>
          </p:sp>
          <p:sp>
            <p:nvSpPr>
              <p:cNvPr id="121" name="Freeform 199"/>
              <p:cNvSpPr>
                <a:spLocks noEditPoints="1"/>
              </p:cNvSpPr>
              <p:nvPr/>
            </p:nvSpPr>
            <p:spPr bwMode="auto">
              <a:xfrm>
                <a:off x="7173694" y="4904711"/>
                <a:ext cx="246063" cy="288925"/>
              </a:xfrm>
              <a:custGeom>
                <a:avLst/>
                <a:gdLst>
                  <a:gd name="T0" fmla="*/ 92 w 171"/>
                  <a:gd name="T1" fmla="*/ 153 h 201"/>
                  <a:gd name="T2" fmla="*/ 99 w 171"/>
                  <a:gd name="T3" fmla="*/ 143 h 201"/>
                  <a:gd name="T4" fmla="*/ 92 w 171"/>
                  <a:gd name="T5" fmla="*/ 133 h 201"/>
                  <a:gd name="T6" fmla="*/ 104 w 171"/>
                  <a:gd name="T7" fmla="*/ 47 h 201"/>
                  <a:gd name="T8" fmla="*/ 98 w 171"/>
                  <a:gd name="T9" fmla="*/ 9 h 201"/>
                  <a:gd name="T10" fmla="*/ 93 w 171"/>
                  <a:gd name="T11" fmla="*/ 2 h 201"/>
                  <a:gd name="T12" fmla="*/ 76 w 171"/>
                  <a:gd name="T13" fmla="*/ 35 h 201"/>
                  <a:gd name="T14" fmla="*/ 59 w 171"/>
                  <a:gd name="T15" fmla="*/ 28 h 201"/>
                  <a:gd name="T16" fmla="*/ 74 w 171"/>
                  <a:gd name="T17" fmla="*/ 95 h 201"/>
                  <a:gd name="T18" fmla="*/ 74 w 171"/>
                  <a:gd name="T19" fmla="*/ 104 h 201"/>
                  <a:gd name="T20" fmla="*/ 79 w 171"/>
                  <a:gd name="T21" fmla="*/ 92 h 201"/>
                  <a:gd name="T22" fmla="*/ 171 w 171"/>
                  <a:gd name="T23" fmla="*/ 179 h 201"/>
                  <a:gd name="T24" fmla="*/ 85 w 171"/>
                  <a:gd name="T25" fmla="*/ 49 h 201"/>
                  <a:gd name="T26" fmla="*/ 80 w 171"/>
                  <a:gd name="T27" fmla="*/ 49 h 201"/>
                  <a:gd name="T28" fmla="*/ 67 w 171"/>
                  <a:gd name="T29" fmla="*/ 50 h 201"/>
                  <a:gd name="T30" fmla="*/ 0 w 171"/>
                  <a:gd name="T31" fmla="*/ 179 h 201"/>
                  <a:gd name="T32" fmla="*/ 0 w 171"/>
                  <a:gd name="T33" fmla="*/ 181 h 201"/>
                  <a:gd name="T34" fmla="*/ 2 w 171"/>
                  <a:gd name="T35" fmla="*/ 186 h 201"/>
                  <a:gd name="T36" fmla="*/ 84 w 171"/>
                  <a:gd name="T37" fmla="*/ 201 h 201"/>
                  <a:gd name="T38" fmla="*/ 91 w 171"/>
                  <a:gd name="T39" fmla="*/ 201 h 201"/>
                  <a:gd name="T40" fmla="*/ 134 w 171"/>
                  <a:gd name="T41" fmla="*/ 199 h 201"/>
                  <a:gd name="T42" fmla="*/ 170 w 171"/>
                  <a:gd name="T43" fmla="*/ 186 h 201"/>
                  <a:gd name="T44" fmla="*/ 171 w 171"/>
                  <a:gd name="T45" fmla="*/ 181 h 201"/>
                  <a:gd name="T46" fmla="*/ 171 w 171"/>
                  <a:gd name="T47" fmla="*/ 179 h 201"/>
                  <a:gd name="T48" fmla="*/ 112 w 171"/>
                  <a:gd name="T49" fmla="*/ 162 h 201"/>
                  <a:gd name="T50" fmla="*/ 92 w 171"/>
                  <a:gd name="T51" fmla="*/ 169 h 201"/>
                  <a:gd name="T52" fmla="*/ 79 w 171"/>
                  <a:gd name="T53" fmla="*/ 183 h 201"/>
                  <a:gd name="T54" fmla="*/ 65 w 171"/>
                  <a:gd name="T55" fmla="*/ 166 h 201"/>
                  <a:gd name="T56" fmla="*/ 49 w 171"/>
                  <a:gd name="T57" fmla="*/ 152 h 201"/>
                  <a:gd name="T58" fmla="*/ 71 w 171"/>
                  <a:gd name="T59" fmla="*/ 139 h 201"/>
                  <a:gd name="T60" fmla="*/ 79 w 171"/>
                  <a:gd name="T61" fmla="*/ 152 h 201"/>
                  <a:gd name="T62" fmla="*/ 62 w 171"/>
                  <a:gd name="T63" fmla="*/ 124 h 201"/>
                  <a:gd name="T64" fmla="*/ 49 w 171"/>
                  <a:gd name="T65" fmla="*/ 102 h 201"/>
                  <a:gd name="T66" fmla="*/ 79 w 171"/>
                  <a:gd name="T67" fmla="*/ 75 h 201"/>
                  <a:gd name="T68" fmla="*/ 92 w 171"/>
                  <a:gd name="T69" fmla="*/ 63 h 201"/>
                  <a:gd name="T70" fmla="*/ 110 w 171"/>
                  <a:gd name="T71" fmla="*/ 82 h 201"/>
                  <a:gd name="T72" fmla="*/ 97 w 171"/>
                  <a:gd name="T73" fmla="*/ 101 h 201"/>
                  <a:gd name="T74" fmla="*/ 92 w 171"/>
                  <a:gd name="T75" fmla="*/ 92 h 201"/>
                  <a:gd name="T76" fmla="*/ 114 w 171"/>
                  <a:gd name="T77" fmla="*/ 121 h 201"/>
                  <a:gd name="T78" fmla="*/ 120 w 171"/>
                  <a:gd name="T79" fmla="*/ 152 h 2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71" h="201">
                    <a:moveTo>
                      <a:pt x="92" y="133"/>
                    </a:moveTo>
                    <a:cubicBezTo>
                      <a:pt x="92" y="153"/>
                      <a:pt x="92" y="153"/>
                      <a:pt x="92" y="153"/>
                    </a:cubicBezTo>
                    <a:cubicBezTo>
                      <a:pt x="95" y="152"/>
                      <a:pt x="95" y="151"/>
                      <a:pt x="97" y="149"/>
                    </a:cubicBezTo>
                    <a:cubicBezTo>
                      <a:pt x="98" y="147"/>
                      <a:pt x="99" y="145"/>
                      <a:pt x="99" y="143"/>
                    </a:cubicBezTo>
                    <a:cubicBezTo>
                      <a:pt x="99" y="141"/>
                      <a:pt x="99" y="139"/>
                      <a:pt x="97" y="138"/>
                    </a:cubicBezTo>
                    <a:cubicBezTo>
                      <a:pt x="96" y="136"/>
                      <a:pt x="96" y="134"/>
                      <a:pt x="92" y="133"/>
                    </a:cubicBezTo>
                    <a:close/>
                    <a:moveTo>
                      <a:pt x="62" y="47"/>
                    </a:moveTo>
                    <a:cubicBezTo>
                      <a:pt x="64" y="46"/>
                      <a:pt x="83" y="39"/>
                      <a:pt x="104" y="47"/>
                    </a:cubicBezTo>
                    <a:cubicBezTo>
                      <a:pt x="102" y="32"/>
                      <a:pt x="109" y="25"/>
                      <a:pt x="109" y="20"/>
                    </a:cubicBezTo>
                    <a:cubicBezTo>
                      <a:pt x="109" y="7"/>
                      <a:pt x="104" y="15"/>
                      <a:pt x="98" y="9"/>
                    </a:cubicBezTo>
                    <a:cubicBezTo>
                      <a:pt x="97" y="11"/>
                      <a:pt x="100" y="21"/>
                      <a:pt x="92" y="31"/>
                    </a:cubicBezTo>
                    <a:cubicBezTo>
                      <a:pt x="97" y="17"/>
                      <a:pt x="93" y="0"/>
                      <a:pt x="93" y="2"/>
                    </a:cubicBezTo>
                    <a:cubicBezTo>
                      <a:pt x="86" y="9"/>
                      <a:pt x="79" y="1"/>
                      <a:pt x="76" y="10"/>
                    </a:cubicBezTo>
                    <a:cubicBezTo>
                      <a:pt x="75" y="13"/>
                      <a:pt x="83" y="22"/>
                      <a:pt x="76" y="35"/>
                    </a:cubicBezTo>
                    <a:cubicBezTo>
                      <a:pt x="76" y="19"/>
                      <a:pt x="72" y="14"/>
                      <a:pt x="73" y="16"/>
                    </a:cubicBezTo>
                    <a:cubicBezTo>
                      <a:pt x="69" y="26"/>
                      <a:pt x="59" y="12"/>
                      <a:pt x="59" y="28"/>
                    </a:cubicBezTo>
                    <a:cubicBezTo>
                      <a:pt x="59" y="31"/>
                      <a:pt x="67" y="35"/>
                      <a:pt x="62" y="47"/>
                    </a:cubicBezTo>
                    <a:close/>
                    <a:moveTo>
                      <a:pt x="74" y="95"/>
                    </a:moveTo>
                    <a:cubicBezTo>
                      <a:pt x="73" y="96"/>
                      <a:pt x="73" y="98"/>
                      <a:pt x="73" y="99"/>
                    </a:cubicBezTo>
                    <a:cubicBezTo>
                      <a:pt x="73" y="101"/>
                      <a:pt x="73" y="103"/>
                      <a:pt x="74" y="104"/>
                    </a:cubicBezTo>
                    <a:cubicBezTo>
                      <a:pt x="75" y="106"/>
                      <a:pt x="77" y="107"/>
                      <a:pt x="79" y="108"/>
                    </a:cubicBezTo>
                    <a:cubicBezTo>
                      <a:pt x="79" y="92"/>
                      <a:pt x="79" y="92"/>
                      <a:pt x="79" y="92"/>
                    </a:cubicBezTo>
                    <a:cubicBezTo>
                      <a:pt x="77" y="92"/>
                      <a:pt x="75" y="93"/>
                      <a:pt x="74" y="95"/>
                    </a:cubicBezTo>
                    <a:close/>
                    <a:moveTo>
                      <a:pt x="171" y="179"/>
                    </a:moveTo>
                    <a:cubicBezTo>
                      <a:pt x="163" y="73"/>
                      <a:pt x="126" y="60"/>
                      <a:pt x="116" y="54"/>
                    </a:cubicBezTo>
                    <a:cubicBezTo>
                      <a:pt x="108" y="51"/>
                      <a:pt x="96" y="50"/>
                      <a:pt x="85" y="49"/>
                    </a:cubicBezTo>
                    <a:cubicBezTo>
                      <a:pt x="84" y="49"/>
                      <a:pt x="83" y="49"/>
                      <a:pt x="82" y="49"/>
                    </a:cubicBezTo>
                    <a:cubicBezTo>
                      <a:pt x="82" y="49"/>
                      <a:pt x="81" y="49"/>
                      <a:pt x="80" y="49"/>
                    </a:cubicBezTo>
                    <a:cubicBezTo>
                      <a:pt x="79" y="49"/>
                      <a:pt x="77" y="49"/>
                      <a:pt x="76" y="50"/>
                    </a:cubicBezTo>
                    <a:cubicBezTo>
                      <a:pt x="73" y="50"/>
                      <a:pt x="70" y="50"/>
                      <a:pt x="67" y="50"/>
                    </a:cubicBezTo>
                    <a:cubicBezTo>
                      <a:pt x="61" y="51"/>
                      <a:pt x="56" y="52"/>
                      <a:pt x="51" y="54"/>
                    </a:cubicBezTo>
                    <a:cubicBezTo>
                      <a:pt x="26" y="64"/>
                      <a:pt x="12" y="68"/>
                      <a:pt x="0" y="179"/>
                    </a:cubicBezTo>
                    <a:cubicBezTo>
                      <a:pt x="0" y="180"/>
                      <a:pt x="0" y="180"/>
                      <a:pt x="0" y="180"/>
                    </a:cubicBezTo>
                    <a:cubicBezTo>
                      <a:pt x="0" y="180"/>
                      <a:pt x="0" y="181"/>
                      <a:pt x="0" y="181"/>
                    </a:cubicBezTo>
                    <a:cubicBezTo>
                      <a:pt x="0" y="181"/>
                      <a:pt x="1" y="182"/>
                      <a:pt x="1" y="183"/>
                    </a:cubicBezTo>
                    <a:cubicBezTo>
                      <a:pt x="1" y="184"/>
                      <a:pt x="1" y="185"/>
                      <a:pt x="2" y="186"/>
                    </a:cubicBezTo>
                    <a:cubicBezTo>
                      <a:pt x="3" y="188"/>
                      <a:pt x="4" y="189"/>
                      <a:pt x="6" y="190"/>
                    </a:cubicBezTo>
                    <a:cubicBezTo>
                      <a:pt x="27" y="198"/>
                      <a:pt x="64" y="201"/>
                      <a:pt x="84" y="201"/>
                    </a:cubicBezTo>
                    <a:cubicBezTo>
                      <a:pt x="85" y="201"/>
                      <a:pt x="86" y="201"/>
                      <a:pt x="88" y="201"/>
                    </a:cubicBezTo>
                    <a:cubicBezTo>
                      <a:pt x="89" y="201"/>
                      <a:pt x="90" y="201"/>
                      <a:pt x="91" y="201"/>
                    </a:cubicBezTo>
                    <a:cubicBezTo>
                      <a:pt x="94" y="201"/>
                      <a:pt x="97" y="201"/>
                      <a:pt x="99" y="201"/>
                    </a:cubicBezTo>
                    <a:cubicBezTo>
                      <a:pt x="105" y="200"/>
                      <a:pt x="129" y="200"/>
                      <a:pt x="134" y="199"/>
                    </a:cubicBezTo>
                    <a:cubicBezTo>
                      <a:pt x="145" y="197"/>
                      <a:pt x="156" y="195"/>
                      <a:pt x="166" y="190"/>
                    </a:cubicBezTo>
                    <a:cubicBezTo>
                      <a:pt x="167" y="189"/>
                      <a:pt x="169" y="188"/>
                      <a:pt x="170" y="186"/>
                    </a:cubicBezTo>
                    <a:cubicBezTo>
                      <a:pt x="170" y="185"/>
                      <a:pt x="171" y="184"/>
                      <a:pt x="171" y="183"/>
                    </a:cubicBezTo>
                    <a:cubicBezTo>
                      <a:pt x="171" y="182"/>
                      <a:pt x="171" y="181"/>
                      <a:pt x="171" y="181"/>
                    </a:cubicBezTo>
                    <a:cubicBezTo>
                      <a:pt x="171" y="181"/>
                      <a:pt x="171" y="180"/>
                      <a:pt x="171" y="180"/>
                    </a:cubicBezTo>
                    <a:cubicBezTo>
                      <a:pt x="171" y="180"/>
                      <a:pt x="171" y="180"/>
                      <a:pt x="171" y="179"/>
                    </a:cubicBezTo>
                    <a:close/>
                    <a:moveTo>
                      <a:pt x="120" y="152"/>
                    </a:moveTo>
                    <a:cubicBezTo>
                      <a:pt x="118" y="156"/>
                      <a:pt x="115" y="159"/>
                      <a:pt x="112" y="162"/>
                    </a:cubicBezTo>
                    <a:cubicBezTo>
                      <a:pt x="109" y="164"/>
                      <a:pt x="106" y="166"/>
                      <a:pt x="102" y="167"/>
                    </a:cubicBezTo>
                    <a:cubicBezTo>
                      <a:pt x="99" y="168"/>
                      <a:pt x="97" y="169"/>
                      <a:pt x="92" y="169"/>
                    </a:cubicBezTo>
                    <a:cubicBezTo>
                      <a:pt x="92" y="183"/>
                      <a:pt x="92" y="183"/>
                      <a:pt x="92" y="183"/>
                    </a:cubicBezTo>
                    <a:cubicBezTo>
                      <a:pt x="79" y="183"/>
                      <a:pt x="79" y="183"/>
                      <a:pt x="79" y="183"/>
                    </a:cubicBezTo>
                    <a:cubicBezTo>
                      <a:pt x="79" y="169"/>
                      <a:pt x="79" y="169"/>
                      <a:pt x="79" y="169"/>
                    </a:cubicBezTo>
                    <a:cubicBezTo>
                      <a:pt x="73" y="169"/>
                      <a:pt x="69" y="168"/>
                      <a:pt x="65" y="166"/>
                    </a:cubicBezTo>
                    <a:cubicBezTo>
                      <a:pt x="61" y="165"/>
                      <a:pt x="59" y="163"/>
                      <a:pt x="57" y="160"/>
                    </a:cubicBezTo>
                    <a:cubicBezTo>
                      <a:pt x="54" y="158"/>
                      <a:pt x="50" y="155"/>
                      <a:pt x="49" y="152"/>
                    </a:cubicBezTo>
                    <a:cubicBezTo>
                      <a:pt x="47" y="149"/>
                      <a:pt x="46" y="150"/>
                      <a:pt x="45" y="146"/>
                    </a:cubicBezTo>
                    <a:cubicBezTo>
                      <a:pt x="71" y="139"/>
                      <a:pt x="71" y="139"/>
                      <a:pt x="71" y="139"/>
                    </a:cubicBezTo>
                    <a:cubicBezTo>
                      <a:pt x="71" y="143"/>
                      <a:pt x="72" y="146"/>
                      <a:pt x="74" y="147"/>
                    </a:cubicBezTo>
                    <a:cubicBezTo>
                      <a:pt x="75" y="149"/>
                      <a:pt x="76" y="151"/>
                      <a:pt x="79" y="152"/>
                    </a:cubicBezTo>
                    <a:cubicBezTo>
                      <a:pt x="79" y="130"/>
                      <a:pt x="79" y="130"/>
                      <a:pt x="79" y="130"/>
                    </a:cubicBezTo>
                    <a:cubicBezTo>
                      <a:pt x="71" y="128"/>
                      <a:pt x="66" y="126"/>
                      <a:pt x="62" y="124"/>
                    </a:cubicBezTo>
                    <a:cubicBezTo>
                      <a:pt x="59" y="123"/>
                      <a:pt x="56" y="120"/>
                      <a:pt x="53" y="116"/>
                    </a:cubicBezTo>
                    <a:cubicBezTo>
                      <a:pt x="50" y="112"/>
                      <a:pt x="49" y="108"/>
                      <a:pt x="49" y="102"/>
                    </a:cubicBezTo>
                    <a:cubicBezTo>
                      <a:pt x="49" y="95"/>
                      <a:pt x="52" y="89"/>
                      <a:pt x="57" y="84"/>
                    </a:cubicBezTo>
                    <a:cubicBezTo>
                      <a:pt x="62" y="79"/>
                      <a:pt x="69" y="76"/>
                      <a:pt x="79" y="75"/>
                    </a:cubicBezTo>
                    <a:cubicBezTo>
                      <a:pt x="79" y="63"/>
                      <a:pt x="79" y="63"/>
                      <a:pt x="79" y="63"/>
                    </a:cubicBezTo>
                    <a:cubicBezTo>
                      <a:pt x="92" y="63"/>
                      <a:pt x="92" y="63"/>
                      <a:pt x="92" y="63"/>
                    </a:cubicBezTo>
                    <a:cubicBezTo>
                      <a:pt x="92" y="75"/>
                      <a:pt x="92" y="75"/>
                      <a:pt x="92" y="75"/>
                    </a:cubicBezTo>
                    <a:cubicBezTo>
                      <a:pt x="101" y="76"/>
                      <a:pt x="106" y="78"/>
                      <a:pt x="110" y="82"/>
                    </a:cubicBezTo>
                    <a:cubicBezTo>
                      <a:pt x="115" y="86"/>
                      <a:pt x="119" y="91"/>
                      <a:pt x="120" y="98"/>
                    </a:cubicBezTo>
                    <a:cubicBezTo>
                      <a:pt x="97" y="101"/>
                      <a:pt x="97" y="101"/>
                      <a:pt x="97" y="101"/>
                    </a:cubicBezTo>
                    <a:cubicBezTo>
                      <a:pt x="96" y="98"/>
                      <a:pt x="95" y="96"/>
                      <a:pt x="94" y="95"/>
                    </a:cubicBezTo>
                    <a:cubicBezTo>
                      <a:pt x="93" y="94"/>
                      <a:pt x="94" y="93"/>
                      <a:pt x="92" y="92"/>
                    </a:cubicBezTo>
                    <a:cubicBezTo>
                      <a:pt x="92" y="110"/>
                      <a:pt x="92" y="110"/>
                      <a:pt x="92" y="110"/>
                    </a:cubicBezTo>
                    <a:cubicBezTo>
                      <a:pt x="104" y="113"/>
                      <a:pt x="110" y="117"/>
                      <a:pt x="114" y="121"/>
                    </a:cubicBezTo>
                    <a:cubicBezTo>
                      <a:pt x="120" y="126"/>
                      <a:pt x="123" y="132"/>
                      <a:pt x="123" y="140"/>
                    </a:cubicBezTo>
                    <a:cubicBezTo>
                      <a:pt x="123" y="144"/>
                      <a:pt x="122" y="148"/>
                      <a:pt x="120" y="152"/>
                    </a:cubicBezTo>
                    <a:close/>
                  </a:path>
                </a:pathLst>
              </a:custGeom>
              <a:solidFill>
                <a:schemeClr val="bg1"/>
              </a:solidFill>
              <a:ln>
                <a:noFill/>
              </a:ln>
              <a:effectLst>
                <a:outerShdw blurRad="50800" dist="38100" dir="2700000" algn="tl" rotWithShape="0">
                  <a:prstClr val="black">
                    <a:alpha val="40000"/>
                  </a:prstClr>
                </a:outerShdw>
              </a:effectLst>
              <a:extLst/>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grpSp>
      </p:grpSp>
      <p:grpSp>
        <p:nvGrpSpPr>
          <p:cNvPr id="188" name="组合 187"/>
          <p:cNvGrpSpPr/>
          <p:nvPr/>
        </p:nvGrpSpPr>
        <p:grpSpPr>
          <a:xfrm>
            <a:off x="913011" y="1556792"/>
            <a:ext cx="2880320" cy="657499"/>
            <a:chOff x="913011" y="1556792"/>
            <a:chExt cx="2880320" cy="657499"/>
          </a:xfrm>
        </p:grpSpPr>
        <p:sp>
          <p:nvSpPr>
            <p:cNvPr id="123" name="TextBox 7"/>
            <p:cNvSpPr>
              <a:spLocks noChangeArrowheads="1"/>
            </p:cNvSpPr>
            <p:nvPr/>
          </p:nvSpPr>
          <p:spPr bwMode="auto">
            <a:xfrm>
              <a:off x="1777107" y="1731653"/>
              <a:ext cx="1728192" cy="30777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fontAlgn="auto">
                <a:spcBef>
                  <a:spcPts val="0"/>
                </a:spcBef>
                <a:spcAft>
                  <a:spcPts val="0"/>
                </a:spcAft>
                <a:defRPr/>
              </a:pPr>
              <a:r>
                <a:rPr lang="en-US" altLang="zh-CN" sz="2000" b="1" dirty="0" smtClean="0">
                  <a:solidFill>
                    <a:srgbClr val="2F5EB0"/>
                  </a:solidFill>
                  <a:latin typeface="微软雅黑" panose="020B0503020204020204" pitchFamily="34" charset="-122"/>
                  <a:ea typeface="微软雅黑" panose="020B0503020204020204" pitchFamily="34" charset="-122"/>
                  <a:sym typeface="微软雅黑" pitchFamily="34" charset="-122"/>
                </a:rPr>
                <a:t>2014</a:t>
              </a:r>
              <a:r>
                <a:rPr lang="zh-CN" altLang="en-US" sz="2000" b="1" dirty="0" smtClean="0">
                  <a:solidFill>
                    <a:srgbClr val="2F5EB0"/>
                  </a:solidFill>
                  <a:latin typeface="微软雅黑" pitchFamily="34" charset="-122"/>
                  <a:ea typeface="微软雅黑" pitchFamily="34" charset="-122"/>
                  <a:sym typeface="微软雅黑" pitchFamily="34" charset="-122"/>
                </a:rPr>
                <a:t>工作情况</a:t>
              </a:r>
              <a:endParaRPr lang="zh-CN" altLang="en-US" sz="2000" b="1" dirty="0">
                <a:solidFill>
                  <a:srgbClr val="2F5EB0"/>
                </a:solidFill>
                <a:latin typeface="微软雅黑" pitchFamily="34" charset="-122"/>
                <a:ea typeface="微软雅黑" pitchFamily="34" charset="-122"/>
                <a:sym typeface="微软雅黑" pitchFamily="34" charset="-122"/>
              </a:endParaRPr>
            </a:p>
          </p:txBody>
        </p:sp>
        <p:sp>
          <p:nvSpPr>
            <p:cNvPr id="124" name="圆角矩形 123"/>
            <p:cNvSpPr/>
            <p:nvPr/>
          </p:nvSpPr>
          <p:spPr>
            <a:xfrm>
              <a:off x="1215185" y="1652019"/>
              <a:ext cx="2578146" cy="467045"/>
            </a:xfrm>
            <a:prstGeom prst="roundRect">
              <a:avLst>
                <a:gd name="adj" fmla="val 50000"/>
              </a:avLst>
            </a:prstGeom>
            <a:noFill/>
            <a:ln>
              <a:solidFill>
                <a:srgbClr val="2F5EB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2F5EB0"/>
                </a:solidFill>
                <a:latin typeface="微软雅黑" panose="020B0503020204020204" pitchFamily="34" charset="-122"/>
                <a:ea typeface="微软雅黑" panose="020B0503020204020204" pitchFamily="34" charset="-122"/>
              </a:endParaRPr>
            </a:p>
          </p:txBody>
        </p:sp>
        <p:grpSp>
          <p:nvGrpSpPr>
            <p:cNvPr id="125" name="组合 124"/>
            <p:cNvGrpSpPr/>
            <p:nvPr/>
          </p:nvGrpSpPr>
          <p:grpSpPr>
            <a:xfrm>
              <a:off x="913011" y="1556792"/>
              <a:ext cx="657499" cy="657499"/>
              <a:chOff x="6961683" y="1619373"/>
              <a:chExt cx="657499" cy="657499"/>
            </a:xfrm>
          </p:grpSpPr>
          <p:sp>
            <p:nvSpPr>
              <p:cNvPr id="126" name="椭圆 125"/>
              <p:cNvSpPr/>
              <p:nvPr/>
            </p:nvSpPr>
            <p:spPr>
              <a:xfrm>
                <a:off x="6961683" y="1619373"/>
                <a:ext cx="657499" cy="657499"/>
              </a:xfrm>
              <a:prstGeom prst="ellipse">
                <a:avLst/>
              </a:prstGeom>
              <a:solidFill>
                <a:srgbClr val="2F5EB0"/>
              </a:solidFill>
              <a:ln w="28575">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2F5EB0"/>
                  </a:solidFill>
                  <a:latin typeface="微软雅黑" panose="020B0503020204020204" pitchFamily="34" charset="-122"/>
                  <a:ea typeface="微软雅黑" panose="020B0503020204020204" pitchFamily="34" charset="-122"/>
                </a:endParaRPr>
              </a:p>
            </p:txBody>
          </p:sp>
          <p:grpSp>
            <p:nvGrpSpPr>
              <p:cNvPr id="127" name="组合 126"/>
              <p:cNvGrpSpPr/>
              <p:nvPr/>
            </p:nvGrpSpPr>
            <p:grpSpPr>
              <a:xfrm>
                <a:off x="7144192" y="1817619"/>
                <a:ext cx="357058" cy="261006"/>
                <a:chOff x="7599343" y="3871727"/>
                <a:chExt cx="790674" cy="577975"/>
              </a:xfrm>
              <a:solidFill>
                <a:schemeClr val="bg1"/>
              </a:solidFill>
              <a:effectLst/>
            </p:grpSpPr>
            <p:sp>
              <p:nvSpPr>
                <p:cNvPr id="128" name="任意多边形 85"/>
                <p:cNvSpPr>
                  <a:spLocks noChangeArrowheads="1"/>
                </p:cNvSpPr>
                <p:nvPr/>
              </p:nvSpPr>
              <p:spPr bwMode="auto">
                <a:xfrm>
                  <a:off x="7622726" y="3973484"/>
                  <a:ext cx="628785" cy="476218"/>
                </a:xfrm>
                <a:custGeom>
                  <a:avLst/>
                  <a:gdLst>
                    <a:gd name="T0" fmla="*/ 96105 w 628567"/>
                    <a:gd name="T1" fmla="*/ 192304 h 476598"/>
                    <a:gd name="T2" fmla="*/ 96105 w 628567"/>
                    <a:gd name="T3" fmla="*/ 476598 h 476598"/>
                    <a:gd name="T4" fmla="*/ 0 w 628567"/>
                    <a:gd name="T5" fmla="*/ 476598 h 476598"/>
                    <a:gd name="T6" fmla="*/ 0 w 628567"/>
                    <a:gd name="T7" fmla="*/ 267440 h 476598"/>
                    <a:gd name="T8" fmla="*/ 451079 w 628567"/>
                    <a:gd name="T9" fmla="*/ 149738 h 476598"/>
                    <a:gd name="T10" fmla="*/ 451079 w 628567"/>
                    <a:gd name="T11" fmla="*/ 476598 h 476598"/>
                    <a:gd name="T12" fmla="*/ 354974 w 628567"/>
                    <a:gd name="T13" fmla="*/ 476598 h 476598"/>
                    <a:gd name="T14" fmla="*/ 354974 w 628567"/>
                    <a:gd name="T15" fmla="*/ 196833 h 476598"/>
                    <a:gd name="T16" fmla="*/ 357633 w 628567"/>
                    <a:gd name="T17" fmla="*/ 200277 h 476598"/>
                    <a:gd name="T18" fmla="*/ 359009 w 628567"/>
                    <a:gd name="T19" fmla="*/ 199214 h 476598"/>
                    <a:gd name="T20" fmla="*/ 372907 w 628567"/>
                    <a:gd name="T21" fmla="*/ 215687 h 476598"/>
                    <a:gd name="T22" fmla="*/ 255352 w 628567"/>
                    <a:gd name="T23" fmla="*/ 67803 h 476598"/>
                    <a:gd name="T24" fmla="*/ 273592 w 628567"/>
                    <a:gd name="T25" fmla="*/ 91427 h 476598"/>
                    <a:gd name="T26" fmla="*/ 273592 w 628567"/>
                    <a:gd name="T27" fmla="*/ 476598 h 476598"/>
                    <a:gd name="T28" fmla="*/ 177487 w 628567"/>
                    <a:gd name="T29" fmla="*/ 476598 h 476598"/>
                    <a:gd name="T30" fmla="*/ 177487 w 628567"/>
                    <a:gd name="T31" fmla="*/ 128679 h 476598"/>
                    <a:gd name="T32" fmla="*/ 628567 w 628567"/>
                    <a:gd name="T33" fmla="*/ 0 h 476598"/>
                    <a:gd name="T34" fmla="*/ 628567 w 628567"/>
                    <a:gd name="T35" fmla="*/ 476598 h 476598"/>
                    <a:gd name="T36" fmla="*/ 532462 w 628567"/>
                    <a:gd name="T37" fmla="*/ 476598 h 476598"/>
                    <a:gd name="T38" fmla="*/ 532462 w 628567"/>
                    <a:gd name="T39" fmla="*/ 81079 h 476598"/>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628567"/>
                    <a:gd name="T61" fmla="*/ 0 h 476598"/>
                    <a:gd name="T62" fmla="*/ 628567 w 628567"/>
                    <a:gd name="T63" fmla="*/ 476598 h 476598"/>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628567" h="476598">
                      <a:moveTo>
                        <a:pt x="96105" y="192304"/>
                      </a:moveTo>
                      <a:lnTo>
                        <a:pt x="96105" y="476598"/>
                      </a:lnTo>
                      <a:lnTo>
                        <a:pt x="0" y="476598"/>
                      </a:lnTo>
                      <a:lnTo>
                        <a:pt x="0" y="267440"/>
                      </a:lnTo>
                      <a:close/>
                      <a:moveTo>
                        <a:pt x="451079" y="149738"/>
                      </a:moveTo>
                      <a:lnTo>
                        <a:pt x="451079" y="476598"/>
                      </a:lnTo>
                      <a:lnTo>
                        <a:pt x="354974" y="476598"/>
                      </a:lnTo>
                      <a:lnTo>
                        <a:pt x="354974" y="196833"/>
                      </a:lnTo>
                      <a:lnTo>
                        <a:pt x="357633" y="200277"/>
                      </a:lnTo>
                      <a:lnTo>
                        <a:pt x="359009" y="199214"/>
                      </a:lnTo>
                      <a:lnTo>
                        <a:pt x="372907" y="215687"/>
                      </a:lnTo>
                      <a:close/>
                      <a:moveTo>
                        <a:pt x="255352" y="67803"/>
                      </a:moveTo>
                      <a:lnTo>
                        <a:pt x="273592" y="91427"/>
                      </a:lnTo>
                      <a:lnTo>
                        <a:pt x="273592" y="476598"/>
                      </a:lnTo>
                      <a:lnTo>
                        <a:pt x="177487" y="476598"/>
                      </a:lnTo>
                      <a:lnTo>
                        <a:pt x="177487" y="128679"/>
                      </a:lnTo>
                      <a:close/>
                      <a:moveTo>
                        <a:pt x="628567" y="0"/>
                      </a:moveTo>
                      <a:lnTo>
                        <a:pt x="628567" y="476598"/>
                      </a:lnTo>
                      <a:lnTo>
                        <a:pt x="532462" y="476598"/>
                      </a:lnTo>
                      <a:lnTo>
                        <a:pt x="532462" y="81079"/>
                      </a:lnTo>
                      <a:close/>
                    </a:path>
                  </a:pathLst>
                </a:custGeom>
                <a:grpFill/>
                <a:ln>
                  <a:noFill/>
                </a:ln>
                <a:effectLst>
                  <a:outerShdw blurRad="50800" dist="38100" dir="2700000" algn="tl" rotWithShape="0">
                    <a:prstClr val="black">
                      <a:alpha val="40000"/>
                    </a:prstClr>
                  </a:outerShdw>
                </a:effectLst>
                <a:extLst>
                  <a:ext uri="{91240B29-F687-4F45-9708-019B960494DF}">
                    <a14:hiddenLine xmlns:a14="http://schemas.microsoft.com/office/drawing/2010/main" w="25400">
                      <a:solidFill>
                        <a:srgbClr val="000000"/>
                      </a:solidFill>
                      <a:bevel/>
                      <a:headEnd/>
                      <a:tailEnd/>
                    </a14:hiddenLine>
                  </a:ext>
                </a:extLst>
              </p:spPr>
              <p:txBody>
                <a:bodyPr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endParaRPr lang="zh-CN" altLang="zh-CN">
                    <a:solidFill>
                      <a:srgbClr val="2F5EB0"/>
                    </a:solidFill>
                    <a:latin typeface="微软雅黑" panose="020B0503020204020204" pitchFamily="34" charset="-122"/>
                    <a:ea typeface="微软雅黑" panose="020B0503020204020204" pitchFamily="34" charset="-122"/>
                  </a:endParaRPr>
                </a:p>
              </p:txBody>
            </p:sp>
            <p:sp>
              <p:nvSpPr>
                <p:cNvPr id="129" name="任意多边形 86"/>
                <p:cNvSpPr>
                  <a:spLocks noChangeArrowheads="1"/>
                </p:cNvSpPr>
                <p:nvPr/>
              </p:nvSpPr>
              <p:spPr bwMode="auto">
                <a:xfrm rot="13790841">
                  <a:off x="7831852" y="3639218"/>
                  <a:ext cx="325655" cy="790674"/>
                </a:xfrm>
                <a:custGeom>
                  <a:avLst/>
                  <a:gdLst>
                    <a:gd name="T0" fmla="*/ 97660 w 325915"/>
                    <a:gd name="T1" fmla="*/ 790400 h 790400"/>
                    <a:gd name="T2" fmla="*/ 0 w 325915"/>
                    <a:gd name="T3" fmla="*/ 664808 h 790400"/>
                    <a:gd name="T4" fmla="*/ 70970 w 325915"/>
                    <a:gd name="T5" fmla="*/ 664808 h 790400"/>
                    <a:gd name="T6" fmla="*/ 70970 w 325915"/>
                    <a:gd name="T7" fmla="*/ 320500 h 790400"/>
                    <a:gd name="T8" fmla="*/ 92523 w 325915"/>
                    <a:gd name="T9" fmla="*/ 320500 h 790400"/>
                    <a:gd name="T10" fmla="*/ 92598 w 325915"/>
                    <a:gd name="T11" fmla="*/ 318763 h 790400"/>
                    <a:gd name="T12" fmla="*/ 259805 w 325915"/>
                    <a:gd name="T13" fmla="*/ 326009 h 790400"/>
                    <a:gd name="T14" fmla="*/ 271953 w 325915"/>
                    <a:gd name="T15" fmla="*/ 0 h 790400"/>
                    <a:gd name="T16" fmla="*/ 325915 w 325915"/>
                    <a:gd name="T17" fmla="*/ 2011 h 790400"/>
                    <a:gd name="T18" fmla="*/ 311729 w 325915"/>
                    <a:gd name="T19" fmla="*/ 382747 h 790400"/>
                    <a:gd name="T20" fmla="*/ 257766 w 325915"/>
                    <a:gd name="T21" fmla="*/ 380736 h 790400"/>
                    <a:gd name="T22" fmla="*/ 257794 w 325915"/>
                    <a:gd name="T23" fmla="*/ 379973 h 790400"/>
                    <a:gd name="T24" fmla="*/ 124349 w 325915"/>
                    <a:gd name="T25" fmla="*/ 374190 h 790400"/>
                    <a:gd name="T26" fmla="*/ 124349 w 325915"/>
                    <a:gd name="T27" fmla="*/ 664808 h 790400"/>
                    <a:gd name="T28" fmla="*/ 195319 w 325915"/>
                    <a:gd name="T29" fmla="*/ 664808 h 79040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325915"/>
                    <a:gd name="T46" fmla="*/ 0 h 790400"/>
                    <a:gd name="T47" fmla="*/ 325915 w 325915"/>
                    <a:gd name="T48" fmla="*/ 790400 h 79040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325915" h="790400">
                      <a:moveTo>
                        <a:pt x="97660" y="790400"/>
                      </a:moveTo>
                      <a:lnTo>
                        <a:pt x="0" y="664808"/>
                      </a:lnTo>
                      <a:lnTo>
                        <a:pt x="70970" y="664808"/>
                      </a:lnTo>
                      <a:lnTo>
                        <a:pt x="70970" y="320500"/>
                      </a:lnTo>
                      <a:lnTo>
                        <a:pt x="92523" y="320500"/>
                      </a:lnTo>
                      <a:lnTo>
                        <a:pt x="92598" y="318763"/>
                      </a:lnTo>
                      <a:lnTo>
                        <a:pt x="259805" y="326009"/>
                      </a:lnTo>
                      <a:lnTo>
                        <a:pt x="271953" y="0"/>
                      </a:lnTo>
                      <a:lnTo>
                        <a:pt x="325915" y="2011"/>
                      </a:lnTo>
                      <a:lnTo>
                        <a:pt x="311729" y="382747"/>
                      </a:lnTo>
                      <a:lnTo>
                        <a:pt x="257766" y="380736"/>
                      </a:lnTo>
                      <a:lnTo>
                        <a:pt x="257794" y="379973"/>
                      </a:lnTo>
                      <a:lnTo>
                        <a:pt x="124349" y="374190"/>
                      </a:lnTo>
                      <a:lnTo>
                        <a:pt x="124349" y="664808"/>
                      </a:lnTo>
                      <a:lnTo>
                        <a:pt x="195319" y="664808"/>
                      </a:lnTo>
                      <a:close/>
                    </a:path>
                  </a:pathLst>
                </a:custGeom>
                <a:grpFill/>
                <a:ln>
                  <a:noFill/>
                </a:ln>
                <a:effectLst>
                  <a:outerShdw blurRad="50800" dist="38100" dir="2700000" algn="tl" rotWithShape="0">
                    <a:prstClr val="black">
                      <a:alpha val="40000"/>
                    </a:prstClr>
                  </a:outerShdw>
                </a:effectLst>
                <a:extLst>
                  <a:ext uri="{91240B29-F687-4F45-9708-019B960494DF}">
                    <a14:hiddenLine xmlns:a14="http://schemas.microsoft.com/office/drawing/2010/main" w="25400">
                      <a:solidFill>
                        <a:srgbClr val="000000"/>
                      </a:solidFill>
                      <a:bevel/>
                      <a:headEnd/>
                      <a:tailEnd/>
                    </a14:hiddenLine>
                  </a:ext>
                </a:extLst>
              </p:spPr>
              <p:txBody>
                <a:bodyPr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endParaRPr lang="zh-CN" altLang="zh-CN">
                    <a:solidFill>
                      <a:srgbClr val="2F5EB0"/>
                    </a:solidFill>
                    <a:latin typeface="微软雅黑" panose="020B0503020204020204" pitchFamily="34" charset="-122"/>
                    <a:ea typeface="微软雅黑" panose="020B0503020204020204" pitchFamily="34" charset="-122"/>
                  </a:endParaRPr>
                </a:p>
              </p:txBody>
            </p:sp>
          </p:grpSp>
        </p:grpSp>
      </p:grpSp>
      <p:sp>
        <p:nvSpPr>
          <p:cNvPr id="130" name="TextBox 7"/>
          <p:cNvSpPr>
            <a:spLocks noChangeArrowheads="1"/>
          </p:cNvSpPr>
          <p:nvPr/>
        </p:nvSpPr>
        <p:spPr bwMode="auto">
          <a:xfrm>
            <a:off x="913011" y="2358307"/>
            <a:ext cx="4392488" cy="86177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fontAlgn="auto">
              <a:spcBef>
                <a:spcPts val="0"/>
              </a:spcBef>
              <a:spcAft>
                <a:spcPts val="0"/>
              </a:spcAft>
              <a:defRPr/>
            </a:pPr>
            <a:r>
              <a:rPr lang="zh-CN" altLang="en-US" sz="1400" dirty="0" smtClean="0">
                <a:solidFill>
                  <a:srgbClr val="2F5EB0"/>
                </a:solidFill>
                <a:latin typeface="微软雅黑" panose="020B0503020204020204" pitchFamily="34" charset="-122"/>
                <a:ea typeface="微软雅黑" panose="020B0503020204020204" pitchFamily="34" charset="-122"/>
                <a:sym typeface="微软雅黑" pitchFamily="34" charset="-122"/>
              </a:rPr>
              <a:t>在此输入章节详细文字介绍，表达主题的含义合图表的</a:t>
            </a:r>
            <a:r>
              <a:rPr lang="zh-CN" altLang="en-US" sz="1400" dirty="0">
                <a:solidFill>
                  <a:srgbClr val="2F5EB0"/>
                </a:solidFill>
                <a:latin typeface="微软雅黑" pitchFamily="34" charset="-122"/>
                <a:ea typeface="微软雅黑" pitchFamily="34" charset="-122"/>
                <a:sym typeface="微软雅黑" pitchFamily="34" charset="-122"/>
              </a:rPr>
              <a:t>意义，在此输入章节详细文字介绍，表达主题的含义合图表的</a:t>
            </a:r>
            <a:r>
              <a:rPr lang="zh-CN" altLang="en-US" sz="1400" dirty="0" smtClean="0">
                <a:solidFill>
                  <a:srgbClr val="2F5EB0"/>
                </a:solidFill>
                <a:latin typeface="微软雅黑" pitchFamily="34" charset="-122"/>
                <a:ea typeface="微软雅黑" pitchFamily="34" charset="-122"/>
                <a:sym typeface="微软雅黑" pitchFamily="34" charset="-122"/>
              </a:rPr>
              <a:t>意义。在此</a:t>
            </a:r>
            <a:r>
              <a:rPr lang="zh-CN" altLang="en-US" sz="1400" dirty="0">
                <a:solidFill>
                  <a:srgbClr val="2F5EB0"/>
                </a:solidFill>
                <a:latin typeface="微软雅黑" pitchFamily="34" charset="-122"/>
                <a:ea typeface="微软雅黑" pitchFamily="34" charset="-122"/>
                <a:sym typeface="微软雅黑" pitchFamily="34" charset="-122"/>
              </a:rPr>
              <a:t>输入章节详细文字介绍，表达主题的含义合图表的</a:t>
            </a:r>
            <a:r>
              <a:rPr lang="zh-CN" altLang="en-US" sz="1400" dirty="0" smtClean="0">
                <a:solidFill>
                  <a:srgbClr val="2F5EB0"/>
                </a:solidFill>
                <a:latin typeface="微软雅黑" pitchFamily="34" charset="-122"/>
                <a:ea typeface="微软雅黑" pitchFamily="34" charset="-122"/>
                <a:sym typeface="微软雅黑" pitchFamily="34" charset="-122"/>
              </a:rPr>
              <a:t>意义</a:t>
            </a:r>
            <a:r>
              <a:rPr lang="zh-CN" altLang="en-US" sz="1400" dirty="0">
                <a:solidFill>
                  <a:srgbClr val="2F5EB0"/>
                </a:solidFill>
                <a:latin typeface="微软雅黑" pitchFamily="34" charset="-122"/>
                <a:ea typeface="微软雅黑" pitchFamily="34" charset="-122"/>
                <a:sym typeface="微软雅黑" pitchFamily="34" charset="-122"/>
              </a:rPr>
              <a:t>在此输入章节</a:t>
            </a:r>
            <a:r>
              <a:rPr lang="zh-CN" altLang="en-US" sz="1400" dirty="0" smtClean="0">
                <a:solidFill>
                  <a:srgbClr val="2F5EB0"/>
                </a:solidFill>
                <a:latin typeface="微软雅黑" pitchFamily="34" charset="-122"/>
                <a:ea typeface="微软雅黑" pitchFamily="34" charset="-122"/>
                <a:sym typeface="微软雅黑" pitchFamily="34" charset="-122"/>
              </a:rPr>
              <a:t>详细。</a:t>
            </a:r>
            <a:endParaRPr lang="zh-CN" altLang="en-US" sz="1400" dirty="0">
              <a:solidFill>
                <a:srgbClr val="2F5EB0"/>
              </a:solidFill>
              <a:latin typeface="微软雅黑" pitchFamily="34" charset="-122"/>
              <a:ea typeface="微软雅黑" pitchFamily="34" charset="-122"/>
              <a:sym typeface="微软雅黑" pitchFamily="34" charset="-122"/>
            </a:endParaRPr>
          </a:p>
        </p:txBody>
      </p:sp>
      <p:grpSp>
        <p:nvGrpSpPr>
          <p:cNvPr id="190" name="组合 189"/>
          <p:cNvGrpSpPr/>
          <p:nvPr/>
        </p:nvGrpSpPr>
        <p:grpSpPr>
          <a:xfrm>
            <a:off x="913011" y="3933056"/>
            <a:ext cx="4248472" cy="657499"/>
            <a:chOff x="913011" y="3933056"/>
            <a:chExt cx="4248472" cy="657499"/>
          </a:xfrm>
        </p:grpSpPr>
        <p:sp>
          <p:nvSpPr>
            <p:cNvPr id="131" name="圆角矩形 130"/>
            <p:cNvSpPr/>
            <p:nvPr/>
          </p:nvSpPr>
          <p:spPr>
            <a:xfrm>
              <a:off x="1215185" y="4021387"/>
              <a:ext cx="3946298" cy="467045"/>
            </a:xfrm>
            <a:prstGeom prst="roundRect">
              <a:avLst>
                <a:gd name="adj" fmla="val 50000"/>
              </a:avLst>
            </a:prstGeom>
            <a:noFill/>
            <a:ln>
              <a:solidFill>
                <a:srgbClr val="2F5EB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latin typeface="微软雅黑" panose="020B0503020204020204" pitchFamily="34" charset="-122"/>
                <a:ea typeface="微软雅黑" panose="020B0503020204020204" pitchFamily="34" charset="-122"/>
              </a:endParaRPr>
            </a:p>
          </p:txBody>
        </p:sp>
        <p:sp>
          <p:nvSpPr>
            <p:cNvPr id="132" name="圆角矩形 131"/>
            <p:cNvSpPr/>
            <p:nvPr/>
          </p:nvSpPr>
          <p:spPr>
            <a:xfrm>
              <a:off x="1201043" y="4021387"/>
              <a:ext cx="3456384" cy="467045"/>
            </a:xfrm>
            <a:prstGeom prst="roundRect">
              <a:avLst>
                <a:gd name="adj" fmla="val 50000"/>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latin typeface="微软雅黑" panose="020B0503020204020204" pitchFamily="34" charset="-122"/>
                <a:ea typeface="微软雅黑" panose="020B0503020204020204" pitchFamily="34" charset="-122"/>
              </a:endParaRPr>
            </a:p>
          </p:txBody>
        </p:sp>
        <p:grpSp>
          <p:nvGrpSpPr>
            <p:cNvPr id="133" name="组合 132"/>
            <p:cNvGrpSpPr/>
            <p:nvPr/>
          </p:nvGrpSpPr>
          <p:grpSpPr>
            <a:xfrm>
              <a:off x="913011" y="3933056"/>
              <a:ext cx="657499" cy="657499"/>
              <a:chOff x="6961683" y="3995637"/>
              <a:chExt cx="657499" cy="657499"/>
            </a:xfrm>
          </p:grpSpPr>
          <p:sp>
            <p:nvSpPr>
              <p:cNvPr id="134" name="椭圆 133"/>
              <p:cNvSpPr/>
              <p:nvPr/>
            </p:nvSpPr>
            <p:spPr>
              <a:xfrm>
                <a:off x="6961683" y="3995637"/>
                <a:ext cx="657499" cy="657499"/>
              </a:xfrm>
              <a:prstGeom prst="ellipse">
                <a:avLst/>
              </a:prstGeom>
              <a:solidFill>
                <a:srgbClr val="2F5EB0"/>
              </a:solidFill>
              <a:ln w="28575">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latin typeface="微软雅黑" panose="020B0503020204020204" pitchFamily="34" charset="-122"/>
                  <a:ea typeface="微软雅黑" panose="020B0503020204020204" pitchFamily="34" charset="-122"/>
                </a:endParaRPr>
              </a:p>
            </p:txBody>
          </p:sp>
          <p:sp>
            <p:nvSpPr>
              <p:cNvPr id="135" name="Freeform 34"/>
              <p:cNvSpPr>
                <a:spLocks noEditPoints="1"/>
              </p:cNvSpPr>
              <p:nvPr/>
            </p:nvSpPr>
            <p:spPr bwMode="auto">
              <a:xfrm>
                <a:off x="7122056" y="4164494"/>
                <a:ext cx="336751" cy="338622"/>
              </a:xfrm>
              <a:custGeom>
                <a:avLst/>
                <a:gdLst>
                  <a:gd name="T0" fmla="*/ 180 w 199"/>
                  <a:gd name="T1" fmla="*/ 80 h 199"/>
                  <a:gd name="T2" fmla="*/ 118 w 199"/>
                  <a:gd name="T3" fmla="*/ 19 h 199"/>
                  <a:gd name="T4" fmla="*/ 137 w 199"/>
                  <a:gd name="T5" fmla="*/ 0 h 199"/>
                  <a:gd name="T6" fmla="*/ 199 w 199"/>
                  <a:gd name="T7" fmla="*/ 62 h 199"/>
                  <a:gd name="T8" fmla="*/ 180 w 199"/>
                  <a:gd name="T9" fmla="*/ 80 h 199"/>
                  <a:gd name="T10" fmla="*/ 162 w 199"/>
                  <a:gd name="T11" fmla="*/ 98 h 199"/>
                  <a:gd name="T12" fmla="*/ 160 w 199"/>
                  <a:gd name="T13" fmla="*/ 99 h 199"/>
                  <a:gd name="T14" fmla="*/ 149 w 199"/>
                  <a:gd name="T15" fmla="*/ 99 h 199"/>
                  <a:gd name="T16" fmla="*/ 137 w 199"/>
                  <a:gd name="T17" fmla="*/ 99 h 199"/>
                  <a:gd name="T18" fmla="*/ 124 w 199"/>
                  <a:gd name="T19" fmla="*/ 149 h 199"/>
                  <a:gd name="T20" fmla="*/ 25 w 199"/>
                  <a:gd name="T21" fmla="*/ 199 h 199"/>
                  <a:gd name="T22" fmla="*/ 13 w 199"/>
                  <a:gd name="T23" fmla="*/ 199 h 199"/>
                  <a:gd name="T24" fmla="*/ 52 w 199"/>
                  <a:gd name="T25" fmla="*/ 159 h 199"/>
                  <a:gd name="T26" fmla="*/ 62 w 199"/>
                  <a:gd name="T27" fmla="*/ 161 h 199"/>
                  <a:gd name="T28" fmla="*/ 87 w 199"/>
                  <a:gd name="T29" fmla="*/ 137 h 199"/>
                  <a:gd name="T30" fmla="*/ 62 w 199"/>
                  <a:gd name="T31" fmla="*/ 112 h 199"/>
                  <a:gd name="T32" fmla="*/ 37 w 199"/>
                  <a:gd name="T33" fmla="*/ 137 h 199"/>
                  <a:gd name="T34" fmla="*/ 40 w 199"/>
                  <a:gd name="T35" fmla="*/ 147 h 199"/>
                  <a:gd name="T36" fmla="*/ 0 w 199"/>
                  <a:gd name="T37" fmla="*/ 186 h 199"/>
                  <a:gd name="T38" fmla="*/ 0 w 199"/>
                  <a:gd name="T39" fmla="*/ 174 h 199"/>
                  <a:gd name="T40" fmla="*/ 50 w 199"/>
                  <a:gd name="T41" fmla="*/ 75 h 199"/>
                  <a:gd name="T42" fmla="*/ 100 w 199"/>
                  <a:gd name="T43" fmla="*/ 62 h 199"/>
                  <a:gd name="T44" fmla="*/ 100 w 199"/>
                  <a:gd name="T45" fmla="*/ 50 h 199"/>
                  <a:gd name="T46" fmla="*/ 100 w 199"/>
                  <a:gd name="T47" fmla="*/ 38 h 199"/>
                  <a:gd name="T48" fmla="*/ 100 w 199"/>
                  <a:gd name="T49" fmla="*/ 37 h 199"/>
                  <a:gd name="T50" fmla="*/ 106 w 199"/>
                  <a:gd name="T51" fmla="*/ 31 h 199"/>
                  <a:gd name="T52" fmla="*/ 167 w 199"/>
                  <a:gd name="T53" fmla="*/ 93 h 199"/>
                  <a:gd name="T54" fmla="*/ 162 w 199"/>
                  <a:gd name="T55" fmla="*/ 98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99" h="199">
                    <a:moveTo>
                      <a:pt x="180" y="80"/>
                    </a:moveTo>
                    <a:cubicBezTo>
                      <a:pt x="118" y="19"/>
                      <a:pt x="118" y="19"/>
                      <a:pt x="118" y="19"/>
                    </a:cubicBezTo>
                    <a:cubicBezTo>
                      <a:pt x="137" y="0"/>
                      <a:pt x="137" y="0"/>
                      <a:pt x="137" y="0"/>
                    </a:cubicBezTo>
                    <a:cubicBezTo>
                      <a:pt x="199" y="62"/>
                      <a:pt x="199" y="62"/>
                      <a:pt x="199" y="62"/>
                    </a:cubicBezTo>
                    <a:lnTo>
                      <a:pt x="180" y="80"/>
                    </a:lnTo>
                    <a:close/>
                    <a:moveTo>
                      <a:pt x="162" y="98"/>
                    </a:moveTo>
                    <a:cubicBezTo>
                      <a:pt x="161" y="99"/>
                      <a:pt x="161" y="99"/>
                      <a:pt x="160" y="99"/>
                    </a:cubicBezTo>
                    <a:cubicBezTo>
                      <a:pt x="149" y="99"/>
                      <a:pt x="149" y="99"/>
                      <a:pt x="149" y="99"/>
                    </a:cubicBezTo>
                    <a:cubicBezTo>
                      <a:pt x="137" y="99"/>
                      <a:pt x="137" y="99"/>
                      <a:pt x="137" y="99"/>
                    </a:cubicBezTo>
                    <a:cubicBezTo>
                      <a:pt x="124" y="149"/>
                      <a:pt x="124" y="149"/>
                      <a:pt x="124" y="149"/>
                    </a:cubicBezTo>
                    <a:cubicBezTo>
                      <a:pt x="25" y="199"/>
                      <a:pt x="25" y="199"/>
                      <a:pt x="25" y="199"/>
                    </a:cubicBezTo>
                    <a:cubicBezTo>
                      <a:pt x="13" y="199"/>
                      <a:pt x="13" y="199"/>
                      <a:pt x="13" y="199"/>
                    </a:cubicBezTo>
                    <a:cubicBezTo>
                      <a:pt x="52" y="159"/>
                      <a:pt x="52" y="159"/>
                      <a:pt x="52" y="159"/>
                    </a:cubicBezTo>
                    <a:cubicBezTo>
                      <a:pt x="55" y="161"/>
                      <a:pt x="59" y="161"/>
                      <a:pt x="62" y="161"/>
                    </a:cubicBezTo>
                    <a:cubicBezTo>
                      <a:pt x="76" y="161"/>
                      <a:pt x="87" y="150"/>
                      <a:pt x="87" y="137"/>
                    </a:cubicBezTo>
                    <a:cubicBezTo>
                      <a:pt x="87" y="123"/>
                      <a:pt x="76" y="112"/>
                      <a:pt x="62" y="112"/>
                    </a:cubicBezTo>
                    <a:cubicBezTo>
                      <a:pt x="49" y="112"/>
                      <a:pt x="37" y="123"/>
                      <a:pt x="37" y="137"/>
                    </a:cubicBezTo>
                    <a:cubicBezTo>
                      <a:pt x="37" y="140"/>
                      <a:pt x="38" y="144"/>
                      <a:pt x="40" y="147"/>
                    </a:cubicBezTo>
                    <a:cubicBezTo>
                      <a:pt x="0" y="186"/>
                      <a:pt x="0" y="186"/>
                      <a:pt x="0" y="186"/>
                    </a:cubicBezTo>
                    <a:cubicBezTo>
                      <a:pt x="0" y="174"/>
                      <a:pt x="0" y="174"/>
                      <a:pt x="0" y="174"/>
                    </a:cubicBezTo>
                    <a:cubicBezTo>
                      <a:pt x="50" y="75"/>
                      <a:pt x="50" y="75"/>
                      <a:pt x="50" y="75"/>
                    </a:cubicBezTo>
                    <a:cubicBezTo>
                      <a:pt x="100" y="62"/>
                      <a:pt x="100" y="62"/>
                      <a:pt x="100" y="62"/>
                    </a:cubicBezTo>
                    <a:cubicBezTo>
                      <a:pt x="100" y="50"/>
                      <a:pt x="100" y="50"/>
                      <a:pt x="100" y="50"/>
                    </a:cubicBezTo>
                    <a:cubicBezTo>
                      <a:pt x="100" y="38"/>
                      <a:pt x="100" y="38"/>
                      <a:pt x="100" y="38"/>
                    </a:cubicBezTo>
                    <a:cubicBezTo>
                      <a:pt x="100" y="37"/>
                      <a:pt x="100" y="37"/>
                      <a:pt x="100" y="37"/>
                    </a:cubicBezTo>
                    <a:cubicBezTo>
                      <a:pt x="106" y="31"/>
                      <a:pt x="106" y="31"/>
                      <a:pt x="106" y="31"/>
                    </a:cubicBezTo>
                    <a:cubicBezTo>
                      <a:pt x="167" y="93"/>
                      <a:pt x="167" y="93"/>
                      <a:pt x="167" y="93"/>
                    </a:cubicBezTo>
                    <a:lnTo>
                      <a:pt x="162" y="98"/>
                    </a:lnTo>
                    <a:close/>
                  </a:path>
                </a:pathLst>
              </a:custGeom>
              <a:solidFill>
                <a:schemeClr val="bg1"/>
              </a:solidFill>
              <a:ln>
                <a:noFill/>
              </a:ln>
              <a:effectLst>
                <a:outerShdw blurRad="50800" dist="38100" dir="2700000" algn="tl" rotWithShape="0">
                  <a:prstClr val="black">
                    <a:alpha val="40000"/>
                  </a:prstClr>
                </a:outerShdw>
              </a:effectLst>
              <a:extLst/>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grpSp>
        <p:sp>
          <p:nvSpPr>
            <p:cNvPr id="136" name="TextBox 7"/>
            <p:cNvSpPr>
              <a:spLocks noChangeArrowheads="1"/>
            </p:cNvSpPr>
            <p:nvPr/>
          </p:nvSpPr>
          <p:spPr bwMode="auto">
            <a:xfrm>
              <a:off x="1919155" y="4107916"/>
              <a:ext cx="1728192" cy="30777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fontAlgn="auto">
                <a:spcBef>
                  <a:spcPts val="0"/>
                </a:spcBef>
                <a:spcAft>
                  <a:spcPts val="0"/>
                </a:spcAft>
                <a:defRPr/>
              </a:pPr>
              <a:r>
                <a:rPr lang="zh-CN" altLang="en-US" sz="2000" b="1" dirty="0" smtClean="0">
                  <a:solidFill>
                    <a:schemeClr val="bg1"/>
                  </a:solidFill>
                  <a:latin typeface="微软雅黑" panose="020B0503020204020204" pitchFamily="34" charset="-122"/>
                  <a:ea typeface="微软雅黑" panose="020B0503020204020204" pitchFamily="34" charset="-122"/>
                  <a:sym typeface="微软雅黑" pitchFamily="34" charset="-122"/>
                </a:rPr>
                <a:t>计划完成</a:t>
              </a:r>
              <a:r>
                <a:rPr lang="en-US" altLang="zh-CN" sz="2000" b="1" dirty="0" smtClean="0">
                  <a:solidFill>
                    <a:schemeClr val="bg1"/>
                  </a:solidFill>
                  <a:latin typeface="微软雅黑" panose="020B0503020204020204" pitchFamily="34" charset="-122"/>
                  <a:ea typeface="微软雅黑" panose="020B0503020204020204" pitchFamily="34" charset="-122"/>
                  <a:sym typeface="微软雅黑" pitchFamily="34" charset="-122"/>
                </a:rPr>
                <a:t>85%</a:t>
              </a:r>
              <a:endParaRPr lang="zh-CN" altLang="en-US" sz="2000" b="1" dirty="0">
                <a:solidFill>
                  <a:schemeClr val="bg1"/>
                </a:solidFill>
                <a:latin typeface="微软雅黑" pitchFamily="34" charset="-122"/>
                <a:ea typeface="微软雅黑" pitchFamily="34" charset="-122"/>
                <a:sym typeface="微软雅黑" pitchFamily="34" charset="-122"/>
              </a:endParaRPr>
            </a:p>
          </p:txBody>
        </p:sp>
      </p:grpSp>
      <p:grpSp>
        <p:nvGrpSpPr>
          <p:cNvPr id="191" name="组合 190"/>
          <p:cNvGrpSpPr/>
          <p:nvPr/>
        </p:nvGrpSpPr>
        <p:grpSpPr>
          <a:xfrm>
            <a:off x="913011" y="4653136"/>
            <a:ext cx="4248472" cy="657499"/>
            <a:chOff x="913011" y="4653136"/>
            <a:chExt cx="4248472" cy="657499"/>
          </a:xfrm>
        </p:grpSpPr>
        <p:sp>
          <p:nvSpPr>
            <p:cNvPr id="137" name="圆角矩形 136"/>
            <p:cNvSpPr/>
            <p:nvPr/>
          </p:nvSpPr>
          <p:spPr>
            <a:xfrm>
              <a:off x="1215185" y="4741467"/>
              <a:ext cx="3946298" cy="467045"/>
            </a:xfrm>
            <a:prstGeom prst="roundRect">
              <a:avLst>
                <a:gd name="adj" fmla="val 50000"/>
              </a:avLst>
            </a:prstGeom>
            <a:noFill/>
            <a:ln>
              <a:solidFill>
                <a:srgbClr val="2F5EB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latin typeface="微软雅黑" panose="020B0503020204020204" pitchFamily="34" charset="-122"/>
                <a:ea typeface="微软雅黑" panose="020B0503020204020204" pitchFamily="34" charset="-122"/>
              </a:endParaRPr>
            </a:p>
          </p:txBody>
        </p:sp>
        <p:sp>
          <p:nvSpPr>
            <p:cNvPr id="138" name="圆角矩形 137"/>
            <p:cNvSpPr/>
            <p:nvPr/>
          </p:nvSpPr>
          <p:spPr>
            <a:xfrm>
              <a:off x="1201043" y="4741467"/>
              <a:ext cx="3096344" cy="467045"/>
            </a:xfrm>
            <a:prstGeom prst="roundRect">
              <a:avLst>
                <a:gd name="adj" fmla="val 50000"/>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latin typeface="微软雅黑" panose="020B0503020204020204" pitchFamily="34" charset="-122"/>
                <a:ea typeface="微软雅黑" panose="020B0503020204020204" pitchFamily="34" charset="-122"/>
              </a:endParaRPr>
            </a:p>
          </p:txBody>
        </p:sp>
        <p:sp>
          <p:nvSpPr>
            <p:cNvPr id="139" name="TextBox 7"/>
            <p:cNvSpPr>
              <a:spLocks noChangeArrowheads="1"/>
            </p:cNvSpPr>
            <p:nvPr/>
          </p:nvSpPr>
          <p:spPr bwMode="auto">
            <a:xfrm>
              <a:off x="1919155" y="4827996"/>
              <a:ext cx="2018192" cy="30777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fontAlgn="auto">
                <a:spcBef>
                  <a:spcPts val="0"/>
                </a:spcBef>
                <a:spcAft>
                  <a:spcPts val="0"/>
                </a:spcAft>
                <a:defRPr/>
              </a:pPr>
              <a:r>
                <a:rPr lang="zh-CN" altLang="en-US" sz="2000" b="1" dirty="0" smtClean="0">
                  <a:solidFill>
                    <a:schemeClr val="bg1"/>
                  </a:solidFill>
                  <a:latin typeface="微软雅黑" panose="020B0503020204020204" pitchFamily="34" charset="-122"/>
                  <a:ea typeface="微软雅黑" panose="020B0503020204020204" pitchFamily="34" charset="-122"/>
                  <a:sym typeface="微软雅黑" pitchFamily="34" charset="-122"/>
                </a:rPr>
                <a:t>计划完成</a:t>
              </a:r>
              <a:r>
                <a:rPr lang="en-US" altLang="zh-CN" sz="2000" b="1" dirty="0" smtClean="0">
                  <a:solidFill>
                    <a:schemeClr val="bg1"/>
                  </a:solidFill>
                  <a:latin typeface="微软雅黑" panose="020B0503020204020204" pitchFamily="34" charset="-122"/>
                  <a:ea typeface="微软雅黑" panose="020B0503020204020204" pitchFamily="34" charset="-122"/>
                  <a:sym typeface="微软雅黑" pitchFamily="34" charset="-122"/>
                </a:rPr>
                <a:t>750</a:t>
              </a:r>
              <a:r>
                <a:rPr lang="zh-CN" altLang="en-US" sz="2000" b="1" dirty="0" smtClean="0">
                  <a:solidFill>
                    <a:schemeClr val="bg1"/>
                  </a:solidFill>
                  <a:latin typeface="微软雅黑" panose="020B0503020204020204" pitchFamily="34" charset="-122"/>
                  <a:ea typeface="微软雅黑" panose="020B0503020204020204" pitchFamily="34" charset="-122"/>
                  <a:sym typeface="微软雅黑" pitchFamily="34" charset="-122"/>
                </a:rPr>
                <a:t>万</a:t>
              </a:r>
              <a:endParaRPr lang="zh-CN" altLang="en-US" sz="2000" b="1" dirty="0">
                <a:solidFill>
                  <a:schemeClr val="bg1"/>
                </a:solidFill>
                <a:latin typeface="微软雅黑" pitchFamily="34" charset="-122"/>
                <a:ea typeface="微软雅黑" pitchFamily="34" charset="-122"/>
                <a:sym typeface="微软雅黑" pitchFamily="34" charset="-122"/>
              </a:endParaRPr>
            </a:p>
          </p:txBody>
        </p:sp>
        <p:grpSp>
          <p:nvGrpSpPr>
            <p:cNvPr id="140" name="组合 139"/>
            <p:cNvGrpSpPr/>
            <p:nvPr/>
          </p:nvGrpSpPr>
          <p:grpSpPr>
            <a:xfrm>
              <a:off x="913011" y="4653136"/>
              <a:ext cx="657499" cy="657499"/>
              <a:chOff x="6961683" y="4715717"/>
              <a:chExt cx="657499" cy="657499"/>
            </a:xfrm>
          </p:grpSpPr>
          <p:sp>
            <p:nvSpPr>
              <p:cNvPr id="141" name="椭圆 140"/>
              <p:cNvSpPr/>
              <p:nvPr/>
            </p:nvSpPr>
            <p:spPr>
              <a:xfrm>
                <a:off x="6961683" y="4715717"/>
                <a:ext cx="657499" cy="657499"/>
              </a:xfrm>
              <a:prstGeom prst="ellipse">
                <a:avLst/>
              </a:prstGeom>
              <a:solidFill>
                <a:srgbClr val="2F5EB0"/>
              </a:solidFill>
              <a:ln w="28575">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latin typeface="微软雅黑" panose="020B0503020204020204" pitchFamily="34" charset="-122"/>
                  <a:ea typeface="微软雅黑" panose="020B0503020204020204" pitchFamily="34" charset="-122"/>
                </a:endParaRPr>
              </a:p>
            </p:txBody>
          </p:sp>
          <p:sp>
            <p:nvSpPr>
              <p:cNvPr id="142" name="Freeform 199"/>
              <p:cNvSpPr>
                <a:spLocks noEditPoints="1"/>
              </p:cNvSpPr>
              <p:nvPr/>
            </p:nvSpPr>
            <p:spPr bwMode="auto">
              <a:xfrm>
                <a:off x="7173694" y="4904711"/>
                <a:ext cx="246063" cy="288925"/>
              </a:xfrm>
              <a:custGeom>
                <a:avLst/>
                <a:gdLst>
                  <a:gd name="T0" fmla="*/ 92 w 171"/>
                  <a:gd name="T1" fmla="*/ 153 h 201"/>
                  <a:gd name="T2" fmla="*/ 99 w 171"/>
                  <a:gd name="T3" fmla="*/ 143 h 201"/>
                  <a:gd name="T4" fmla="*/ 92 w 171"/>
                  <a:gd name="T5" fmla="*/ 133 h 201"/>
                  <a:gd name="T6" fmla="*/ 104 w 171"/>
                  <a:gd name="T7" fmla="*/ 47 h 201"/>
                  <a:gd name="T8" fmla="*/ 98 w 171"/>
                  <a:gd name="T9" fmla="*/ 9 h 201"/>
                  <a:gd name="T10" fmla="*/ 93 w 171"/>
                  <a:gd name="T11" fmla="*/ 2 h 201"/>
                  <a:gd name="T12" fmla="*/ 76 w 171"/>
                  <a:gd name="T13" fmla="*/ 35 h 201"/>
                  <a:gd name="T14" fmla="*/ 59 w 171"/>
                  <a:gd name="T15" fmla="*/ 28 h 201"/>
                  <a:gd name="T16" fmla="*/ 74 w 171"/>
                  <a:gd name="T17" fmla="*/ 95 h 201"/>
                  <a:gd name="T18" fmla="*/ 74 w 171"/>
                  <a:gd name="T19" fmla="*/ 104 h 201"/>
                  <a:gd name="T20" fmla="*/ 79 w 171"/>
                  <a:gd name="T21" fmla="*/ 92 h 201"/>
                  <a:gd name="T22" fmla="*/ 171 w 171"/>
                  <a:gd name="T23" fmla="*/ 179 h 201"/>
                  <a:gd name="T24" fmla="*/ 85 w 171"/>
                  <a:gd name="T25" fmla="*/ 49 h 201"/>
                  <a:gd name="T26" fmla="*/ 80 w 171"/>
                  <a:gd name="T27" fmla="*/ 49 h 201"/>
                  <a:gd name="T28" fmla="*/ 67 w 171"/>
                  <a:gd name="T29" fmla="*/ 50 h 201"/>
                  <a:gd name="T30" fmla="*/ 0 w 171"/>
                  <a:gd name="T31" fmla="*/ 179 h 201"/>
                  <a:gd name="T32" fmla="*/ 0 w 171"/>
                  <a:gd name="T33" fmla="*/ 181 h 201"/>
                  <a:gd name="T34" fmla="*/ 2 w 171"/>
                  <a:gd name="T35" fmla="*/ 186 h 201"/>
                  <a:gd name="T36" fmla="*/ 84 w 171"/>
                  <a:gd name="T37" fmla="*/ 201 h 201"/>
                  <a:gd name="T38" fmla="*/ 91 w 171"/>
                  <a:gd name="T39" fmla="*/ 201 h 201"/>
                  <a:gd name="T40" fmla="*/ 134 w 171"/>
                  <a:gd name="T41" fmla="*/ 199 h 201"/>
                  <a:gd name="T42" fmla="*/ 170 w 171"/>
                  <a:gd name="T43" fmla="*/ 186 h 201"/>
                  <a:gd name="T44" fmla="*/ 171 w 171"/>
                  <a:gd name="T45" fmla="*/ 181 h 201"/>
                  <a:gd name="T46" fmla="*/ 171 w 171"/>
                  <a:gd name="T47" fmla="*/ 179 h 201"/>
                  <a:gd name="T48" fmla="*/ 112 w 171"/>
                  <a:gd name="T49" fmla="*/ 162 h 201"/>
                  <a:gd name="T50" fmla="*/ 92 w 171"/>
                  <a:gd name="T51" fmla="*/ 169 h 201"/>
                  <a:gd name="T52" fmla="*/ 79 w 171"/>
                  <a:gd name="T53" fmla="*/ 183 h 201"/>
                  <a:gd name="T54" fmla="*/ 65 w 171"/>
                  <a:gd name="T55" fmla="*/ 166 h 201"/>
                  <a:gd name="T56" fmla="*/ 49 w 171"/>
                  <a:gd name="T57" fmla="*/ 152 h 201"/>
                  <a:gd name="T58" fmla="*/ 71 w 171"/>
                  <a:gd name="T59" fmla="*/ 139 h 201"/>
                  <a:gd name="T60" fmla="*/ 79 w 171"/>
                  <a:gd name="T61" fmla="*/ 152 h 201"/>
                  <a:gd name="T62" fmla="*/ 62 w 171"/>
                  <a:gd name="T63" fmla="*/ 124 h 201"/>
                  <a:gd name="T64" fmla="*/ 49 w 171"/>
                  <a:gd name="T65" fmla="*/ 102 h 201"/>
                  <a:gd name="T66" fmla="*/ 79 w 171"/>
                  <a:gd name="T67" fmla="*/ 75 h 201"/>
                  <a:gd name="T68" fmla="*/ 92 w 171"/>
                  <a:gd name="T69" fmla="*/ 63 h 201"/>
                  <a:gd name="T70" fmla="*/ 110 w 171"/>
                  <a:gd name="T71" fmla="*/ 82 h 201"/>
                  <a:gd name="T72" fmla="*/ 97 w 171"/>
                  <a:gd name="T73" fmla="*/ 101 h 201"/>
                  <a:gd name="T74" fmla="*/ 92 w 171"/>
                  <a:gd name="T75" fmla="*/ 92 h 201"/>
                  <a:gd name="T76" fmla="*/ 114 w 171"/>
                  <a:gd name="T77" fmla="*/ 121 h 201"/>
                  <a:gd name="T78" fmla="*/ 120 w 171"/>
                  <a:gd name="T79" fmla="*/ 152 h 2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71" h="201">
                    <a:moveTo>
                      <a:pt x="92" y="133"/>
                    </a:moveTo>
                    <a:cubicBezTo>
                      <a:pt x="92" y="153"/>
                      <a:pt x="92" y="153"/>
                      <a:pt x="92" y="153"/>
                    </a:cubicBezTo>
                    <a:cubicBezTo>
                      <a:pt x="95" y="152"/>
                      <a:pt x="95" y="151"/>
                      <a:pt x="97" y="149"/>
                    </a:cubicBezTo>
                    <a:cubicBezTo>
                      <a:pt x="98" y="147"/>
                      <a:pt x="99" y="145"/>
                      <a:pt x="99" y="143"/>
                    </a:cubicBezTo>
                    <a:cubicBezTo>
                      <a:pt x="99" y="141"/>
                      <a:pt x="99" y="139"/>
                      <a:pt x="97" y="138"/>
                    </a:cubicBezTo>
                    <a:cubicBezTo>
                      <a:pt x="96" y="136"/>
                      <a:pt x="96" y="134"/>
                      <a:pt x="92" y="133"/>
                    </a:cubicBezTo>
                    <a:close/>
                    <a:moveTo>
                      <a:pt x="62" y="47"/>
                    </a:moveTo>
                    <a:cubicBezTo>
                      <a:pt x="64" y="46"/>
                      <a:pt x="83" y="39"/>
                      <a:pt x="104" y="47"/>
                    </a:cubicBezTo>
                    <a:cubicBezTo>
                      <a:pt x="102" y="32"/>
                      <a:pt x="109" y="25"/>
                      <a:pt x="109" y="20"/>
                    </a:cubicBezTo>
                    <a:cubicBezTo>
                      <a:pt x="109" y="7"/>
                      <a:pt x="104" y="15"/>
                      <a:pt x="98" y="9"/>
                    </a:cubicBezTo>
                    <a:cubicBezTo>
                      <a:pt x="97" y="11"/>
                      <a:pt x="100" y="21"/>
                      <a:pt x="92" y="31"/>
                    </a:cubicBezTo>
                    <a:cubicBezTo>
                      <a:pt x="97" y="17"/>
                      <a:pt x="93" y="0"/>
                      <a:pt x="93" y="2"/>
                    </a:cubicBezTo>
                    <a:cubicBezTo>
                      <a:pt x="86" y="9"/>
                      <a:pt x="79" y="1"/>
                      <a:pt x="76" y="10"/>
                    </a:cubicBezTo>
                    <a:cubicBezTo>
                      <a:pt x="75" y="13"/>
                      <a:pt x="83" y="22"/>
                      <a:pt x="76" y="35"/>
                    </a:cubicBezTo>
                    <a:cubicBezTo>
                      <a:pt x="76" y="19"/>
                      <a:pt x="72" y="14"/>
                      <a:pt x="73" y="16"/>
                    </a:cubicBezTo>
                    <a:cubicBezTo>
                      <a:pt x="69" y="26"/>
                      <a:pt x="59" y="12"/>
                      <a:pt x="59" y="28"/>
                    </a:cubicBezTo>
                    <a:cubicBezTo>
                      <a:pt x="59" y="31"/>
                      <a:pt x="67" y="35"/>
                      <a:pt x="62" y="47"/>
                    </a:cubicBezTo>
                    <a:close/>
                    <a:moveTo>
                      <a:pt x="74" y="95"/>
                    </a:moveTo>
                    <a:cubicBezTo>
                      <a:pt x="73" y="96"/>
                      <a:pt x="73" y="98"/>
                      <a:pt x="73" y="99"/>
                    </a:cubicBezTo>
                    <a:cubicBezTo>
                      <a:pt x="73" y="101"/>
                      <a:pt x="73" y="103"/>
                      <a:pt x="74" y="104"/>
                    </a:cubicBezTo>
                    <a:cubicBezTo>
                      <a:pt x="75" y="106"/>
                      <a:pt x="77" y="107"/>
                      <a:pt x="79" y="108"/>
                    </a:cubicBezTo>
                    <a:cubicBezTo>
                      <a:pt x="79" y="92"/>
                      <a:pt x="79" y="92"/>
                      <a:pt x="79" y="92"/>
                    </a:cubicBezTo>
                    <a:cubicBezTo>
                      <a:pt x="77" y="92"/>
                      <a:pt x="75" y="93"/>
                      <a:pt x="74" y="95"/>
                    </a:cubicBezTo>
                    <a:close/>
                    <a:moveTo>
                      <a:pt x="171" y="179"/>
                    </a:moveTo>
                    <a:cubicBezTo>
                      <a:pt x="163" y="73"/>
                      <a:pt x="126" y="60"/>
                      <a:pt x="116" y="54"/>
                    </a:cubicBezTo>
                    <a:cubicBezTo>
                      <a:pt x="108" y="51"/>
                      <a:pt x="96" y="50"/>
                      <a:pt x="85" y="49"/>
                    </a:cubicBezTo>
                    <a:cubicBezTo>
                      <a:pt x="84" y="49"/>
                      <a:pt x="83" y="49"/>
                      <a:pt x="82" y="49"/>
                    </a:cubicBezTo>
                    <a:cubicBezTo>
                      <a:pt x="82" y="49"/>
                      <a:pt x="81" y="49"/>
                      <a:pt x="80" y="49"/>
                    </a:cubicBezTo>
                    <a:cubicBezTo>
                      <a:pt x="79" y="49"/>
                      <a:pt x="77" y="49"/>
                      <a:pt x="76" y="50"/>
                    </a:cubicBezTo>
                    <a:cubicBezTo>
                      <a:pt x="73" y="50"/>
                      <a:pt x="70" y="50"/>
                      <a:pt x="67" y="50"/>
                    </a:cubicBezTo>
                    <a:cubicBezTo>
                      <a:pt x="61" y="51"/>
                      <a:pt x="56" y="52"/>
                      <a:pt x="51" y="54"/>
                    </a:cubicBezTo>
                    <a:cubicBezTo>
                      <a:pt x="26" y="64"/>
                      <a:pt x="12" y="68"/>
                      <a:pt x="0" y="179"/>
                    </a:cubicBezTo>
                    <a:cubicBezTo>
                      <a:pt x="0" y="180"/>
                      <a:pt x="0" y="180"/>
                      <a:pt x="0" y="180"/>
                    </a:cubicBezTo>
                    <a:cubicBezTo>
                      <a:pt x="0" y="180"/>
                      <a:pt x="0" y="181"/>
                      <a:pt x="0" y="181"/>
                    </a:cubicBezTo>
                    <a:cubicBezTo>
                      <a:pt x="0" y="181"/>
                      <a:pt x="1" y="182"/>
                      <a:pt x="1" y="183"/>
                    </a:cubicBezTo>
                    <a:cubicBezTo>
                      <a:pt x="1" y="184"/>
                      <a:pt x="1" y="185"/>
                      <a:pt x="2" y="186"/>
                    </a:cubicBezTo>
                    <a:cubicBezTo>
                      <a:pt x="3" y="188"/>
                      <a:pt x="4" y="189"/>
                      <a:pt x="6" y="190"/>
                    </a:cubicBezTo>
                    <a:cubicBezTo>
                      <a:pt x="27" y="198"/>
                      <a:pt x="64" y="201"/>
                      <a:pt x="84" y="201"/>
                    </a:cubicBezTo>
                    <a:cubicBezTo>
                      <a:pt x="85" y="201"/>
                      <a:pt x="86" y="201"/>
                      <a:pt x="88" y="201"/>
                    </a:cubicBezTo>
                    <a:cubicBezTo>
                      <a:pt x="89" y="201"/>
                      <a:pt x="90" y="201"/>
                      <a:pt x="91" y="201"/>
                    </a:cubicBezTo>
                    <a:cubicBezTo>
                      <a:pt x="94" y="201"/>
                      <a:pt x="97" y="201"/>
                      <a:pt x="99" y="201"/>
                    </a:cubicBezTo>
                    <a:cubicBezTo>
                      <a:pt x="105" y="200"/>
                      <a:pt x="129" y="200"/>
                      <a:pt x="134" y="199"/>
                    </a:cubicBezTo>
                    <a:cubicBezTo>
                      <a:pt x="145" y="197"/>
                      <a:pt x="156" y="195"/>
                      <a:pt x="166" y="190"/>
                    </a:cubicBezTo>
                    <a:cubicBezTo>
                      <a:pt x="167" y="189"/>
                      <a:pt x="169" y="188"/>
                      <a:pt x="170" y="186"/>
                    </a:cubicBezTo>
                    <a:cubicBezTo>
                      <a:pt x="170" y="185"/>
                      <a:pt x="171" y="184"/>
                      <a:pt x="171" y="183"/>
                    </a:cubicBezTo>
                    <a:cubicBezTo>
                      <a:pt x="171" y="182"/>
                      <a:pt x="171" y="181"/>
                      <a:pt x="171" y="181"/>
                    </a:cubicBezTo>
                    <a:cubicBezTo>
                      <a:pt x="171" y="181"/>
                      <a:pt x="171" y="180"/>
                      <a:pt x="171" y="180"/>
                    </a:cubicBezTo>
                    <a:cubicBezTo>
                      <a:pt x="171" y="180"/>
                      <a:pt x="171" y="180"/>
                      <a:pt x="171" y="179"/>
                    </a:cubicBezTo>
                    <a:close/>
                    <a:moveTo>
                      <a:pt x="120" y="152"/>
                    </a:moveTo>
                    <a:cubicBezTo>
                      <a:pt x="118" y="156"/>
                      <a:pt x="115" y="159"/>
                      <a:pt x="112" y="162"/>
                    </a:cubicBezTo>
                    <a:cubicBezTo>
                      <a:pt x="109" y="164"/>
                      <a:pt x="106" y="166"/>
                      <a:pt x="102" y="167"/>
                    </a:cubicBezTo>
                    <a:cubicBezTo>
                      <a:pt x="99" y="168"/>
                      <a:pt x="97" y="169"/>
                      <a:pt x="92" y="169"/>
                    </a:cubicBezTo>
                    <a:cubicBezTo>
                      <a:pt x="92" y="183"/>
                      <a:pt x="92" y="183"/>
                      <a:pt x="92" y="183"/>
                    </a:cubicBezTo>
                    <a:cubicBezTo>
                      <a:pt x="79" y="183"/>
                      <a:pt x="79" y="183"/>
                      <a:pt x="79" y="183"/>
                    </a:cubicBezTo>
                    <a:cubicBezTo>
                      <a:pt x="79" y="169"/>
                      <a:pt x="79" y="169"/>
                      <a:pt x="79" y="169"/>
                    </a:cubicBezTo>
                    <a:cubicBezTo>
                      <a:pt x="73" y="169"/>
                      <a:pt x="69" y="168"/>
                      <a:pt x="65" y="166"/>
                    </a:cubicBezTo>
                    <a:cubicBezTo>
                      <a:pt x="61" y="165"/>
                      <a:pt x="59" y="163"/>
                      <a:pt x="57" y="160"/>
                    </a:cubicBezTo>
                    <a:cubicBezTo>
                      <a:pt x="54" y="158"/>
                      <a:pt x="50" y="155"/>
                      <a:pt x="49" y="152"/>
                    </a:cubicBezTo>
                    <a:cubicBezTo>
                      <a:pt x="47" y="149"/>
                      <a:pt x="46" y="150"/>
                      <a:pt x="45" y="146"/>
                    </a:cubicBezTo>
                    <a:cubicBezTo>
                      <a:pt x="71" y="139"/>
                      <a:pt x="71" y="139"/>
                      <a:pt x="71" y="139"/>
                    </a:cubicBezTo>
                    <a:cubicBezTo>
                      <a:pt x="71" y="143"/>
                      <a:pt x="72" y="146"/>
                      <a:pt x="74" y="147"/>
                    </a:cubicBezTo>
                    <a:cubicBezTo>
                      <a:pt x="75" y="149"/>
                      <a:pt x="76" y="151"/>
                      <a:pt x="79" y="152"/>
                    </a:cubicBezTo>
                    <a:cubicBezTo>
                      <a:pt x="79" y="130"/>
                      <a:pt x="79" y="130"/>
                      <a:pt x="79" y="130"/>
                    </a:cubicBezTo>
                    <a:cubicBezTo>
                      <a:pt x="71" y="128"/>
                      <a:pt x="66" y="126"/>
                      <a:pt x="62" y="124"/>
                    </a:cubicBezTo>
                    <a:cubicBezTo>
                      <a:pt x="59" y="123"/>
                      <a:pt x="56" y="120"/>
                      <a:pt x="53" y="116"/>
                    </a:cubicBezTo>
                    <a:cubicBezTo>
                      <a:pt x="50" y="112"/>
                      <a:pt x="49" y="108"/>
                      <a:pt x="49" y="102"/>
                    </a:cubicBezTo>
                    <a:cubicBezTo>
                      <a:pt x="49" y="95"/>
                      <a:pt x="52" y="89"/>
                      <a:pt x="57" y="84"/>
                    </a:cubicBezTo>
                    <a:cubicBezTo>
                      <a:pt x="62" y="79"/>
                      <a:pt x="69" y="76"/>
                      <a:pt x="79" y="75"/>
                    </a:cubicBezTo>
                    <a:cubicBezTo>
                      <a:pt x="79" y="63"/>
                      <a:pt x="79" y="63"/>
                      <a:pt x="79" y="63"/>
                    </a:cubicBezTo>
                    <a:cubicBezTo>
                      <a:pt x="92" y="63"/>
                      <a:pt x="92" y="63"/>
                      <a:pt x="92" y="63"/>
                    </a:cubicBezTo>
                    <a:cubicBezTo>
                      <a:pt x="92" y="75"/>
                      <a:pt x="92" y="75"/>
                      <a:pt x="92" y="75"/>
                    </a:cubicBezTo>
                    <a:cubicBezTo>
                      <a:pt x="101" y="76"/>
                      <a:pt x="106" y="78"/>
                      <a:pt x="110" y="82"/>
                    </a:cubicBezTo>
                    <a:cubicBezTo>
                      <a:pt x="115" y="86"/>
                      <a:pt x="119" y="91"/>
                      <a:pt x="120" y="98"/>
                    </a:cubicBezTo>
                    <a:cubicBezTo>
                      <a:pt x="97" y="101"/>
                      <a:pt x="97" y="101"/>
                      <a:pt x="97" y="101"/>
                    </a:cubicBezTo>
                    <a:cubicBezTo>
                      <a:pt x="96" y="98"/>
                      <a:pt x="95" y="96"/>
                      <a:pt x="94" y="95"/>
                    </a:cubicBezTo>
                    <a:cubicBezTo>
                      <a:pt x="93" y="94"/>
                      <a:pt x="94" y="93"/>
                      <a:pt x="92" y="92"/>
                    </a:cubicBezTo>
                    <a:cubicBezTo>
                      <a:pt x="92" y="110"/>
                      <a:pt x="92" y="110"/>
                      <a:pt x="92" y="110"/>
                    </a:cubicBezTo>
                    <a:cubicBezTo>
                      <a:pt x="104" y="113"/>
                      <a:pt x="110" y="117"/>
                      <a:pt x="114" y="121"/>
                    </a:cubicBezTo>
                    <a:cubicBezTo>
                      <a:pt x="120" y="126"/>
                      <a:pt x="123" y="132"/>
                      <a:pt x="123" y="140"/>
                    </a:cubicBezTo>
                    <a:cubicBezTo>
                      <a:pt x="123" y="144"/>
                      <a:pt x="122" y="148"/>
                      <a:pt x="120" y="152"/>
                    </a:cubicBezTo>
                    <a:close/>
                  </a:path>
                </a:pathLst>
              </a:custGeom>
              <a:solidFill>
                <a:schemeClr val="bg1"/>
              </a:solidFill>
              <a:ln>
                <a:noFill/>
              </a:ln>
              <a:effectLst>
                <a:outerShdw blurRad="50800" dist="38100" dir="2700000" algn="tl" rotWithShape="0">
                  <a:prstClr val="black">
                    <a:alpha val="40000"/>
                  </a:prstClr>
                </a:outerShdw>
              </a:effectLst>
              <a:extLst/>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grpSp>
      </p:grpSp>
      <p:sp>
        <p:nvSpPr>
          <p:cNvPr id="194" name="TextBox 193"/>
          <p:cNvSpPr txBox="1"/>
          <p:nvPr/>
        </p:nvSpPr>
        <p:spPr>
          <a:xfrm>
            <a:off x="13514411" y="7029400"/>
            <a:ext cx="877163" cy="369332"/>
          </a:xfrm>
          <a:prstGeom prst="rect">
            <a:avLst/>
          </a:prstGeom>
          <a:noFill/>
        </p:spPr>
        <p:txBody>
          <a:bodyPr wrap="none" rtlCol="0">
            <a:spAutoFit/>
          </a:bodyPr>
          <a:lstStyle/>
          <a:p>
            <a:r>
              <a:rPr lang="zh-CN" altLang="en-US" dirty="0" smtClean="0"/>
              <a:t>延时符</a:t>
            </a:r>
            <a:endParaRPr lang="zh-CN" altLang="en-US" dirty="0"/>
          </a:p>
        </p:txBody>
      </p:sp>
    </p:spTree>
    <p:extLst>
      <p:ext uri="{BB962C8B-B14F-4D97-AF65-F5344CB8AC3E}">
        <p14:creationId xmlns:p14="http://schemas.microsoft.com/office/powerpoint/2010/main" val="428846407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95"/>
                                        </p:tgtEl>
                                        <p:attrNameLst>
                                          <p:attrName>style.visibility</p:attrName>
                                        </p:attrNameLst>
                                      </p:cBhvr>
                                      <p:to>
                                        <p:strVal val="visible"/>
                                      </p:to>
                                    </p:set>
                                    <p:animEffect transition="in" filter="wipe(down)">
                                      <p:cBhvr>
                                        <p:cTn id="7" dur="500"/>
                                        <p:tgtEl>
                                          <p:spTgt spid="95"/>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96"/>
                                        </p:tgtEl>
                                        <p:attrNameLst>
                                          <p:attrName>style.visibility</p:attrName>
                                        </p:attrNameLst>
                                      </p:cBhvr>
                                      <p:to>
                                        <p:strVal val="visible"/>
                                      </p:to>
                                    </p:set>
                                    <p:animEffect transition="in" filter="wipe(down)">
                                      <p:cBhvr>
                                        <p:cTn id="11" dur="500"/>
                                        <p:tgtEl>
                                          <p:spTgt spid="96"/>
                                        </p:tgtEl>
                                      </p:cBhvr>
                                    </p:animEffect>
                                  </p:childTnLst>
                                </p:cTn>
                              </p:par>
                            </p:childTnLst>
                          </p:cTn>
                        </p:par>
                        <p:par>
                          <p:cTn id="12" fill="hold">
                            <p:stCondLst>
                              <p:cond delay="1000"/>
                            </p:stCondLst>
                            <p:childTnLst>
                              <p:par>
                                <p:cTn id="13" presetID="42" presetClass="entr" presetSubtype="0" fill="hold" nodeType="afterEffect">
                                  <p:stCondLst>
                                    <p:cond delay="0"/>
                                  </p:stCondLst>
                                  <p:childTnLst>
                                    <p:set>
                                      <p:cBhvr>
                                        <p:cTn id="14" dur="1" fill="hold">
                                          <p:stCondLst>
                                            <p:cond delay="0"/>
                                          </p:stCondLst>
                                        </p:cTn>
                                        <p:tgtEl>
                                          <p:spTgt spid="188"/>
                                        </p:tgtEl>
                                        <p:attrNameLst>
                                          <p:attrName>style.visibility</p:attrName>
                                        </p:attrNameLst>
                                      </p:cBhvr>
                                      <p:to>
                                        <p:strVal val="visible"/>
                                      </p:to>
                                    </p:set>
                                    <p:animEffect transition="in" filter="fade">
                                      <p:cBhvr>
                                        <p:cTn id="15" dur="1000"/>
                                        <p:tgtEl>
                                          <p:spTgt spid="188"/>
                                        </p:tgtEl>
                                      </p:cBhvr>
                                    </p:animEffect>
                                    <p:anim calcmode="lin" valueType="num">
                                      <p:cBhvr>
                                        <p:cTn id="16" dur="1000" fill="hold"/>
                                        <p:tgtEl>
                                          <p:spTgt spid="188"/>
                                        </p:tgtEl>
                                        <p:attrNameLst>
                                          <p:attrName>ppt_x</p:attrName>
                                        </p:attrNameLst>
                                      </p:cBhvr>
                                      <p:tavLst>
                                        <p:tav tm="0">
                                          <p:val>
                                            <p:strVal val="#ppt_x"/>
                                          </p:val>
                                        </p:tav>
                                        <p:tav tm="100000">
                                          <p:val>
                                            <p:strVal val="#ppt_x"/>
                                          </p:val>
                                        </p:tav>
                                      </p:tavLst>
                                    </p:anim>
                                    <p:anim calcmode="lin" valueType="num">
                                      <p:cBhvr>
                                        <p:cTn id="17" dur="1000" fill="hold"/>
                                        <p:tgtEl>
                                          <p:spTgt spid="188"/>
                                        </p:tgtEl>
                                        <p:attrNameLst>
                                          <p:attrName>ppt_y</p:attrName>
                                        </p:attrNameLst>
                                      </p:cBhvr>
                                      <p:tavLst>
                                        <p:tav tm="0">
                                          <p:val>
                                            <p:strVal val="#ppt_y+.1"/>
                                          </p:val>
                                        </p:tav>
                                        <p:tav tm="100000">
                                          <p:val>
                                            <p:strVal val="#ppt_y"/>
                                          </p:val>
                                        </p:tav>
                                      </p:tavLst>
                                    </p:anim>
                                  </p:childTnLst>
                                </p:cTn>
                              </p:par>
                            </p:childTnLst>
                          </p:cTn>
                        </p:par>
                        <p:par>
                          <p:cTn id="18" fill="hold">
                            <p:stCondLst>
                              <p:cond delay="2000"/>
                            </p:stCondLst>
                            <p:childTnLst>
                              <p:par>
                                <p:cTn id="19" presetID="42" presetClass="entr" presetSubtype="0" fill="hold" grpId="0" nodeType="afterEffect">
                                  <p:stCondLst>
                                    <p:cond delay="0"/>
                                  </p:stCondLst>
                                  <p:childTnLst>
                                    <p:set>
                                      <p:cBhvr>
                                        <p:cTn id="20" dur="1" fill="hold">
                                          <p:stCondLst>
                                            <p:cond delay="0"/>
                                          </p:stCondLst>
                                        </p:cTn>
                                        <p:tgtEl>
                                          <p:spTgt spid="130"/>
                                        </p:tgtEl>
                                        <p:attrNameLst>
                                          <p:attrName>style.visibility</p:attrName>
                                        </p:attrNameLst>
                                      </p:cBhvr>
                                      <p:to>
                                        <p:strVal val="visible"/>
                                      </p:to>
                                    </p:set>
                                    <p:animEffect transition="in" filter="fade">
                                      <p:cBhvr>
                                        <p:cTn id="21" dur="1000"/>
                                        <p:tgtEl>
                                          <p:spTgt spid="130"/>
                                        </p:tgtEl>
                                      </p:cBhvr>
                                    </p:animEffect>
                                    <p:anim calcmode="lin" valueType="num">
                                      <p:cBhvr>
                                        <p:cTn id="22" dur="1000" fill="hold"/>
                                        <p:tgtEl>
                                          <p:spTgt spid="130"/>
                                        </p:tgtEl>
                                        <p:attrNameLst>
                                          <p:attrName>ppt_x</p:attrName>
                                        </p:attrNameLst>
                                      </p:cBhvr>
                                      <p:tavLst>
                                        <p:tav tm="0">
                                          <p:val>
                                            <p:strVal val="#ppt_x"/>
                                          </p:val>
                                        </p:tav>
                                        <p:tav tm="100000">
                                          <p:val>
                                            <p:strVal val="#ppt_x"/>
                                          </p:val>
                                        </p:tav>
                                      </p:tavLst>
                                    </p:anim>
                                    <p:anim calcmode="lin" valueType="num">
                                      <p:cBhvr>
                                        <p:cTn id="23" dur="1000" fill="hold"/>
                                        <p:tgtEl>
                                          <p:spTgt spid="130"/>
                                        </p:tgtEl>
                                        <p:attrNameLst>
                                          <p:attrName>ppt_y</p:attrName>
                                        </p:attrNameLst>
                                      </p:cBhvr>
                                      <p:tavLst>
                                        <p:tav tm="0">
                                          <p:val>
                                            <p:strVal val="#ppt_y+.1"/>
                                          </p:val>
                                        </p:tav>
                                        <p:tav tm="100000">
                                          <p:val>
                                            <p:strVal val="#ppt_y"/>
                                          </p:val>
                                        </p:tav>
                                      </p:tavLst>
                                    </p:anim>
                                  </p:childTnLst>
                                </p:cTn>
                              </p:par>
                            </p:childTnLst>
                          </p:cTn>
                        </p:par>
                        <p:par>
                          <p:cTn id="24" fill="hold">
                            <p:stCondLst>
                              <p:cond delay="3000"/>
                            </p:stCondLst>
                            <p:childTnLst>
                              <p:par>
                                <p:cTn id="25" presetID="42" presetClass="entr" presetSubtype="0" fill="hold" nodeType="afterEffect">
                                  <p:stCondLst>
                                    <p:cond delay="0"/>
                                  </p:stCondLst>
                                  <p:childTnLst>
                                    <p:set>
                                      <p:cBhvr>
                                        <p:cTn id="26" dur="1" fill="hold">
                                          <p:stCondLst>
                                            <p:cond delay="0"/>
                                          </p:stCondLst>
                                        </p:cTn>
                                        <p:tgtEl>
                                          <p:spTgt spid="190"/>
                                        </p:tgtEl>
                                        <p:attrNameLst>
                                          <p:attrName>style.visibility</p:attrName>
                                        </p:attrNameLst>
                                      </p:cBhvr>
                                      <p:to>
                                        <p:strVal val="visible"/>
                                      </p:to>
                                    </p:set>
                                    <p:animEffect transition="in" filter="fade">
                                      <p:cBhvr>
                                        <p:cTn id="27" dur="1000"/>
                                        <p:tgtEl>
                                          <p:spTgt spid="190"/>
                                        </p:tgtEl>
                                      </p:cBhvr>
                                    </p:animEffect>
                                    <p:anim calcmode="lin" valueType="num">
                                      <p:cBhvr>
                                        <p:cTn id="28" dur="1000" fill="hold"/>
                                        <p:tgtEl>
                                          <p:spTgt spid="190"/>
                                        </p:tgtEl>
                                        <p:attrNameLst>
                                          <p:attrName>ppt_x</p:attrName>
                                        </p:attrNameLst>
                                      </p:cBhvr>
                                      <p:tavLst>
                                        <p:tav tm="0">
                                          <p:val>
                                            <p:strVal val="#ppt_x"/>
                                          </p:val>
                                        </p:tav>
                                        <p:tav tm="100000">
                                          <p:val>
                                            <p:strVal val="#ppt_x"/>
                                          </p:val>
                                        </p:tav>
                                      </p:tavLst>
                                    </p:anim>
                                    <p:anim calcmode="lin" valueType="num">
                                      <p:cBhvr>
                                        <p:cTn id="29" dur="1000" fill="hold"/>
                                        <p:tgtEl>
                                          <p:spTgt spid="190"/>
                                        </p:tgtEl>
                                        <p:attrNameLst>
                                          <p:attrName>ppt_y</p:attrName>
                                        </p:attrNameLst>
                                      </p:cBhvr>
                                      <p:tavLst>
                                        <p:tav tm="0">
                                          <p:val>
                                            <p:strVal val="#ppt_y+.1"/>
                                          </p:val>
                                        </p:tav>
                                        <p:tav tm="100000">
                                          <p:val>
                                            <p:strVal val="#ppt_y"/>
                                          </p:val>
                                        </p:tav>
                                      </p:tavLst>
                                    </p:anim>
                                  </p:childTnLst>
                                </p:cTn>
                              </p:par>
                            </p:childTnLst>
                          </p:cTn>
                        </p:par>
                        <p:par>
                          <p:cTn id="30" fill="hold">
                            <p:stCondLst>
                              <p:cond delay="4000"/>
                            </p:stCondLst>
                            <p:childTnLst>
                              <p:par>
                                <p:cTn id="31" presetID="42" presetClass="entr" presetSubtype="0" fill="hold" nodeType="afterEffect">
                                  <p:stCondLst>
                                    <p:cond delay="0"/>
                                  </p:stCondLst>
                                  <p:childTnLst>
                                    <p:set>
                                      <p:cBhvr>
                                        <p:cTn id="32" dur="1" fill="hold">
                                          <p:stCondLst>
                                            <p:cond delay="0"/>
                                          </p:stCondLst>
                                        </p:cTn>
                                        <p:tgtEl>
                                          <p:spTgt spid="191"/>
                                        </p:tgtEl>
                                        <p:attrNameLst>
                                          <p:attrName>style.visibility</p:attrName>
                                        </p:attrNameLst>
                                      </p:cBhvr>
                                      <p:to>
                                        <p:strVal val="visible"/>
                                      </p:to>
                                    </p:set>
                                    <p:animEffect transition="in" filter="fade">
                                      <p:cBhvr>
                                        <p:cTn id="33" dur="1000"/>
                                        <p:tgtEl>
                                          <p:spTgt spid="191"/>
                                        </p:tgtEl>
                                      </p:cBhvr>
                                    </p:animEffect>
                                    <p:anim calcmode="lin" valueType="num">
                                      <p:cBhvr>
                                        <p:cTn id="34" dur="1000" fill="hold"/>
                                        <p:tgtEl>
                                          <p:spTgt spid="191"/>
                                        </p:tgtEl>
                                        <p:attrNameLst>
                                          <p:attrName>ppt_x</p:attrName>
                                        </p:attrNameLst>
                                      </p:cBhvr>
                                      <p:tavLst>
                                        <p:tav tm="0">
                                          <p:val>
                                            <p:strVal val="#ppt_x"/>
                                          </p:val>
                                        </p:tav>
                                        <p:tav tm="100000">
                                          <p:val>
                                            <p:strVal val="#ppt_x"/>
                                          </p:val>
                                        </p:tav>
                                      </p:tavLst>
                                    </p:anim>
                                    <p:anim calcmode="lin" valueType="num">
                                      <p:cBhvr>
                                        <p:cTn id="35" dur="1000" fill="hold"/>
                                        <p:tgtEl>
                                          <p:spTgt spid="191"/>
                                        </p:tgtEl>
                                        <p:attrNameLst>
                                          <p:attrName>ppt_y</p:attrName>
                                        </p:attrNameLst>
                                      </p:cBhvr>
                                      <p:tavLst>
                                        <p:tav tm="0">
                                          <p:val>
                                            <p:strVal val="#ppt_y+.1"/>
                                          </p:val>
                                        </p:tav>
                                        <p:tav tm="100000">
                                          <p:val>
                                            <p:strVal val="#ppt_y"/>
                                          </p:val>
                                        </p:tav>
                                      </p:tavLst>
                                    </p:anim>
                                  </p:childTnLst>
                                </p:cTn>
                              </p:par>
                            </p:childTnLst>
                          </p:cTn>
                        </p:par>
                        <p:par>
                          <p:cTn id="36" fill="hold">
                            <p:stCondLst>
                              <p:cond delay="5000"/>
                            </p:stCondLst>
                            <p:childTnLst>
                              <p:par>
                                <p:cTn id="37" presetID="42" presetClass="entr" presetSubtype="0" fill="hold" nodeType="afterEffect">
                                  <p:stCondLst>
                                    <p:cond delay="0"/>
                                  </p:stCondLst>
                                  <p:childTnLst>
                                    <p:set>
                                      <p:cBhvr>
                                        <p:cTn id="38" dur="1" fill="hold">
                                          <p:stCondLst>
                                            <p:cond delay="0"/>
                                          </p:stCondLst>
                                        </p:cTn>
                                        <p:tgtEl>
                                          <p:spTgt spid="189"/>
                                        </p:tgtEl>
                                        <p:attrNameLst>
                                          <p:attrName>style.visibility</p:attrName>
                                        </p:attrNameLst>
                                      </p:cBhvr>
                                      <p:to>
                                        <p:strVal val="visible"/>
                                      </p:to>
                                    </p:set>
                                    <p:animEffect transition="in" filter="fade">
                                      <p:cBhvr>
                                        <p:cTn id="39" dur="1000"/>
                                        <p:tgtEl>
                                          <p:spTgt spid="189"/>
                                        </p:tgtEl>
                                      </p:cBhvr>
                                    </p:animEffect>
                                    <p:anim calcmode="lin" valueType="num">
                                      <p:cBhvr>
                                        <p:cTn id="40" dur="1000" fill="hold"/>
                                        <p:tgtEl>
                                          <p:spTgt spid="189"/>
                                        </p:tgtEl>
                                        <p:attrNameLst>
                                          <p:attrName>ppt_x</p:attrName>
                                        </p:attrNameLst>
                                      </p:cBhvr>
                                      <p:tavLst>
                                        <p:tav tm="0">
                                          <p:val>
                                            <p:strVal val="#ppt_x"/>
                                          </p:val>
                                        </p:tav>
                                        <p:tav tm="100000">
                                          <p:val>
                                            <p:strVal val="#ppt_x"/>
                                          </p:val>
                                        </p:tav>
                                      </p:tavLst>
                                    </p:anim>
                                    <p:anim calcmode="lin" valueType="num">
                                      <p:cBhvr>
                                        <p:cTn id="41" dur="1000" fill="hold"/>
                                        <p:tgtEl>
                                          <p:spTgt spid="189"/>
                                        </p:tgtEl>
                                        <p:attrNameLst>
                                          <p:attrName>ppt_y</p:attrName>
                                        </p:attrNameLst>
                                      </p:cBhvr>
                                      <p:tavLst>
                                        <p:tav tm="0">
                                          <p:val>
                                            <p:strVal val="#ppt_y+.1"/>
                                          </p:val>
                                        </p:tav>
                                        <p:tav tm="100000">
                                          <p:val>
                                            <p:strVal val="#ppt_y"/>
                                          </p:val>
                                        </p:tav>
                                      </p:tavLst>
                                    </p:anim>
                                  </p:childTnLst>
                                </p:cTn>
                              </p:par>
                            </p:childTnLst>
                          </p:cTn>
                        </p:par>
                        <p:par>
                          <p:cTn id="42" fill="hold">
                            <p:stCondLst>
                              <p:cond delay="6000"/>
                            </p:stCondLst>
                            <p:childTnLst>
                              <p:par>
                                <p:cTn id="43" presetID="42" presetClass="entr" presetSubtype="0" fill="hold" grpId="0" nodeType="afterEffect">
                                  <p:stCondLst>
                                    <p:cond delay="0"/>
                                  </p:stCondLst>
                                  <p:childTnLst>
                                    <p:set>
                                      <p:cBhvr>
                                        <p:cTn id="44" dur="1" fill="hold">
                                          <p:stCondLst>
                                            <p:cond delay="0"/>
                                          </p:stCondLst>
                                        </p:cTn>
                                        <p:tgtEl>
                                          <p:spTgt spid="106"/>
                                        </p:tgtEl>
                                        <p:attrNameLst>
                                          <p:attrName>style.visibility</p:attrName>
                                        </p:attrNameLst>
                                      </p:cBhvr>
                                      <p:to>
                                        <p:strVal val="visible"/>
                                      </p:to>
                                    </p:set>
                                    <p:animEffect transition="in" filter="fade">
                                      <p:cBhvr>
                                        <p:cTn id="45" dur="1000"/>
                                        <p:tgtEl>
                                          <p:spTgt spid="106"/>
                                        </p:tgtEl>
                                      </p:cBhvr>
                                    </p:animEffect>
                                    <p:anim calcmode="lin" valueType="num">
                                      <p:cBhvr>
                                        <p:cTn id="46" dur="1000" fill="hold"/>
                                        <p:tgtEl>
                                          <p:spTgt spid="106"/>
                                        </p:tgtEl>
                                        <p:attrNameLst>
                                          <p:attrName>ppt_x</p:attrName>
                                        </p:attrNameLst>
                                      </p:cBhvr>
                                      <p:tavLst>
                                        <p:tav tm="0">
                                          <p:val>
                                            <p:strVal val="#ppt_x"/>
                                          </p:val>
                                        </p:tav>
                                        <p:tav tm="100000">
                                          <p:val>
                                            <p:strVal val="#ppt_x"/>
                                          </p:val>
                                        </p:tav>
                                      </p:tavLst>
                                    </p:anim>
                                    <p:anim calcmode="lin" valueType="num">
                                      <p:cBhvr>
                                        <p:cTn id="47" dur="1000" fill="hold"/>
                                        <p:tgtEl>
                                          <p:spTgt spid="106"/>
                                        </p:tgtEl>
                                        <p:attrNameLst>
                                          <p:attrName>ppt_y</p:attrName>
                                        </p:attrNameLst>
                                      </p:cBhvr>
                                      <p:tavLst>
                                        <p:tav tm="0">
                                          <p:val>
                                            <p:strVal val="#ppt_y+.1"/>
                                          </p:val>
                                        </p:tav>
                                        <p:tav tm="100000">
                                          <p:val>
                                            <p:strVal val="#ppt_y"/>
                                          </p:val>
                                        </p:tav>
                                      </p:tavLst>
                                    </p:anim>
                                  </p:childTnLst>
                                </p:cTn>
                              </p:par>
                            </p:childTnLst>
                          </p:cTn>
                        </p:par>
                        <p:par>
                          <p:cTn id="48" fill="hold">
                            <p:stCondLst>
                              <p:cond delay="7000"/>
                            </p:stCondLst>
                            <p:childTnLst>
                              <p:par>
                                <p:cTn id="49" presetID="42" presetClass="entr" presetSubtype="0" fill="hold" nodeType="afterEffect">
                                  <p:stCondLst>
                                    <p:cond delay="0"/>
                                  </p:stCondLst>
                                  <p:childTnLst>
                                    <p:set>
                                      <p:cBhvr>
                                        <p:cTn id="50" dur="1" fill="hold">
                                          <p:stCondLst>
                                            <p:cond delay="0"/>
                                          </p:stCondLst>
                                        </p:cTn>
                                        <p:tgtEl>
                                          <p:spTgt spid="192"/>
                                        </p:tgtEl>
                                        <p:attrNameLst>
                                          <p:attrName>style.visibility</p:attrName>
                                        </p:attrNameLst>
                                      </p:cBhvr>
                                      <p:to>
                                        <p:strVal val="visible"/>
                                      </p:to>
                                    </p:set>
                                    <p:animEffect transition="in" filter="fade">
                                      <p:cBhvr>
                                        <p:cTn id="51" dur="1000"/>
                                        <p:tgtEl>
                                          <p:spTgt spid="192"/>
                                        </p:tgtEl>
                                      </p:cBhvr>
                                    </p:animEffect>
                                    <p:anim calcmode="lin" valueType="num">
                                      <p:cBhvr>
                                        <p:cTn id="52" dur="1000" fill="hold"/>
                                        <p:tgtEl>
                                          <p:spTgt spid="192"/>
                                        </p:tgtEl>
                                        <p:attrNameLst>
                                          <p:attrName>ppt_x</p:attrName>
                                        </p:attrNameLst>
                                      </p:cBhvr>
                                      <p:tavLst>
                                        <p:tav tm="0">
                                          <p:val>
                                            <p:strVal val="#ppt_x"/>
                                          </p:val>
                                        </p:tav>
                                        <p:tav tm="100000">
                                          <p:val>
                                            <p:strVal val="#ppt_x"/>
                                          </p:val>
                                        </p:tav>
                                      </p:tavLst>
                                    </p:anim>
                                    <p:anim calcmode="lin" valueType="num">
                                      <p:cBhvr>
                                        <p:cTn id="53" dur="1000" fill="hold"/>
                                        <p:tgtEl>
                                          <p:spTgt spid="192"/>
                                        </p:tgtEl>
                                        <p:attrNameLst>
                                          <p:attrName>ppt_y</p:attrName>
                                        </p:attrNameLst>
                                      </p:cBhvr>
                                      <p:tavLst>
                                        <p:tav tm="0">
                                          <p:val>
                                            <p:strVal val="#ppt_y+.1"/>
                                          </p:val>
                                        </p:tav>
                                        <p:tav tm="100000">
                                          <p:val>
                                            <p:strVal val="#ppt_y"/>
                                          </p:val>
                                        </p:tav>
                                      </p:tavLst>
                                    </p:anim>
                                  </p:childTnLst>
                                </p:cTn>
                              </p:par>
                            </p:childTnLst>
                          </p:cTn>
                        </p:par>
                        <p:par>
                          <p:cTn id="54" fill="hold">
                            <p:stCondLst>
                              <p:cond delay="8000"/>
                            </p:stCondLst>
                            <p:childTnLst>
                              <p:par>
                                <p:cTn id="55" presetID="42" presetClass="entr" presetSubtype="0" fill="hold" nodeType="afterEffect">
                                  <p:stCondLst>
                                    <p:cond delay="0"/>
                                  </p:stCondLst>
                                  <p:childTnLst>
                                    <p:set>
                                      <p:cBhvr>
                                        <p:cTn id="56" dur="1" fill="hold">
                                          <p:stCondLst>
                                            <p:cond delay="0"/>
                                          </p:stCondLst>
                                        </p:cTn>
                                        <p:tgtEl>
                                          <p:spTgt spid="193"/>
                                        </p:tgtEl>
                                        <p:attrNameLst>
                                          <p:attrName>style.visibility</p:attrName>
                                        </p:attrNameLst>
                                      </p:cBhvr>
                                      <p:to>
                                        <p:strVal val="visible"/>
                                      </p:to>
                                    </p:set>
                                    <p:animEffect transition="in" filter="fade">
                                      <p:cBhvr>
                                        <p:cTn id="57" dur="1000"/>
                                        <p:tgtEl>
                                          <p:spTgt spid="193"/>
                                        </p:tgtEl>
                                      </p:cBhvr>
                                    </p:animEffect>
                                    <p:anim calcmode="lin" valueType="num">
                                      <p:cBhvr>
                                        <p:cTn id="58" dur="1000" fill="hold"/>
                                        <p:tgtEl>
                                          <p:spTgt spid="193"/>
                                        </p:tgtEl>
                                        <p:attrNameLst>
                                          <p:attrName>ppt_x</p:attrName>
                                        </p:attrNameLst>
                                      </p:cBhvr>
                                      <p:tavLst>
                                        <p:tav tm="0">
                                          <p:val>
                                            <p:strVal val="#ppt_x"/>
                                          </p:val>
                                        </p:tav>
                                        <p:tav tm="100000">
                                          <p:val>
                                            <p:strVal val="#ppt_x"/>
                                          </p:val>
                                        </p:tav>
                                      </p:tavLst>
                                    </p:anim>
                                    <p:anim calcmode="lin" valueType="num">
                                      <p:cBhvr>
                                        <p:cTn id="59" dur="1000" fill="hold"/>
                                        <p:tgtEl>
                                          <p:spTgt spid="193"/>
                                        </p:tgtEl>
                                        <p:attrNameLst>
                                          <p:attrName>ppt_y</p:attrName>
                                        </p:attrNameLst>
                                      </p:cBhvr>
                                      <p:tavLst>
                                        <p:tav tm="0">
                                          <p:val>
                                            <p:strVal val="#ppt_y+.1"/>
                                          </p:val>
                                        </p:tav>
                                        <p:tav tm="100000">
                                          <p:val>
                                            <p:strVal val="#ppt_y"/>
                                          </p:val>
                                        </p:tav>
                                      </p:tavLst>
                                    </p:anim>
                                  </p:childTnLst>
                                </p:cTn>
                              </p:par>
                            </p:childTnLst>
                          </p:cTn>
                        </p:par>
                        <p:par>
                          <p:cTn id="60" fill="hold">
                            <p:stCondLst>
                              <p:cond delay="9000"/>
                            </p:stCondLst>
                            <p:childTnLst>
                              <p:par>
                                <p:cTn id="61" presetID="10" presetClass="entr" presetSubtype="0" fill="hold" grpId="0" nodeType="afterEffect">
                                  <p:stCondLst>
                                    <p:cond delay="0"/>
                                  </p:stCondLst>
                                  <p:childTnLst>
                                    <p:set>
                                      <p:cBhvr>
                                        <p:cTn id="62" dur="1" fill="hold">
                                          <p:stCondLst>
                                            <p:cond delay="0"/>
                                          </p:stCondLst>
                                        </p:cTn>
                                        <p:tgtEl>
                                          <p:spTgt spid="194"/>
                                        </p:tgtEl>
                                        <p:attrNameLst>
                                          <p:attrName>style.visibility</p:attrName>
                                        </p:attrNameLst>
                                      </p:cBhvr>
                                      <p:to>
                                        <p:strVal val="visible"/>
                                      </p:to>
                                    </p:set>
                                    <p:animEffect transition="in" filter="fade">
                                      <p:cBhvr>
                                        <p:cTn id="63" dur="1250"/>
                                        <p:tgtEl>
                                          <p:spTgt spid="19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6" grpId="0" animBg="1"/>
      <p:bldP spid="106" grpId="0"/>
      <p:bldP spid="130" grpId="0"/>
      <p:bldP spid="194"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0"/>
            <a:ext cx="985019" cy="58316"/>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 name="组合 2"/>
          <p:cNvGrpSpPr/>
          <p:nvPr/>
        </p:nvGrpSpPr>
        <p:grpSpPr>
          <a:xfrm>
            <a:off x="192931" y="0"/>
            <a:ext cx="576064" cy="836712"/>
            <a:chOff x="841003" y="360040"/>
            <a:chExt cx="504056" cy="836712"/>
          </a:xfrm>
          <a:gradFill>
            <a:gsLst>
              <a:gs pos="0">
                <a:srgbClr val="0E1A40"/>
              </a:gs>
              <a:gs pos="100000">
                <a:srgbClr val="2F5EB0"/>
              </a:gs>
            </a:gsLst>
            <a:lin ang="13800000" scaled="0"/>
          </a:gradFill>
        </p:grpSpPr>
        <p:sp>
          <p:nvSpPr>
            <p:cNvPr id="4" name="矩形 3"/>
            <p:cNvSpPr/>
            <p:nvPr/>
          </p:nvSpPr>
          <p:spPr>
            <a:xfrm>
              <a:off x="841003" y="360040"/>
              <a:ext cx="504056" cy="54868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等腰三角形 4"/>
            <p:cNvSpPr/>
            <p:nvPr/>
          </p:nvSpPr>
          <p:spPr>
            <a:xfrm rot="10800000">
              <a:off x="841003" y="908720"/>
              <a:ext cx="504056" cy="288032"/>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 name="文本框 9"/>
          <p:cNvSpPr txBox="1"/>
          <p:nvPr/>
        </p:nvSpPr>
        <p:spPr>
          <a:xfrm>
            <a:off x="841003" y="202431"/>
            <a:ext cx="1368152" cy="346249"/>
          </a:xfrm>
          <a:prstGeom prst="rect">
            <a:avLst/>
          </a:prstGeom>
          <a:noFill/>
        </p:spPr>
        <p:txBody>
          <a:bodyPr wrap="square" lIns="68580" tIns="34290" rIns="68580" bIns="34290" rtlCol="0">
            <a:spAutoFit/>
          </a:bodyPr>
          <a:lstStyle/>
          <a:p>
            <a:pPr marL="0" lvl="1"/>
            <a:r>
              <a:rPr lang="zh-CN" altLang="en-US" dirty="0" smtClean="0">
                <a:solidFill>
                  <a:srgbClr val="2F5EB0"/>
                </a:solidFill>
                <a:latin typeface="微软雅黑" pitchFamily="34" charset="-122"/>
                <a:ea typeface="微软雅黑" pitchFamily="34" charset="-122"/>
              </a:rPr>
              <a:t>月度数据</a:t>
            </a:r>
            <a:endParaRPr lang="zh-CN" altLang="en-US" dirty="0">
              <a:solidFill>
                <a:srgbClr val="2F5EB0"/>
              </a:solidFill>
              <a:latin typeface="微软雅黑" pitchFamily="34" charset="-122"/>
              <a:ea typeface="微软雅黑" pitchFamily="34" charset="-122"/>
            </a:endParaRPr>
          </a:p>
        </p:txBody>
      </p:sp>
      <p:sp>
        <p:nvSpPr>
          <p:cNvPr id="9" name="矩形 8"/>
          <p:cNvSpPr/>
          <p:nvPr/>
        </p:nvSpPr>
        <p:spPr>
          <a:xfrm flipH="1">
            <a:off x="-3" y="6525344"/>
            <a:ext cx="12195177" cy="360511"/>
          </a:xfrm>
          <a:prstGeom prst="rect">
            <a:avLst/>
          </a:prstGeom>
          <a:gradFill>
            <a:gsLst>
              <a:gs pos="0">
                <a:srgbClr val="0E1A40"/>
              </a:gs>
              <a:gs pos="100000">
                <a:srgbClr val="2F5EB0"/>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flipH="1">
            <a:off x="-4" y="6596410"/>
            <a:ext cx="12195177" cy="288974"/>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5"/>
          <p:cNvSpPr/>
          <p:nvPr/>
        </p:nvSpPr>
        <p:spPr>
          <a:xfrm>
            <a:off x="9976569" y="6493142"/>
            <a:ext cx="1018294" cy="111815"/>
          </a:xfrm>
          <a:custGeom>
            <a:avLst/>
            <a:gdLst>
              <a:gd name="connsiteX0" fmla="*/ 0 w 926584"/>
              <a:gd name="connsiteY0" fmla="*/ 0 h 118098"/>
              <a:gd name="connsiteX1" fmla="*/ 926584 w 926584"/>
              <a:gd name="connsiteY1" fmla="*/ 0 h 118098"/>
              <a:gd name="connsiteX2" fmla="*/ 926584 w 926584"/>
              <a:gd name="connsiteY2" fmla="*/ 118098 h 118098"/>
              <a:gd name="connsiteX3" fmla="*/ 0 w 926584"/>
              <a:gd name="connsiteY3" fmla="*/ 118098 h 118098"/>
              <a:gd name="connsiteX4" fmla="*/ 0 w 926584"/>
              <a:gd name="connsiteY4" fmla="*/ 0 h 118098"/>
              <a:gd name="connsiteX0" fmla="*/ 55821 w 982405"/>
              <a:gd name="connsiteY0" fmla="*/ 0 h 144680"/>
              <a:gd name="connsiteX1" fmla="*/ 982405 w 982405"/>
              <a:gd name="connsiteY1" fmla="*/ 0 h 144680"/>
              <a:gd name="connsiteX2" fmla="*/ 982405 w 982405"/>
              <a:gd name="connsiteY2" fmla="*/ 118098 h 144680"/>
              <a:gd name="connsiteX3" fmla="*/ 0 w 982405"/>
              <a:gd name="connsiteY3" fmla="*/ 144680 h 144680"/>
              <a:gd name="connsiteX4" fmla="*/ 55821 w 982405"/>
              <a:gd name="connsiteY4" fmla="*/ 0 h 144680"/>
              <a:gd name="connsiteX0" fmla="*/ 55821 w 998354"/>
              <a:gd name="connsiteY0" fmla="*/ 0 h 147338"/>
              <a:gd name="connsiteX1" fmla="*/ 982405 w 998354"/>
              <a:gd name="connsiteY1" fmla="*/ 0 h 147338"/>
              <a:gd name="connsiteX2" fmla="*/ 998354 w 998354"/>
              <a:gd name="connsiteY2" fmla="*/ 147338 h 147338"/>
              <a:gd name="connsiteX3" fmla="*/ 0 w 998354"/>
              <a:gd name="connsiteY3" fmla="*/ 144680 h 147338"/>
              <a:gd name="connsiteX4" fmla="*/ 55821 w 998354"/>
              <a:gd name="connsiteY4" fmla="*/ 0 h 147338"/>
              <a:gd name="connsiteX0" fmla="*/ 84307 w 1026840"/>
              <a:gd name="connsiteY0" fmla="*/ 0 h 150534"/>
              <a:gd name="connsiteX1" fmla="*/ 1010891 w 1026840"/>
              <a:gd name="connsiteY1" fmla="*/ 0 h 150534"/>
              <a:gd name="connsiteX2" fmla="*/ 1026840 w 1026840"/>
              <a:gd name="connsiteY2" fmla="*/ 147338 h 150534"/>
              <a:gd name="connsiteX3" fmla="*/ 0 w 1026840"/>
              <a:gd name="connsiteY3" fmla="*/ 150534 h 150534"/>
              <a:gd name="connsiteX4" fmla="*/ 84307 w 1026840"/>
              <a:gd name="connsiteY4" fmla="*/ 0 h 150534"/>
              <a:gd name="connsiteX0" fmla="*/ 84307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84307 w 1021143"/>
              <a:gd name="connsiteY4" fmla="*/ 0 h 153193"/>
              <a:gd name="connsiteX0" fmla="*/ 92853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92853 w 1021143"/>
              <a:gd name="connsiteY4" fmla="*/ 0 h 153193"/>
              <a:gd name="connsiteX0" fmla="*/ 90004 w 1018294"/>
              <a:gd name="connsiteY0" fmla="*/ 0 h 153193"/>
              <a:gd name="connsiteX1" fmla="*/ 1008042 w 1018294"/>
              <a:gd name="connsiteY1" fmla="*/ 0 h 153193"/>
              <a:gd name="connsiteX2" fmla="*/ 1018294 w 1018294"/>
              <a:gd name="connsiteY2" fmla="*/ 153193 h 153193"/>
              <a:gd name="connsiteX3" fmla="*/ 0 w 1018294"/>
              <a:gd name="connsiteY3" fmla="*/ 142728 h 153193"/>
              <a:gd name="connsiteX4" fmla="*/ 90004 w 1018294"/>
              <a:gd name="connsiteY4" fmla="*/ 0 h 1531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8294" h="153193">
                <a:moveTo>
                  <a:pt x="90004" y="0"/>
                </a:moveTo>
                <a:lnTo>
                  <a:pt x="1008042" y="0"/>
                </a:lnTo>
                <a:lnTo>
                  <a:pt x="1018294" y="153193"/>
                </a:lnTo>
                <a:lnTo>
                  <a:pt x="0" y="142728"/>
                </a:lnTo>
                <a:lnTo>
                  <a:pt x="90004" y="0"/>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10067547" y="6493142"/>
            <a:ext cx="1070600" cy="392242"/>
          </a:xfrm>
          <a:prstGeom prst="rect">
            <a:avLst/>
          </a:prstGeom>
          <a:gradFill>
            <a:gsLst>
              <a:gs pos="0">
                <a:srgbClr val="0E1A40"/>
              </a:gs>
              <a:gs pos="100000">
                <a:srgbClr val="2F5EB0"/>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Rectangle 4"/>
          <p:cNvSpPr txBox="1">
            <a:spLocks noChangeArrowheads="1"/>
          </p:cNvSpPr>
          <p:nvPr/>
        </p:nvSpPr>
        <p:spPr bwMode="auto">
          <a:xfrm>
            <a:off x="9986019" y="6493142"/>
            <a:ext cx="1152128" cy="39224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en-US" altLang="zh-CN" dirty="0" smtClean="0">
                <a:latin typeface="方正兰亭超细黑简体" panose="02000000000000000000" pitchFamily="2" charset="-122"/>
                <a:ea typeface="方正兰亭超细黑简体" panose="02000000000000000000" pitchFamily="2" charset="-122"/>
              </a:rPr>
              <a:t>09</a:t>
            </a:r>
            <a:endParaRPr lang="zh-CN" dirty="0">
              <a:latin typeface="方正兰亭超细黑简体" panose="02000000000000000000" pitchFamily="2" charset="-122"/>
              <a:ea typeface="方正兰亭超细黑简体" panose="02000000000000000000" pitchFamily="2" charset="-122"/>
            </a:endParaRPr>
          </a:p>
        </p:txBody>
      </p:sp>
      <p:sp>
        <p:nvSpPr>
          <p:cNvPr id="14" name="KSO_Shape"/>
          <p:cNvSpPr>
            <a:spLocks/>
          </p:cNvSpPr>
          <p:nvPr/>
        </p:nvSpPr>
        <p:spPr bwMode="auto">
          <a:xfrm>
            <a:off x="334546" y="254607"/>
            <a:ext cx="292833" cy="222065"/>
          </a:xfrm>
          <a:custGeom>
            <a:avLst/>
            <a:gdLst>
              <a:gd name="T0" fmla="*/ 104753 w 3040062"/>
              <a:gd name="T1" fmla="*/ 1241540 h 2303463"/>
              <a:gd name="T2" fmla="*/ 251725 w 3040062"/>
              <a:gd name="T3" fmla="*/ 1260899 h 2303463"/>
              <a:gd name="T4" fmla="*/ 265692 w 3040062"/>
              <a:gd name="T5" fmla="*/ 1110467 h 2303463"/>
              <a:gd name="T6" fmla="*/ 844867 w 3040062"/>
              <a:gd name="T7" fmla="*/ 970596 h 2303463"/>
              <a:gd name="T8" fmla="*/ 870584 w 3040062"/>
              <a:gd name="T9" fmla="*/ 987377 h 2303463"/>
              <a:gd name="T10" fmla="*/ 872172 w 3040062"/>
              <a:gd name="T11" fmla="*/ 1402771 h 2303463"/>
              <a:gd name="T12" fmla="*/ 848359 w 3040062"/>
              <a:gd name="T13" fmla="*/ 1421768 h 2303463"/>
              <a:gd name="T14" fmla="*/ 615315 w 3040062"/>
              <a:gd name="T15" fmla="*/ 1415119 h 2303463"/>
              <a:gd name="T16" fmla="*/ 603250 w 3040062"/>
              <a:gd name="T17" fmla="*/ 1002891 h 2303463"/>
              <a:gd name="T18" fmla="*/ 617855 w 3040062"/>
              <a:gd name="T19" fmla="*/ 975662 h 2303463"/>
              <a:gd name="T20" fmla="*/ 1240437 w 3040062"/>
              <a:gd name="T21" fmla="*/ 749300 h 2303463"/>
              <a:gd name="T22" fmla="*/ 1265867 w 3040062"/>
              <a:gd name="T23" fmla="*/ 766421 h 2303463"/>
              <a:gd name="T24" fmla="*/ 1267138 w 3040062"/>
              <a:gd name="T25" fmla="*/ 1402743 h 2303463"/>
              <a:gd name="T26" fmla="*/ 1243616 w 3040062"/>
              <a:gd name="T27" fmla="*/ 1421766 h 2303463"/>
              <a:gd name="T28" fmla="*/ 1010298 w 3040062"/>
              <a:gd name="T29" fmla="*/ 1415108 h 2303463"/>
              <a:gd name="T30" fmla="*/ 998537 w 3040062"/>
              <a:gd name="T31" fmla="*/ 782273 h 2303463"/>
              <a:gd name="T32" fmla="*/ 1012841 w 3040062"/>
              <a:gd name="T33" fmla="*/ 755007 h 2303463"/>
              <a:gd name="T34" fmla="*/ 2175011 w 3040062"/>
              <a:gd name="T35" fmla="*/ 666432 h 2303463"/>
              <a:gd name="T36" fmla="*/ 2235666 w 3040062"/>
              <a:gd name="T37" fmla="*/ 692135 h 2303463"/>
              <a:gd name="T38" fmla="*/ 2277268 w 3040062"/>
              <a:gd name="T39" fmla="*/ 742271 h 2303463"/>
              <a:gd name="T40" fmla="*/ 2290605 w 3040062"/>
              <a:gd name="T41" fmla="*/ 1286150 h 2303463"/>
              <a:gd name="T42" fmla="*/ 2948603 w 3040062"/>
              <a:gd name="T43" fmla="*/ 1365796 h 2303463"/>
              <a:gd name="T44" fmla="*/ 3005765 w 3040062"/>
              <a:gd name="T45" fmla="*/ 1408316 h 2303463"/>
              <a:gd name="T46" fmla="*/ 3036887 w 3040062"/>
              <a:gd name="T47" fmla="*/ 1473366 h 2303463"/>
              <a:gd name="T48" fmla="*/ 3035616 w 3040062"/>
              <a:gd name="T49" fmla="*/ 2191451 h 2303463"/>
              <a:gd name="T50" fmla="*/ 3001319 w 3040062"/>
              <a:gd name="T51" fmla="*/ 2254597 h 2303463"/>
              <a:gd name="T52" fmla="*/ 2941934 w 3040062"/>
              <a:gd name="T53" fmla="*/ 2294578 h 2303463"/>
              <a:gd name="T54" fmla="*/ 2171200 w 3040062"/>
              <a:gd name="T55" fmla="*/ 2303146 h 2303463"/>
              <a:gd name="T56" fmla="*/ 2113403 w 3040062"/>
              <a:gd name="T57" fmla="*/ 2292040 h 2303463"/>
              <a:gd name="T58" fmla="*/ 1552263 w 3040062"/>
              <a:gd name="T59" fmla="*/ 1741815 h 2303463"/>
              <a:gd name="T60" fmla="*/ 1526223 w 3040062"/>
              <a:gd name="T61" fmla="*/ 1686919 h 2303463"/>
              <a:gd name="T62" fmla="*/ 1529081 w 3040062"/>
              <a:gd name="T63" fmla="*/ 1626946 h 2303463"/>
              <a:gd name="T64" fmla="*/ 1560520 w 3040062"/>
              <a:gd name="T65" fmla="*/ 1574272 h 2303463"/>
              <a:gd name="T66" fmla="*/ 1612919 w 3040062"/>
              <a:gd name="T67" fmla="*/ 1542858 h 2303463"/>
              <a:gd name="T68" fmla="*/ 1673891 w 3040062"/>
              <a:gd name="T69" fmla="*/ 1539685 h 2303463"/>
              <a:gd name="T70" fmla="*/ 1728513 w 3040062"/>
              <a:gd name="T71" fmla="*/ 1565705 h 2303463"/>
              <a:gd name="T72" fmla="*/ 2024167 w 3040062"/>
              <a:gd name="T73" fmla="*/ 760992 h 2303463"/>
              <a:gd name="T74" fmla="*/ 2057829 w 3040062"/>
              <a:gd name="T75" fmla="*/ 704828 h 2303463"/>
              <a:gd name="T76" fmla="*/ 2113721 w 3040062"/>
              <a:gd name="T77" fmla="*/ 670875 h 2303463"/>
              <a:gd name="T78" fmla="*/ 1640947 w 3040062"/>
              <a:gd name="T79" fmla="*/ 485773 h 2303463"/>
              <a:gd name="T80" fmla="*/ 1662436 w 3040062"/>
              <a:gd name="T81" fmla="*/ 507334 h 2303463"/>
              <a:gd name="T82" fmla="*/ 1658328 w 3040062"/>
              <a:gd name="T83" fmla="*/ 1408133 h 2303463"/>
              <a:gd name="T84" fmla="*/ 1631151 w 3040062"/>
              <a:gd name="T85" fmla="*/ 1422401 h 2303463"/>
              <a:gd name="T86" fmla="*/ 1401409 w 3040062"/>
              <a:gd name="T87" fmla="*/ 1410669 h 2303463"/>
              <a:gd name="T88" fmla="*/ 1394457 w 3040062"/>
              <a:gd name="T89" fmla="*/ 510505 h 2303463"/>
              <a:gd name="T90" fmla="*/ 1413734 w 3040062"/>
              <a:gd name="T91" fmla="*/ 486725 h 2303463"/>
              <a:gd name="T92" fmla="*/ 2856582 w 3040062"/>
              <a:gd name="T93" fmla="*/ 2539 h 2303463"/>
              <a:gd name="T94" fmla="*/ 2942924 w 3040062"/>
              <a:gd name="T95" fmla="*/ 45384 h 2303463"/>
              <a:gd name="T96" fmla="*/ 3001649 w 3040062"/>
              <a:gd name="T97" fmla="*/ 130121 h 2303463"/>
              <a:gd name="T98" fmla="*/ 3021012 w 3040062"/>
              <a:gd name="T99" fmla="*/ 1276768 h 2303463"/>
              <a:gd name="T100" fmla="*/ 2944193 w 3040062"/>
              <a:gd name="T101" fmla="*/ 1247252 h 2303463"/>
              <a:gd name="T102" fmla="*/ 374889 w 3040062"/>
              <a:gd name="T103" fmla="*/ 1959424 h 2303463"/>
              <a:gd name="T104" fmla="*/ 127291 w 3040062"/>
              <a:gd name="T105" fmla="*/ 2259336 h 2303463"/>
              <a:gd name="T106" fmla="*/ 50472 w 3040062"/>
              <a:gd name="T107" fmla="*/ 2198402 h 2303463"/>
              <a:gd name="T108" fmla="*/ 6349 w 3040062"/>
              <a:gd name="T109" fmla="*/ 2100970 h 2303463"/>
              <a:gd name="T110" fmla="*/ 3809 w 3040062"/>
              <a:gd name="T111" fmla="*/ 183438 h 2303463"/>
              <a:gd name="T112" fmla="*/ 44441 w 3040062"/>
              <a:gd name="T113" fmla="*/ 83468 h 2303463"/>
              <a:gd name="T114" fmla="*/ 118720 w 3040062"/>
              <a:gd name="T115" fmla="*/ 17773 h 23034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040062" h="2303463">
                <a:moveTo>
                  <a:pt x="124116" y="1098725"/>
                </a:moveTo>
                <a:lnTo>
                  <a:pt x="120307" y="1099042"/>
                </a:lnTo>
                <a:lnTo>
                  <a:pt x="116498" y="1099994"/>
                </a:lnTo>
                <a:lnTo>
                  <a:pt x="113324" y="1101898"/>
                </a:lnTo>
                <a:lnTo>
                  <a:pt x="110467" y="1104120"/>
                </a:lnTo>
                <a:lnTo>
                  <a:pt x="108245" y="1107294"/>
                </a:lnTo>
                <a:lnTo>
                  <a:pt x="106340" y="1110467"/>
                </a:lnTo>
                <a:lnTo>
                  <a:pt x="105071" y="1114276"/>
                </a:lnTo>
                <a:lnTo>
                  <a:pt x="104753" y="1118084"/>
                </a:lnTo>
                <a:lnTo>
                  <a:pt x="104753" y="1241540"/>
                </a:lnTo>
                <a:lnTo>
                  <a:pt x="105071" y="1245348"/>
                </a:lnTo>
                <a:lnTo>
                  <a:pt x="106340" y="1249157"/>
                </a:lnTo>
                <a:lnTo>
                  <a:pt x="108245" y="1252330"/>
                </a:lnTo>
                <a:lnTo>
                  <a:pt x="110467" y="1255187"/>
                </a:lnTo>
                <a:lnTo>
                  <a:pt x="113324" y="1257726"/>
                </a:lnTo>
                <a:lnTo>
                  <a:pt x="116498" y="1259312"/>
                </a:lnTo>
                <a:lnTo>
                  <a:pt x="120307" y="1260899"/>
                </a:lnTo>
                <a:lnTo>
                  <a:pt x="124116" y="1261217"/>
                </a:lnTo>
                <a:lnTo>
                  <a:pt x="247598" y="1261217"/>
                </a:lnTo>
                <a:lnTo>
                  <a:pt x="251725" y="1260899"/>
                </a:lnTo>
                <a:lnTo>
                  <a:pt x="255216" y="1259312"/>
                </a:lnTo>
                <a:lnTo>
                  <a:pt x="258708" y="1257726"/>
                </a:lnTo>
                <a:lnTo>
                  <a:pt x="261565" y="1255187"/>
                </a:lnTo>
                <a:lnTo>
                  <a:pt x="264105" y="1252330"/>
                </a:lnTo>
                <a:lnTo>
                  <a:pt x="265692" y="1249157"/>
                </a:lnTo>
                <a:lnTo>
                  <a:pt x="266644" y="1245348"/>
                </a:lnTo>
                <a:lnTo>
                  <a:pt x="266961" y="1241540"/>
                </a:lnTo>
                <a:lnTo>
                  <a:pt x="266961" y="1118084"/>
                </a:lnTo>
                <a:lnTo>
                  <a:pt x="266644" y="1114276"/>
                </a:lnTo>
                <a:lnTo>
                  <a:pt x="265692" y="1110467"/>
                </a:lnTo>
                <a:lnTo>
                  <a:pt x="264105" y="1107294"/>
                </a:lnTo>
                <a:lnTo>
                  <a:pt x="261565" y="1104120"/>
                </a:lnTo>
                <a:lnTo>
                  <a:pt x="258708" y="1101898"/>
                </a:lnTo>
                <a:lnTo>
                  <a:pt x="255216" y="1099994"/>
                </a:lnTo>
                <a:lnTo>
                  <a:pt x="251725" y="1099042"/>
                </a:lnTo>
                <a:lnTo>
                  <a:pt x="247598" y="1098725"/>
                </a:lnTo>
                <a:lnTo>
                  <a:pt x="124116" y="1098725"/>
                </a:lnTo>
                <a:close/>
                <a:moveTo>
                  <a:pt x="636270" y="969963"/>
                </a:moveTo>
                <a:lnTo>
                  <a:pt x="841692" y="969963"/>
                </a:lnTo>
                <a:lnTo>
                  <a:pt x="844867" y="970596"/>
                </a:lnTo>
                <a:lnTo>
                  <a:pt x="848359" y="970913"/>
                </a:lnTo>
                <a:lnTo>
                  <a:pt x="851534" y="971546"/>
                </a:lnTo>
                <a:lnTo>
                  <a:pt x="854709" y="972813"/>
                </a:lnTo>
                <a:lnTo>
                  <a:pt x="857567" y="974396"/>
                </a:lnTo>
                <a:lnTo>
                  <a:pt x="860107" y="975662"/>
                </a:lnTo>
                <a:lnTo>
                  <a:pt x="862647" y="977878"/>
                </a:lnTo>
                <a:lnTo>
                  <a:pt x="865187" y="979778"/>
                </a:lnTo>
                <a:lnTo>
                  <a:pt x="867092" y="982311"/>
                </a:lnTo>
                <a:lnTo>
                  <a:pt x="868997" y="984844"/>
                </a:lnTo>
                <a:lnTo>
                  <a:pt x="870584" y="987377"/>
                </a:lnTo>
                <a:lnTo>
                  <a:pt x="872172" y="990226"/>
                </a:lnTo>
                <a:lnTo>
                  <a:pt x="873124" y="993076"/>
                </a:lnTo>
                <a:lnTo>
                  <a:pt x="873760" y="996242"/>
                </a:lnTo>
                <a:lnTo>
                  <a:pt x="874712" y="999725"/>
                </a:lnTo>
                <a:lnTo>
                  <a:pt x="874712" y="1002891"/>
                </a:lnTo>
                <a:lnTo>
                  <a:pt x="874712" y="1389790"/>
                </a:lnTo>
                <a:lnTo>
                  <a:pt x="874712" y="1393273"/>
                </a:lnTo>
                <a:lnTo>
                  <a:pt x="873760" y="1396439"/>
                </a:lnTo>
                <a:lnTo>
                  <a:pt x="873124" y="1399605"/>
                </a:lnTo>
                <a:lnTo>
                  <a:pt x="872172" y="1402771"/>
                </a:lnTo>
                <a:lnTo>
                  <a:pt x="870584" y="1405304"/>
                </a:lnTo>
                <a:lnTo>
                  <a:pt x="868997" y="1408154"/>
                </a:lnTo>
                <a:lnTo>
                  <a:pt x="867092" y="1410686"/>
                </a:lnTo>
                <a:lnTo>
                  <a:pt x="865187" y="1413219"/>
                </a:lnTo>
                <a:lnTo>
                  <a:pt x="862647" y="1415119"/>
                </a:lnTo>
                <a:lnTo>
                  <a:pt x="860107" y="1417019"/>
                </a:lnTo>
                <a:lnTo>
                  <a:pt x="857567" y="1418602"/>
                </a:lnTo>
                <a:lnTo>
                  <a:pt x="854709" y="1420185"/>
                </a:lnTo>
                <a:lnTo>
                  <a:pt x="851534" y="1421135"/>
                </a:lnTo>
                <a:lnTo>
                  <a:pt x="848359" y="1421768"/>
                </a:lnTo>
                <a:lnTo>
                  <a:pt x="844867" y="1422401"/>
                </a:lnTo>
                <a:lnTo>
                  <a:pt x="841692" y="1422401"/>
                </a:lnTo>
                <a:lnTo>
                  <a:pt x="636270" y="1422401"/>
                </a:lnTo>
                <a:lnTo>
                  <a:pt x="632777" y="1422401"/>
                </a:lnTo>
                <a:lnTo>
                  <a:pt x="629920" y="1421768"/>
                </a:lnTo>
                <a:lnTo>
                  <a:pt x="626745" y="1421135"/>
                </a:lnTo>
                <a:lnTo>
                  <a:pt x="623570" y="1420185"/>
                </a:lnTo>
                <a:lnTo>
                  <a:pt x="620713" y="1418602"/>
                </a:lnTo>
                <a:lnTo>
                  <a:pt x="617855" y="1417019"/>
                </a:lnTo>
                <a:lnTo>
                  <a:pt x="615315" y="1415119"/>
                </a:lnTo>
                <a:lnTo>
                  <a:pt x="613093" y="1413219"/>
                </a:lnTo>
                <a:lnTo>
                  <a:pt x="610870" y="1410686"/>
                </a:lnTo>
                <a:lnTo>
                  <a:pt x="608965" y="1408154"/>
                </a:lnTo>
                <a:lnTo>
                  <a:pt x="607378" y="1405304"/>
                </a:lnTo>
                <a:lnTo>
                  <a:pt x="606108" y="1402771"/>
                </a:lnTo>
                <a:lnTo>
                  <a:pt x="605155" y="1399605"/>
                </a:lnTo>
                <a:lnTo>
                  <a:pt x="603885" y="1396439"/>
                </a:lnTo>
                <a:lnTo>
                  <a:pt x="603568" y="1393273"/>
                </a:lnTo>
                <a:lnTo>
                  <a:pt x="603250" y="1389790"/>
                </a:lnTo>
                <a:lnTo>
                  <a:pt x="603250" y="1002891"/>
                </a:lnTo>
                <a:lnTo>
                  <a:pt x="603568" y="999725"/>
                </a:lnTo>
                <a:lnTo>
                  <a:pt x="603885" y="996242"/>
                </a:lnTo>
                <a:lnTo>
                  <a:pt x="605155" y="993076"/>
                </a:lnTo>
                <a:lnTo>
                  <a:pt x="606108" y="990226"/>
                </a:lnTo>
                <a:lnTo>
                  <a:pt x="607378" y="987377"/>
                </a:lnTo>
                <a:lnTo>
                  <a:pt x="608965" y="984844"/>
                </a:lnTo>
                <a:lnTo>
                  <a:pt x="610870" y="982311"/>
                </a:lnTo>
                <a:lnTo>
                  <a:pt x="613093" y="979778"/>
                </a:lnTo>
                <a:lnTo>
                  <a:pt x="615315" y="977878"/>
                </a:lnTo>
                <a:lnTo>
                  <a:pt x="617855" y="975662"/>
                </a:lnTo>
                <a:lnTo>
                  <a:pt x="620713" y="974396"/>
                </a:lnTo>
                <a:lnTo>
                  <a:pt x="623570" y="972813"/>
                </a:lnTo>
                <a:lnTo>
                  <a:pt x="626745" y="971546"/>
                </a:lnTo>
                <a:lnTo>
                  <a:pt x="629920" y="970913"/>
                </a:lnTo>
                <a:lnTo>
                  <a:pt x="632777" y="970596"/>
                </a:lnTo>
                <a:lnTo>
                  <a:pt x="636270" y="969963"/>
                </a:lnTo>
                <a:close/>
                <a:moveTo>
                  <a:pt x="1027781" y="749300"/>
                </a:moveTo>
                <a:lnTo>
                  <a:pt x="1031278" y="749300"/>
                </a:lnTo>
                <a:lnTo>
                  <a:pt x="1236940" y="749300"/>
                </a:lnTo>
                <a:lnTo>
                  <a:pt x="1240437" y="749300"/>
                </a:lnTo>
                <a:lnTo>
                  <a:pt x="1243616" y="750251"/>
                </a:lnTo>
                <a:lnTo>
                  <a:pt x="1246476" y="750885"/>
                </a:lnTo>
                <a:lnTo>
                  <a:pt x="1249655" y="751837"/>
                </a:lnTo>
                <a:lnTo>
                  <a:pt x="1252516" y="753105"/>
                </a:lnTo>
                <a:lnTo>
                  <a:pt x="1255377" y="755007"/>
                </a:lnTo>
                <a:lnTo>
                  <a:pt x="1257920" y="756592"/>
                </a:lnTo>
                <a:lnTo>
                  <a:pt x="1260145" y="758812"/>
                </a:lnTo>
                <a:lnTo>
                  <a:pt x="1262370" y="761348"/>
                </a:lnTo>
                <a:lnTo>
                  <a:pt x="1264595" y="763567"/>
                </a:lnTo>
                <a:lnTo>
                  <a:pt x="1265867" y="766421"/>
                </a:lnTo>
                <a:lnTo>
                  <a:pt x="1267138" y="769274"/>
                </a:lnTo>
                <a:lnTo>
                  <a:pt x="1268410" y="772445"/>
                </a:lnTo>
                <a:lnTo>
                  <a:pt x="1269363" y="775615"/>
                </a:lnTo>
                <a:lnTo>
                  <a:pt x="1269681" y="778786"/>
                </a:lnTo>
                <a:lnTo>
                  <a:pt x="1269999" y="782273"/>
                </a:lnTo>
                <a:lnTo>
                  <a:pt x="1269999" y="1389744"/>
                </a:lnTo>
                <a:lnTo>
                  <a:pt x="1269681" y="1393231"/>
                </a:lnTo>
                <a:lnTo>
                  <a:pt x="1269363" y="1396402"/>
                </a:lnTo>
                <a:lnTo>
                  <a:pt x="1268410" y="1399572"/>
                </a:lnTo>
                <a:lnTo>
                  <a:pt x="1267138" y="1402743"/>
                </a:lnTo>
                <a:lnTo>
                  <a:pt x="1265867" y="1405279"/>
                </a:lnTo>
                <a:lnTo>
                  <a:pt x="1264595" y="1408133"/>
                </a:lnTo>
                <a:lnTo>
                  <a:pt x="1262370" y="1410669"/>
                </a:lnTo>
                <a:lnTo>
                  <a:pt x="1260145" y="1413206"/>
                </a:lnTo>
                <a:lnTo>
                  <a:pt x="1257920" y="1415108"/>
                </a:lnTo>
                <a:lnTo>
                  <a:pt x="1255377" y="1417010"/>
                </a:lnTo>
                <a:lnTo>
                  <a:pt x="1252516" y="1418595"/>
                </a:lnTo>
                <a:lnTo>
                  <a:pt x="1249655" y="1420181"/>
                </a:lnTo>
                <a:lnTo>
                  <a:pt x="1246476" y="1421132"/>
                </a:lnTo>
                <a:lnTo>
                  <a:pt x="1243616" y="1421766"/>
                </a:lnTo>
                <a:lnTo>
                  <a:pt x="1240437" y="1422400"/>
                </a:lnTo>
                <a:lnTo>
                  <a:pt x="1236940" y="1422400"/>
                </a:lnTo>
                <a:lnTo>
                  <a:pt x="1031278" y="1422400"/>
                </a:lnTo>
                <a:lnTo>
                  <a:pt x="1027781" y="1422400"/>
                </a:lnTo>
                <a:lnTo>
                  <a:pt x="1024602" y="1421766"/>
                </a:lnTo>
                <a:lnTo>
                  <a:pt x="1021424" y="1421132"/>
                </a:lnTo>
                <a:lnTo>
                  <a:pt x="1018245" y="1420181"/>
                </a:lnTo>
                <a:lnTo>
                  <a:pt x="1015384" y="1418595"/>
                </a:lnTo>
                <a:lnTo>
                  <a:pt x="1012841" y="1417010"/>
                </a:lnTo>
                <a:lnTo>
                  <a:pt x="1010298" y="1415108"/>
                </a:lnTo>
                <a:lnTo>
                  <a:pt x="1007755" y="1413206"/>
                </a:lnTo>
                <a:lnTo>
                  <a:pt x="1005848" y="1410669"/>
                </a:lnTo>
                <a:lnTo>
                  <a:pt x="1003941" y="1408133"/>
                </a:lnTo>
                <a:lnTo>
                  <a:pt x="1002351" y="1405279"/>
                </a:lnTo>
                <a:lnTo>
                  <a:pt x="1000762" y="1402743"/>
                </a:lnTo>
                <a:lnTo>
                  <a:pt x="999808" y="1399572"/>
                </a:lnTo>
                <a:lnTo>
                  <a:pt x="999173" y="1396402"/>
                </a:lnTo>
                <a:lnTo>
                  <a:pt x="998537" y="1393231"/>
                </a:lnTo>
                <a:lnTo>
                  <a:pt x="998537" y="1389744"/>
                </a:lnTo>
                <a:lnTo>
                  <a:pt x="998537" y="782273"/>
                </a:lnTo>
                <a:lnTo>
                  <a:pt x="998537" y="778786"/>
                </a:lnTo>
                <a:lnTo>
                  <a:pt x="999173" y="775615"/>
                </a:lnTo>
                <a:lnTo>
                  <a:pt x="999808" y="772445"/>
                </a:lnTo>
                <a:lnTo>
                  <a:pt x="1000762" y="769274"/>
                </a:lnTo>
                <a:lnTo>
                  <a:pt x="1002351" y="766421"/>
                </a:lnTo>
                <a:lnTo>
                  <a:pt x="1003941" y="763567"/>
                </a:lnTo>
                <a:lnTo>
                  <a:pt x="1005848" y="761348"/>
                </a:lnTo>
                <a:lnTo>
                  <a:pt x="1007755" y="758812"/>
                </a:lnTo>
                <a:lnTo>
                  <a:pt x="1010298" y="756592"/>
                </a:lnTo>
                <a:lnTo>
                  <a:pt x="1012841" y="755007"/>
                </a:lnTo>
                <a:lnTo>
                  <a:pt x="1015384" y="753105"/>
                </a:lnTo>
                <a:lnTo>
                  <a:pt x="1018245" y="751837"/>
                </a:lnTo>
                <a:lnTo>
                  <a:pt x="1021424" y="750885"/>
                </a:lnTo>
                <a:lnTo>
                  <a:pt x="1024602" y="750251"/>
                </a:lnTo>
                <a:lnTo>
                  <a:pt x="1027781" y="749300"/>
                </a:lnTo>
                <a:close/>
                <a:moveTo>
                  <a:pt x="2147065" y="665163"/>
                </a:moveTo>
                <a:lnTo>
                  <a:pt x="2154052" y="665163"/>
                </a:lnTo>
                <a:lnTo>
                  <a:pt x="2161038" y="665163"/>
                </a:lnTo>
                <a:lnTo>
                  <a:pt x="2168025" y="665798"/>
                </a:lnTo>
                <a:lnTo>
                  <a:pt x="2175011" y="666432"/>
                </a:lnTo>
                <a:lnTo>
                  <a:pt x="2181680" y="667702"/>
                </a:lnTo>
                <a:lnTo>
                  <a:pt x="2188349" y="669288"/>
                </a:lnTo>
                <a:lnTo>
                  <a:pt x="2194700" y="670875"/>
                </a:lnTo>
                <a:lnTo>
                  <a:pt x="2201369" y="673413"/>
                </a:lnTo>
                <a:lnTo>
                  <a:pt x="2207085" y="675952"/>
                </a:lnTo>
                <a:lnTo>
                  <a:pt x="2213437" y="678173"/>
                </a:lnTo>
                <a:lnTo>
                  <a:pt x="2219471" y="681346"/>
                </a:lnTo>
                <a:lnTo>
                  <a:pt x="2224869" y="684519"/>
                </a:lnTo>
                <a:lnTo>
                  <a:pt x="2230585" y="688327"/>
                </a:lnTo>
                <a:lnTo>
                  <a:pt x="2235666" y="692135"/>
                </a:lnTo>
                <a:lnTo>
                  <a:pt x="2241065" y="695943"/>
                </a:lnTo>
                <a:lnTo>
                  <a:pt x="2245829" y="700702"/>
                </a:lnTo>
                <a:lnTo>
                  <a:pt x="2250910" y="704828"/>
                </a:lnTo>
                <a:lnTo>
                  <a:pt x="2255356" y="709587"/>
                </a:lnTo>
                <a:lnTo>
                  <a:pt x="2259484" y="714347"/>
                </a:lnTo>
                <a:lnTo>
                  <a:pt x="2263612" y="719741"/>
                </a:lnTo>
                <a:lnTo>
                  <a:pt x="2267423" y="724819"/>
                </a:lnTo>
                <a:lnTo>
                  <a:pt x="2270916" y="730530"/>
                </a:lnTo>
                <a:lnTo>
                  <a:pt x="2274092" y="736559"/>
                </a:lnTo>
                <a:lnTo>
                  <a:pt x="2277268" y="742271"/>
                </a:lnTo>
                <a:lnTo>
                  <a:pt x="2280126" y="748300"/>
                </a:lnTo>
                <a:lnTo>
                  <a:pt x="2282666" y="754646"/>
                </a:lnTo>
                <a:lnTo>
                  <a:pt x="2284572" y="760992"/>
                </a:lnTo>
                <a:lnTo>
                  <a:pt x="2286477" y="767021"/>
                </a:lnTo>
                <a:lnTo>
                  <a:pt x="2287747" y="773685"/>
                </a:lnTo>
                <a:lnTo>
                  <a:pt x="2289018" y="780349"/>
                </a:lnTo>
                <a:lnTo>
                  <a:pt x="2289970" y="787330"/>
                </a:lnTo>
                <a:lnTo>
                  <a:pt x="2290605" y="794311"/>
                </a:lnTo>
                <a:lnTo>
                  <a:pt x="2290605" y="801292"/>
                </a:lnTo>
                <a:lnTo>
                  <a:pt x="2290605" y="1286150"/>
                </a:lnTo>
                <a:lnTo>
                  <a:pt x="2884137" y="1353738"/>
                </a:lnTo>
                <a:lnTo>
                  <a:pt x="2890488" y="1354055"/>
                </a:lnTo>
                <a:lnTo>
                  <a:pt x="2898110" y="1354372"/>
                </a:lnTo>
                <a:lnTo>
                  <a:pt x="2905732" y="1355007"/>
                </a:lnTo>
                <a:lnTo>
                  <a:pt x="2913353" y="1355642"/>
                </a:lnTo>
                <a:lnTo>
                  <a:pt x="2920657" y="1357228"/>
                </a:lnTo>
                <a:lnTo>
                  <a:pt x="2927644" y="1358815"/>
                </a:lnTo>
                <a:lnTo>
                  <a:pt x="2934948" y="1361036"/>
                </a:lnTo>
                <a:lnTo>
                  <a:pt x="2941934" y="1362940"/>
                </a:lnTo>
                <a:lnTo>
                  <a:pt x="2948603" y="1365796"/>
                </a:lnTo>
                <a:lnTo>
                  <a:pt x="2955272" y="1368969"/>
                </a:lnTo>
                <a:lnTo>
                  <a:pt x="2961941" y="1372142"/>
                </a:lnTo>
                <a:lnTo>
                  <a:pt x="2968292" y="1375633"/>
                </a:lnTo>
                <a:lnTo>
                  <a:pt x="2974008" y="1379758"/>
                </a:lnTo>
                <a:lnTo>
                  <a:pt x="2980042" y="1383883"/>
                </a:lnTo>
                <a:lnTo>
                  <a:pt x="2985758" y="1388008"/>
                </a:lnTo>
                <a:lnTo>
                  <a:pt x="2990839" y="1393085"/>
                </a:lnTo>
                <a:lnTo>
                  <a:pt x="2996238" y="1397845"/>
                </a:lnTo>
                <a:lnTo>
                  <a:pt x="3001319" y="1403239"/>
                </a:lnTo>
                <a:lnTo>
                  <a:pt x="3005765" y="1408316"/>
                </a:lnTo>
                <a:lnTo>
                  <a:pt x="3010529" y="1414345"/>
                </a:lnTo>
                <a:lnTo>
                  <a:pt x="3014657" y="1419739"/>
                </a:lnTo>
                <a:lnTo>
                  <a:pt x="3018468" y="1426086"/>
                </a:lnTo>
                <a:lnTo>
                  <a:pt x="3021961" y="1432432"/>
                </a:lnTo>
                <a:lnTo>
                  <a:pt x="3025454" y="1438778"/>
                </a:lnTo>
                <a:lnTo>
                  <a:pt x="3028312" y="1445125"/>
                </a:lnTo>
                <a:lnTo>
                  <a:pt x="3030853" y="1452106"/>
                </a:lnTo>
                <a:lnTo>
                  <a:pt x="3033393" y="1459087"/>
                </a:lnTo>
                <a:lnTo>
                  <a:pt x="3035616" y="1466067"/>
                </a:lnTo>
                <a:lnTo>
                  <a:pt x="3036887" y="1473366"/>
                </a:lnTo>
                <a:lnTo>
                  <a:pt x="3038474" y="1480664"/>
                </a:lnTo>
                <a:lnTo>
                  <a:pt x="3039427" y="1488280"/>
                </a:lnTo>
                <a:lnTo>
                  <a:pt x="3040062" y="1495895"/>
                </a:lnTo>
                <a:lnTo>
                  <a:pt x="3040062" y="1503511"/>
                </a:lnTo>
                <a:lnTo>
                  <a:pt x="3040062" y="2154008"/>
                </a:lnTo>
                <a:lnTo>
                  <a:pt x="3040062" y="2161623"/>
                </a:lnTo>
                <a:lnTo>
                  <a:pt x="3039427" y="2169556"/>
                </a:lnTo>
                <a:lnTo>
                  <a:pt x="3038474" y="2177172"/>
                </a:lnTo>
                <a:lnTo>
                  <a:pt x="3036887" y="2184470"/>
                </a:lnTo>
                <a:lnTo>
                  <a:pt x="3035616" y="2191451"/>
                </a:lnTo>
                <a:lnTo>
                  <a:pt x="3033393" y="2198749"/>
                </a:lnTo>
                <a:lnTo>
                  <a:pt x="3030853" y="2205730"/>
                </a:lnTo>
                <a:lnTo>
                  <a:pt x="3028312" y="2212394"/>
                </a:lnTo>
                <a:lnTo>
                  <a:pt x="3025454" y="2219057"/>
                </a:lnTo>
                <a:lnTo>
                  <a:pt x="3021961" y="2225404"/>
                </a:lnTo>
                <a:lnTo>
                  <a:pt x="3018468" y="2231433"/>
                </a:lnTo>
                <a:lnTo>
                  <a:pt x="3014657" y="2237779"/>
                </a:lnTo>
                <a:lnTo>
                  <a:pt x="3010529" y="2243808"/>
                </a:lnTo>
                <a:lnTo>
                  <a:pt x="3005765" y="2249202"/>
                </a:lnTo>
                <a:lnTo>
                  <a:pt x="3001319" y="2254597"/>
                </a:lnTo>
                <a:lnTo>
                  <a:pt x="2996238" y="2259674"/>
                </a:lnTo>
                <a:lnTo>
                  <a:pt x="2990839" y="2264433"/>
                </a:lnTo>
                <a:lnTo>
                  <a:pt x="2985758" y="2269510"/>
                </a:lnTo>
                <a:lnTo>
                  <a:pt x="2980042" y="2273953"/>
                </a:lnTo>
                <a:lnTo>
                  <a:pt x="2974008" y="2278078"/>
                </a:lnTo>
                <a:lnTo>
                  <a:pt x="2968292" y="2281886"/>
                </a:lnTo>
                <a:lnTo>
                  <a:pt x="2961941" y="2285376"/>
                </a:lnTo>
                <a:lnTo>
                  <a:pt x="2955272" y="2288867"/>
                </a:lnTo>
                <a:lnTo>
                  <a:pt x="2948603" y="2291723"/>
                </a:lnTo>
                <a:lnTo>
                  <a:pt x="2941934" y="2294578"/>
                </a:lnTo>
                <a:lnTo>
                  <a:pt x="2934948" y="2297117"/>
                </a:lnTo>
                <a:lnTo>
                  <a:pt x="2927644" y="2298703"/>
                </a:lnTo>
                <a:lnTo>
                  <a:pt x="2920657" y="2300607"/>
                </a:lnTo>
                <a:lnTo>
                  <a:pt x="2913353" y="2301877"/>
                </a:lnTo>
                <a:lnTo>
                  <a:pt x="2905732" y="2302829"/>
                </a:lnTo>
                <a:lnTo>
                  <a:pt x="2898110" y="2303146"/>
                </a:lnTo>
                <a:lnTo>
                  <a:pt x="2890488" y="2303463"/>
                </a:lnTo>
                <a:lnTo>
                  <a:pt x="2177552" y="2303463"/>
                </a:lnTo>
                <a:lnTo>
                  <a:pt x="2173423" y="2303146"/>
                </a:lnTo>
                <a:lnTo>
                  <a:pt x="2171200" y="2303146"/>
                </a:lnTo>
                <a:lnTo>
                  <a:pt x="2169613" y="2303146"/>
                </a:lnTo>
                <a:lnTo>
                  <a:pt x="2162944" y="2303146"/>
                </a:lnTo>
                <a:lnTo>
                  <a:pt x="2156275" y="2303146"/>
                </a:lnTo>
                <a:lnTo>
                  <a:pt x="2149924" y="2302511"/>
                </a:lnTo>
                <a:lnTo>
                  <a:pt x="2143572" y="2301559"/>
                </a:lnTo>
                <a:lnTo>
                  <a:pt x="2137538" y="2300607"/>
                </a:lnTo>
                <a:lnTo>
                  <a:pt x="2131187" y="2298703"/>
                </a:lnTo>
                <a:lnTo>
                  <a:pt x="2125153" y="2297117"/>
                </a:lnTo>
                <a:lnTo>
                  <a:pt x="2119437" y="2294896"/>
                </a:lnTo>
                <a:lnTo>
                  <a:pt x="2113403" y="2292040"/>
                </a:lnTo>
                <a:lnTo>
                  <a:pt x="2107370" y="2289501"/>
                </a:lnTo>
                <a:lnTo>
                  <a:pt x="2101971" y="2286645"/>
                </a:lnTo>
                <a:lnTo>
                  <a:pt x="2096572" y="2283155"/>
                </a:lnTo>
                <a:lnTo>
                  <a:pt x="2091491" y="2279665"/>
                </a:lnTo>
                <a:lnTo>
                  <a:pt x="2086093" y="2275222"/>
                </a:lnTo>
                <a:lnTo>
                  <a:pt x="2081329" y="2271097"/>
                </a:lnTo>
                <a:lnTo>
                  <a:pt x="2076883" y="2266972"/>
                </a:lnTo>
                <a:lnTo>
                  <a:pt x="1560520" y="1751334"/>
                </a:lnTo>
                <a:lnTo>
                  <a:pt x="1556074" y="1746574"/>
                </a:lnTo>
                <a:lnTo>
                  <a:pt x="1552263" y="1741815"/>
                </a:lnTo>
                <a:lnTo>
                  <a:pt x="1548135" y="1737055"/>
                </a:lnTo>
                <a:lnTo>
                  <a:pt x="1544642" y="1731661"/>
                </a:lnTo>
                <a:lnTo>
                  <a:pt x="1541466" y="1726583"/>
                </a:lnTo>
                <a:lnTo>
                  <a:pt x="1538291" y="1720872"/>
                </a:lnTo>
                <a:lnTo>
                  <a:pt x="1535432" y="1715477"/>
                </a:lnTo>
                <a:lnTo>
                  <a:pt x="1532892" y="1709766"/>
                </a:lnTo>
                <a:lnTo>
                  <a:pt x="1530987" y="1704054"/>
                </a:lnTo>
                <a:lnTo>
                  <a:pt x="1529081" y="1698342"/>
                </a:lnTo>
                <a:lnTo>
                  <a:pt x="1527493" y="1692631"/>
                </a:lnTo>
                <a:lnTo>
                  <a:pt x="1526223" y="1686919"/>
                </a:lnTo>
                <a:lnTo>
                  <a:pt x="1525270" y="1680890"/>
                </a:lnTo>
                <a:lnTo>
                  <a:pt x="1524635" y="1674544"/>
                </a:lnTo>
                <a:lnTo>
                  <a:pt x="1524000" y="1668515"/>
                </a:lnTo>
                <a:lnTo>
                  <a:pt x="1524000" y="1662803"/>
                </a:lnTo>
                <a:lnTo>
                  <a:pt x="1524000" y="1656774"/>
                </a:lnTo>
                <a:lnTo>
                  <a:pt x="1524635" y="1650428"/>
                </a:lnTo>
                <a:lnTo>
                  <a:pt x="1525270" y="1644716"/>
                </a:lnTo>
                <a:lnTo>
                  <a:pt x="1526223" y="1638687"/>
                </a:lnTo>
                <a:lnTo>
                  <a:pt x="1527493" y="1632658"/>
                </a:lnTo>
                <a:lnTo>
                  <a:pt x="1529081" y="1626946"/>
                </a:lnTo>
                <a:lnTo>
                  <a:pt x="1530987" y="1621235"/>
                </a:lnTo>
                <a:lnTo>
                  <a:pt x="1532892" y="1615523"/>
                </a:lnTo>
                <a:lnTo>
                  <a:pt x="1535432" y="1609811"/>
                </a:lnTo>
                <a:lnTo>
                  <a:pt x="1538291" y="1604417"/>
                </a:lnTo>
                <a:lnTo>
                  <a:pt x="1541466" y="1599023"/>
                </a:lnTo>
                <a:lnTo>
                  <a:pt x="1544642" y="1593628"/>
                </a:lnTo>
                <a:lnTo>
                  <a:pt x="1548135" y="1588551"/>
                </a:lnTo>
                <a:lnTo>
                  <a:pt x="1552263" y="1583474"/>
                </a:lnTo>
                <a:lnTo>
                  <a:pt x="1556074" y="1578714"/>
                </a:lnTo>
                <a:lnTo>
                  <a:pt x="1560520" y="1574272"/>
                </a:lnTo>
                <a:lnTo>
                  <a:pt x="1564966" y="1569830"/>
                </a:lnTo>
                <a:lnTo>
                  <a:pt x="1570047" y="1565705"/>
                </a:lnTo>
                <a:lnTo>
                  <a:pt x="1574811" y="1561897"/>
                </a:lnTo>
                <a:lnTo>
                  <a:pt x="1579574" y="1558406"/>
                </a:lnTo>
                <a:lnTo>
                  <a:pt x="1584973" y="1554916"/>
                </a:lnTo>
                <a:lnTo>
                  <a:pt x="1590054" y="1552060"/>
                </a:lnTo>
                <a:lnTo>
                  <a:pt x="1595770" y="1549521"/>
                </a:lnTo>
                <a:lnTo>
                  <a:pt x="1601486" y="1546666"/>
                </a:lnTo>
                <a:lnTo>
                  <a:pt x="1606885" y="1544444"/>
                </a:lnTo>
                <a:lnTo>
                  <a:pt x="1612919" y="1542858"/>
                </a:lnTo>
                <a:lnTo>
                  <a:pt x="1618635" y="1540954"/>
                </a:lnTo>
                <a:lnTo>
                  <a:pt x="1624669" y="1539685"/>
                </a:lnTo>
                <a:lnTo>
                  <a:pt x="1630702" y="1538733"/>
                </a:lnTo>
                <a:lnTo>
                  <a:pt x="1637054" y="1538098"/>
                </a:lnTo>
                <a:lnTo>
                  <a:pt x="1642770" y="1537463"/>
                </a:lnTo>
                <a:lnTo>
                  <a:pt x="1649121" y="1537146"/>
                </a:lnTo>
                <a:lnTo>
                  <a:pt x="1655473" y="1537463"/>
                </a:lnTo>
                <a:lnTo>
                  <a:pt x="1661824" y="1538098"/>
                </a:lnTo>
                <a:lnTo>
                  <a:pt x="1667858" y="1538733"/>
                </a:lnTo>
                <a:lnTo>
                  <a:pt x="1673891" y="1539685"/>
                </a:lnTo>
                <a:lnTo>
                  <a:pt x="1679925" y="1540954"/>
                </a:lnTo>
                <a:lnTo>
                  <a:pt x="1685641" y="1542858"/>
                </a:lnTo>
                <a:lnTo>
                  <a:pt x="1691675" y="1544444"/>
                </a:lnTo>
                <a:lnTo>
                  <a:pt x="1697391" y="1546666"/>
                </a:lnTo>
                <a:lnTo>
                  <a:pt x="1702790" y="1549521"/>
                </a:lnTo>
                <a:lnTo>
                  <a:pt x="1708506" y="1552060"/>
                </a:lnTo>
                <a:lnTo>
                  <a:pt x="1713587" y="1554916"/>
                </a:lnTo>
                <a:lnTo>
                  <a:pt x="1718986" y="1558406"/>
                </a:lnTo>
                <a:lnTo>
                  <a:pt x="1723749" y="1561897"/>
                </a:lnTo>
                <a:lnTo>
                  <a:pt x="1728513" y="1565705"/>
                </a:lnTo>
                <a:lnTo>
                  <a:pt x="1733594" y="1569830"/>
                </a:lnTo>
                <a:lnTo>
                  <a:pt x="1738040" y="1574272"/>
                </a:lnTo>
                <a:lnTo>
                  <a:pt x="2017816" y="1853827"/>
                </a:lnTo>
                <a:lnTo>
                  <a:pt x="2017816" y="801292"/>
                </a:lnTo>
                <a:lnTo>
                  <a:pt x="2018133" y="794311"/>
                </a:lnTo>
                <a:lnTo>
                  <a:pt x="2018451" y="787330"/>
                </a:lnTo>
                <a:lnTo>
                  <a:pt x="2019404" y="780349"/>
                </a:lnTo>
                <a:lnTo>
                  <a:pt x="2020674" y="773685"/>
                </a:lnTo>
                <a:lnTo>
                  <a:pt x="2021944" y="767021"/>
                </a:lnTo>
                <a:lnTo>
                  <a:pt x="2024167" y="760992"/>
                </a:lnTo>
                <a:lnTo>
                  <a:pt x="2026073" y="754646"/>
                </a:lnTo>
                <a:lnTo>
                  <a:pt x="2028613" y="748300"/>
                </a:lnTo>
                <a:lnTo>
                  <a:pt x="2031471" y="742271"/>
                </a:lnTo>
                <a:lnTo>
                  <a:pt x="2034329" y="736559"/>
                </a:lnTo>
                <a:lnTo>
                  <a:pt x="2037823" y="730530"/>
                </a:lnTo>
                <a:lnTo>
                  <a:pt x="2040998" y="724819"/>
                </a:lnTo>
                <a:lnTo>
                  <a:pt x="2045127" y="719741"/>
                </a:lnTo>
                <a:lnTo>
                  <a:pt x="2048937" y="714347"/>
                </a:lnTo>
                <a:lnTo>
                  <a:pt x="2053383" y="709587"/>
                </a:lnTo>
                <a:lnTo>
                  <a:pt x="2057829" y="704828"/>
                </a:lnTo>
                <a:lnTo>
                  <a:pt x="2062275" y="700702"/>
                </a:lnTo>
                <a:lnTo>
                  <a:pt x="2067674" y="695943"/>
                </a:lnTo>
                <a:lnTo>
                  <a:pt x="2072437" y="692135"/>
                </a:lnTo>
                <a:lnTo>
                  <a:pt x="2078154" y="688327"/>
                </a:lnTo>
                <a:lnTo>
                  <a:pt x="2083552" y="684519"/>
                </a:lnTo>
                <a:lnTo>
                  <a:pt x="2089268" y="681346"/>
                </a:lnTo>
                <a:lnTo>
                  <a:pt x="2095302" y="678173"/>
                </a:lnTo>
                <a:lnTo>
                  <a:pt x="2101018" y="675952"/>
                </a:lnTo>
                <a:lnTo>
                  <a:pt x="2107370" y="673413"/>
                </a:lnTo>
                <a:lnTo>
                  <a:pt x="2113721" y="670875"/>
                </a:lnTo>
                <a:lnTo>
                  <a:pt x="2120390" y="669288"/>
                </a:lnTo>
                <a:lnTo>
                  <a:pt x="2127059" y="667702"/>
                </a:lnTo>
                <a:lnTo>
                  <a:pt x="2133728" y="666432"/>
                </a:lnTo>
                <a:lnTo>
                  <a:pt x="2140079" y="665798"/>
                </a:lnTo>
                <a:lnTo>
                  <a:pt x="2147065" y="665163"/>
                </a:lnTo>
                <a:close/>
                <a:moveTo>
                  <a:pt x="1426690" y="484188"/>
                </a:moveTo>
                <a:lnTo>
                  <a:pt x="1631151" y="484188"/>
                </a:lnTo>
                <a:lnTo>
                  <a:pt x="1634627" y="484505"/>
                </a:lnTo>
                <a:lnTo>
                  <a:pt x="1637787" y="484822"/>
                </a:lnTo>
                <a:lnTo>
                  <a:pt x="1640947" y="485773"/>
                </a:lnTo>
                <a:lnTo>
                  <a:pt x="1644107" y="486725"/>
                </a:lnTo>
                <a:lnTo>
                  <a:pt x="1646635" y="488310"/>
                </a:lnTo>
                <a:lnTo>
                  <a:pt x="1649479" y="489895"/>
                </a:lnTo>
                <a:lnTo>
                  <a:pt x="1652008" y="491798"/>
                </a:lnTo>
                <a:lnTo>
                  <a:pt x="1654536" y="493700"/>
                </a:lnTo>
                <a:lnTo>
                  <a:pt x="1656432" y="496237"/>
                </a:lnTo>
                <a:lnTo>
                  <a:pt x="1658328" y="498773"/>
                </a:lnTo>
                <a:lnTo>
                  <a:pt x="1659908" y="501310"/>
                </a:lnTo>
                <a:lnTo>
                  <a:pt x="1661488" y="504164"/>
                </a:lnTo>
                <a:lnTo>
                  <a:pt x="1662436" y="507334"/>
                </a:lnTo>
                <a:lnTo>
                  <a:pt x="1663068" y="510505"/>
                </a:lnTo>
                <a:lnTo>
                  <a:pt x="1663700" y="513676"/>
                </a:lnTo>
                <a:lnTo>
                  <a:pt x="1663700" y="517164"/>
                </a:lnTo>
                <a:lnTo>
                  <a:pt x="1663700" y="1389743"/>
                </a:lnTo>
                <a:lnTo>
                  <a:pt x="1663700" y="1393231"/>
                </a:lnTo>
                <a:lnTo>
                  <a:pt x="1663068" y="1396401"/>
                </a:lnTo>
                <a:lnTo>
                  <a:pt x="1662436" y="1399572"/>
                </a:lnTo>
                <a:lnTo>
                  <a:pt x="1661488" y="1402743"/>
                </a:lnTo>
                <a:lnTo>
                  <a:pt x="1659908" y="1405279"/>
                </a:lnTo>
                <a:lnTo>
                  <a:pt x="1658328" y="1408133"/>
                </a:lnTo>
                <a:lnTo>
                  <a:pt x="1656432" y="1410669"/>
                </a:lnTo>
                <a:lnTo>
                  <a:pt x="1654536" y="1413206"/>
                </a:lnTo>
                <a:lnTo>
                  <a:pt x="1652008" y="1415108"/>
                </a:lnTo>
                <a:lnTo>
                  <a:pt x="1649479" y="1417011"/>
                </a:lnTo>
                <a:lnTo>
                  <a:pt x="1646635" y="1418596"/>
                </a:lnTo>
                <a:lnTo>
                  <a:pt x="1644107" y="1420182"/>
                </a:lnTo>
                <a:lnTo>
                  <a:pt x="1640947" y="1421133"/>
                </a:lnTo>
                <a:lnTo>
                  <a:pt x="1637787" y="1421767"/>
                </a:lnTo>
                <a:lnTo>
                  <a:pt x="1634627" y="1422401"/>
                </a:lnTo>
                <a:lnTo>
                  <a:pt x="1631151" y="1422401"/>
                </a:lnTo>
                <a:lnTo>
                  <a:pt x="1426690" y="1422401"/>
                </a:lnTo>
                <a:lnTo>
                  <a:pt x="1423214" y="1422401"/>
                </a:lnTo>
                <a:lnTo>
                  <a:pt x="1420054" y="1421767"/>
                </a:lnTo>
                <a:lnTo>
                  <a:pt x="1416894" y="1421133"/>
                </a:lnTo>
                <a:lnTo>
                  <a:pt x="1413734" y="1420182"/>
                </a:lnTo>
                <a:lnTo>
                  <a:pt x="1411206" y="1418596"/>
                </a:lnTo>
                <a:lnTo>
                  <a:pt x="1408362" y="1417011"/>
                </a:lnTo>
                <a:lnTo>
                  <a:pt x="1405834" y="1415108"/>
                </a:lnTo>
                <a:lnTo>
                  <a:pt x="1403622" y="1413206"/>
                </a:lnTo>
                <a:lnTo>
                  <a:pt x="1401409" y="1410669"/>
                </a:lnTo>
                <a:lnTo>
                  <a:pt x="1399513" y="1408133"/>
                </a:lnTo>
                <a:lnTo>
                  <a:pt x="1397933" y="1405279"/>
                </a:lnTo>
                <a:lnTo>
                  <a:pt x="1396669" y="1402743"/>
                </a:lnTo>
                <a:lnTo>
                  <a:pt x="1395405" y="1399572"/>
                </a:lnTo>
                <a:lnTo>
                  <a:pt x="1394457" y="1396401"/>
                </a:lnTo>
                <a:lnTo>
                  <a:pt x="1394141" y="1393231"/>
                </a:lnTo>
                <a:lnTo>
                  <a:pt x="1393825" y="1389743"/>
                </a:lnTo>
                <a:lnTo>
                  <a:pt x="1393825" y="517164"/>
                </a:lnTo>
                <a:lnTo>
                  <a:pt x="1394141" y="513676"/>
                </a:lnTo>
                <a:lnTo>
                  <a:pt x="1394457" y="510505"/>
                </a:lnTo>
                <a:lnTo>
                  <a:pt x="1395405" y="507334"/>
                </a:lnTo>
                <a:lnTo>
                  <a:pt x="1396669" y="504164"/>
                </a:lnTo>
                <a:lnTo>
                  <a:pt x="1397933" y="501310"/>
                </a:lnTo>
                <a:lnTo>
                  <a:pt x="1399513" y="498773"/>
                </a:lnTo>
                <a:lnTo>
                  <a:pt x="1401409" y="496237"/>
                </a:lnTo>
                <a:lnTo>
                  <a:pt x="1403622" y="493700"/>
                </a:lnTo>
                <a:lnTo>
                  <a:pt x="1405834" y="491798"/>
                </a:lnTo>
                <a:lnTo>
                  <a:pt x="1408362" y="489895"/>
                </a:lnTo>
                <a:lnTo>
                  <a:pt x="1411206" y="488310"/>
                </a:lnTo>
                <a:lnTo>
                  <a:pt x="1413734" y="486725"/>
                </a:lnTo>
                <a:lnTo>
                  <a:pt x="1416894" y="485773"/>
                </a:lnTo>
                <a:lnTo>
                  <a:pt x="1420054" y="484822"/>
                </a:lnTo>
                <a:lnTo>
                  <a:pt x="1423214" y="484505"/>
                </a:lnTo>
                <a:lnTo>
                  <a:pt x="1426690" y="484188"/>
                </a:lnTo>
                <a:close/>
                <a:moveTo>
                  <a:pt x="183794" y="0"/>
                </a:moveTo>
                <a:lnTo>
                  <a:pt x="193952" y="0"/>
                </a:lnTo>
                <a:lnTo>
                  <a:pt x="2827060" y="0"/>
                </a:lnTo>
                <a:lnTo>
                  <a:pt x="2837218" y="0"/>
                </a:lnTo>
                <a:lnTo>
                  <a:pt x="2847059" y="952"/>
                </a:lnTo>
                <a:lnTo>
                  <a:pt x="2856582" y="2539"/>
                </a:lnTo>
                <a:lnTo>
                  <a:pt x="2866105" y="4443"/>
                </a:lnTo>
                <a:lnTo>
                  <a:pt x="2875628" y="6982"/>
                </a:lnTo>
                <a:lnTo>
                  <a:pt x="2884516" y="10156"/>
                </a:lnTo>
                <a:lnTo>
                  <a:pt x="2893721" y="13964"/>
                </a:lnTo>
                <a:lnTo>
                  <a:pt x="2902292" y="17773"/>
                </a:lnTo>
                <a:lnTo>
                  <a:pt x="2911180" y="22851"/>
                </a:lnTo>
                <a:lnTo>
                  <a:pt x="2919433" y="27611"/>
                </a:lnTo>
                <a:lnTo>
                  <a:pt x="2927369" y="33324"/>
                </a:lnTo>
                <a:lnTo>
                  <a:pt x="2935623" y="39036"/>
                </a:lnTo>
                <a:lnTo>
                  <a:pt x="2942924" y="45384"/>
                </a:lnTo>
                <a:lnTo>
                  <a:pt x="2950225" y="52366"/>
                </a:lnTo>
                <a:lnTo>
                  <a:pt x="2957525" y="59665"/>
                </a:lnTo>
                <a:lnTo>
                  <a:pt x="2964192" y="67282"/>
                </a:lnTo>
                <a:lnTo>
                  <a:pt x="2970540" y="74899"/>
                </a:lnTo>
                <a:lnTo>
                  <a:pt x="2976571" y="83468"/>
                </a:lnTo>
                <a:lnTo>
                  <a:pt x="2982285" y="92037"/>
                </a:lnTo>
                <a:lnTo>
                  <a:pt x="2987682" y="101240"/>
                </a:lnTo>
                <a:lnTo>
                  <a:pt x="2992761" y="110444"/>
                </a:lnTo>
                <a:lnTo>
                  <a:pt x="2997522" y="119965"/>
                </a:lnTo>
                <a:lnTo>
                  <a:pt x="3001649" y="130121"/>
                </a:lnTo>
                <a:lnTo>
                  <a:pt x="3005458" y="140276"/>
                </a:lnTo>
                <a:lnTo>
                  <a:pt x="3008950" y="150749"/>
                </a:lnTo>
                <a:lnTo>
                  <a:pt x="3012124" y="161540"/>
                </a:lnTo>
                <a:lnTo>
                  <a:pt x="3014663" y="172330"/>
                </a:lnTo>
                <a:lnTo>
                  <a:pt x="3016885" y="183438"/>
                </a:lnTo>
                <a:lnTo>
                  <a:pt x="3018473" y="194546"/>
                </a:lnTo>
                <a:lnTo>
                  <a:pt x="3019742" y="205971"/>
                </a:lnTo>
                <a:lnTo>
                  <a:pt x="3020695" y="218031"/>
                </a:lnTo>
                <a:lnTo>
                  <a:pt x="3021012" y="229774"/>
                </a:lnTo>
                <a:lnTo>
                  <a:pt x="3021012" y="1276768"/>
                </a:lnTo>
                <a:lnTo>
                  <a:pt x="3013711" y="1272642"/>
                </a:lnTo>
                <a:lnTo>
                  <a:pt x="3006410" y="1268833"/>
                </a:lnTo>
                <a:lnTo>
                  <a:pt x="2999109" y="1265342"/>
                </a:lnTo>
                <a:lnTo>
                  <a:pt x="2991808" y="1262169"/>
                </a:lnTo>
                <a:lnTo>
                  <a:pt x="2983872" y="1258995"/>
                </a:lnTo>
                <a:lnTo>
                  <a:pt x="2976254" y="1256139"/>
                </a:lnTo>
                <a:lnTo>
                  <a:pt x="2968318" y="1253282"/>
                </a:lnTo>
                <a:lnTo>
                  <a:pt x="2960382" y="1251061"/>
                </a:lnTo>
                <a:lnTo>
                  <a:pt x="2952129" y="1248839"/>
                </a:lnTo>
                <a:lnTo>
                  <a:pt x="2944193" y="1247252"/>
                </a:lnTo>
                <a:lnTo>
                  <a:pt x="2935940" y="1245348"/>
                </a:lnTo>
                <a:lnTo>
                  <a:pt x="2927369" y="1244079"/>
                </a:lnTo>
                <a:lnTo>
                  <a:pt x="2919116" y="1242809"/>
                </a:lnTo>
                <a:lnTo>
                  <a:pt x="2910863" y="1242175"/>
                </a:lnTo>
                <a:lnTo>
                  <a:pt x="2901975" y="1241540"/>
                </a:lnTo>
                <a:lnTo>
                  <a:pt x="2893404" y="1241540"/>
                </a:lnTo>
                <a:lnTo>
                  <a:pt x="2646123" y="1213294"/>
                </a:lnTo>
                <a:lnTo>
                  <a:pt x="2646123" y="313876"/>
                </a:lnTo>
                <a:lnTo>
                  <a:pt x="374889" y="313876"/>
                </a:lnTo>
                <a:lnTo>
                  <a:pt x="374889" y="1959424"/>
                </a:lnTo>
                <a:lnTo>
                  <a:pt x="1610021" y="1959424"/>
                </a:lnTo>
                <a:lnTo>
                  <a:pt x="1923646" y="2273300"/>
                </a:lnTo>
                <a:lnTo>
                  <a:pt x="193952" y="2273300"/>
                </a:lnTo>
                <a:lnTo>
                  <a:pt x="183794" y="2273300"/>
                </a:lnTo>
                <a:lnTo>
                  <a:pt x="173953" y="2272348"/>
                </a:lnTo>
                <a:lnTo>
                  <a:pt x="164113" y="2270761"/>
                </a:lnTo>
                <a:lnTo>
                  <a:pt x="154908" y="2268857"/>
                </a:lnTo>
                <a:lnTo>
                  <a:pt x="145385" y="2266318"/>
                </a:lnTo>
                <a:lnTo>
                  <a:pt x="136496" y="2263144"/>
                </a:lnTo>
                <a:lnTo>
                  <a:pt x="127291" y="2259336"/>
                </a:lnTo>
                <a:lnTo>
                  <a:pt x="118720" y="2255528"/>
                </a:lnTo>
                <a:lnTo>
                  <a:pt x="109832" y="2250450"/>
                </a:lnTo>
                <a:lnTo>
                  <a:pt x="101579" y="2245689"/>
                </a:lnTo>
                <a:lnTo>
                  <a:pt x="93326" y="2240294"/>
                </a:lnTo>
                <a:lnTo>
                  <a:pt x="85390" y="2234264"/>
                </a:lnTo>
                <a:lnTo>
                  <a:pt x="77771" y="2227917"/>
                </a:lnTo>
                <a:lnTo>
                  <a:pt x="70470" y="2220935"/>
                </a:lnTo>
                <a:lnTo>
                  <a:pt x="63487" y="2213635"/>
                </a:lnTo>
                <a:lnTo>
                  <a:pt x="56821" y="2206018"/>
                </a:lnTo>
                <a:lnTo>
                  <a:pt x="50472" y="2198402"/>
                </a:lnTo>
                <a:lnTo>
                  <a:pt x="44441" y="2189833"/>
                </a:lnTo>
                <a:lnTo>
                  <a:pt x="38727" y="2181264"/>
                </a:lnTo>
                <a:lnTo>
                  <a:pt x="33013" y="2172060"/>
                </a:lnTo>
                <a:lnTo>
                  <a:pt x="28252" y="2162856"/>
                </a:lnTo>
                <a:lnTo>
                  <a:pt x="23490" y="2153335"/>
                </a:lnTo>
                <a:lnTo>
                  <a:pt x="19364" y="2143180"/>
                </a:lnTo>
                <a:lnTo>
                  <a:pt x="15237" y="2133024"/>
                </a:lnTo>
                <a:lnTo>
                  <a:pt x="11745" y="2122551"/>
                </a:lnTo>
                <a:lnTo>
                  <a:pt x="8888" y="2112078"/>
                </a:lnTo>
                <a:lnTo>
                  <a:pt x="6349" y="2100970"/>
                </a:lnTo>
                <a:lnTo>
                  <a:pt x="3809" y="2089862"/>
                </a:lnTo>
                <a:lnTo>
                  <a:pt x="2540" y="2078754"/>
                </a:lnTo>
                <a:lnTo>
                  <a:pt x="952" y="2067329"/>
                </a:lnTo>
                <a:lnTo>
                  <a:pt x="318" y="2055269"/>
                </a:lnTo>
                <a:lnTo>
                  <a:pt x="0" y="2043844"/>
                </a:lnTo>
                <a:lnTo>
                  <a:pt x="0" y="229774"/>
                </a:lnTo>
                <a:lnTo>
                  <a:pt x="318" y="218031"/>
                </a:lnTo>
                <a:lnTo>
                  <a:pt x="952" y="205971"/>
                </a:lnTo>
                <a:lnTo>
                  <a:pt x="2540" y="194546"/>
                </a:lnTo>
                <a:lnTo>
                  <a:pt x="3809" y="183438"/>
                </a:lnTo>
                <a:lnTo>
                  <a:pt x="6349" y="172330"/>
                </a:lnTo>
                <a:lnTo>
                  <a:pt x="8888" y="161540"/>
                </a:lnTo>
                <a:lnTo>
                  <a:pt x="11745" y="150749"/>
                </a:lnTo>
                <a:lnTo>
                  <a:pt x="15237" y="140276"/>
                </a:lnTo>
                <a:lnTo>
                  <a:pt x="19364" y="130121"/>
                </a:lnTo>
                <a:lnTo>
                  <a:pt x="23490" y="119965"/>
                </a:lnTo>
                <a:lnTo>
                  <a:pt x="28252" y="110444"/>
                </a:lnTo>
                <a:lnTo>
                  <a:pt x="33013" y="101240"/>
                </a:lnTo>
                <a:lnTo>
                  <a:pt x="38727" y="92037"/>
                </a:lnTo>
                <a:lnTo>
                  <a:pt x="44441" y="83468"/>
                </a:lnTo>
                <a:lnTo>
                  <a:pt x="50472" y="74899"/>
                </a:lnTo>
                <a:lnTo>
                  <a:pt x="56821" y="67282"/>
                </a:lnTo>
                <a:lnTo>
                  <a:pt x="63487" y="59665"/>
                </a:lnTo>
                <a:lnTo>
                  <a:pt x="70470" y="52366"/>
                </a:lnTo>
                <a:lnTo>
                  <a:pt x="77771" y="45384"/>
                </a:lnTo>
                <a:lnTo>
                  <a:pt x="85390" y="39036"/>
                </a:lnTo>
                <a:lnTo>
                  <a:pt x="93326" y="33324"/>
                </a:lnTo>
                <a:lnTo>
                  <a:pt x="101579" y="27611"/>
                </a:lnTo>
                <a:lnTo>
                  <a:pt x="109832" y="22851"/>
                </a:lnTo>
                <a:lnTo>
                  <a:pt x="118720" y="17773"/>
                </a:lnTo>
                <a:lnTo>
                  <a:pt x="127291" y="13964"/>
                </a:lnTo>
                <a:lnTo>
                  <a:pt x="136496" y="10156"/>
                </a:lnTo>
                <a:lnTo>
                  <a:pt x="145385" y="6982"/>
                </a:lnTo>
                <a:lnTo>
                  <a:pt x="154908" y="4443"/>
                </a:lnTo>
                <a:lnTo>
                  <a:pt x="164113" y="2539"/>
                </a:lnTo>
                <a:lnTo>
                  <a:pt x="173953" y="952"/>
                </a:lnTo>
                <a:lnTo>
                  <a:pt x="183794" y="0"/>
                </a:lnTo>
                <a:close/>
              </a:path>
            </a:pathLst>
          </a:custGeom>
          <a:solidFill>
            <a:schemeClr val="bg1"/>
          </a:solidFill>
          <a:ln>
            <a:noFill/>
          </a:ln>
          <a:effectLst>
            <a:outerShdw blurRad="50800" dist="38100" dir="2700000" algn="tl" rotWithShape="0">
              <a:prstClr val="black">
                <a:alpha val="40000"/>
              </a:prstClr>
            </a:outerShdw>
          </a:effectLst>
          <a:extLst/>
        </p:spPr>
        <p:txBody>
          <a:bodyPr anchor="ctr">
            <a:scene3d>
              <a:camera prst="orthographicFront"/>
              <a:lightRig rig="threePt" dir="t"/>
            </a:scene3d>
            <a:sp3d>
              <a:contourClr>
                <a:srgbClr val="FFFFFF"/>
              </a:contourClr>
            </a:sp3d>
          </a:bodyPr>
          <a:lstStyle/>
          <a:p>
            <a:pPr algn="ctr">
              <a:defRPr/>
            </a:pPr>
            <a:endParaRPr lang="zh-CN" altLang="en-US">
              <a:solidFill>
                <a:schemeClr val="bg1"/>
              </a:solidFill>
              <a:latin typeface="微软雅黑" panose="020B0503020204020204" pitchFamily="34" charset="-122"/>
              <a:ea typeface="微软雅黑" panose="020B0503020204020204" pitchFamily="34" charset="-122"/>
            </a:endParaRPr>
          </a:p>
        </p:txBody>
      </p:sp>
      <p:graphicFrame>
        <p:nvGraphicFramePr>
          <p:cNvPr id="145" name="Chart 6"/>
          <p:cNvGraphicFramePr/>
          <p:nvPr>
            <p:extLst>
              <p:ext uri="{D42A27DB-BD31-4B8C-83A1-F6EECF244321}">
                <p14:modId xmlns:p14="http://schemas.microsoft.com/office/powerpoint/2010/main" val="3618640305"/>
              </p:ext>
            </p:extLst>
          </p:nvPr>
        </p:nvGraphicFramePr>
        <p:xfrm>
          <a:off x="1109544" y="831490"/>
          <a:ext cx="10118962" cy="2900458"/>
        </p:xfrm>
        <a:graphic>
          <a:graphicData uri="http://schemas.openxmlformats.org/drawingml/2006/chart">
            <c:chart xmlns:c="http://schemas.openxmlformats.org/drawingml/2006/chart" xmlns:r="http://schemas.openxmlformats.org/officeDocument/2006/relationships" r:id="rId3"/>
          </a:graphicData>
        </a:graphic>
      </p:graphicFrame>
      <p:sp>
        <p:nvSpPr>
          <p:cNvPr id="146" name="Rektangel 76"/>
          <p:cNvSpPr>
            <a:spLocks noChangeArrowheads="1"/>
          </p:cNvSpPr>
          <p:nvPr/>
        </p:nvSpPr>
        <p:spPr bwMode="auto">
          <a:xfrm>
            <a:off x="5005522" y="3728065"/>
            <a:ext cx="129535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defRPr sz="2400">
                <a:solidFill>
                  <a:schemeClr val="tx1"/>
                </a:solidFill>
                <a:latin typeface="Calibri" panose="020F0502020204030204" pitchFamily="34" charset="0"/>
                <a:ea typeface="ＭＳ Ｐゴシック" panose="020B0600070205080204" pitchFamily="34" charset="-128"/>
              </a:defRPr>
            </a:lvl2pPr>
            <a:lvl3pPr marL="1143000" indent="-228600" eaLnBrk="0" hangingPunct="0">
              <a:defRPr sz="2400">
                <a:solidFill>
                  <a:schemeClr val="tx1"/>
                </a:solidFill>
                <a:latin typeface="Calibri" panose="020F0502020204030204" pitchFamily="34" charset="0"/>
                <a:ea typeface="ＭＳ Ｐゴシック" panose="020B0600070205080204" pitchFamily="34" charset="-128"/>
              </a:defRPr>
            </a:lvl3pPr>
            <a:lvl4pPr marL="1600200" indent="-228600" eaLnBrk="0" hangingPunct="0">
              <a:defRPr sz="2400">
                <a:solidFill>
                  <a:schemeClr val="tx1"/>
                </a:solidFill>
                <a:latin typeface="Calibri" panose="020F0502020204030204" pitchFamily="34" charset="0"/>
                <a:ea typeface="ＭＳ Ｐゴシック" panose="020B0600070205080204" pitchFamily="34" charset="-128"/>
              </a:defRPr>
            </a:lvl4pPr>
            <a:lvl5pPr marL="2057400" indent="-228600" eaLnBrk="0" hangingPunct="0">
              <a:defRPr sz="24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Calibri" panose="020F0502020204030204" pitchFamily="34" charset="0"/>
                <a:ea typeface="ＭＳ Ｐゴシック" panose="020B0600070205080204" pitchFamily="34" charset="-128"/>
              </a:defRPr>
            </a:lvl9pPr>
          </a:lstStyle>
          <a:p>
            <a:pPr lvl="0" fontAlgn="base">
              <a:spcBef>
                <a:spcPct val="0"/>
              </a:spcBef>
              <a:spcAft>
                <a:spcPct val="0"/>
              </a:spcAft>
            </a:pPr>
            <a:r>
              <a:rPr lang="zh-CN" altLang="en-US" sz="1800" b="1" dirty="0">
                <a:solidFill>
                  <a:srgbClr val="2F5EB0"/>
                </a:solidFill>
                <a:latin typeface="Impact MT Std" pitchFamily="34" charset="0"/>
                <a:ea typeface="微软雅黑" pitchFamily="34" charset="-122"/>
              </a:rPr>
              <a:t>输入标题</a:t>
            </a:r>
            <a:endParaRPr lang="en-US" altLang="zh-CN" sz="4400" b="1" dirty="0">
              <a:solidFill>
                <a:srgbClr val="2F5EB0"/>
              </a:solidFill>
              <a:cs typeface="Arial" pitchFamily="34" charset="0"/>
            </a:endParaRPr>
          </a:p>
        </p:txBody>
      </p:sp>
      <p:sp>
        <p:nvSpPr>
          <p:cNvPr id="147" name="Oval 175"/>
          <p:cNvSpPr>
            <a:spLocks noChangeArrowheads="1"/>
          </p:cNvSpPr>
          <p:nvPr/>
        </p:nvSpPr>
        <p:spPr bwMode="auto">
          <a:xfrm>
            <a:off x="4801443" y="3788145"/>
            <a:ext cx="204079" cy="204079"/>
          </a:xfrm>
          <a:prstGeom prst="ellipse">
            <a:avLst/>
          </a:prstGeom>
          <a:solidFill>
            <a:srgbClr val="2F5EB0"/>
          </a:solidFill>
          <a:ln w="9525">
            <a:solidFill>
              <a:srgbClr val="FFFFFF"/>
            </a:solidFill>
            <a:round/>
            <a:headEnd/>
            <a:tailEnd/>
          </a:ln>
          <a:effectLst>
            <a:innerShdw blurRad="63500" dist="50800" dir="13500000">
              <a:prstClr val="black">
                <a:alpha val="50000"/>
              </a:prstClr>
            </a:innerShdw>
          </a:effectLst>
        </p:spPr>
        <p:txBody>
          <a:bodyPr anchor="ctr"/>
          <a:lstStyle>
            <a:lvl1pPr eaLnBrk="0" hangingPunct="0">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defRPr sz="2400">
                <a:solidFill>
                  <a:schemeClr val="tx1"/>
                </a:solidFill>
                <a:latin typeface="Calibri" panose="020F0502020204030204" pitchFamily="34" charset="0"/>
                <a:ea typeface="ＭＳ Ｐゴシック" panose="020B0600070205080204" pitchFamily="34" charset="-128"/>
              </a:defRPr>
            </a:lvl2pPr>
            <a:lvl3pPr marL="1143000" indent="-228600" eaLnBrk="0" hangingPunct="0">
              <a:defRPr sz="2400">
                <a:solidFill>
                  <a:schemeClr val="tx1"/>
                </a:solidFill>
                <a:latin typeface="Calibri" panose="020F0502020204030204" pitchFamily="34" charset="0"/>
                <a:ea typeface="ＭＳ Ｐゴシック" panose="020B0600070205080204" pitchFamily="34" charset="-128"/>
              </a:defRPr>
            </a:lvl3pPr>
            <a:lvl4pPr marL="1600200" indent="-228600" eaLnBrk="0" hangingPunct="0">
              <a:defRPr sz="2400">
                <a:solidFill>
                  <a:schemeClr val="tx1"/>
                </a:solidFill>
                <a:latin typeface="Calibri" panose="020F0502020204030204" pitchFamily="34" charset="0"/>
                <a:ea typeface="ＭＳ Ｐゴシック" panose="020B0600070205080204" pitchFamily="34" charset="-128"/>
              </a:defRPr>
            </a:lvl4pPr>
            <a:lvl5pPr marL="2057400" indent="-228600" eaLnBrk="0" hangingPunct="0">
              <a:defRPr sz="24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Calibri" panose="020F0502020204030204" pitchFamily="34" charset="0"/>
                <a:ea typeface="ＭＳ Ｐゴシック" panose="020B0600070205080204" pitchFamily="34" charset="-128"/>
              </a:defRPr>
            </a:lvl9pPr>
          </a:lstStyle>
          <a:p>
            <a:pPr algn="ctr" defTabSz="914400" eaLnBrk="1" hangingPunct="1"/>
            <a:endParaRPr lang="nb-NO" altLang="id-ID" sz="1600">
              <a:solidFill>
                <a:srgbClr val="404040"/>
              </a:solidFill>
              <a:latin typeface="+mn-lt"/>
            </a:endParaRPr>
          </a:p>
        </p:txBody>
      </p:sp>
      <p:sp>
        <p:nvSpPr>
          <p:cNvPr id="148" name="Rektangel 76"/>
          <p:cNvSpPr>
            <a:spLocks noChangeArrowheads="1"/>
          </p:cNvSpPr>
          <p:nvPr/>
        </p:nvSpPr>
        <p:spPr bwMode="auto">
          <a:xfrm>
            <a:off x="6333802" y="3728065"/>
            <a:ext cx="129535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defRPr sz="2400">
                <a:solidFill>
                  <a:schemeClr val="tx1"/>
                </a:solidFill>
                <a:latin typeface="Calibri" panose="020F0502020204030204" pitchFamily="34" charset="0"/>
                <a:ea typeface="ＭＳ Ｐゴシック" panose="020B0600070205080204" pitchFamily="34" charset="-128"/>
              </a:defRPr>
            </a:lvl2pPr>
            <a:lvl3pPr marL="1143000" indent="-228600" eaLnBrk="0" hangingPunct="0">
              <a:defRPr sz="2400">
                <a:solidFill>
                  <a:schemeClr val="tx1"/>
                </a:solidFill>
                <a:latin typeface="Calibri" panose="020F0502020204030204" pitchFamily="34" charset="0"/>
                <a:ea typeface="ＭＳ Ｐゴシック" panose="020B0600070205080204" pitchFamily="34" charset="-128"/>
              </a:defRPr>
            </a:lvl3pPr>
            <a:lvl4pPr marL="1600200" indent="-228600" eaLnBrk="0" hangingPunct="0">
              <a:defRPr sz="2400">
                <a:solidFill>
                  <a:schemeClr val="tx1"/>
                </a:solidFill>
                <a:latin typeface="Calibri" panose="020F0502020204030204" pitchFamily="34" charset="0"/>
                <a:ea typeface="ＭＳ Ｐゴシック" panose="020B0600070205080204" pitchFamily="34" charset="-128"/>
              </a:defRPr>
            </a:lvl4pPr>
            <a:lvl5pPr marL="2057400" indent="-228600" eaLnBrk="0" hangingPunct="0">
              <a:defRPr sz="24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Calibri" panose="020F0502020204030204" pitchFamily="34" charset="0"/>
                <a:ea typeface="ＭＳ Ｐゴシック" panose="020B0600070205080204" pitchFamily="34" charset="-128"/>
              </a:defRPr>
            </a:lvl9pPr>
          </a:lstStyle>
          <a:p>
            <a:pPr lvl="0" fontAlgn="base">
              <a:spcBef>
                <a:spcPct val="0"/>
              </a:spcBef>
              <a:spcAft>
                <a:spcPct val="0"/>
              </a:spcAft>
            </a:pPr>
            <a:r>
              <a:rPr lang="zh-CN" altLang="en-US" sz="1800" b="1" dirty="0">
                <a:solidFill>
                  <a:schemeClr val="tx1">
                    <a:lumMod val="50000"/>
                    <a:lumOff val="50000"/>
                  </a:schemeClr>
                </a:solidFill>
                <a:latin typeface="Impact MT Std" pitchFamily="34" charset="0"/>
                <a:ea typeface="微软雅黑" pitchFamily="34" charset="-122"/>
              </a:rPr>
              <a:t>输入标题</a:t>
            </a:r>
            <a:endParaRPr lang="en-US" altLang="zh-CN" sz="4400" b="1" dirty="0">
              <a:solidFill>
                <a:schemeClr val="tx1">
                  <a:lumMod val="50000"/>
                  <a:lumOff val="50000"/>
                </a:schemeClr>
              </a:solidFill>
              <a:cs typeface="Arial" pitchFamily="34" charset="0"/>
            </a:endParaRPr>
          </a:p>
        </p:txBody>
      </p:sp>
      <p:sp>
        <p:nvSpPr>
          <p:cNvPr id="149" name="Oval 175"/>
          <p:cNvSpPr>
            <a:spLocks noChangeArrowheads="1"/>
          </p:cNvSpPr>
          <p:nvPr/>
        </p:nvSpPr>
        <p:spPr bwMode="auto">
          <a:xfrm>
            <a:off x="6156876" y="3788145"/>
            <a:ext cx="196586" cy="196586"/>
          </a:xfrm>
          <a:prstGeom prst="ellipse">
            <a:avLst/>
          </a:prstGeom>
          <a:solidFill>
            <a:schemeClr val="bg1">
              <a:lumMod val="65000"/>
              <a:alpha val="67059"/>
            </a:schemeClr>
          </a:solidFill>
          <a:ln w="9525">
            <a:solidFill>
              <a:srgbClr val="FFFFFF"/>
            </a:solidFill>
            <a:round/>
            <a:headEnd/>
            <a:tailEnd/>
          </a:ln>
          <a:effectLst>
            <a:innerShdw blurRad="63500" dist="50800" dir="13500000">
              <a:prstClr val="black">
                <a:alpha val="50000"/>
              </a:prstClr>
            </a:innerShdw>
          </a:effectLst>
        </p:spPr>
        <p:txBody>
          <a:bodyPr anchor="ctr"/>
          <a:lstStyle>
            <a:lvl1pPr eaLnBrk="0" hangingPunct="0">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defRPr sz="2400">
                <a:solidFill>
                  <a:schemeClr val="tx1"/>
                </a:solidFill>
                <a:latin typeface="Calibri" panose="020F0502020204030204" pitchFamily="34" charset="0"/>
                <a:ea typeface="ＭＳ Ｐゴシック" panose="020B0600070205080204" pitchFamily="34" charset="-128"/>
              </a:defRPr>
            </a:lvl2pPr>
            <a:lvl3pPr marL="1143000" indent="-228600" eaLnBrk="0" hangingPunct="0">
              <a:defRPr sz="2400">
                <a:solidFill>
                  <a:schemeClr val="tx1"/>
                </a:solidFill>
                <a:latin typeface="Calibri" panose="020F0502020204030204" pitchFamily="34" charset="0"/>
                <a:ea typeface="ＭＳ Ｐゴシック" panose="020B0600070205080204" pitchFamily="34" charset="-128"/>
              </a:defRPr>
            </a:lvl3pPr>
            <a:lvl4pPr marL="1600200" indent="-228600" eaLnBrk="0" hangingPunct="0">
              <a:defRPr sz="2400">
                <a:solidFill>
                  <a:schemeClr val="tx1"/>
                </a:solidFill>
                <a:latin typeface="Calibri" panose="020F0502020204030204" pitchFamily="34" charset="0"/>
                <a:ea typeface="ＭＳ Ｐゴシック" panose="020B0600070205080204" pitchFamily="34" charset="-128"/>
              </a:defRPr>
            </a:lvl4pPr>
            <a:lvl5pPr marL="2057400" indent="-228600" eaLnBrk="0" hangingPunct="0">
              <a:defRPr sz="24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Calibri" panose="020F0502020204030204" pitchFamily="34" charset="0"/>
                <a:ea typeface="ＭＳ Ｐゴシック" panose="020B0600070205080204" pitchFamily="34" charset="-128"/>
              </a:defRPr>
            </a:lvl9pPr>
          </a:lstStyle>
          <a:p>
            <a:pPr algn="ctr" defTabSz="914400" eaLnBrk="1" hangingPunct="1"/>
            <a:endParaRPr lang="nb-NO" altLang="id-ID" sz="1600">
              <a:solidFill>
                <a:srgbClr val="404040"/>
              </a:solidFill>
              <a:latin typeface="+mn-lt"/>
            </a:endParaRPr>
          </a:p>
        </p:txBody>
      </p:sp>
      <p:sp>
        <p:nvSpPr>
          <p:cNvPr id="167" name="TextBox 166"/>
          <p:cNvSpPr txBox="1"/>
          <p:nvPr/>
        </p:nvSpPr>
        <p:spPr>
          <a:xfrm>
            <a:off x="1993131" y="5016078"/>
            <a:ext cx="8172908" cy="646331"/>
          </a:xfrm>
          <a:prstGeom prst="rect">
            <a:avLst/>
          </a:prstGeom>
          <a:noFill/>
        </p:spPr>
        <p:txBody>
          <a:bodyPr wrap="square" lIns="0" tIns="0" rIns="0" bIns="0" rtlCol="0">
            <a:spAutoFit/>
          </a:bodyPr>
          <a:lstStyle/>
          <a:p>
            <a:pPr algn="just"/>
            <a:r>
              <a:rPr lang="zh-CN" altLang="en-US" sz="1400" dirty="0" smtClean="0">
                <a:solidFill>
                  <a:schemeClr val="tx1">
                    <a:lumMod val="50000"/>
                    <a:lumOff val="50000"/>
                  </a:schemeClr>
                </a:solidFill>
                <a:latin typeface="Impact MT Std" pitchFamily="34" charset="0"/>
                <a:ea typeface="微软雅黑" panose="020B0503020204020204" pitchFamily="34" charset="-122"/>
              </a:rPr>
              <a:t>点击输入简要文字解说，解说文字尽量概括精炼，不用多余的文字修饰，简洁精准的 解说所提炼的核心概念。点击输入简要文字解说，解说文字尽量概括精炼，不用多余的文字修饰，简洁精准的 解说所提炼的核心概念。</a:t>
            </a:r>
          </a:p>
        </p:txBody>
      </p:sp>
      <p:sp>
        <p:nvSpPr>
          <p:cNvPr id="168" name="TextBox 167"/>
          <p:cNvSpPr txBox="1"/>
          <p:nvPr/>
        </p:nvSpPr>
        <p:spPr>
          <a:xfrm>
            <a:off x="5082360" y="4581128"/>
            <a:ext cx="2059343" cy="307777"/>
          </a:xfrm>
          <a:prstGeom prst="rect">
            <a:avLst/>
          </a:prstGeom>
          <a:noFill/>
        </p:spPr>
        <p:txBody>
          <a:bodyPr wrap="square" lIns="0" tIns="0" rIns="0" bIns="0" rtlCol="0">
            <a:spAutoFit/>
          </a:bodyPr>
          <a:lstStyle/>
          <a:p>
            <a:r>
              <a:rPr lang="zh-CN" altLang="en-US" sz="2000" b="1" dirty="0" smtClean="0">
                <a:solidFill>
                  <a:srgbClr val="2F5EB0"/>
                </a:solidFill>
                <a:latin typeface="Impact MT Std" pitchFamily="34" charset="0"/>
                <a:ea typeface="微软雅黑" pitchFamily="34" charset="-122"/>
              </a:rPr>
              <a:t>点击输入标题文本</a:t>
            </a:r>
            <a:endParaRPr lang="zh-CN" altLang="en-US" sz="2000" b="1" dirty="0">
              <a:solidFill>
                <a:srgbClr val="2F5EB0"/>
              </a:solidFill>
              <a:latin typeface="Impact MT Std" pitchFamily="34" charset="0"/>
              <a:ea typeface="微软雅黑" pitchFamily="34" charset="-122"/>
            </a:endParaRPr>
          </a:p>
        </p:txBody>
      </p:sp>
      <p:sp>
        <p:nvSpPr>
          <p:cNvPr id="169" name="TextBox 168"/>
          <p:cNvSpPr txBox="1"/>
          <p:nvPr/>
        </p:nvSpPr>
        <p:spPr>
          <a:xfrm>
            <a:off x="13514411" y="7029400"/>
            <a:ext cx="877163" cy="369332"/>
          </a:xfrm>
          <a:prstGeom prst="rect">
            <a:avLst/>
          </a:prstGeom>
          <a:noFill/>
        </p:spPr>
        <p:txBody>
          <a:bodyPr wrap="none" rtlCol="0">
            <a:spAutoFit/>
          </a:bodyPr>
          <a:lstStyle/>
          <a:p>
            <a:r>
              <a:rPr lang="zh-CN" altLang="en-US" dirty="0" smtClean="0"/>
              <a:t>延时符</a:t>
            </a:r>
            <a:endParaRPr lang="zh-CN" altLang="en-US" dirty="0"/>
          </a:p>
        </p:txBody>
      </p:sp>
    </p:spTree>
    <p:extLst>
      <p:ext uri="{BB962C8B-B14F-4D97-AF65-F5344CB8AC3E}">
        <p14:creationId xmlns:p14="http://schemas.microsoft.com/office/powerpoint/2010/main" val="148054228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45"/>
                                        </p:tgtEl>
                                        <p:attrNameLst>
                                          <p:attrName>style.visibility</p:attrName>
                                        </p:attrNameLst>
                                      </p:cBhvr>
                                      <p:to>
                                        <p:strVal val="visible"/>
                                      </p:to>
                                    </p:set>
                                    <p:animEffect transition="in" filter="fade">
                                      <p:cBhvr>
                                        <p:cTn id="7" dur="1000"/>
                                        <p:tgtEl>
                                          <p:spTgt spid="145"/>
                                        </p:tgtEl>
                                      </p:cBhvr>
                                    </p:animEffect>
                                    <p:anim calcmode="lin" valueType="num">
                                      <p:cBhvr>
                                        <p:cTn id="8" dur="1000" fill="hold"/>
                                        <p:tgtEl>
                                          <p:spTgt spid="145"/>
                                        </p:tgtEl>
                                        <p:attrNameLst>
                                          <p:attrName>ppt_x</p:attrName>
                                        </p:attrNameLst>
                                      </p:cBhvr>
                                      <p:tavLst>
                                        <p:tav tm="0">
                                          <p:val>
                                            <p:strVal val="#ppt_x"/>
                                          </p:val>
                                        </p:tav>
                                        <p:tav tm="100000">
                                          <p:val>
                                            <p:strVal val="#ppt_x"/>
                                          </p:val>
                                        </p:tav>
                                      </p:tavLst>
                                    </p:anim>
                                    <p:anim calcmode="lin" valueType="num">
                                      <p:cBhvr>
                                        <p:cTn id="9" dur="1000" fill="hold"/>
                                        <p:tgtEl>
                                          <p:spTgt spid="145"/>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146"/>
                                        </p:tgtEl>
                                        <p:attrNameLst>
                                          <p:attrName>style.visibility</p:attrName>
                                        </p:attrNameLst>
                                      </p:cBhvr>
                                      <p:to>
                                        <p:strVal val="visible"/>
                                      </p:to>
                                    </p:set>
                                    <p:animEffect transition="in" filter="fade">
                                      <p:cBhvr>
                                        <p:cTn id="13" dur="1000"/>
                                        <p:tgtEl>
                                          <p:spTgt spid="146"/>
                                        </p:tgtEl>
                                      </p:cBhvr>
                                    </p:animEffect>
                                    <p:anim calcmode="lin" valueType="num">
                                      <p:cBhvr>
                                        <p:cTn id="14" dur="1000" fill="hold"/>
                                        <p:tgtEl>
                                          <p:spTgt spid="146"/>
                                        </p:tgtEl>
                                        <p:attrNameLst>
                                          <p:attrName>ppt_x</p:attrName>
                                        </p:attrNameLst>
                                      </p:cBhvr>
                                      <p:tavLst>
                                        <p:tav tm="0">
                                          <p:val>
                                            <p:strVal val="#ppt_x"/>
                                          </p:val>
                                        </p:tav>
                                        <p:tav tm="100000">
                                          <p:val>
                                            <p:strVal val="#ppt_x"/>
                                          </p:val>
                                        </p:tav>
                                      </p:tavLst>
                                    </p:anim>
                                    <p:anim calcmode="lin" valueType="num">
                                      <p:cBhvr>
                                        <p:cTn id="15" dur="1000" fill="hold"/>
                                        <p:tgtEl>
                                          <p:spTgt spid="146"/>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grpId="0" nodeType="afterEffect">
                                  <p:stCondLst>
                                    <p:cond delay="0"/>
                                  </p:stCondLst>
                                  <p:childTnLst>
                                    <p:set>
                                      <p:cBhvr>
                                        <p:cTn id="18" dur="1" fill="hold">
                                          <p:stCondLst>
                                            <p:cond delay="0"/>
                                          </p:stCondLst>
                                        </p:cTn>
                                        <p:tgtEl>
                                          <p:spTgt spid="147"/>
                                        </p:tgtEl>
                                        <p:attrNameLst>
                                          <p:attrName>style.visibility</p:attrName>
                                        </p:attrNameLst>
                                      </p:cBhvr>
                                      <p:to>
                                        <p:strVal val="visible"/>
                                      </p:to>
                                    </p:set>
                                    <p:animEffect transition="in" filter="fade">
                                      <p:cBhvr>
                                        <p:cTn id="19" dur="1000"/>
                                        <p:tgtEl>
                                          <p:spTgt spid="147"/>
                                        </p:tgtEl>
                                      </p:cBhvr>
                                    </p:animEffect>
                                    <p:anim calcmode="lin" valueType="num">
                                      <p:cBhvr>
                                        <p:cTn id="20" dur="1000" fill="hold"/>
                                        <p:tgtEl>
                                          <p:spTgt spid="147"/>
                                        </p:tgtEl>
                                        <p:attrNameLst>
                                          <p:attrName>ppt_x</p:attrName>
                                        </p:attrNameLst>
                                      </p:cBhvr>
                                      <p:tavLst>
                                        <p:tav tm="0">
                                          <p:val>
                                            <p:strVal val="#ppt_x"/>
                                          </p:val>
                                        </p:tav>
                                        <p:tav tm="100000">
                                          <p:val>
                                            <p:strVal val="#ppt_x"/>
                                          </p:val>
                                        </p:tav>
                                      </p:tavLst>
                                    </p:anim>
                                    <p:anim calcmode="lin" valueType="num">
                                      <p:cBhvr>
                                        <p:cTn id="21" dur="1000" fill="hold"/>
                                        <p:tgtEl>
                                          <p:spTgt spid="147"/>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42" presetClass="entr" presetSubtype="0" fill="hold" grpId="0" nodeType="afterEffect">
                                  <p:stCondLst>
                                    <p:cond delay="0"/>
                                  </p:stCondLst>
                                  <p:childTnLst>
                                    <p:set>
                                      <p:cBhvr>
                                        <p:cTn id="24" dur="1" fill="hold">
                                          <p:stCondLst>
                                            <p:cond delay="0"/>
                                          </p:stCondLst>
                                        </p:cTn>
                                        <p:tgtEl>
                                          <p:spTgt spid="148"/>
                                        </p:tgtEl>
                                        <p:attrNameLst>
                                          <p:attrName>style.visibility</p:attrName>
                                        </p:attrNameLst>
                                      </p:cBhvr>
                                      <p:to>
                                        <p:strVal val="visible"/>
                                      </p:to>
                                    </p:set>
                                    <p:animEffect transition="in" filter="fade">
                                      <p:cBhvr>
                                        <p:cTn id="25" dur="1000"/>
                                        <p:tgtEl>
                                          <p:spTgt spid="148"/>
                                        </p:tgtEl>
                                      </p:cBhvr>
                                    </p:animEffect>
                                    <p:anim calcmode="lin" valueType="num">
                                      <p:cBhvr>
                                        <p:cTn id="26" dur="1000" fill="hold"/>
                                        <p:tgtEl>
                                          <p:spTgt spid="148"/>
                                        </p:tgtEl>
                                        <p:attrNameLst>
                                          <p:attrName>ppt_x</p:attrName>
                                        </p:attrNameLst>
                                      </p:cBhvr>
                                      <p:tavLst>
                                        <p:tav tm="0">
                                          <p:val>
                                            <p:strVal val="#ppt_x"/>
                                          </p:val>
                                        </p:tav>
                                        <p:tav tm="100000">
                                          <p:val>
                                            <p:strVal val="#ppt_x"/>
                                          </p:val>
                                        </p:tav>
                                      </p:tavLst>
                                    </p:anim>
                                    <p:anim calcmode="lin" valueType="num">
                                      <p:cBhvr>
                                        <p:cTn id="27" dur="1000" fill="hold"/>
                                        <p:tgtEl>
                                          <p:spTgt spid="148"/>
                                        </p:tgtEl>
                                        <p:attrNameLst>
                                          <p:attrName>ppt_y</p:attrName>
                                        </p:attrNameLst>
                                      </p:cBhvr>
                                      <p:tavLst>
                                        <p:tav tm="0">
                                          <p:val>
                                            <p:strVal val="#ppt_y+.1"/>
                                          </p:val>
                                        </p:tav>
                                        <p:tav tm="100000">
                                          <p:val>
                                            <p:strVal val="#ppt_y"/>
                                          </p:val>
                                        </p:tav>
                                      </p:tavLst>
                                    </p:anim>
                                  </p:childTnLst>
                                </p:cTn>
                              </p:par>
                            </p:childTnLst>
                          </p:cTn>
                        </p:par>
                        <p:par>
                          <p:cTn id="28" fill="hold">
                            <p:stCondLst>
                              <p:cond delay="4000"/>
                            </p:stCondLst>
                            <p:childTnLst>
                              <p:par>
                                <p:cTn id="29" presetID="42" presetClass="entr" presetSubtype="0" fill="hold" grpId="0" nodeType="afterEffect">
                                  <p:stCondLst>
                                    <p:cond delay="0"/>
                                  </p:stCondLst>
                                  <p:childTnLst>
                                    <p:set>
                                      <p:cBhvr>
                                        <p:cTn id="30" dur="1" fill="hold">
                                          <p:stCondLst>
                                            <p:cond delay="0"/>
                                          </p:stCondLst>
                                        </p:cTn>
                                        <p:tgtEl>
                                          <p:spTgt spid="149"/>
                                        </p:tgtEl>
                                        <p:attrNameLst>
                                          <p:attrName>style.visibility</p:attrName>
                                        </p:attrNameLst>
                                      </p:cBhvr>
                                      <p:to>
                                        <p:strVal val="visible"/>
                                      </p:to>
                                    </p:set>
                                    <p:animEffect transition="in" filter="fade">
                                      <p:cBhvr>
                                        <p:cTn id="31" dur="1000"/>
                                        <p:tgtEl>
                                          <p:spTgt spid="149"/>
                                        </p:tgtEl>
                                      </p:cBhvr>
                                    </p:animEffect>
                                    <p:anim calcmode="lin" valueType="num">
                                      <p:cBhvr>
                                        <p:cTn id="32" dur="1000" fill="hold"/>
                                        <p:tgtEl>
                                          <p:spTgt spid="149"/>
                                        </p:tgtEl>
                                        <p:attrNameLst>
                                          <p:attrName>ppt_x</p:attrName>
                                        </p:attrNameLst>
                                      </p:cBhvr>
                                      <p:tavLst>
                                        <p:tav tm="0">
                                          <p:val>
                                            <p:strVal val="#ppt_x"/>
                                          </p:val>
                                        </p:tav>
                                        <p:tav tm="100000">
                                          <p:val>
                                            <p:strVal val="#ppt_x"/>
                                          </p:val>
                                        </p:tav>
                                      </p:tavLst>
                                    </p:anim>
                                    <p:anim calcmode="lin" valueType="num">
                                      <p:cBhvr>
                                        <p:cTn id="33" dur="1000" fill="hold"/>
                                        <p:tgtEl>
                                          <p:spTgt spid="149"/>
                                        </p:tgtEl>
                                        <p:attrNameLst>
                                          <p:attrName>ppt_y</p:attrName>
                                        </p:attrNameLst>
                                      </p:cBhvr>
                                      <p:tavLst>
                                        <p:tav tm="0">
                                          <p:val>
                                            <p:strVal val="#ppt_y+.1"/>
                                          </p:val>
                                        </p:tav>
                                        <p:tav tm="100000">
                                          <p:val>
                                            <p:strVal val="#ppt_y"/>
                                          </p:val>
                                        </p:tav>
                                      </p:tavLst>
                                    </p:anim>
                                  </p:childTnLst>
                                </p:cTn>
                              </p:par>
                            </p:childTnLst>
                          </p:cTn>
                        </p:par>
                        <p:par>
                          <p:cTn id="34" fill="hold">
                            <p:stCondLst>
                              <p:cond delay="5000"/>
                            </p:stCondLst>
                            <p:childTnLst>
                              <p:par>
                                <p:cTn id="35" presetID="2" presetClass="entr" presetSubtype="2" fill="hold" grpId="0" nodeType="afterEffect">
                                  <p:stCondLst>
                                    <p:cond delay="0"/>
                                  </p:stCondLst>
                                  <p:childTnLst>
                                    <p:set>
                                      <p:cBhvr>
                                        <p:cTn id="36" dur="1" fill="hold">
                                          <p:stCondLst>
                                            <p:cond delay="0"/>
                                          </p:stCondLst>
                                        </p:cTn>
                                        <p:tgtEl>
                                          <p:spTgt spid="168"/>
                                        </p:tgtEl>
                                        <p:attrNameLst>
                                          <p:attrName>style.visibility</p:attrName>
                                        </p:attrNameLst>
                                      </p:cBhvr>
                                      <p:to>
                                        <p:strVal val="visible"/>
                                      </p:to>
                                    </p:set>
                                    <p:anim calcmode="lin" valueType="num">
                                      <p:cBhvr additive="base">
                                        <p:cTn id="37" dur="300" fill="hold"/>
                                        <p:tgtEl>
                                          <p:spTgt spid="168"/>
                                        </p:tgtEl>
                                        <p:attrNameLst>
                                          <p:attrName>ppt_x</p:attrName>
                                        </p:attrNameLst>
                                      </p:cBhvr>
                                      <p:tavLst>
                                        <p:tav tm="0">
                                          <p:val>
                                            <p:strVal val="1+#ppt_w/2"/>
                                          </p:val>
                                        </p:tav>
                                        <p:tav tm="100000">
                                          <p:val>
                                            <p:strVal val="#ppt_x"/>
                                          </p:val>
                                        </p:tav>
                                      </p:tavLst>
                                    </p:anim>
                                    <p:anim calcmode="lin" valueType="num">
                                      <p:cBhvr additive="base">
                                        <p:cTn id="38" dur="300" fill="hold"/>
                                        <p:tgtEl>
                                          <p:spTgt spid="168"/>
                                        </p:tgtEl>
                                        <p:attrNameLst>
                                          <p:attrName>ppt_y</p:attrName>
                                        </p:attrNameLst>
                                      </p:cBhvr>
                                      <p:tavLst>
                                        <p:tav tm="0">
                                          <p:val>
                                            <p:strVal val="#ppt_y"/>
                                          </p:val>
                                        </p:tav>
                                        <p:tav tm="100000">
                                          <p:val>
                                            <p:strVal val="#ppt_y"/>
                                          </p:val>
                                        </p:tav>
                                      </p:tavLst>
                                    </p:anim>
                                  </p:childTnLst>
                                </p:cTn>
                              </p:par>
                            </p:childTnLst>
                          </p:cTn>
                        </p:par>
                        <p:par>
                          <p:cTn id="39" fill="hold">
                            <p:stCondLst>
                              <p:cond delay="5300"/>
                            </p:stCondLst>
                            <p:childTnLst>
                              <p:par>
                                <p:cTn id="40" presetID="2" presetClass="entr" presetSubtype="2" fill="hold" grpId="0" nodeType="afterEffect">
                                  <p:stCondLst>
                                    <p:cond delay="0"/>
                                  </p:stCondLst>
                                  <p:childTnLst>
                                    <p:set>
                                      <p:cBhvr>
                                        <p:cTn id="41" dur="1" fill="hold">
                                          <p:stCondLst>
                                            <p:cond delay="0"/>
                                          </p:stCondLst>
                                        </p:cTn>
                                        <p:tgtEl>
                                          <p:spTgt spid="167"/>
                                        </p:tgtEl>
                                        <p:attrNameLst>
                                          <p:attrName>style.visibility</p:attrName>
                                        </p:attrNameLst>
                                      </p:cBhvr>
                                      <p:to>
                                        <p:strVal val="visible"/>
                                      </p:to>
                                    </p:set>
                                    <p:anim calcmode="lin" valueType="num">
                                      <p:cBhvr additive="base">
                                        <p:cTn id="42" dur="300" fill="hold"/>
                                        <p:tgtEl>
                                          <p:spTgt spid="167"/>
                                        </p:tgtEl>
                                        <p:attrNameLst>
                                          <p:attrName>ppt_x</p:attrName>
                                        </p:attrNameLst>
                                      </p:cBhvr>
                                      <p:tavLst>
                                        <p:tav tm="0">
                                          <p:val>
                                            <p:strVal val="1+#ppt_w/2"/>
                                          </p:val>
                                        </p:tav>
                                        <p:tav tm="100000">
                                          <p:val>
                                            <p:strVal val="#ppt_x"/>
                                          </p:val>
                                        </p:tav>
                                      </p:tavLst>
                                    </p:anim>
                                    <p:anim calcmode="lin" valueType="num">
                                      <p:cBhvr additive="base">
                                        <p:cTn id="43" dur="300" fill="hold"/>
                                        <p:tgtEl>
                                          <p:spTgt spid="167"/>
                                        </p:tgtEl>
                                        <p:attrNameLst>
                                          <p:attrName>ppt_y</p:attrName>
                                        </p:attrNameLst>
                                      </p:cBhvr>
                                      <p:tavLst>
                                        <p:tav tm="0">
                                          <p:val>
                                            <p:strVal val="#ppt_y"/>
                                          </p:val>
                                        </p:tav>
                                        <p:tav tm="100000">
                                          <p:val>
                                            <p:strVal val="#ppt_y"/>
                                          </p:val>
                                        </p:tav>
                                      </p:tavLst>
                                    </p:anim>
                                  </p:childTnLst>
                                </p:cTn>
                              </p:par>
                            </p:childTnLst>
                          </p:cTn>
                        </p:par>
                        <p:par>
                          <p:cTn id="44" fill="hold">
                            <p:stCondLst>
                              <p:cond delay="5600"/>
                            </p:stCondLst>
                            <p:childTnLst>
                              <p:par>
                                <p:cTn id="45" presetID="10" presetClass="entr" presetSubtype="0" fill="hold" grpId="0" nodeType="afterEffect">
                                  <p:stCondLst>
                                    <p:cond delay="0"/>
                                  </p:stCondLst>
                                  <p:childTnLst>
                                    <p:set>
                                      <p:cBhvr>
                                        <p:cTn id="46" dur="1" fill="hold">
                                          <p:stCondLst>
                                            <p:cond delay="0"/>
                                          </p:stCondLst>
                                        </p:cTn>
                                        <p:tgtEl>
                                          <p:spTgt spid="169"/>
                                        </p:tgtEl>
                                        <p:attrNameLst>
                                          <p:attrName>style.visibility</p:attrName>
                                        </p:attrNameLst>
                                      </p:cBhvr>
                                      <p:to>
                                        <p:strVal val="visible"/>
                                      </p:to>
                                    </p:set>
                                    <p:animEffect transition="in" filter="fade">
                                      <p:cBhvr>
                                        <p:cTn id="47" dur="1250"/>
                                        <p:tgtEl>
                                          <p:spTgt spid="1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45" grpId="0">
        <p:bldAsOne/>
      </p:bldGraphic>
      <p:bldP spid="146" grpId="0"/>
      <p:bldP spid="147" grpId="0" animBg="1"/>
      <p:bldP spid="148" grpId="0"/>
      <p:bldP spid="149" grpId="0" animBg="1"/>
      <p:bldP spid="167" grpId="0"/>
      <p:bldP spid="168" grpId="0"/>
      <p:bldP spid="169"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0"/>
            <a:ext cx="985019" cy="58316"/>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 name="组合 2"/>
          <p:cNvGrpSpPr/>
          <p:nvPr/>
        </p:nvGrpSpPr>
        <p:grpSpPr>
          <a:xfrm>
            <a:off x="192931" y="0"/>
            <a:ext cx="576064" cy="836712"/>
            <a:chOff x="841003" y="360040"/>
            <a:chExt cx="504056" cy="836712"/>
          </a:xfrm>
          <a:gradFill>
            <a:gsLst>
              <a:gs pos="0">
                <a:srgbClr val="0E1A40"/>
              </a:gs>
              <a:gs pos="100000">
                <a:srgbClr val="2F5EB0"/>
              </a:gs>
            </a:gsLst>
            <a:lin ang="13800000" scaled="0"/>
          </a:gradFill>
        </p:grpSpPr>
        <p:sp>
          <p:nvSpPr>
            <p:cNvPr id="4" name="矩形 3"/>
            <p:cNvSpPr/>
            <p:nvPr/>
          </p:nvSpPr>
          <p:spPr>
            <a:xfrm>
              <a:off x="841003" y="360040"/>
              <a:ext cx="504056" cy="54868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等腰三角形 4"/>
            <p:cNvSpPr/>
            <p:nvPr/>
          </p:nvSpPr>
          <p:spPr>
            <a:xfrm rot="10800000">
              <a:off x="841003" y="908720"/>
              <a:ext cx="504056" cy="288032"/>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 name="文本框 9"/>
          <p:cNvSpPr txBox="1"/>
          <p:nvPr/>
        </p:nvSpPr>
        <p:spPr>
          <a:xfrm>
            <a:off x="841003" y="202431"/>
            <a:ext cx="1368152" cy="346249"/>
          </a:xfrm>
          <a:prstGeom prst="rect">
            <a:avLst/>
          </a:prstGeom>
          <a:noFill/>
        </p:spPr>
        <p:txBody>
          <a:bodyPr wrap="square" lIns="68580" tIns="34290" rIns="68580" bIns="34290" rtlCol="0">
            <a:spAutoFit/>
          </a:bodyPr>
          <a:lstStyle/>
          <a:p>
            <a:pPr marL="0" lvl="1"/>
            <a:r>
              <a:rPr lang="zh-CN" altLang="en-US" dirty="0">
                <a:solidFill>
                  <a:srgbClr val="2F5EB0"/>
                </a:solidFill>
                <a:latin typeface="微软雅黑" pitchFamily="34" charset="-122"/>
                <a:ea typeface="微软雅黑" pitchFamily="34" charset="-122"/>
              </a:rPr>
              <a:t>总体</a:t>
            </a:r>
            <a:r>
              <a:rPr lang="zh-CN" altLang="en-US" dirty="0" smtClean="0">
                <a:solidFill>
                  <a:srgbClr val="2F5EB0"/>
                </a:solidFill>
                <a:latin typeface="微软雅黑" pitchFamily="34" charset="-122"/>
                <a:ea typeface="微软雅黑" pitchFamily="34" charset="-122"/>
              </a:rPr>
              <a:t>概述</a:t>
            </a:r>
            <a:endParaRPr lang="zh-CN" altLang="en-US" dirty="0">
              <a:solidFill>
                <a:srgbClr val="2F5EB0"/>
              </a:solidFill>
              <a:latin typeface="微软雅黑" pitchFamily="34" charset="-122"/>
              <a:ea typeface="微软雅黑" pitchFamily="34" charset="-122"/>
            </a:endParaRPr>
          </a:p>
        </p:txBody>
      </p:sp>
      <p:sp>
        <p:nvSpPr>
          <p:cNvPr id="9" name="矩形 8"/>
          <p:cNvSpPr/>
          <p:nvPr/>
        </p:nvSpPr>
        <p:spPr>
          <a:xfrm flipH="1">
            <a:off x="-3" y="6525344"/>
            <a:ext cx="12195177" cy="360511"/>
          </a:xfrm>
          <a:prstGeom prst="rect">
            <a:avLst/>
          </a:prstGeom>
          <a:gradFill>
            <a:gsLst>
              <a:gs pos="0">
                <a:srgbClr val="0E1A40"/>
              </a:gs>
              <a:gs pos="100000">
                <a:srgbClr val="2F5EB0"/>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flipH="1">
            <a:off x="-4" y="6596410"/>
            <a:ext cx="12195177" cy="288974"/>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5"/>
          <p:cNvSpPr/>
          <p:nvPr/>
        </p:nvSpPr>
        <p:spPr>
          <a:xfrm>
            <a:off x="9976569" y="6493142"/>
            <a:ext cx="1018294" cy="111815"/>
          </a:xfrm>
          <a:custGeom>
            <a:avLst/>
            <a:gdLst>
              <a:gd name="connsiteX0" fmla="*/ 0 w 926584"/>
              <a:gd name="connsiteY0" fmla="*/ 0 h 118098"/>
              <a:gd name="connsiteX1" fmla="*/ 926584 w 926584"/>
              <a:gd name="connsiteY1" fmla="*/ 0 h 118098"/>
              <a:gd name="connsiteX2" fmla="*/ 926584 w 926584"/>
              <a:gd name="connsiteY2" fmla="*/ 118098 h 118098"/>
              <a:gd name="connsiteX3" fmla="*/ 0 w 926584"/>
              <a:gd name="connsiteY3" fmla="*/ 118098 h 118098"/>
              <a:gd name="connsiteX4" fmla="*/ 0 w 926584"/>
              <a:gd name="connsiteY4" fmla="*/ 0 h 118098"/>
              <a:gd name="connsiteX0" fmla="*/ 55821 w 982405"/>
              <a:gd name="connsiteY0" fmla="*/ 0 h 144680"/>
              <a:gd name="connsiteX1" fmla="*/ 982405 w 982405"/>
              <a:gd name="connsiteY1" fmla="*/ 0 h 144680"/>
              <a:gd name="connsiteX2" fmla="*/ 982405 w 982405"/>
              <a:gd name="connsiteY2" fmla="*/ 118098 h 144680"/>
              <a:gd name="connsiteX3" fmla="*/ 0 w 982405"/>
              <a:gd name="connsiteY3" fmla="*/ 144680 h 144680"/>
              <a:gd name="connsiteX4" fmla="*/ 55821 w 982405"/>
              <a:gd name="connsiteY4" fmla="*/ 0 h 144680"/>
              <a:gd name="connsiteX0" fmla="*/ 55821 w 998354"/>
              <a:gd name="connsiteY0" fmla="*/ 0 h 147338"/>
              <a:gd name="connsiteX1" fmla="*/ 982405 w 998354"/>
              <a:gd name="connsiteY1" fmla="*/ 0 h 147338"/>
              <a:gd name="connsiteX2" fmla="*/ 998354 w 998354"/>
              <a:gd name="connsiteY2" fmla="*/ 147338 h 147338"/>
              <a:gd name="connsiteX3" fmla="*/ 0 w 998354"/>
              <a:gd name="connsiteY3" fmla="*/ 144680 h 147338"/>
              <a:gd name="connsiteX4" fmla="*/ 55821 w 998354"/>
              <a:gd name="connsiteY4" fmla="*/ 0 h 147338"/>
              <a:gd name="connsiteX0" fmla="*/ 84307 w 1026840"/>
              <a:gd name="connsiteY0" fmla="*/ 0 h 150534"/>
              <a:gd name="connsiteX1" fmla="*/ 1010891 w 1026840"/>
              <a:gd name="connsiteY1" fmla="*/ 0 h 150534"/>
              <a:gd name="connsiteX2" fmla="*/ 1026840 w 1026840"/>
              <a:gd name="connsiteY2" fmla="*/ 147338 h 150534"/>
              <a:gd name="connsiteX3" fmla="*/ 0 w 1026840"/>
              <a:gd name="connsiteY3" fmla="*/ 150534 h 150534"/>
              <a:gd name="connsiteX4" fmla="*/ 84307 w 1026840"/>
              <a:gd name="connsiteY4" fmla="*/ 0 h 150534"/>
              <a:gd name="connsiteX0" fmla="*/ 84307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84307 w 1021143"/>
              <a:gd name="connsiteY4" fmla="*/ 0 h 153193"/>
              <a:gd name="connsiteX0" fmla="*/ 92853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92853 w 1021143"/>
              <a:gd name="connsiteY4" fmla="*/ 0 h 153193"/>
              <a:gd name="connsiteX0" fmla="*/ 90004 w 1018294"/>
              <a:gd name="connsiteY0" fmla="*/ 0 h 153193"/>
              <a:gd name="connsiteX1" fmla="*/ 1008042 w 1018294"/>
              <a:gd name="connsiteY1" fmla="*/ 0 h 153193"/>
              <a:gd name="connsiteX2" fmla="*/ 1018294 w 1018294"/>
              <a:gd name="connsiteY2" fmla="*/ 153193 h 153193"/>
              <a:gd name="connsiteX3" fmla="*/ 0 w 1018294"/>
              <a:gd name="connsiteY3" fmla="*/ 142728 h 153193"/>
              <a:gd name="connsiteX4" fmla="*/ 90004 w 1018294"/>
              <a:gd name="connsiteY4" fmla="*/ 0 h 1531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8294" h="153193">
                <a:moveTo>
                  <a:pt x="90004" y="0"/>
                </a:moveTo>
                <a:lnTo>
                  <a:pt x="1008042" y="0"/>
                </a:lnTo>
                <a:lnTo>
                  <a:pt x="1018294" y="153193"/>
                </a:lnTo>
                <a:lnTo>
                  <a:pt x="0" y="142728"/>
                </a:lnTo>
                <a:lnTo>
                  <a:pt x="90004" y="0"/>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10067547" y="6493142"/>
            <a:ext cx="1070600" cy="392242"/>
          </a:xfrm>
          <a:prstGeom prst="rect">
            <a:avLst/>
          </a:prstGeom>
          <a:gradFill>
            <a:gsLst>
              <a:gs pos="0">
                <a:srgbClr val="0E1A40"/>
              </a:gs>
              <a:gs pos="100000">
                <a:srgbClr val="2F5EB0"/>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Rectangle 4"/>
          <p:cNvSpPr txBox="1">
            <a:spLocks noChangeArrowheads="1"/>
          </p:cNvSpPr>
          <p:nvPr/>
        </p:nvSpPr>
        <p:spPr bwMode="auto">
          <a:xfrm>
            <a:off x="9986019" y="6493142"/>
            <a:ext cx="1152128" cy="39224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en-US" altLang="zh-CN" dirty="0" smtClean="0">
                <a:latin typeface="方正兰亭超细黑简体" panose="02000000000000000000" pitchFamily="2" charset="-122"/>
                <a:ea typeface="方正兰亭超细黑简体" panose="02000000000000000000" pitchFamily="2" charset="-122"/>
              </a:rPr>
              <a:t>10</a:t>
            </a:r>
            <a:endParaRPr lang="zh-CN" dirty="0">
              <a:latin typeface="方正兰亭超细黑简体" panose="02000000000000000000" pitchFamily="2" charset="-122"/>
              <a:ea typeface="方正兰亭超细黑简体" panose="02000000000000000000" pitchFamily="2" charset="-122"/>
            </a:endParaRPr>
          </a:p>
        </p:txBody>
      </p:sp>
      <p:sp>
        <p:nvSpPr>
          <p:cNvPr id="14" name="KSO_Shape"/>
          <p:cNvSpPr>
            <a:spLocks/>
          </p:cNvSpPr>
          <p:nvPr/>
        </p:nvSpPr>
        <p:spPr bwMode="auto">
          <a:xfrm>
            <a:off x="334546" y="254607"/>
            <a:ext cx="292833" cy="222065"/>
          </a:xfrm>
          <a:custGeom>
            <a:avLst/>
            <a:gdLst>
              <a:gd name="T0" fmla="*/ 104753 w 3040062"/>
              <a:gd name="T1" fmla="*/ 1241540 h 2303463"/>
              <a:gd name="T2" fmla="*/ 251725 w 3040062"/>
              <a:gd name="T3" fmla="*/ 1260899 h 2303463"/>
              <a:gd name="T4" fmla="*/ 265692 w 3040062"/>
              <a:gd name="T5" fmla="*/ 1110467 h 2303463"/>
              <a:gd name="T6" fmla="*/ 844867 w 3040062"/>
              <a:gd name="T7" fmla="*/ 970596 h 2303463"/>
              <a:gd name="T8" fmla="*/ 870584 w 3040062"/>
              <a:gd name="T9" fmla="*/ 987377 h 2303463"/>
              <a:gd name="T10" fmla="*/ 872172 w 3040062"/>
              <a:gd name="T11" fmla="*/ 1402771 h 2303463"/>
              <a:gd name="T12" fmla="*/ 848359 w 3040062"/>
              <a:gd name="T13" fmla="*/ 1421768 h 2303463"/>
              <a:gd name="T14" fmla="*/ 615315 w 3040062"/>
              <a:gd name="T15" fmla="*/ 1415119 h 2303463"/>
              <a:gd name="T16" fmla="*/ 603250 w 3040062"/>
              <a:gd name="T17" fmla="*/ 1002891 h 2303463"/>
              <a:gd name="T18" fmla="*/ 617855 w 3040062"/>
              <a:gd name="T19" fmla="*/ 975662 h 2303463"/>
              <a:gd name="T20" fmla="*/ 1240437 w 3040062"/>
              <a:gd name="T21" fmla="*/ 749300 h 2303463"/>
              <a:gd name="T22" fmla="*/ 1265867 w 3040062"/>
              <a:gd name="T23" fmla="*/ 766421 h 2303463"/>
              <a:gd name="T24" fmla="*/ 1267138 w 3040062"/>
              <a:gd name="T25" fmla="*/ 1402743 h 2303463"/>
              <a:gd name="T26" fmla="*/ 1243616 w 3040062"/>
              <a:gd name="T27" fmla="*/ 1421766 h 2303463"/>
              <a:gd name="T28" fmla="*/ 1010298 w 3040062"/>
              <a:gd name="T29" fmla="*/ 1415108 h 2303463"/>
              <a:gd name="T30" fmla="*/ 998537 w 3040062"/>
              <a:gd name="T31" fmla="*/ 782273 h 2303463"/>
              <a:gd name="T32" fmla="*/ 1012841 w 3040062"/>
              <a:gd name="T33" fmla="*/ 755007 h 2303463"/>
              <a:gd name="T34" fmla="*/ 2175011 w 3040062"/>
              <a:gd name="T35" fmla="*/ 666432 h 2303463"/>
              <a:gd name="T36" fmla="*/ 2235666 w 3040062"/>
              <a:gd name="T37" fmla="*/ 692135 h 2303463"/>
              <a:gd name="T38" fmla="*/ 2277268 w 3040062"/>
              <a:gd name="T39" fmla="*/ 742271 h 2303463"/>
              <a:gd name="T40" fmla="*/ 2290605 w 3040062"/>
              <a:gd name="T41" fmla="*/ 1286150 h 2303463"/>
              <a:gd name="T42" fmla="*/ 2948603 w 3040062"/>
              <a:gd name="T43" fmla="*/ 1365796 h 2303463"/>
              <a:gd name="T44" fmla="*/ 3005765 w 3040062"/>
              <a:gd name="T45" fmla="*/ 1408316 h 2303463"/>
              <a:gd name="T46" fmla="*/ 3036887 w 3040062"/>
              <a:gd name="T47" fmla="*/ 1473366 h 2303463"/>
              <a:gd name="T48" fmla="*/ 3035616 w 3040062"/>
              <a:gd name="T49" fmla="*/ 2191451 h 2303463"/>
              <a:gd name="T50" fmla="*/ 3001319 w 3040062"/>
              <a:gd name="T51" fmla="*/ 2254597 h 2303463"/>
              <a:gd name="T52" fmla="*/ 2941934 w 3040062"/>
              <a:gd name="T53" fmla="*/ 2294578 h 2303463"/>
              <a:gd name="T54" fmla="*/ 2171200 w 3040062"/>
              <a:gd name="T55" fmla="*/ 2303146 h 2303463"/>
              <a:gd name="T56" fmla="*/ 2113403 w 3040062"/>
              <a:gd name="T57" fmla="*/ 2292040 h 2303463"/>
              <a:gd name="T58" fmla="*/ 1552263 w 3040062"/>
              <a:gd name="T59" fmla="*/ 1741815 h 2303463"/>
              <a:gd name="T60" fmla="*/ 1526223 w 3040062"/>
              <a:gd name="T61" fmla="*/ 1686919 h 2303463"/>
              <a:gd name="T62" fmla="*/ 1529081 w 3040062"/>
              <a:gd name="T63" fmla="*/ 1626946 h 2303463"/>
              <a:gd name="T64" fmla="*/ 1560520 w 3040062"/>
              <a:gd name="T65" fmla="*/ 1574272 h 2303463"/>
              <a:gd name="T66" fmla="*/ 1612919 w 3040062"/>
              <a:gd name="T67" fmla="*/ 1542858 h 2303463"/>
              <a:gd name="T68" fmla="*/ 1673891 w 3040062"/>
              <a:gd name="T69" fmla="*/ 1539685 h 2303463"/>
              <a:gd name="T70" fmla="*/ 1728513 w 3040062"/>
              <a:gd name="T71" fmla="*/ 1565705 h 2303463"/>
              <a:gd name="T72" fmla="*/ 2024167 w 3040062"/>
              <a:gd name="T73" fmla="*/ 760992 h 2303463"/>
              <a:gd name="T74" fmla="*/ 2057829 w 3040062"/>
              <a:gd name="T75" fmla="*/ 704828 h 2303463"/>
              <a:gd name="T76" fmla="*/ 2113721 w 3040062"/>
              <a:gd name="T77" fmla="*/ 670875 h 2303463"/>
              <a:gd name="T78" fmla="*/ 1640947 w 3040062"/>
              <a:gd name="T79" fmla="*/ 485773 h 2303463"/>
              <a:gd name="T80" fmla="*/ 1662436 w 3040062"/>
              <a:gd name="T81" fmla="*/ 507334 h 2303463"/>
              <a:gd name="T82" fmla="*/ 1658328 w 3040062"/>
              <a:gd name="T83" fmla="*/ 1408133 h 2303463"/>
              <a:gd name="T84" fmla="*/ 1631151 w 3040062"/>
              <a:gd name="T85" fmla="*/ 1422401 h 2303463"/>
              <a:gd name="T86" fmla="*/ 1401409 w 3040062"/>
              <a:gd name="T87" fmla="*/ 1410669 h 2303463"/>
              <a:gd name="T88" fmla="*/ 1394457 w 3040062"/>
              <a:gd name="T89" fmla="*/ 510505 h 2303463"/>
              <a:gd name="T90" fmla="*/ 1413734 w 3040062"/>
              <a:gd name="T91" fmla="*/ 486725 h 2303463"/>
              <a:gd name="T92" fmla="*/ 2856582 w 3040062"/>
              <a:gd name="T93" fmla="*/ 2539 h 2303463"/>
              <a:gd name="T94" fmla="*/ 2942924 w 3040062"/>
              <a:gd name="T95" fmla="*/ 45384 h 2303463"/>
              <a:gd name="T96" fmla="*/ 3001649 w 3040062"/>
              <a:gd name="T97" fmla="*/ 130121 h 2303463"/>
              <a:gd name="T98" fmla="*/ 3021012 w 3040062"/>
              <a:gd name="T99" fmla="*/ 1276768 h 2303463"/>
              <a:gd name="T100" fmla="*/ 2944193 w 3040062"/>
              <a:gd name="T101" fmla="*/ 1247252 h 2303463"/>
              <a:gd name="T102" fmla="*/ 374889 w 3040062"/>
              <a:gd name="T103" fmla="*/ 1959424 h 2303463"/>
              <a:gd name="T104" fmla="*/ 127291 w 3040062"/>
              <a:gd name="T105" fmla="*/ 2259336 h 2303463"/>
              <a:gd name="T106" fmla="*/ 50472 w 3040062"/>
              <a:gd name="T107" fmla="*/ 2198402 h 2303463"/>
              <a:gd name="T108" fmla="*/ 6349 w 3040062"/>
              <a:gd name="T109" fmla="*/ 2100970 h 2303463"/>
              <a:gd name="T110" fmla="*/ 3809 w 3040062"/>
              <a:gd name="T111" fmla="*/ 183438 h 2303463"/>
              <a:gd name="T112" fmla="*/ 44441 w 3040062"/>
              <a:gd name="T113" fmla="*/ 83468 h 2303463"/>
              <a:gd name="T114" fmla="*/ 118720 w 3040062"/>
              <a:gd name="T115" fmla="*/ 17773 h 23034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040062" h="2303463">
                <a:moveTo>
                  <a:pt x="124116" y="1098725"/>
                </a:moveTo>
                <a:lnTo>
                  <a:pt x="120307" y="1099042"/>
                </a:lnTo>
                <a:lnTo>
                  <a:pt x="116498" y="1099994"/>
                </a:lnTo>
                <a:lnTo>
                  <a:pt x="113324" y="1101898"/>
                </a:lnTo>
                <a:lnTo>
                  <a:pt x="110467" y="1104120"/>
                </a:lnTo>
                <a:lnTo>
                  <a:pt x="108245" y="1107294"/>
                </a:lnTo>
                <a:lnTo>
                  <a:pt x="106340" y="1110467"/>
                </a:lnTo>
                <a:lnTo>
                  <a:pt x="105071" y="1114276"/>
                </a:lnTo>
                <a:lnTo>
                  <a:pt x="104753" y="1118084"/>
                </a:lnTo>
                <a:lnTo>
                  <a:pt x="104753" y="1241540"/>
                </a:lnTo>
                <a:lnTo>
                  <a:pt x="105071" y="1245348"/>
                </a:lnTo>
                <a:lnTo>
                  <a:pt x="106340" y="1249157"/>
                </a:lnTo>
                <a:lnTo>
                  <a:pt x="108245" y="1252330"/>
                </a:lnTo>
                <a:lnTo>
                  <a:pt x="110467" y="1255187"/>
                </a:lnTo>
                <a:lnTo>
                  <a:pt x="113324" y="1257726"/>
                </a:lnTo>
                <a:lnTo>
                  <a:pt x="116498" y="1259312"/>
                </a:lnTo>
                <a:lnTo>
                  <a:pt x="120307" y="1260899"/>
                </a:lnTo>
                <a:lnTo>
                  <a:pt x="124116" y="1261217"/>
                </a:lnTo>
                <a:lnTo>
                  <a:pt x="247598" y="1261217"/>
                </a:lnTo>
                <a:lnTo>
                  <a:pt x="251725" y="1260899"/>
                </a:lnTo>
                <a:lnTo>
                  <a:pt x="255216" y="1259312"/>
                </a:lnTo>
                <a:lnTo>
                  <a:pt x="258708" y="1257726"/>
                </a:lnTo>
                <a:lnTo>
                  <a:pt x="261565" y="1255187"/>
                </a:lnTo>
                <a:lnTo>
                  <a:pt x="264105" y="1252330"/>
                </a:lnTo>
                <a:lnTo>
                  <a:pt x="265692" y="1249157"/>
                </a:lnTo>
                <a:lnTo>
                  <a:pt x="266644" y="1245348"/>
                </a:lnTo>
                <a:lnTo>
                  <a:pt x="266961" y="1241540"/>
                </a:lnTo>
                <a:lnTo>
                  <a:pt x="266961" y="1118084"/>
                </a:lnTo>
                <a:lnTo>
                  <a:pt x="266644" y="1114276"/>
                </a:lnTo>
                <a:lnTo>
                  <a:pt x="265692" y="1110467"/>
                </a:lnTo>
                <a:lnTo>
                  <a:pt x="264105" y="1107294"/>
                </a:lnTo>
                <a:lnTo>
                  <a:pt x="261565" y="1104120"/>
                </a:lnTo>
                <a:lnTo>
                  <a:pt x="258708" y="1101898"/>
                </a:lnTo>
                <a:lnTo>
                  <a:pt x="255216" y="1099994"/>
                </a:lnTo>
                <a:lnTo>
                  <a:pt x="251725" y="1099042"/>
                </a:lnTo>
                <a:lnTo>
                  <a:pt x="247598" y="1098725"/>
                </a:lnTo>
                <a:lnTo>
                  <a:pt x="124116" y="1098725"/>
                </a:lnTo>
                <a:close/>
                <a:moveTo>
                  <a:pt x="636270" y="969963"/>
                </a:moveTo>
                <a:lnTo>
                  <a:pt x="841692" y="969963"/>
                </a:lnTo>
                <a:lnTo>
                  <a:pt x="844867" y="970596"/>
                </a:lnTo>
                <a:lnTo>
                  <a:pt x="848359" y="970913"/>
                </a:lnTo>
                <a:lnTo>
                  <a:pt x="851534" y="971546"/>
                </a:lnTo>
                <a:lnTo>
                  <a:pt x="854709" y="972813"/>
                </a:lnTo>
                <a:lnTo>
                  <a:pt x="857567" y="974396"/>
                </a:lnTo>
                <a:lnTo>
                  <a:pt x="860107" y="975662"/>
                </a:lnTo>
                <a:lnTo>
                  <a:pt x="862647" y="977878"/>
                </a:lnTo>
                <a:lnTo>
                  <a:pt x="865187" y="979778"/>
                </a:lnTo>
                <a:lnTo>
                  <a:pt x="867092" y="982311"/>
                </a:lnTo>
                <a:lnTo>
                  <a:pt x="868997" y="984844"/>
                </a:lnTo>
                <a:lnTo>
                  <a:pt x="870584" y="987377"/>
                </a:lnTo>
                <a:lnTo>
                  <a:pt x="872172" y="990226"/>
                </a:lnTo>
                <a:lnTo>
                  <a:pt x="873124" y="993076"/>
                </a:lnTo>
                <a:lnTo>
                  <a:pt x="873760" y="996242"/>
                </a:lnTo>
                <a:lnTo>
                  <a:pt x="874712" y="999725"/>
                </a:lnTo>
                <a:lnTo>
                  <a:pt x="874712" y="1002891"/>
                </a:lnTo>
                <a:lnTo>
                  <a:pt x="874712" y="1389790"/>
                </a:lnTo>
                <a:lnTo>
                  <a:pt x="874712" y="1393273"/>
                </a:lnTo>
                <a:lnTo>
                  <a:pt x="873760" y="1396439"/>
                </a:lnTo>
                <a:lnTo>
                  <a:pt x="873124" y="1399605"/>
                </a:lnTo>
                <a:lnTo>
                  <a:pt x="872172" y="1402771"/>
                </a:lnTo>
                <a:lnTo>
                  <a:pt x="870584" y="1405304"/>
                </a:lnTo>
                <a:lnTo>
                  <a:pt x="868997" y="1408154"/>
                </a:lnTo>
                <a:lnTo>
                  <a:pt x="867092" y="1410686"/>
                </a:lnTo>
                <a:lnTo>
                  <a:pt x="865187" y="1413219"/>
                </a:lnTo>
                <a:lnTo>
                  <a:pt x="862647" y="1415119"/>
                </a:lnTo>
                <a:lnTo>
                  <a:pt x="860107" y="1417019"/>
                </a:lnTo>
                <a:lnTo>
                  <a:pt x="857567" y="1418602"/>
                </a:lnTo>
                <a:lnTo>
                  <a:pt x="854709" y="1420185"/>
                </a:lnTo>
                <a:lnTo>
                  <a:pt x="851534" y="1421135"/>
                </a:lnTo>
                <a:lnTo>
                  <a:pt x="848359" y="1421768"/>
                </a:lnTo>
                <a:lnTo>
                  <a:pt x="844867" y="1422401"/>
                </a:lnTo>
                <a:lnTo>
                  <a:pt x="841692" y="1422401"/>
                </a:lnTo>
                <a:lnTo>
                  <a:pt x="636270" y="1422401"/>
                </a:lnTo>
                <a:lnTo>
                  <a:pt x="632777" y="1422401"/>
                </a:lnTo>
                <a:lnTo>
                  <a:pt x="629920" y="1421768"/>
                </a:lnTo>
                <a:lnTo>
                  <a:pt x="626745" y="1421135"/>
                </a:lnTo>
                <a:lnTo>
                  <a:pt x="623570" y="1420185"/>
                </a:lnTo>
                <a:lnTo>
                  <a:pt x="620713" y="1418602"/>
                </a:lnTo>
                <a:lnTo>
                  <a:pt x="617855" y="1417019"/>
                </a:lnTo>
                <a:lnTo>
                  <a:pt x="615315" y="1415119"/>
                </a:lnTo>
                <a:lnTo>
                  <a:pt x="613093" y="1413219"/>
                </a:lnTo>
                <a:lnTo>
                  <a:pt x="610870" y="1410686"/>
                </a:lnTo>
                <a:lnTo>
                  <a:pt x="608965" y="1408154"/>
                </a:lnTo>
                <a:lnTo>
                  <a:pt x="607378" y="1405304"/>
                </a:lnTo>
                <a:lnTo>
                  <a:pt x="606108" y="1402771"/>
                </a:lnTo>
                <a:lnTo>
                  <a:pt x="605155" y="1399605"/>
                </a:lnTo>
                <a:lnTo>
                  <a:pt x="603885" y="1396439"/>
                </a:lnTo>
                <a:lnTo>
                  <a:pt x="603568" y="1393273"/>
                </a:lnTo>
                <a:lnTo>
                  <a:pt x="603250" y="1389790"/>
                </a:lnTo>
                <a:lnTo>
                  <a:pt x="603250" y="1002891"/>
                </a:lnTo>
                <a:lnTo>
                  <a:pt x="603568" y="999725"/>
                </a:lnTo>
                <a:lnTo>
                  <a:pt x="603885" y="996242"/>
                </a:lnTo>
                <a:lnTo>
                  <a:pt x="605155" y="993076"/>
                </a:lnTo>
                <a:lnTo>
                  <a:pt x="606108" y="990226"/>
                </a:lnTo>
                <a:lnTo>
                  <a:pt x="607378" y="987377"/>
                </a:lnTo>
                <a:lnTo>
                  <a:pt x="608965" y="984844"/>
                </a:lnTo>
                <a:lnTo>
                  <a:pt x="610870" y="982311"/>
                </a:lnTo>
                <a:lnTo>
                  <a:pt x="613093" y="979778"/>
                </a:lnTo>
                <a:lnTo>
                  <a:pt x="615315" y="977878"/>
                </a:lnTo>
                <a:lnTo>
                  <a:pt x="617855" y="975662"/>
                </a:lnTo>
                <a:lnTo>
                  <a:pt x="620713" y="974396"/>
                </a:lnTo>
                <a:lnTo>
                  <a:pt x="623570" y="972813"/>
                </a:lnTo>
                <a:lnTo>
                  <a:pt x="626745" y="971546"/>
                </a:lnTo>
                <a:lnTo>
                  <a:pt x="629920" y="970913"/>
                </a:lnTo>
                <a:lnTo>
                  <a:pt x="632777" y="970596"/>
                </a:lnTo>
                <a:lnTo>
                  <a:pt x="636270" y="969963"/>
                </a:lnTo>
                <a:close/>
                <a:moveTo>
                  <a:pt x="1027781" y="749300"/>
                </a:moveTo>
                <a:lnTo>
                  <a:pt x="1031278" y="749300"/>
                </a:lnTo>
                <a:lnTo>
                  <a:pt x="1236940" y="749300"/>
                </a:lnTo>
                <a:lnTo>
                  <a:pt x="1240437" y="749300"/>
                </a:lnTo>
                <a:lnTo>
                  <a:pt x="1243616" y="750251"/>
                </a:lnTo>
                <a:lnTo>
                  <a:pt x="1246476" y="750885"/>
                </a:lnTo>
                <a:lnTo>
                  <a:pt x="1249655" y="751837"/>
                </a:lnTo>
                <a:lnTo>
                  <a:pt x="1252516" y="753105"/>
                </a:lnTo>
                <a:lnTo>
                  <a:pt x="1255377" y="755007"/>
                </a:lnTo>
                <a:lnTo>
                  <a:pt x="1257920" y="756592"/>
                </a:lnTo>
                <a:lnTo>
                  <a:pt x="1260145" y="758812"/>
                </a:lnTo>
                <a:lnTo>
                  <a:pt x="1262370" y="761348"/>
                </a:lnTo>
                <a:lnTo>
                  <a:pt x="1264595" y="763567"/>
                </a:lnTo>
                <a:lnTo>
                  <a:pt x="1265867" y="766421"/>
                </a:lnTo>
                <a:lnTo>
                  <a:pt x="1267138" y="769274"/>
                </a:lnTo>
                <a:lnTo>
                  <a:pt x="1268410" y="772445"/>
                </a:lnTo>
                <a:lnTo>
                  <a:pt x="1269363" y="775615"/>
                </a:lnTo>
                <a:lnTo>
                  <a:pt x="1269681" y="778786"/>
                </a:lnTo>
                <a:lnTo>
                  <a:pt x="1269999" y="782273"/>
                </a:lnTo>
                <a:lnTo>
                  <a:pt x="1269999" y="1389744"/>
                </a:lnTo>
                <a:lnTo>
                  <a:pt x="1269681" y="1393231"/>
                </a:lnTo>
                <a:lnTo>
                  <a:pt x="1269363" y="1396402"/>
                </a:lnTo>
                <a:lnTo>
                  <a:pt x="1268410" y="1399572"/>
                </a:lnTo>
                <a:lnTo>
                  <a:pt x="1267138" y="1402743"/>
                </a:lnTo>
                <a:lnTo>
                  <a:pt x="1265867" y="1405279"/>
                </a:lnTo>
                <a:lnTo>
                  <a:pt x="1264595" y="1408133"/>
                </a:lnTo>
                <a:lnTo>
                  <a:pt x="1262370" y="1410669"/>
                </a:lnTo>
                <a:lnTo>
                  <a:pt x="1260145" y="1413206"/>
                </a:lnTo>
                <a:lnTo>
                  <a:pt x="1257920" y="1415108"/>
                </a:lnTo>
                <a:lnTo>
                  <a:pt x="1255377" y="1417010"/>
                </a:lnTo>
                <a:lnTo>
                  <a:pt x="1252516" y="1418595"/>
                </a:lnTo>
                <a:lnTo>
                  <a:pt x="1249655" y="1420181"/>
                </a:lnTo>
                <a:lnTo>
                  <a:pt x="1246476" y="1421132"/>
                </a:lnTo>
                <a:lnTo>
                  <a:pt x="1243616" y="1421766"/>
                </a:lnTo>
                <a:lnTo>
                  <a:pt x="1240437" y="1422400"/>
                </a:lnTo>
                <a:lnTo>
                  <a:pt x="1236940" y="1422400"/>
                </a:lnTo>
                <a:lnTo>
                  <a:pt x="1031278" y="1422400"/>
                </a:lnTo>
                <a:lnTo>
                  <a:pt x="1027781" y="1422400"/>
                </a:lnTo>
                <a:lnTo>
                  <a:pt x="1024602" y="1421766"/>
                </a:lnTo>
                <a:lnTo>
                  <a:pt x="1021424" y="1421132"/>
                </a:lnTo>
                <a:lnTo>
                  <a:pt x="1018245" y="1420181"/>
                </a:lnTo>
                <a:lnTo>
                  <a:pt x="1015384" y="1418595"/>
                </a:lnTo>
                <a:lnTo>
                  <a:pt x="1012841" y="1417010"/>
                </a:lnTo>
                <a:lnTo>
                  <a:pt x="1010298" y="1415108"/>
                </a:lnTo>
                <a:lnTo>
                  <a:pt x="1007755" y="1413206"/>
                </a:lnTo>
                <a:lnTo>
                  <a:pt x="1005848" y="1410669"/>
                </a:lnTo>
                <a:lnTo>
                  <a:pt x="1003941" y="1408133"/>
                </a:lnTo>
                <a:lnTo>
                  <a:pt x="1002351" y="1405279"/>
                </a:lnTo>
                <a:lnTo>
                  <a:pt x="1000762" y="1402743"/>
                </a:lnTo>
                <a:lnTo>
                  <a:pt x="999808" y="1399572"/>
                </a:lnTo>
                <a:lnTo>
                  <a:pt x="999173" y="1396402"/>
                </a:lnTo>
                <a:lnTo>
                  <a:pt x="998537" y="1393231"/>
                </a:lnTo>
                <a:lnTo>
                  <a:pt x="998537" y="1389744"/>
                </a:lnTo>
                <a:lnTo>
                  <a:pt x="998537" y="782273"/>
                </a:lnTo>
                <a:lnTo>
                  <a:pt x="998537" y="778786"/>
                </a:lnTo>
                <a:lnTo>
                  <a:pt x="999173" y="775615"/>
                </a:lnTo>
                <a:lnTo>
                  <a:pt x="999808" y="772445"/>
                </a:lnTo>
                <a:lnTo>
                  <a:pt x="1000762" y="769274"/>
                </a:lnTo>
                <a:lnTo>
                  <a:pt x="1002351" y="766421"/>
                </a:lnTo>
                <a:lnTo>
                  <a:pt x="1003941" y="763567"/>
                </a:lnTo>
                <a:lnTo>
                  <a:pt x="1005848" y="761348"/>
                </a:lnTo>
                <a:lnTo>
                  <a:pt x="1007755" y="758812"/>
                </a:lnTo>
                <a:lnTo>
                  <a:pt x="1010298" y="756592"/>
                </a:lnTo>
                <a:lnTo>
                  <a:pt x="1012841" y="755007"/>
                </a:lnTo>
                <a:lnTo>
                  <a:pt x="1015384" y="753105"/>
                </a:lnTo>
                <a:lnTo>
                  <a:pt x="1018245" y="751837"/>
                </a:lnTo>
                <a:lnTo>
                  <a:pt x="1021424" y="750885"/>
                </a:lnTo>
                <a:lnTo>
                  <a:pt x="1024602" y="750251"/>
                </a:lnTo>
                <a:lnTo>
                  <a:pt x="1027781" y="749300"/>
                </a:lnTo>
                <a:close/>
                <a:moveTo>
                  <a:pt x="2147065" y="665163"/>
                </a:moveTo>
                <a:lnTo>
                  <a:pt x="2154052" y="665163"/>
                </a:lnTo>
                <a:lnTo>
                  <a:pt x="2161038" y="665163"/>
                </a:lnTo>
                <a:lnTo>
                  <a:pt x="2168025" y="665798"/>
                </a:lnTo>
                <a:lnTo>
                  <a:pt x="2175011" y="666432"/>
                </a:lnTo>
                <a:lnTo>
                  <a:pt x="2181680" y="667702"/>
                </a:lnTo>
                <a:lnTo>
                  <a:pt x="2188349" y="669288"/>
                </a:lnTo>
                <a:lnTo>
                  <a:pt x="2194700" y="670875"/>
                </a:lnTo>
                <a:lnTo>
                  <a:pt x="2201369" y="673413"/>
                </a:lnTo>
                <a:lnTo>
                  <a:pt x="2207085" y="675952"/>
                </a:lnTo>
                <a:lnTo>
                  <a:pt x="2213437" y="678173"/>
                </a:lnTo>
                <a:lnTo>
                  <a:pt x="2219471" y="681346"/>
                </a:lnTo>
                <a:lnTo>
                  <a:pt x="2224869" y="684519"/>
                </a:lnTo>
                <a:lnTo>
                  <a:pt x="2230585" y="688327"/>
                </a:lnTo>
                <a:lnTo>
                  <a:pt x="2235666" y="692135"/>
                </a:lnTo>
                <a:lnTo>
                  <a:pt x="2241065" y="695943"/>
                </a:lnTo>
                <a:lnTo>
                  <a:pt x="2245829" y="700702"/>
                </a:lnTo>
                <a:lnTo>
                  <a:pt x="2250910" y="704828"/>
                </a:lnTo>
                <a:lnTo>
                  <a:pt x="2255356" y="709587"/>
                </a:lnTo>
                <a:lnTo>
                  <a:pt x="2259484" y="714347"/>
                </a:lnTo>
                <a:lnTo>
                  <a:pt x="2263612" y="719741"/>
                </a:lnTo>
                <a:lnTo>
                  <a:pt x="2267423" y="724819"/>
                </a:lnTo>
                <a:lnTo>
                  <a:pt x="2270916" y="730530"/>
                </a:lnTo>
                <a:lnTo>
                  <a:pt x="2274092" y="736559"/>
                </a:lnTo>
                <a:lnTo>
                  <a:pt x="2277268" y="742271"/>
                </a:lnTo>
                <a:lnTo>
                  <a:pt x="2280126" y="748300"/>
                </a:lnTo>
                <a:lnTo>
                  <a:pt x="2282666" y="754646"/>
                </a:lnTo>
                <a:lnTo>
                  <a:pt x="2284572" y="760992"/>
                </a:lnTo>
                <a:lnTo>
                  <a:pt x="2286477" y="767021"/>
                </a:lnTo>
                <a:lnTo>
                  <a:pt x="2287747" y="773685"/>
                </a:lnTo>
                <a:lnTo>
                  <a:pt x="2289018" y="780349"/>
                </a:lnTo>
                <a:lnTo>
                  <a:pt x="2289970" y="787330"/>
                </a:lnTo>
                <a:lnTo>
                  <a:pt x="2290605" y="794311"/>
                </a:lnTo>
                <a:lnTo>
                  <a:pt x="2290605" y="801292"/>
                </a:lnTo>
                <a:lnTo>
                  <a:pt x="2290605" y="1286150"/>
                </a:lnTo>
                <a:lnTo>
                  <a:pt x="2884137" y="1353738"/>
                </a:lnTo>
                <a:lnTo>
                  <a:pt x="2890488" y="1354055"/>
                </a:lnTo>
                <a:lnTo>
                  <a:pt x="2898110" y="1354372"/>
                </a:lnTo>
                <a:lnTo>
                  <a:pt x="2905732" y="1355007"/>
                </a:lnTo>
                <a:lnTo>
                  <a:pt x="2913353" y="1355642"/>
                </a:lnTo>
                <a:lnTo>
                  <a:pt x="2920657" y="1357228"/>
                </a:lnTo>
                <a:lnTo>
                  <a:pt x="2927644" y="1358815"/>
                </a:lnTo>
                <a:lnTo>
                  <a:pt x="2934948" y="1361036"/>
                </a:lnTo>
                <a:lnTo>
                  <a:pt x="2941934" y="1362940"/>
                </a:lnTo>
                <a:lnTo>
                  <a:pt x="2948603" y="1365796"/>
                </a:lnTo>
                <a:lnTo>
                  <a:pt x="2955272" y="1368969"/>
                </a:lnTo>
                <a:lnTo>
                  <a:pt x="2961941" y="1372142"/>
                </a:lnTo>
                <a:lnTo>
                  <a:pt x="2968292" y="1375633"/>
                </a:lnTo>
                <a:lnTo>
                  <a:pt x="2974008" y="1379758"/>
                </a:lnTo>
                <a:lnTo>
                  <a:pt x="2980042" y="1383883"/>
                </a:lnTo>
                <a:lnTo>
                  <a:pt x="2985758" y="1388008"/>
                </a:lnTo>
                <a:lnTo>
                  <a:pt x="2990839" y="1393085"/>
                </a:lnTo>
                <a:lnTo>
                  <a:pt x="2996238" y="1397845"/>
                </a:lnTo>
                <a:lnTo>
                  <a:pt x="3001319" y="1403239"/>
                </a:lnTo>
                <a:lnTo>
                  <a:pt x="3005765" y="1408316"/>
                </a:lnTo>
                <a:lnTo>
                  <a:pt x="3010529" y="1414345"/>
                </a:lnTo>
                <a:lnTo>
                  <a:pt x="3014657" y="1419739"/>
                </a:lnTo>
                <a:lnTo>
                  <a:pt x="3018468" y="1426086"/>
                </a:lnTo>
                <a:lnTo>
                  <a:pt x="3021961" y="1432432"/>
                </a:lnTo>
                <a:lnTo>
                  <a:pt x="3025454" y="1438778"/>
                </a:lnTo>
                <a:lnTo>
                  <a:pt x="3028312" y="1445125"/>
                </a:lnTo>
                <a:lnTo>
                  <a:pt x="3030853" y="1452106"/>
                </a:lnTo>
                <a:lnTo>
                  <a:pt x="3033393" y="1459087"/>
                </a:lnTo>
                <a:lnTo>
                  <a:pt x="3035616" y="1466067"/>
                </a:lnTo>
                <a:lnTo>
                  <a:pt x="3036887" y="1473366"/>
                </a:lnTo>
                <a:lnTo>
                  <a:pt x="3038474" y="1480664"/>
                </a:lnTo>
                <a:lnTo>
                  <a:pt x="3039427" y="1488280"/>
                </a:lnTo>
                <a:lnTo>
                  <a:pt x="3040062" y="1495895"/>
                </a:lnTo>
                <a:lnTo>
                  <a:pt x="3040062" y="1503511"/>
                </a:lnTo>
                <a:lnTo>
                  <a:pt x="3040062" y="2154008"/>
                </a:lnTo>
                <a:lnTo>
                  <a:pt x="3040062" y="2161623"/>
                </a:lnTo>
                <a:lnTo>
                  <a:pt x="3039427" y="2169556"/>
                </a:lnTo>
                <a:lnTo>
                  <a:pt x="3038474" y="2177172"/>
                </a:lnTo>
                <a:lnTo>
                  <a:pt x="3036887" y="2184470"/>
                </a:lnTo>
                <a:lnTo>
                  <a:pt x="3035616" y="2191451"/>
                </a:lnTo>
                <a:lnTo>
                  <a:pt x="3033393" y="2198749"/>
                </a:lnTo>
                <a:lnTo>
                  <a:pt x="3030853" y="2205730"/>
                </a:lnTo>
                <a:lnTo>
                  <a:pt x="3028312" y="2212394"/>
                </a:lnTo>
                <a:lnTo>
                  <a:pt x="3025454" y="2219057"/>
                </a:lnTo>
                <a:lnTo>
                  <a:pt x="3021961" y="2225404"/>
                </a:lnTo>
                <a:lnTo>
                  <a:pt x="3018468" y="2231433"/>
                </a:lnTo>
                <a:lnTo>
                  <a:pt x="3014657" y="2237779"/>
                </a:lnTo>
                <a:lnTo>
                  <a:pt x="3010529" y="2243808"/>
                </a:lnTo>
                <a:lnTo>
                  <a:pt x="3005765" y="2249202"/>
                </a:lnTo>
                <a:lnTo>
                  <a:pt x="3001319" y="2254597"/>
                </a:lnTo>
                <a:lnTo>
                  <a:pt x="2996238" y="2259674"/>
                </a:lnTo>
                <a:lnTo>
                  <a:pt x="2990839" y="2264433"/>
                </a:lnTo>
                <a:lnTo>
                  <a:pt x="2985758" y="2269510"/>
                </a:lnTo>
                <a:lnTo>
                  <a:pt x="2980042" y="2273953"/>
                </a:lnTo>
                <a:lnTo>
                  <a:pt x="2974008" y="2278078"/>
                </a:lnTo>
                <a:lnTo>
                  <a:pt x="2968292" y="2281886"/>
                </a:lnTo>
                <a:lnTo>
                  <a:pt x="2961941" y="2285376"/>
                </a:lnTo>
                <a:lnTo>
                  <a:pt x="2955272" y="2288867"/>
                </a:lnTo>
                <a:lnTo>
                  <a:pt x="2948603" y="2291723"/>
                </a:lnTo>
                <a:lnTo>
                  <a:pt x="2941934" y="2294578"/>
                </a:lnTo>
                <a:lnTo>
                  <a:pt x="2934948" y="2297117"/>
                </a:lnTo>
                <a:lnTo>
                  <a:pt x="2927644" y="2298703"/>
                </a:lnTo>
                <a:lnTo>
                  <a:pt x="2920657" y="2300607"/>
                </a:lnTo>
                <a:lnTo>
                  <a:pt x="2913353" y="2301877"/>
                </a:lnTo>
                <a:lnTo>
                  <a:pt x="2905732" y="2302829"/>
                </a:lnTo>
                <a:lnTo>
                  <a:pt x="2898110" y="2303146"/>
                </a:lnTo>
                <a:lnTo>
                  <a:pt x="2890488" y="2303463"/>
                </a:lnTo>
                <a:lnTo>
                  <a:pt x="2177552" y="2303463"/>
                </a:lnTo>
                <a:lnTo>
                  <a:pt x="2173423" y="2303146"/>
                </a:lnTo>
                <a:lnTo>
                  <a:pt x="2171200" y="2303146"/>
                </a:lnTo>
                <a:lnTo>
                  <a:pt x="2169613" y="2303146"/>
                </a:lnTo>
                <a:lnTo>
                  <a:pt x="2162944" y="2303146"/>
                </a:lnTo>
                <a:lnTo>
                  <a:pt x="2156275" y="2303146"/>
                </a:lnTo>
                <a:lnTo>
                  <a:pt x="2149924" y="2302511"/>
                </a:lnTo>
                <a:lnTo>
                  <a:pt x="2143572" y="2301559"/>
                </a:lnTo>
                <a:lnTo>
                  <a:pt x="2137538" y="2300607"/>
                </a:lnTo>
                <a:lnTo>
                  <a:pt x="2131187" y="2298703"/>
                </a:lnTo>
                <a:lnTo>
                  <a:pt x="2125153" y="2297117"/>
                </a:lnTo>
                <a:lnTo>
                  <a:pt x="2119437" y="2294896"/>
                </a:lnTo>
                <a:lnTo>
                  <a:pt x="2113403" y="2292040"/>
                </a:lnTo>
                <a:lnTo>
                  <a:pt x="2107370" y="2289501"/>
                </a:lnTo>
                <a:lnTo>
                  <a:pt x="2101971" y="2286645"/>
                </a:lnTo>
                <a:lnTo>
                  <a:pt x="2096572" y="2283155"/>
                </a:lnTo>
                <a:lnTo>
                  <a:pt x="2091491" y="2279665"/>
                </a:lnTo>
                <a:lnTo>
                  <a:pt x="2086093" y="2275222"/>
                </a:lnTo>
                <a:lnTo>
                  <a:pt x="2081329" y="2271097"/>
                </a:lnTo>
                <a:lnTo>
                  <a:pt x="2076883" y="2266972"/>
                </a:lnTo>
                <a:lnTo>
                  <a:pt x="1560520" y="1751334"/>
                </a:lnTo>
                <a:lnTo>
                  <a:pt x="1556074" y="1746574"/>
                </a:lnTo>
                <a:lnTo>
                  <a:pt x="1552263" y="1741815"/>
                </a:lnTo>
                <a:lnTo>
                  <a:pt x="1548135" y="1737055"/>
                </a:lnTo>
                <a:lnTo>
                  <a:pt x="1544642" y="1731661"/>
                </a:lnTo>
                <a:lnTo>
                  <a:pt x="1541466" y="1726583"/>
                </a:lnTo>
                <a:lnTo>
                  <a:pt x="1538291" y="1720872"/>
                </a:lnTo>
                <a:lnTo>
                  <a:pt x="1535432" y="1715477"/>
                </a:lnTo>
                <a:lnTo>
                  <a:pt x="1532892" y="1709766"/>
                </a:lnTo>
                <a:lnTo>
                  <a:pt x="1530987" y="1704054"/>
                </a:lnTo>
                <a:lnTo>
                  <a:pt x="1529081" y="1698342"/>
                </a:lnTo>
                <a:lnTo>
                  <a:pt x="1527493" y="1692631"/>
                </a:lnTo>
                <a:lnTo>
                  <a:pt x="1526223" y="1686919"/>
                </a:lnTo>
                <a:lnTo>
                  <a:pt x="1525270" y="1680890"/>
                </a:lnTo>
                <a:lnTo>
                  <a:pt x="1524635" y="1674544"/>
                </a:lnTo>
                <a:lnTo>
                  <a:pt x="1524000" y="1668515"/>
                </a:lnTo>
                <a:lnTo>
                  <a:pt x="1524000" y="1662803"/>
                </a:lnTo>
                <a:lnTo>
                  <a:pt x="1524000" y="1656774"/>
                </a:lnTo>
                <a:lnTo>
                  <a:pt x="1524635" y="1650428"/>
                </a:lnTo>
                <a:lnTo>
                  <a:pt x="1525270" y="1644716"/>
                </a:lnTo>
                <a:lnTo>
                  <a:pt x="1526223" y="1638687"/>
                </a:lnTo>
                <a:lnTo>
                  <a:pt x="1527493" y="1632658"/>
                </a:lnTo>
                <a:lnTo>
                  <a:pt x="1529081" y="1626946"/>
                </a:lnTo>
                <a:lnTo>
                  <a:pt x="1530987" y="1621235"/>
                </a:lnTo>
                <a:lnTo>
                  <a:pt x="1532892" y="1615523"/>
                </a:lnTo>
                <a:lnTo>
                  <a:pt x="1535432" y="1609811"/>
                </a:lnTo>
                <a:lnTo>
                  <a:pt x="1538291" y="1604417"/>
                </a:lnTo>
                <a:lnTo>
                  <a:pt x="1541466" y="1599023"/>
                </a:lnTo>
                <a:lnTo>
                  <a:pt x="1544642" y="1593628"/>
                </a:lnTo>
                <a:lnTo>
                  <a:pt x="1548135" y="1588551"/>
                </a:lnTo>
                <a:lnTo>
                  <a:pt x="1552263" y="1583474"/>
                </a:lnTo>
                <a:lnTo>
                  <a:pt x="1556074" y="1578714"/>
                </a:lnTo>
                <a:lnTo>
                  <a:pt x="1560520" y="1574272"/>
                </a:lnTo>
                <a:lnTo>
                  <a:pt x="1564966" y="1569830"/>
                </a:lnTo>
                <a:lnTo>
                  <a:pt x="1570047" y="1565705"/>
                </a:lnTo>
                <a:lnTo>
                  <a:pt x="1574811" y="1561897"/>
                </a:lnTo>
                <a:lnTo>
                  <a:pt x="1579574" y="1558406"/>
                </a:lnTo>
                <a:lnTo>
                  <a:pt x="1584973" y="1554916"/>
                </a:lnTo>
                <a:lnTo>
                  <a:pt x="1590054" y="1552060"/>
                </a:lnTo>
                <a:lnTo>
                  <a:pt x="1595770" y="1549521"/>
                </a:lnTo>
                <a:lnTo>
                  <a:pt x="1601486" y="1546666"/>
                </a:lnTo>
                <a:lnTo>
                  <a:pt x="1606885" y="1544444"/>
                </a:lnTo>
                <a:lnTo>
                  <a:pt x="1612919" y="1542858"/>
                </a:lnTo>
                <a:lnTo>
                  <a:pt x="1618635" y="1540954"/>
                </a:lnTo>
                <a:lnTo>
                  <a:pt x="1624669" y="1539685"/>
                </a:lnTo>
                <a:lnTo>
                  <a:pt x="1630702" y="1538733"/>
                </a:lnTo>
                <a:lnTo>
                  <a:pt x="1637054" y="1538098"/>
                </a:lnTo>
                <a:lnTo>
                  <a:pt x="1642770" y="1537463"/>
                </a:lnTo>
                <a:lnTo>
                  <a:pt x="1649121" y="1537146"/>
                </a:lnTo>
                <a:lnTo>
                  <a:pt x="1655473" y="1537463"/>
                </a:lnTo>
                <a:lnTo>
                  <a:pt x="1661824" y="1538098"/>
                </a:lnTo>
                <a:lnTo>
                  <a:pt x="1667858" y="1538733"/>
                </a:lnTo>
                <a:lnTo>
                  <a:pt x="1673891" y="1539685"/>
                </a:lnTo>
                <a:lnTo>
                  <a:pt x="1679925" y="1540954"/>
                </a:lnTo>
                <a:lnTo>
                  <a:pt x="1685641" y="1542858"/>
                </a:lnTo>
                <a:lnTo>
                  <a:pt x="1691675" y="1544444"/>
                </a:lnTo>
                <a:lnTo>
                  <a:pt x="1697391" y="1546666"/>
                </a:lnTo>
                <a:lnTo>
                  <a:pt x="1702790" y="1549521"/>
                </a:lnTo>
                <a:lnTo>
                  <a:pt x="1708506" y="1552060"/>
                </a:lnTo>
                <a:lnTo>
                  <a:pt x="1713587" y="1554916"/>
                </a:lnTo>
                <a:lnTo>
                  <a:pt x="1718986" y="1558406"/>
                </a:lnTo>
                <a:lnTo>
                  <a:pt x="1723749" y="1561897"/>
                </a:lnTo>
                <a:lnTo>
                  <a:pt x="1728513" y="1565705"/>
                </a:lnTo>
                <a:lnTo>
                  <a:pt x="1733594" y="1569830"/>
                </a:lnTo>
                <a:lnTo>
                  <a:pt x="1738040" y="1574272"/>
                </a:lnTo>
                <a:lnTo>
                  <a:pt x="2017816" y="1853827"/>
                </a:lnTo>
                <a:lnTo>
                  <a:pt x="2017816" y="801292"/>
                </a:lnTo>
                <a:lnTo>
                  <a:pt x="2018133" y="794311"/>
                </a:lnTo>
                <a:lnTo>
                  <a:pt x="2018451" y="787330"/>
                </a:lnTo>
                <a:lnTo>
                  <a:pt x="2019404" y="780349"/>
                </a:lnTo>
                <a:lnTo>
                  <a:pt x="2020674" y="773685"/>
                </a:lnTo>
                <a:lnTo>
                  <a:pt x="2021944" y="767021"/>
                </a:lnTo>
                <a:lnTo>
                  <a:pt x="2024167" y="760992"/>
                </a:lnTo>
                <a:lnTo>
                  <a:pt x="2026073" y="754646"/>
                </a:lnTo>
                <a:lnTo>
                  <a:pt x="2028613" y="748300"/>
                </a:lnTo>
                <a:lnTo>
                  <a:pt x="2031471" y="742271"/>
                </a:lnTo>
                <a:lnTo>
                  <a:pt x="2034329" y="736559"/>
                </a:lnTo>
                <a:lnTo>
                  <a:pt x="2037823" y="730530"/>
                </a:lnTo>
                <a:lnTo>
                  <a:pt x="2040998" y="724819"/>
                </a:lnTo>
                <a:lnTo>
                  <a:pt x="2045127" y="719741"/>
                </a:lnTo>
                <a:lnTo>
                  <a:pt x="2048937" y="714347"/>
                </a:lnTo>
                <a:lnTo>
                  <a:pt x="2053383" y="709587"/>
                </a:lnTo>
                <a:lnTo>
                  <a:pt x="2057829" y="704828"/>
                </a:lnTo>
                <a:lnTo>
                  <a:pt x="2062275" y="700702"/>
                </a:lnTo>
                <a:lnTo>
                  <a:pt x="2067674" y="695943"/>
                </a:lnTo>
                <a:lnTo>
                  <a:pt x="2072437" y="692135"/>
                </a:lnTo>
                <a:lnTo>
                  <a:pt x="2078154" y="688327"/>
                </a:lnTo>
                <a:lnTo>
                  <a:pt x="2083552" y="684519"/>
                </a:lnTo>
                <a:lnTo>
                  <a:pt x="2089268" y="681346"/>
                </a:lnTo>
                <a:lnTo>
                  <a:pt x="2095302" y="678173"/>
                </a:lnTo>
                <a:lnTo>
                  <a:pt x="2101018" y="675952"/>
                </a:lnTo>
                <a:lnTo>
                  <a:pt x="2107370" y="673413"/>
                </a:lnTo>
                <a:lnTo>
                  <a:pt x="2113721" y="670875"/>
                </a:lnTo>
                <a:lnTo>
                  <a:pt x="2120390" y="669288"/>
                </a:lnTo>
                <a:lnTo>
                  <a:pt x="2127059" y="667702"/>
                </a:lnTo>
                <a:lnTo>
                  <a:pt x="2133728" y="666432"/>
                </a:lnTo>
                <a:lnTo>
                  <a:pt x="2140079" y="665798"/>
                </a:lnTo>
                <a:lnTo>
                  <a:pt x="2147065" y="665163"/>
                </a:lnTo>
                <a:close/>
                <a:moveTo>
                  <a:pt x="1426690" y="484188"/>
                </a:moveTo>
                <a:lnTo>
                  <a:pt x="1631151" y="484188"/>
                </a:lnTo>
                <a:lnTo>
                  <a:pt x="1634627" y="484505"/>
                </a:lnTo>
                <a:lnTo>
                  <a:pt x="1637787" y="484822"/>
                </a:lnTo>
                <a:lnTo>
                  <a:pt x="1640947" y="485773"/>
                </a:lnTo>
                <a:lnTo>
                  <a:pt x="1644107" y="486725"/>
                </a:lnTo>
                <a:lnTo>
                  <a:pt x="1646635" y="488310"/>
                </a:lnTo>
                <a:lnTo>
                  <a:pt x="1649479" y="489895"/>
                </a:lnTo>
                <a:lnTo>
                  <a:pt x="1652008" y="491798"/>
                </a:lnTo>
                <a:lnTo>
                  <a:pt x="1654536" y="493700"/>
                </a:lnTo>
                <a:lnTo>
                  <a:pt x="1656432" y="496237"/>
                </a:lnTo>
                <a:lnTo>
                  <a:pt x="1658328" y="498773"/>
                </a:lnTo>
                <a:lnTo>
                  <a:pt x="1659908" y="501310"/>
                </a:lnTo>
                <a:lnTo>
                  <a:pt x="1661488" y="504164"/>
                </a:lnTo>
                <a:lnTo>
                  <a:pt x="1662436" y="507334"/>
                </a:lnTo>
                <a:lnTo>
                  <a:pt x="1663068" y="510505"/>
                </a:lnTo>
                <a:lnTo>
                  <a:pt x="1663700" y="513676"/>
                </a:lnTo>
                <a:lnTo>
                  <a:pt x="1663700" y="517164"/>
                </a:lnTo>
                <a:lnTo>
                  <a:pt x="1663700" y="1389743"/>
                </a:lnTo>
                <a:lnTo>
                  <a:pt x="1663700" y="1393231"/>
                </a:lnTo>
                <a:lnTo>
                  <a:pt x="1663068" y="1396401"/>
                </a:lnTo>
                <a:lnTo>
                  <a:pt x="1662436" y="1399572"/>
                </a:lnTo>
                <a:lnTo>
                  <a:pt x="1661488" y="1402743"/>
                </a:lnTo>
                <a:lnTo>
                  <a:pt x="1659908" y="1405279"/>
                </a:lnTo>
                <a:lnTo>
                  <a:pt x="1658328" y="1408133"/>
                </a:lnTo>
                <a:lnTo>
                  <a:pt x="1656432" y="1410669"/>
                </a:lnTo>
                <a:lnTo>
                  <a:pt x="1654536" y="1413206"/>
                </a:lnTo>
                <a:lnTo>
                  <a:pt x="1652008" y="1415108"/>
                </a:lnTo>
                <a:lnTo>
                  <a:pt x="1649479" y="1417011"/>
                </a:lnTo>
                <a:lnTo>
                  <a:pt x="1646635" y="1418596"/>
                </a:lnTo>
                <a:lnTo>
                  <a:pt x="1644107" y="1420182"/>
                </a:lnTo>
                <a:lnTo>
                  <a:pt x="1640947" y="1421133"/>
                </a:lnTo>
                <a:lnTo>
                  <a:pt x="1637787" y="1421767"/>
                </a:lnTo>
                <a:lnTo>
                  <a:pt x="1634627" y="1422401"/>
                </a:lnTo>
                <a:lnTo>
                  <a:pt x="1631151" y="1422401"/>
                </a:lnTo>
                <a:lnTo>
                  <a:pt x="1426690" y="1422401"/>
                </a:lnTo>
                <a:lnTo>
                  <a:pt x="1423214" y="1422401"/>
                </a:lnTo>
                <a:lnTo>
                  <a:pt x="1420054" y="1421767"/>
                </a:lnTo>
                <a:lnTo>
                  <a:pt x="1416894" y="1421133"/>
                </a:lnTo>
                <a:lnTo>
                  <a:pt x="1413734" y="1420182"/>
                </a:lnTo>
                <a:lnTo>
                  <a:pt x="1411206" y="1418596"/>
                </a:lnTo>
                <a:lnTo>
                  <a:pt x="1408362" y="1417011"/>
                </a:lnTo>
                <a:lnTo>
                  <a:pt x="1405834" y="1415108"/>
                </a:lnTo>
                <a:lnTo>
                  <a:pt x="1403622" y="1413206"/>
                </a:lnTo>
                <a:lnTo>
                  <a:pt x="1401409" y="1410669"/>
                </a:lnTo>
                <a:lnTo>
                  <a:pt x="1399513" y="1408133"/>
                </a:lnTo>
                <a:lnTo>
                  <a:pt x="1397933" y="1405279"/>
                </a:lnTo>
                <a:lnTo>
                  <a:pt x="1396669" y="1402743"/>
                </a:lnTo>
                <a:lnTo>
                  <a:pt x="1395405" y="1399572"/>
                </a:lnTo>
                <a:lnTo>
                  <a:pt x="1394457" y="1396401"/>
                </a:lnTo>
                <a:lnTo>
                  <a:pt x="1394141" y="1393231"/>
                </a:lnTo>
                <a:lnTo>
                  <a:pt x="1393825" y="1389743"/>
                </a:lnTo>
                <a:lnTo>
                  <a:pt x="1393825" y="517164"/>
                </a:lnTo>
                <a:lnTo>
                  <a:pt x="1394141" y="513676"/>
                </a:lnTo>
                <a:lnTo>
                  <a:pt x="1394457" y="510505"/>
                </a:lnTo>
                <a:lnTo>
                  <a:pt x="1395405" y="507334"/>
                </a:lnTo>
                <a:lnTo>
                  <a:pt x="1396669" y="504164"/>
                </a:lnTo>
                <a:lnTo>
                  <a:pt x="1397933" y="501310"/>
                </a:lnTo>
                <a:lnTo>
                  <a:pt x="1399513" y="498773"/>
                </a:lnTo>
                <a:lnTo>
                  <a:pt x="1401409" y="496237"/>
                </a:lnTo>
                <a:lnTo>
                  <a:pt x="1403622" y="493700"/>
                </a:lnTo>
                <a:lnTo>
                  <a:pt x="1405834" y="491798"/>
                </a:lnTo>
                <a:lnTo>
                  <a:pt x="1408362" y="489895"/>
                </a:lnTo>
                <a:lnTo>
                  <a:pt x="1411206" y="488310"/>
                </a:lnTo>
                <a:lnTo>
                  <a:pt x="1413734" y="486725"/>
                </a:lnTo>
                <a:lnTo>
                  <a:pt x="1416894" y="485773"/>
                </a:lnTo>
                <a:lnTo>
                  <a:pt x="1420054" y="484822"/>
                </a:lnTo>
                <a:lnTo>
                  <a:pt x="1423214" y="484505"/>
                </a:lnTo>
                <a:lnTo>
                  <a:pt x="1426690" y="484188"/>
                </a:lnTo>
                <a:close/>
                <a:moveTo>
                  <a:pt x="183794" y="0"/>
                </a:moveTo>
                <a:lnTo>
                  <a:pt x="193952" y="0"/>
                </a:lnTo>
                <a:lnTo>
                  <a:pt x="2827060" y="0"/>
                </a:lnTo>
                <a:lnTo>
                  <a:pt x="2837218" y="0"/>
                </a:lnTo>
                <a:lnTo>
                  <a:pt x="2847059" y="952"/>
                </a:lnTo>
                <a:lnTo>
                  <a:pt x="2856582" y="2539"/>
                </a:lnTo>
                <a:lnTo>
                  <a:pt x="2866105" y="4443"/>
                </a:lnTo>
                <a:lnTo>
                  <a:pt x="2875628" y="6982"/>
                </a:lnTo>
                <a:lnTo>
                  <a:pt x="2884516" y="10156"/>
                </a:lnTo>
                <a:lnTo>
                  <a:pt x="2893721" y="13964"/>
                </a:lnTo>
                <a:lnTo>
                  <a:pt x="2902292" y="17773"/>
                </a:lnTo>
                <a:lnTo>
                  <a:pt x="2911180" y="22851"/>
                </a:lnTo>
                <a:lnTo>
                  <a:pt x="2919433" y="27611"/>
                </a:lnTo>
                <a:lnTo>
                  <a:pt x="2927369" y="33324"/>
                </a:lnTo>
                <a:lnTo>
                  <a:pt x="2935623" y="39036"/>
                </a:lnTo>
                <a:lnTo>
                  <a:pt x="2942924" y="45384"/>
                </a:lnTo>
                <a:lnTo>
                  <a:pt x="2950225" y="52366"/>
                </a:lnTo>
                <a:lnTo>
                  <a:pt x="2957525" y="59665"/>
                </a:lnTo>
                <a:lnTo>
                  <a:pt x="2964192" y="67282"/>
                </a:lnTo>
                <a:lnTo>
                  <a:pt x="2970540" y="74899"/>
                </a:lnTo>
                <a:lnTo>
                  <a:pt x="2976571" y="83468"/>
                </a:lnTo>
                <a:lnTo>
                  <a:pt x="2982285" y="92037"/>
                </a:lnTo>
                <a:lnTo>
                  <a:pt x="2987682" y="101240"/>
                </a:lnTo>
                <a:lnTo>
                  <a:pt x="2992761" y="110444"/>
                </a:lnTo>
                <a:lnTo>
                  <a:pt x="2997522" y="119965"/>
                </a:lnTo>
                <a:lnTo>
                  <a:pt x="3001649" y="130121"/>
                </a:lnTo>
                <a:lnTo>
                  <a:pt x="3005458" y="140276"/>
                </a:lnTo>
                <a:lnTo>
                  <a:pt x="3008950" y="150749"/>
                </a:lnTo>
                <a:lnTo>
                  <a:pt x="3012124" y="161540"/>
                </a:lnTo>
                <a:lnTo>
                  <a:pt x="3014663" y="172330"/>
                </a:lnTo>
                <a:lnTo>
                  <a:pt x="3016885" y="183438"/>
                </a:lnTo>
                <a:lnTo>
                  <a:pt x="3018473" y="194546"/>
                </a:lnTo>
                <a:lnTo>
                  <a:pt x="3019742" y="205971"/>
                </a:lnTo>
                <a:lnTo>
                  <a:pt x="3020695" y="218031"/>
                </a:lnTo>
                <a:lnTo>
                  <a:pt x="3021012" y="229774"/>
                </a:lnTo>
                <a:lnTo>
                  <a:pt x="3021012" y="1276768"/>
                </a:lnTo>
                <a:lnTo>
                  <a:pt x="3013711" y="1272642"/>
                </a:lnTo>
                <a:lnTo>
                  <a:pt x="3006410" y="1268833"/>
                </a:lnTo>
                <a:lnTo>
                  <a:pt x="2999109" y="1265342"/>
                </a:lnTo>
                <a:lnTo>
                  <a:pt x="2991808" y="1262169"/>
                </a:lnTo>
                <a:lnTo>
                  <a:pt x="2983872" y="1258995"/>
                </a:lnTo>
                <a:lnTo>
                  <a:pt x="2976254" y="1256139"/>
                </a:lnTo>
                <a:lnTo>
                  <a:pt x="2968318" y="1253282"/>
                </a:lnTo>
                <a:lnTo>
                  <a:pt x="2960382" y="1251061"/>
                </a:lnTo>
                <a:lnTo>
                  <a:pt x="2952129" y="1248839"/>
                </a:lnTo>
                <a:lnTo>
                  <a:pt x="2944193" y="1247252"/>
                </a:lnTo>
                <a:lnTo>
                  <a:pt x="2935940" y="1245348"/>
                </a:lnTo>
                <a:lnTo>
                  <a:pt x="2927369" y="1244079"/>
                </a:lnTo>
                <a:lnTo>
                  <a:pt x="2919116" y="1242809"/>
                </a:lnTo>
                <a:lnTo>
                  <a:pt x="2910863" y="1242175"/>
                </a:lnTo>
                <a:lnTo>
                  <a:pt x="2901975" y="1241540"/>
                </a:lnTo>
                <a:lnTo>
                  <a:pt x="2893404" y="1241540"/>
                </a:lnTo>
                <a:lnTo>
                  <a:pt x="2646123" y="1213294"/>
                </a:lnTo>
                <a:lnTo>
                  <a:pt x="2646123" y="313876"/>
                </a:lnTo>
                <a:lnTo>
                  <a:pt x="374889" y="313876"/>
                </a:lnTo>
                <a:lnTo>
                  <a:pt x="374889" y="1959424"/>
                </a:lnTo>
                <a:lnTo>
                  <a:pt x="1610021" y="1959424"/>
                </a:lnTo>
                <a:lnTo>
                  <a:pt x="1923646" y="2273300"/>
                </a:lnTo>
                <a:lnTo>
                  <a:pt x="193952" y="2273300"/>
                </a:lnTo>
                <a:lnTo>
                  <a:pt x="183794" y="2273300"/>
                </a:lnTo>
                <a:lnTo>
                  <a:pt x="173953" y="2272348"/>
                </a:lnTo>
                <a:lnTo>
                  <a:pt x="164113" y="2270761"/>
                </a:lnTo>
                <a:lnTo>
                  <a:pt x="154908" y="2268857"/>
                </a:lnTo>
                <a:lnTo>
                  <a:pt x="145385" y="2266318"/>
                </a:lnTo>
                <a:lnTo>
                  <a:pt x="136496" y="2263144"/>
                </a:lnTo>
                <a:lnTo>
                  <a:pt x="127291" y="2259336"/>
                </a:lnTo>
                <a:lnTo>
                  <a:pt x="118720" y="2255528"/>
                </a:lnTo>
                <a:lnTo>
                  <a:pt x="109832" y="2250450"/>
                </a:lnTo>
                <a:lnTo>
                  <a:pt x="101579" y="2245689"/>
                </a:lnTo>
                <a:lnTo>
                  <a:pt x="93326" y="2240294"/>
                </a:lnTo>
                <a:lnTo>
                  <a:pt x="85390" y="2234264"/>
                </a:lnTo>
                <a:lnTo>
                  <a:pt x="77771" y="2227917"/>
                </a:lnTo>
                <a:lnTo>
                  <a:pt x="70470" y="2220935"/>
                </a:lnTo>
                <a:lnTo>
                  <a:pt x="63487" y="2213635"/>
                </a:lnTo>
                <a:lnTo>
                  <a:pt x="56821" y="2206018"/>
                </a:lnTo>
                <a:lnTo>
                  <a:pt x="50472" y="2198402"/>
                </a:lnTo>
                <a:lnTo>
                  <a:pt x="44441" y="2189833"/>
                </a:lnTo>
                <a:lnTo>
                  <a:pt x="38727" y="2181264"/>
                </a:lnTo>
                <a:lnTo>
                  <a:pt x="33013" y="2172060"/>
                </a:lnTo>
                <a:lnTo>
                  <a:pt x="28252" y="2162856"/>
                </a:lnTo>
                <a:lnTo>
                  <a:pt x="23490" y="2153335"/>
                </a:lnTo>
                <a:lnTo>
                  <a:pt x="19364" y="2143180"/>
                </a:lnTo>
                <a:lnTo>
                  <a:pt x="15237" y="2133024"/>
                </a:lnTo>
                <a:lnTo>
                  <a:pt x="11745" y="2122551"/>
                </a:lnTo>
                <a:lnTo>
                  <a:pt x="8888" y="2112078"/>
                </a:lnTo>
                <a:lnTo>
                  <a:pt x="6349" y="2100970"/>
                </a:lnTo>
                <a:lnTo>
                  <a:pt x="3809" y="2089862"/>
                </a:lnTo>
                <a:lnTo>
                  <a:pt x="2540" y="2078754"/>
                </a:lnTo>
                <a:lnTo>
                  <a:pt x="952" y="2067329"/>
                </a:lnTo>
                <a:lnTo>
                  <a:pt x="318" y="2055269"/>
                </a:lnTo>
                <a:lnTo>
                  <a:pt x="0" y="2043844"/>
                </a:lnTo>
                <a:lnTo>
                  <a:pt x="0" y="229774"/>
                </a:lnTo>
                <a:lnTo>
                  <a:pt x="318" y="218031"/>
                </a:lnTo>
                <a:lnTo>
                  <a:pt x="952" y="205971"/>
                </a:lnTo>
                <a:lnTo>
                  <a:pt x="2540" y="194546"/>
                </a:lnTo>
                <a:lnTo>
                  <a:pt x="3809" y="183438"/>
                </a:lnTo>
                <a:lnTo>
                  <a:pt x="6349" y="172330"/>
                </a:lnTo>
                <a:lnTo>
                  <a:pt x="8888" y="161540"/>
                </a:lnTo>
                <a:lnTo>
                  <a:pt x="11745" y="150749"/>
                </a:lnTo>
                <a:lnTo>
                  <a:pt x="15237" y="140276"/>
                </a:lnTo>
                <a:lnTo>
                  <a:pt x="19364" y="130121"/>
                </a:lnTo>
                <a:lnTo>
                  <a:pt x="23490" y="119965"/>
                </a:lnTo>
                <a:lnTo>
                  <a:pt x="28252" y="110444"/>
                </a:lnTo>
                <a:lnTo>
                  <a:pt x="33013" y="101240"/>
                </a:lnTo>
                <a:lnTo>
                  <a:pt x="38727" y="92037"/>
                </a:lnTo>
                <a:lnTo>
                  <a:pt x="44441" y="83468"/>
                </a:lnTo>
                <a:lnTo>
                  <a:pt x="50472" y="74899"/>
                </a:lnTo>
                <a:lnTo>
                  <a:pt x="56821" y="67282"/>
                </a:lnTo>
                <a:lnTo>
                  <a:pt x="63487" y="59665"/>
                </a:lnTo>
                <a:lnTo>
                  <a:pt x="70470" y="52366"/>
                </a:lnTo>
                <a:lnTo>
                  <a:pt x="77771" y="45384"/>
                </a:lnTo>
                <a:lnTo>
                  <a:pt x="85390" y="39036"/>
                </a:lnTo>
                <a:lnTo>
                  <a:pt x="93326" y="33324"/>
                </a:lnTo>
                <a:lnTo>
                  <a:pt x="101579" y="27611"/>
                </a:lnTo>
                <a:lnTo>
                  <a:pt x="109832" y="22851"/>
                </a:lnTo>
                <a:lnTo>
                  <a:pt x="118720" y="17773"/>
                </a:lnTo>
                <a:lnTo>
                  <a:pt x="127291" y="13964"/>
                </a:lnTo>
                <a:lnTo>
                  <a:pt x="136496" y="10156"/>
                </a:lnTo>
                <a:lnTo>
                  <a:pt x="145385" y="6982"/>
                </a:lnTo>
                <a:lnTo>
                  <a:pt x="154908" y="4443"/>
                </a:lnTo>
                <a:lnTo>
                  <a:pt x="164113" y="2539"/>
                </a:lnTo>
                <a:lnTo>
                  <a:pt x="173953" y="952"/>
                </a:lnTo>
                <a:lnTo>
                  <a:pt x="183794" y="0"/>
                </a:lnTo>
                <a:close/>
              </a:path>
            </a:pathLst>
          </a:custGeom>
          <a:solidFill>
            <a:schemeClr val="bg1"/>
          </a:solidFill>
          <a:ln>
            <a:noFill/>
          </a:ln>
          <a:effectLst>
            <a:outerShdw blurRad="50800" dist="38100" dir="2700000" algn="tl" rotWithShape="0">
              <a:prstClr val="black">
                <a:alpha val="40000"/>
              </a:prstClr>
            </a:outerShdw>
          </a:effectLst>
          <a:extLst/>
        </p:spPr>
        <p:txBody>
          <a:bodyPr anchor="ctr">
            <a:scene3d>
              <a:camera prst="orthographicFront"/>
              <a:lightRig rig="threePt" dir="t"/>
            </a:scene3d>
            <a:sp3d>
              <a:contourClr>
                <a:srgbClr val="FFFFFF"/>
              </a:contourClr>
            </a:sp3d>
          </a:bodyPr>
          <a:lstStyle/>
          <a:p>
            <a:pPr algn="ctr">
              <a:defRPr/>
            </a:pPr>
            <a:endParaRPr lang="zh-CN" altLang="en-US">
              <a:solidFill>
                <a:schemeClr val="bg1"/>
              </a:solidFill>
              <a:latin typeface="微软雅黑" panose="020B0503020204020204" pitchFamily="34" charset="-122"/>
              <a:ea typeface="微软雅黑" panose="020B0503020204020204" pitchFamily="34" charset="-122"/>
            </a:endParaRPr>
          </a:p>
        </p:txBody>
      </p:sp>
      <p:sp>
        <p:nvSpPr>
          <p:cNvPr id="15" name="矩形 47"/>
          <p:cNvSpPr>
            <a:spLocks noChangeArrowheads="1"/>
          </p:cNvSpPr>
          <p:nvPr/>
        </p:nvSpPr>
        <p:spPr bwMode="auto">
          <a:xfrm>
            <a:off x="6021643" y="1539998"/>
            <a:ext cx="4652394" cy="9094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p>
            <a:pPr>
              <a:lnSpc>
                <a:spcPct val="130000"/>
              </a:lnSpc>
              <a:spcBef>
                <a:spcPct val="0"/>
              </a:spcBef>
            </a:pPr>
            <a:r>
              <a:rPr lang="zh-CN" altLang="en-US" sz="1400" dirty="0">
                <a:solidFill>
                  <a:schemeClr val="tx1">
                    <a:lumMod val="50000"/>
                    <a:lumOff val="50000"/>
                  </a:schemeClr>
                </a:solidFill>
                <a:latin typeface="微软雅黑" pitchFamily="34" charset="-122"/>
                <a:ea typeface="微软雅黑" pitchFamily="34" charset="-122"/>
                <a:sym typeface="微软雅黑" pitchFamily="34" charset="-122"/>
              </a:rPr>
              <a:t>右键点击图片选择设置图片格式可直接替换图片，在此录入上述图表的描述说明。您可以点击文字框输入您的描述说明，或者通过复制</a:t>
            </a:r>
            <a:r>
              <a:rPr lang="zh-CN" altLang="en-US" sz="1400" dirty="0" smtClean="0">
                <a:solidFill>
                  <a:schemeClr val="tx1">
                    <a:lumMod val="50000"/>
                    <a:lumOff val="50000"/>
                  </a:schemeClr>
                </a:solidFill>
                <a:latin typeface="微软雅黑" pitchFamily="34" charset="-122"/>
                <a:ea typeface="微软雅黑" pitchFamily="34" charset="-122"/>
                <a:sym typeface="微软雅黑" pitchFamily="34" charset="-122"/>
              </a:rPr>
              <a:t>粘贴。</a:t>
            </a:r>
            <a:endParaRPr lang="en-US" altLang="zh-CN" sz="1400" dirty="0">
              <a:solidFill>
                <a:schemeClr val="tx1">
                  <a:lumMod val="50000"/>
                  <a:lumOff val="50000"/>
                </a:schemeClr>
              </a:solidFill>
              <a:latin typeface="微软雅黑" pitchFamily="34" charset="-122"/>
              <a:ea typeface="微软雅黑" pitchFamily="34" charset="-122"/>
              <a:sym typeface="微软雅黑" pitchFamily="34" charset="-122"/>
            </a:endParaRPr>
          </a:p>
        </p:txBody>
      </p:sp>
      <p:sp>
        <p:nvSpPr>
          <p:cNvPr id="16" name="矩形 3"/>
          <p:cNvSpPr>
            <a:spLocks noChangeArrowheads="1"/>
          </p:cNvSpPr>
          <p:nvPr/>
        </p:nvSpPr>
        <p:spPr bwMode="auto">
          <a:xfrm>
            <a:off x="6038166" y="1081734"/>
            <a:ext cx="1523480" cy="3462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p>
            <a:pPr>
              <a:spcBef>
                <a:spcPct val="0"/>
              </a:spcBef>
              <a:buFont typeface="Arial" charset="0"/>
              <a:buNone/>
            </a:pPr>
            <a:r>
              <a:rPr lang="zh-CN" altLang="en-US" b="1" dirty="0" smtClean="0">
                <a:solidFill>
                  <a:srgbClr val="2F5EB0"/>
                </a:solidFill>
                <a:latin typeface="微软雅黑" panose="020B0503020204020204" pitchFamily="34" charset="-122"/>
                <a:ea typeface="微软雅黑" panose="020B0503020204020204" pitchFamily="34" charset="-122"/>
                <a:cs typeface="Arial" panose="020B0604020202020204" pitchFamily="34" charset="0"/>
              </a:rPr>
              <a:t>点击输入标题</a:t>
            </a:r>
            <a:endParaRPr lang="zh-CN" altLang="en-US" b="1" dirty="0">
              <a:solidFill>
                <a:srgbClr val="2F5EB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17" name="矩形 16"/>
          <p:cNvSpPr/>
          <p:nvPr/>
        </p:nvSpPr>
        <p:spPr>
          <a:xfrm>
            <a:off x="6097289" y="1449292"/>
            <a:ext cx="599800" cy="40500"/>
          </a:xfrm>
          <a:prstGeom prst="rect">
            <a:avLst/>
          </a:prstGeom>
          <a:solidFill>
            <a:srgbClr val="2F5EB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76" tIns="34287" rIns="68576" bIns="34287" rtlCol="0" anchor="ctr"/>
          <a:lstStyle/>
          <a:p>
            <a:pPr algn="ctr"/>
            <a:endParaRPr lang="zh-CN" altLang="en-US">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8" name="矩形 17"/>
          <p:cNvSpPr/>
          <p:nvPr/>
        </p:nvSpPr>
        <p:spPr>
          <a:xfrm>
            <a:off x="6712139" y="1449292"/>
            <a:ext cx="1215000" cy="40500"/>
          </a:xfrm>
          <a:prstGeom prst="rect">
            <a:avLst/>
          </a:prstGeom>
          <a:solidFill>
            <a:schemeClr val="accent1">
              <a:lumMod val="60000"/>
              <a:lumOff val="4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76" tIns="34287" rIns="68576" bIns="34287" rtlCol="0" anchor="ctr"/>
          <a:lstStyle/>
          <a:p>
            <a:pPr algn="ctr"/>
            <a:endParaRPr lang="zh-CN" altLang="en-US">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9" name="矩形 47"/>
          <p:cNvSpPr>
            <a:spLocks noChangeArrowheads="1"/>
          </p:cNvSpPr>
          <p:nvPr/>
        </p:nvSpPr>
        <p:spPr bwMode="auto">
          <a:xfrm>
            <a:off x="6021643" y="3260602"/>
            <a:ext cx="4652394" cy="1189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p>
            <a:pPr>
              <a:lnSpc>
                <a:spcPct val="130000"/>
              </a:lnSpc>
              <a:spcBef>
                <a:spcPct val="0"/>
              </a:spcBef>
            </a:pPr>
            <a:r>
              <a:rPr lang="zh-CN" altLang="en-US" sz="1400" dirty="0">
                <a:solidFill>
                  <a:schemeClr val="tx1">
                    <a:lumMod val="50000"/>
                    <a:lumOff val="50000"/>
                  </a:schemeClr>
                </a:solidFill>
                <a:latin typeface="微软雅黑" pitchFamily="34" charset="-122"/>
                <a:ea typeface="微软雅黑" pitchFamily="34" charset="-122"/>
                <a:sym typeface="微软雅黑" pitchFamily="34" charset="-122"/>
              </a:rPr>
              <a:t>右键点击图片选择设置图片格式可直接替换图片，在此录入上述图表的描述说明。您可以点击文字框输入您的描述说明，或者通过复制粘贴，在此录入上述图表的综合描述说明。</a:t>
            </a:r>
            <a:endParaRPr lang="en-US" altLang="zh-CN" sz="1400" dirty="0">
              <a:solidFill>
                <a:schemeClr val="tx1">
                  <a:lumMod val="50000"/>
                  <a:lumOff val="50000"/>
                </a:schemeClr>
              </a:solidFill>
              <a:latin typeface="微软雅黑" pitchFamily="34" charset="-122"/>
              <a:ea typeface="微软雅黑" pitchFamily="34" charset="-122"/>
              <a:sym typeface="微软雅黑" pitchFamily="34" charset="-122"/>
            </a:endParaRPr>
          </a:p>
        </p:txBody>
      </p:sp>
      <p:sp>
        <p:nvSpPr>
          <p:cNvPr id="20" name="矩形 3"/>
          <p:cNvSpPr>
            <a:spLocks noChangeArrowheads="1"/>
          </p:cNvSpPr>
          <p:nvPr/>
        </p:nvSpPr>
        <p:spPr bwMode="auto">
          <a:xfrm>
            <a:off x="6038166" y="2802338"/>
            <a:ext cx="1523480" cy="3462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p>
            <a:pPr>
              <a:spcBef>
                <a:spcPct val="0"/>
              </a:spcBef>
              <a:buFont typeface="Arial" charset="0"/>
              <a:buNone/>
            </a:pPr>
            <a:r>
              <a:rPr lang="zh-CN" altLang="en-US" b="1" dirty="0" smtClean="0">
                <a:solidFill>
                  <a:srgbClr val="2F5EB0"/>
                </a:solidFill>
                <a:latin typeface="微软雅黑" panose="020B0503020204020204" pitchFamily="34" charset="-122"/>
                <a:ea typeface="微软雅黑" panose="020B0503020204020204" pitchFamily="34" charset="-122"/>
                <a:cs typeface="Arial" panose="020B0604020202020204" pitchFamily="34" charset="0"/>
              </a:rPr>
              <a:t>点击输入标题</a:t>
            </a:r>
            <a:endParaRPr lang="zh-CN" altLang="en-US" b="1" dirty="0">
              <a:solidFill>
                <a:srgbClr val="2F5EB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21" name="矩形 20"/>
          <p:cNvSpPr/>
          <p:nvPr/>
        </p:nvSpPr>
        <p:spPr>
          <a:xfrm>
            <a:off x="6097289" y="3169896"/>
            <a:ext cx="599800" cy="40500"/>
          </a:xfrm>
          <a:prstGeom prst="rect">
            <a:avLst/>
          </a:prstGeom>
          <a:solidFill>
            <a:srgbClr val="2F5EB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76" tIns="34287" rIns="68576" bIns="34287" rtlCol="0" anchor="ctr"/>
          <a:lstStyle/>
          <a:p>
            <a:pPr algn="ctr"/>
            <a:endParaRPr lang="zh-CN" altLang="en-US">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2" name="矩形 21"/>
          <p:cNvSpPr/>
          <p:nvPr/>
        </p:nvSpPr>
        <p:spPr>
          <a:xfrm>
            <a:off x="6712139" y="3169896"/>
            <a:ext cx="1215000" cy="40500"/>
          </a:xfrm>
          <a:prstGeom prst="rect">
            <a:avLst/>
          </a:prstGeom>
          <a:solidFill>
            <a:schemeClr val="accent1">
              <a:lumMod val="60000"/>
              <a:lumOff val="4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76" tIns="34287" rIns="68576" bIns="34287" rtlCol="0" anchor="ctr"/>
          <a:lstStyle/>
          <a:p>
            <a:pPr algn="ctr"/>
            <a:endParaRPr lang="zh-CN" altLang="en-US">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3" name="矩形 22"/>
          <p:cNvSpPr/>
          <p:nvPr/>
        </p:nvSpPr>
        <p:spPr>
          <a:xfrm>
            <a:off x="1640376" y="1052736"/>
            <a:ext cx="3915332" cy="3245473"/>
          </a:xfrm>
          <a:prstGeom prst="rect">
            <a:avLst/>
          </a:prstGeom>
          <a:blipFill>
            <a:blip r:embed="rId3"/>
            <a:srcRect/>
            <a:stretch>
              <a:fillRect l="-12168" r="-12168"/>
            </a:stretch>
          </a:bli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4" name="Freeform 12"/>
          <p:cNvSpPr>
            <a:spLocks/>
          </p:cNvSpPr>
          <p:nvPr/>
        </p:nvSpPr>
        <p:spPr bwMode="auto">
          <a:xfrm>
            <a:off x="1608509" y="4444725"/>
            <a:ext cx="528638" cy="530225"/>
          </a:xfrm>
          <a:custGeom>
            <a:avLst/>
            <a:gdLst>
              <a:gd name="T0" fmla="*/ 0 w 1446"/>
              <a:gd name="T1" fmla="*/ 0 h 1446"/>
              <a:gd name="T2" fmla="*/ 1446 w 1446"/>
              <a:gd name="T3" fmla="*/ 0 h 1446"/>
              <a:gd name="T4" fmla="*/ 1446 w 1446"/>
              <a:gd name="T5" fmla="*/ 458 h 1446"/>
              <a:gd name="T6" fmla="*/ 438 w 1446"/>
              <a:gd name="T7" fmla="*/ 458 h 1446"/>
              <a:gd name="T8" fmla="*/ 438 w 1446"/>
              <a:gd name="T9" fmla="*/ 1446 h 1446"/>
              <a:gd name="T10" fmla="*/ 0 w 1446"/>
              <a:gd name="T11" fmla="*/ 1446 h 1446"/>
              <a:gd name="T12" fmla="*/ 0 w 1446"/>
              <a:gd name="T13" fmla="*/ 0 h 1446"/>
            </a:gdLst>
            <a:ahLst/>
            <a:cxnLst>
              <a:cxn ang="0">
                <a:pos x="T0" y="T1"/>
              </a:cxn>
              <a:cxn ang="0">
                <a:pos x="T2" y="T3"/>
              </a:cxn>
              <a:cxn ang="0">
                <a:pos x="T4" y="T5"/>
              </a:cxn>
              <a:cxn ang="0">
                <a:pos x="T6" y="T7"/>
              </a:cxn>
              <a:cxn ang="0">
                <a:pos x="T8" y="T9"/>
              </a:cxn>
              <a:cxn ang="0">
                <a:pos x="T10" y="T11"/>
              </a:cxn>
              <a:cxn ang="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rgbClr val="2F5EB0"/>
          </a:solidFill>
          <a:ln>
            <a:noFill/>
          </a:ln>
          <a:effectLst>
            <a:innerShdw blurRad="63500" dist="50800" dir="13500000">
              <a:prstClr val="black">
                <a:alpha val="50000"/>
              </a:prstClr>
            </a:innerShdw>
          </a:effectLst>
          <a:extLst/>
        </p:spPr>
        <p:txBody>
          <a:bodyPr/>
          <a:lstStyle/>
          <a:p>
            <a:endParaRPr lang="zh-CN" altLang="en-US">
              <a:solidFill>
                <a:schemeClr val="tx1">
                  <a:lumMod val="65000"/>
                  <a:lumOff val="35000"/>
                </a:schemeClr>
              </a:solidFill>
            </a:endParaRPr>
          </a:p>
        </p:txBody>
      </p:sp>
      <p:sp>
        <p:nvSpPr>
          <p:cNvPr id="25" name="Freeform 12"/>
          <p:cNvSpPr>
            <a:spLocks/>
          </p:cNvSpPr>
          <p:nvPr/>
        </p:nvSpPr>
        <p:spPr bwMode="auto">
          <a:xfrm flipH="1" flipV="1">
            <a:off x="10249469" y="5421981"/>
            <a:ext cx="528638" cy="530225"/>
          </a:xfrm>
          <a:custGeom>
            <a:avLst/>
            <a:gdLst>
              <a:gd name="T0" fmla="*/ 0 w 1446"/>
              <a:gd name="T1" fmla="*/ 0 h 1446"/>
              <a:gd name="T2" fmla="*/ 1446 w 1446"/>
              <a:gd name="T3" fmla="*/ 0 h 1446"/>
              <a:gd name="T4" fmla="*/ 1446 w 1446"/>
              <a:gd name="T5" fmla="*/ 458 h 1446"/>
              <a:gd name="T6" fmla="*/ 438 w 1446"/>
              <a:gd name="T7" fmla="*/ 458 h 1446"/>
              <a:gd name="T8" fmla="*/ 438 w 1446"/>
              <a:gd name="T9" fmla="*/ 1446 h 1446"/>
              <a:gd name="T10" fmla="*/ 0 w 1446"/>
              <a:gd name="T11" fmla="*/ 1446 h 1446"/>
              <a:gd name="T12" fmla="*/ 0 w 1446"/>
              <a:gd name="T13" fmla="*/ 0 h 1446"/>
            </a:gdLst>
            <a:ahLst/>
            <a:cxnLst>
              <a:cxn ang="0">
                <a:pos x="T0" y="T1"/>
              </a:cxn>
              <a:cxn ang="0">
                <a:pos x="T2" y="T3"/>
              </a:cxn>
              <a:cxn ang="0">
                <a:pos x="T4" y="T5"/>
              </a:cxn>
              <a:cxn ang="0">
                <a:pos x="T6" y="T7"/>
              </a:cxn>
              <a:cxn ang="0">
                <a:pos x="T8" y="T9"/>
              </a:cxn>
              <a:cxn ang="0">
                <a:pos x="T10" y="T11"/>
              </a:cxn>
              <a:cxn ang="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rgbClr val="2F5EB0"/>
          </a:solidFill>
          <a:ln>
            <a:noFill/>
          </a:ln>
          <a:effectLst>
            <a:innerShdw blurRad="63500" dist="50800" dir="13500000">
              <a:prstClr val="black">
                <a:alpha val="50000"/>
              </a:prstClr>
            </a:innerShdw>
          </a:effectLst>
          <a:extLst/>
        </p:spPr>
        <p:txBody>
          <a:bodyPr/>
          <a:lstStyle/>
          <a:p>
            <a:endParaRPr lang="zh-CN" altLang="en-US">
              <a:solidFill>
                <a:schemeClr val="tx1">
                  <a:lumMod val="50000"/>
                  <a:lumOff val="50000"/>
                </a:schemeClr>
              </a:solidFill>
            </a:endParaRPr>
          </a:p>
        </p:txBody>
      </p:sp>
      <p:sp>
        <p:nvSpPr>
          <p:cNvPr id="26" name="TextBox 25"/>
          <p:cNvSpPr txBox="1"/>
          <p:nvPr/>
        </p:nvSpPr>
        <p:spPr>
          <a:xfrm>
            <a:off x="1968549" y="4758926"/>
            <a:ext cx="8545239" cy="905248"/>
          </a:xfrm>
          <a:prstGeom prst="rect">
            <a:avLst/>
          </a:prstGeom>
          <a:noFill/>
        </p:spPr>
        <p:txBody>
          <a:bodyPr wrap="square" rtlCol="0">
            <a:spAutoFit/>
          </a:bodyPr>
          <a:lstStyle/>
          <a:p>
            <a:pPr>
              <a:lnSpc>
                <a:spcPct val="130000"/>
              </a:lnSpc>
              <a:spcBef>
                <a:spcPct val="0"/>
              </a:spcBef>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sym typeface="微软雅黑" pitchFamily="34" charset="-122"/>
              </a:rPr>
              <a:t>在此录入上述图表的综合描述说明，在此录入上述图表的上述图表的综合描述说明入。在此录入上述图表的综合描述说明，在此录入上述图表的上述图表的综合描述说明入。在此录入上述图表的综合描述说明，在此录入上述图表的上述图表的综合描述说明入。</a:t>
            </a:r>
          </a:p>
        </p:txBody>
      </p:sp>
      <p:sp>
        <p:nvSpPr>
          <p:cNvPr id="27" name="TextBox 26"/>
          <p:cNvSpPr txBox="1"/>
          <p:nvPr/>
        </p:nvSpPr>
        <p:spPr>
          <a:xfrm>
            <a:off x="13514411" y="7029400"/>
            <a:ext cx="877163" cy="369332"/>
          </a:xfrm>
          <a:prstGeom prst="rect">
            <a:avLst/>
          </a:prstGeom>
          <a:noFill/>
        </p:spPr>
        <p:txBody>
          <a:bodyPr wrap="none" rtlCol="0">
            <a:spAutoFit/>
          </a:bodyPr>
          <a:lstStyle/>
          <a:p>
            <a:r>
              <a:rPr lang="zh-CN" altLang="en-US" dirty="0" smtClean="0"/>
              <a:t>延时符</a:t>
            </a:r>
            <a:endParaRPr lang="zh-CN" altLang="en-US" dirty="0"/>
          </a:p>
        </p:txBody>
      </p:sp>
    </p:spTree>
    <p:extLst>
      <p:ext uri="{BB962C8B-B14F-4D97-AF65-F5344CB8AC3E}">
        <p14:creationId xmlns:p14="http://schemas.microsoft.com/office/powerpoint/2010/main" val="384607866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6" fill="hold" grpId="0" nodeType="after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strips(downRight)">
                                      <p:cBhvr>
                                        <p:cTn id="7" dur="500"/>
                                        <p:tgtEl>
                                          <p:spTgt spid="23"/>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6"/>
                                        </p:tgtEl>
                                        <p:attrNameLst>
                                          <p:attrName>style.visibility</p:attrName>
                                        </p:attrNameLst>
                                      </p:cBhvr>
                                      <p:to>
                                        <p:strVal val="visible"/>
                                      </p:to>
                                    </p:set>
                                    <p:animEffect transition="in" filter="wipe(left)">
                                      <p:cBhvr>
                                        <p:cTn id="11" dur="500"/>
                                        <p:tgtEl>
                                          <p:spTgt spid="16"/>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17"/>
                                        </p:tgtEl>
                                        <p:attrNameLst>
                                          <p:attrName>style.visibility</p:attrName>
                                        </p:attrNameLst>
                                      </p:cBhvr>
                                      <p:to>
                                        <p:strVal val="visible"/>
                                      </p:to>
                                    </p:set>
                                    <p:animEffect transition="in" filter="wipe(left)">
                                      <p:cBhvr>
                                        <p:cTn id="15" dur="500"/>
                                        <p:tgtEl>
                                          <p:spTgt spid="17"/>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18"/>
                                        </p:tgtEl>
                                        <p:attrNameLst>
                                          <p:attrName>style.visibility</p:attrName>
                                        </p:attrNameLst>
                                      </p:cBhvr>
                                      <p:to>
                                        <p:strVal val="visible"/>
                                      </p:to>
                                    </p:set>
                                    <p:animEffect transition="in" filter="wipe(left)">
                                      <p:cBhvr>
                                        <p:cTn id="19" dur="750"/>
                                        <p:tgtEl>
                                          <p:spTgt spid="18"/>
                                        </p:tgtEl>
                                      </p:cBhvr>
                                    </p:animEffect>
                                  </p:childTnLst>
                                </p:cTn>
                              </p:par>
                            </p:childTnLst>
                          </p:cTn>
                        </p:par>
                        <p:par>
                          <p:cTn id="20" fill="hold">
                            <p:stCondLst>
                              <p:cond delay="2250"/>
                            </p:stCondLst>
                            <p:childTnLst>
                              <p:par>
                                <p:cTn id="21" presetID="14" presetClass="entr" presetSubtype="10" fill="hold" grpId="0" nodeType="afterEffect">
                                  <p:stCondLst>
                                    <p:cond delay="0"/>
                                  </p:stCondLst>
                                  <p:childTnLst>
                                    <p:set>
                                      <p:cBhvr>
                                        <p:cTn id="22" dur="1" fill="hold">
                                          <p:stCondLst>
                                            <p:cond delay="0"/>
                                          </p:stCondLst>
                                        </p:cTn>
                                        <p:tgtEl>
                                          <p:spTgt spid="15"/>
                                        </p:tgtEl>
                                        <p:attrNameLst>
                                          <p:attrName>style.visibility</p:attrName>
                                        </p:attrNameLst>
                                      </p:cBhvr>
                                      <p:to>
                                        <p:strVal val="visible"/>
                                      </p:to>
                                    </p:set>
                                    <p:animEffect transition="in" filter="randombar(horizontal)">
                                      <p:cBhvr>
                                        <p:cTn id="23" dur="750"/>
                                        <p:tgtEl>
                                          <p:spTgt spid="15"/>
                                        </p:tgtEl>
                                      </p:cBhvr>
                                    </p:animEffect>
                                  </p:childTnLst>
                                </p:cTn>
                              </p:par>
                            </p:childTnLst>
                          </p:cTn>
                        </p:par>
                        <p:par>
                          <p:cTn id="24" fill="hold">
                            <p:stCondLst>
                              <p:cond delay="3000"/>
                            </p:stCondLst>
                            <p:childTnLst>
                              <p:par>
                                <p:cTn id="25" presetID="22" presetClass="entr" presetSubtype="8" fill="hold" grpId="0" nodeType="afterEffect">
                                  <p:stCondLst>
                                    <p:cond delay="0"/>
                                  </p:stCondLst>
                                  <p:childTnLst>
                                    <p:set>
                                      <p:cBhvr>
                                        <p:cTn id="26" dur="1" fill="hold">
                                          <p:stCondLst>
                                            <p:cond delay="0"/>
                                          </p:stCondLst>
                                        </p:cTn>
                                        <p:tgtEl>
                                          <p:spTgt spid="20"/>
                                        </p:tgtEl>
                                        <p:attrNameLst>
                                          <p:attrName>style.visibility</p:attrName>
                                        </p:attrNameLst>
                                      </p:cBhvr>
                                      <p:to>
                                        <p:strVal val="visible"/>
                                      </p:to>
                                    </p:set>
                                    <p:animEffect transition="in" filter="wipe(left)">
                                      <p:cBhvr>
                                        <p:cTn id="27" dur="500"/>
                                        <p:tgtEl>
                                          <p:spTgt spid="20"/>
                                        </p:tgtEl>
                                      </p:cBhvr>
                                    </p:animEffect>
                                  </p:childTnLst>
                                </p:cTn>
                              </p:par>
                            </p:childTnLst>
                          </p:cTn>
                        </p:par>
                        <p:par>
                          <p:cTn id="28" fill="hold">
                            <p:stCondLst>
                              <p:cond delay="3500"/>
                            </p:stCondLst>
                            <p:childTnLst>
                              <p:par>
                                <p:cTn id="29" presetID="22" presetClass="entr" presetSubtype="8" fill="hold" grpId="0" nodeType="afterEffect">
                                  <p:stCondLst>
                                    <p:cond delay="0"/>
                                  </p:stCondLst>
                                  <p:childTnLst>
                                    <p:set>
                                      <p:cBhvr>
                                        <p:cTn id="30" dur="1" fill="hold">
                                          <p:stCondLst>
                                            <p:cond delay="0"/>
                                          </p:stCondLst>
                                        </p:cTn>
                                        <p:tgtEl>
                                          <p:spTgt spid="21"/>
                                        </p:tgtEl>
                                        <p:attrNameLst>
                                          <p:attrName>style.visibility</p:attrName>
                                        </p:attrNameLst>
                                      </p:cBhvr>
                                      <p:to>
                                        <p:strVal val="visible"/>
                                      </p:to>
                                    </p:set>
                                    <p:animEffect transition="in" filter="wipe(left)">
                                      <p:cBhvr>
                                        <p:cTn id="31" dur="500"/>
                                        <p:tgtEl>
                                          <p:spTgt spid="21"/>
                                        </p:tgtEl>
                                      </p:cBhvr>
                                    </p:animEffect>
                                  </p:childTnLst>
                                </p:cTn>
                              </p:par>
                            </p:childTnLst>
                          </p:cTn>
                        </p:par>
                        <p:par>
                          <p:cTn id="32" fill="hold">
                            <p:stCondLst>
                              <p:cond delay="4000"/>
                            </p:stCondLst>
                            <p:childTnLst>
                              <p:par>
                                <p:cTn id="33" presetID="22" presetClass="entr" presetSubtype="8" fill="hold" grpId="0" nodeType="afterEffect">
                                  <p:stCondLst>
                                    <p:cond delay="0"/>
                                  </p:stCondLst>
                                  <p:childTnLst>
                                    <p:set>
                                      <p:cBhvr>
                                        <p:cTn id="34" dur="1" fill="hold">
                                          <p:stCondLst>
                                            <p:cond delay="0"/>
                                          </p:stCondLst>
                                        </p:cTn>
                                        <p:tgtEl>
                                          <p:spTgt spid="22"/>
                                        </p:tgtEl>
                                        <p:attrNameLst>
                                          <p:attrName>style.visibility</p:attrName>
                                        </p:attrNameLst>
                                      </p:cBhvr>
                                      <p:to>
                                        <p:strVal val="visible"/>
                                      </p:to>
                                    </p:set>
                                    <p:animEffect transition="in" filter="wipe(left)">
                                      <p:cBhvr>
                                        <p:cTn id="35" dur="750"/>
                                        <p:tgtEl>
                                          <p:spTgt spid="22"/>
                                        </p:tgtEl>
                                      </p:cBhvr>
                                    </p:animEffect>
                                  </p:childTnLst>
                                </p:cTn>
                              </p:par>
                            </p:childTnLst>
                          </p:cTn>
                        </p:par>
                        <p:par>
                          <p:cTn id="36" fill="hold">
                            <p:stCondLst>
                              <p:cond delay="4750"/>
                            </p:stCondLst>
                            <p:childTnLst>
                              <p:par>
                                <p:cTn id="37" presetID="14" presetClass="entr" presetSubtype="10" fill="hold" grpId="0" nodeType="afterEffect">
                                  <p:stCondLst>
                                    <p:cond delay="0"/>
                                  </p:stCondLst>
                                  <p:childTnLst>
                                    <p:set>
                                      <p:cBhvr>
                                        <p:cTn id="38" dur="1" fill="hold">
                                          <p:stCondLst>
                                            <p:cond delay="0"/>
                                          </p:stCondLst>
                                        </p:cTn>
                                        <p:tgtEl>
                                          <p:spTgt spid="19"/>
                                        </p:tgtEl>
                                        <p:attrNameLst>
                                          <p:attrName>style.visibility</p:attrName>
                                        </p:attrNameLst>
                                      </p:cBhvr>
                                      <p:to>
                                        <p:strVal val="visible"/>
                                      </p:to>
                                    </p:set>
                                    <p:animEffect transition="in" filter="randombar(horizontal)">
                                      <p:cBhvr>
                                        <p:cTn id="39" dur="750"/>
                                        <p:tgtEl>
                                          <p:spTgt spid="19"/>
                                        </p:tgtEl>
                                      </p:cBhvr>
                                    </p:animEffect>
                                  </p:childTnLst>
                                </p:cTn>
                              </p:par>
                            </p:childTnLst>
                          </p:cTn>
                        </p:par>
                        <p:par>
                          <p:cTn id="40" fill="hold">
                            <p:stCondLst>
                              <p:cond delay="5500"/>
                            </p:stCondLst>
                            <p:childTnLst>
                              <p:par>
                                <p:cTn id="41" presetID="1" presetClass="entr" presetSubtype="0" fill="hold" grpId="0" nodeType="afterEffect">
                                  <p:stCondLst>
                                    <p:cond delay="0"/>
                                  </p:stCondLst>
                                  <p:childTnLst>
                                    <p:set>
                                      <p:cBhvr>
                                        <p:cTn id="42" dur="1" fill="hold">
                                          <p:stCondLst>
                                            <p:cond delay="0"/>
                                          </p:stCondLst>
                                        </p:cTn>
                                        <p:tgtEl>
                                          <p:spTgt spid="24"/>
                                        </p:tgtEl>
                                        <p:attrNameLst>
                                          <p:attrName>style.visibility</p:attrName>
                                        </p:attrNameLst>
                                      </p:cBhvr>
                                      <p:to>
                                        <p:strVal val="visible"/>
                                      </p:to>
                                    </p:set>
                                  </p:childTnLst>
                                </p:cTn>
                              </p:par>
                              <p:par>
                                <p:cTn id="43" presetID="35" presetClass="path" presetSubtype="0" accel="50000" decel="50000" fill="hold" grpId="1" nodeType="withEffect">
                                  <p:stCondLst>
                                    <p:cond delay="0"/>
                                  </p:stCondLst>
                                  <p:childTnLst>
                                    <p:animMotion origin="layout" path="M -3.56836E-6 -3.7037E-7 L 0.36686 0.15278 " pathEditMode="relative" rAng="0" ptsTypes="AA">
                                      <p:cBhvr>
                                        <p:cTn id="44" dur="500" spd="-99900" fill="hold"/>
                                        <p:tgtEl>
                                          <p:spTgt spid="24"/>
                                        </p:tgtEl>
                                        <p:attrNameLst>
                                          <p:attrName>ppt_x,ppt_y</p:attrName>
                                        </p:attrNameLst>
                                      </p:cBhvr>
                                      <p:rCtr x="18343" y="7639"/>
                                    </p:animMotion>
                                  </p:childTnLst>
                                </p:cTn>
                              </p:par>
                              <p:par>
                                <p:cTn id="45" presetID="1" presetClass="entr" presetSubtype="0" fill="hold" grpId="0" nodeType="withEffect">
                                  <p:stCondLst>
                                    <p:cond delay="0"/>
                                  </p:stCondLst>
                                  <p:childTnLst>
                                    <p:set>
                                      <p:cBhvr>
                                        <p:cTn id="46" dur="1" fill="hold">
                                          <p:stCondLst>
                                            <p:cond delay="0"/>
                                          </p:stCondLst>
                                        </p:cTn>
                                        <p:tgtEl>
                                          <p:spTgt spid="25"/>
                                        </p:tgtEl>
                                        <p:attrNameLst>
                                          <p:attrName>style.visibility</p:attrName>
                                        </p:attrNameLst>
                                      </p:cBhvr>
                                      <p:to>
                                        <p:strVal val="visible"/>
                                      </p:to>
                                    </p:set>
                                  </p:childTnLst>
                                </p:cTn>
                              </p:par>
                              <p:par>
                                <p:cTn id="47" presetID="35" presetClass="path" presetSubtype="0" accel="50000" decel="50000" fill="hold" grpId="1" nodeType="withEffect">
                                  <p:stCondLst>
                                    <p:cond delay="0"/>
                                  </p:stCondLst>
                                  <p:childTnLst>
                                    <p:animMotion origin="layout" path="M 7.85742E-7 -3.33333E-6 L -0.39495 -0.11018 " pathEditMode="relative" rAng="0" ptsTypes="AA">
                                      <p:cBhvr>
                                        <p:cTn id="48" dur="500" spd="-99900" fill="hold"/>
                                        <p:tgtEl>
                                          <p:spTgt spid="25"/>
                                        </p:tgtEl>
                                        <p:attrNameLst>
                                          <p:attrName>ppt_x,ppt_y</p:attrName>
                                        </p:attrNameLst>
                                      </p:cBhvr>
                                      <p:rCtr x="-19748" y="-5509"/>
                                    </p:animMotion>
                                  </p:childTnLst>
                                </p:cTn>
                              </p:par>
                            </p:childTnLst>
                          </p:cTn>
                        </p:par>
                        <p:par>
                          <p:cTn id="49" fill="hold">
                            <p:stCondLst>
                              <p:cond delay="6000"/>
                            </p:stCondLst>
                            <p:childTnLst>
                              <p:par>
                                <p:cTn id="50" presetID="18" presetClass="entr" presetSubtype="3" fill="hold" grpId="0" nodeType="afterEffect">
                                  <p:stCondLst>
                                    <p:cond delay="0"/>
                                  </p:stCondLst>
                                  <p:childTnLst>
                                    <p:set>
                                      <p:cBhvr>
                                        <p:cTn id="51" dur="1" fill="hold">
                                          <p:stCondLst>
                                            <p:cond delay="0"/>
                                          </p:stCondLst>
                                        </p:cTn>
                                        <p:tgtEl>
                                          <p:spTgt spid="26"/>
                                        </p:tgtEl>
                                        <p:attrNameLst>
                                          <p:attrName>style.visibility</p:attrName>
                                        </p:attrNameLst>
                                      </p:cBhvr>
                                      <p:to>
                                        <p:strVal val="visible"/>
                                      </p:to>
                                    </p:set>
                                    <p:animEffect transition="in" filter="strips(upRight)">
                                      <p:cBhvr>
                                        <p:cTn id="52" dur="500"/>
                                        <p:tgtEl>
                                          <p:spTgt spid="26"/>
                                        </p:tgtEl>
                                      </p:cBhvr>
                                    </p:animEffect>
                                  </p:childTnLst>
                                </p:cTn>
                              </p:par>
                            </p:childTnLst>
                          </p:cTn>
                        </p:par>
                        <p:par>
                          <p:cTn id="53" fill="hold">
                            <p:stCondLst>
                              <p:cond delay="6500"/>
                            </p:stCondLst>
                            <p:childTnLst>
                              <p:par>
                                <p:cTn id="54" presetID="10" presetClass="entr" presetSubtype="0" fill="hold" grpId="0" nodeType="afterEffect">
                                  <p:stCondLst>
                                    <p:cond delay="0"/>
                                  </p:stCondLst>
                                  <p:childTnLst>
                                    <p:set>
                                      <p:cBhvr>
                                        <p:cTn id="55" dur="1" fill="hold">
                                          <p:stCondLst>
                                            <p:cond delay="0"/>
                                          </p:stCondLst>
                                        </p:cTn>
                                        <p:tgtEl>
                                          <p:spTgt spid="27"/>
                                        </p:tgtEl>
                                        <p:attrNameLst>
                                          <p:attrName>style.visibility</p:attrName>
                                        </p:attrNameLst>
                                      </p:cBhvr>
                                      <p:to>
                                        <p:strVal val="visible"/>
                                      </p:to>
                                    </p:set>
                                    <p:animEffect transition="in" filter="fade">
                                      <p:cBhvr>
                                        <p:cTn id="56" dur="125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p:bldP spid="17" grpId="0" animBg="1"/>
      <p:bldP spid="18" grpId="0" animBg="1"/>
      <p:bldP spid="19" grpId="0"/>
      <p:bldP spid="20" grpId="0"/>
      <p:bldP spid="21" grpId="0" animBg="1"/>
      <p:bldP spid="22" grpId="0" animBg="1"/>
      <p:bldP spid="23" grpId="0" animBg="1"/>
      <p:bldP spid="24" grpId="0" animBg="1"/>
      <p:bldP spid="24" grpId="1" animBg="1"/>
      <p:bldP spid="25" grpId="0" animBg="1"/>
      <p:bldP spid="25" grpId="1" animBg="1"/>
      <p:bldP spid="26" grpId="0"/>
      <p:bldP spid="27"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flipH="1">
            <a:off x="-3" y="6525344"/>
            <a:ext cx="12195177" cy="360511"/>
          </a:xfrm>
          <a:prstGeom prst="rect">
            <a:avLst/>
          </a:prstGeom>
          <a:gradFill>
            <a:gsLst>
              <a:gs pos="0">
                <a:srgbClr val="0E1A40"/>
              </a:gs>
              <a:gs pos="100000">
                <a:srgbClr val="2F5EB0"/>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flipH="1">
            <a:off x="-4" y="6596410"/>
            <a:ext cx="12195177" cy="288974"/>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5"/>
          <p:cNvSpPr/>
          <p:nvPr/>
        </p:nvSpPr>
        <p:spPr>
          <a:xfrm>
            <a:off x="9976569" y="6493142"/>
            <a:ext cx="1018294" cy="111815"/>
          </a:xfrm>
          <a:custGeom>
            <a:avLst/>
            <a:gdLst>
              <a:gd name="connsiteX0" fmla="*/ 0 w 926584"/>
              <a:gd name="connsiteY0" fmla="*/ 0 h 118098"/>
              <a:gd name="connsiteX1" fmla="*/ 926584 w 926584"/>
              <a:gd name="connsiteY1" fmla="*/ 0 h 118098"/>
              <a:gd name="connsiteX2" fmla="*/ 926584 w 926584"/>
              <a:gd name="connsiteY2" fmla="*/ 118098 h 118098"/>
              <a:gd name="connsiteX3" fmla="*/ 0 w 926584"/>
              <a:gd name="connsiteY3" fmla="*/ 118098 h 118098"/>
              <a:gd name="connsiteX4" fmla="*/ 0 w 926584"/>
              <a:gd name="connsiteY4" fmla="*/ 0 h 118098"/>
              <a:gd name="connsiteX0" fmla="*/ 55821 w 982405"/>
              <a:gd name="connsiteY0" fmla="*/ 0 h 144680"/>
              <a:gd name="connsiteX1" fmla="*/ 982405 w 982405"/>
              <a:gd name="connsiteY1" fmla="*/ 0 h 144680"/>
              <a:gd name="connsiteX2" fmla="*/ 982405 w 982405"/>
              <a:gd name="connsiteY2" fmla="*/ 118098 h 144680"/>
              <a:gd name="connsiteX3" fmla="*/ 0 w 982405"/>
              <a:gd name="connsiteY3" fmla="*/ 144680 h 144680"/>
              <a:gd name="connsiteX4" fmla="*/ 55821 w 982405"/>
              <a:gd name="connsiteY4" fmla="*/ 0 h 144680"/>
              <a:gd name="connsiteX0" fmla="*/ 55821 w 998354"/>
              <a:gd name="connsiteY0" fmla="*/ 0 h 147338"/>
              <a:gd name="connsiteX1" fmla="*/ 982405 w 998354"/>
              <a:gd name="connsiteY1" fmla="*/ 0 h 147338"/>
              <a:gd name="connsiteX2" fmla="*/ 998354 w 998354"/>
              <a:gd name="connsiteY2" fmla="*/ 147338 h 147338"/>
              <a:gd name="connsiteX3" fmla="*/ 0 w 998354"/>
              <a:gd name="connsiteY3" fmla="*/ 144680 h 147338"/>
              <a:gd name="connsiteX4" fmla="*/ 55821 w 998354"/>
              <a:gd name="connsiteY4" fmla="*/ 0 h 147338"/>
              <a:gd name="connsiteX0" fmla="*/ 84307 w 1026840"/>
              <a:gd name="connsiteY0" fmla="*/ 0 h 150534"/>
              <a:gd name="connsiteX1" fmla="*/ 1010891 w 1026840"/>
              <a:gd name="connsiteY1" fmla="*/ 0 h 150534"/>
              <a:gd name="connsiteX2" fmla="*/ 1026840 w 1026840"/>
              <a:gd name="connsiteY2" fmla="*/ 147338 h 150534"/>
              <a:gd name="connsiteX3" fmla="*/ 0 w 1026840"/>
              <a:gd name="connsiteY3" fmla="*/ 150534 h 150534"/>
              <a:gd name="connsiteX4" fmla="*/ 84307 w 1026840"/>
              <a:gd name="connsiteY4" fmla="*/ 0 h 150534"/>
              <a:gd name="connsiteX0" fmla="*/ 84307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84307 w 1021143"/>
              <a:gd name="connsiteY4" fmla="*/ 0 h 153193"/>
              <a:gd name="connsiteX0" fmla="*/ 92853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92853 w 1021143"/>
              <a:gd name="connsiteY4" fmla="*/ 0 h 153193"/>
              <a:gd name="connsiteX0" fmla="*/ 90004 w 1018294"/>
              <a:gd name="connsiteY0" fmla="*/ 0 h 153193"/>
              <a:gd name="connsiteX1" fmla="*/ 1008042 w 1018294"/>
              <a:gd name="connsiteY1" fmla="*/ 0 h 153193"/>
              <a:gd name="connsiteX2" fmla="*/ 1018294 w 1018294"/>
              <a:gd name="connsiteY2" fmla="*/ 153193 h 153193"/>
              <a:gd name="connsiteX3" fmla="*/ 0 w 1018294"/>
              <a:gd name="connsiteY3" fmla="*/ 142728 h 153193"/>
              <a:gd name="connsiteX4" fmla="*/ 90004 w 1018294"/>
              <a:gd name="connsiteY4" fmla="*/ 0 h 1531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8294" h="153193">
                <a:moveTo>
                  <a:pt x="90004" y="0"/>
                </a:moveTo>
                <a:lnTo>
                  <a:pt x="1008042" y="0"/>
                </a:lnTo>
                <a:lnTo>
                  <a:pt x="1018294" y="153193"/>
                </a:lnTo>
                <a:lnTo>
                  <a:pt x="0" y="142728"/>
                </a:lnTo>
                <a:lnTo>
                  <a:pt x="90004" y="0"/>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10067547" y="6493142"/>
            <a:ext cx="1070600" cy="392242"/>
          </a:xfrm>
          <a:prstGeom prst="rect">
            <a:avLst/>
          </a:prstGeom>
          <a:gradFill>
            <a:gsLst>
              <a:gs pos="0">
                <a:srgbClr val="0E1A40"/>
              </a:gs>
              <a:gs pos="100000">
                <a:srgbClr val="2F5EB0"/>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Rectangle 4"/>
          <p:cNvSpPr txBox="1">
            <a:spLocks noChangeArrowheads="1"/>
          </p:cNvSpPr>
          <p:nvPr/>
        </p:nvSpPr>
        <p:spPr bwMode="auto">
          <a:xfrm>
            <a:off x="9986019" y="6493142"/>
            <a:ext cx="1152128" cy="39224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en-US" altLang="zh-CN" dirty="0" smtClean="0">
                <a:latin typeface="方正兰亭超细黑简体" panose="02000000000000000000" pitchFamily="2" charset="-122"/>
                <a:ea typeface="方正兰亭超细黑简体" panose="02000000000000000000" pitchFamily="2" charset="-122"/>
              </a:rPr>
              <a:t>11</a:t>
            </a:r>
            <a:endParaRPr lang="zh-CN" dirty="0">
              <a:latin typeface="方正兰亭超细黑简体" panose="02000000000000000000" pitchFamily="2" charset="-122"/>
              <a:ea typeface="方正兰亭超细黑简体" panose="02000000000000000000" pitchFamily="2" charset="-122"/>
            </a:endParaRPr>
          </a:p>
        </p:txBody>
      </p:sp>
      <p:sp>
        <p:nvSpPr>
          <p:cNvPr id="15" name="矩形 14"/>
          <p:cNvSpPr/>
          <p:nvPr/>
        </p:nvSpPr>
        <p:spPr>
          <a:xfrm>
            <a:off x="-95100" y="2132856"/>
            <a:ext cx="12290276" cy="2520280"/>
          </a:xfrm>
          <a:prstGeom prst="rect">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Freeform 5"/>
          <p:cNvSpPr>
            <a:spLocks/>
          </p:cNvSpPr>
          <p:nvPr/>
        </p:nvSpPr>
        <p:spPr bwMode="auto">
          <a:xfrm>
            <a:off x="4300872" y="2859245"/>
            <a:ext cx="1183990" cy="1067501"/>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chemeClr val="bg1"/>
          </a:solidFill>
          <a:ln w="9525" cap="flat">
            <a:noFill/>
            <a:prstDash val="solid"/>
            <a:miter lim="800000"/>
            <a:headEnd/>
            <a:tailEnd/>
          </a:ln>
          <a:effectLst>
            <a:innerShdw blurRad="63500" dist="50800" dir="13500000">
              <a:prstClr val="black">
                <a:alpha val="50000"/>
              </a:prstClr>
            </a:innerShdw>
          </a:effectLst>
          <a:extLst/>
        </p:spPr>
        <p:txBody>
          <a:bodyPr vert="horz" wrap="square" lIns="91440" tIns="45720" rIns="91440" bIns="45720" numCol="1" anchor="t" anchorCtr="0" compatLnSpc="1">
            <a:prstTxWarp prst="textNoShape">
              <a:avLst/>
            </a:prstTxWarp>
          </a:bodyPr>
          <a:lstStyle/>
          <a:p>
            <a:endParaRPr lang="zh-CN" altLang="en-US"/>
          </a:p>
        </p:txBody>
      </p:sp>
      <p:cxnSp>
        <p:nvCxnSpPr>
          <p:cNvPr id="18" name="直接连接符 17"/>
          <p:cNvCxnSpPr/>
          <p:nvPr/>
        </p:nvCxnSpPr>
        <p:spPr>
          <a:xfrm>
            <a:off x="5669024" y="2787237"/>
            <a:ext cx="0" cy="1289835"/>
          </a:xfrm>
          <a:prstGeom prst="line">
            <a:avLst/>
          </a:prstGeom>
          <a:ln>
            <a:solidFill>
              <a:schemeClr val="bg1"/>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19" name="文本框 9"/>
          <p:cNvSpPr txBox="1"/>
          <p:nvPr/>
        </p:nvSpPr>
        <p:spPr>
          <a:xfrm>
            <a:off x="6014256" y="2636912"/>
            <a:ext cx="2103040" cy="654025"/>
          </a:xfrm>
          <a:prstGeom prst="rect">
            <a:avLst/>
          </a:prstGeom>
          <a:noFill/>
        </p:spPr>
        <p:txBody>
          <a:bodyPr wrap="square" lIns="68580" tIns="34290" rIns="68580" bIns="34290" rtlCol="0">
            <a:spAutoFit/>
          </a:bodyPr>
          <a:lstStyle/>
          <a:p>
            <a:pPr marL="0" lvl="1" algn="ctr"/>
            <a:r>
              <a:rPr lang="zh-CN" altLang="en-US" sz="2400" b="1" dirty="0" smtClean="0">
                <a:solidFill>
                  <a:schemeClr val="bg1"/>
                </a:solidFill>
                <a:latin typeface="微软雅黑" pitchFamily="34" charset="-122"/>
                <a:ea typeface="微软雅黑" pitchFamily="34" charset="-122"/>
              </a:rPr>
              <a:t>工作完成情况</a:t>
            </a:r>
            <a:endParaRPr lang="en-US" altLang="zh-CN" sz="2400" b="1" dirty="0" smtClean="0">
              <a:solidFill>
                <a:schemeClr val="bg1"/>
              </a:solidFill>
              <a:latin typeface="微软雅黑" pitchFamily="34" charset="-122"/>
              <a:ea typeface="微软雅黑" pitchFamily="34" charset="-122"/>
            </a:endParaRPr>
          </a:p>
          <a:p>
            <a:pPr marL="0" lvl="1" algn="ctr"/>
            <a:r>
              <a:rPr lang="zh-CN" altLang="en-US" sz="1400" dirty="0" smtClean="0">
                <a:solidFill>
                  <a:schemeClr val="bg1"/>
                </a:solidFill>
                <a:latin typeface="微软雅黑" pitchFamily="34" charset="-122"/>
                <a:ea typeface="微软雅黑" pitchFamily="34" charset="-122"/>
              </a:rPr>
              <a:t>（添加二级标题）</a:t>
            </a:r>
            <a:endParaRPr lang="zh-CN" altLang="en-US" sz="1400" dirty="0">
              <a:solidFill>
                <a:schemeClr val="bg1"/>
              </a:solidFill>
              <a:latin typeface="微软雅黑" pitchFamily="34" charset="-122"/>
              <a:ea typeface="微软雅黑" pitchFamily="34" charset="-122"/>
            </a:endParaRPr>
          </a:p>
        </p:txBody>
      </p:sp>
      <p:grpSp>
        <p:nvGrpSpPr>
          <p:cNvPr id="20" name="组合 19"/>
          <p:cNvGrpSpPr/>
          <p:nvPr/>
        </p:nvGrpSpPr>
        <p:grpSpPr>
          <a:xfrm>
            <a:off x="5888533" y="3284984"/>
            <a:ext cx="1436675" cy="215444"/>
            <a:chOff x="4369395" y="3284984"/>
            <a:chExt cx="1436675" cy="215444"/>
          </a:xfrm>
        </p:grpSpPr>
        <p:sp>
          <p:nvSpPr>
            <p:cNvPr id="21"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smtClean="0">
                  <a:solidFill>
                    <a:schemeClr val="bg1"/>
                  </a:solidFill>
                  <a:latin typeface="微软雅黑" pitchFamily="34" charset="-122"/>
                  <a:ea typeface="微软雅黑" pitchFamily="34" charset="-122"/>
                </a:rPr>
                <a:t>项目介绍</a:t>
              </a:r>
              <a:endParaRPr lang="zh-CN" altLang="en-US" sz="1400" dirty="0">
                <a:solidFill>
                  <a:schemeClr val="bg1"/>
                </a:solidFill>
                <a:latin typeface="微软雅黑" pitchFamily="34" charset="-122"/>
                <a:ea typeface="微软雅黑" pitchFamily="34" charset="-122"/>
              </a:endParaRPr>
            </a:p>
          </p:txBody>
        </p:sp>
        <p:grpSp>
          <p:nvGrpSpPr>
            <p:cNvPr id="22" name="组合 21"/>
            <p:cNvGrpSpPr/>
            <p:nvPr/>
          </p:nvGrpSpPr>
          <p:grpSpPr>
            <a:xfrm>
              <a:off x="4369395" y="3316401"/>
              <a:ext cx="168551" cy="168551"/>
              <a:chOff x="5005199" y="3717032"/>
              <a:chExt cx="168551" cy="168551"/>
            </a:xfrm>
          </p:grpSpPr>
          <p:sp>
            <p:nvSpPr>
              <p:cNvPr id="23" name="椭圆 22"/>
              <p:cNvSpPr/>
              <p:nvPr/>
            </p:nvSpPr>
            <p:spPr>
              <a:xfrm>
                <a:off x="5005199" y="3717032"/>
                <a:ext cx="168551" cy="168551"/>
              </a:xfrm>
              <a:prstGeom prst="ellipse">
                <a:avLst/>
              </a:prstGeom>
              <a:solidFill>
                <a:schemeClr val="accent1">
                  <a:lumMod val="60000"/>
                  <a:lumOff val="40000"/>
                </a:schemeClr>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24" name="等腰三角形 23"/>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grpSp>
      <p:grpSp>
        <p:nvGrpSpPr>
          <p:cNvPr id="25" name="组合 24"/>
          <p:cNvGrpSpPr/>
          <p:nvPr/>
        </p:nvGrpSpPr>
        <p:grpSpPr>
          <a:xfrm>
            <a:off x="7253200" y="3293770"/>
            <a:ext cx="1436675" cy="215444"/>
            <a:chOff x="4369395" y="3284984"/>
            <a:chExt cx="1436675" cy="215444"/>
          </a:xfrm>
        </p:grpSpPr>
        <p:sp>
          <p:nvSpPr>
            <p:cNvPr id="26"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smtClean="0">
                  <a:solidFill>
                    <a:schemeClr val="bg1"/>
                  </a:solidFill>
                  <a:latin typeface="微软雅黑" pitchFamily="34" charset="-122"/>
                  <a:ea typeface="微软雅黑" pitchFamily="34" charset="-122"/>
                </a:rPr>
                <a:t>项目分布</a:t>
              </a:r>
              <a:endParaRPr lang="zh-CN" altLang="en-US" sz="1400" dirty="0">
                <a:solidFill>
                  <a:schemeClr val="bg1"/>
                </a:solidFill>
                <a:latin typeface="微软雅黑" pitchFamily="34" charset="-122"/>
                <a:ea typeface="微软雅黑" pitchFamily="34" charset="-122"/>
              </a:endParaRPr>
            </a:p>
          </p:txBody>
        </p:sp>
        <p:grpSp>
          <p:nvGrpSpPr>
            <p:cNvPr id="27" name="组合 26"/>
            <p:cNvGrpSpPr/>
            <p:nvPr/>
          </p:nvGrpSpPr>
          <p:grpSpPr>
            <a:xfrm>
              <a:off x="4369395" y="3316401"/>
              <a:ext cx="168551" cy="168551"/>
              <a:chOff x="5005199" y="3717032"/>
              <a:chExt cx="168551" cy="168551"/>
            </a:xfrm>
          </p:grpSpPr>
          <p:sp>
            <p:nvSpPr>
              <p:cNvPr id="28" name="椭圆 27"/>
              <p:cNvSpPr/>
              <p:nvPr/>
            </p:nvSpPr>
            <p:spPr>
              <a:xfrm>
                <a:off x="5005199" y="3717032"/>
                <a:ext cx="168551" cy="168551"/>
              </a:xfrm>
              <a:prstGeom prst="ellipse">
                <a:avLst/>
              </a:prstGeom>
              <a:solidFill>
                <a:schemeClr val="accent1">
                  <a:lumMod val="60000"/>
                  <a:lumOff val="40000"/>
                </a:schemeClr>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29" name="等腰三角形 28"/>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grpSp>
      <p:grpSp>
        <p:nvGrpSpPr>
          <p:cNvPr id="30" name="组合 29"/>
          <p:cNvGrpSpPr/>
          <p:nvPr/>
        </p:nvGrpSpPr>
        <p:grpSpPr>
          <a:xfrm>
            <a:off x="5885048" y="3573596"/>
            <a:ext cx="1436675" cy="215444"/>
            <a:chOff x="4369395" y="3284984"/>
            <a:chExt cx="1436675" cy="215444"/>
          </a:xfrm>
        </p:grpSpPr>
        <p:sp>
          <p:nvSpPr>
            <p:cNvPr id="31"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smtClean="0">
                  <a:solidFill>
                    <a:schemeClr val="bg1"/>
                  </a:solidFill>
                  <a:latin typeface="微软雅黑" pitchFamily="34" charset="-122"/>
                  <a:ea typeface="微软雅黑" pitchFamily="34" charset="-122"/>
                </a:rPr>
                <a:t>重点项目</a:t>
              </a:r>
              <a:endParaRPr lang="zh-CN" altLang="en-US" sz="1400" dirty="0">
                <a:solidFill>
                  <a:schemeClr val="bg1"/>
                </a:solidFill>
                <a:latin typeface="微软雅黑" pitchFamily="34" charset="-122"/>
                <a:ea typeface="微软雅黑" pitchFamily="34" charset="-122"/>
              </a:endParaRPr>
            </a:p>
          </p:txBody>
        </p:sp>
        <p:grpSp>
          <p:nvGrpSpPr>
            <p:cNvPr id="32" name="组合 31"/>
            <p:cNvGrpSpPr/>
            <p:nvPr/>
          </p:nvGrpSpPr>
          <p:grpSpPr>
            <a:xfrm>
              <a:off x="4369395" y="3316401"/>
              <a:ext cx="168551" cy="168551"/>
              <a:chOff x="5005199" y="3717032"/>
              <a:chExt cx="168551" cy="168551"/>
            </a:xfrm>
          </p:grpSpPr>
          <p:sp>
            <p:nvSpPr>
              <p:cNvPr id="33" name="椭圆 32"/>
              <p:cNvSpPr/>
              <p:nvPr/>
            </p:nvSpPr>
            <p:spPr>
              <a:xfrm>
                <a:off x="5005199" y="3717032"/>
                <a:ext cx="168551" cy="168551"/>
              </a:xfrm>
              <a:prstGeom prst="ellipse">
                <a:avLst/>
              </a:prstGeom>
              <a:solidFill>
                <a:schemeClr val="accent1">
                  <a:lumMod val="60000"/>
                  <a:lumOff val="40000"/>
                </a:schemeClr>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34" name="等腰三角形 33"/>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grpSp>
      <p:grpSp>
        <p:nvGrpSpPr>
          <p:cNvPr id="35" name="组合 34"/>
          <p:cNvGrpSpPr/>
          <p:nvPr/>
        </p:nvGrpSpPr>
        <p:grpSpPr>
          <a:xfrm>
            <a:off x="7253200" y="3573016"/>
            <a:ext cx="1436675" cy="215444"/>
            <a:chOff x="4369395" y="3284984"/>
            <a:chExt cx="1436675" cy="215444"/>
          </a:xfrm>
        </p:grpSpPr>
        <p:sp>
          <p:nvSpPr>
            <p:cNvPr id="36"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a:solidFill>
                    <a:schemeClr val="bg1"/>
                  </a:solidFill>
                  <a:latin typeface="微软雅黑" pitchFamily="34" charset="-122"/>
                  <a:ea typeface="微软雅黑" pitchFamily="34" charset="-122"/>
                </a:rPr>
                <a:t>四</a:t>
              </a:r>
              <a:r>
                <a:rPr lang="zh-CN" altLang="en-US" sz="1400" dirty="0" smtClean="0">
                  <a:solidFill>
                    <a:schemeClr val="bg1"/>
                  </a:solidFill>
                  <a:latin typeface="微软雅黑" pitchFamily="34" charset="-122"/>
                  <a:ea typeface="微软雅黑" pitchFamily="34" charset="-122"/>
                </a:rPr>
                <a:t>项工作</a:t>
              </a:r>
              <a:endParaRPr lang="zh-CN" altLang="en-US" sz="1400" dirty="0">
                <a:solidFill>
                  <a:schemeClr val="bg1"/>
                </a:solidFill>
                <a:latin typeface="微软雅黑" pitchFamily="34" charset="-122"/>
                <a:ea typeface="微软雅黑" pitchFamily="34" charset="-122"/>
              </a:endParaRPr>
            </a:p>
          </p:txBody>
        </p:sp>
        <p:grpSp>
          <p:nvGrpSpPr>
            <p:cNvPr id="37" name="组合 36"/>
            <p:cNvGrpSpPr/>
            <p:nvPr/>
          </p:nvGrpSpPr>
          <p:grpSpPr>
            <a:xfrm>
              <a:off x="4369395" y="3316401"/>
              <a:ext cx="168551" cy="168551"/>
              <a:chOff x="5005199" y="3717032"/>
              <a:chExt cx="168551" cy="168551"/>
            </a:xfrm>
          </p:grpSpPr>
          <p:sp>
            <p:nvSpPr>
              <p:cNvPr id="38" name="椭圆 37"/>
              <p:cNvSpPr/>
              <p:nvPr/>
            </p:nvSpPr>
            <p:spPr>
              <a:xfrm>
                <a:off x="5005199" y="3717032"/>
                <a:ext cx="168551" cy="168551"/>
              </a:xfrm>
              <a:prstGeom prst="ellipse">
                <a:avLst/>
              </a:prstGeom>
              <a:solidFill>
                <a:schemeClr val="accent1">
                  <a:lumMod val="60000"/>
                  <a:lumOff val="40000"/>
                </a:schemeClr>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39" name="等腰三角形 38"/>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grpSp>
      <p:grpSp>
        <p:nvGrpSpPr>
          <p:cNvPr id="40" name="组合 39"/>
          <p:cNvGrpSpPr/>
          <p:nvPr/>
        </p:nvGrpSpPr>
        <p:grpSpPr>
          <a:xfrm>
            <a:off x="5885048" y="3861628"/>
            <a:ext cx="1436675" cy="215444"/>
            <a:chOff x="4369395" y="3284984"/>
            <a:chExt cx="1436675" cy="215444"/>
          </a:xfrm>
        </p:grpSpPr>
        <p:sp>
          <p:nvSpPr>
            <p:cNvPr id="41"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smtClean="0">
                  <a:solidFill>
                    <a:schemeClr val="bg1"/>
                  </a:solidFill>
                  <a:latin typeface="微软雅黑" pitchFamily="34" charset="-122"/>
                  <a:ea typeface="微软雅黑" pitchFamily="34" charset="-122"/>
                </a:rPr>
                <a:t>工作进度</a:t>
              </a:r>
              <a:endParaRPr lang="zh-CN" altLang="en-US" sz="1400" dirty="0">
                <a:solidFill>
                  <a:schemeClr val="bg1"/>
                </a:solidFill>
                <a:latin typeface="微软雅黑" pitchFamily="34" charset="-122"/>
                <a:ea typeface="微软雅黑" pitchFamily="34" charset="-122"/>
              </a:endParaRPr>
            </a:p>
          </p:txBody>
        </p:sp>
        <p:grpSp>
          <p:nvGrpSpPr>
            <p:cNvPr id="42" name="组合 41"/>
            <p:cNvGrpSpPr/>
            <p:nvPr/>
          </p:nvGrpSpPr>
          <p:grpSpPr>
            <a:xfrm>
              <a:off x="4369395" y="3316401"/>
              <a:ext cx="168551" cy="168551"/>
              <a:chOff x="5005199" y="3717032"/>
              <a:chExt cx="168551" cy="168551"/>
            </a:xfrm>
          </p:grpSpPr>
          <p:sp>
            <p:nvSpPr>
              <p:cNvPr id="43" name="椭圆 42"/>
              <p:cNvSpPr/>
              <p:nvPr/>
            </p:nvSpPr>
            <p:spPr>
              <a:xfrm>
                <a:off x="5005199" y="3717032"/>
                <a:ext cx="168551" cy="168551"/>
              </a:xfrm>
              <a:prstGeom prst="ellipse">
                <a:avLst/>
              </a:prstGeom>
              <a:solidFill>
                <a:schemeClr val="accent1">
                  <a:lumMod val="60000"/>
                  <a:lumOff val="40000"/>
                </a:schemeClr>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44" name="等腰三角形 43"/>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grpSp>
      <p:grpSp>
        <p:nvGrpSpPr>
          <p:cNvPr id="45" name="组合 44"/>
          <p:cNvGrpSpPr/>
          <p:nvPr/>
        </p:nvGrpSpPr>
        <p:grpSpPr>
          <a:xfrm>
            <a:off x="7253200" y="3861048"/>
            <a:ext cx="1436675" cy="215444"/>
            <a:chOff x="4369395" y="3284984"/>
            <a:chExt cx="1436675" cy="215444"/>
          </a:xfrm>
        </p:grpSpPr>
        <p:sp>
          <p:nvSpPr>
            <p:cNvPr id="46"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smtClean="0">
                  <a:solidFill>
                    <a:schemeClr val="bg1"/>
                  </a:solidFill>
                  <a:latin typeface="微软雅黑" pitchFamily="34" charset="-122"/>
                  <a:ea typeface="微软雅黑" pitchFamily="34" charset="-122"/>
                </a:rPr>
                <a:t>工作提升</a:t>
              </a:r>
              <a:endParaRPr lang="zh-CN" altLang="en-US" sz="1400" dirty="0">
                <a:solidFill>
                  <a:schemeClr val="bg1"/>
                </a:solidFill>
                <a:latin typeface="微软雅黑" pitchFamily="34" charset="-122"/>
                <a:ea typeface="微软雅黑" pitchFamily="34" charset="-122"/>
              </a:endParaRPr>
            </a:p>
          </p:txBody>
        </p:sp>
        <p:grpSp>
          <p:nvGrpSpPr>
            <p:cNvPr id="47" name="组合 46"/>
            <p:cNvGrpSpPr/>
            <p:nvPr/>
          </p:nvGrpSpPr>
          <p:grpSpPr>
            <a:xfrm>
              <a:off x="4369395" y="3316401"/>
              <a:ext cx="168551" cy="168551"/>
              <a:chOff x="5005199" y="3717032"/>
              <a:chExt cx="168551" cy="168551"/>
            </a:xfrm>
          </p:grpSpPr>
          <p:sp>
            <p:nvSpPr>
              <p:cNvPr id="48" name="椭圆 47"/>
              <p:cNvSpPr/>
              <p:nvPr/>
            </p:nvSpPr>
            <p:spPr>
              <a:xfrm>
                <a:off x="5005199" y="3717032"/>
                <a:ext cx="168551" cy="168551"/>
              </a:xfrm>
              <a:prstGeom prst="ellipse">
                <a:avLst/>
              </a:prstGeom>
              <a:solidFill>
                <a:schemeClr val="accent1">
                  <a:lumMod val="60000"/>
                  <a:lumOff val="40000"/>
                </a:schemeClr>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49" name="等腰三角形 48"/>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grpSp>
      <p:sp>
        <p:nvSpPr>
          <p:cNvPr id="50" name="矩形 49"/>
          <p:cNvSpPr/>
          <p:nvPr/>
        </p:nvSpPr>
        <p:spPr>
          <a:xfrm>
            <a:off x="0" y="0"/>
            <a:ext cx="985019" cy="58316"/>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1" name="组合 50"/>
          <p:cNvGrpSpPr/>
          <p:nvPr/>
        </p:nvGrpSpPr>
        <p:grpSpPr>
          <a:xfrm>
            <a:off x="192931" y="0"/>
            <a:ext cx="576064" cy="836712"/>
            <a:chOff x="841003" y="360040"/>
            <a:chExt cx="504056" cy="836712"/>
          </a:xfrm>
          <a:gradFill>
            <a:gsLst>
              <a:gs pos="0">
                <a:srgbClr val="0E1A40"/>
              </a:gs>
              <a:gs pos="100000">
                <a:srgbClr val="2F5EB0"/>
              </a:gs>
            </a:gsLst>
            <a:lin ang="13800000" scaled="0"/>
          </a:gradFill>
        </p:grpSpPr>
        <p:sp>
          <p:nvSpPr>
            <p:cNvPr id="52" name="矩形 51"/>
            <p:cNvSpPr/>
            <p:nvPr/>
          </p:nvSpPr>
          <p:spPr>
            <a:xfrm>
              <a:off x="841003" y="360040"/>
              <a:ext cx="504056" cy="54868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等腰三角形 52"/>
            <p:cNvSpPr/>
            <p:nvPr/>
          </p:nvSpPr>
          <p:spPr>
            <a:xfrm rot="10800000">
              <a:off x="841003" y="908720"/>
              <a:ext cx="504056" cy="288032"/>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4" name="文本框 9"/>
          <p:cNvSpPr txBox="1"/>
          <p:nvPr/>
        </p:nvSpPr>
        <p:spPr>
          <a:xfrm>
            <a:off x="841003" y="202431"/>
            <a:ext cx="2160240" cy="346249"/>
          </a:xfrm>
          <a:prstGeom prst="rect">
            <a:avLst/>
          </a:prstGeom>
          <a:noFill/>
        </p:spPr>
        <p:txBody>
          <a:bodyPr wrap="square" lIns="68580" tIns="34290" rIns="68580" bIns="34290" rtlCol="0">
            <a:spAutoFit/>
          </a:bodyPr>
          <a:lstStyle/>
          <a:p>
            <a:pPr marL="0" lvl="1"/>
            <a:r>
              <a:rPr lang="zh-CN" altLang="en-US" dirty="0" smtClean="0">
                <a:solidFill>
                  <a:srgbClr val="2F5EB0"/>
                </a:solidFill>
                <a:latin typeface="微软雅黑" pitchFamily="34" charset="-122"/>
                <a:ea typeface="微软雅黑" pitchFamily="34" charset="-122"/>
              </a:rPr>
              <a:t>第二章  </a:t>
            </a:r>
            <a:r>
              <a:rPr lang="en-US" altLang="zh-CN" b="1" dirty="0" smtClean="0">
                <a:solidFill>
                  <a:srgbClr val="2F5EB0"/>
                </a:solidFill>
              </a:rPr>
              <a:t>SECTION</a:t>
            </a:r>
            <a:endParaRPr lang="en-US" altLang="ko-KR" kern="0" dirty="0" smtClean="0">
              <a:solidFill>
                <a:srgbClr val="2F5EB0"/>
              </a:solidFill>
              <a:latin typeface="微软雅黑" pitchFamily="34" charset="-122"/>
              <a:ea typeface="微软雅黑" pitchFamily="34" charset="-122"/>
            </a:endParaRPr>
          </a:p>
        </p:txBody>
      </p:sp>
      <p:sp>
        <p:nvSpPr>
          <p:cNvPr id="56" name="KSO_Shape"/>
          <p:cNvSpPr>
            <a:spLocks/>
          </p:cNvSpPr>
          <p:nvPr/>
        </p:nvSpPr>
        <p:spPr bwMode="auto">
          <a:xfrm>
            <a:off x="4603050" y="3200349"/>
            <a:ext cx="599607" cy="457301"/>
          </a:xfrm>
          <a:custGeom>
            <a:avLst/>
            <a:gdLst>
              <a:gd name="T0" fmla="*/ 432030 w 2125663"/>
              <a:gd name="T1" fmla="*/ 1344893 h 1811338"/>
              <a:gd name="T2" fmla="*/ 462740 w 2125663"/>
              <a:gd name="T3" fmla="*/ 1477960 h 1811338"/>
              <a:gd name="T4" fmla="*/ 513638 w 2125663"/>
              <a:gd name="T5" fmla="*/ 1557743 h 1811338"/>
              <a:gd name="T6" fmla="*/ 516481 w 2125663"/>
              <a:gd name="T7" fmla="*/ 1336346 h 1811338"/>
              <a:gd name="T8" fmla="*/ 503401 w 2125663"/>
              <a:gd name="T9" fmla="*/ 1310416 h 1811338"/>
              <a:gd name="T10" fmla="*/ 515913 w 2125663"/>
              <a:gd name="T11" fmla="*/ 1250009 h 1811338"/>
              <a:gd name="T12" fmla="*/ 618846 w 2125663"/>
              <a:gd name="T13" fmla="*/ 1242885 h 1811338"/>
              <a:gd name="T14" fmla="*/ 643583 w 2125663"/>
              <a:gd name="T15" fmla="*/ 1263116 h 1811338"/>
              <a:gd name="T16" fmla="*/ 642446 w 2125663"/>
              <a:gd name="T17" fmla="*/ 1324948 h 1811338"/>
              <a:gd name="T18" fmla="*/ 619414 w 2125663"/>
              <a:gd name="T19" fmla="*/ 1342899 h 1811338"/>
              <a:gd name="T20" fmla="*/ 664057 w 2125663"/>
              <a:gd name="T21" fmla="*/ 1524691 h 1811338"/>
              <a:gd name="T22" fmla="*/ 704434 w 2125663"/>
              <a:gd name="T23" fmla="*/ 1417553 h 1811338"/>
              <a:gd name="T24" fmla="*/ 725191 w 2125663"/>
              <a:gd name="T25" fmla="*/ 1259697 h 1811338"/>
              <a:gd name="T26" fmla="*/ 857412 w 2125663"/>
              <a:gd name="T27" fmla="*/ 1192451 h 1811338"/>
              <a:gd name="T28" fmla="*/ 923096 w 2125663"/>
              <a:gd name="T29" fmla="*/ 1212682 h 1811338"/>
              <a:gd name="T30" fmla="*/ 970013 w 2125663"/>
              <a:gd name="T31" fmla="*/ 1259697 h 1811338"/>
              <a:gd name="T32" fmla="*/ 990201 w 2125663"/>
              <a:gd name="T33" fmla="*/ 1325233 h 1811338"/>
              <a:gd name="T34" fmla="*/ 980818 w 2125663"/>
              <a:gd name="T35" fmla="*/ 1537228 h 1811338"/>
              <a:gd name="T36" fmla="*/ 935891 w 2125663"/>
              <a:gd name="T37" fmla="*/ 1570566 h 1811338"/>
              <a:gd name="T38" fmla="*/ 798837 w 2125663"/>
              <a:gd name="T39" fmla="*/ 1607608 h 1811338"/>
              <a:gd name="T40" fmla="*/ 617424 w 2125663"/>
              <a:gd name="T41" fmla="*/ 1622140 h 1811338"/>
              <a:gd name="T42" fmla="*/ 428049 w 2125663"/>
              <a:gd name="T43" fmla="*/ 1615872 h 1811338"/>
              <a:gd name="T44" fmla="*/ 264551 w 2125663"/>
              <a:gd name="T45" fmla="*/ 1588232 h 1811338"/>
              <a:gd name="T46" fmla="*/ 180669 w 2125663"/>
              <a:gd name="T47" fmla="*/ 1549481 h 1811338"/>
              <a:gd name="T48" fmla="*/ 159912 w 2125663"/>
              <a:gd name="T49" fmla="*/ 1517283 h 1811338"/>
              <a:gd name="T50" fmla="*/ 167873 w 2125663"/>
              <a:gd name="T51" fmla="*/ 1284201 h 1811338"/>
              <a:gd name="T52" fmla="*/ 205123 w 2125663"/>
              <a:gd name="T53" fmla="*/ 1228638 h 1811338"/>
              <a:gd name="T54" fmla="*/ 264266 w 2125663"/>
              <a:gd name="T55" fmla="*/ 1196440 h 1811338"/>
              <a:gd name="T56" fmla="*/ 421225 w 2125663"/>
              <a:gd name="T57" fmla="*/ 1183048 h 1811338"/>
              <a:gd name="T58" fmla="*/ 433514 w 2125663"/>
              <a:gd name="T59" fmla="*/ 761303 h 1811338"/>
              <a:gd name="T60" fmla="*/ 391450 w 2125663"/>
              <a:gd name="T61" fmla="*/ 813630 h 1811338"/>
              <a:gd name="T62" fmla="*/ 379229 w 2125663"/>
              <a:gd name="T63" fmla="*/ 902075 h 1811338"/>
              <a:gd name="T64" fmla="*/ 414756 w 2125663"/>
              <a:gd name="T65" fmla="*/ 1016114 h 1811338"/>
              <a:gd name="T66" fmla="*/ 487516 w 2125663"/>
              <a:gd name="T67" fmla="*/ 1099439 h 1811338"/>
              <a:gd name="T68" fmla="*/ 567666 w 2125663"/>
              <a:gd name="T69" fmla="*/ 1135272 h 1811338"/>
              <a:gd name="T70" fmla="*/ 645542 w 2125663"/>
              <a:gd name="T71" fmla="*/ 1111099 h 1811338"/>
              <a:gd name="T72" fmla="*/ 722282 w 2125663"/>
              <a:gd name="T73" fmla="*/ 1035452 h 1811338"/>
              <a:gd name="T74" fmla="*/ 767757 w 2125663"/>
              <a:gd name="T75" fmla="*/ 926248 h 1811338"/>
              <a:gd name="T76" fmla="*/ 666290 w 2125663"/>
              <a:gd name="T77" fmla="*/ 863967 h 1811338"/>
              <a:gd name="T78" fmla="*/ 546918 w 2125663"/>
              <a:gd name="T79" fmla="*/ 832116 h 1811338"/>
              <a:gd name="T80" fmla="*/ 484389 w 2125663"/>
              <a:gd name="T81" fmla="*/ 790595 h 1811338"/>
              <a:gd name="T82" fmla="*/ 452273 w 2125663"/>
              <a:gd name="T83" fmla="*/ 760734 h 1811338"/>
              <a:gd name="T84" fmla="*/ 568234 w 2125663"/>
              <a:gd name="T85" fmla="*/ 587258 h 1811338"/>
              <a:gd name="T86" fmla="*/ 631616 w 2125663"/>
              <a:gd name="T87" fmla="*/ 594937 h 1811338"/>
              <a:gd name="T88" fmla="*/ 705513 w 2125663"/>
              <a:gd name="T89" fmla="*/ 631054 h 1811338"/>
              <a:gd name="T90" fmla="*/ 790210 w 2125663"/>
              <a:gd name="T91" fmla="*/ 732864 h 1811338"/>
              <a:gd name="T92" fmla="*/ 826306 w 2125663"/>
              <a:gd name="T93" fmla="*/ 873920 h 1811338"/>
              <a:gd name="T94" fmla="*/ 818064 w 2125663"/>
              <a:gd name="T95" fmla="*/ 959237 h 1811338"/>
              <a:gd name="T96" fmla="*/ 780831 w 2125663"/>
              <a:gd name="T97" fmla="*/ 1048534 h 1811338"/>
              <a:gd name="T98" fmla="*/ 687607 w 2125663"/>
              <a:gd name="T99" fmla="*/ 1148922 h 1811338"/>
              <a:gd name="T100" fmla="*/ 588983 w 2125663"/>
              <a:gd name="T101" fmla="*/ 1190727 h 1811338"/>
              <a:gd name="T102" fmla="*/ 525033 w 2125663"/>
              <a:gd name="T103" fmla="*/ 1182480 h 1811338"/>
              <a:gd name="T104" fmla="*/ 421293 w 2125663"/>
              <a:gd name="T105" fmla="*/ 1115081 h 1811338"/>
              <a:gd name="T106" fmla="*/ 345406 w 2125663"/>
              <a:gd name="T107" fmla="*/ 1002463 h 1811338"/>
              <a:gd name="T108" fmla="*/ 325511 w 2125663"/>
              <a:gd name="T109" fmla="*/ 929092 h 1811338"/>
              <a:gd name="T110" fmla="*/ 330627 w 2125663"/>
              <a:gd name="T111" fmla="*/ 813915 h 1811338"/>
              <a:gd name="T112" fmla="*/ 388324 w 2125663"/>
              <a:gd name="T113" fmla="*/ 686510 h 1811338"/>
              <a:gd name="T114" fmla="*/ 482400 w 2125663"/>
              <a:gd name="T115" fmla="*/ 608303 h 1811338"/>
              <a:gd name="T116" fmla="*/ 542939 w 2125663"/>
              <a:gd name="T117" fmla="*/ 589534 h 1811338"/>
              <a:gd name="T118" fmla="*/ 0 w 2125663"/>
              <a:gd name="T119" fmla="*/ 0 h 1811338"/>
              <a:gd name="T120" fmla="*/ 174993 w 2125663"/>
              <a:gd name="T121" fmla="*/ 1118883 h 181133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2125663" h="1811338">
                <a:moveTo>
                  <a:pt x="470017" y="1320800"/>
                </a:moveTo>
                <a:lnTo>
                  <a:pt x="470335" y="1343069"/>
                </a:lnTo>
                <a:lnTo>
                  <a:pt x="471286" y="1364382"/>
                </a:lnTo>
                <a:lnTo>
                  <a:pt x="472238" y="1385696"/>
                </a:lnTo>
                <a:lnTo>
                  <a:pt x="473190" y="1406374"/>
                </a:lnTo>
                <a:lnTo>
                  <a:pt x="474459" y="1426415"/>
                </a:lnTo>
                <a:lnTo>
                  <a:pt x="476363" y="1446139"/>
                </a:lnTo>
                <a:lnTo>
                  <a:pt x="478267" y="1464908"/>
                </a:lnTo>
                <a:lnTo>
                  <a:pt x="480170" y="1483677"/>
                </a:lnTo>
                <a:lnTo>
                  <a:pt x="482074" y="1501491"/>
                </a:lnTo>
                <a:lnTo>
                  <a:pt x="484612" y="1518988"/>
                </a:lnTo>
                <a:lnTo>
                  <a:pt x="487468" y="1535530"/>
                </a:lnTo>
                <a:lnTo>
                  <a:pt x="490323" y="1552072"/>
                </a:lnTo>
                <a:lnTo>
                  <a:pt x="493179" y="1567660"/>
                </a:lnTo>
                <a:lnTo>
                  <a:pt x="496352" y="1582611"/>
                </a:lnTo>
                <a:lnTo>
                  <a:pt x="500159" y="1597563"/>
                </a:lnTo>
                <a:lnTo>
                  <a:pt x="503649" y="1611560"/>
                </a:lnTo>
                <a:lnTo>
                  <a:pt x="507774" y="1624921"/>
                </a:lnTo>
                <a:lnTo>
                  <a:pt x="511899" y="1637646"/>
                </a:lnTo>
                <a:lnTo>
                  <a:pt x="516341" y="1650052"/>
                </a:lnTo>
                <a:lnTo>
                  <a:pt x="520783" y="1661505"/>
                </a:lnTo>
                <a:lnTo>
                  <a:pt x="525859" y="1672639"/>
                </a:lnTo>
                <a:lnTo>
                  <a:pt x="530936" y="1683137"/>
                </a:lnTo>
                <a:lnTo>
                  <a:pt x="536329" y="1692998"/>
                </a:lnTo>
                <a:lnTo>
                  <a:pt x="541723" y="1702224"/>
                </a:lnTo>
                <a:lnTo>
                  <a:pt x="547752" y="1710813"/>
                </a:lnTo>
                <a:lnTo>
                  <a:pt x="553463" y="1718766"/>
                </a:lnTo>
                <a:lnTo>
                  <a:pt x="559808" y="1726083"/>
                </a:lnTo>
                <a:lnTo>
                  <a:pt x="566154" y="1732763"/>
                </a:lnTo>
                <a:lnTo>
                  <a:pt x="573134" y="1739125"/>
                </a:lnTo>
                <a:lnTo>
                  <a:pt x="580114" y="1744215"/>
                </a:lnTo>
                <a:lnTo>
                  <a:pt x="587412" y="1749305"/>
                </a:lnTo>
                <a:lnTo>
                  <a:pt x="594709" y="1753123"/>
                </a:lnTo>
                <a:lnTo>
                  <a:pt x="594709" y="1499901"/>
                </a:lnTo>
                <a:lnTo>
                  <a:pt x="591537" y="1499264"/>
                </a:lnTo>
                <a:lnTo>
                  <a:pt x="588047" y="1498310"/>
                </a:lnTo>
                <a:lnTo>
                  <a:pt x="584874" y="1497038"/>
                </a:lnTo>
                <a:lnTo>
                  <a:pt x="582018" y="1495765"/>
                </a:lnTo>
                <a:lnTo>
                  <a:pt x="579163" y="1494175"/>
                </a:lnTo>
                <a:lnTo>
                  <a:pt x="576307" y="1491948"/>
                </a:lnTo>
                <a:lnTo>
                  <a:pt x="573769" y="1489721"/>
                </a:lnTo>
                <a:lnTo>
                  <a:pt x="571548" y="1487494"/>
                </a:lnTo>
                <a:lnTo>
                  <a:pt x="569327" y="1484949"/>
                </a:lnTo>
                <a:lnTo>
                  <a:pt x="567106" y="1482404"/>
                </a:lnTo>
                <a:lnTo>
                  <a:pt x="565519" y="1479223"/>
                </a:lnTo>
                <a:lnTo>
                  <a:pt x="564250" y="1476360"/>
                </a:lnTo>
                <a:lnTo>
                  <a:pt x="563298" y="1473179"/>
                </a:lnTo>
                <a:lnTo>
                  <a:pt x="562347" y="1469998"/>
                </a:lnTo>
                <a:lnTo>
                  <a:pt x="562029" y="1466180"/>
                </a:lnTo>
                <a:lnTo>
                  <a:pt x="561712" y="1462999"/>
                </a:lnTo>
                <a:lnTo>
                  <a:pt x="561712" y="1425143"/>
                </a:lnTo>
                <a:lnTo>
                  <a:pt x="562029" y="1421007"/>
                </a:lnTo>
                <a:lnTo>
                  <a:pt x="562664" y="1417508"/>
                </a:lnTo>
                <a:lnTo>
                  <a:pt x="563616" y="1414009"/>
                </a:lnTo>
                <a:lnTo>
                  <a:pt x="564885" y="1410191"/>
                </a:lnTo>
                <a:lnTo>
                  <a:pt x="566154" y="1407010"/>
                </a:lnTo>
                <a:lnTo>
                  <a:pt x="568375" y="1403829"/>
                </a:lnTo>
                <a:lnTo>
                  <a:pt x="570596" y="1400966"/>
                </a:lnTo>
                <a:lnTo>
                  <a:pt x="572817" y="1398103"/>
                </a:lnTo>
                <a:lnTo>
                  <a:pt x="575673" y="1395558"/>
                </a:lnTo>
                <a:lnTo>
                  <a:pt x="578528" y="1393649"/>
                </a:lnTo>
                <a:lnTo>
                  <a:pt x="581701" y="1391741"/>
                </a:lnTo>
                <a:lnTo>
                  <a:pt x="584874" y="1390150"/>
                </a:lnTo>
                <a:lnTo>
                  <a:pt x="588364" y="1388878"/>
                </a:lnTo>
                <a:lnTo>
                  <a:pt x="592171" y="1387605"/>
                </a:lnTo>
                <a:lnTo>
                  <a:pt x="595979" y="1386969"/>
                </a:lnTo>
                <a:lnTo>
                  <a:pt x="599786" y="1386969"/>
                </a:lnTo>
                <a:lnTo>
                  <a:pt x="682597" y="1386969"/>
                </a:lnTo>
                <a:lnTo>
                  <a:pt x="686721" y="1386969"/>
                </a:lnTo>
                <a:lnTo>
                  <a:pt x="690529" y="1387605"/>
                </a:lnTo>
                <a:lnTo>
                  <a:pt x="694019" y="1388878"/>
                </a:lnTo>
                <a:lnTo>
                  <a:pt x="697826" y="1390150"/>
                </a:lnTo>
                <a:lnTo>
                  <a:pt x="700999" y="1391741"/>
                </a:lnTo>
                <a:lnTo>
                  <a:pt x="704172" y="1393649"/>
                </a:lnTo>
                <a:lnTo>
                  <a:pt x="707345" y="1395558"/>
                </a:lnTo>
                <a:lnTo>
                  <a:pt x="709883" y="1398103"/>
                </a:lnTo>
                <a:lnTo>
                  <a:pt x="712104" y="1400966"/>
                </a:lnTo>
                <a:lnTo>
                  <a:pt x="714325" y="1403829"/>
                </a:lnTo>
                <a:lnTo>
                  <a:pt x="716229" y="1407010"/>
                </a:lnTo>
                <a:lnTo>
                  <a:pt x="718132" y="1410191"/>
                </a:lnTo>
                <a:lnTo>
                  <a:pt x="719402" y="1414009"/>
                </a:lnTo>
                <a:lnTo>
                  <a:pt x="720353" y="1417508"/>
                </a:lnTo>
                <a:lnTo>
                  <a:pt x="720671" y="1421007"/>
                </a:lnTo>
                <a:lnTo>
                  <a:pt x="720988" y="1425143"/>
                </a:lnTo>
                <a:lnTo>
                  <a:pt x="720988" y="1462999"/>
                </a:lnTo>
                <a:lnTo>
                  <a:pt x="720988" y="1466180"/>
                </a:lnTo>
                <a:lnTo>
                  <a:pt x="720353" y="1469998"/>
                </a:lnTo>
                <a:lnTo>
                  <a:pt x="719719" y="1473179"/>
                </a:lnTo>
                <a:lnTo>
                  <a:pt x="718450" y="1476360"/>
                </a:lnTo>
                <a:lnTo>
                  <a:pt x="716863" y="1479223"/>
                </a:lnTo>
                <a:lnTo>
                  <a:pt x="715277" y="1482404"/>
                </a:lnTo>
                <a:lnTo>
                  <a:pt x="713373" y="1484949"/>
                </a:lnTo>
                <a:lnTo>
                  <a:pt x="711469" y="1487494"/>
                </a:lnTo>
                <a:lnTo>
                  <a:pt x="708931" y="1489721"/>
                </a:lnTo>
                <a:lnTo>
                  <a:pt x="706710" y="1491948"/>
                </a:lnTo>
                <a:lnTo>
                  <a:pt x="703537" y="1494175"/>
                </a:lnTo>
                <a:lnTo>
                  <a:pt x="700682" y="1495765"/>
                </a:lnTo>
                <a:lnTo>
                  <a:pt x="697826" y="1497038"/>
                </a:lnTo>
                <a:lnTo>
                  <a:pt x="694653" y="1498310"/>
                </a:lnTo>
                <a:lnTo>
                  <a:pt x="691163" y="1499264"/>
                </a:lnTo>
                <a:lnTo>
                  <a:pt x="687991" y="1499901"/>
                </a:lnTo>
                <a:lnTo>
                  <a:pt x="687991" y="1753123"/>
                </a:lnTo>
                <a:lnTo>
                  <a:pt x="695605" y="1749305"/>
                </a:lnTo>
                <a:lnTo>
                  <a:pt x="702586" y="1744215"/>
                </a:lnTo>
                <a:lnTo>
                  <a:pt x="709566" y="1739125"/>
                </a:lnTo>
                <a:lnTo>
                  <a:pt x="716229" y="1732763"/>
                </a:lnTo>
                <a:lnTo>
                  <a:pt x="722892" y="1726083"/>
                </a:lnTo>
                <a:lnTo>
                  <a:pt x="729237" y="1718766"/>
                </a:lnTo>
                <a:lnTo>
                  <a:pt x="734948" y="1710813"/>
                </a:lnTo>
                <a:lnTo>
                  <a:pt x="740977" y="1702224"/>
                </a:lnTo>
                <a:lnTo>
                  <a:pt x="746371" y="1692998"/>
                </a:lnTo>
                <a:lnTo>
                  <a:pt x="751447" y="1683137"/>
                </a:lnTo>
                <a:lnTo>
                  <a:pt x="756841" y="1672639"/>
                </a:lnTo>
                <a:lnTo>
                  <a:pt x="761600" y="1661505"/>
                </a:lnTo>
                <a:lnTo>
                  <a:pt x="766359" y="1650052"/>
                </a:lnTo>
                <a:lnTo>
                  <a:pt x="770801" y="1637646"/>
                </a:lnTo>
                <a:lnTo>
                  <a:pt x="774926" y="1624921"/>
                </a:lnTo>
                <a:lnTo>
                  <a:pt x="779051" y="1611560"/>
                </a:lnTo>
                <a:lnTo>
                  <a:pt x="782541" y="1597563"/>
                </a:lnTo>
                <a:lnTo>
                  <a:pt x="786031" y="1582611"/>
                </a:lnTo>
                <a:lnTo>
                  <a:pt x="789521" y="1567660"/>
                </a:lnTo>
                <a:lnTo>
                  <a:pt x="792377" y="1552072"/>
                </a:lnTo>
                <a:lnTo>
                  <a:pt x="795232" y="1535530"/>
                </a:lnTo>
                <a:lnTo>
                  <a:pt x="797770" y="1518988"/>
                </a:lnTo>
                <a:lnTo>
                  <a:pt x="800626" y="1501491"/>
                </a:lnTo>
                <a:lnTo>
                  <a:pt x="802530" y="1483677"/>
                </a:lnTo>
                <a:lnTo>
                  <a:pt x="804751" y="1464908"/>
                </a:lnTo>
                <a:lnTo>
                  <a:pt x="806337" y="1446139"/>
                </a:lnTo>
                <a:lnTo>
                  <a:pt x="807923" y="1426415"/>
                </a:lnTo>
                <a:lnTo>
                  <a:pt x="809193" y="1406374"/>
                </a:lnTo>
                <a:lnTo>
                  <a:pt x="810779" y="1385696"/>
                </a:lnTo>
                <a:lnTo>
                  <a:pt x="811731" y="1364382"/>
                </a:lnTo>
                <a:lnTo>
                  <a:pt x="812365" y="1343069"/>
                </a:lnTo>
                <a:lnTo>
                  <a:pt x="813000" y="1320800"/>
                </a:lnTo>
                <a:lnTo>
                  <a:pt x="840921" y="1322709"/>
                </a:lnTo>
                <a:lnTo>
                  <a:pt x="866621" y="1324300"/>
                </a:lnTo>
                <a:lnTo>
                  <a:pt x="909771" y="1327481"/>
                </a:lnTo>
                <a:lnTo>
                  <a:pt x="938644" y="1330026"/>
                </a:lnTo>
                <a:lnTo>
                  <a:pt x="948797" y="1330980"/>
                </a:lnTo>
                <a:lnTo>
                  <a:pt x="956729" y="1331298"/>
                </a:lnTo>
                <a:lnTo>
                  <a:pt x="964661" y="1331934"/>
                </a:lnTo>
                <a:lnTo>
                  <a:pt x="972593" y="1332889"/>
                </a:lnTo>
                <a:lnTo>
                  <a:pt x="980208" y="1334161"/>
                </a:lnTo>
                <a:lnTo>
                  <a:pt x="987823" y="1335752"/>
                </a:lnTo>
                <a:lnTo>
                  <a:pt x="995437" y="1337979"/>
                </a:lnTo>
                <a:lnTo>
                  <a:pt x="1002418" y="1340205"/>
                </a:lnTo>
                <a:lnTo>
                  <a:pt x="1009715" y="1343387"/>
                </a:lnTo>
                <a:lnTo>
                  <a:pt x="1016378" y="1346250"/>
                </a:lnTo>
                <a:lnTo>
                  <a:pt x="1023358" y="1349749"/>
                </a:lnTo>
                <a:lnTo>
                  <a:pt x="1030021" y="1353885"/>
                </a:lnTo>
                <a:lnTo>
                  <a:pt x="1036050" y="1357702"/>
                </a:lnTo>
                <a:lnTo>
                  <a:pt x="1042395" y="1361837"/>
                </a:lnTo>
                <a:lnTo>
                  <a:pt x="1048106" y="1366927"/>
                </a:lnTo>
                <a:lnTo>
                  <a:pt x="1053817" y="1371699"/>
                </a:lnTo>
                <a:lnTo>
                  <a:pt x="1059211" y="1377107"/>
                </a:lnTo>
                <a:lnTo>
                  <a:pt x="1064605" y="1382197"/>
                </a:lnTo>
                <a:lnTo>
                  <a:pt x="1069364" y="1388241"/>
                </a:lnTo>
                <a:lnTo>
                  <a:pt x="1073806" y="1393967"/>
                </a:lnTo>
                <a:lnTo>
                  <a:pt x="1078248" y="1400012"/>
                </a:lnTo>
                <a:lnTo>
                  <a:pt x="1082373" y="1406374"/>
                </a:lnTo>
                <a:lnTo>
                  <a:pt x="1085863" y="1413054"/>
                </a:lnTo>
                <a:lnTo>
                  <a:pt x="1089670" y="1419735"/>
                </a:lnTo>
                <a:lnTo>
                  <a:pt x="1092843" y="1426734"/>
                </a:lnTo>
                <a:lnTo>
                  <a:pt x="1095381" y="1433732"/>
                </a:lnTo>
                <a:lnTo>
                  <a:pt x="1097920" y="1441049"/>
                </a:lnTo>
                <a:lnTo>
                  <a:pt x="1100141" y="1448684"/>
                </a:lnTo>
                <a:lnTo>
                  <a:pt x="1101727" y="1456000"/>
                </a:lnTo>
                <a:lnTo>
                  <a:pt x="1103314" y="1463635"/>
                </a:lnTo>
                <a:lnTo>
                  <a:pt x="1104265" y="1471588"/>
                </a:lnTo>
                <a:lnTo>
                  <a:pt x="1104900" y="1479541"/>
                </a:lnTo>
                <a:lnTo>
                  <a:pt x="1104900" y="1487494"/>
                </a:lnTo>
                <a:lnTo>
                  <a:pt x="1104900" y="1686000"/>
                </a:lnTo>
                <a:lnTo>
                  <a:pt x="1104900" y="1690135"/>
                </a:lnTo>
                <a:lnTo>
                  <a:pt x="1104265" y="1693953"/>
                </a:lnTo>
                <a:lnTo>
                  <a:pt x="1103631" y="1697770"/>
                </a:lnTo>
                <a:lnTo>
                  <a:pt x="1102362" y="1701906"/>
                </a:lnTo>
                <a:lnTo>
                  <a:pt x="1101093" y="1705405"/>
                </a:lnTo>
                <a:lnTo>
                  <a:pt x="1099189" y="1709222"/>
                </a:lnTo>
                <a:lnTo>
                  <a:pt x="1096968" y="1713040"/>
                </a:lnTo>
                <a:lnTo>
                  <a:pt x="1094430" y="1716221"/>
                </a:lnTo>
                <a:lnTo>
                  <a:pt x="1091891" y="1719720"/>
                </a:lnTo>
                <a:lnTo>
                  <a:pt x="1089036" y="1722901"/>
                </a:lnTo>
                <a:lnTo>
                  <a:pt x="1085546" y="1726719"/>
                </a:lnTo>
                <a:lnTo>
                  <a:pt x="1082056" y="1729900"/>
                </a:lnTo>
                <a:lnTo>
                  <a:pt x="1078248" y="1732763"/>
                </a:lnTo>
                <a:lnTo>
                  <a:pt x="1074124" y="1736262"/>
                </a:lnTo>
                <a:lnTo>
                  <a:pt x="1069682" y="1739125"/>
                </a:lnTo>
                <a:lnTo>
                  <a:pt x="1065240" y="1741989"/>
                </a:lnTo>
                <a:lnTo>
                  <a:pt x="1055404" y="1748033"/>
                </a:lnTo>
                <a:lnTo>
                  <a:pt x="1044299" y="1753441"/>
                </a:lnTo>
                <a:lnTo>
                  <a:pt x="1032560" y="1758531"/>
                </a:lnTo>
                <a:lnTo>
                  <a:pt x="1019868" y="1763939"/>
                </a:lnTo>
                <a:lnTo>
                  <a:pt x="1005908" y="1768392"/>
                </a:lnTo>
                <a:lnTo>
                  <a:pt x="991630" y="1773164"/>
                </a:lnTo>
                <a:lnTo>
                  <a:pt x="976718" y="1777300"/>
                </a:lnTo>
                <a:lnTo>
                  <a:pt x="960854" y="1781117"/>
                </a:lnTo>
                <a:lnTo>
                  <a:pt x="944038" y="1784934"/>
                </a:lnTo>
                <a:lnTo>
                  <a:pt x="927222" y="1788434"/>
                </a:lnTo>
                <a:lnTo>
                  <a:pt x="909454" y="1791615"/>
                </a:lnTo>
                <a:lnTo>
                  <a:pt x="891369" y="1794796"/>
                </a:lnTo>
                <a:lnTo>
                  <a:pt x="872332" y="1797341"/>
                </a:lnTo>
                <a:lnTo>
                  <a:pt x="853295" y="1799886"/>
                </a:lnTo>
                <a:lnTo>
                  <a:pt x="833941" y="1801795"/>
                </a:lnTo>
                <a:lnTo>
                  <a:pt x="813952" y="1804022"/>
                </a:lnTo>
                <a:lnTo>
                  <a:pt x="793328" y="1805930"/>
                </a:lnTo>
                <a:lnTo>
                  <a:pt x="773022" y="1807203"/>
                </a:lnTo>
                <a:lnTo>
                  <a:pt x="752399" y="1808475"/>
                </a:lnTo>
                <a:lnTo>
                  <a:pt x="731458" y="1809748"/>
                </a:lnTo>
                <a:lnTo>
                  <a:pt x="710200" y="1810384"/>
                </a:lnTo>
                <a:lnTo>
                  <a:pt x="688942" y="1811020"/>
                </a:lnTo>
                <a:lnTo>
                  <a:pt x="667684" y="1811338"/>
                </a:lnTo>
                <a:lnTo>
                  <a:pt x="646427" y="1811338"/>
                </a:lnTo>
                <a:lnTo>
                  <a:pt x="625486" y="1811338"/>
                </a:lnTo>
                <a:lnTo>
                  <a:pt x="603911" y="1811020"/>
                </a:lnTo>
                <a:lnTo>
                  <a:pt x="582653" y="1810384"/>
                </a:lnTo>
                <a:lnTo>
                  <a:pt x="561395" y="1809748"/>
                </a:lnTo>
                <a:lnTo>
                  <a:pt x="540137" y="1808475"/>
                </a:lnTo>
                <a:lnTo>
                  <a:pt x="518879" y="1807203"/>
                </a:lnTo>
                <a:lnTo>
                  <a:pt x="498573" y="1805930"/>
                </a:lnTo>
                <a:lnTo>
                  <a:pt x="477632" y="1804022"/>
                </a:lnTo>
                <a:lnTo>
                  <a:pt x="457326" y="1801795"/>
                </a:lnTo>
                <a:lnTo>
                  <a:pt x="437337" y="1799886"/>
                </a:lnTo>
                <a:lnTo>
                  <a:pt x="417983" y="1797341"/>
                </a:lnTo>
                <a:lnTo>
                  <a:pt x="398629" y="1794796"/>
                </a:lnTo>
                <a:lnTo>
                  <a:pt x="379909" y="1791615"/>
                </a:lnTo>
                <a:lnTo>
                  <a:pt x="361824" y="1788434"/>
                </a:lnTo>
                <a:lnTo>
                  <a:pt x="344056" y="1784934"/>
                </a:lnTo>
                <a:lnTo>
                  <a:pt x="327240" y="1781117"/>
                </a:lnTo>
                <a:lnTo>
                  <a:pt x="310741" y="1777300"/>
                </a:lnTo>
                <a:lnTo>
                  <a:pt x="295195" y="1773164"/>
                </a:lnTo>
                <a:lnTo>
                  <a:pt x="280600" y="1768392"/>
                </a:lnTo>
                <a:lnTo>
                  <a:pt x="266322" y="1763939"/>
                </a:lnTo>
                <a:lnTo>
                  <a:pt x="252996" y="1758531"/>
                </a:lnTo>
                <a:lnTo>
                  <a:pt x="240622" y="1753441"/>
                </a:lnTo>
                <a:lnTo>
                  <a:pt x="229517" y="1748033"/>
                </a:lnTo>
                <a:lnTo>
                  <a:pt x="219047" y="1741989"/>
                </a:lnTo>
                <a:lnTo>
                  <a:pt x="214288" y="1739125"/>
                </a:lnTo>
                <a:lnTo>
                  <a:pt x="209846" y="1736262"/>
                </a:lnTo>
                <a:lnTo>
                  <a:pt x="205404" y="1732763"/>
                </a:lnTo>
                <a:lnTo>
                  <a:pt x="201596" y="1729900"/>
                </a:lnTo>
                <a:lnTo>
                  <a:pt x="198106" y="1726719"/>
                </a:lnTo>
                <a:lnTo>
                  <a:pt x="194299" y="1722901"/>
                </a:lnTo>
                <a:lnTo>
                  <a:pt x="191443" y="1719720"/>
                </a:lnTo>
                <a:lnTo>
                  <a:pt x="188588" y="1716221"/>
                </a:lnTo>
                <a:lnTo>
                  <a:pt x="186367" y="1713040"/>
                </a:lnTo>
                <a:lnTo>
                  <a:pt x="183828" y="1709222"/>
                </a:lnTo>
                <a:lnTo>
                  <a:pt x="181925" y="1705405"/>
                </a:lnTo>
                <a:lnTo>
                  <a:pt x="180338" y="1701906"/>
                </a:lnTo>
                <a:lnTo>
                  <a:pt x="179386" y="1697770"/>
                </a:lnTo>
                <a:lnTo>
                  <a:pt x="178435" y="1693953"/>
                </a:lnTo>
                <a:lnTo>
                  <a:pt x="177800" y="1690135"/>
                </a:lnTo>
                <a:lnTo>
                  <a:pt x="177800" y="1686000"/>
                </a:lnTo>
                <a:lnTo>
                  <a:pt x="177800" y="1487494"/>
                </a:lnTo>
                <a:lnTo>
                  <a:pt x="178117" y="1479541"/>
                </a:lnTo>
                <a:lnTo>
                  <a:pt x="178435" y="1471588"/>
                </a:lnTo>
                <a:lnTo>
                  <a:pt x="179386" y="1463635"/>
                </a:lnTo>
                <a:lnTo>
                  <a:pt x="180973" y="1456000"/>
                </a:lnTo>
                <a:lnTo>
                  <a:pt x="182559" y="1448684"/>
                </a:lnTo>
                <a:lnTo>
                  <a:pt x="184463" y="1441049"/>
                </a:lnTo>
                <a:lnTo>
                  <a:pt x="187318" y="1433732"/>
                </a:lnTo>
                <a:lnTo>
                  <a:pt x="190174" y="1426734"/>
                </a:lnTo>
                <a:lnTo>
                  <a:pt x="193030" y="1419735"/>
                </a:lnTo>
                <a:lnTo>
                  <a:pt x="196520" y="1413054"/>
                </a:lnTo>
                <a:lnTo>
                  <a:pt x="200327" y="1406374"/>
                </a:lnTo>
                <a:lnTo>
                  <a:pt x="204452" y="1400012"/>
                </a:lnTo>
                <a:lnTo>
                  <a:pt x="208576" y="1393967"/>
                </a:lnTo>
                <a:lnTo>
                  <a:pt x="213336" y="1388241"/>
                </a:lnTo>
                <a:lnTo>
                  <a:pt x="218095" y="1382197"/>
                </a:lnTo>
                <a:lnTo>
                  <a:pt x="223489" y="1377107"/>
                </a:lnTo>
                <a:lnTo>
                  <a:pt x="228883" y="1371699"/>
                </a:lnTo>
                <a:lnTo>
                  <a:pt x="234594" y="1366927"/>
                </a:lnTo>
                <a:lnTo>
                  <a:pt x="240305" y="1361837"/>
                </a:lnTo>
                <a:lnTo>
                  <a:pt x="246650" y="1357702"/>
                </a:lnTo>
                <a:lnTo>
                  <a:pt x="252679" y="1353885"/>
                </a:lnTo>
                <a:lnTo>
                  <a:pt x="259659" y="1349749"/>
                </a:lnTo>
                <a:lnTo>
                  <a:pt x="266005" y="1346250"/>
                </a:lnTo>
                <a:lnTo>
                  <a:pt x="272985" y="1343387"/>
                </a:lnTo>
                <a:lnTo>
                  <a:pt x="280282" y="1340205"/>
                </a:lnTo>
                <a:lnTo>
                  <a:pt x="287263" y="1337979"/>
                </a:lnTo>
                <a:lnTo>
                  <a:pt x="294877" y="1335752"/>
                </a:lnTo>
                <a:lnTo>
                  <a:pt x="302492" y="1334161"/>
                </a:lnTo>
                <a:lnTo>
                  <a:pt x="310107" y="1332889"/>
                </a:lnTo>
                <a:lnTo>
                  <a:pt x="318039" y="1331934"/>
                </a:lnTo>
                <a:lnTo>
                  <a:pt x="325971" y="1331298"/>
                </a:lnTo>
                <a:lnTo>
                  <a:pt x="333903" y="1330980"/>
                </a:lnTo>
                <a:lnTo>
                  <a:pt x="344056" y="1330026"/>
                </a:lnTo>
                <a:lnTo>
                  <a:pt x="372929" y="1327481"/>
                </a:lnTo>
                <a:lnTo>
                  <a:pt x="415762" y="1324300"/>
                </a:lnTo>
                <a:lnTo>
                  <a:pt x="441779" y="1322709"/>
                </a:lnTo>
                <a:lnTo>
                  <a:pt x="470017" y="1320800"/>
                </a:lnTo>
                <a:close/>
                <a:moveTo>
                  <a:pt x="1004887" y="995363"/>
                </a:moveTo>
                <a:lnTo>
                  <a:pt x="1176337" y="995363"/>
                </a:lnTo>
                <a:lnTo>
                  <a:pt x="1176337" y="1265238"/>
                </a:lnTo>
                <a:lnTo>
                  <a:pt x="1004887" y="1265238"/>
                </a:lnTo>
                <a:lnTo>
                  <a:pt x="1004887" y="995363"/>
                </a:lnTo>
                <a:close/>
                <a:moveTo>
                  <a:pt x="493561" y="847408"/>
                </a:moveTo>
                <a:lnTo>
                  <a:pt x="491024" y="847726"/>
                </a:lnTo>
                <a:lnTo>
                  <a:pt x="488804" y="848043"/>
                </a:lnTo>
                <a:lnTo>
                  <a:pt x="485950" y="848996"/>
                </a:lnTo>
                <a:lnTo>
                  <a:pt x="483730" y="849948"/>
                </a:lnTo>
                <a:lnTo>
                  <a:pt x="481510" y="851218"/>
                </a:lnTo>
                <a:lnTo>
                  <a:pt x="479290" y="852806"/>
                </a:lnTo>
                <a:lnTo>
                  <a:pt x="475167" y="856933"/>
                </a:lnTo>
                <a:lnTo>
                  <a:pt x="470727" y="861061"/>
                </a:lnTo>
                <a:lnTo>
                  <a:pt x="466604" y="865823"/>
                </a:lnTo>
                <a:lnTo>
                  <a:pt x="462482" y="871221"/>
                </a:lnTo>
                <a:lnTo>
                  <a:pt x="454553" y="882651"/>
                </a:lnTo>
                <a:lnTo>
                  <a:pt x="448527" y="890906"/>
                </a:lnTo>
                <a:lnTo>
                  <a:pt x="442819" y="899478"/>
                </a:lnTo>
                <a:lnTo>
                  <a:pt x="436793" y="908368"/>
                </a:lnTo>
                <a:lnTo>
                  <a:pt x="431402" y="917893"/>
                </a:lnTo>
                <a:lnTo>
                  <a:pt x="429499" y="926783"/>
                </a:lnTo>
                <a:lnTo>
                  <a:pt x="427596" y="935673"/>
                </a:lnTo>
                <a:lnTo>
                  <a:pt x="426010" y="945198"/>
                </a:lnTo>
                <a:lnTo>
                  <a:pt x="424742" y="954406"/>
                </a:lnTo>
                <a:lnTo>
                  <a:pt x="423790" y="963931"/>
                </a:lnTo>
                <a:lnTo>
                  <a:pt x="423156" y="973773"/>
                </a:lnTo>
                <a:lnTo>
                  <a:pt x="422839" y="982981"/>
                </a:lnTo>
                <a:lnTo>
                  <a:pt x="422839" y="992823"/>
                </a:lnTo>
                <a:lnTo>
                  <a:pt x="423156" y="1007111"/>
                </a:lnTo>
                <a:lnTo>
                  <a:pt x="424107" y="1020764"/>
                </a:lnTo>
                <a:lnTo>
                  <a:pt x="426010" y="1034099"/>
                </a:lnTo>
                <a:lnTo>
                  <a:pt x="428547" y="1047434"/>
                </a:lnTo>
                <a:lnTo>
                  <a:pt x="432036" y="1060769"/>
                </a:lnTo>
                <a:lnTo>
                  <a:pt x="435525" y="1073469"/>
                </a:lnTo>
                <a:lnTo>
                  <a:pt x="439965" y="1086169"/>
                </a:lnTo>
                <a:lnTo>
                  <a:pt x="445039" y="1098551"/>
                </a:lnTo>
                <a:lnTo>
                  <a:pt x="450430" y="1110934"/>
                </a:lnTo>
                <a:lnTo>
                  <a:pt x="456456" y="1122999"/>
                </a:lnTo>
                <a:lnTo>
                  <a:pt x="462799" y="1134429"/>
                </a:lnTo>
                <a:lnTo>
                  <a:pt x="469459" y="1145541"/>
                </a:lnTo>
                <a:lnTo>
                  <a:pt x="477070" y="1156019"/>
                </a:lnTo>
                <a:lnTo>
                  <a:pt x="484364" y="1166496"/>
                </a:lnTo>
                <a:lnTo>
                  <a:pt x="492293" y="1176656"/>
                </a:lnTo>
                <a:lnTo>
                  <a:pt x="500539" y="1186181"/>
                </a:lnTo>
                <a:lnTo>
                  <a:pt x="508784" y="1195389"/>
                </a:lnTo>
                <a:lnTo>
                  <a:pt x="517347" y="1204279"/>
                </a:lnTo>
                <a:lnTo>
                  <a:pt x="526227" y="1212216"/>
                </a:lnTo>
                <a:lnTo>
                  <a:pt x="535107" y="1220154"/>
                </a:lnTo>
                <a:lnTo>
                  <a:pt x="543987" y="1227456"/>
                </a:lnTo>
                <a:lnTo>
                  <a:pt x="553184" y="1234124"/>
                </a:lnTo>
                <a:lnTo>
                  <a:pt x="562381" y="1240474"/>
                </a:lnTo>
                <a:lnTo>
                  <a:pt x="571578" y="1245871"/>
                </a:lnTo>
                <a:lnTo>
                  <a:pt x="580775" y="1250951"/>
                </a:lnTo>
                <a:lnTo>
                  <a:pt x="589655" y="1255079"/>
                </a:lnTo>
                <a:lnTo>
                  <a:pt x="598853" y="1258889"/>
                </a:lnTo>
                <a:lnTo>
                  <a:pt x="607732" y="1262381"/>
                </a:lnTo>
                <a:lnTo>
                  <a:pt x="616612" y="1264604"/>
                </a:lnTo>
                <a:lnTo>
                  <a:pt x="624858" y="1266509"/>
                </a:lnTo>
                <a:lnTo>
                  <a:pt x="633421" y="1267461"/>
                </a:lnTo>
                <a:lnTo>
                  <a:pt x="641349" y="1267779"/>
                </a:lnTo>
                <a:lnTo>
                  <a:pt x="649595" y="1267461"/>
                </a:lnTo>
                <a:lnTo>
                  <a:pt x="657524" y="1266509"/>
                </a:lnTo>
                <a:lnTo>
                  <a:pt x="666404" y="1264604"/>
                </a:lnTo>
                <a:lnTo>
                  <a:pt x="674967" y="1262381"/>
                </a:lnTo>
                <a:lnTo>
                  <a:pt x="684164" y="1258889"/>
                </a:lnTo>
                <a:lnTo>
                  <a:pt x="692726" y="1255079"/>
                </a:lnTo>
                <a:lnTo>
                  <a:pt x="701924" y="1250951"/>
                </a:lnTo>
                <a:lnTo>
                  <a:pt x="711121" y="1245871"/>
                </a:lnTo>
                <a:lnTo>
                  <a:pt x="720318" y="1240474"/>
                </a:lnTo>
                <a:lnTo>
                  <a:pt x="729515" y="1234124"/>
                </a:lnTo>
                <a:lnTo>
                  <a:pt x="738395" y="1227456"/>
                </a:lnTo>
                <a:lnTo>
                  <a:pt x="747592" y="1220154"/>
                </a:lnTo>
                <a:lnTo>
                  <a:pt x="756472" y="1212216"/>
                </a:lnTo>
                <a:lnTo>
                  <a:pt x="765352" y="1204279"/>
                </a:lnTo>
                <a:lnTo>
                  <a:pt x="773915" y="1195389"/>
                </a:lnTo>
                <a:lnTo>
                  <a:pt x="782160" y="1186181"/>
                </a:lnTo>
                <a:lnTo>
                  <a:pt x="790406" y="1176656"/>
                </a:lnTo>
                <a:lnTo>
                  <a:pt x="798652" y="1166496"/>
                </a:lnTo>
                <a:lnTo>
                  <a:pt x="805946" y="1156019"/>
                </a:lnTo>
                <a:lnTo>
                  <a:pt x="813240" y="1145541"/>
                </a:lnTo>
                <a:lnTo>
                  <a:pt x="819900" y="1134429"/>
                </a:lnTo>
                <a:lnTo>
                  <a:pt x="826243" y="1122999"/>
                </a:lnTo>
                <a:lnTo>
                  <a:pt x="831952" y="1110934"/>
                </a:lnTo>
                <a:lnTo>
                  <a:pt x="837660" y="1098551"/>
                </a:lnTo>
                <a:lnTo>
                  <a:pt x="842417" y="1086169"/>
                </a:lnTo>
                <a:lnTo>
                  <a:pt x="847174" y="1073469"/>
                </a:lnTo>
                <a:lnTo>
                  <a:pt x="850980" y="1060769"/>
                </a:lnTo>
                <a:lnTo>
                  <a:pt x="853834" y="1047434"/>
                </a:lnTo>
                <a:lnTo>
                  <a:pt x="856689" y="1034099"/>
                </a:lnTo>
                <a:lnTo>
                  <a:pt x="858592" y="1020764"/>
                </a:lnTo>
                <a:lnTo>
                  <a:pt x="859543" y="1007111"/>
                </a:lnTo>
                <a:lnTo>
                  <a:pt x="860177" y="992823"/>
                </a:lnTo>
                <a:lnTo>
                  <a:pt x="859860" y="984886"/>
                </a:lnTo>
                <a:lnTo>
                  <a:pt x="859543" y="976313"/>
                </a:lnTo>
                <a:lnTo>
                  <a:pt x="837343" y="975361"/>
                </a:lnTo>
                <a:lnTo>
                  <a:pt x="814509" y="973773"/>
                </a:lnTo>
                <a:lnTo>
                  <a:pt x="791040" y="970916"/>
                </a:lnTo>
                <a:lnTo>
                  <a:pt x="767255" y="968058"/>
                </a:lnTo>
                <a:lnTo>
                  <a:pt x="743469" y="964566"/>
                </a:lnTo>
                <a:lnTo>
                  <a:pt x="719366" y="960438"/>
                </a:lnTo>
                <a:lnTo>
                  <a:pt x="695898" y="955041"/>
                </a:lnTo>
                <a:lnTo>
                  <a:pt x="684481" y="952501"/>
                </a:lnTo>
                <a:lnTo>
                  <a:pt x="673064" y="949643"/>
                </a:lnTo>
                <a:lnTo>
                  <a:pt x="661964" y="946468"/>
                </a:lnTo>
                <a:lnTo>
                  <a:pt x="651181" y="943293"/>
                </a:lnTo>
                <a:lnTo>
                  <a:pt x="640398" y="940118"/>
                </a:lnTo>
                <a:lnTo>
                  <a:pt x="629932" y="936308"/>
                </a:lnTo>
                <a:lnTo>
                  <a:pt x="620101" y="932816"/>
                </a:lnTo>
                <a:lnTo>
                  <a:pt x="610270" y="929006"/>
                </a:lnTo>
                <a:lnTo>
                  <a:pt x="601073" y="924878"/>
                </a:lnTo>
                <a:lnTo>
                  <a:pt x="592510" y="921068"/>
                </a:lnTo>
                <a:lnTo>
                  <a:pt x="583947" y="916941"/>
                </a:lnTo>
                <a:lnTo>
                  <a:pt x="576018" y="912178"/>
                </a:lnTo>
                <a:lnTo>
                  <a:pt x="568724" y="907733"/>
                </a:lnTo>
                <a:lnTo>
                  <a:pt x="561747" y="903288"/>
                </a:lnTo>
                <a:lnTo>
                  <a:pt x="555404" y="898208"/>
                </a:lnTo>
                <a:lnTo>
                  <a:pt x="550013" y="893128"/>
                </a:lnTo>
                <a:lnTo>
                  <a:pt x="544938" y="887731"/>
                </a:lnTo>
                <a:lnTo>
                  <a:pt x="540498" y="882651"/>
                </a:lnTo>
                <a:lnTo>
                  <a:pt x="536376" y="876936"/>
                </a:lnTo>
                <a:lnTo>
                  <a:pt x="532253" y="872173"/>
                </a:lnTo>
                <a:lnTo>
                  <a:pt x="528447" y="867728"/>
                </a:lnTo>
                <a:lnTo>
                  <a:pt x="524641" y="863601"/>
                </a:lnTo>
                <a:lnTo>
                  <a:pt x="520836" y="860426"/>
                </a:lnTo>
                <a:lnTo>
                  <a:pt x="517347" y="857251"/>
                </a:lnTo>
                <a:lnTo>
                  <a:pt x="514176" y="854393"/>
                </a:lnTo>
                <a:lnTo>
                  <a:pt x="511004" y="852488"/>
                </a:lnTo>
                <a:lnTo>
                  <a:pt x="507833" y="850583"/>
                </a:lnTo>
                <a:lnTo>
                  <a:pt x="504661" y="849313"/>
                </a:lnTo>
                <a:lnTo>
                  <a:pt x="501807" y="848361"/>
                </a:lnTo>
                <a:lnTo>
                  <a:pt x="499270" y="847726"/>
                </a:lnTo>
                <a:lnTo>
                  <a:pt x="496099" y="847408"/>
                </a:lnTo>
                <a:lnTo>
                  <a:pt x="493561" y="847408"/>
                </a:lnTo>
                <a:close/>
                <a:moveTo>
                  <a:pt x="1304925" y="828675"/>
                </a:moveTo>
                <a:lnTo>
                  <a:pt x="1476375" y="828675"/>
                </a:lnTo>
                <a:lnTo>
                  <a:pt x="1476375" y="1252538"/>
                </a:lnTo>
                <a:lnTo>
                  <a:pt x="1304925" y="1252538"/>
                </a:lnTo>
                <a:lnTo>
                  <a:pt x="1304925" y="828675"/>
                </a:lnTo>
                <a:close/>
                <a:moveTo>
                  <a:pt x="634055" y="655638"/>
                </a:moveTo>
                <a:lnTo>
                  <a:pt x="641349" y="655638"/>
                </a:lnTo>
                <a:lnTo>
                  <a:pt x="648644" y="655638"/>
                </a:lnTo>
                <a:lnTo>
                  <a:pt x="655938" y="655956"/>
                </a:lnTo>
                <a:lnTo>
                  <a:pt x="662915" y="656591"/>
                </a:lnTo>
                <a:lnTo>
                  <a:pt x="669892" y="657226"/>
                </a:lnTo>
                <a:lnTo>
                  <a:pt x="677187" y="658178"/>
                </a:lnTo>
                <a:lnTo>
                  <a:pt x="684164" y="659766"/>
                </a:lnTo>
                <a:lnTo>
                  <a:pt x="691141" y="661036"/>
                </a:lnTo>
                <a:lnTo>
                  <a:pt x="698118" y="662623"/>
                </a:lnTo>
                <a:lnTo>
                  <a:pt x="704778" y="664211"/>
                </a:lnTo>
                <a:lnTo>
                  <a:pt x="711438" y="666433"/>
                </a:lnTo>
                <a:lnTo>
                  <a:pt x="718415" y="668338"/>
                </a:lnTo>
                <a:lnTo>
                  <a:pt x="724758" y="670878"/>
                </a:lnTo>
                <a:lnTo>
                  <a:pt x="731418" y="673418"/>
                </a:lnTo>
                <a:lnTo>
                  <a:pt x="737761" y="676276"/>
                </a:lnTo>
                <a:lnTo>
                  <a:pt x="744421" y="679133"/>
                </a:lnTo>
                <a:lnTo>
                  <a:pt x="750446" y="682308"/>
                </a:lnTo>
                <a:lnTo>
                  <a:pt x="763132" y="688976"/>
                </a:lnTo>
                <a:lnTo>
                  <a:pt x="775500" y="696596"/>
                </a:lnTo>
                <a:lnTo>
                  <a:pt x="787235" y="704533"/>
                </a:lnTo>
                <a:lnTo>
                  <a:pt x="798652" y="713423"/>
                </a:lnTo>
                <a:lnTo>
                  <a:pt x="809435" y="722631"/>
                </a:lnTo>
                <a:lnTo>
                  <a:pt x="819900" y="732791"/>
                </a:lnTo>
                <a:lnTo>
                  <a:pt x="830049" y="743586"/>
                </a:lnTo>
                <a:lnTo>
                  <a:pt x="839880" y="754698"/>
                </a:lnTo>
                <a:lnTo>
                  <a:pt x="849394" y="766446"/>
                </a:lnTo>
                <a:lnTo>
                  <a:pt x="858274" y="778511"/>
                </a:lnTo>
                <a:lnTo>
                  <a:pt x="866520" y="791211"/>
                </a:lnTo>
                <a:lnTo>
                  <a:pt x="874449" y="804546"/>
                </a:lnTo>
                <a:lnTo>
                  <a:pt x="881743" y="818198"/>
                </a:lnTo>
                <a:lnTo>
                  <a:pt x="888403" y="832168"/>
                </a:lnTo>
                <a:lnTo>
                  <a:pt x="894746" y="847091"/>
                </a:lnTo>
                <a:lnTo>
                  <a:pt x="900137" y="861696"/>
                </a:lnTo>
                <a:lnTo>
                  <a:pt x="905529" y="876936"/>
                </a:lnTo>
                <a:lnTo>
                  <a:pt x="909651" y="892811"/>
                </a:lnTo>
                <a:lnTo>
                  <a:pt x="913457" y="908686"/>
                </a:lnTo>
                <a:lnTo>
                  <a:pt x="916946" y="924878"/>
                </a:lnTo>
                <a:lnTo>
                  <a:pt x="919166" y="941706"/>
                </a:lnTo>
                <a:lnTo>
                  <a:pt x="921068" y="958533"/>
                </a:lnTo>
                <a:lnTo>
                  <a:pt x="922020" y="975678"/>
                </a:lnTo>
                <a:lnTo>
                  <a:pt x="922337" y="992823"/>
                </a:lnTo>
                <a:lnTo>
                  <a:pt x="922337" y="1002031"/>
                </a:lnTo>
                <a:lnTo>
                  <a:pt x="922020" y="1010921"/>
                </a:lnTo>
                <a:lnTo>
                  <a:pt x="921386" y="1019811"/>
                </a:lnTo>
                <a:lnTo>
                  <a:pt x="920434" y="1028384"/>
                </a:lnTo>
                <a:lnTo>
                  <a:pt x="919483" y="1037274"/>
                </a:lnTo>
                <a:lnTo>
                  <a:pt x="918214" y="1045846"/>
                </a:lnTo>
                <a:lnTo>
                  <a:pt x="916628" y="1054419"/>
                </a:lnTo>
                <a:lnTo>
                  <a:pt x="915043" y="1062674"/>
                </a:lnTo>
                <a:lnTo>
                  <a:pt x="912823" y="1070929"/>
                </a:lnTo>
                <a:lnTo>
                  <a:pt x="910603" y="1079501"/>
                </a:lnTo>
                <a:lnTo>
                  <a:pt x="908383" y="1087756"/>
                </a:lnTo>
                <a:lnTo>
                  <a:pt x="906163" y="1095694"/>
                </a:lnTo>
                <a:lnTo>
                  <a:pt x="903309" y="1103631"/>
                </a:lnTo>
                <a:lnTo>
                  <a:pt x="900137" y="1111569"/>
                </a:lnTo>
                <a:lnTo>
                  <a:pt x="897283" y="1119189"/>
                </a:lnTo>
                <a:lnTo>
                  <a:pt x="894111" y="1126809"/>
                </a:lnTo>
                <a:lnTo>
                  <a:pt x="887134" y="1141731"/>
                </a:lnTo>
                <a:lnTo>
                  <a:pt x="879523" y="1156336"/>
                </a:lnTo>
                <a:lnTo>
                  <a:pt x="871277" y="1170624"/>
                </a:lnTo>
                <a:lnTo>
                  <a:pt x="862714" y="1184276"/>
                </a:lnTo>
                <a:lnTo>
                  <a:pt x="853517" y="1197611"/>
                </a:lnTo>
                <a:lnTo>
                  <a:pt x="843686" y="1209994"/>
                </a:lnTo>
                <a:lnTo>
                  <a:pt x="833854" y="1222376"/>
                </a:lnTo>
                <a:lnTo>
                  <a:pt x="823389" y="1233806"/>
                </a:lnTo>
                <a:lnTo>
                  <a:pt x="812606" y="1244919"/>
                </a:lnTo>
                <a:lnTo>
                  <a:pt x="801823" y="1255396"/>
                </a:lnTo>
                <a:lnTo>
                  <a:pt x="790406" y="1265239"/>
                </a:lnTo>
                <a:lnTo>
                  <a:pt x="778989" y="1274446"/>
                </a:lnTo>
                <a:lnTo>
                  <a:pt x="767255" y="1282701"/>
                </a:lnTo>
                <a:lnTo>
                  <a:pt x="755521" y="1290956"/>
                </a:lnTo>
                <a:lnTo>
                  <a:pt x="743786" y="1298259"/>
                </a:lnTo>
                <a:lnTo>
                  <a:pt x="732052" y="1304609"/>
                </a:lnTo>
                <a:lnTo>
                  <a:pt x="720318" y="1310641"/>
                </a:lnTo>
                <a:lnTo>
                  <a:pt x="708584" y="1315721"/>
                </a:lnTo>
                <a:lnTo>
                  <a:pt x="696849" y="1320166"/>
                </a:lnTo>
                <a:lnTo>
                  <a:pt x="685432" y="1323659"/>
                </a:lnTo>
                <a:lnTo>
                  <a:pt x="674015" y="1326516"/>
                </a:lnTo>
                <a:lnTo>
                  <a:pt x="662915" y="1328421"/>
                </a:lnTo>
                <a:lnTo>
                  <a:pt x="657207" y="1329374"/>
                </a:lnTo>
                <a:lnTo>
                  <a:pt x="652132" y="1329691"/>
                </a:lnTo>
                <a:lnTo>
                  <a:pt x="646424" y="1330009"/>
                </a:lnTo>
                <a:lnTo>
                  <a:pt x="641349" y="1330326"/>
                </a:lnTo>
                <a:lnTo>
                  <a:pt x="635958" y="1330009"/>
                </a:lnTo>
                <a:lnTo>
                  <a:pt x="630884" y="1329691"/>
                </a:lnTo>
                <a:lnTo>
                  <a:pt x="625492" y="1329374"/>
                </a:lnTo>
                <a:lnTo>
                  <a:pt x="620101" y="1328421"/>
                </a:lnTo>
                <a:lnTo>
                  <a:pt x="609001" y="1326516"/>
                </a:lnTo>
                <a:lnTo>
                  <a:pt x="597584" y="1323659"/>
                </a:lnTo>
                <a:lnTo>
                  <a:pt x="585850" y="1320166"/>
                </a:lnTo>
                <a:lnTo>
                  <a:pt x="574433" y="1315721"/>
                </a:lnTo>
                <a:lnTo>
                  <a:pt x="562698" y="1310641"/>
                </a:lnTo>
                <a:lnTo>
                  <a:pt x="550647" y="1304609"/>
                </a:lnTo>
                <a:lnTo>
                  <a:pt x="538913" y="1298259"/>
                </a:lnTo>
                <a:lnTo>
                  <a:pt x="527179" y="1290956"/>
                </a:lnTo>
                <a:lnTo>
                  <a:pt x="515444" y="1282701"/>
                </a:lnTo>
                <a:lnTo>
                  <a:pt x="503710" y="1274446"/>
                </a:lnTo>
                <a:lnTo>
                  <a:pt x="492293" y="1265239"/>
                </a:lnTo>
                <a:lnTo>
                  <a:pt x="481193" y="1255396"/>
                </a:lnTo>
                <a:lnTo>
                  <a:pt x="470093" y="1244919"/>
                </a:lnTo>
                <a:lnTo>
                  <a:pt x="459310" y="1233806"/>
                </a:lnTo>
                <a:lnTo>
                  <a:pt x="448845" y="1222376"/>
                </a:lnTo>
                <a:lnTo>
                  <a:pt x="438696" y="1209994"/>
                </a:lnTo>
                <a:lnTo>
                  <a:pt x="429499" y="1197611"/>
                </a:lnTo>
                <a:lnTo>
                  <a:pt x="419985" y="1184276"/>
                </a:lnTo>
                <a:lnTo>
                  <a:pt x="411422" y="1170624"/>
                </a:lnTo>
                <a:lnTo>
                  <a:pt x="403176" y="1156336"/>
                </a:lnTo>
                <a:lnTo>
                  <a:pt x="395565" y="1141731"/>
                </a:lnTo>
                <a:lnTo>
                  <a:pt x="388588" y="1126809"/>
                </a:lnTo>
                <a:lnTo>
                  <a:pt x="385416" y="1119189"/>
                </a:lnTo>
                <a:lnTo>
                  <a:pt x="382245" y="1111569"/>
                </a:lnTo>
                <a:lnTo>
                  <a:pt x="379390" y="1103631"/>
                </a:lnTo>
                <a:lnTo>
                  <a:pt x="376853" y="1095694"/>
                </a:lnTo>
                <a:lnTo>
                  <a:pt x="374316" y="1087756"/>
                </a:lnTo>
                <a:lnTo>
                  <a:pt x="372096" y="1079501"/>
                </a:lnTo>
                <a:lnTo>
                  <a:pt x="369559" y="1070929"/>
                </a:lnTo>
                <a:lnTo>
                  <a:pt x="367656" y="1062674"/>
                </a:lnTo>
                <a:lnTo>
                  <a:pt x="366071" y="1054419"/>
                </a:lnTo>
                <a:lnTo>
                  <a:pt x="364485" y="1045846"/>
                </a:lnTo>
                <a:lnTo>
                  <a:pt x="363216" y="1037274"/>
                </a:lnTo>
                <a:lnTo>
                  <a:pt x="362265" y="1028384"/>
                </a:lnTo>
                <a:lnTo>
                  <a:pt x="361313" y="1019811"/>
                </a:lnTo>
                <a:lnTo>
                  <a:pt x="360996" y="1010921"/>
                </a:lnTo>
                <a:lnTo>
                  <a:pt x="360362" y="1002031"/>
                </a:lnTo>
                <a:lnTo>
                  <a:pt x="360362" y="992823"/>
                </a:lnTo>
                <a:lnTo>
                  <a:pt x="360679" y="975678"/>
                </a:lnTo>
                <a:lnTo>
                  <a:pt x="361948" y="958533"/>
                </a:lnTo>
                <a:lnTo>
                  <a:pt x="363533" y="941706"/>
                </a:lnTo>
                <a:lnTo>
                  <a:pt x="366071" y="924878"/>
                </a:lnTo>
                <a:lnTo>
                  <a:pt x="368925" y="908686"/>
                </a:lnTo>
                <a:lnTo>
                  <a:pt x="373048" y="892811"/>
                </a:lnTo>
                <a:lnTo>
                  <a:pt x="377171" y="876936"/>
                </a:lnTo>
                <a:lnTo>
                  <a:pt x="382245" y="861696"/>
                </a:lnTo>
                <a:lnTo>
                  <a:pt x="387953" y="847091"/>
                </a:lnTo>
                <a:lnTo>
                  <a:pt x="393979" y="832168"/>
                </a:lnTo>
                <a:lnTo>
                  <a:pt x="400956" y="818198"/>
                </a:lnTo>
                <a:lnTo>
                  <a:pt x="408568" y="804546"/>
                </a:lnTo>
                <a:lnTo>
                  <a:pt x="416179" y="791211"/>
                </a:lnTo>
                <a:lnTo>
                  <a:pt x="424425" y="778511"/>
                </a:lnTo>
                <a:lnTo>
                  <a:pt x="433305" y="766446"/>
                </a:lnTo>
                <a:lnTo>
                  <a:pt x="442819" y="754698"/>
                </a:lnTo>
                <a:lnTo>
                  <a:pt x="452650" y="743586"/>
                </a:lnTo>
                <a:lnTo>
                  <a:pt x="462482" y="732791"/>
                </a:lnTo>
                <a:lnTo>
                  <a:pt x="473264" y="722631"/>
                </a:lnTo>
                <a:lnTo>
                  <a:pt x="484047" y="713423"/>
                </a:lnTo>
                <a:lnTo>
                  <a:pt x="495464" y="704533"/>
                </a:lnTo>
                <a:lnTo>
                  <a:pt x="507516" y="696596"/>
                </a:lnTo>
                <a:lnTo>
                  <a:pt x="519567" y="688976"/>
                </a:lnTo>
                <a:lnTo>
                  <a:pt x="531936" y="682308"/>
                </a:lnTo>
                <a:lnTo>
                  <a:pt x="538278" y="679133"/>
                </a:lnTo>
                <a:lnTo>
                  <a:pt x="544938" y="676276"/>
                </a:lnTo>
                <a:lnTo>
                  <a:pt x="551281" y="673418"/>
                </a:lnTo>
                <a:lnTo>
                  <a:pt x="557941" y="670878"/>
                </a:lnTo>
                <a:lnTo>
                  <a:pt x="564284" y="668338"/>
                </a:lnTo>
                <a:lnTo>
                  <a:pt x="571261" y="666433"/>
                </a:lnTo>
                <a:lnTo>
                  <a:pt x="577921" y="664211"/>
                </a:lnTo>
                <a:lnTo>
                  <a:pt x="584898" y="662623"/>
                </a:lnTo>
                <a:lnTo>
                  <a:pt x="591875" y="661036"/>
                </a:lnTo>
                <a:lnTo>
                  <a:pt x="598535" y="659766"/>
                </a:lnTo>
                <a:lnTo>
                  <a:pt x="605830" y="658178"/>
                </a:lnTo>
                <a:lnTo>
                  <a:pt x="612490" y="657226"/>
                </a:lnTo>
                <a:lnTo>
                  <a:pt x="619784" y="656591"/>
                </a:lnTo>
                <a:lnTo>
                  <a:pt x="627078" y="655956"/>
                </a:lnTo>
                <a:lnTo>
                  <a:pt x="634055" y="655638"/>
                </a:lnTo>
                <a:close/>
                <a:moveTo>
                  <a:pt x="1604962" y="463550"/>
                </a:moveTo>
                <a:lnTo>
                  <a:pt x="1776412" y="463550"/>
                </a:lnTo>
                <a:lnTo>
                  <a:pt x="1776412" y="1252538"/>
                </a:lnTo>
                <a:lnTo>
                  <a:pt x="1604962" y="1252538"/>
                </a:lnTo>
                <a:lnTo>
                  <a:pt x="1604962" y="463550"/>
                </a:lnTo>
                <a:close/>
                <a:moveTo>
                  <a:pt x="0" y="0"/>
                </a:moveTo>
                <a:lnTo>
                  <a:pt x="2125663" y="0"/>
                </a:lnTo>
                <a:lnTo>
                  <a:pt x="2125663" y="171553"/>
                </a:lnTo>
                <a:lnTo>
                  <a:pt x="2039621" y="171553"/>
                </a:lnTo>
                <a:lnTo>
                  <a:pt x="2039621" y="1577975"/>
                </a:lnTo>
                <a:lnTo>
                  <a:pt x="1252220" y="1577975"/>
                </a:lnTo>
                <a:lnTo>
                  <a:pt x="1252220" y="1449310"/>
                </a:lnTo>
                <a:lnTo>
                  <a:pt x="1911033" y="1449310"/>
                </a:lnTo>
                <a:lnTo>
                  <a:pt x="1911033" y="171553"/>
                </a:lnTo>
                <a:lnTo>
                  <a:pt x="195263" y="171553"/>
                </a:lnTo>
                <a:lnTo>
                  <a:pt x="195263" y="1249164"/>
                </a:lnTo>
                <a:lnTo>
                  <a:pt x="66675" y="1249164"/>
                </a:lnTo>
                <a:lnTo>
                  <a:pt x="66675" y="171553"/>
                </a:lnTo>
                <a:lnTo>
                  <a:pt x="0" y="171553"/>
                </a:lnTo>
                <a:lnTo>
                  <a:pt x="0" y="0"/>
                </a:lnTo>
                <a:close/>
              </a:path>
            </a:pathLst>
          </a:custGeom>
          <a:solidFill>
            <a:srgbClr val="2F5EB0"/>
          </a:solidFill>
          <a:ln>
            <a:noFill/>
          </a:ln>
          <a:effectLst>
            <a:outerShdw blurRad="50800" dist="38100" dir="2700000" algn="tl" rotWithShape="0">
              <a:prstClr val="black">
                <a:alpha val="40000"/>
              </a:prstClr>
            </a:outerShdw>
          </a:effectLst>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1C666E"/>
              </a:solidFill>
              <a:ea typeface="宋体" panose="02010600030101010101" pitchFamily="2" charset="-122"/>
            </a:endParaRPr>
          </a:p>
        </p:txBody>
      </p:sp>
      <p:sp>
        <p:nvSpPr>
          <p:cNvPr id="57" name="KSO_Shape"/>
          <p:cNvSpPr>
            <a:spLocks/>
          </p:cNvSpPr>
          <p:nvPr/>
        </p:nvSpPr>
        <p:spPr bwMode="auto">
          <a:xfrm>
            <a:off x="331060" y="261229"/>
            <a:ext cx="299804" cy="228651"/>
          </a:xfrm>
          <a:custGeom>
            <a:avLst/>
            <a:gdLst>
              <a:gd name="T0" fmla="*/ 432030 w 2125663"/>
              <a:gd name="T1" fmla="*/ 1344893 h 1811338"/>
              <a:gd name="T2" fmla="*/ 462740 w 2125663"/>
              <a:gd name="T3" fmla="*/ 1477960 h 1811338"/>
              <a:gd name="T4" fmla="*/ 513638 w 2125663"/>
              <a:gd name="T5" fmla="*/ 1557743 h 1811338"/>
              <a:gd name="T6" fmla="*/ 516481 w 2125663"/>
              <a:gd name="T7" fmla="*/ 1336346 h 1811338"/>
              <a:gd name="T8" fmla="*/ 503401 w 2125663"/>
              <a:gd name="T9" fmla="*/ 1310416 h 1811338"/>
              <a:gd name="T10" fmla="*/ 515913 w 2125663"/>
              <a:gd name="T11" fmla="*/ 1250009 h 1811338"/>
              <a:gd name="T12" fmla="*/ 618846 w 2125663"/>
              <a:gd name="T13" fmla="*/ 1242885 h 1811338"/>
              <a:gd name="T14" fmla="*/ 643583 w 2125663"/>
              <a:gd name="T15" fmla="*/ 1263116 h 1811338"/>
              <a:gd name="T16" fmla="*/ 642446 w 2125663"/>
              <a:gd name="T17" fmla="*/ 1324948 h 1811338"/>
              <a:gd name="T18" fmla="*/ 619414 w 2125663"/>
              <a:gd name="T19" fmla="*/ 1342899 h 1811338"/>
              <a:gd name="T20" fmla="*/ 664057 w 2125663"/>
              <a:gd name="T21" fmla="*/ 1524691 h 1811338"/>
              <a:gd name="T22" fmla="*/ 704434 w 2125663"/>
              <a:gd name="T23" fmla="*/ 1417553 h 1811338"/>
              <a:gd name="T24" fmla="*/ 725191 w 2125663"/>
              <a:gd name="T25" fmla="*/ 1259697 h 1811338"/>
              <a:gd name="T26" fmla="*/ 857412 w 2125663"/>
              <a:gd name="T27" fmla="*/ 1192451 h 1811338"/>
              <a:gd name="T28" fmla="*/ 923096 w 2125663"/>
              <a:gd name="T29" fmla="*/ 1212682 h 1811338"/>
              <a:gd name="T30" fmla="*/ 970013 w 2125663"/>
              <a:gd name="T31" fmla="*/ 1259697 h 1811338"/>
              <a:gd name="T32" fmla="*/ 990201 w 2125663"/>
              <a:gd name="T33" fmla="*/ 1325233 h 1811338"/>
              <a:gd name="T34" fmla="*/ 980818 w 2125663"/>
              <a:gd name="T35" fmla="*/ 1537228 h 1811338"/>
              <a:gd name="T36" fmla="*/ 935891 w 2125663"/>
              <a:gd name="T37" fmla="*/ 1570566 h 1811338"/>
              <a:gd name="T38" fmla="*/ 798837 w 2125663"/>
              <a:gd name="T39" fmla="*/ 1607608 h 1811338"/>
              <a:gd name="T40" fmla="*/ 617424 w 2125663"/>
              <a:gd name="T41" fmla="*/ 1622140 h 1811338"/>
              <a:gd name="T42" fmla="*/ 428049 w 2125663"/>
              <a:gd name="T43" fmla="*/ 1615872 h 1811338"/>
              <a:gd name="T44" fmla="*/ 264551 w 2125663"/>
              <a:gd name="T45" fmla="*/ 1588232 h 1811338"/>
              <a:gd name="T46" fmla="*/ 180669 w 2125663"/>
              <a:gd name="T47" fmla="*/ 1549481 h 1811338"/>
              <a:gd name="T48" fmla="*/ 159912 w 2125663"/>
              <a:gd name="T49" fmla="*/ 1517283 h 1811338"/>
              <a:gd name="T50" fmla="*/ 167873 w 2125663"/>
              <a:gd name="T51" fmla="*/ 1284201 h 1811338"/>
              <a:gd name="T52" fmla="*/ 205123 w 2125663"/>
              <a:gd name="T53" fmla="*/ 1228638 h 1811338"/>
              <a:gd name="T54" fmla="*/ 264266 w 2125663"/>
              <a:gd name="T55" fmla="*/ 1196440 h 1811338"/>
              <a:gd name="T56" fmla="*/ 421225 w 2125663"/>
              <a:gd name="T57" fmla="*/ 1183048 h 1811338"/>
              <a:gd name="T58" fmla="*/ 433514 w 2125663"/>
              <a:gd name="T59" fmla="*/ 761303 h 1811338"/>
              <a:gd name="T60" fmla="*/ 391450 w 2125663"/>
              <a:gd name="T61" fmla="*/ 813630 h 1811338"/>
              <a:gd name="T62" fmla="*/ 379229 w 2125663"/>
              <a:gd name="T63" fmla="*/ 902075 h 1811338"/>
              <a:gd name="T64" fmla="*/ 414756 w 2125663"/>
              <a:gd name="T65" fmla="*/ 1016114 h 1811338"/>
              <a:gd name="T66" fmla="*/ 487516 w 2125663"/>
              <a:gd name="T67" fmla="*/ 1099439 h 1811338"/>
              <a:gd name="T68" fmla="*/ 567666 w 2125663"/>
              <a:gd name="T69" fmla="*/ 1135272 h 1811338"/>
              <a:gd name="T70" fmla="*/ 645542 w 2125663"/>
              <a:gd name="T71" fmla="*/ 1111099 h 1811338"/>
              <a:gd name="T72" fmla="*/ 722282 w 2125663"/>
              <a:gd name="T73" fmla="*/ 1035452 h 1811338"/>
              <a:gd name="T74" fmla="*/ 767757 w 2125663"/>
              <a:gd name="T75" fmla="*/ 926248 h 1811338"/>
              <a:gd name="T76" fmla="*/ 666290 w 2125663"/>
              <a:gd name="T77" fmla="*/ 863967 h 1811338"/>
              <a:gd name="T78" fmla="*/ 546918 w 2125663"/>
              <a:gd name="T79" fmla="*/ 832116 h 1811338"/>
              <a:gd name="T80" fmla="*/ 484389 w 2125663"/>
              <a:gd name="T81" fmla="*/ 790595 h 1811338"/>
              <a:gd name="T82" fmla="*/ 452273 w 2125663"/>
              <a:gd name="T83" fmla="*/ 760734 h 1811338"/>
              <a:gd name="T84" fmla="*/ 568234 w 2125663"/>
              <a:gd name="T85" fmla="*/ 587258 h 1811338"/>
              <a:gd name="T86" fmla="*/ 631616 w 2125663"/>
              <a:gd name="T87" fmla="*/ 594937 h 1811338"/>
              <a:gd name="T88" fmla="*/ 705513 w 2125663"/>
              <a:gd name="T89" fmla="*/ 631054 h 1811338"/>
              <a:gd name="T90" fmla="*/ 790210 w 2125663"/>
              <a:gd name="T91" fmla="*/ 732864 h 1811338"/>
              <a:gd name="T92" fmla="*/ 826306 w 2125663"/>
              <a:gd name="T93" fmla="*/ 873920 h 1811338"/>
              <a:gd name="T94" fmla="*/ 818064 w 2125663"/>
              <a:gd name="T95" fmla="*/ 959237 h 1811338"/>
              <a:gd name="T96" fmla="*/ 780831 w 2125663"/>
              <a:gd name="T97" fmla="*/ 1048534 h 1811338"/>
              <a:gd name="T98" fmla="*/ 687607 w 2125663"/>
              <a:gd name="T99" fmla="*/ 1148922 h 1811338"/>
              <a:gd name="T100" fmla="*/ 588983 w 2125663"/>
              <a:gd name="T101" fmla="*/ 1190727 h 1811338"/>
              <a:gd name="T102" fmla="*/ 525033 w 2125663"/>
              <a:gd name="T103" fmla="*/ 1182480 h 1811338"/>
              <a:gd name="T104" fmla="*/ 421293 w 2125663"/>
              <a:gd name="T105" fmla="*/ 1115081 h 1811338"/>
              <a:gd name="T106" fmla="*/ 345406 w 2125663"/>
              <a:gd name="T107" fmla="*/ 1002463 h 1811338"/>
              <a:gd name="T108" fmla="*/ 325511 w 2125663"/>
              <a:gd name="T109" fmla="*/ 929092 h 1811338"/>
              <a:gd name="T110" fmla="*/ 330627 w 2125663"/>
              <a:gd name="T111" fmla="*/ 813915 h 1811338"/>
              <a:gd name="T112" fmla="*/ 388324 w 2125663"/>
              <a:gd name="T113" fmla="*/ 686510 h 1811338"/>
              <a:gd name="T114" fmla="*/ 482400 w 2125663"/>
              <a:gd name="T115" fmla="*/ 608303 h 1811338"/>
              <a:gd name="T116" fmla="*/ 542939 w 2125663"/>
              <a:gd name="T117" fmla="*/ 589534 h 1811338"/>
              <a:gd name="T118" fmla="*/ 0 w 2125663"/>
              <a:gd name="T119" fmla="*/ 0 h 1811338"/>
              <a:gd name="T120" fmla="*/ 174993 w 2125663"/>
              <a:gd name="T121" fmla="*/ 1118883 h 181133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2125663" h="1811338">
                <a:moveTo>
                  <a:pt x="470017" y="1320800"/>
                </a:moveTo>
                <a:lnTo>
                  <a:pt x="470335" y="1343069"/>
                </a:lnTo>
                <a:lnTo>
                  <a:pt x="471286" y="1364382"/>
                </a:lnTo>
                <a:lnTo>
                  <a:pt x="472238" y="1385696"/>
                </a:lnTo>
                <a:lnTo>
                  <a:pt x="473190" y="1406374"/>
                </a:lnTo>
                <a:lnTo>
                  <a:pt x="474459" y="1426415"/>
                </a:lnTo>
                <a:lnTo>
                  <a:pt x="476363" y="1446139"/>
                </a:lnTo>
                <a:lnTo>
                  <a:pt x="478267" y="1464908"/>
                </a:lnTo>
                <a:lnTo>
                  <a:pt x="480170" y="1483677"/>
                </a:lnTo>
                <a:lnTo>
                  <a:pt x="482074" y="1501491"/>
                </a:lnTo>
                <a:lnTo>
                  <a:pt x="484612" y="1518988"/>
                </a:lnTo>
                <a:lnTo>
                  <a:pt x="487468" y="1535530"/>
                </a:lnTo>
                <a:lnTo>
                  <a:pt x="490323" y="1552072"/>
                </a:lnTo>
                <a:lnTo>
                  <a:pt x="493179" y="1567660"/>
                </a:lnTo>
                <a:lnTo>
                  <a:pt x="496352" y="1582611"/>
                </a:lnTo>
                <a:lnTo>
                  <a:pt x="500159" y="1597563"/>
                </a:lnTo>
                <a:lnTo>
                  <a:pt x="503649" y="1611560"/>
                </a:lnTo>
                <a:lnTo>
                  <a:pt x="507774" y="1624921"/>
                </a:lnTo>
                <a:lnTo>
                  <a:pt x="511899" y="1637646"/>
                </a:lnTo>
                <a:lnTo>
                  <a:pt x="516341" y="1650052"/>
                </a:lnTo>
                <a:lnTo>
                  <a:pt x="520783" y="1661505"/>
                </a:lnTo>
                <a:lnTo>
                  <a:pt x="525859" y="1672639"/>
                </a:lnTo>
                <a:lnTo>
                  <a:pt x="530936" y="1683137"/>
                </a:lnTo>
                <a:lnTo>
                  <a:pt x="536329" y="1692998"/>
                </a:lnTo>
                <a:lnTo>
                  <a:pt x="541723" y="1702224"/>
                </a:lnTo>
                <a:lnTo>
                  <a:pt x="547752" y="1710813"/>
                </a:lnTo>
                <a:lnTo>
                  <a:pt x="553463" y="1718766"/>
                </a:lnTo>
                <a:lnTo>
                  <a:pt x="559808" y="1726083"/>
                </a:lnTo>
                <a:lnTo>
                  <a:pt x="566154" y="1732763"/>
                </a:lnTo>
                <a:lnTo>
                  <a:pt x="573134" y="1739125"/>
                </a:lnTo>
                <a:lnTo>
                  <a:pt x="580114" y="1744215"/>
                </a:lnTo>
                <a:lnTo>
                  <a:pt x="587412" y="1749305"/>
                </a:lnTo>
                <a:lnTo>
                  <a:pt x="594709" y="1753123"/>
                </a:lnTo>
                <a:lnTo>
                  <a:pt x="594709" y="1499901"/>
                </a:lnTo>
                <a:lnTo>
                  <a:pt x="591537" y="1499264"/>
                </a:lnTo>
                <a:lnTo>
                  <a:pt x="588047" y="1498310"/>
                </a:lnTo>
                <a:lnTo>
                  <a:pt x="584874" y="1497038"/>
                </a:lnTo>
                <a:lnTo>
                  <a:pt x="582018" y="1495765"/>
                </a:lnTo>
                <a:lnTo>
                  <a:pt x="579163" y="1494175"/>
                </a:lnTo>
                <a:lnTo>
                  <a:pt x="576307" y="1491948"/>
                </a:lnTo>
                <a:lnTo>
                  <a:pt x="573769" y="1489721"/>
                </a:lnTo>
                <a:lnTo>
                  <a:pt x="571548" y="1487494"/>
                </a:lnTo>
                <a:lnTo>
                  <a:pt x="569327" y="1484949"/>
                </a:lnTo>
                <a:lnTo>
                  <a:pt x="567106" y="1482404"/>
                </a:lnTo>
                <a:lnTo>
                  <a:pt x="565519" y="1479223"/>
                </a:lnTo>
                <a:lnTo>
                  <a:pt x="564250" y="1476360"/>
                </a:lnTo>
                <a:lnTo>
                  <a:pt x="563298" y="1473179"/>
                </a:lnTo>
                <a:lnTo>
                  <a:pt x="562347" y="1469998"/>
                </a:lnTo>
                <a:lnTo>
                  <a:pt x="562029" y="1466180"/>
                </a:lnTo>
                <a:lnTo>
                  <a:pt x="561712" y="1462999"/>
                </a:lnTo>
                <a:lnTo>
                  <a:pt x="561712" y="1425143"/>
                </a:lnTo>
                <a:lnTo>
                  <a:pt x="562029" y="1421007"/>
                </a:lnTo>
                <a:lnTo>
                  <a:pt x="562664" y="1417508"/>
                </a:lnTo>
                <a:lnTo>
                  <a:pt x="563616" y="1414009"/>
                </a:lnTo>
                <a:lnTo>
                  <a:pt x="564885" y="1410191"/>
                </a:lnTo>
                <a:lnTo>
                  <a:pt x="566154" y="1407010"/>
                </a:lnTo>
                <a:lnTo>
                  <a:pt x="568375" y="1403829"/>
                </a:lnTo>
                <a:lnTo>
                  <a:pt x="570596" y="1400966"/>
                </a:lnTo>
                <a:lnTo>
                  <a:pt x="572817" y="1398103"/>
                </a:lnTo>
                <a:lnTo>
                  <a:pt x="575673" y="1395558"/>
                </a:lnTo>
                <a:lnTo>
                  <a:pt x="578528" y="1393649"/>
                </a:lnTo>
                <a:lnTo>
                  <a:pt x="581701" y="1391741"/>
                </a:lnTo>
                <a:lnTo>
                  <a:pt x="584874" y="1390150"/>
                </a:lnTo>
                <a:lnTo>
                  <a:pt x="588364" y="1388878"/>
                </a:lnTo>
                <a:lnTo>
                  <a:pt x="592171" y="1387605"/>
                </a:lnTo>
                <a:lnTo>
                  <a:pt x="595979" y="1386969"/>
                </a:lnTo>
                <a:lnTo>
                  <a:pt x="599786" y="1386969"/>
                </a:lnTo>
                <a:lnTo>
                  <a:pt x="682597" y="1386969"/>
                </a:lnTo>
                <a:lnTo>
                  <a:pt x="686721" y="1386969"/>
                </a:lnTo>
                <a:lnTo>
                  <a:pt x="690529" y="1387605"/>
                </a:lnTo>
                <a:lnTo>
                  <a:pt x="694019" y="1388878"/>
                </a:lnTo>
                <a:lnTo>
                  <a:pt x="697826" y="1390150"/>
                </a:lnTo>
                <a:lnTo>
                  <a:pt x="700999" y="1391741"/>
                </a:lnTo>
                <a:lnTo>
                  <a:pt x="704172" y="1393649"/>
                </a:lnTo>
                <a:lnTo>
                  <a:pt x="707345" y="1395558"/>
                </a:lnTo>
                <a:lnTo>
                  <a:pt x="709883" y="1398103"/>
                </a:lnTo>
                <a:lnTo>
                  <a:pt x="712104" y="1400966"/>
                </a:lnTo>
                <a:lnTo>
                  <a:pt x="714325" y="1403829"/>
                </a:lnTo>
                <a:lnTo>
                  <a:pt x="716229" y="1407010"/>
                </a:lnTo>
                <a:lnTo>
                  <a:pt x="718132" y="1410191"/>
                </a:lnTo>
                <a:lnTo>
                  <a:pt x="719402" y="1414009"/>
                </a:lnTo>
                <a:lnTo>
                  <a:pt x="720353" y="1417508"/>
                </a:lnTo>
                <a:lnTo>
                  <a:pt x="720671" y="1421007"/>
                </a:lnTo>
                <a:lnTo>
                  <a:pt x="720988" y="1425143"/>
                </a:lnTo>
                <a:lnTo>
                  <a:pt x="720988" y="1462999"/>
                </a:lnTo>
                <a:lnTo>
                  <a:pt x="720988" y="1466180"/>
                </a:lnTo>
                <a:lnTo>
                  <a:pt x="720353" y="1469998"/>
                </a:lnTo>
                <a:lnTo>
                  <a:pt x="719719" y="1473179"/>
                </a:lnTo>
                <a:lnTo>
                  <a:pt x="718450" y="1476360"/>
                </a:lnTo>
                <a:lnTo>
                  <a:pt x="716863" y="1479223"/>
                </a:lnTo>
                <a:lnTo>
                  <a:pt x="715277" y="1482404"/>
                </a:lnTo>
                <a:lnTo>
                  <a:pt x="713373" y="1484949"/>
                </a:lnTo>
                <a:lnTo>
                  <a:pt x="711469" y="1487494"/>
                </a:lnTo>
                <a:lnTo>
                  <a:pt x="708931" y="1489721"/>
                </a:lnTo>
                <a:lnTo>
                  <a:pt x="706710" y="1491948"/>
                </a:lnTo>
                <a:lnTo>
                  <a:pt x="703537" y="1494175"/>
                </a:lnTo>
                <a:lnTo>
                  <a:pt x="700682" y="1495765"/>
                </a:lnTo>
                <a:lnTo>
                  <a:pt x="697826" y="1497038"/>
                </a:lnTo>
                <a:lnTo>
                  <a:pt x="694653" y="1498310"/>
                </a:lnTo>
                <a:lnTo>
                  <a:pt x="691163" y="1499264"/>
                </a:lnTo>
                <a:lnTo>
                  <a:pt x="687991" y="1499901"/>
                </a:lnTo>
                <a:lnTo>
                  <a:pt x="687991" y="1753123"/>
                </a:lnTo>
                <a:lnTo>
                  <a:pt x="695605" y="1749305"/>
                </a:lnTo>
                <a:lnTo>
                  <a:pt x="702586" y="1744215"/>
                </a:lnTo>
                <a:lnTo>
                  <a:pt x="709566" y="1739125"/>
                </a:lnTo>
                <a:lnTo>
                  <a:pt x="716229" y="1732763"/>
                </a:lnTo>
                <a:lnTo>
                  <a:pt x="722892" y="1726083"/>
                </a:lnTo>
                <a:lnTo>
                  <a:pt x="729237" y="1718766"/>
                </a:lnTo>
                <a:lnTo>
                  <a:pt x="734948" y="1710813"/>
                </a:lnTo>
                <a:lnTo>
                  <a:pt x="740977" y="1702224"/>
                </a:lnTo>
                <a:lnTo>
                  <a:pt x="746371" y="1692998"/>
                </a:lnTo>
                <a:lnTo>
                  <a:pt x="751447" y="1683137"/>
                </a:lnTo>
                <a:lnTo>
                  <a:pt x="756841" y="1672639"/>
                </a:lnTo>
                <a:lnTo>
                  <a:pt x="761600" y="1661505"/>
                </a:lnTo>
                <a:lnTo>
                  <a:pt x="766359" y="1650052"/>
                </a:lnTo>
                <a:lnTo>
                  <a:pt x="770801" y="1637646"/>
                </a:lnTo>
                <a:lnTo>
                  <a:pt x="774926" y="1624921"/>
                </a:lnTo>
                <a:lnTo>
                  <a:pt x="779051" y="1611560"/>
                </a:lnTo>
                <a:lnTo>
                  <a:pt x="782541" y="1597563"/>
                </a:lnTo>
                <a:lnTo>
                  <a:pt x="786031" y="1582611"/>
                </a:lnTo>
                <a:lnTo>
                  <a:pt x="789521" y="1567660"/>
                </a:lnTo>
                <a:lnTo>
                  <a:pt x="792377" y="1552072"/>
                </a:lnTo>
                <a:lnTo>
                  <a:pt x="795232" y="1535530"/>
                </a:lnTo>
                <a:lnTo>
                  <a:pt x="797770" y="1518988"/>
                </a:lnTo>
                <a:lnTo>
                  <a:pt x="800626" y="1501491"/>
                </a:lnTo>
                <a:lnTo>
                  <a:pt x="802530" y="1483677"/>
                </a:lnTo>
                <a:lnTo>
                  <a:pt x="804751" y="1464908"/>
                </a:lnTo>
                <a:lnTo>
                  <a:pt x="806337" y="1446139"/>
                </a:lnTo>
                <a:lnTo>
                  <a:pt x="807923" y="1426415"/>
                </a:lnTo>
                <a:lnTo>
                  <a:pt x="809193" y="1406374"/>
                </a:lnTo>
                <a:lnTo>
                  <a:pt x="810779" y="1385696"/>
                </a:lnTo>
                <a:lnTo>
                  <a:pt x="811731" y="1364382"/>
                </a:lnTo>
                <a:lnTo>
                  <a:pt x="812365" y="1343069"/>
                </a:lnTo>
                <a:lnTo>
                  <a:pt x="813000" y="1320800"/>
                </a:lnTo>
                <a:lnTo>
                  <a:pt x="840921" y="1322709"/>
                </a:lnTo>
                <a:lnTo>
                  <a:pt x="866621" y="1324300"/>
                </a:lnTo>
                <a:lnTo>
                  <a:pt x="909771" y="1327481"/>
                </a:lnTo>
                <a:lnTo>
                  <a:pt x="938644" y="1330026"/>
                </a:lnTo>
                <a:lnTo>
                  <a:pt x="948797" y="1330980"/>
                </a:lnTo>
                <a:lnTo>
                  <a:pt x="956729" y="1331298"/>
                </a:lnTo>
                <a:lnTo>
                  <a:pt x="964661" y="1331934"/>
                </a:lnTo>
                <a:lnTo>
                  <a:pt x="972593" y="1332889"/>
                </a:lnTo>
                <a:lnTo>
                  <a:pt x="980208" y="1334161"/>
                </a:lnTo>
                <a:lnTo>
                  <a:pt x="987823" y="1335752"/>
                </a:lnTo>
                <a:lnTo>
                  <a:pt x="995437" y="1337979"/>
                </a:lnTo>
                <a:lnTo>
                  <a:pt x="1002418" y="1340205"/>
                </a:lnTo>
                <a:lnTo>
                  <a:pt x="1009715" y="1343387"/>
                </a:lnTo>
                <a:lnTo>
                  <a:pt x="1016378" y="1346250"/>
                </a:lnTo>
                <a:lnTo>
                  <a:pt x="1023358" y="1349749"/>
                </a:lnTo>
                <a:lnTo>
                  <a:pt x="1030021" y="1353885"/>
                </a:lnTo>
                <a:lnTo>
                  <a:pt x="1036050" y="1357702"/>
                </a:lnTo>
                <a:lnTo>
                  <a:pt x="1042395" y="1361837"/>
                </a:lnTo>
                <a:lnTo>
                  <a:pt x="1048106" y="1366927"/>
                </a:lnTo>
                <a:lnTo>
                  <a:pt x="1053817" y="1371699"/>
                </a:lnTo>
                <a:lnTo>
                  <a:pt x="1059211" y="1377107"/>
                </a:lnTo>
                <a:lnTo>
                  <a:pt x="1064605" y="1382197"/>
                </a:lnTo>
                <a:lnTo>
                  <a:pt x="1069364" y="1388241"/>
                </a:lnTo>
                <a:lnTo>
                  <a:pt x="1073806" y="1393967"/>
                </a:lnTo>
                <a:lnTo>
                  <a:pt x="1078248" y="1400012"/>
                </a:lnTo>
                <a:lnTo>
                  <a:pt x="1082373" y="1406374"/>
                </a:lnTo>
                <a:lnTo>
                  <a:pt x="1085863" y="1413054"/>
                </a:lnTo>
                <a:lnTo>
                  <a:pt x="1089670" y="1419735"/>
                </a:lnTo>
                <a:lnTo>
                  <a:pt x="1092843" y="1426734"/>
                </a:lnTo>
                <a:lnTo>
                  <a:pt x="1095381" y="1433732"/>
                </a:lnTo>
                <a:lnTo>
                  <a:pt x="1097920" y="1441049"/>
                </a:lnTo>
                <a:lnTo>
                  <a:pt x="1100141" y="1448684"/>
                </a:lnTo>
                <a:lnTo>
                  <a:pt x="1101727" y="1456000"/>
                </a:lnTo>
                <a:lnTo>
                  <a:pt x="1103314" y="1463635"/>
                </a:lnTo>
                <a:lnTo>
                  <a:pt x="1104265" y="1471588"/>
                </a:lnTo>
                <a:lnTo>
                  <a:pt x="1104900" y="1479541"/>
                </a:lnTo>
                <a:lnTo>
                  <a:pt x="1104900" y="1487494"/>
                </a:lnTo>
                <a:lnTo>
                  <a:pt x="1104900" y="1686000"/>
                </a:lnTo>
                <a:lnTo>
                  <a:pt x="1104900" y="1690135"/>
                </a:lnTo>
                <a:lnTo>
                  <a:pt x="1104265" y="1693953"/>
                </a:lnTo>
                <a:lnTo>
                  <a:pt x="1103631" y="1697770"/>
                </a:lnTo>
                <a:lnTo>
                  <a:pt x="1102362" y="1701906"/>
                </a:lnTo>
                <a:lnTo>
                  <a:pt x="1101093" y="1705405"/>
                </a:lnTo>
                <a:lnTo>
                  <a:pt x="1099189" y="1709222"/>
                </a:lnTo>
                <a:lnTo>
                  <a:pt x="1096968" y="1713040"/>
                </a:lnTo>
                <a:lnTo>
                  <a:pt x="1094430" y="1716221"/>
                </a:lnTo>
                <a:lnTo>
                  <a:pt x="1091891" y="1719720"/>
                </a:lnTo>
                <a:lnTo>
                  <a:pt x="1089036" y="1722901"/>
                </a:lnTo>
                <a:lnTo>
                  <a:pt x="1085546" y="1726719"/>
                </a:lnTo>
                <a:lnTo>
                  <a:pt x="1082056" y="1729900"/>
                </a:lnTo>
                <a:lnTo>
                  <a:pt x="1078248" y="1732763"/>
                </a:lnTo>
                <a:lnTo>
                  <a:pt x="1074124" y="1736262"/>
                </a:lnTo>
                <a:lnTo>
                  <a:pt x="1069682" y="1739125"/>
                </a:lnTo>
                <a:lnTo>
                  <a:pt x="1065240" y="1741989"/>
                </a:lnTo>
                <a:lnTo>
                  <a:pt x="1055404" y="1748033"/>
                </a:lnTo>
                <a:lnTo>
                  <a:pt x="1044299" y="1753441"/>
                </a:lnTo>
                <a:lnTo>
                  <a:pt x="1032560" y="1758531"/>
                </a:lnTo>
                <a:lnTo>
                  <a:pt x="1019868" y="1763939"/>
                </a:lnTo>
                <a:lnTo>
                  <a:pt x="1005908" y="1768392"/>
                </a:lnTo>
                <a:lnTo>
                  <a:pt x="991630" y="1773164"/>
                </a:lnTo>
                <a:lnTo>
                  <a:pt x="976718" y="1777300"/>
                </a:lnTo>
                <a:lnTo>
                  <a:pt x="960854" y="1781117"/>
                </a:lnTo>
                <a:lnTo>
                  <a:pt x="944038" y="1784934"/>
                </a:lnTo>
                <a:lnTo>
                  <a:pt x="927222" y="1788434"/>
                </a:lnTo>
                <a:lnTo>
                  <a:pt x="909454" y="1791615"/>
                </a:lnTo>
                <a:lnTo>
                  <a:pt x="891369" y="1794796"/>
                </a:lnTo>
                <a:lnTo>
                  <a:pt x="872332" y="1797341"/>
                </a:lnTo>
                <a:lnTo>
                  <a:pt x="853295" y="1799886"/>
                </a:lnTo>
                <a:lnTo>
                  <a:pt x="833941" y="1801795"/>
                </a:lnTo>
                <a:lnTo>
                  <a:pt x="813952" y="1804022"/>
                </a:lnTo>
                <a:lnTo>
                  <a:pt x="793328" y="1805930"/>
                </a:lnTo>
                <a:lnTo>
                  <a:pt x="773022" y="1807203"/>
                </a:lnTo>
                <a:lnTo>
                  <a:pt x="752399" y="1808475"/>
                </a:lnTo>
                <a:lnTo>
                  <a:pt x="731458" y="1809748"/>
                </a:lnTo>
                <a:lnTo>
                  <a:pt x="710200" y="1810384"/>
                </a:lnTo>
                <a:lnTo>
                  <a:pt x="688942" y="1811020"/>
                </a:lnTo>
                <a:lnTo>
                  <a:pt x="667684" y="1811338"/>
                </a:lnTo>
                <a:lnTo>
                  <a:pt x="646427" y="1811338"/>
                </a:lnTo>
                <a:lnTo>
                  <a:pt x="625486" y="1811338"/>
                </a:lnTo>
                <a:lnTo>
                  <a:pt x="603911" y="1811020"/>
                </a:lnTo>
                <a:lnTo>
                  <a:pt x="582653" y="1810384"/>
                </a:lnTo>
                <a:lnTo>
                  <a:pt x="561395" y="1809748"/>
                </a:lnTo>
                <a:lnTo>
                  <a:pt x="540137" y="1808475"/>
                </a:lnTo>
                <a:lnTo>
                  <a:pt x="518879" y="1807203"/>
                </a:lnTo>
                <a:lnTo>
                  <a:pt x="498573" y="1805930"/>
                </a:lnTo>
                <a:lnTo>
                  <a:pt x="477632" y="1804022"/>
                </a:lnTo>
                <a:lnTo>
                  <a:pt x="457326" y="1801795"/>
                </a:lnTo>
                <a:lnTo>
                  <a:pt x="437337" y="1799886"/>
                </a:lnTo>
                <a:lnTo>
                  <a:pt x="417983" y="1797341"/>
                </a:lnTo>
                <a:lnTo>
                  <a:pt x="398629" y="1794796"/>
                </a:lnTo>
                <a:lnTo>
                  <a:pt x="379909" y="1791615"/>
                </a:lnTo>
                <a:lnTo>
                  <a:pt x="361824" y="1788434"/>
                </a:lnTo>
                <a:lnTo>
                  <a:pt x="344056" y="1784934"/>
                </a:lnTo>
                <a:lnTo>
                  <a:pt x="327240" y="1781117"/>
                </a:lnTo>
                <a:lnTo>
                  <a:pt x="310741" y="1777300"/>
                </a:lnTo>
                <a:lnTo>
                  <a:pt x="295195" y="1773164"/>
                </a:lnTo>
                <a:lnTo>
                  <a:pt x="280600" y="1768392"/>
                </a:lnTo>
                <a:lnTo>
                  <a:pt x="266322" y="1763939"/>
                </a:lnTo>
                <a:lnTo>
                  <a:pt x="252996" y="1758531"/>
                </a:lnTo>
                <a:lnTo>
                  <a:pt x="240622" y="1753441"/>
                </a:lnTo>
                <a:lnTo>
                  <a:pt x="229517" y="1748033"/>
                </a:lnTo>
                <a:lnTo>
                  <a:pt x="219047" y="1741989"/>
                </a:lnTo>
                <a:lnTo>
                  <a:pt x="214288" y="1739125"/>
                </a:lnTo>
                <a:lnTo>
                  <a:pt x="209846" y="1736262"/>
                </a:lnTo>
                <a:lnTo>
                  <a:pt x="205404" y="1732763"/>
                </a:lnTo>
                <a:lnTo>
                  <a:pt x="201596" y="1729900"/>
                </a:lnTo>
                <a:lnTo>
                  <a:pt x="198106" y="1726719"/>
                </a:lnTo>
                <a:lnTo>
                  <a:pt x="194299" y="1722901"/>
                </a:lnTo>
                <a:lnTo>
                  <a:pt x="191443" y="1719720"/>
                </a:lnTo>
                <a:lnTo>
                  <a:pt x="188588" y="1716221"/>
                </a:lnTo>
                <a:lnTo>
                  <a:pt x="186367" y="1713040"/>
                </a:lnTo>
                <a:lnTo>
                  <a:pt x="183828" y="1709222"/>
                </a:lnTo>
                <a:lnTo>
                  <a:pt x="181925" y="1705405"/>
                </a:lnTo>
                <a:lnTo>
                  <a:pt x="180338" y="1701906"/>
                </a:lnTo>
                <a:lnTo>
                  <a:pt x="179386" y="1697770"/>
                </a:lnTo>
                <a:lnTo>
                  <a:pt x="178435" y="1693953"/>
                </a:lnTo>
                <a:lnTo>
                  <a:pt x="177800" y="1690135"/>
                </a:lnTo>
                <a:lnTo>
                  <a:pt x="177800" y="1686000"/>
                </a:lnTo>
                <a:lnTo>
                  <a:pt x="177800" y="1487494"/>
                </a:lnTo>
                <a:lnTo>
                  <a:pt x="178117" y="1479541"/>
                </a:lnTo>
                <a:lnTo>
                  <a:pt x="178435" y="1471588"/>
                </a:lnTo>
                <a:lnTo>
                  <a:pt x="179386" y="1463635"/>
                </a:lnTo>
                <a:lnTo>
                  <a:pt x="180973" y="1456000"/>
                </a:lnTo>
                <a:lnTo>
                  <a:pt x="182559" y="1448684"/>
                </a:lnTo>
                <a:lnTo>
                  <a:pt x="184463" y="1441049"/>
                </a:lnTo>
                <a:lnTo>
                  <a:pt x="187318" y="1433732"/>
                </a:lnTo>
                <a:lnTo>
                  <a:pt x="190174" y="1426734"/>
                </a:lnTo>
                <a:lnTo>
                  <a:pt x="193030" y="1419735"/>
                </a:lnTo>
                <a:lnTo>
                  <a:pt x="196520" y="1413054"/>
                </a:lnTo>
                <a:lnTo>
                  <a:pt x="200327" y="1406374"/>
                </a:lnTo>
                <a:lnTo>
                  <a:pt x="204452" y="1400012"/>
                </a:lnTo>
                <a:lnTo>
                  <a:pt x="208576" y="1393967"/>
                </a:lnTo>
                <a:lnTo>
                  <a:pt x="213336" y="1388241"/>
                </a:lnTo>
                <a:lnTo>
                  <a:pt x="218095" y="1382197"/>
                </a:lnTo>
                <a:lnTo>
                  <a:pt x="223489" y="1377107"/>
                </a:lnTo>
                <a:lnTo>
                  <a:pt x="228883" y="1371699"/>
                </a:lnTo>
                <a:lnTo>
                  <a:pt x="234594" y="1366927"/>
                </a:lnTo>
                <a:lnTo>
                  <a:pt x="240305" y="1361837"/>
                </a:lnTo>
                <a:lnTo>
                  <a:pt x="246650" y="1357702"/>
                </a:lnTo>
                <a:lnTo>
                  <a:pt x="252679" y="1353885"/>
                </a:lnTo>
                <a:lnTo>
                  <a:pt x="259659" y="1349749"/>
                </a:lnTo>
                <a:lnTo>
                  <a:pt x="266005" y="1346250"/>
                </a:lnTo>
                <a:lnTo>
                  <a:pt x="272985" y="1343387"/>
                </a:lnTo>
                <a:lnTo>
                  <a:pt x="280282" y="1340205"/>
                </a:lnTo>
                <a:lnTo>
                  <a:pt x="287263" y="1337979"/>
                </a:lnTo>
                <a:lnTo>
                  <a:pt x="294877" y="1335752"/>
                </a:lnTo>
                <a:lnTo>
                  <a:pt x="302492" y="1334161"/>
                </a:lnTo>
                <a:lnTo>
                  <a:pt x="310107" y="1332889"/>
                </a:lnTo>
                <a:lnTo>
                  <a:pt x="318039" y="1331934"/>
                </a:lnTo>
                <a:lnTo>
                  <a:pt x="325971" y="1331298"/>
                </a:lnTo>
                <a:lnTo>
                  <a:pt x="333903" y="1330980"/>
                </a:lnTo>
                <a:lnTo>
                  <a:pt x="344056" y="1330026"/>
                </a:lnTo>
                <a:lnTo>
                  <a:pt x="372929" y="1327481"/>
                </a:lnTo>
                <a:lnTo>
                  <a:pt x="415762" y="1324300"/>
                </a:lnTo>
                <a:lnTo>
                  <a:pt x="441779" y="1322709"/>
                </a:lnTo>
                <a:lnTo>
                  <a:pt x="470017" y="1320800"/>
                </a:lnTo>
                <a:close/>
                <a:moveTo>
                  <a:pt x="1004887" y="995363"/>
                </a:moveTo>
                <a:lnTo>
                  <a:pt x="1176337" y="995363"/>
                </a:lnTo>
                <a:lnTo>
                  <a:pt x="1176337" y="1265238"/>
                </a:lnTo>
                <a:lnTo>
                  <a:pt x="1004887" y="1265238"/>
                </a:lnTo>
                <a:lnTo>
                  <a:pt x="1004887" y="995363"/>
                </a:lnTo>
                <a:close/>
                <a:moveTo>
                  <a:pt x="493561" y="847408"/>
                </a:moveTo>
                <a:lnTo>
                  <a:pt x="491024" y="847726"/>
                </a:lnTo>
                <a:lnTo>
                  <a:pt x="488804" y="848043"/>
                </a:lnTo>
                <a:lnTo>
                  <a:pt x="485950" y="848996"/>
                </a:lnTo>
                <a:lnTo>
                  <a:pt x="483730" y="849948"/>
                </a:lnTo>
                <a:lnTo>
                  <a:pt x="481510" y="851218"/>
                </a:lnTo>
                <a:lnTo>
                  <a:pt x="479290" y="852806"/>
                </a:lnTo>
                <a:lnTo>
                  <a:pt x="475167" y="856933"/>
                </a:lnTo>
                <a:lnTo>
                  <a:pt x="470727" y="861061"/>
                </a:lnTo>
                <a:lnTo>
                  <a:pt x="466604" y="865823"/>
                </a:lnTo>
                <a:lnTo>
                  <a:pt x="462482" y="871221"/>
                </a:lnTo>
                <a:lnTo>
                  <a:pt x="454553" y="882651"/>
                </a:lnTo>
                <a:lnTo>
                  <a:pt x="448527" y="890906"/>
                </a:lnTo>
                <a:lnTo>
                  <a:pt x="442819" y="899478"/>
                </a:lnTo>
                <a:lnTo>
                  <a:pt x="436793" y="908368"/>
                </a:lnTo>
                <a:lnTo>
                  <a:pt x="431402" y="917893"/>
                </a:lnTo>
                <a:lnTo>
                  <a:pt x="429499" y="926783"/>
                </a:lnTo>
                <a:lnTo>
                  <a:pt x="427596" y="935673"/>
                </a:lnTo>
                <a:lnTo>
                  <a:pt x="426010" y="945198"/>
                </a:lnTo>
                <a:lnTo>
                  <a:pt x="424742" y="954406"/>
                </a:lnTo>
                <a:lnTo>
                  <a:pt x="423790" y="963931"/>
                </a:lnTo>
                <a:lnTo>
                  <a:pt x="423156" y="973773"/>
                </a:lnTo>
                <a:lnTo>
                  <a:pt x="422839" y="982981"/>
                </a:lnTo>
                <a:lnTo>
                  <a:pt x="422839" y="992823"/>
                </a:lnTo>
                <a:lnTo>
                  <a:pt x="423156" y="1007111"/>
                </a:lnTo>
                <a:lnTo>
                  <a:pt x="424107" y="1020764"/>
                </a:lnTo>
                <a:lnTo>
                  <a:pt x="426010" y="1034099"/>
                </a:lnTo>
                <a:lnTo>
                  <a:pt x="428547" y="1047434"/>
                </a:lnTo>
                <a:lnTo>
                  <a:pt x="432036" y="1060769"/>
                </a:lnTo>
                <a:lnTo>
                  <a:pt x="435525" y="1073469"/>
                </a:lnTo>
                <a:lnTo>
                  <a:pt x="439965" y="1086169"/>
                </a:lnTo>
                <a:lnTo>
                  <a:pt x="445039" y="1098551"/>
                </a:lnTo>
                <a:lnTo>
                  <a:pt x="450430" y="1110934"/>
                </a:lnTo>
                <a:lnTo>
                  <a:pt x="456456" y="1122999"/>
                </a:lnTo>
                <a:lnTo>
                  <a:pt x="462799" y="1134429"/>
                </a:lnTo>
                <a:lnTo>
                  <a:pt x="469459" y="1145541"/>
                </a:lnTo>
                <a:lnTo>
                  <a:pt x="477070" y="1156019"/>
                </a:lnTo>
                <a:lnTo>
                  <a:pt x="484364" y="1166496"/>
                </a:lnTo>
                <a:lnTo>
                  <a:pt x="492293" y="1176656"/>
                </a:lnTo>
                <a:lnTo>
                  <a:pt x="500539" y="1186181"/>
                </a:lnTo>
                <a:lnTo>
                  <a:pt x="508784" y="1195389"/>
                </a:lnTo>
                <a:lnTo>
                  <a:pt x="517347" y="1204279"/>
                </a:lnTo>
                <a:lnTo>
                  <a:pt x="526227" y="1212216"/>
                </a:lnTo>
                <a:lnTo>
                  <a:pt x="535107" y="1220154"/>
                </a:lnTo>
                <a:lnTo>
                  <a:pt x="543987" y="1227456"/>
                </a:lnTo>
                <a:lnTo>
                  <a:pt x="553184" y="1234124"/>
                </a:lnTo>
                <a:lnTo>
                  <a:pt x="562381" y="1240474"/>
                </a:lnTo>
                <a:lnTo>
                  <a:pt x="571578" y="1245871"/>
                </a:lnTo>
                <a:lnTo>
                  <a:pt x="580775" y="1250951"/>
                </a:lnTo>
                <a:lnTo>
                  <a:pt x="589655" y="1255079"/>
                </a:lnTo>
                <a:lnTo>
                  <a:pt x="598853" y="1258889"/>
                </a:lnTo>
                <a:lnTo>
                  <a:pt x="607732" y="1262381"/>
                </a:lnTo>
                <a:lnTo>
                  <a:pt x="616612" y="1264604"/>
                </a:lnTo>
                <a:lnTo>
                  <a:pt x="624858" y="1266509"/>
                </a:lnTo>
                <a:lnTo>
                  <a:pt x="633421" y="1267461"/>
                </a:lnTo>
                <a:lnTo>
                  <a:pt x="641349" y="1267779"/>
                </a:lnTo>
                <a:lnTo>
                  <a:pt x="649595" y="1267461"/>
                </a:lnTo>
                <a:lnTo>
                  <a:pt x="657524" y="1266509"/>
                </a:lnTo>
                <a:lnTo>
                  <a:pt x="666404" y="1264604"/>
                </a:lnTo>
                <a:lnTo>
                  <a:pt x="674967" y="1262381"/>
                </a:lnTo>
                <a:lnTo>
                  <a:pt x="684164" y="1258889"/>
                </a:lnTo>
                <a:lnTo>
                  <a:pt x="692726" y="1255079"/>
                </a:lnTo>
                <a:lnTo>
                  <a:pt x="701924" y="1250951"/>
                </a:lnTo>
                <a:lnTo>
                  <a:pt x="711121" y="1245871"/>
                </a:lnTo>
                <a:lnTo>
                  <a:pt x="720318" y="1240474"/>
                </a:lnTo>
                <a:lnTo>
                  <a:pt x="729515" y="1234124"/>
                </a:lnTo>
                <a:lnTo>
                  <a:pt x="738395" y="1227456"/>
                </a:lnTo>
                <a:lnTo>
                  <a:pt x="747592" y="1220154"/>
                </a:lnTo>
                <a:lnTo>
                  <a:pt x="756472" y="1212216"/>
                </a:lnTo>
                <a:lnTo>
                  <a:pt x="765352" y="1204279"/>
                </a:lnTo>
                <a:lnTo>
                  <a:pt x="773915" y="1195389"/>
                </a:lnTo>
                <a:lnTo>
                  <a:pt x="782160" y="1186181"/>
                </a:lnTo>
                <a:lnTo>
                  <a:pt x="790406" y="1176656"/>
                </a:lnTo>
                <a:lnTo>
                  <a:pt x="798652" y="1166496"/>
                </a:lnTo>
                <a:lnTo>
                  <a:pt x="805946" y="1156019"/>
                </a:lnTo>
                <a:lnTo>
                  <a:pt x="813240" y="1145541"/>
                </a:lnTo>
                <a:lnTo>
                  <a:pt x="819900" y="1134429"/>
                </a:lnTo>
                <a:lnTo>
                  <a:pt x="826243" y="1122999"/>
                </a:lnTo>
                <a:lnTo>
                  <a:pt x="831952" y="1110934"/>
                </a:lnTo>
                <a:lnTo>
                  <a:pt x="837660" y="1098551"/>
                </a:lnTo>
                <a:lnTo>
                  <a:pt x="842417" y="1086169"/>
                </a:lnTo>
                <a:lnTo>
                  <a:pt x="847174" y="1073469"/>
                </a:lnTo>
                <a:lnTo>
                  <a:pt x="850980" y="1060769"/>
                </a:lnTo>
                <a:lnTo>
                  <a:pt x="853834" y="1047434"/>
                </a:lnTo>
                <a:lnTo>
                  <a:pt x="856689" y="1034099"/>
                </a:lnTo>
                <a:lnTo>
                  <a:pt x="858592" y="1020764"/>
                </a:lnTo>
                <a:lnTo>
                  <a:pt x="859543" y="1007111"/>
                </a:lnTo>
                <a:lnTo>
                  <a:pt x="860177" y="992823"/>
                </a:lnTo>
                <a:lnTo>
                  <a:pt x="859860" y="984886"/>
                </a:lnTo>
                <a:lnTo>
                  <a:pt x="859543" y="976313"/>
                </a:lnTo>
                <a:lnTo>
                  <a:pt x="837343" y="975361"/>
                </a:lnTo>
                <a:lnTo>
                  <a:pt x="814509" y="973773"/>
                </a:lnTo>
                <a:lnTo>
                  <a:pt x="791040" y="970916"/>
                </a:lnTo>
                <a:lnTo>
                  <a:pt x="767255" y="968058"/>
                </a:lnTo>
                <a:lnTo>
                  <a:pt x="743469" y="964566"/>
                </a:lnTo>
                <a:lnTo>
                  <a:pt x="719366" y="960438"/>
                </a:lnTo>
                <a:lnTo>
                  <a:pt x="695898" y="955041"/>
                </a:lnTo>
                <a:lnTo>
                  <a:pt x="684481" y="952501"/>
                </a:lnTo>
                <a:lnTo>
                  <a:pt x="673064" y="949643"/>
                </a:lnTo>
                <a:lnTo>
                  <a:pt x="661964" y="946468"/>
                </a:lnTo>
                <a:lnTo>
                  <a:pt x="651181" y="943293"/>
                </a:lnTo>
                <a:lnTo>
                  <a:pt x="640398" y="940118"/>
                </a:lnTo>
                <a:lnTo>
                  <a:pt x="629932" y="936308"/>
                </a:lnTo>
                <a:lnTo>
                  <a:pt x="620101" y="932816"/>
                </a:lnTo>
                <a:lnTo>
                  <a:pt x="610270" y="929006"/>
                </a:lnTo>
                <a:lnTo>
                  <a:pt x="601073" y="924878"/>
                </a:lnTo>
                <a:lnTo>
                  <a:pt x="592510" y="921068"/>
                </a:lnTo>
                <a:lnTo>
                  <a:pt x="583947" y="916941"/>
                </a:lnTo>
                <a:lnTo>
                  <a:pt x="576018" y="912178"/>
                </a:lnTo>
                <a:lnTo>
                  <a:pt x="568724" y="907733"/>
                </a:lnTo>
                <a:lnTo>
                  <a:pt x="561747" y="903288"/>
                </a:lnTo>
                <a:lnTo>
                  <a:pt x="555404" y="898208"/>
                </a:lnTo>
                <a:lnTo>
                  <a:pt x="550013" y="893128"/>
                </a:lnTo>
                <a:lnTo>
                  <a:pt x="544938" y="887731"/>
                </a:lnTo>
                <a:lnTo>
                  <a:pt x="540498" y="882651"/>
                </a:lnTo>
                <a:lnTo>
                  <a:pt x="536376" y="876936"/>
                </a:lnTo>
                <a:lnTo>
                  <a:pt x="532253" y="872173"/>
                </a:lnTo>
                <a:lnTo>
                  <a:pt x="528447" y="867728"/>
                </a:lnTo>
                <a:lnTo>
                  <a:pt x="524641" y="863601"/>
                </a:lnTo>
                <a:lnTo>
                  <a:pt x="520836" y="860426"/>
                </a:lnTo>
                <a:lnTo>
                  <a:pt x="517347" y="857251"/>
                </a:lnTo>
                <a:lnTo>
                  <a:pt x="514176" y="854393"/>
                </a:lnTo>
                <a:lnTo>
                  <a:pt x="511004" y="852488"/>
                </a:lnTo>
                <a:lnTo>
                  <a:pt x="507833" y="850583"/>
                </a:lnTo>
                <a:lnTo>
                  <a:pt x="504661" y="849313"/>
                </a:lnTo>
                <a:lnTo>
                  <a:pt x="501807" y="848361"/>
                </a:lnTo>
                <a:lnTo>
                  <a:pt x="499270" y="847726"/>
                </a:lnTo>
                <a:lnTo>
                  <a:pt x="496099" y="847408"/>
                </a:lnTo>
                <a:lnTo>
                  <a:pt x="493561" y="847408"/>
                </a:lnTo>
                <a:close/>
                <a:moveTo>
                  <a:pt x="1304925" y="828675"/>
                </a:moveTo>
                <a:lnTo>
                  <a:pt x="1476375" y="828675"/>
                </a:lnTo>
                <a:lnTo>
                  <a:pt x="1476375" y="1252538"/>
                </a:lnTo>
                <a:lnTo>
                  <a:pt x="1304925" y="1252538"/>
                </a:lnTo>
                <a:lnTo>
                  <a:pt x="1304925" y="828675"/>
                </a:lnTo>
                <a:close/>
                <a:moveTo>
                  <a:pt x="634055" y="655638"/>
                </a:moveTo>
                <a:lnTo>
                  <a:pt x="641349" y="655638"/>
                </a:lnTo>
                <a:lnTo>
                  <a:pt x="648644" y="655638"/>
                </a:lnTo>
                <a:lnTo>
                  <a:pt x="655938" y="655956"/>
                </a:lnTo>
                <a:lnTo>
                  <a:pt x="662915" y="656591"/>
                </a:lnTo>
                <a:lnTo>
                  <a:pt x="669892" y="657226"/>
                </a:lnTo>
                <a:lnTo>
                  <a:pt x="677187" y="658178"/>
                </a:lnTo>
                <a:lnTo>
                  <a:pt x="684164" y="659766"/>
                </a:lnTo>
                <a:lnTo>
                  <a:pt x="691141" y="661036"/>
                </a:lnTo>
                <a:lnTo>
                  <a:pt x="698118" y="662623"/>
                </a:lnTo>
                <a:lnTo>
                  <a:pt x="704778" y="664211"/>
                </a:lnTo>
                <a:lnTo>
                  <a:pt x="711438" y="666433"/>
                </a:lnTo>
                <a:lnTo>
                  <a:pt x="718415" y="668338"/>
                </a:lnTo>
                <a:lnTo>
                  <a:pt x="724758" y="670878"/>
                </a:lnTo>
                <a:lnTo>
                  <a:pt x="731418" y="673418"/>
                </a:lnTo>
                <a:lnTo>
                  <a:pt x="737761" y="676276"/>
                </a:lnTo>
                <a:lnTo>
                  <a:pt x="744421" y="679133"/>
                </a:lnTo>
                <a:lnTo>
                  <a:pt x="750446" y="682308"/>
                </a:lnTo>
                <a:lnTo>
                  <a:pt x="763132" y="688976"/>
                </a:lnTo>
                <a:lnTo>
                  <a:pt x="775500" y="696596"/>
                </a:lnTo>
                <a:lnTo>
                  <a:pt x="787235" y="704533"/>
                </a:lnTo>
                <a:lnTo>
                  <a:pt x="798652" y="713423"/>
                </a:lnTo>
                <a:lnTo>
                  <a:pt x="809435" y="722631"/>
                </a:lnTo>
                <a:lnTo>
                  <a:pt x="819900" y="732791"/>
                </a:lnTo>
                <a:lnTo>
                  <a:pt x="830049" y="743586"/>
                </a:lnTo>
                <a:lnTo>
                  <a:pt x="839880" y="754698"/>
                </a:lnTo>
                <a:lnTo>
                  <a:pt x="849394" y="766446"/>
                </a:lnTo>
                <a:lnTo>
                  <a:pt x="858274" y="778511"/>
                </a:lnTo>
                <a:lnTo>
                  <a:pt x="866520" y="791211"/>
                </a:lnTo>
                <a:lnTo>
                  <a:pt x="874449" y="804546"/>
                </a:lnTo>
                <a:lnTo>
                  <a:pt x="881743" y="818198"/>
                </a:lnTo>
                <a:lnTo>
                  <a:pt x="888403" y="832168"/>
                </a:lnTo>
                <a:lnTo>
                  <a:pt x="894746" y="847091"/>
                </a:lnTo>
                <a:lnTo>
                  <a:pt x="900137" y="861696"/>
                </a:lnTo>
                <a:lnTo>
                  <a:pt x="905529" y="876936"/>
                </a:lnTo>
                <a:lnTo>
                  <a:pt x="909651" y="892811"/>
                </a:lnTo>
                <a:lnTo>
                  <a:pt x="913457" y="908686"/>
                </a:lnTo>
                <a:lnTo>
                  <a:pt x="916946" y="924878"/>
                </a:lnTo>
                <a:lnTo>
                  <a:pt x="919166" y="941706"/>
                </a:lnTo>
                <a:lnTo>
                  <a:pt x="921068" y="958533"/>
                </a:lnTo>
                <a:lnTo>
                  <a:pt x="922020" y="975678"/>
                </a:lnTo>
                <a:lnTo>
                  <a:pt x="922337" y="992823"/>
                </a:lnTo>
                <a:lnTo>
                  <a:pt x="922337" y="1002031"/>
                </a:lnTo>
                <a:lnTo>
                  <a:pt x="922020" y="1010921"/>
                </a:lnTo>
                <a:lnTo>
                  <a:pt x="921386" y="1019811"/>
                </a:lnTo>
                <a:lnTo>
                  <a:pt x="920434" y="1028384"/>
                </a:lnTo>
                <a:lnTo>
                  <a:pt x="919483" y="1037274"/>
                </a:lnTo>
                <a:lnTo>
                  <a:pt x="918214" y="1045846"/>
                </a:lnTo>
                <a:lnTo>
                  <a:pt x="916628" y="1054419"/>
                </a:lnTo>
                <a:lnTo>
                  <a:pt x="915043" y="1062674"/>
                </a:lnTo>
                <a:lnTo>
                  <a:pt x="912823" y="1070929"/>
                </a:lnTo>
                <a:lnTo>
                  <a:pt x="910603" y="1079501"/>
                </a:lnTo>
                <a:lnTo>
                  <a:pt x="908383" y="1087756"/>
                </a:lnTo>
                <a:lnTo>
                  <a:pt x="906163" y="1095694"/>
                </a:lnTo>
                <a:lnTo>
                  <a:pt x="903309" y="1103631"/>
                </a:lnTo>
                <a:lnTo>
                  <a:pt x="900137" y="1111569"/>
                </a:lnTo>
                <a:lnTo>
                  <a:pt x="897283" y="1119189"/>
                </a:lnTo>
                <a:lnTo>
                  <a:pt x="894111" y="1126809"/>
                </a:lnTo>
                <a:lnTo>
                  <a:pt x="887134" y="1141731"/>
                </a:lnTo>
                <a:lnTo>
                  <a:pt x="879523" y="1156336"/>
                </a:lnTo>
                <a:lnTo>
                  <a:pt x="871277" y="1170624"/>
                </a:lnTo>
                <a:lnTo>
                  <a:pt x="862714" y="1184276"/>
                </a:lnTo>
                <a:lnTo>
                  <a:pt x="853517" y="1197611"/>
                </a:lnTo>
                <a:lnTo>
                  <a:pt x="843686" y="1209994"/>
                </a:lnTo>
                <a:lnTo>
                  <a:pt x="833854" y="1222376"/>
                </a:lnTo>
                <a:lnTo>
                  <a:pt x="823389" y="1233806"/>
                </a:lnTo>
                <a:lnTo>
                  <a:pt x="812606" y="1244919"/>
                </a:lnTo>
                <a:lnTo>
                  <a:pt x="801823" y="1255396"/>
                </a:lnTo>
                <a:lnTo>
                  <a:pt x="790406" y="1265239"/>
                </a:lnTo>
                <a:lnTo>
                  <a:pt x="778989" y="1274446"/>
                </a:lnTo>
                <a:lnTo>
                  <a:pt x="767255" y="1282701"/>
                </a:lnTo>
                <a:lnTo>
                  <a:pt x="755521" y="1290956"/>
                </a:lnTo>
                <a:lnTo>
                  <a:pt x="743786" y="1298259"/>
                </a:lnTo>
                <a:lnTo>
                  <a:pt x="732052" y="1304609"/>
                </a:lnTo>
                <a:lnTo>
                  <a:pt x="720318" y="1310641"/>
                </a:lnTo>
                <a:lnTo>
                  <a:pt x="708584" y="1315721"/>
                </a:lnTo>
                <a:lnTo>
                  <a:pt x="696849" y="1320166"/>
                </a:lnTo>
                <a:lnTo>
                  <a:pt x="685432" y="1323659"/>
                </a:lnTo>
                <a:lnTo>
                  <a:pt x="674015" y="1326516"/>
                </a:lnTo>
                <a:lnTo>
                  <a:pt x="662915" y="1328421"/>
                </a:lnTo>
                <a:lnTo>
                  <a:pt x="657207" y="1329374"/>
                </a:lnTo>
                <a:lnTo>
                  <a:pt x="652132" y="1329691"/>
                </a:lnTo>
                <a:lnTo>
                  <a:pt x="646424" y="1330009"/>
                </a:lnTo>
                <a:lnTo>
                  <a:pt x="641349" y="1330326"/>
                </a:lnTo>
                <a:lnTo>
                  <a:pt x="635958" y="1330009"/>
                </a:lnTo>
                <a:lnTo>
                  <a:pt x="630884" y="1329691"/>
                </a:lnTo>
                <a:lnTo>
                  <a:pt x="625492" y="1329374"/>
                </a:lnTo>
                <a:lnTo>
                  <a:pt x="620101" y="1328421"/>
                </a:lnTo>
                <a:lnTo>
                  <a:pt x="609001" y="1326516"/>
                </a:lnTo>
                <a:lnTo>
                  <a:pt x="597584" y="1323659"/>
                </a:lnTo>
                <a:lnTo>
                  <a:pt x="585850" y="1320166"/>
                </a:lnTo>
                <a:lnTo>
                  <a:pt x="574433" y="1315721"/>
                </a:lnTo>
                <a:lnTo>
                  <a:pt x="562698" y="1310641"/>
                </a:lnTo>
                <a:lnTo>
                  <a:pt x="550647" y="1304609"/>
                </a:lnTo>
                <a:lnTo>
                  <a:pt x="538913" y="1298259"/>
                </a:lnTo>
                <a:lnTo>
                  <a:pt x="527179" y="1290956"/>
                </a:lnTo>
                <a:lnTo>
                  <a:pt x="515444" y="1282701"/>
                </a:lnTo>
                <a:lnTo>
                  <a:pt x="503710" y="1274446"/>
                </a:lnTo>
                <a:lnTo>
                  <a:pt x="492293" y="1265239"/>
                </a:lnTo>
                <a:lnTo>
                  <a:pt x="481193" y="1255396"/>
                </a:lnTo>
                <a:lnTo>
                  <a:pt x="470093" y="1244919"/>
                </a:lnTo>
                <a:lnTo>
                  <a:pt x="459310" y="1233806"/>
                </a:lnTo>
                <a:lnTo>
                  <a:pt x="448845" y="1222376"/>
                </a:lnTo>
                <a:lnTo>
                  <a:pt x="438696" y="1209994"/>
                </a:lnTo>
                <a:lnTo>
                  <a:pt x="429499" y="1197611"/>
                </a:lnTo>
                <a:lnTo>
                  <a:pt x="419985" y="1184276"/>
                </a:lnTo>
                <a:lnTo>
                  <a:pt x="411422" y="1170624"/>
                </a:lnTo>
                <a:lnTo>
                  <a:pt x="403176" y="1156336"/>
                </a:lnTo>
                <a:lnTo>
                  <a:pt x="395565" y="1141731"/>
                </a:lnTo>
                <a:lnTo>
                  <a:pt x="388588" y="1126809"/>
                </a:lnTo>
                <a:lnTo>
                  <a:pt x="385416" y="1119189"/>
                </a:lnTo>
                <a:lnTo>
                  <a:pt x="382245" y="1111569"/>
                </a:lnTo>
                <a:lnTo>
                  <a:pt x="379390" y="1103631"/>
                </a:lnTo>
                <a:lnTo>
                  <a:pt x="376853" y="1095694"/>
                </a:lnTo>
                <a:lnTo>
                  <a:pt x="374316" y="1087756"/>
                </a:lnTo>
                <a:lnTo>
                  <a:pt x="372096" y="1079501"/>
                </a:lnTo>
                <a:lnTo>
                  <a:pt x="369559" y="1070929"/>
                </a:lnTo>
                <a:lnTo>
                  <a:pt x="367656" y="1062674"/>
                </a:lnTo>
                <a:lnTo>
                  <a:pt x="366071" y="1054419"/>
                </a:lnTo>
                <a:lnTo>
                  <a:pt x="364485" y="1045846"/>
                </a:lnTo>
                <a:lnTo>
                  <a:pt x="363216" y="1037274"/>
                </a:lnTo>
                <a:lnTo>
                  <a:pt x="362265" y="1028384"/>
                </a:lnTo>
                <a:lnTo>
                  <a:pt x="361313" y="1019811"/>
                </a:lnTo>
                <a:lnTo>
                  <a:pt x="360996" y="1010921"/>
                </a:lnTo>
                <a:lnTo>
                  <a:pt x="360362" y="1002031"/>
                </a:lnTo>
                <a:lnTo>
                  <a:pt x="360362" y="992823"/>
                </a:lnTo>
                <a:lnTo>
                  <a:pt x="360679" y="975678"/>
                </a:lnTo>
                <a:lnTo>
                  <a:pt x="361948" y="958533"/>
                </a:lnTo>
                <a:lnTo>
                  <a:pt x="363533" y="941706"/>
                </a:lnTo>
                <a:lnTo>
                  <a:pt x="366071" y="924878"/>
                </a:lnTo>
                <a:lnTo>
                  <a:pt x="368925" y="908686"/>
                </a:lnTo>
                <a:lnTo>
                  <a:pt x="373048" y="892811"/>
                </a:lnTo>
                <a:lnTo>
                  <a:pt x="377171" y="876936"/>
                </a:lnTo>
                <a:lnTo>
                  <a:pt x="382245" y="861696"/>
                </a:lnTo>
                <a:lnTo>
                  <a:pt x="387953" y="847091"/>
                </a:lnTo>
                <a:lnTo>
                  <a:pt x="393979" y="832168"/>
                </a:lnTo>
                <a:lnTo>
                  <a:pt x="400956" y="818198"/>
                </a:lnTo>
                <a:lnTo>
                  <a:pt x="408568" y="804546"/>
                </a:lnTo>
                <a:lnTo>
                  <a:pt x="416179" y="791211"/>
                </a:lnTo>
                <a:lnTo>
                  <a:pt x="424425" y="778511"/>
                </a:lnTo>
                <a:lnTo>
                  <a:pt x="433305" y="766446"/>
                </a:lnTo>
                <a:lnTo>
                  <a:pt x="442819" y="754698"/>
                </a:lnTo>
                <a:lnTo>
                  <a:pt x="452650" y="743586"/>
                </a:lnTo>
                <a:lnTo>
                  <a:pt x="462482" y="732791"/>
                </a:lnTo>
                <a:lnTo>
                  <a:pt x="473264" y="722631"/>
                </a:lnTo>
                <a:lnTo>
                  <a:pt x="484047" y="713423"/>
                </a:lnTo>
                <a:lnTo>
                  <a:pt x="495464" y="704533"/>
                </a:lnTo>
                <a:lnTo>
                  <a:pt x="507516" y="696596"/>
                </a:lnTo>
                <a:lnTo>
                  <a:pt x="519567" y="688976"/>
                </a:lnTo>
                <a:lnTo>
                  <a:pt x="531936" y="682308"/>
                </a:lnTo>
                <a:lnTo>
                  <a:pt x="538278" y="679133"/>
                </a:lnTo>
                <a:lnTo>
                  <a:pt x="544938" y="676276"/>
                </a:lnTo>
                <a:lnTo>
                  <a:pt x="551281" y="673418"/>
                </a:lnTo>
                <a:lnTo>
                  <a:pt x="557941" y="670878"/>
                </a:lnTo>
                <a:lnTo>
                  <a:pt x="564284" y="668338"/>
                </a:lnTo>
                <a:lnTo>
                  <a:pt x="571261" y="666433"/>
                </a:lnTo>
                <a:lnTo>
                  <a:pt x="577921" y="664211"/>
                </a:lnTo>
                <a:lnTo>
                  <a:pt x="584898" y="662623"/>
                </a:lnTo>
                <a:lnTo>
                  <a:pt x="591875" y="661036"/>
                </a:lnTo>
                <a:lnTo>
                  <a:pt x="598535" y="659766"/>
                </a:lnTo>
                <a:lnTo>
                  <a:pt x="605830" y="658178"/>
                </a:lnTo>
                <a:lnTo>
                  <a:pt x="612490" y="657226"/>
                </a:lnTo>
                <a:lnTo>
                  <a:pt x="619784" y="656591"/>
                </a:lnTo>
                <a:lnTo>
                  <a:pt x="627078" y="655956"/>
                </a:lnTo>
                <a:lnTo>
                  <a:pt x="634055" y="655638"/>
                </a:lnTo>
                <a:close/>
                <a:moveTo>
                  <a:pt x="1604962" y="463550"/>
                </a:moveTo>
                <a:lnTo>
                  <a:pt x="1776412" y="463550"/>
                </a:lnTo>
                <a:lnTo>
                  <a:pt x="1776412" y="1252538"/>
                </a:lnTo>
                <a:lnTo>
                  <a:pt x="1604962" y="1252538"/>
                </a:lnTo>
                <a:lnTo>
                  <a:pt x="1604962" y="463550"/>
                </a:lnTo>
                <a:close/>
                <a:moveTo>
                  <a:pt x="0" y="0"/>
                </a:moveTo>
                <a:lnTo>
                  <a:pt x="2125663" y="0"/>
                </a:lnTo>
                <a:lnTo>
                  <a:pt x="2125663" y="171553"/>
                </a:lnTo>
                <a:lnTo>
                  <a:pt x="2039621" y="171553"/>
                </a:lnTo>
                <a:lnTo>
                  <a:pt x="2039621" y="1577975"/>
                </a:lnTo>
                <a:lnTo>
                  <a:pt x="1252220" y="1577975"/>
                </a:lnTo>
                <a:lnTo>
                  <a:pt x="1252220" y="1449310"/>
                </a:lnTo>
                <a:lnTo>
                  <a:pt x="1911033" y="1449310"/>
                </a:lnTo>
                <a:lnTo>
                  <a:pt x="1911033" y="171553"/>
                </a:lnTo>
                <a:lnTo>
                  <a:pt x="195263" y="171553"/>
                </a:lnTo>
                <a:lnTo>
                  <a:pt x="195263" y="1249164"/>
                </a:lnTo>
                <a:lnTo>
                  <a:pt x="66675" y="1249164"/>
                </a:lnTo>
                <a:lnTo>
                  <a:pt x="66675" y="171553"/>
                </a:lnTo>
                <a:lnTo>
                  <a:pt x="0" y="171553"/>
                </a:lnTo>
                <a:lnTo>
                  <a:pt x="0" y="0"/>
                </a:lnTo>
                <a:close/>
              </a:path>
            </a:pathLst>
          </a:custGeom>
          <a:solidFill>
            <a:schemeClr val="bg1"/>
          </a:solidFill>
          <a:ln>
            <a:noFill/>
          </a:ln>
          <a:effectLst>
            <a:outerShdw blurRad="50800" dist="38100" dir="2700000" algn="tl" rotWithShape="0">
              <a:prstClr val="black">
                <a:alpha val="40000"/>
              </a:prstClr>
            </a:outerShdw>
          </a:effectLst>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1C666E"/>
              </a:solidFill>
              <a:ea typeface="宋体" panose="02010600030101010101" pitchFamily="2" charset="-122"/>
            </a:endParaRPr>
          </a:p>
        </p:txBody>
      </p:sp>
      <p:sp>
        <p:nvSpPr>
          <p:cNvPr id="58" name="TextBox 57"/>
          <p:cNvSpPr txBox="1"/>
          <p:nvPr/>
        </p:nvSpPr>
        <p:spPr>
          <a:xfrm>
            <a:off x="13514411" y="7029400"/>
            <a:ext cx="877163" cy="369332"/>
          </a:xfrm>
          <a:prstGeom prst="rect">
            <a:avLst/>
          </a:prstGeom>
          <a:noFill/>
        </p:spPr>
        <p:txBody>
          <a:bodyPr wrap="none" rtlCol="0">
            <a:spAutoFit/>
          </a:bodyPr>
          <a:lstStyle/>
          <a:p>
            <a:r>
              <a:rPr lang="zh-CN" altLang="en-US" dirty="0" smtClean="0"/>
              <a:t>延时符</a:t>
            </a:r>
            <a:endParaRPr lang="zh-CN" altLang="en-US" dirty="0"/>
          </a:p>
        </p:txBody>
      </p:sp>
    </p:spTree>
    <p:extLst>
      <p:ext uri="{BB962C8B-B14F-4D97-AF65-F5344CB8AC3E}">
        <p14:creationId xmlns:p14="http://schemas.microsoft.com/office/powerpoint/2010/main" val="425680158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500" fill="hold"/>
                                        <p:tgtEl>
                                          <p:spTgt spid="15"/>
                                        </p:tgtEl>
                                        <p:attrNameLst>
                                          <p:attrName>ppt_x</p:attrName>
                                        </p:attrNameLst>
                                      </p:cBhvr>
                                      <p:tavLst>
                                        <p:tav tm="0">
                                          <p:val>
                                            <p:strVal val="#ppt_x"/>
                                          </p:val>
                                        </p:tav>
                                        <p:tav tm="100000">
                                          <p:val>
                                            <p:strVal val="#ppt_x"/>
                                          </p:val>
                                        </p:tav>
                                      </p:tavLst>
                                    </p:anim>
                                    <p:anim calcmode="lin" valueType="num">
                                      <p:cBhvr additive="base">
                                        <p:cTn id="8" dur="500" fill="hold"/>
                                        <p:tgtEl>
                                          <p:spTgt spid="15"/>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53" presetClass="entr" presetSubtype="16" fill="hold" grpId="0" nodeType="afterEffect">
                                  <p:stCondLst>
                                    <p:cond delay="0"/>
                                  </p:stCondLst>
                                  <p:childTnLst>
                                    <p:set>
                                      <p:cBhvr>
                                        <p:cTn id="11" dur="1" fill="hold">
                                          <p:stCondLst>
                                            <p:cond delay="0"/>
                                          </p:stCondLst>
                                        </p:cTn>
                                        <p:tgtEl>
                                          <p:spTgt spid="16"/>
                                        </p:tgtEl>
                                        <p:attrNameLst>
                                          <p:attrName>style.visibility</p:attrName>
                                        </p:attrNameLst>
                                      </p:cBhvr>
                                      <p:to>
                                        <p:strVal val="visible"/>
                                      </p:to>
                                    </p:set>
                                    <p:anim calcmode="lin" valueType="num">
                                      <p:cBhvr>
                                        <p:cTn id="12" dur="500" fill="hold"/>
                                        <p:tgtEl>
                                          <p:spTgt spid="16"/>
                                        </p:tgtEl>
                                        <p:attrNameLst>
                                          <p:attrName>ppt_w</p:attrName>
                                        </p:attrNameLst>
                                      </p:cBhvr>
                                      <p:tavLst>
                                        <p:tav tm="0">
                                          <p:val>
                                            <p:fltVal val="0"/>
                                          </p:val>
                                        </p:tav>
                                        <p:tav tm="100000">
                                          <p:val>
                                            <p:strVal val="#ppt_w"/>
                                          </p:val>
                                        </p:tav>
                                      </p:tavLst>
                                    </p:anim>
                                    <p:anim calcmode="lin" valueType="num">
                                      <p:cBhvr>
                                        <p:cTn id="13" dur="500" fill="hold"/>
                                        <p:tgtEl>
                                          <p:spTgt spid="16"/>
                                        </p:tgtEl>
                                        <p:attrNameLst>
                                          <p:attrName>ppt_h</p:attrName>
                                        </p:attrNameLst>
                                      </p:cBhvr>
                                      <p:tavLst>
                                        <p:tav tm="0">
                                          <p:val>
                                            <p:fltVal val="0"/>
                                          </p:val>
                                        </p:tav>
                                        <p:tav tm="100000">
                                          <p:val>
                                            <p:strVal val="#ppt_h"/>
                                          </p:val>
                                        </p:tav>
                                      </p:tavLst>
                                    </p:anim>
                                    <p:animEffect transition="in" filter="fade">
                                      <p:cBhvr>
                                        <p:cTn id="14" dur="500"/>
                                        <p:tgtEl>
                                          <p:spTgt spid="16"/>
                                        </p:tgtEl>
                                      </p:cBhvr>
                                    </p:animEffect>
                                  </p:childTnLst>
                                </p:cTn>
                              </p:par>
                            </p:childTnLst>
                          </p:cTn>
                        </p:par>
                        <p:par>
                          <p:cTn id="15" fill="hold">
                            <p:stCondLst>
                              <p:cond delay="1000"/>
                            </p:stCondLst>
                            <p:childTnLst>
                              <p:par>
                                <p:cTn id="16" presetID="53" presetClass="entr" presetSubtype="16" fill="hold" grpId="0" nodeType="afterEffect">
                                  <p:stCondLst>
                                    <p:cond delay="0"/>
                                  </p:stCondLst>
                                  <p:childTnLst>
                                    <p:set>
                                      <p:cBhvr>
                                        <p:cTn id="17" dur="1" fill="hold">
                                          <p:stCondLst>
                                            <p:cond delay="0"/>
                                          </p:stCondLst>
                                        </p:cTn>
                                        <p:tgtEl>
                                          <p:spTgt spid="56"/>
                                        </p:tgtEl>
                                        <p:attrNameLst>
                                          <p:attrName>style.visibility</p:attrName>
                                        </p:attrNameLst>
                                      </p:cBhvr>
                                      <p:to>
                                        <p:strVal val="visible"/>
                                      </p:to>
                                    </p:set>
                                    <p:anim calcmode="lin" valueType="num">
                                      <p:cBhvr>
                                        <p:cTn id="18" dur="500" fill="hold"/>
                                        <p:tgtEl>
                                          <p:spTgt spid="56"/>
                                        </p:tgtEl>
                                        <p:attrNameLst>
                                          <p:attrName>ppt_w</p:attrName>
                                        </p:attrNameLst>
                                      </p:cBhvr>
                                      <p:tavLst>
                                        <p:tav tm="0">
                                          <p:val>
                                            <p:fltVal val="0"/>
                                          </p:val>
                                        </p:tav>
                                        <p:tav tm="100000">
                                          <p:val>
                                            <p:strVal val="#ppt_w"/>
                                          </p:val>
                                        </p:tav>
                                      </p:tavLst>
                                    </p:anim>
                                    <p:anim calcmode="lin" valueType="num">
                                      <p:cBhvr>
                                        <p:cTn id="19" dur="500" fill="hold"/>
                                        <p:tgtEl>
                                          <p:spTgt spid="56"/>
                                        </p:tgtEl>
                                        <p:attrNameLst>
                                          <p:attrName>ppt_h</p:attrName>
                                        </p:attrNameLst>
                                      </p:cBhvr>
                                      <p:tavLst>
                                        <p:tav tm="0">
                                          <p:val>
                                            <p:fltVal val="0"/>
                                          </p:val>
                                        </p:tav>
                                        <p:tav tm="100000">
                                          <p:val>
                                            <p:strVal val="#ppt_h"/>
                                          </p:val>
                                        </p:tav>
                                      </p:tavLst>
                                    </p:anim>
                                    <p:animEffect transition="in" filter="fade">
                                      <p:cBhvr>
                                        <p:cTn id="20" dur="500"/>
                                        <p:tgtEl>
                                          <p:spTgt spid="56"/>
                                        </p:tgtEl>
                                      </p:cBhvr>
                                    </p:animEffect>
                                  </p:childTnLst>
                                </p:cTn>
                              </p:par>
                            </p:childTnLst>
                          </p:cTn>
                        </p:par>
                        <p:par>
                          <p:cTn id="21" fill="hold">
                            <p:stCondLst>
                              <p:cond delay="1500"/>
                            </p:stCondLst>
                            <p:childTnLst>
                              <p:par>
                                <p:cTn id="22" presetID="22" presetClass="entr" presetSubtype="4" fill="hold" nodeType="afterEffect">
                                  <p:stCondLst>
                                    <p:cond delay="0"/>
                                  </p:stCondLst>
                                  <p:childTnLst>
                                    <p:set>
                                      <p:cBhvr>
                                        <p:cTn id="23" dur="1" fill="hold">
                                          <p:stCondLst>
                                            <p:cond delay="0"/>
                                          </p:stCondLst>
                                        </p:cTn>
                                        <p:tgtEl>
                                          <p:spTgt spid="18"/>
                                        </p:tgtEl>
                                        <p:attrNameLst>
                                          <p:attrName>style.visibility</p:attrName>
                                        </p:attrNameLst>
                                      </p:cBhvr>
                                      <p:to>
                                        <p:strVal val="visible"/>
                                      </p:to>
                                    </p:set>
                                    <p:animEffect transition="in" filter="wipe(down)">
                                      <p:cBhvr>
                                        <p:cTn id="24" dur="500"/>
                                        <p:tgtEl>
                                          <p:spTgt spid="18"/>
                                        </p:tgtEl>
                                      </p:cBhvr>
                                    </p:animEffect>
                                  </p:childTnLst>
                                </p:cTn>
                              </p:par>
                            </p:childTnLst>
                          </p:cTn>
                        </p:par>
                        <p:par>
                          <p:cTn id="25" fill="hold">
                            <p:stCondLst>
                              <p:cond delay="2000"/>
                            </p:stCondLst>
                            <p:childTnLst>
                              <p:par>
                                <p:cTn id="26" presetID="2" presetClass="entr" presetSubtype="4" fill="hold" grpId="0" nodeType="afterEffect">
                                  <p:stCondLst>
                                    <p:cond delay="0"/>
                                  </p:stCondLst>
                                  <p:childTnLst>
                                    <p:set>
                                      <p:cBhvr>
                                        <p:cTn id="27" dur="1" fill="hold">
                                          <p:stCondLst>
                                            <p:cond delay="0"/>
                                          </p:stCondLst>
                                        </p:cTn>
                                        <p:tgtEl>
                                          <p:spTgt spid="19"/>
                                        </p:tgtEl>
                                        <p:attrNameLst>
                                          <p:attrName>style.visibility</p:attrName>
                                        </p:attrNameLst>
                                      </p:cBhvr>
                                      <p:to>
                                        <p:strVal val="visible"/>
                                      </p:to>
                                    </p:set>
                                    <p:anim calcmode="lin" valueType="num">
                                      <p:cBhvr additive="base">
                                        <p:cTn id="28" dur="500" fill="hold"/>
                                        <p:tgtEl>
                                          <p:spTgt spid="19"/>
                                        </p:tgtEl>
                                        <p:attrNameLst>
                                          <p:attrName>ppt_x</p:attrName>
                                        </p:attrNameLst>
                                      </p:cBhvr>
                                      <p:tavLst>
                                        <p:tav tm="0">
                                          <p:val>
                                            <p:strVal val="#ppt_x"/>
                                          </p:val>
                                        </p:tav>
                                        <p:tav tm="100000">
                                          <p:val>
                                            <p:strVal val="#ppt_x"/>
                                          </p:val>
                                        </p:tav>
                                      </p:tavLst>
                                    </p:anim>
                                    <p:anim calcmode="lin" valueType="num">
                                      <p:cBhvr additive="base">
                                        <p:cTn id="29" dur="500" fill="hold"/>
                                        <p:tgtEl>
                                          <p:spTgt spid="19"/>
                                        </p:tgtEl>
                                        <p:attrNameLst>
                                          <p:attrName>ppt_y</p:attrName>
                                        </p:attrNameLst>
                                      </p:cBhvr>
                                      <p:tavLst>
                                        <p:tav tm="0">
                                          <p:val>
                                            <p:strVal val="1+#ppt_h/2"/>
                                          </p:val>
                                        </p:tav>
                                        <p:tav tm="100000">
                                          <p:val>
                                            <p:strVal val="#ppt_y"/>
                                          </p:val>
                                        </p:tav>
                                      </p:tavLst>
                                    </p:anim>
                                  </p:childTnLst>
                                </p:cTn>
                              </p:par>
                            </p:childTnLst>
                          </p:cTn>
                        </p:par>
                        <p:par>
                          <p:cTn id="30" fill="hold">
                            <p:stCondLst>
                              <p:cond delay="2500"/>
                            </p:stCondLst>
                            <p:childTnLst>
                              <p:par>
                                <p:cTn id="31" presetID="2" presetClass="entr" presetSubtype="4" fill="hold" nodeType="afterEffect">
                                  <p:stCondLst>
                                    <p:cond delay="0"/>
                                  </p:stCondLst>
                                  <p:childTnLst>
                                    <p:set>
                                      <p:cBhvr>
                                        <p:cTn id="32" dur="1" fill="hold">
                                          <p:stCondLst>
                                            <p:cond delay="0"/>
                                          </p:stCondLst>
                                        </p:cTn>
                                        <p:tgtEl>
                                          <p:spTgt spid="20"/>
                                        </p:tgtEl>
                                        <p:attrNameLst>
                                          <p:attrName>style.visibility</p:attrName>
                                        </p:attrNameLst>
                                      </p:cBhvr>
                                      <p:to>
                                        <p:strVal val="visible"/>
                                      </p:to>
                                    </p:set>
                                    <p:anim calcmode="lin" valueType="num">
                                      <p:cBhvr additive="base">
                                        <p:cTn id="33" dur="500" fill="hold"/>
                                        <p:tgtEl>
                                          <p:spTgt spid="20"/>
                                        </p:tgtEl>
                                        <p:attrNameLst>
                                          <p:attrName>ppt_x</p:attrName>
                                        </p:attrNameLst>
                                      </p:cBhvr>
                                      <p:tavLst>
                                        <p:tav tm="0">
                                          <p:val>
                                            <p:strVal val="#ppt_x"/>
                                          </p:val>
                                        </p:tav>
                                        <p:tav tm="100000">
                                          <p:val>
                                            <p:strVal val="#ppt_x"/>
                                          </p:val>
                                        </p:tav>
                                      </p:tavLst>
                                    </p:anim>
                                    <p:anim calcmode="lin" valueType="num">
                                      <p:cBhvr additive="base">
                                        <p:cTn id="34" dur="500" fill="hold"/>
                                        <p:tgtEl>
                                          <p:spTgt spid="20"/>
                                        </p:tgtEl>
                                        <p:attrNameLst>
                                          <p:attrName>ppt_y</p:attrName>
                                        </p:attrNameLst>
                                      </p:cBhvr>
                                      <p:tavLst>
                                        <p:tav tm="0">
                                          <p:val>
                                            <p:strVal val="1+#ppt_h/2"/>
                                          </p:val>
                                        </p:tav>
                                        <p:tav tm="100000">
                                          <p:val>
                                            <p:strVal val="#ppt_y"/>
                                          </p:val>
                                        </p:tav>
                                      </p:tavLst>
                                    </p:anim>
                                  </p:childTnLst>
                                </p:cTn>
                              </p:par>
                            </p:childTnLst>
                          </p:cTn>
                        </p:par>
                        <p:par>
                          <p:cTn id="35" fill="hold">
                            <p:stCondLst>
                              <p:cond delay="3000"/>
                            </p:stCondLst>
                            <p:childTnLst>
                              <p:par>
                                <p:cTn id="36" presetID="2" presetClass="entr" presetSubtype="4" fill="hold" nodeType="afterEffect">
                                  <p:stCondLst>
                                    <p:cond delay="0"/>
                                  </p:stCondLst>
                                  <p:childTnLst>
                                    <p:set>
                                      <p:cBhvr>
                                        <p:cTn id="37" dur="1" fill="hold">
                                          <p:stCondLst>
                                            <p:cond delay="0"/>
                                          </p:stCondLst>
                                        </p:cTn>
                                        <p:tgtEl>
                                          <p:spTgt spid="25"/>
                                        </p:tgtEl>
                                        <p:attrNameLst>
                                          <p:attrName>style.visibility</p:attrName>
                                        </p:attrNameLst>
                                      </p:cBhvr>
                                      <p:to>
                                        <p:strVal val="visible"/>
                                      </p:to>
                                    </p:set>
                                    <p:anim calcmode="lin" valueType="num">
                                      <p:cBhvr additive="base">
                                        <p:cTn id="38" dur="500" fill="hold"/>
                                        <p:tgtEl>
                                          <p:spTgt spid="25"/>
                                        </p:tgtEl>
                                        <p:attrNameLst>
                                          <p:attrName>ppt_x</p:attrName>
                                        </p:attrNameLst>
                                      </p:cBhvr>
                                      <p:tavLst>
                                        <p:tav tm="0">
                                          <p:val>
                                            <p:strVal val="#ppt_x"/>
                                          </p:val>
                                        </p:tav>
                                        <p:tav tm="100000">
                                          <p:val>
                                            <p:strVal val="#ppt_x"/>
                                          </p:val>
                                        </p:tav>
                                      </p:tavLst>
                                    </p:anim>
                                    <p:anim calcmode="lin" valueType="num">
                                      <p:cBhvr additive="base">
                                        <p:cTn id="39" dur="500" fill="hold"/>
                                        <p:tgtEl>
                                          <p:spTgt spid="25"/>
                                        </p:tgtEl>
                                        <p:attrNameLst>
                                          <p:attrName>ppt_y</p:attrName>
                                        </p:attrNameLst>
                                      </p:cBhvr>
                                      <p:tavLst>
                                        <p:tav tm="0">
                                          <p:val>
                                            <p:strVal val="1+#ppt_h/2"/>
                                          </p:val>
                                        </p:tav>
                                        <p:tav tm="100000">
                                          <p:val>
                                            <p:strVal val="#ppt_y"/>
                                          </p:val>
                                        </p:tav>
                                      </p:tavLst>
                                    </p:anim>
                                  </p:childTnLst>
                                </p:cTn>
                              </p:par>
                            </p:childTnLst>
                          </p:cTn>
                        </p:par>
                        <p:par>
                          <p:cTn id="40" fill="hold">
                            <p:stCondLst>
                              <p:cond delay="3500"/>
                            </p:stCondLst>
                            <p:childTnLst>
                              <p:par>
                                <p:cTn id="41" presetID="2" presetClass="entr" presetSubtype="4" fill="hold" nodeType="afterEffect">
                                  <p:stCondLst>
                                    <p:cond delay="0"/>
                                  </p:stCondLst>
                                  <p:childTnLst>
                                    <p:set>
                                      <p:cBhvr>
                                        <p:cTn id="42" dur="1" fill="hold">
                                          <p:stCondLst>
                                            <p:cond delay="0"/>
                                          </p:stCondLst>
                                        </p:cTn>
                                        <p:tgtEl>
                                          <p:spTgt spid="30"/>
                                        </p:tgtEl>
                                        <p:attrNameLst>
                                          <p:attrName>style.visibility</p:attrName>
                                        </p:attrNameLst>
                                      </p:cBhvr>
                                      <p:to>
                                        <p:strVal val="visible"/>
                                      </p:to>
                                    </p:set>
                                    <p:anim calcmode="lin" valueType="num">
                                      <p:cBhvr additive="base">
                                        <p:cTn id="43" dur="500" fill="hold"/>
                                        <p:tgtEl>
                                          <p:spTgt spid="30"/>
                                        </p:tgtEl>
                                        <p:attrNameLst>
                                          <p:attrName>ppt_x</p:attrName>
                                        </p:attrNameLst>
                                      </p:cBhvr>
                                      <p:tavLst>
                                        <p:tav tm="0">
                                          <p:val>
                                            <p:strVal val="#ppt_x"/>
                                          </p:val>
                                        </p:tav>
                                        <p:tav tm="100000">
                                          <p:val>
                                            <p:strVal val="#ppt_x"/>
                                          </p:val>
                                        </p:tav>
                                      </p:tavLst>
                                    </p:anim>
                                    <p:anim calcmode="lin" valueType="num">
                                      <p:cBhvr additive="base">
                                        <p:cTn id="44" dur="500" fill="hold"/>
                                        <p:tgtEl>
                                          <p:spTgt spid="30"/>
                                        </p:tgtEl>
                                        <p:attrNameLst>
                                          <p:attrName>ppt_y</p:attrName>
                                        </p:attrNameLst>
                                      </p:cBhvr>
                                      <p:tavLst>
                                        <p:tav tm="0">
                                          <p:val>
                                            <p:strVal val="1+#ppt_h/2"/>
                                          </p:val>
                                        </p:tav>
                                        <p:tav tm="100000">
                                          <p:val>
                                            <p:strVal val="#ppt_y"/>
                                          </p:val>
                                        </p:tav>
                                      </p:tavLst>
                                    </p:anim>
                                  </p:childTnLst>
                                </p:cTn>
                              </p:par>
                            </p:childTnLst>
                          </p:cTn>
                        </p:par>
                        <p:par>
                          <p:cTn id="45" fill="hold">
                            <p:stCondLst>
                              <p:cond delay="4000"/>
                            </p:stCondLst>
                            <p:childTnLst>
                              <p:par>
                                <p:cTn id="46" presetID="2" presetClass="entr" presetSubtype="4" fill="hold" nodeType="afterEffect">
                                  <p:stCondLst>
                                    <p:cond delay="0"/>
                                  </p:stCondLst>
                                  <p:childTnLst>
                                    <p:set>
                                      <p:cBhvr>
                                        <p:cTn id="47" dur="1" fill="hold">
                                          <p:stCondLst>
                                            <p:cond delay="0"/>
                                          </p:stCondLst>
                                        </p:cTn>
                                        <p:tgtEl>
                                          <p:spTgt spid="35"/>
                                        </p:tgtEl>
                                        <p:attrNameLst>
                                          <p:attrName>style.visibility</p:attrName>
                                        </p:attrNameLst>
                                      </p:cBhvr>
                                      <p:to>
                                        <p:strVal val="visible"/>
                                      </p:to>
                                    </p:set>
                                    <p:anim calcmode="lin" valueType="num">
                                      <p:cBhvr additive="base">
                                        <p:cTn id="48" dur="500" fill="hold"/>
                                        <p:tgtEl>
                                          <p:spTgt spid="35"/>
                                        </p:tgtEl>
                                        <p:attrNameLst>
                                          <p:attrName>ppt_x</p:attrName>
                                        </p:attrNameLst>
                                      </p:cBhvr>
                                      <p:tavLst>
                                        <p:tav tm="0">
                                          <p:val>
                                            <p:strVal val="#ppt_x"/>
                                          </p:val>
                                        </p:tav>
                                        <p:tav tm="100000">
                                          <p:val>
                                            <p:strVal val="#ppt_x"/>
                                          </p:val>
                                        </p:tav>
                                      </p:tavLst>
                                    </p:anim>
                                    <p:anim calcmode="lin" valueType="num">
                                      <p:cBhvr additive="base">
                                        <p:cTn id="49" dur="500" fill="hold"/>
                                        <p:tgtEl>
                                          <p:spTgt spid="35"/>
                                        </p:tgtEl>
                                        <p:attrNameLst>
                                          <p:attrName>ppt_y</p:attrName>
                                        </p:attrNameLst>
                                      </p:cBhvr>
                                      <p:tavLst>
                                        <p:tav tm="0">
                                          <p:val>
                                            <p:strVal val="1+#ppt_h/2"/>
                                          </p:val>
                                        </p:tav>
                                        <p:tav tm="100000">
                                          <p:val>
                                            <p:strVal val="#ppt_y"/>
                                          </p:val>
                                        </p:tav>
                                      </p:tavLst>
                                    </p:anim>
                                  </p:childTnLst>
                                </p:cTn>
                              </p:par>
                            </p:childTnLst>
                          </p:cTn>
                        </p:par>
                        <p:par>
                          <p:cTn id="50" fill="hold">
                            <p:stCondLst>
                              <p:cond delay="4500"/>
                            </p:stCondLst>
                            <p:childTnLst>
                              <p:par>
                                <p:cTn id="51" presetID="2" presetClass="entr" presetSubtype="4" fill="hold" nodeType="afterEffect">
                                  <p:stCondLst>
                                    <p:cond delay="0"/>
                                  </p:stCondLst>
                                  <p:childTnLst>
                                    <p:set>
                                      <p:cBhvr>
                                        <p:cTn id="52" dur="1" fill="hold">
                                          <p:stCondLst>
                                            <p:cond delay="0"/>
                                          </p:stCondLst>
                                        </p:cTn>
                                        <p:tgtEl>
                                          <p:spTgt spid="40"/>
                                        </p:tgtEl>
                                        <p:attrNameLst>
                                          <p:attrName>style.visibility</p:attrName>
                                        </p:attrNameLst>
                                      </p:cBhvr>
                                      <p:to>
                                        <p:strVal val="visible"/>
                                      </p:to>
                                    </p:set>
                                    <p:anim calcmode="lin" valueType="num">
                                      <p:cBhvr additive="base">
                                        <p:cTn id="53" dur="500" fill="hold"/>
                                        <p:tgtEl>
                                          <p:spTgt spid="40"/>
                                        </p:tgtEl>
                                        <p:attrNameLst>
                                          <p:attrName>ppt_x</p:attrName>
                                        </p:attrNameLst>
                                      </p:cBhvr>
                                      <p:tavLst>
                                        <p:tav tm="0">
                                          <p:val>
                                            <p:strVal val="#ppt_x"/>
                                          </p:val>
                                        </p:tav>
                                        <p:tav tm="100000">
                                          <p:val>
                                            <p:strVal val="#ppt_x"/>
                                          </p:val>
                                        </p:tav>
                                      </p:tavLst>
                                    </p:anim>
                                    <p:anim calcmode="lin" valueType="num">
                                      <p:cBhvr additive="base">
                                        <p:cTn id="54" dur="500" fill="hold"/>
                                        <p:tgtEl>
                                          <p:spTgt spid="40"/>
                                        </p:tgtEl>
                                        <p:attrNameLst>
                                          <p:attrName>ppt_y</p:attrName>
                                        </p:attrNameLst>
                                      </p:cBhvr>
                                      <p:tavLst>
                                        <p:tav tm="0">
                                          <p:val>
                                            <p:strVal val="1+#ppt_h/2"/>
                                          </p:val>
                                        </p:tav>
                                        <p:tav tm="100000">
                                          <p:val>
                                            <p:strVal val="#ppt_y"/>
                                          </p:val>
                                        </p:tav>
                                      </p:tavLst>
                                    </p:anim>
                                  </p:childTnLst>
                                </p:cTn>
                              </p:par>
                            </p:childTnLst>
                          </p:cTn>
                        </p:par>
                        <p:par>
                          <p:cTn id="55" fill="hold">
                            <p:stCondLst>
                              <p:cond delay="5000"/>
                            </p:stCondLst>
                            <p:childTnLst>
                              <p:par>
                                <p:cTn id="56" presetID="2" presetClass="entr" presetSubtype="4" fill="hold" nodeType="afterEffect">
                                  <p:stCondLst>
                                    <p:cond delay="0"/>
                                  </p:stCondLst>
                                  <p:childTnLst>
                                    <p:set>
                                      <p:cBhvr>
                                        <p:cTn id="57" dur="1" fill="hold">
                                          <p:stCondLst>
                                            <p:cond delay="0"/>
                                          </p:stCondLst>
                                        </p:cTn>
                                        <p:tgtEl>
                                          <p:spTgt spid="45"/>
                                        </p:tgtEl>
                                        <p:attrNameLst>
                                          <p:attrName>style.visibility</p:attrName>
                                        </p:attrNameLst>
                                      </p:cBhvr>
                                      <p:to>
                                        <p:strVal val="visible"/>
                                      </p:to>
                                    </p:set>
                                    <p:anim calcmode="lin" valueType="num">
                                      <p:cBhvr additive="base">
                                        <p:cTn id="58" dur="500" fill="hold"/>
                                        <p:tgtEl>
                                          <p:spTgt spid="45"/>
                                        </p:tgtEl>
                                        <p:attrNameLst>
                                          <p:attrName>ppt_x</p:attrName>
                                        </p:attrNameLst>
                                      </p:cBhvr>
                                      <p:tavLst>
                                        <p:tav tm="0">
                                          <p:val>
                                            <p:strVal val="#ppt_x"/>
                                          </p:val>
                                        </p:tav>
                                        <p:tav tm="100000">
                                          <p:val>
                                            <p:strVal val="#ppt_x"/>
                                          </p:val>
                                        </p:tav>
                                      </p:tavLst>
                                    </p:anim>
                                    <p:anim calcmode="lin" valueType="num">
                                      <p:cBhvr additive="base">
                                        <p:cTn id="59" dur="500" fill="hold"/>
                                        <p:tgtEl>
                                          <p:spTgt spid="45"/>
                                        </p:tgtEl>
                                        <p:attrNameLst>
                                          <p:attrName>ppt_y</p:attrName>
                                        </p:attrNameLst>
                                      </p:cBhvr>
                                      <p:tavLst>
                                        <p:tav tm="0">
                                          <p:val>
                                            <p:strVal val="1+#ppt_h/2"/>
                                          </p:val>
                                        </p:tav>
                                        <p:tav tm="100000">
                                          <p:val>
                                            <p:strVal val="#ppt_y"/>
                                          </p:val>
                                        </p:tav>
                                      </p:tavLst>
                                    </p:anim>
                                  </p:childTnLst>
                                </p:cTn>
                              </p:par>
                            </p:childTnLst>
                          </p:cTn>
                        </p:par>
                        <p:par>
                          <p:cTn id="60" fill="hold">
                            <p:stCondLst>
                              <p:cond delay="5500"/>
                            </p:stCondLst>
                            <p:childTnLst>
                              <p:par>
                                <p:cTn id="61" presetID="10" presetClass="entr" presetSubtype="0" fill="hold" grpId="0" nodeType="afterEffect">
                                  <p:stCondLst>
                                    <p:cond delay="0"/>
                                  </p:stCondLst>
                                  <p:childTnLst>
                                    <p:set>
                                      <p:cBhvr>
                                        <p:cTn id="62" dur="1" fill="hold">
                                          <p:stCondLst>
                                            <p:cond delay="0"/>
                                          </p:stCondLst>
                                        </p:cTn>
                                        <p:tgtEl>
                                          <p:spTgt spid="58"/>
                                        </p:tgtEl>
                                        <p:attrNameLst>
                                          <p:attrName>style.visibility</p:attrName>
                                        </p:attrNameLst>
                                      </p:cBhvr>
                                      <p:to>
                                        <p:strVal val="visible"/>
                                      </p:to>
                                    </p:set>
                                    <p:animEffect transition="in" filter="fade">
                                      <p:cBhvr>
                                        <p:cTn id="63" dur="1250"/>
                                        <p:tgtEl>
                                          <p:spTgt spid="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P spid="19" grpId="0"/>
      <p:bldP spid="56" grpId="0" animBg="1"/>
      <p:bldP spid="58"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flipH="1">
            <a:off x="-3" y="6525344"/>
            <a:ext cx="12195177" cy="360511"/>
          </a:xfrm>
          <a:prstGeom prst="rect">
            <a:avLst/>
          </a:prstGeom>
          <a:gradFill>
            <a:gsLst>
              <a:gs pos="0">
                <a:srgbClr val="0E1A40"/>
              </a:gs>
              <a:gs pos="100000">
                <a:srgbClr val="2F5EB0"/>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flipH="1">
            <a:off x="-4" y="6596410"/>
            <a:ext cx="12195177" cy="288974"/>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5"/>
          <p:cNvSpPr/>
          <p:nvPr/>
        </p:nvSpPr>
        <p:spPr>
          <a:xfrm>
            <a:off x="9976569" y="6493142"/>
            <a:ext cx="1018294" cy="111815"/>
          </a:xfrm>
          <a:custGeom>
            <a:avLst/>
            <a:gdLst>
              <a:gd name="connsiteX0" fmla="*/ 0 w 926584"/>
              <a:gd name="connsiteY0" fmla="*/ 0 h 118098"/>
              <a:gd name="connsiteX1" fmla="*/ 926584 w 926584"/>
              <a:gd name="connsiteY1" fmla="*/ 0 h 118098"/>
              <a:gd name="connsiteX2" fmla="*/ 926584 w 926584"/>
              <a:gd name="connsiteY2" fmla="*/ 118098 h 118098"/>
              <a:gd name="connsiteX3" fmla="*/ 0 w 926584"/>
              <a:gd name="connsiteY3" fmla="*/ 118098 h 118098"/>
              <a:gd name="connsiteX4" fmla="*/ 0 w 926584"/>
              <a:gd name="connsiteY4" fmla="*/ 0 h 118098"/>
              <a:gd name="connsiteX0" fmla="*/ 55821 w 982405"/>
              <a:gd name="connsiteY0" fmla="*/ 0 h 144680"/>
              <a:gd name="connsiteX1" fmla="*/ 982405 w 982405"/>
              <a:gd name="connsiteY1" fmla="*/ 0 h 144680"/>
              <a:gd name="connsiteX2" fmla="*/ 982405 w 982405"/>
              <a:gd name="connsiteY2" fmla="*/ 118098 h 144680"/>
              <a:gd name="connsiteX3" fmla="*/ 0 w 982405"/>
              <a:gd name="connsiteY3" fmla="*/ 144680 h 144680"/>
              <a:gd name="connsiteX4" fmla="*/ 55821 w 982405"/>
              <a:gd name="connsiteY4" fmla="*/ 0 h 144680"/>
              <a:gd name="connsiteX0" fmla="*/ 55821 w 998354"/>
              <a:gd name="connsiteY0" fmla="*/ 0 h 147338"/>
              <a:gd name="connsiteX1" fmla="*/ 982405 w 998354"/>
              <a:gd name="connsiteY1" fmla="*/ 0 h 147338"/>
              <a:gd name="connsiteX2" fmla="*/ 998354 w 998354"/>
              <a:gd name="connsiteY2" fmla="*/ 147338 h 147338"/>
              <a:gd name="connsiteX3" fmla="*/ 0 w 998354"/>
              <a:gd name="connsiteY3" fmla="*/ 144680 h 147338"/>
              <a:gd name="connsiteX4" fmla="*/ 55821 w 998354"/>
              <a:gd name="connsiteY4" fmla="*/ 0 h 147338"/>
              <a:gd name="connsiteX0" fmla="*/ 84307 w 1026840"/>
              <a:gd name="connsiteY0" fmla="*/ 0 h 150534"/>
              <a:gd name="connsiteX1" fmla="*/ 1010891 w 1026840"/>
              <a:gd name="connsiteY1" fmla="*/ 0 h 150534"/>
              <a:gd name="connsiteX2" fmla="*/ 1026840 w 1026840"/>
              <a:gd name="connsiteY2" fmla="*/ 147338 h 150534"/>
              <a:gd name="connsiteX3" fmla="*/ 0 w 1026840"/>
              <a:gd name="connsiteY3" fmla="*/ 150534 h 150534"/>
              <a:gd name="connsiteX4" fmla="*/ 84307 w 1026840"/>
              <a:gd name="connsiteY4" fmla="*/ 0 h 150534"/>
              <a:gd name="connsiteX0" fmla="*/ 84307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84307 w 1021143"/>
              <a:gd name="connsiteY4" fmla="*/ 0 h 153193"/>
              <a:gd name="connsiteX0" fmla="*/ 92853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92853 w 1021143"/>
              <a:gd name="connsiteY4" fmla="*/ 0 h 153193"/>
              <a:gd name="connsiteX0" fmla="*/ 90004 w 1018294"/>
              <a:gd name="connsiteY0" fmla="*/ 0 h 153193"/>
              <a:gd name="connsiteX1" fmla="*/ 1008042 w 1018294"/>
              <a:gd name="connsiteY1" fmla="*/ 0 h 153193"/>
              <a:gd name="connsiteX2" fmla="*/ 1018294 w 1018294"/>
              <a:gd name="connsiteY2" fmla="*/ 153193 h 153193"/>
              <a:gd name="connsiteX3" fmla="*/ 0 w 1018294"/>
              <a:gd name="connsiteY3" fmla="*/ 142728 h 153193"/>
              <a:gd name="connsiteX4" fmla="*/ 90004 w 1018294"/>
              <a:gd name="connsiteY4" fmla="*/ 0 h 1531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8294" h="153193">
                <a:moveTo>
                  <a:pt x="90004" y="0"/>
                </a:moveTo>
                <a:lnTo>
                  <a:pt x="1008042" y="0"/>
                </a:lnTo>
                <a:lnTo>
                  <a:pt x="1018294" y="153193"/>
                </a:lnTo>
                <a:lnTo>
                  <a:pt x="0" y="142728"/>
                </a:lnTo>
                <a:lnTo>
                  <a:pt x="90004" y="0"/>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10067547" y="6493142"/>
            <a:ext cx="1070600" cy="392242"/>
          </a:xfrm>
          <a:prstGeom prst="rect">
            <a:avLst/>
          </a:prstGeom>
          <a:gradFill>
            <a:gsLst>
              <a:gs pos="0">
                <a:srgbClr val="0E1A40"/>
              </a:gs>
              <a:gs pos="100000">
                <a:srgbClr val="2F5EB0"/>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Rectangle 4"/>
          <p:cNvSpPr txBox="1">
            <a:spLocks noChangeArrowheads="1"/>
          </p:cNvSpPr>
          <p:nvPr/>
        </p:nvSpPr>
        <p:spPr bwMode="auto">
          <a:xfrm>
            <a:off x="9986019" y="6493142"/>
            <a:ext cx="1152128" cy="39224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en-US" altLang="zh-CN" dirty="0" smtClean="0">
                <a:latin typeface="方正兰亭超细黑简体" panose="02000000000000000000" pitchFamily="2" charset="-122"/>
                <a:ea typeface="方正兰亭超细黑简体" panose="02000000000000000000" pitchFamily="2" charset="-122"/>
              </a:rPr>
              <a:t>12</a:t>
            </a:r>
            <a:endParaRPr lang="zh-CN" dirty="0">
              <a:latin typeface="方正兰亭超细黑简体" panose="02000000000000000000" pitchFamily="2" charset="-122"/>
              <a:ea typeface="方正兰亭超细黑简体" panose="02000000000000000000" pitchFamily="2" charset="-122"/>
            </a:endParaRPr>
          </a:p>
        </p:txBody>
      </p:sp>
      <p:sp>
        <p:nvSpPr>
          <p:cNvPr id="27" name="矩形 26"/>
          <p:cNvSpPr/>
          <p:nvPr/>
        </p:nvSpPr>
        <p:spPr>
          <a:xfrm>
            <a:off x="0" y="0"/>
            <a:ext cx="985019" cy="58316"/>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8" name="组合 27"/>
          <p:cNvGrpSpPr/>
          <p:nvPr/>
        </p:nvGrpSpPr>
        <p:grpSpPr>
          <a:xfrm>
            <a:off x="192931" y="0"/>
            <a:ext cx="576064" cy="836712"/>
            <a:chOff x="841003" y="360040"/>
            <a:chExt cx="504056" cy="836712"/>
          </a:xfrm>
          <a:gradFill>
            <a:gsLst>
              <a:gs pos="0">
                <a:srgbClr val="0E1A40"/>
              </a:gs>
              <a:gs pos="100000">
                <a:srgbClr val="2F5EB0"/>
              </a:gs>
            </a:gsLst>
            <a:lin ang="13800000" scaled="0"/>
          </a:gradFill>
        </p:grpSpPr>
        <p:sp>
          <p:nvSpPr>
            <p:cNvPr id="29" name="矩形 28"/>
            <p:cNvSpPr/>
            <p:nvPr/>
          </p:nvSpPr>
          <p:spPr>
            <a:xfrm>
              <a:off x="841003" y="360040"/>
              <a:ext cx="504056" cy="54868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等腰三角形 29"/>
            <p:cNvSpPr/>
            <p:nvPr/>
          </p:nvSpPr>
          <p:spPr>
            <a:xfrm rot="10800000">
              <a:off x="841003" y="908720"/>
              <a:ext cx="504056" cy="288032"/>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1" name="KSO_Shape"/>
          <p:cNvSpPr>
            <a:spLocks/>
          </p:cNvSpPr>
          <p:nvPr/>
        </p:nvSpPr>
        <p:spPr bwMode="auto">
          <a:xfrm>
            <a:off x="331060" y="261229"/>
            <a:ext cx="299804" cy="228651"/>
          </a:xfrm>
          <a:custGeom>
            <a:avLst/>
            <a:gdLst>
              <a:gd name="T0" fmla="*/ 432030 w 2125663"/>
              <a:gd name="T1" fmla="*/ 1344893 h 1811338"/>
              <a:gd name="T2" fmla="*/ 462740 w 2125663"/>
              <a:gd name="T3" fmla="*/ 1477960 h 1811338"/>
              <a:gd name="T4" fmla="*/ 513638 w 2125663"/>
              <a:gd name="T5" fmla="*/ 1557743 h 1811338"/>
              <a:gd name="T6" fmla="*/ 516481 w 2125663"/>
              <a:gd name="T7" fmla="*/ 1336346 h 1811338"/>
              <a:gd name="T8" fmla="*/ 503401 w 2125663"/>
              <a:gd name="T9" fmla="*/ 1310416 h 1811338"/>
              <a:gd name="T10" fmla="*/ 515913 w 2125663"/>
              <a:gd name="T11" fmla="*/ 1250009 h 1811338"/>
              <a:gd name="T12" fmla="*/ 618846 w 2125663"/>
              <a:gd name="T13" fmla="*/ 1242885 h 1811338"/>
              <a:gd name="T14" fmla="*/ 643583 w 2125663"/>
              <a:gd name="T15" fmla="*/ 1263116 h 1811338"/>
              <a:gd name="T16" fmla="*/ 642446 w 2125663"/>
              <a:gd name="T17" fmla="*/ 1324948 h 1811338"/>
              <a:gd name="T18" fmla="*/ 619414 w 2125663"/>
              <a:gd name="T19" fmla="*/ 1342899 h 1811338"/>
              <a:gd name="T20" fmla="*/ 664057 w 2125663"/>
              <a:gd name="T21" fmla="*/ 1524691 h 1811338"/>
              <a:gd name="T22" fmla="*/ 704434 w 2125663"/>
              <a:gd name="T23" fmla="*/ 1417553 h 1811338"/>
              <a:gd name="T24" fmla="*/ 725191 w 2125663"/>
              <a:gd name="T25" fmla="*/ 1259697 h 1811338"/>
              <a:gd name="T26" fmla="*/ 857412 w 2125663"/>
              <a:gd name="T27" fmla="*/ 1192451 h 1811338"/>
              <a:gd name="T28" fmla="*/ 923096 w 2125663"/>
              <a:gd name="T29" fmla="*/ 1212682 h 1811338"/>
              <a:gd name="T30" fmla="*/ 970013 w 2125663"/>
              <a:gd name="T31" fmla="*/ 1259697 h 1811338"/>
              <a:gd name="T32" fmla="*/ 990201 w 2125663"/>
              <a:gd name="T33" fmla="*/ 1325233 h 1811338"/>
              <a:gd name="T34" fmla="*/ 980818 w 2125663"/>
              <a:gd name="T35" fmla="*/ 1537228 h 1811338"/>
              <a:gd name="T36" fmla="*/ 935891 w 2125663"/>
              <a:gd name="T37" fmla="*/ 1570566 h 1811338"/>
              <a:gd name="T38" fmla="*/ 798837 w 2125663"/>
              <a:gd name="T39" fmla="*/ 1607608 h 1811338"/>
              <a:gd name="T40" fmla="*/ 617424 w 2125663"/>
              <a:gd name="T41" fmla="*/ 1622140 h 1811338"/>
              <a:gd name="T42" fmla="*/ 428049 w 2125663"/>
              <a:gd name="T43" fmla="*/ 1615872 h 1811338"/>
              <a:gd name="T44" fmla="*/ 264551 w 2125663"/>
              <a:gd name="T45" fmla="*/ 1588232 h 1811338"/>
              <a:gd name="T46" fmla="*/ 180669 w 2125663"/>
              <a:gd name="T47" fmla="*/ 1549481 h 1811338"/>
              <a:gd name="T48" fmla="*/ 159912 w 2125663"/>
              <a:gd name="T49" fmla="*/ 1517283 h 1811338"/>
              <a:gd name="T50" fmla="*/ 167873 w 2125663"/>
              <a:gd name="T51" fmla="*/ 1284201 h 1811338"/>
              <a:gd name="T52" fmla="*/ 205123 w 2125663"/>
              <a:gd name="T53" fmla="*/ 1228638 h 1811338"/>
              <a:gd name="T54" fmla="*/ 264266 w 2125663"/>
              <a:gd name="T55" fmla="*/ 1196440 h 1811338"/>
              <a:gd name="T56" fmla="*/ 421225 w 2125663"/>
              <a:gd name="T57" fmla="*/ 1183048 h 1811338"/>
              <a:gd name="T58" fmla="*/ 433514 w 2125663"/>
              <a:gd name="T59" fmla="*/ 761303 h 1811338"/>
              <a:gd name="T60" fmla="*/ 391450 w 2125663"/>
              <a:gd name="T61" fmla="*/ 813630 h 1811338"/>
              <a:gd name="T62" fmla="*/ 379229 w 2125663"/>
              <a:gd name="T63" fmla="*/ 902075 h 1811338"/>
              <a:gd name="T64" fmla="*/ 414756 w 2125663"/>
              <a:gd name="T65" fmla="*/ 1016114 h 1811338"/>
              <a:gd name="T66" fmla="*/ 487516 w 2125663"/>
              <a:gd name="T67" fmla="*/ 1099439 h 1811338"/>
              <a:gd name="T68" fmla="*/ 567666 w 2125663"/>
              <a:gd name="T69" fmla="*/ 1135272 h 1811338"/>
              <a:gd name="T70" fmla="*/ 645542 w 2125663"/>
              <a:gd name="T71" fmla="*/ 1111099 h 1811338"/>
              <a:gd name="T72" fmla="*/ 722282 w 2125663"/>
              <a:gd name="T73" fmla="*/ 1035452 h 1811338"/>
              <a:gd name="T74" fmla="*/ 767757 w 2125663"/>
              <a:gd name="T75" fmla="*/ 926248 h 1811338"/>
              <a:gd name="T76" fmla="*/ 666290 w 2125663"/>
              <a:gd name="T77" fmla="*/ 863967 h 1811338"/>
              <a:gd name="T78" fmla="*/ 546918 w 2125663"/>
              <a:gd name="T79" fmla="*/ 832116 h 1811338"/>
              <a:gd name="T80" fmla="*/ 484389 w 2125663"/>
              <a:gd name="T81" fmla="*/ 790595 h 1811338"/>
              <a:gd name="T82" fmla="*/ 452273 w 2125663"/>
              <a:gd name="T83" fmla="*/ 760734 h 1811338"/>
              <a:gd name="T84" fmla="*/ 568234 w 2125663"/>
              <a:gd name="T85" fmla="*/ 587258 h 1811338"/>
              <a:gd name="T86" fmla="*/ 631616 w 2125663"/>
              <a:gd name="T87" fmla="*/ 594937 h 1811338"/>
              <a:gd name="T88" fmla="*/ 705513 w 2125663"/>
              <a:gd name="T89" fmla="*/ 631054 h 1811338"/>
              <a:gd name="T90" fmla="*/ 790210 w 2125663"/>
              <a:gd name="T91" fmla="*/ 732864 h 1811338"/>
              <a:gd name="T92" fmla="*/ 826306 w 2125663"/>
              <a:gd name="T93" fmla="*/ 873920 h 1811338"/>
              <a:gd name="T94" fmla="*/ 818064 w 2125663"/>
              <a:gd name="T95" fmla="*/ 959237 h 1811338"/>
              <a:gd name="T96" fmla="*/ 780831 w 2125663"/>
              <a:gd name="T97" fmla="*/ 1048534 h 1811338"/>
              <a:gd name="T98" fmla="*/ 687607 w 2125663"/>
              <a:gd name="T99" fmla="*/ 1148922 h 1811338"/>
              <a:gd name="T100" fmla="*/ 588983 w 2125663"/>
              <a:gd name="T101" fmla="*/ 1190727 h 1811338"/>
              <a:gd name="T102" fmla="*/ 525033 w 2125663"/>
              <a:gd name="T103" fmla="*/ 1182480 h 1811338"/>
              <a:gd name="T104" fmla="*/ 421293 w 2125663"/>
              <a:gd name="T105" fmla="*/ 1115081 h 1811338"/>
              <a:gd name="T106" fmla="*/ 345406 w 2125663"/>
              <a:gd name="T107" fmla="*/ 1002463 h 1811338"/>
              <a:gd name="T108" fmla="*/ 325511 w 2125663"/>
              <a:gd name="T109" fmla="*/ 929092 h 1811338"/>
              <a:gd name="T110" fmla="*/ 330627 w 2125663"/>
              <a:gd name="T111" fmla="*/ 813915 h 1811338"/>
              <a:gd name="T112" fmla="*/ 388324 w 2125663"/>
              <a:gd name="T113" fmla="*/ 686510 h 1811338"/>
              <a:gd name="T114" fmla="*/ 482400 w 2125663"/>
              <a:gd name="T115" fmla="*/ 608303 h 1811338"/>
              <a:gd name="T116" fmla="*/ 542939 w 2125663"/>
              <a:gd name="T117" fmla="*/ 589534 h 1811338"/>
              <a:gd name="T118" fmla="*/ 0 w 2125663"/>
              <a:gd name="T119" fmla="*/ 0 h 1811338"/>
              <a:gd name="T120" fmla="*/ 174993 w 2125663"/>
              <a:gd name="T121" fmla="*/ 1118883 h 181133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2125663" h="1811338">
                <a:moveTo>
                  <a:pt x="470017" y="1320800"/>
                </a:moveTo>
                <a:lnTo>
                  <a:pt x="470335" y="1343069"/>
                </a:lnTo>
                <a:lnTo>
                  <a:pt x="471286" y="1364382"/>
                </a:lnTo>
                <a:lnTo>
                  <a:pt x="472238" y="1385696"/>
                </a:lnTo>
                <a:lnTo>
                  <a:pt x="473190" y="1406374"/>
                </a:lnTo>
                <a:lnTo>
                  <a:pt x="474459" y="1426415"/>
                </a:lnTo>
                <a:lnTo>
                  <a:pt x="476363" y="1446139"/>
                </a:lnTo>
                <a:lnTo>
                  <a:pt x="478267" y="1464908"/>
                </a:lnTo>
                <a:lnTo>
                  <a:pt x="480170" y="1483677"/>
                </a:lnTo>
                <a:lnTo>
                  <a:pt x="482074" y="1501491"/>
                </a:lnTo>
                <a:lnTo>
                  <a:pt x="484612" y="1518988"/>
                </a:lnTo>
                <a:lnTo>
                  <a:pt x="487468" y="1535530"/>
                </a:lnTo>
                <a:lnTo>
                  <a:pt x="490323" y="1552072"/>
                </a:lnTo>
                <a:lnTo>
                  <a:pt x="493179" y="1567660"/>
                </a:lnTo>
                <a:lnTo>
                  <a:pt x="496352" y="1582611"/>
                </a:lnTo>
                <a:lnTo>
                  <a:pt x="500159" y="1597563"/>
                </a:lnTo>
                <a:lnTo>
                  <a:pt x="503649" y="1611560"/>
                </a:lnTo>
                <a:lnTo>
                  <a:pt x="507774" y="1624921"/>
                </a:lnTo>
                <a:lnTo>
                  <a:pt x="511899" y="1637646"/>
                </a:lnTo>
                <a:lnTo>
                  <a:pt x="516341" y="1650052"/>
                </a:lnTo>
                <a:lnTo>
                  <a:pt x="520783" y="1661505"/>
                </a:lnTo>
                <a:lnTo>
                  <a:pt x="525859" y="1672639"/>
                </a:lnTo>
                <a:lnTo>
                  <a:pt x="530936" y="1683137"/>
                </a:lnTo>
                <a:lnTo>
                  <a:pt x="536329" y="1692998"/>
                </a:lnTo>
                <a:lnTo>
                  <a:pt x="541723" y="1702224"/>
                </a:lnTo>
                <a:lnTo>
                  <a:pt x="547752" y="1710813"/>
                </a:lnTo>
                <a:lnTo>
                  <a:pt x="553463" y="1718766"/>
                </a:lnTo>
                <a:lnTo>
                  <a:pt x="559808" y="1726083"/>
                </a:lnTo>
                <a:lnTo>
                  <a:pt x="566154" y="1732763"/>
                </a:lnTo>
                <a:lnTo>
                  <a:pt x="573134" y="1739125"/>
                </a:lnTo>
                <a:lnTo>
                  <a:pt x="580114" y="1744215"/>
                </a:lnTo>
                <a:lnTo>
                  <a:pt x="587412" y="1749305"/>
                </a:lnTo>
                <a:lnTo>
                  <a:pt x="594709" y="1753123"/>
                </a:lnTo>
                <a:lnTo>
                  <a:pt x="594709" y="1499901"/>
                </a:lnTo>
                <a:lnTo>
                  <a:pt x="591537" y="1499264"/>
                </a:lnTo>
                <a:lnTo>
                  <a:pt x="588047" y="1498310"/>
                </a:lnTo>
                <a:lnTo>
                  <a:pt x="584874" y="1497038"/>
                </a:lnTo>
                <a:lnTo>
                  <a:pt x="582018" y="1495765"/>
                </a:lnTo>
                <a:lnTo>
                  <a:pt x="579163" y="1494175"/>
                </a:lnTo>
                <a:lnTo>
                  <a:pt x="576307" y="1491948"/>
                </a:lnTo>
                <a:lnTo>
                  <a:pt x="573769" y="1489721"/>
                </a:lnTo>
                <a:lnTo>
                  <a:pt x="571548" y="1487494"/>
                </a:lnTo>
                <a:lnTo>
                  <a:pt x="569327" y="1484949"/>
                </a:lnTo>
                <a:lnTo>
                  <a:pt x="567106" y="1482404"/>
                </a:lnTo>
                <a:lnTo>
                  <a:pt x="565519" y="1479223"/>
                </a:lnTo>
                <a:lnTo>
                  <a:pt x="564250" y="1476360"/>
                </a:lnTo>
                <a:lnTo>
                  <a:pt x="563298" y="1473179"/>
                </a:lnTo>
                <a:lnTo>
                  <a:pt x="562347" y="1469998"/>
                </a:lnTo>
                <a:lnTo>
                  <a:pt x="562029" y="1466180"/>
                </a:lnTo>
                <a:lnTo>
                  <a:pt x="561712" y="1462999"/>
                </a:lnTo>
                <a:lnTo>
                  <a:pt x="561712" y="1425143"/>
                </a:lnTo>
                <a:lnTo>
                  <a:pt x="562029" y="1421007"/>
                </a:lnTo>
                <a:lnTo>
                  <a:pt x="562664" y="1417508"/>
                </a:lnTo>
                <a:lnTo>
                  <a:pt x="563616" y="1414009"/>
                </a:lnTo>
                <a:lnTo>
                  <a:pt x="564885" y="1410191"/>
                </a:lnTo>
                <a:lnTo>
                  <a:pt x="566154" y="1407010"/>
                </a:lnTo>
                <a:lnTo>
                  <a:pt x="568375" y="1403829"/>
                </a:lnTo>
                <a:lnTo>
                  <a:pt x="570596" y="1400966"/>
                </a:lnTo>
                <a:lnTo>
                  <a:pt x="572817" y="1398103"/>
                </a:lnTo>
                <a:lnTo>
                  <a:pt x="575673" y="1395558"/>
                </a:lnTo>
                <a:lnTo>
                  <a:pt x="578528" y="1393649"/>
                </a:lnTo>
                <a:lnTo>
                  <a:pt x="581701" y="1391741"/>
                </a:lnTo>
                <a:lnTo>
                  <a:pt x="584874" y="1390150"/>
                </a:lnTo>
                <a:lnTo>
                  <a:pt x="588364" y="1388878"/>
                </a:lnTo>
                <a:lnTo>
                  <a:pt x="592171" y="1387605"/>
                </a:lnTo>
                <a:lnTo>
                  <a:pt x="595979" y="1386969"/>
                </a:lnTo>
                <a:lnTo>
                  <a:pt x="599786" y="1386969"/>
                </a:lnTo>
                <a:lnTo>
                  <a:pt x="682597" y="1386969"/>
                </a:lnTo>
                <a:lnTo>
                  <a:pt x="686721" y="1386969"/>
                </a:lnTo>
                <a:lnTo>
                  <a:pt x="690529" y="1387605"/>
                </a:lnTo>
                <a:lnTo>
                  <a:pt x="694019" y="1388878"/>
                </a:lnTo>
                <a:lnTo>
                  <a:pt x="697826" y="1390150"/>
                </a:lnTo>
                <a:lnTo>
                  <a:pt x="700999" y="1391741"/>
                </a:lnTo>
                <a:lnTo>
                  <a:pt x="704172" y="1393649"/>
                </a:lnTo>
                <a:lnTo>
                  <a:pt x="707345" y="1395558"/>
                </a:lnTo>
                <a:lnTo>
                  <a:pt x="709883" y="1398103"/>
                </a:lnTo>
                <a:lnTo>
                  <a:pt x="712104" y="1400966"/>
                </a:lnTo>
                <a:lnTo>
                  <a:pt x="714325" y="1403829"/>
                </a:lnTo>
                <a:lnTo>
                  <a:pt x="716229" y="1407010"/>
                </a:lnTo>
                <a:lnTo>
                  <a:pt x="718132" y="1410191"/>
                </a:lnTo>
                <a:lnTo>
                  <a:pt x="719402" y="1414009"/>
                </a:lnTo>
                <a:lnTo>
                  <a:pt x="720353" y="1417508"/>
                </a:lnTo>
                <a:lnTo>
                  <a:pt x="720671" y="1421007"/>
                </a:lnTo>
                <a:lnTo>
                  <a:pt x="720988" y="1425143"/>
                </a:lnTo>
                <a:lnTo>
                  <a:pt x="720988" y="1462999"/>
                </a:lnTo>
                <a:lnTo>
                  <a:pt x="720988" y="1466180"/>
                </a:lnTo>
                <a:lnTo>
                  <a:pt x="720353" y="1469998"/>
                </a:lnTo>
                <a:lnTo>
                  <a:pt x="719719" y="1473179"/>
                </a:lnTo>
                <a:lnTo>
                  <a:pt x="718450" y="1476360"/>
                </a:lnTo>
                <a:lnTo>
                  <a:pt x="716863" y="1479223"/>
                </a:lnTo>
                <a:lnTo>
                  <a:pt x="715277" y="1482404"/>
                </a:lnTo>
                <a:lnTo>
                  <a:pt x="713373" y="1484949"/>
                </a:lnTo>
                <a:lnTo>
                  <a:pt x="711469" y="1487494"/>
                </a:lnTo>
                <a:lnTo>
                  <a:pt x="708931" y="1489721"/>
                </a:lnTo>
                <a:lnTo>
                  <a:pt x="706710" y="1491948"/>
                </a:lnTo>
                <a:lnTo>
                  <a:pt x="703537" y="1494175"/>
                </a:lnTo>
                <a:lnTo>
                  <a:pt x="700682" y="1495765"/>
                </a:lnTo>
                <a:lnTo>
                  <a:pt x="697826" y="1497038"/>
                </a:lnTo>
                <a:lnTo>
                  <a:pt x="694653" y="1498310"/>
                </a:lnTo>
                <a:lnTo>
                  <a:pt x="691163" y="1499264"/>
                </a:lnTo>
                <a:lnTo>
                  <a:pt x="687991" y="1499901"/>
                </a:lnTo>
                <a:lnTo>
                  <a:pt x="687991" y="1753123"/>
                </a:lnTo>
                <a:lnTo>
                  <a:pt x="695605" y="1749305"/>
                </a:lnTo>
                <a:lnTo>
                  <a:pt x="702586" y="1744215"/>
                </a:lnTo>
                <a:lnTo>
                  <a:pt x="709566" y="1739125"/>
                </a:lnTo>
                <a:lnTo>
                  <a:pt x="716229" y="1732763"/>
                </a:lnTo>
                <a:lnTo>
                  <a:pt x="722892" y="1726083"/>
                </a:lnTo>
                <a:lnTo>
                  <a:pt x="729237" y="1718766"/>
                </a:lnTo>
                <a:lnTo>
                  <a:pt x="734948" y="1710813"/>
                </a:lnTo>
                <a:lnTo>
                  <a:pt x="740977" y="1702224"/>
                </a:lnTo>
                <a:lnTo>
                  <a:pt x="746371" y="1692998"/>
                </a:lnTo>
                <a:lnTo>
                  <a:pt x="751447" y="1683137"/>
                </a:lnTo>
                <a:lnTo>
                  <a:pt x="756841" y="1672639"/>
                </a:lnTo>
                <a:lnTo>
                  <a:pt x="761600" y="1661505"/>
                </a:lnTo>
                <a:lnTo>
                  <a:pt x="766359" y="1650052"/>
                </a:lnTo>
                <a:lnTo>
                  <a:pt x="770801" y="1637646"/>
                </a:lnTo>
                <a:lnTo>
                  <a:pt x="774926" y="1624921"/>
                </a:lnTo>
                <a:lnTo>
                  <a:pt x="779051" y="1611560"/>
                </a:lnTo>
                <a:lnTo>
                  <a:pt x="782541" y="1597563"/>
                </a:lnTo>
                <a:lnTo>
                  <a:pt x="786031" y="1582611"/>
                </a:lnTo>
                <a:lnTo>
                  <a:pt x="789521" y="1567660"/>
                </a:lnTo>
                <a:lnTo>
                  <a:pt x="792377" y="1552072"/>
                </a:lnTo>
                <a:lnTo>
                  <a:pt x="795232" y="1535530"/>
                </a:lnTo>
                <a:lnTo>
                  <a:pt x="797770" y="1518988"/>
                </a:lnTo>
                <a:lnTo>
                  <a:pt x="800626" y="1501491"/>
                </a:lnTo>
                <a:lnTo>
                  <a:pt x="802530" y="1483677"/>
                </a:lnTo>
                <a:lnTo>
                  <a:pt x="804751" y="1464908"/>
                </a:lnTo>
                <a:lnTo>
                  <a:pt x="806337" y="1446139"/>
                </a:lnTo>
                <a:lnTo>
                  <a:pt x="807923" y="1426415"/>
                </a:lnTo>
                <a:lnTo>
                  <a:pt x="809193" y="1406374"/>
                </a:lnTo>
                <a:lnTo>
                  <a:pt x="810779" y="1385696"/>
                </a:lnTo>
                <a:lnTo>
                  <a:pt x="811731" y="1364382"/>
                </a:lnTo>
                <a:lnTo>
                  <a:pt x="812365" y="1343069"/>
                </a:lnTo>
                <a:lnTo>
                  <a:pt x="813000" y="1320800"/>
                </a:lnTo>
                <a:lnTo>
                  <a:pt x="840921" y="1322709"/>
                </a:lnTo>
                <a:lnTo>
                  <a:pt x="866621" y="1324300"/>
                </a:lnTo>
                <a:lnTo>
                  <a:pt x="909771" y="1327481"/>
                </a:lnTo>
                <a:lnTo>
                  <a:pt x="938644" y="1330026"/>
                </a:lnTo>
                <a:lnTo>
                  <a:pt x="948797" y="1330980"/>
                </a:lnTo>
                <a:lnTo>
                  <a:pt x="956729" y="1331298"/>
                </a:lnTo>
                <a:lnTo>
                  <a:pt x="964661" y="1331934"/>
                </a:lnTo>
                <a:lnTo>
                  <a:pt x="972593" y="1332889"/>
                </a:lnTo>
                <a:lnTo>
                  <a:pt x="980208" y="1334161"/>
                </a:lnTo>
                <a:lnTo>
                  <a:pt x="987823" y="1335752"/>
                </a:lnTo>
                <a:lnTo>
                  <a:pt x="995437" y="1337979"/>
                </a:lnTo>
                <a:lnTo>
                  <a:pt x="1002418" y="1340205"/>
                </a:lnTo>
                <a:lnTo>
                  <a:pt x="1009715" y="1343387"/>
                </a:lnTo>
                <a:lnTo>
                  <a:pt x="1016378" y="1346250"/>
                </a:lnTo>
                <a:lnTo>
                  <a:pt x="1023358" y="1349749"/>
                </a:lnTo>
                <a:lnTo>
                  <a:pt x="1030021" y="1353885"/>
                </a:lnTo>
                <a:lnTo>
                  <a:pt x="1036050" y="1357702"/>
                </a:lnTo>
                <a:lnTo>
                  <a:pt x="1042395" y="1361837"/>
                </a:lnTo>
                <a:lnTo>
                  <a:pt x="1048106" y="1366927"/>
                </a:lnTo>
                <a:lnTo>
                  <a:pt x="1053817" y="1371699"/>
                </a:lnTo>
                <a:lnTo>
                  <a:pt x="1059211" y="1377107"/>
                </a:lnTo>
                <a:lnTo>
                  <a:pt x="1064605" y="1382197"/>
                </a:lnTo>
                <a:lnTo>
                  <a:pt x="1069364" y="1388241"/>
                </a:lnTo>
                <a:lnTo>
                  <a:pt x="1073806" y="1393967"/>
                </a:lnTo>
                <a:lnTo>
                  <a:pt x="1078248" y="1400012"/>
                </a:lnTo>
                <a:lnTo>
                  <a:pt x="1082373" y="1406374"/>
                </a:lnTo>
                <a:lnTo>
                  <a:pt x="1085863" y="1413054"/>
                </a:lnTo>
                <a:lnTo>
                  <a:pt x="1089670" y="1419735"/>
                </a:lnTo>
                <a:lnTo>
                  <a:pt x="1092843" y="1426734"/>
                </a:lnTo>
                <a:lnTo>
                  <a:pt x="1095381" y="1433732"/>
                </a:lnTo>
                <a:lnTo>
                  <a:pt x="1097920" y="1441049"/>
                </a:lnTo>
                <a:lnTo>
                  <a:pt x="1100141" y="1448684"/>
                </a:lnTo>
                <a:lnTo>
                  <a:pt x="1101727" y="1456000"/>
                </a:lnTo>
                <a:lnTo>
                  <a:pt x="1103314" y="1463635"/>
                </a:lnTo>
                <a:lnTo>
                  <a:pt x="1104265" y="1471588"/>
                </a:lnTo>
                <a:lnTo>
                  <a:pt x="1104900" y="1479541"/>
                </a:lnTo>
                <a:lnTo>
                  <a:pt x="1104900" y="1487494"/>
                </a:lnTo>
                <a:lnTo>
                  <a:pt x="1104900" y="1686000"/>
                </a:lnTo>
                <a:lnTo>
                  <a:pt x="1104900" y="1690135"/>
                </a:lnTo>
                <a:lnTo>
                  <a:pt x="1104265" y="1693953"/>
                </a:lnTo>
                <a:lnTo>
                  <a:pt x="1103631" y="1697770"/>
                </a:lnTo>
                <a:lnTo>
                  <a:pt x="1102362" y="1701906"/>
                </a:lnTo>
                <a:lnTo>
                  <a:pt x="1101093" y="1705405"/>
                </a:lnTo>
                <a:lnTo>
                  <a:pt x="1099189" y="1709222"/>
                </a:lnTo>
                <a:lnTo>
                  <a:pt x="1096968" y="1713040"/>
                </a:lnTo>
                <a:lnTo>
                  <a:pt x="1094430" y="1716221"/>
                </a:lnTo>
                <a:lnTo>
                  <a:pt x="1091891" y="1719720"/>
                </a:lnTo>
                <a:lnTo>
                  <a:pt x="1089036" y="1722901"/>
                </a:lnTo>
                <a:lnTo>
                  <a:pt x="1085546" y="1726719"/>
                </a:lnTo>
                <a:lnTo>
                  <a:pt x="1082056" y="1729900"/>
                </a:lnTo>
                <a:lnTo>
                  <a:pt x="1078248" y="1732763"/>
                </a:lnTo>
                <a:lnTo>
                  <a:pt x="1074124" y="1736262"/>
                </a:lnTo>
                <a:lnTo>
                  <a:pt x="1069682" y="1739125"/>
                </a:lnTo>
                <a:lnTo>
                  <a:pt x="1065240" y="1741989"/>
                </a:lnTo>
                <a:lnTo>
                  <a:pt x="1055404" y="1748033"/>
                </a:lnTo>
                <a:lnTo>
                  <a:pt x="1044299" y="1753441"/>
                </a:lnTo>
                <a:lnTo>
                  <a:pt x="1032560" y="1758531"/>
                </a:lnTo>
                <a:lnTo>
                  <a:pt x="1019868" y="1763939"/>
                </a:lnTo>
                <a:lnTo>
                  <a:pt x="1005908" y="1768392"/>
                </a:lnTo>
                <a:lnTo>
                  <a:pt x="991630" y="1773164"/>
                </a:lnTo>
                <a:lnTo>
                  <a:pt x="976718" y="1777300"/>
                </a:lnTo>
                <a:lnTo>
                  <a:pt x="960854" y="1781117"/>
                </a:lnTo>
                <a:lnTo>
                  <a:pt x="944038" y="1784934"/>
                </a:lnTo>
                <a:lnTo>
                  <a:pt x="927222" y="1788434"/>
                </a:lnTo>
                <a:lnTo>
                  <a:pt x="909454" y="1791615"/>
                </a:lnTo>
                <a:lnTo>
                  <a:pt x="891369" y="1794796"/>
                </a:lnTo>
                <a:lnTo>
                  <a:pt x="872332" y="1797341"/>
                </a:lnTo>
                <a:lnTo>
                  <a:pt x="853295" y="1799886"/>
                </a:lnTo>
                <a:lnTo>
                  <a:pt x="833941" y="1801795"/>
                </a:lnTo>
                <a:lnTo>
                  <a:pt x="813952" y="1804022"/>
                </a:lnTo>
                <a:lnTo>
                  <a:pt x="793328" y="1805930"/>
                </a:lnTo>
                <a:lnTo>
                  <a:pt x="773022" y="1807203"/>
                </a:lnTo>
                <a:lnTo>
                  <a:pt x="752399" y="1808475"/>
                </a:lnTo>
                <a:lnTo>
                  <a:pt x="731458" y="1809748"/>
                </a:lnTo>
                <a:lnTo>
                  <a:pt x="710200" y="1810384"/>
                </a:lnTo>
                <a:lnTo>
                  <a:pt x="688942" y="1811020"/>
                </a:lnTo>
                <a:lnTo>
                  <a:pt x="667684" y="1811338"/>
                </a:lnTo>
                <a:lnTo>
                  <a:pt x="646427" y="1811338"/>
                </a:lnTo>
                <a:lnTo>
                  <a:pt x="625486" y="1811338"/>
                </a:lnTo>
                <a:lnTo>
                  <a:pt x="603911" y="1811020"/>
                </a:lnTo>
                <a:lnTo>
                  <a:pt x="582653" y="1810384"/>
                </a:lnTo>
                <a:lnTo>
                  <a:pt x="561395" y="1809748"/>
                </a:lnTo>
                <a:lnTo>
                  <a:pt x="540137" y="1808475"/>
                </a:lnTo>
                <a:lnTo>
                  <a:pt x="518879" y="1807203"/>
                </a:lnTo>
                <a:lnTo>
                  <a:pt x="498573" y="1805930"/>
                </a:lnTo>
                <a:lnTo>
                  <a:pt x="477632" y="1804022"/>
                </a:lnTo>
                <a:lnTo>
                  <a:pt x="457326" y="1801795"/>
                </a:lnTo>
                <a:lnTo>
                  <a:pt x="437337" y="1799886"/>
                </a:lnTo>
                <a:lnTo>
                  <a:pt x="417983" y="1797341"/>
                </a:lnTo>
                <a:lnTo>
                  <a:pt x="398629" y="1794796"/>
                </a:lnTo>
                <a:lnTo>
                  <a:pt x="379909" y="1791615"/>
                </a:lnTo>
                <a:lnTo>
                  <a:pt x="361824" y="1788434"/>
                </a:lnTo>
                <a:lnTo>
                  <a:pt x="344056" y="1784934"/>
                </a:lnTo>
                <a:lnTo>
                  <a:pt x="327240" y="1781117"/>
                </a:lnTo>
                <a:lnTo>
                  <a:pt x="310741" y="1777300"/>
                </a:lnTo>
                <a:lnTo>
                  <a:pt x="295195" y="1773164"/>
                </a:lnTo>
                <a:lnTo>
                  <a:pt x="280600" y="1768392"/>
                </a:lnTo>
                <a:lnTo>
                  <a:pt x="266322" y="1763939"/>
                </a:lnTo>
                <a:lnTo>
                  <a:pt x="252996" y="1758531"/>
                </a:lnTo>
                <a:lnTo>
                  <a:pt x="240622" y="1753441"/>
                </a:lnTo>
                <a:lnTo>
                  <a:pt x="229517" y="1748033"/>
                </a:lnTo>
                <a:lnTo>
                  <a:pt x="219047" y="1741989"/>
                </a:lnTo>
                <a:lnTo>
                  <a:pt x="214288" y="1739125"/>
                </a:lnTo>
                <a:lnTo>
                  <a:pt x="209846" y="1736262"/>
                </a:lnTo>
                <a:lnTo>
                  <a:pt x="205404" y="1732763"/>
                </a:lnTo>
                <a:lnTo>
                  <a:pt x="201596" y="1729900"/>
                </a:lnTo>
                <a:lnTo>
                  <a:pt x="198106" y="1726719"/>
                </a:lnTo>
                <a:lnTo>
                  <a:pt x="194299" y="1722901"/>
                </a:lnTo>
                <a:lnTo>
                  <a:pt x="191443" y="1719720"/>
                </a:lnTo>
                <a:lnTo>
                  <a:pt x="188588" y="1716221"/>
                </a:lnTo>
                <a:lnTo>
                  <a:pt x="186367" y="1713040"/>
                </a:lnTo>
                <a:lnTo>
                  <a:pt x="183828" y="1709222"/>
                </a:lnTo>
                <a:lnTo>
                  <a:pt x="181925" y="1705405"/>
                </a:lnTo>
                <a:lnTo>
                  <a:pt x="180338" y="1701906"/>
                </a:lnTo>
                <a:lnTo>
                  <a:pt x="179386" y="1697770"/>
                </a:lnTo>
                <a:lnTo>
                  <a:pt x="178435" y="1693953"/>
                </a:lnTo>
                <a:lnTo>
                  <a:pt x="177800" y="1690135"/>
                </a:lnTo>
                <a:lnTo>
                  <a:pt x="177800" y="1686000"/>
                </a:lnTo>
                <a:lnTo>
                  <a:pt x="177800" y="1487494"/>
                </a:lnTo>
                <a:lnTo>
                  <a:pt x="178117" y="1479541"/>
                </a:lnTo>
                <a:lnTo>
                  <a:pt x="178435" y="1471588"/>
                </a:lnTo>
                <a:lnTo>
                  <a:pt x="179386" y="1463635"/>
                </a:lnTo>
                <a:lnTo>
                  <a:pt x="180973" y="1456000"/>
                </a:lnTo>
                <a:lnTo>
                  <a:pt x="182559" y="1448684"/>
                </a:lnTo>
                <a:lnTo>
                  <a:pt x="184463" y="1441049"/>
                </a:lnTo>
                <a:lnTo>
                  <a:pt x="187318" y="1433732"/>
                </a:lnTo>
                <a:lnTo>
                  <a:pt x="190174" y="1426734"/>
                </a:lnTo>
                <a:lnTo>
                  <a:pt x="193030" y="1419735"/>
                </a:lnTo>
                <a:lnTo>
                  <a:pt x="196520" y="1413054"/>
                </a:lnTo>
                <a:lnTo>
                  <a:pt x="200327" y="1406374"/>
                </a:lnTo>
                <a:lnTo>
                  <a:pt x="204452" y="1400012"/>
                </a:lnTo>
                <a:lnTo>
                  <a:pt x="208576" y="1393967"/>
                </a:lnTo>
                <a:lnTo>
                  <a:pt x="213336" y="1388241"/>
                </a:lnTo>
                <a:lnTo>
                  <a:pt x="218095" y="1382197"/>
                </a:lnTo>
                <a:lnTo>
                  <a:pt x="223489" y="1377107"/>
                </a:lnTo>
                <a:lnTo>
                  <a:pt x="228883" y="1371699"/>
                </a:lnTo>
                <a:lnTo>
                  <a:pt x="234594" y="1366927"/>
                </a:lnTo>
                <a:lnTo>
                  <a:pt x="240305" y="1361837"/>
                </a:lnTo>
                <a:lnTo>
                  <a:pt x="246650" y="1357702"/>
                </a:lnTo>
                <a:lnTo>
                  <a:pt x="252679" y="1353885"/>
                </a:lnTo>
                <a:lnTo>
                  <a:pt x="259659" y="1349749"/>
                </a:lnTo>
                <a:lnTo>
                  <a:pt x="266005" y="1346250"/>
                </a:lnTo>
                <a:lnTo>
                  <a:pt x="272985" y="1343387"/>
                </a:lnTo>
                <a:lnTo>
                  <a:pt x="280282" y="1340205"/>
                </a:lnTo>
                <a:lnTo>
                  <a:pt x="287263" y="1337979"/>
                </a:lnTo>
                <a:lnTo>
                  <a:pt x="294877" y="1335752"/>
                </a:lnTo>
                <a:lnTo>
                  <a:pt x="302492" y="1334161"/>
                </a:lnTo>
                <a:lnTo>
                  <a:pt x="310107" y="1332889"/>
                </a:lnTo>
                <a:lnTo>
                  <a:pt x="318039" y="1331934"/>
                </a:lnTo>
                <a:lnTo>
                  <a:pt x="325971" y="1331298"/>
                </a:lnTo>
                <a:lnTo>
                  <a:pt x="333903" y="1330980"/>
                </a:lnTo>
                <a:lnTo>
                  <a:pt x="344056" y="1330026"/>
                </a:lnTo>
                <a:lnTo>
                  <a:pt x="372929" y="1327481"/>
                </a:lnTo>
                <a:lnTo>
                  <a:pt x="415762" y="1324300"/>
                </a:lnTo>
                <a:lnTo>
                  <a:pt x="441779" y="1322709"/>
                </a:lnTo>
                <a:lnTo>
                  <a:pt x="470017" y="1320800"/>
                </a:lnTo>
                <a:close/>
                <a:moveTo>
                  <a:pt x="1004887" y="995363"/>
                </a:moveTo>
                <a:lnTo>
                  <a:pt x="1176337" y="995363"/>
                </a:lnTo>
                <a:lnTo>
                  <a:pt x="1176337" y="1265238"/>
                </a:lnTo>
                <a:lnTo>
                  <a:pt x="1004887" y="1265238"/>
                </a:lnTo>
                <a:lnTo>
                  <a:pt x="1004887" y="995363"/>
                </a:lnTo>
                <a:close/>
                <a:moveTo>
                  <a:pt x="493561" y="847408"/>
                </a:moveTo>
                <a:lnTo>
                  <a:pt x="491024" y="847726"/>
                </a:lnTo>
                <a:lnTo>
                  <a:pt x="488804" y="848043"/>
                </a:lnTo>
                <a:lnTo>
                  <a:pt x="485950" y="848996"/>
                </a:lnTo>
                <a:lnTo>
                  <a:pt x="483730" y="849948"/>
                </a:lnTo>
                <a:lnTo>
                  <a:pt x="481510" y="851218"/>
                </a:lnTo>
                <a:lnTo>
                  <a:pt x="479290" y="852806"/>
                </a:lnTo>
                <a:lnTo>
                  <a:pt x="475167" y="856933"/>
                </a:lnTo>
                <a:lnTo>
                  <a:pt x="470727" y="861061"/>
                </a:lnTo>
                <a:lnTo>
                  <a:pt x="466604" y="865823"/>
                </a:lnTo>
                <a:lnTo>
                  <a:pt x="462482" y="871221"/>
                </a:lnTo>
                <a:lnTo>
                  <a:pt x="454553" y="882651"/>
                </a:lnTo>
                <a:lnTo>
                  <a:pt x="448527" y="890906"/>
                </a:lnTo>
                <a:lnTo>
                  <a:pt x="442819" y="899478"/>
                </a:lnTo>
                <a:lnTo>
                  <a:pt x="436793" y="908368"/>
                </a:lnTo>
                <a:lnTo>
                  <a:pt x="431402" y="917893"/>
                </a:lnTo>
                <a:lnTo>
                  <a:pt x="429499" y="926783"/>
                </a:lnTo>
                <a:lnTo>
                  <a:pt x="427596" y="935673"/>
                </a:lnTo>
                <a:lnTo>
                  <a:pt x="426010" y="945198"/>
                </a:lnTo>
                <a:lnTo>
                  <a:pt x="424742" y="954406"/>
                </a:lnTo>
                <a:lnTo>
                  <a:pt x="423790" y="963931"/>
                </a:lnTo>
                <a:lnTo>
                  <a:pt x="423156" y="973773"/>
                </a:lnTo>
                <a:lnTo>
                  <a:pt x="422839" y="982981"/>
                </a:lnTo>
                <a:lnTo>
                  <a:pt x="422839" y="992823"/>
                </a:lnTo>
                <a:lnTo>
                  <a:pt x="423156" y="1007111"/>
                </a:lnTo>
                <a:lnTo>
                  <a:pt x="424107" y="1020764"/>
                </a:lnTo>
                <a:lnTo>
                  <a:pt x="426010" y="1034099"/>
                </a:lnTo>
                <a:lnTo>
                  <a:pt x="428547" y="1047434"/>
                </a:lnTo>
                <a:lnTo>
                  <a:pt x="432036" y="1060769"/>
                </a:lnTo>
                <a:lnTo>
                  <a:pt x="435525" y="1073469"/>
                </a:lnTo>
                <a:lnTo>
                  <a:pt x="439965" y="1086169"/>
                </a:lnTo>
                <a:lnTo>
                  <a:pt x="445039" y="1098551"/>
                </a:lnTo>
                <a:lnTo>
                  <a:pt x="450430" y="1110934"/>
                </a:lnTo>
                <a:lnTo>
                  <a:pt x="456456" y="1122999"/>
                </a:lnTo>
                <a:lnTo>
                  <a:pt x="462799" y="1134429"/>
                </a:lnTo>
                <a:lnTo>
                  <a:pt x="469459" y="1145541"/>
                </a:lnTo>
                <a:lnTo>
                  <a:pt x="477070" y="1156019"/>
                </a:lnTo>
                <a:lnTo>
                  <a:pt x="484364" y="1166496"/>
                </a:lnTo>
                <a:lnTo>
                  <a:pt x="492293" y="1176656"/>
                </a:lnTo>
                <a:lnTo>
                  <a:pt x="500539" y="1186181"/>
                </a:lnTo>
                <a:lnTo>
                  <a:pt x="508784" y="1195389"/>
                </a:lnTo>
                <a:lnTo>
                  <a:pt x="517347" y="1204279"/>
                </a:lnTo>
                <a:lnTo>
                  <a:pt x="526227" y="1212216"/>
                </a:lnTo>
                <a:lnTo>
                  <a:pt x="535107" y="1220154"/>
                </a:lnTo>
                <a:lnTo>
                  <a:pt x="543987" y="1227456"/>
                </a:lnTo>
                <a:lnTo>
                  <a:pt x="553184" y="1234124"/>
                </a:lnTo>
                <a:lnTo>
                  <a:pt x="562381" y="1240474"/>
                </a:lnTo>
                <a:lnTo>
                  <a:pt x="571578" y="1245871"/>
                </a:lnTo>
                <a:lnTo>
                  <a:pt x="580775" y="1250951"/>
                </a:lnTo>
                <a:lnTo>
                  <a:pt x="589655" y="1255079"/>
                </a:lnTo>
                <a:lnTo>
                  <a:pt x="598853" y="1258889"/>
                </a:lnTo>
                <a:lnTo>
                  <a:pt x="607732" y="1262381"/>
                </a:lnTo>
                <a:lnTo>
                  <a:pt x="616612" y="1264604"/>
                </a:lnTo>
                <a:lnTo>
                  <a:pt x="624858" y="1266509"/>
                </a:lnTo>
                <a:lnTo>
                  <a:pt x="633421" y="1267461"/>
                </a:lnTo>
                <a:lnTo>
                  <a:pt x="641349" y="1267779"/>
                </a:lnTo>
                <a:lnTo>
                  <a:pt x="649595" y="1267461"/>
                </a:lnTo>
                <a:lnTo>
                  <a:pt x="657524" y="1266509"/>
                </a:lnTo>
                <a:lnTo>
                  <a:pt x="666404" y="1264604"/>
                </a:lnTo>
                <a:lnTo>
                  <a:pt x="674967" y="1262381"/>
                </a:lnTo>
                <a:lnTo>
                  <a:pt x="684164" y="1258889"/>
                </a:lnTo>
                <a:lnTo>
                  <a:pt x="692726" y="1255079"/>
                </a:lnTo>
                <a:lnTo>
                  <a:pt x="701924" y="1250951"/>
                </a:lnTo>
                <a:lnTo>
                  <a:pt x="711121" y="1245871"/>
                </a:lnTo>
                <a:lnTo>
                  <a:pt x="720318" y="1240474"/>
                </a:lnTo>
                <a:lnTo>
                  <a:pt x="729515" y="1234124"/>
                </a:lnTo>
                <a:lnTo>
                  <a:pt x="738395" y="1227456"/>
                </a:lnTo>
                <a:lnTo>
                  <a:pt x="747592" y="1220154"/>
                </a:lnTo>
                <a:lnTo>
                  <a:pt x="756472" y="1212216"/>
                </a:lnTo>
                <a:lnTo>
                  <a:pt x="765352" y="1204279"/>
                </a:lnTo>
                <a:lnTo>
                  <a:pt x="773915" y="1195389"/>
                </a:lnTo>
                <a:lnTo>
                  <a:pt x="782160" y="1186181"/>
                </a:lnTo>
                <a:lnTo>
                  <a:pt x="790406" y="1176656"/>
                </a:lnTo>
                <a:lnTo>
                  <a:pt x="798652" y="1166496"/>
                </a:lnTo>
                <a:lnTo>
                  <a:pt x="805946" y="1156019"/>
                </a:lnTo>
                <a:lnTo>
                  <a:pt x="813240" y="1145541"/>
                </a:lnTo>
                <a:lnTo>
                  <a:pt x="819900" y="1134429"/>
                </a:lnTo>
                <a:lnTo>
                  <a:pt x="826243" y="1122999"/>
                </a:lnTo>
                <a:lnTo>
                  <a:pt x="831952" y="1110934"/>
                </a:lnTo>
                <a:lnTo>
                  <a:pt x="837660" y="1098551"/>
                </a:lnTo>
                <a:lnTo>
                  <a:pt x="842417" y="1086169"/>
                </a:lnTo>
                <a:lnTo>
                  <a:pt x="847174" y="1073469"/>
                </a:lnTo>
                <a:lnTo>
                  <a:pt x="850980" y="1060769"/>
                </a:lnTo>
                <a:lnTo>
                  <a:pt x="853834" y="1047434"/>
                </a:lnTo>
                <a:lnTo>
                  <a:pt x="856689" y="1034099"/>
                </a:lnTo>
                <a:lnTo>
                  <a:pt x="858592" y="1020764"/>
                </a:lnTo>
                <a:lnTo>
                  <a:pt x="859543" y="1007111"/>
                </a:lnTo>
                <a:lnTo>
                  <a:pt x="860177" y="992823"/>
                </a:lnTo>
                <a:lnTo>
                  <a:pt x="859860" y="984886"/>
                </a:lnTo>
                <a:lnTo>
                  <a:pt x="859543" y="976313"/>
                </a:lnTo>
                <a:lnTo>
                  <a:pt x="837343" y="975361"/>
                </a:lnTo>
                <a:lnTo>
                  <a:pt x="814509" y="973773"/>
                </a:lnTo>
                <a:lnTo>
                  <a:pt x="791040" y="970916"/>
                </a:lnTo>
                <a:lnTo>
                  <a:pt x="767255" y="968058"/>
                </a:lnTo>
                <a:lnTo>
                  <a:pt x="743469" y="964566"/>
                </a:lnTo>
                <a:lnTo>
                  <a:pt x="719366" y="960438"/>
                </a:lnTo>
                <a:lnTo>
                  <a:pt x="695898" y="955041"/>
                </a:lnTo>
                <a:lnTo>
                  <a:pt x="684481" y="952501"/>
                </a:lnTo>
                <a:lnTo>
                  <a:pt x="673064" y="949643"/>
                </a:lnTo>
                <a:lnTo>
                  <a:pt x="661964" y="946468"/>
                </a:lnTo>
                <a:lnTo>
                  <a:pt x="651181" y="943293"/>
                </a:lnTo>
                <a:lnTo>
                  <a:pt x="640398" y="940118"/>
                </a:lnTo>
                <a:lnTo>
                  <a:pt x="629932" y="936308"/>
                </a:lnTo>
                <a:lnTo>
                  <a:pt x="620101" y="932816"/>
                </a:lnTo>
                <a:lnTo>
                  <a:pt x="610270" y="929006"/>
                </a:lnTo>
                <a:lnTo>
                  <a:pt x="601073" y="924878"/>
                </a:lnTo>
                <a:lnTo>
                  <a:pt x="592510" y="921068"/>
                </a:lnTo>
                <a:lnTo>
                  <a:pt x="583947" y="916941"/>
                </a:lnTo>
                <a:lnTo>
                  <a:pt x="576018" y="912178"/>
                </a:lnTo>
                <a:lnTo>
                  <a:pt x="568724" y="907733"/>
                </a:lnTo>
                <a:lnTo>
                  <a:pt x="561747" y="903288"/>
                </a:lnTo>
                <a:lnTo>
                  <a:pt x="555404" y="898208"/>
                </a:lnTo>
                <a:lnTo>
                  <a:pt x="550013" y="893128"/>
                </a:lnTo>
                <a:lnTo>
                  <a:pt x="544938" y="887731"/>
                </a:lnTo>
                <a:lnTo>
                  <a:pt x="540498" y="882651"/>
                </a:lnTo>
                <a:lnTo>
                  <a:pt x="536376" y="876936"/>
                </a:lnTo>
                <a:lnTo>
                  <a:pt x="532253" y="872173"/>
                </a:lnTo>
                <a:lnTo>
                  <a:pt x="528447" y="867728"/>
                </a:lnTo>
                <a:lnTo>
                  <a:pt x="524641" y="863601"/>
                </a:lnTo>
                <a:lnTo>
                  <a:pt x="520836" y="860426"/>
                </a:lnTo>
                <a:lnTo>
                  <a:pt x="517347" y="857251"/>
                </a:lnTo>
                <a:lnTo>
                  <a:pt x="514176" y="854393"/>
                </a:lnTo>
                <a:lnTo>
                  <a:pt x="511004" y="852488"/>
                </a:lnTo>
                <a:lnTo>
                  <a:pt x="507833" y="850583"/>
                </a:lnTo>
                <a:lnTo>
                  <a:pt x="504661" y="849313"/>
                </a:lnTo>
                <a:lnTo>
                  <a:pt x="501807" y="848361"/>
                </a:lnTo>
                <a:lnTo>
                  <a:pt x="499270" y="847726"/>
                </a:lnTo>
                <a:lnTo>
                  <a:pt x="496099" y="847408"/>
                </a:lnTo>
                <a:lnTo>
                  <a:pt x="493561" y="847408"/>
                </a:lnTo>
                <a:close/>
                <a:moveTo>
                  <a:pt x="1304925" y="828675"/>
                </a:moveTo>
                <a:lnTo>
                  <a:pt x="1476375" y="828675"/>
                </a:lnTo>
                <a:lnTo>
                  <a:pt x="1476375" y="1252538"/>
                </a:lnTo>
                <a:lnTo>
                  <a:pt x="1304925" y="1252538"/>
                </a:lnTo>
                <a:lnTo>
                  <a:pt x="1304925" y="828675"/>
                </a:lnTo>
                <a:close/>
                <a:moveTo>
                  <a:pt x="634055" y="655638"/>
                </a:moveTo>
                <a:lnTo>
                  <a:pt x="641349" y="655638"/>
                </a:lnTo>
                <a:lnTo>
                  <a:pt x="648644" y="655638"/>
                </a:lnTo>
                <a:lnTo>
                  <a:pt x="655938" y="655956"/>
                </a:lnTo>
                <a:lnTo>
                  <a:pt x="662915" y="656591"/>
                </a:lnTo>
                <a:lnTo>
                  <a:pt x="669892" y="657226"/>
                </a:lnTo>
                <a:lnTo>
                  <a:pt x="677187" y="658178"/>
                </a:lnTo>
                <a:lnTo>
                  <a:pt x="684164" y="659766"/>
                </a:lnTo>
                <a:lnTo>
                  <a:pt x="691141" y="661036"/>
                </a:lnTo>
                <a:lnTo>
                  <a:pt x="698118" y="662623"/>
                </a:lnTo>
                <a:lnTo>
                  <a:pt x="704778" y="664211"/>
                </a:lnTo>
                <a:lnTo>
                  <a:pt x="711438" y="666433"/>
                </a:lnTo>
                <a:lnTo>
                  <a:pt x="718415" y="668338"/>
                </a:lnTo>
                <a:lnTo>
                  <a:pt x="724758" y="670878"/>
                </a:lnTo>
                <a:lnTo>
                  <a:pt x="731418" y="673418"/>
                </a:lnTo>
                <a:lnTo>
                  <a:pt x="737761" y="676276"/>
                </a:lnTo>
                <a:lnTo>
                  <a:pt x="744421" y="679133"/>
                </a:lnTo>
                <a:lnTo>
                  <a:pt x="750446" y="682308"/>
                </a:lnTo>
                <a:lnTo>
                  <a:pt x="763132" y="688976"/>
                </a:lnTo>
                <a:lnTo>
                  <a:pt x="775500" y="696596"/>
                </a:lnTo>
                <a:lnTo>
                  <a:pt x="787235" y="704533"/>
                </a:lnTo>
                <a:lnTo>
                  <a:pt x="798652" y="713423"/>
                </a:lnTo>
                <a:lnTo>
                  <a:pt x="809435" y="722631"/>
                </a:lnTo>
                <a:lnTo>
                  <a:pt x="819900" y="732791"/>
                </a:lnTo>
                <a:lnTo>
                  <a:pt x="830049" y="743586"/>
                </a:lnTo>
                <a:lnTo>
                  <a:pt x="839880" y="754698"/>
                </a:lnTo>
                <a:lnTo>
                  <a:pt x="849394" y="766446"/>
                </a:lnTo>
                <a:lnTo>
                  <a:pt x="858274" y="778511"/>
                </a:lnTo>
                <a:lnTo>
                  <a:pt x="866520" y="791211"/>
                </a:lnTo>
                <a:lnTo>
                  <a:pt x="874449" y="804546"/>
                </a:lnTo>
                <a:lnTo>
                  <a:pt x="881743" y="818198"/>
                </a:lnTo>
                <a:lnTo>
                  <a:pt x="888403" y="832168"/>
                </a:lnTo>
                <a:lnTo>
                  <a:pt x="894746" y="847091"/>
                </a:lnTo>
                <a:lnTo>
                  <a:pt x="900137" y="861696"/>
                </a:lnTo>
                <a:lnTo>
                  <a:pt x="905529" y="876936"/>
                </a:lnTo>
                <a:lnTo>
                  <a:pt x="909651" y="892811"/>
                </a:lnTo>
                <a:lnTo>
                  <a:pt x="913457" y="908686"/>
                </a:lnTo>
                <a:lnTo>
                  <a:pt x="916946" y="924878"/>
                </a:lnTo>
                <a:lnTo>
                  <a:pt x="919166" y="941706"/>
                </a:lnTo>
                <a:lnTo>
                  <a:pt x="921068" y="958533"/>
                </a:lnTo>
                <a:lnTo>
                  <a:pt x="922020" y="975678"/>
                </a:lnTo>
                <a:lnTo>
                  <a:pt x="922337" y="992823"/>
                </a:lnTo>
                <a:lnTo>
                  <a:pt x="922337" y="1002031"/>
                </a:lnTo>
                <a:lnTo>
                  <a:pt x="922020" y="1010921"/>
                </a:lnTo>
                <a:lnTo>
                  <a:pt x="921386" y="1019811"/>
                </a:lnTo>
                <a:lnTo>
                  <a:pt x="920434" y="1028384"/>
                </a:lnTo>
                <a:lnTo>
                  <a:pt x="919483" y="1037274"/>
                </a:lnTo>
                <a:lnTo>
                  <a:pt x="918214" y="1045846"/>
                </a:lnTo>
                <a:lnTo>
                  <a:pt x="916628" y="1054419"/>
                </a:lnTo>
                <a:lnTo>
                  <a:pt x="915043" y="1062674"/>
                </a:lnTo>
                <a:lnTo>
                  <a:pt x="912823" y="1070929"/>
                </a:lnTo>
                <a:lnTo>
                  <a:pt x="910603" y="1079501"/>
                </a:lnTo>
                <a:lnTo>
                  <a:pt x="908383" y="1087756"/>
                </a:lnTo>
                <a:lnTo>
                  <a:pt x="906163" y="1095694"/>
                </a:lnTo>
                <a:lnTo>
                  <a:pt x="903309" y="1103631"/>
                </a:lnTo>
                <a:lnTo>
                  <a:pt x="900137" y="1111569"/>
                </a:lnTo>
                <a:lnTo>
                  <a:pt x="897283" y="1119189"/>
                </a:lnTo>
                <a:lnTo>
                  <a:pt x="894111" y="1126809"/>
                </a:lnTo>
                <a:lnTo>
                  <a:pt x="887134" y="1141731"/>
                </a:lnTo>
                <a:lnTo>
                  <a:pt x="879523" y="1156336"/>
                </a:lnTo>
                <a:lnTo>
                  <a:pt x="871277" y="1170624"/>
                </a:lnTo>
                <a:lnTo>
                  <a:pt x="862714" y="1184276"/>
                </a:lnTo>
                <a:lnTo>
                  <a:pt x="853517" y="1197611"/>
                </a:lnTo>
                <a:lnTo>
                  <a:pt x="843686" y="1209994"/>
                </a:lnTo>
                <a:lnTo>
                  <a:pt x="833854" y="1222376"/>
                </a:lnTo>
                <a:lnTo>
                  <a:pt x="823389" y="1233806"/>
                </a:lnTo>
                <a:lnTo>
                  <a:pt x="812606" y="1244919"/>
                </a:lnTo>
                <a:lnTo>
                  <a:pt x="801823" y="1255396"/>
                </a:lnTo>
                <a:lnTo>
                  <a:pt x="790406" y="1265239"/>
                </a:lnTo>
                <a:lnTo>
                  <a:pt x="778989" y="1274446"/>
                </a:lnTo>
                <a:lnTo>
                  <a:pt x="767255" y="1282701"/>
                </a:lnTo>
                <a:lnTo>
                  <a:pt x="755521" y="1290956"/>
                </a:lnTo>
                <a:lnTo>
                  <a:pt x="743786" y="1298259"/>
                </a:lnTo>
                <a:lnTo>
                  <a:pt x="732052" y="1304609"/>
                </a:lnTo>
                <a:lnTo>
                  <a:pt x="720318" y="1310641"/>
                </a:lnTo>
                <a:lnTo>
                  <a:pt x="708584" y="1315721"/>
                </a:lnTo>
                <a:lnTo>
                  <a:pt x="696849" y="1320166"/>
                </a:lnTo>
                <a:lnTo>
                  <a:pt x="685432" y="1323659"/>
                </a:lnTo>
                <a:lnTo>
                  <a:pt x="674015" y="1326516"/>
                </a:lnTo>
                <a:lnTo>
                  <a:pt x="662915" y="1328421"/>
                </a:lnTo>
                <a:lnTo>
                  <a:pt x="657207" y="1329374"/>
                </a:lnTo>
                <a:lnTo>
                  <a:pt x="652132" y="1329691"/>
                </a:lnTo>
                <a:lnTo>
                  <a:pt x="646424" y="1330009"/>
                </a:lnTo>
                <a:lnTo>
                  <a:pt x="641349" y="1330326"/>
                </a:lnTo>
                <a:lnTo>
                  <a:pt x="635958" y="1330009"/>
                </a:lnTo>
                <a:lnTo>
                  <a:pt x="630884" y="1329691"/>
                </a:lnTo>
                <a:lnTo>
                  <a:pt x="625492" y="1329374"/>
                </a:lnTo>
                <a:lnTo>
                  <a:pt x="620101" y="1328421"/>
                </a:lnTo>
                <a:lnTo>
                  <a:pt x="609001" y="1326516"/>
                </a:lnTo>
                <a:lnTo>
                  <a:pt x="597584" y="1323659"/>
                </a:lnTo>
                <a:lnTo>
                  <a:pt x="585850" y="1320166"/>
                </a:lnTo>
                <a:lnTo>
                  <a:pt x="574433" y="1315721"/>
                </a:lnTo>
                <a:lnTo>
                  <a:pt x="562698" y="1310641"/>
                </a:lnTo>
                <a:lnTo>
                  <a:pt x="550647" y="1304609"/>
                </a:lnTo>
                <a:lnTo>
                  <a:pt x="538913" y="1298259"/>
                </a:lnTo>
                <a:lnTo>
                  <a:pt x="527179" y="1290956"/>
                </a:lnTo>
                <a:lnTo>
                  <a:pt x="515444" y="1282701"/>
                </a:lnTo>
                <a:lnTo>
                  <a:pt x="503710" y="1274446"/>
                </a:lnTo>
                <a:lnTo>
                  <a:pt x="492293" y="1265239"/>
                </a:lnTo>
                <a:lnTo>
                  <a:pt x="481193" y="1255396"/>
                </a:lnTo>
                <a:lnTo>
                  <a:pt x="470093" y="1244919"/>
                </a:lnTo>
                <a:lnTo>
                  <a:pt x="459310" y="1233806"/>
                </a:lnTo>
                <a:lnTo>
                  <a:pt x="448845" y="1222376"/>
                </a:lnTo>
                <a:lnTo>
                  <a:pt x="438696" y="1209994"/>
                </a:lnTo>
                <a:lnTo>
                  <a:pt x="429499" y="1197611"/>
                </a:lnTo>
                <a:lnTo>
                  <a:pt x="419985" y="1184276"/>
                </a:lnTo>
                <a:lnTo>
                  <a:pt x="411422" y="1170624"/>
                </a:lnTo>
                <a:lnTo>
                  <a:pt x="403176" y="1156336"/>
                </a:lnTo>
                <a:lnTo>
                  <a:pt x="395565" y="1141731"/>
                </a:lnTo>
                <a:lnTo>
                  <a:pt x="388588" y="1126809"/>
                </a:lnTo>
                <a:lnTo>
                  <a:pt x="385416" y="1119189"/>
                </a:lnTo>
                <a:lnTo>
                  <a:pt x="382245" y="1111569"/>
                </a:lnTo>
                <a:lnTo>
                  <a:pt x="379390" y="1103631"/>
                </a:lnTo>
                <a:lnTo>
                  <a:pt x="376853" y="1095694"/>
                </a:lnTo>
                <a:lnTo>
                  <a:pt x="374316" y="1087756"/>
                </a:lnTo>
                <a:lnTo>
                  <a:pt x="372096" y="1079501"/>
                </a:lnTo>
                <a:lnTo>
                  <a:pt x="369559" y="1070929"/>
                </a:lnTo>
                <a:lnTo>
                  <a:pt x="367656" y="1062674"/>
                </a:lnTo>
                <a:lnTo>
                  <a:pt x="366071" y="1054419"/>
                </a:lnTo>
                <a:lnTo>
                  <a:pt x="364485" y="1045846"/>
                </a:lnTo>
                <a:lnTo>
                  <a:pt x="363216" y="1037274"/>
                </a:lnTo>
                <a:lnTo>
                  <a:pt x="362265" y="1028384"/>
                </a:lnTo>
                <a:lnTo>
                  <a:pt x="361313" y="1019811"/>
                </a:lnTo>
                <a:lnTo>
                  <a:pt x="360996" y="1010921"/>
                </a:lnTo>
                <a:lnTo>
                  <a:pt x="360362" y="1002031"/>
                </a:lnTo>
                <a:lnTo>
                  <a:pt x="360362" y="992823"/>
                </a:lnTo>
                <a:lnTo>
                  <a:pt x="360679" y="975678"/>
                </a:lnTo>
                <a:lnTo>
                  <a:pt x="361948" y="958533"/>
                </a:lnTo>
                <a:lnTo>
                  <a:pt x="363533" y="941706"/>
                </a:lnTo>
                <a:lnTo>
                  <a:pt x="366071" y="924878"/>
                </a:lnTo>
                <a:lnTo>
                  <a:pt x="368925" y="908686"/>
                </a:lnTo>
                <a:lnTo>
                  <a:pt x="373048" y="892811"/>
                </a:lnTo>
                <a:lnTo>
                  <a:pt x="377171" y="876936"/>
                </a:lnTo>
                <a:lnTo>
                  <a:pt x="382245" y="861696"/>
                </a:lnTo>
                <a:lnTo>
                  <a:pt x="387953" y="847091"/>
                </a:lnTo>
                <a:lnTo>
                  <a:pt x="393979" y="832168"/>
                </a:lnTo>
                <a:lnTo>
                  <a:pt x="400956" y="818198"/>
                </a:lnTo>
                <a:lnTo>
                  <a:pt x="408568" y="804546"/>
                </a:lnTo>
                <a:lnTo>
                  <a:pt x="416179" y="791211"/>
                </a:lnTo>
                <a:lnTo>
                  <a:pt x="424425" y="778511"/>
                </a:lnTo>
                <a:lnTo>
                  <a:pt x="433305" y="766446"/>
                </a:lnTo>
                <a:lnTo>
                  <a:pt x="442819" y="754698"/>
                </a:lnTo>
                <a:lnTo>
                  <a:pt x="452650" y="743586"/>
                </a:lnTo>
                <a:lnTo>
                  <a:pt x="462482" y="732791"/>
                </a:lnTo>
                <a:lnTo>
                  <a:pt x="473264" y="722631"/>
                </a:lnTo>
                <a:lnTo>
                  <a:pt x="484047" y="713423"/>
                </a:lnTo>
                <a:lnTo>
                  <a:pt x="495464" y="704533"/>
                </a:lnTo>
                <a:lnTo>
                  <a:pt x="507516" y="696596"/>
                </a:lnTo>
                <a:lnTo>
                  <a:pt x="519567" y="688976"/>
                </a:lnTo>
                <a:lnTo>
                  <a:pt x="531936" y="682308"/>
                </a:lnTo>
                <a:lnTo>
                  <a:pt x="538278" y="679133"/>
                </a:lnTo>
                <a:lnTo>
                  <a:pt x="544938" y="676276"/>
                </a:lnTo>
                <a:lnTo>
                  <a:pt x="551281" y="673418"/>
                </a:lnTo>
                <a:lnTo>
                  <a:pt x="557941" y="670878"/>
                </a:lnTo>
                <a:lnTo>
                  <a:pt x="564284" y="668338"/>
                </a:lnTo>
                <a:lnTo>
                  <a:pt x="571261" y="666433"/>
                </a:lnTo>
                <a:lnTo>
                  <a:pt x="577921" y="664211"/>
                </a:lnTo>
                <a:lnTo>
                  <a:pt x="584898" y="662623"/>
                </a:lnTo>
                <a:lnTo>
                  <a:pt x="591875" y="661036"/>
                </a:lnTo>
                <a:lnTo>
                  <a:pt x="598535" y="659766"/>
                </a:lnTo>
                <a:lnTo>
                  <a:pt x="605830" y="658178"/>
                </a:lnTo>
                <a:lnTo>
                  <a:pt x="612490" y="657226"/>
                </a:lnTo>
                <a:lnTo>
                  <a:pt x="619784" y="656591"/>
                </a:lnTo>
                <a:lnTo>
                  <a:pt x="627078" y="655956"/>
                </a:lnTo>
                <a:lnTo>
                  <a:pt x="634055" y="655638"/>
                </a:lnTo>
                <a:close/>
                <a:moveTo>
                  <a:pt x="1604962" y="463550"/>
                </a:moveTo>
                <a:lnTo>
                  <a:pt x="1776412" y="463550"/>
                </a:lnTo>
                <a:lnTo>
                  <a:pt x="1776412" y="1252538"/>
                </a:lnTo>
                <a:lnTo>
                  <a:pt x="1604962" y="1252538"/>
                </a:lnTo>
                <a:lnTo>
                  <a:pt x="1604962" y="463550"/>
                </a:lnTo>
                <a:close/>
                <a:moveTo>
                  <a:pt x="0" y="0"/>
                </a:moveTo>
                <a:lnTo>
                  <a:pt x="2125663" y="0"/>
                </a:lnTo>
                <a:lnTo>
                  <a:pt x="2125663" y="171553"/>
                </a:lnTo>
                <a:lnTo>
                  <a:pt x="2039621" y="171553"/>
                </a:lnTo>
                <a:lnTo>
                  <a:pt x="2039621" y="1577975"/>
                </a:lnTo>
                <a:lnTo>
                  <a:pt x="1252220" y="1577975"/>
                </a:lnTo>
                <a:lnTo>
                  <a:pt x="1252220" y="1449310"/>
                </a:lnTo>
                <a:lnTo>
                  <a:pt x="1911033" y="1449310"/>
                </a:lnTo>
                <a:lnTo>
                  <a:pt x="1911033" y="171553"/>
                </a:lnTo>
                <a:lnTo>
                  <a:pt x="195263" y="171553"/>
                </a:lnTo>
                <a:lnTo>
                  <a:pt x="195263" y="1249164"/>
                </a:lnTo>
                <a:lnTo>
                  <a:pt x="66675" y="1249164"/>
                </a:lnTo>
                <a:lnTo>
                  <a:pt x="66675" y="171553"/>
                </a:lnTo>
                <a:lnTo>
                  <a:pt x="0" y="171553"/>
                </a:lnTo>
                <a:lnTo>
                  <a:pt x="0" y="0"/>
                </a:lnTo>
                <a:close/>
              </a:path>
            </a:pathLst>
          </a:custGeom>
          <a:solidFill>
            <a:schemeClr val="bg1"/>
          </a:solidFill>
          <a:ln>
            <a:noFill/>
          </a:ln>
          <a:effectLst>
            <a:outerShdw blurRad="50800" dist="38100" dir="2700000" algn="tl" rotWithShape="0">
              <a:prstClr val="black">
                <a:alpha val="40000"/>
              </a:prstClr>
            </a:outerShdw>
          </a:effectLst>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1C666E"/>
              </a:solidFill>
              <a:ea typeface="宋体" panose="02010600030101010101" pitchFamily="2" charset="-122"/>
            </a:endParaRPr>
          </a:p>
        </p:txBody>
      </p:sp>
      <p:sp>
        <p:nvSpPr>
          <p:cNvPr id="32" name="文本框 9"/>
          <p:cNvSpPr txBox="1"/>
          <p:nvPr/>
        </p:nvSpPr>
        <p:spPr>
          <a:xfrm>
            <a:off x="841003" y="202431"/>
            <a:ext cx="1368152" cy="346249"/>
          </a:xfrm>
          <a:prstGeom prst="rect">
            <a:avLst/>
          </a:prstGeom>
          <a:noFill/>
        </p:spPr>
        <p:txBody>
          <a:bodyPr wrap="square" lIns="68580" tIns="34290" rIns="68580" bIns="34290" rtlCol="0">
            <a:spAutoFit/>
          </a:bodyPr>
          <a:lstStyle/>
          <a:p>
            <a:pPr marL="0" lvl="1"/>
            <a:r>
              <a:rPr lang="zh-CN" altLang="en-US" dirty="0" smtClean="0">
                <a:solidFill>
                  <a:srgbClr val="2F5EB0"/>
                </a:solidFill>
                <a:latin typeface="微软雅黑" pitchFamily="34" charset="-122"/>
                <a:ea typeface="微软雅黑" pitchFamily="34" charset="-122"/>
              </a:rPr>
              <a:t>项目介绍</a:t>
            </a:r>
            <a:endParaRPr lang="zh-CN" altLang="en-US" dirty="0">
              <a:solidFill>
                <a:srgbClr val="2F5EB0"/>
              </a:solidFill>
              <a:latin typeface="微软雅黑" pitchFamily="34" charset="-122"/>
              <a:ea typeface="微软雅黑" pitchFamily="34" charset="-122"/>
            </a:endParaRPr>
          </a:p>
        </p:txBody>
      </p:sp>
      <p:grpSp>
        <p:nvGrpSpPr>
          <p:cNvPr id="33" name="组合 32"/>
          <p:cNvGrpSpPr/>
          <p:nvPr/>
        </p:nvGrpSpPr>
        <p:grpSpPr>
          <a:xfrm>
            <a:off x="871649" y="1834699"/>
            <a:ext cx="6120680" cy="3682533"/>
            <a:chOff x="3022028" y="1587732"/>
            <a:chExt cx="6120680" cy="3682533"/>
          </a:xfrm>
        </p:grpSpPr>
        <p:pic>
          <p:nvPicPr>
            <p:cNvPr id="34" name="Picture 2" descr="C:\Users\Administrator\Desktop\ppt展示模板-8.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22028" y="1587732"/>
              <a:ext cx="6120680" cy="3682533"/>
            </a:xfrm>
            <a:prstGeom prst="rect">
              <a:avLst/>
            </a:prstGeom>
            <a:noFill/>
            <a:extLst>
              <a:ext uri="{909E8E84-426E-40DD-AFC4-6F175D3DCCD1}">
                <a14:hiddenFill xmlns:a14="http://schemas.microsoft.com/office/drawing/2010/main">
                  <a:solidFill>
                    <a:srgbClr val="FFFFFF"/>
                  </a:solidFill>
                </a14:hiddenFill>
              </a:ext>
            </a:extLst>
          </p:spPr>
        </p:pic>
        <p:sp>
          <p:nvSpPr>
            <p:cNvPr id="35" name="矩形 34"/>
            <p:cNvSpPr/>
            <p:nvPr/>
          </p:nvSpPr>
          <p:spPr>
            <a:xfrm>
              <a:off x="3937348" y="2060861"/>
              <a:ext cx="4320480" cy="2376251"/>
            </a:xfrm>
            <a:prstGeom prst="rect">
              <a:avLst/>
            </a:prstGeom>
            <a:blipFill>
              <a:blip r:embed="rId4"/>
              <a:srcRect/>
              <a:stretch>
                <a:fillRect l="-2911" t="-6812" r="-2911" b="-6812"/>
              </a:stretch>
            </a:blip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6" name="燕尾形 35"/>
          <p:cNvSpPr/>
          <p:nvPr/>
        </p:nvSpPr>
        <p:spPr>
          <a:xfrm rot="5400000">
            <a:off x="7105699" y="2064036"/>
            <a:ext cx="360040" cy="576064"/>
          </a:xfrm>
          <a:prstGeom prst="chevron">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cxnSp>
        <p:nvCxnSpPr>
          <p:cNvPr id="37" name="直接连接符 36"/>
          <p:cNvCxnSpPr/>
          <p:nvPr/>
        </p:nvCxnSpPr>
        <p:spPr>
          <a:xfrm>
            <a:off x="7285719" y="2640100"/>
            <a:ext cx="3636404" cy="0"/>
          </a:xfrm>
          <a:prstGeom prst="line">
            <a:avLst/>
          </a:prstGeom>
          <a:ln>
            <a:solidFill>
              <a:schemeClr val="bg1">
                <a:lumMod val="50000"/>
              </a:schemeClr>
            </a:solidFill>
            <a:prstDash val="solid"/>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38" name="矩形 37"/>
          <p:cNvSpPr/>
          <p:nvPr/>
        </p:nvSpPr>
        <p:spPr>
          <a:xfrm>
            <a:off x="7622717" y="1619516"/>
            <a:ext cx="877145" cy="369324"/>
          </a:xfrm>
          <a:prstGeom prst="rect">
            <a:avLst/>
          </a:prstGeom>
        </p:spPr>
        <p:txBody>
          <a:bodyPr wrap="none" lIns="91431" tIns="45716" rIns="91431" bIns="45716">
            <a:spAutoFit/>
          </a:bodyPr>
          <a:lstStyle/>
          <a:p>
            <a:pPr>
              <a:spcBef>
                <a:spcPct val="0"/>
              </a:spcBef>
              <a:buFont typeface="Arial" charset="0"/>
              <a:buNone/>
            </a:pPr>
            <a:r>
              <a:rPr lang="zh-CN" altLang="en-US" b="1" dirty="0" smtClean="0">
                <a:solidFill>
                  <a:srgbClr val="2F5EB0"/>
                </a:solidFill>
                <a:latin typeface="微软雅黑" panose="020B0503020204020204" pitchFamily="34" charset="-122"/>
                <a:ea typeface="微软雅黑" panose="020B0503020204020204" pitchFamily="34" charset="-122"/>
                <a:cs typeface="Arial" panose="020B0604020202020204" pitchFamily="34" charset="0"/>
              </a:rPr>
              <a:t>项目一</a:t>
            </a:r>
            <a:endParaRPr lang="zh-CN" altLang="en-US" b="1" dirty="0">
              <a:solidFill>
                <a:srgbClr val="2F5EB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9" name="矩形 38"/>
          <p:cNvSpPr>
            <a:spLocks noChangeArrowheads="1"/>
          </p:cNvSpPr>
          <p:nvPr/>
        </p:nvSpPr>
        <p:spPr bwMode="auto">
          <a:xfrm>
            <a:off x="7609755" y="1958702"/>
            <a:ext cx="3312368"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400" dirty="0">
                <a:solidFill>
                  <a:schemeClr val="tx1">
                    <a:lumMod val="50000"/>
                    <a:lumOff val="50000"/>
                  </a:schemeClr>
                </a:solidFill>
                <a:sym typeface="微软雅黑" pitchFamily="34" charset="-122"/>
              </a:rPr>
              <a:t>在此录入上述图表</a:t>
            </a:r>
            <a:r>
              <a:rPr lang="zh-CN" altLang="en-US" sz="1400" dirty="0" smtClean="0">
                <a:solidFill>
                  <a:schemeClr val="tx1">
                    <a:lumMod val="50000"/>
                    <a:lumOff val="50000"/>
                  </a:schemeClr>
                </a:solidFill>
                <a:sym typeface="微软雅黑" pitchFamily="34" charset="-122"/>
              </a:rPr>
              <a:t>的</a:t>
            </a:r>
            <a:r>
              <a:rPr lang="zh-CN" altLang="en-US" sz="1400" dirty="0">
                <a:solidFill>
                  <a:schemeClr val="tx1">
                    <a:lumMod val="50000"/>
                    <a:lumOff val="50000"/>
                  </a:schemeClr>
                </a:solidFill>
                <a:sym typeface="微软雅黑" pitchFamily="34" charset="-122"/>
              </a:rPr>
              <a:t>综合</a:t>
            </a:r>
            <a:r>
              <a:rPr lang="zh-CN" altLang="en-US" sz="1400" dirty="0" smtClean="0">
                <a:solidFill>
                  <a:schemeClr val="tx1">
                    <a:lumMod val="50000"/>
                    <a:lumOff val="50000"/>
                  </a:schemeClr>
                </a:solidFill>
                <a:sym typeface="微软雅黑" pitchFamily="34" charset="-122"/>
              </a:rPr>
              <a:t>描述</a:t>
            </a:r>
            <a:r>
              <a:rPr lang="zh-CN" altLang="en-US" sz="1400" dirty="0">
                <a:solidFill>
                  <a:schemeClr val="tx1">
                    <a:lumMod val="50000"/>
                    <a:lumOff val="50000"/>
                  </a:schemeClr>
                </a:solidFill>
                <a:sym typeface="微软雅黑" pitchFamily="34" charset="-122"/>
              </a:rPr>
              <a:t>说明，在此录入上述图表</a:t>
            </a:r>
            <a:r>
              <a:rPr lang="zh-CN" altLang="en-US" sz="1400" dirty="0" smtClean="0">
                <a:solidFill>
                  <a:schemeClr val="tx1">
                    <a:lumMod val="50000"/>
                    <a:lumOff val="50000"/>
                  </a:schemeClr>
                </a:solidFill>
                <a:sym typeface="微软雅黑" pitchFamily="34" charset="-122"/>
              </a:rPr>
              <a:t>的</a:t>
            </a:r>
            <a:r>
              <a:rPr lang="zh-CN" altLang="en-US" sz="1400" dirty="0">
                <a:solidFill>
                  <a:schemeClr val="tx1">
                    <a:lumMod val="50000"/>
                    <a:lumOff val="50000"/>
                  </a:schemeClr>
                </a:solidFill>
                <a:sym typeface="微软雅黑" pitchFamily="34" charset="-122"/>
              </a:rPr>
              <a:t>综合</a:t>
            </a:r>
            <a:r>
              <a:rPr lang="zh-CN" altLang="en-US" sz="1400" dirty="0" smtClean="0">
                <a:solidFill>
                  <a:schemeClr val="tx1">
                    <a:lumMod val="50000"/>
                    <a:lumOff val="50000"/>
                  </a:schemeClr>
                </a:solidFill>
                <a:sym typeface="微软雅黑" pitchFamily="34" charset="-122"/>
              </a:rPr>
              <a:t>描述说明。</a:t>
            </a:r>
            <a:endParaRPr lang="zh-CN" altLang="en-US" sz="1400" dirty="0">
              <a:solidFill>
                <a:schemeClr val="tx1">
                  <a:lumMod val="50000"/>
                  <a:lumOff val="50000"/>
                </a:schemeClr>
              </a:solidFill>
              <a:sym typeface="微软雅黑" pitchFamily="34" charset="-122"/>
            </a:endParaRPr>
          </a:p>
        </p:txBody>
      </p:sp>
      <p:sp>
        <p:nvSpPr>
          <p:cNvPr id="40" name="燕尾形 39"/>
          <p:cNvSpPr/>
          <p:nvPr/>
        </p:nvSpPr>
        <p:spPr>
          <a:xfrm rot="5400000">
            <a:off x="7105699" y="3432188"/>
            <a:ext cx="360040" cy="576064"/>
          </a:xfrm>
          <a:prstGeom prst="chevron">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cxnSp>
        <p:nvCxnSpPr>
          <p:cNvPr id="41" name="直接连接符 40"/>
          <p:cNvCxnSpPr/>
          <p:nvPr/>
        </p:nvCxnSpPr>
        <p:spPr>
          <a:xfrm>
            <a:off x="7285719" y="4008252"/>
            <a:ext cx="3636404" cy="0"/>
          </a:xfrm>
          <a:prstGeom prst="line">
            <a:avLst/>
          </a:prstGeom>
          <a:ln>
            <a:solidFill>
              <a:schemeClr val="bg1">
                <a:lumMod val="50000"/>
              </a:schemeClr>
            </a:solidFill>
            <a:prstDash val="solid"/>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42" name="矩形 41"/>
          <p:cNvSpPr/>
          <p:nvPr/>
        </p:nvSpPr>
        <p:spPr>
          <a:xfrm>
            <a:off x="7622717" y="2987668"/>
            <a:ext cx="877145" cy="369324"/>
          </a:xfrm>
          <a:prstGeom prst="rect">
            <a:avLst/>
          </a:prstGeom>
        </p:spPr>
        <p:txBody>
          <a:bodyPr wrap="none" lIns="91431" tIns="45716" rIns="91431" bIns="45716">
            <a:spAutoFit/>
          </a:bodyPr>
          <a:lstStyle/>
          <a:p>
            <a:pPr>
              <a:spcBef>
                <a:spcPct val="0"/>
              </a:spcBef>
              <a:buFont typeface="Arial" charset="0"/>
              <a:buNone/>
            </a:pPr>
            <a:r>
              <a:rPr lang="zh-CN" altLang="en-US" b="1" dirty="0" smtClean="0">
                <a:solidFill>
                  <a:srgbClr val="2F5EB0"/>
                </a:solidFill>
                <a:latin typeface="微软雅黑" panose="020B0503020204020204" pitchFamily="34" charset="-122"/>
                <a:ea typeface="微软雅黑" panose="020B0503020204020204" pitchFamily="34" charset="-122"/>
                <a:cs typeface="Arial" panose="020B0604020202020204" pitchFamily="34" charset="0"/>
              </a:rPr>
              <a:t>项目二</a:t>
            </a:r>
            <a:endParaRPr lang="zh-CN" altLang="en-US" b="1" dirty="0">
              <a:solidFill>
                <a:srgbClr val="2F5EB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3" name="矩形 47"/>
          <p:cNvSpPr>
            <a:spLocks noChangeArrowheads="1"/>
          </p:cNvSpPr>
          <p:nvPr/>
        </p:nvSpPr>
        <p:spPr bwMode="auto">
          <a:xfrm>
            <a:off x="7609755" y="3326854"/>
            <a:ext cx="3312368"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400" dirty="0">
                <a:solidFill>
                  <a:schemeClr val="tx1">
                    <a:lumMod val="50000"/>
                    <a:lumOff val="50000"/>
                  </a:schemeClr>
                </a:solidFill>
                <a:sym typeface="微软雅黑" pitchFamily="34" charset="-122"/>
              </a:rPr>
              <a:t>在此录入上述图表</a:t>
            </a:r>
            <a:r>
              <a:rPr lang="zh-CN" altLang="en-US" sz="1400" dirty="0" smtClean="0">
                <a:solidFill>
                  <a:schemeClr val="tx1">
                    <a:lumMod val="50000"/>
                    <a:lumOff val="50000"/>
                  </a:schemeClr>
                </a:solidFill>
                <a:sym typeface="微软雅黑" pitchFamily="34" charset="-122"/>
              </a:rPr>
              <a:t>的</a:t>
            </a:r>
            <a:r>
              <a:rPr lang="zh-CN" altLang="en-US" sz="1400" dirty="0">
                <a:solidFill>
                  <a:schemeClr val="tx1">
                    <a:lumMod val="50000"/>
                    <a:lumOff val="50000"/>
                  </a:schemeClr>
                </a:solidFill>
                <a:sym typeface="微软雅黑" pitchFamily="34" charset="-122"/>
              </a:rPr>
              <a:t>综合</a:t>
            </a:r>
            <a:r>
              <a:rPr lang="zh-CN" altLang="en-US" sz="1400" dirty="0" smtClean="0">
                <a:solidFill>
                  <a:schemeClr val="tx1">
                    <a:lumMod val="50000"/>
                    <a:lumOff val="50000"/>
                  </a:schemeClr>
                </a:solidFill>
                <a:sym typeface="微软雅黑" pitchFamily="34" charset="-122"/>
              </a:rPr>
              <a:t>描述</a:t>
            </a:r>
            <a:r>
              <a:rPr lang="zh-CN" altLang="en-US" sz="1400" dirty="0">
                <a:solidFill>
                  <a:schemeClr val="tx1">
                    <a:lumMod val="50000"/>
                    <a:lumOff val="50000"/>
                  </a:schemeClr>
                </a:solidFill>
                <a:sym typeface="微软雅黑" pitchFamily="34" charset="-122"/>
              </a:rPr>
              <a:t>说明，在此录入上述图表</a:t>
            </a:r>
            <a:r>
              <a:rPr lang="zh-CN" altLang="en-US" sz="1400" dirty="0" smtClean="0">
                <a:solidFill>
                  <a:schemeClr val="tx1">
                    <a:lumMod val="50000"/>
                    <a:lumOff val="50000"/>
                  </a:schemeClr>
                </a:solidFill>
                <a:sym typeface="微软雅黑" pitchFamily="34" charset="-122"/>
              </a:rPr>
              <a:t>的</a:t>
            </a:r>
            <a:r>
              <a:rPr lang="zh-CN" altLang="en-US" sz="1400" dirty="0">
                <a:solidFill>
                  <a:schemeClr val="tx1">
                    <a:lumMod val="50000"/>
                    <a:lumOff val="50000"/>
                  </a:schemeClr>
                </a:solidFill>
                <a:sym typeface="微软雅黑" pitchFamily="34" charset="-122"/>
              </a:rPr>
              <a:t>综合</a:t>
            </a:r>
            <a:r>
              <a:rPr lang="zh-CN" altLang="en-US" sz="1400" dirty="0" smtClean="0">
                <a:solidFill>
                  <a:schemeClr val="tx1">
                    <a:lumMod val="50000"/>
                    <a:lumOff val="50000"/>
                  </a:schemeClr>
                </a:solidFill>
                <a:sym typeface="微软雅黑" pitchFamily="34" charset="-122"/>
              </a:rPr>
              <a:t>描述说明。</a:t>
            </a:r>
            <a:endParaRPr lang="zh-CN" altLang="en-US" sz="1400" dirty="0">
              <a:solidFill>
                <a:schemeClr val="tx1">
                  <a:lumMod val="50000"/>
                  <a:lumOff val="50000"/>
                </a:schemeClr>
              </a:solidFill>
              <a:sym typeface="微软雅黑" pitchFamily="34" charset="-122"/>
            </a:endParaRPr>
          </a:p>
        </p:txBody>
      </p:sp>
      <p:sp>
        <p:nvSpPr>
          <p:cNvPr id="44" name="燕尾形 43"/>
          <p:cNvSpPr/>
          <p:nvPr/>
        </p:nvSpPr>
        <p:spPr>
          <a:xfrm rot="5400000">
            <a:off x="7105699" y="4872348"/>
            <a:ext cx="360040" cy="576064"/>
          </a:xfrm>
          <a:prstGeom prst="chevron">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cxnSp>
        <p:nvCxnSpPr>
          <p:cNvPr id="45" name="直接连接符 44"/>
          <p:cNvCxnSpPr/>
          <p:nvPr/>
        </p:nvCxnSpPr>
        <p:spPr>
          <a:xfrm>
            <a:off x="7285719" y="5448412"/>
            <a:ext cx="3636404" cy="0"/>
          </a:xfrm>
          <a:prstGeom prst="line">
            <a:avLst/>
          </a:prstGeom>
          <a:ln>
            <a:solidFill>
              <a:schemeClr val="bg1">
                <a:lumMod val="50000"/>
              </a:schemeClr>
            </a:solidFill>
            <a:prstDash val="solid"/>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46" name="矩形 45"/>
          <p:cNvSpPr/>
          <p:nvPr/>
        </p:nvSpPr>
        <p:spPr>
          <a:xfrm>
            <a:off x="7622717" y="4427828"/>
            <a:ext cx="877145" cy="369324"/>
          </a:xfrm>
          <a:prstGeom prst="rect">
            <a:avLst/>
          </a:prstGeom>
        </p:spPr>
        <p:txBody>
          <a:bodyPr wrap="none" lIns="91431" tIns="45716" rIns="91431" bIns="45716">
            <a:spAutoFit/>
          </a:bodyPr>
          <a:lstStyle/>
          <a:p>
            <a:pPr>
              <a:spcBef>
                <a:spcPct val="0"/>
              </a:spcBef>
              <a:buFont typeface="Arial" charset="0"/>
              <a:buNone/>
            </a:pPr>
            <a:r>
              <a:rPr lang="zh-CN" altLang="en-US" b="1" dirty="0" smtClean="0">
                <a:solidFill>
                  <a:srgbClr val="2F5EB0"/>
                </a:solidFill>
                <a:latin typeface="微软雅黑" panose="020B0503020204020204" pitchFamily="34" charset="-122"/>
                <a:ea typeface="微软雅黑" panose="020B0503020204020204" pitchFamily="34" charset="-122"/>
                <a:cs typeface="Arial" panose="020B0604020202020204" pitchFamily="34" charset="0"/>
              </a:rPr>
              <a:t>项目三</a:t>
            </a:r>
            <a:endParaRPr lang="zh-CN" altLang="en-US" b="1" dirty="0">
              <a:solidFill>
                <a:srgbClr val="2F5EB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7" name="矩形 47"/>
          <p:cNvSpPr>
            <a:spLocks noChangeArrowheads="1"/>
          </p:cNvSpPr>
          <p:nvPr/>
        </p:nvSpPr>
        <p:spPr bwMode="auto">
          <a:xfrm>
            <a:off x="7609755" y="4767014"/>
            <a:ext cx="3312368"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400" dirty="0">
                <a:solidFill>
                  <a:schemeClr val="tx1">
                    <a:lumMod val="50000"/>
                    <a:lumOff val="50000"/>
                  </a:schemeClr>
                </a:solidFill>
                <a:sym typeface="微软雅黑" pitchFamily="34" charset="-122"/>
              </a:rPr>
              <a:t>在此录入上述图表</a:t>
            </a:r>
            <a:r>
              <a:rPr lang="zh-CN" altLang="en-US" sz="1400" dirty="0" smtClean="0">
                <a:solidFill>
                  <a:schemeClr val="tx1">
                    <a:lumMod val="50000"/>
                    <a:lumOff val="50000"/>
                  </a:schemeClr>
                </a:solidFill>
                <a:sym typeface="微软雅黑" pitchFamily="34" charset="-122"/>
              </a:rPr>
              <a:t>的</a:t>
            </a:r>
            <a:r>
              <a:rPr lang="zh-CN" altLang="en-US" sz="1400" dirty="0">
                <a:solidFill>
                  <a:schemeClr val="tx1">
                    <a:lumMod val="50000"/>
                    <a:lumOff val="50000"/>
                  </a:schemeClr>
                </a:solidFill>
                <a:sym typeface="微软雅黑" pitchFamily="34" charset="-122"/>
              </a:rPr>
              <a:t>综合</a:t>
            </a:r>
            <a:r>
              <a:rPr lang="zh-CN" altLang="en-US" sz="1400" dirty="0" smtClean="0">
                <a:solidFill>
                  <a:schemeClr val="tx1">
                    <a:lumMod val="50000"/>
                    <a:lumOff val="50000"/>
                  </a:schemeClr>
                </a:solidFill>
                <a:sym typeface="微软雅黑" pitchFamily="34" charset="-122"/>
              </a:rPr>
              <a:t>描述</a:t>
            </a:r>
            <a:r>
              <a:rPr lang="zh-CN" altLang="en-US" sz="1400" dirty="0">
                <a:solidFill>
                  <a:schemeClr val="tx1">
                    <a:lumMod val="50000"/>
                    <a:lumOff val="50000"/>
                  </a:schemeClr>
                </a:solidFill>
                <a:sym typeface="微软雅黑" pitchFamily="34" charset="-122"/>
              </a:rPr>
              <a:t>说明，在此录入上述图表</a:t>
            </a:r>
            <a:r>
              <a:rPr lang="zh-CN" altLang="en-US" sz="1400" dirty="0" smtClean="0">
                <a:solidFill>
                  <a:schemeClr val="tx1">
                    <a:lumMod val="50000"/>
                    <a:lumOff val="50000"/>
                  </a:schemeClr>
                </a:solidFill>
                <a:sym typeface="微软雅黑" pitchFamily="34" charset="-122"/>
              </a:rPr>
              <a:t>的</a:t>
            </a:r>
            <a:r>
              <a:rPr lang="zh-CN" altLang="en-US" sz="1400" dirty="0">
                <a:solidFill>
                  <a:schemeClr val="tx1">
                    <a:lumMod val="50000"/>
                    <a:lumOff val="50000"/>
                  </a:schemeClr>
                </a:solidFill>
                <a:sym typeface="微软雅黑" pitchFamily="34" charset="-122"/>
              </a:rPr>
              <a:t>综合</a:t>
            </a:r>
            <a:r>
              <a:rPr lang="zh-CN" altLang="en-US" sz="1400" dirty="0" smtClean="0">
                <a:solidFill>
                  <a:schemeClr val="tx1">
                    <a:lumMod val="50000"/>
                    <a:lumOff val="50000"/>
                  </a:schemeClr>
                </a:solidFill>
                <a:sym typeface="微软雅黑" pitchFamily="34" charset="-122"/>
              </a:rPr>
              <a:t>描述说明。</a:t>
            </a:r>
            <a:endParaRPr lang="zh-CN" altLang="en-US" sz="1400" dirty="0">
              <a:solidFill>
                <a:schemeClr val="tx1">
                  <a:lumMod val="50000"/>
                  <a:lumOff val="50000"/>
                </a:schemeClr>
              </a:solidFill>
              <a:sym typeface="微软雅黑" pitchFamily="34" charset="-122"/>
            </a:endParaRPr>
          </a:p>
        </p:txBody>
      </p:sp>
      <p:sp>
        <p:nvSpPr>
          <p:cNvPr id="48" name="TextBox 47"/>
          <p:cNvSpPr txBox="1"/>
          <p:nvPr/>
        </p:nvSpPr>
        <p:spPr>
          <a:xfrm>
            <a:off x="13514411" y="7029400"/>
            <a:ext cx="877163" cy="369332"/>
          </a:xfrm>
          <a:prstGeom prst="rect">
            <a:avLst/>
          </a:prstGeom>
          <a:noFill/>
        </p:spPr>
        <p:txBody>
          <a:bodyPr wrap="none" rtlCol="0">
            <a:spAutoFit/>
          </a:bodyPr>
          <a:lstStyle/>
          <a:p>
            <a:r>
              <a:rPr lang="zh-CN" altLang="en-US" dirty="0" smtClean="0"/>
              <a:t>延时符</a:t>
            </a:r>
            <a:endParaRPr lang="zh-CN" altLang="en-US" dirty="0"/>
          </a:p>
        </p:txBody>
      </p:sp>
    </p:spTree>
    <p:extLst>
      <p:ext uri="{BB962C8B-B14F-4D97-AF65-F5344CB8AC3E}">
        <p14:creationId xmlns:p14="http://schemas.microsoft.com/office/powerpoint/2010/main" val="336277281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33"/>
                                        </p:tgtEl>
                                        <p:attrNameLst>
                                          <p:attrName>style.visibility</p:attrName>
                                        </p:attrNameLst>
                                      </p:cBhvr>
                                      <p:to>
                                        <p:strVal val="visible"/>
                                      </p:to>
                                    </p:set>
                                    <p:animEffect transition="in" filter="fade">
                                      <p:cBhvr>
                                        <p:cTn id="7" dur="1000"/>
                                        <p:tgtEl>
                                          <p:spTgt spid="33"/>
                                        </p:tgtEl>
                                      </p:cBhvr>
                                    </p:animEffect>
                                    <p:anim calcmode="lin" valueType="num">
                                      <p:cBhvr>
                                        <p:cTn id="8" dur="1000" fill="hold"/>
                                        <p:tgtEl>
                                          <p:spTgt spid="33"/>
                                        </p:tgtEl>
                                        <p:attrNameLst>
                                          <p:attrName>ppt_x</p:attrName>
                                        </p:attrNameLst>
                                      </p:cBhvr>
                                      <p:tavLst>
                                        <p:tav tm="0">
                                          <p:val>
                                            <p:strVal val="#ppt_x"/>
                                          </p:val>
                                        </p:tav>
                                        <p:tav tm="100000">
                                          <p:val>
                                            <p:strVal val="#ppt_x"/>
                                          </p:val>
                                        </p:tav>
                                      </p:tavLst>
                                    </p:anim>
                                    <p:anim calcmode="lin" valueType="num">
                                      <p:cBhvr>
                                        <p:cTn id="9" dur="1000" fill="hold"/>
                                        <p:tgtEl>
                                          <p:spTgt spid="3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7" presetClass="entr" presetSubtype="0" fill="hold" grpId="0" nodeType="afterEffect">
                                  <p:stCondLst>
                                    <p:cond delay="0"/>
                                  </p:stCondLst>
                                  <p:childTnLst>
                                    <p:set>
                                      <p:cBhvr>
                                        <p:cTn id="12" dur="1" fill="hold">
                                          <p:stCondLst>
                                            <p:cond delay="0"/>
                                          </p:stCondLst>
                                        </p:cTn>
                                        <p:tgtEl>
                                          <p:spTgt spid="36"/>
                                        </p:tgtEl>
                                        <p:attrNameLst>
                                          <p:attrName>style.visibility</p:attrName>
                                        </p:attrNameLst>
                                      </p:cBhvr>
                                      <p:to>
                                        <p:strVal val="visible"/>
                                      </p:to>
                                    </p:set>
                                    <p:animEffect transition="in" filter="fade">
                                      <p:cBhvr>
                                        <p:cTn id="13" dur="1000"/>
                                        <p:tgtEl>
                                          <p:spTgt spid="36"/>
                                        </p:tgtEl>
                                      </p:cBhvr>
                                    </p:animEffect>
                                    <p:anim calcmode="lin" valueType="num">
                                      <p:cBhvr>
                                        <p:cTn id="14" dur="1000" fill="hold"/>
                                        <p:tgtEl>
                                          <p:spTgt spid="36"/>
                                        </p:tgtEl>
                                        <p:attrNameLst>
                                          <p:attrName>ppt_x</p:attrName>
                                        </p:attrNameLst>
                                      </p:cBhvr>
                                      <p:tavLst>
                                        <p:tav tm="0">
                                          <p:val>
                                            <p:strVal val="#ppt_x"/>
                                          </p:val>
                                        </p:tav>
                                        <p:tav tm="100000">
                                          <p:val>
                                            <p:strVal val="#ppt_x"/>
                                          </p:val>
                                        </p:tav>
                                      </p:tavLst>
                                    </p:anim>
                                    <p:anim calcmode="lin" valueType="num">
                                      <p:cBhvr>
                                        <p:cTn id="15" dur="1000" fill="hold"/>
                                        <p:tgtEl>
                                          <p:spTgt spid="36"/>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22" presetClass="entr" presetSubtype="8" fill="hold" nodeType="afterEffect">
                                  <p:stCondLst>
                                    <p:cond delay="0"/>
                                  </p:stCondLst>
                                  <p:childTnLst>
                                    <p:set>
                                      <p:cBhvr>
                                        <p:cTn id="18" dur="1" fill="hold">
                                          <p:stCondLst>
                                            <p:cond delay="0"/>
                                          </p:stCondLst>
                                        </p:cTn>
                                        <p:tgtEl>
                                          <p:spTgt spid="37"/>
                                        </p:tgtEl>
                                        <p:attrNameLst>
                                          <p:attrName>style.visibility</p:attrName>
                                        </p:attrNameLst>
                                      </p:cBhvr>
                                      <p:to>
                                        <p:strVal val="visible"/>
                                      </p:to>
                                    </p:set>
                                    <p:animEffect transition="in" filter="wipe(left)">
                                      <p:cBhvr>
                                        <p:cTn id="19" dur="500"/>
                                        <p:tgtEl>
                                          <p:spTgt spid="37"/>
                                        </p:tgtEl>
                                      </p:cBhvr>
                                    </p:animEffect>
                                  </p:childTnLst>
                                </p:cTn>
                              </p:par>
                            </p:childTnLst>
                          </p:cTn>
                        </p:par>
                        <p:par>
                          <p:cTn id="20" fill="hold">
                            <p:stCondLst>
                              <p:cond delay="2500"/>
                            </p:stCondLst>
                            <p:childTnLst>
                              <p:par>
                                <p:cTn id="21" presetID="22" presetClass="entr" presetSubtype="8" fill="hold" grpId="0" nodeType="afterEffect">
                                  <p:stCondLst>
                                    <p:cond delay="0"/>
                                  </p:stCondLst>
                                  <p:childTnLst>
                                    <p:set>
                                      <p:cBhvr>
                                        <p:cTn id="22" dur="1" fill="hold">
                                          <p:stCondLst>
                                            <p:cond delay="0"/>
                                          </p:stCondLst>
                                        </p:cTn>
                                        <p:tgtEl>
                                          <p:spTgt spid="38"/>
                                        </p:tgtEl>
                                        <p:attrNameLst>
                                          <p:attrName>style.visibility</p:attrName>
                                        </p:attrNameLst>
                                      </p:cBhvr>
                                      <p:to>
                                        <p:strVal val="visible"/>
                                      </p:to>
                                    </p:set>
                                    <p:animEffect transition="in" filter="wipe(left)">
                                      <p:cBhvr>
                                        <p:cTn id="23" dur="500"/>
                                        <p:tgtEl>
                                          <p:spTgt spid="38"/>
                                        </p:tgtEl>
                                      </p:cBhvr>
                                    </p:animEffect>
                                  </p:childTnLst>
                                </p:cTn>
                              </p:par>
                              <p:par>
                                <p:cTn id="24" presetID="22" presetClass="entr" presetSubtype="8" fill="hold" grpId="0" nodeType="withEffect">
                                  <p:stCondLst>
                                    <p:cond delay="0"/>
                                  </p:stCondLst>
                                  <p:childTnLst>
                                    <p:set>
                                      <p:cBhvr>
                                        <p:cTn id="25" dur="1" fill="hold">
                                          <p:stCondLst>
                                            <p:cond delay="0"/>
                                          </p:stCondLst>
                                        </p:cTn>
                                        <p:tgtEl>
                                          <p:spTgt spid="39"/>
                                        </p:tgtEl>
                                        <p:attrNameLst>
                                          <p:attrName>style.visibility</p:attrName>
                                        </p:attrNameLst>
                                      </p:cBhvr>
                                      <p:to>
                                        <p:strVal val="visible"/>
                                      </p:to>
                                    </p:set>
                                    <p:animEffect transition="in" filter="wipe(left)">
                                      <p:cBhvr>
                                        <p:cTn id="26" dur="500"/>
                                        <p:tgtEl>
                                          <p:spTgt spid="39"/>
                                        </p:tgtEl>
                                      </p:cBhvr>
                                    </p:animEffect>
                                  </p:childTnLst>
                                </p:cTn>
                              </p:par>
                            </p:childTnLst>
                          </p:cTn>
                        </p:par>
                        <p:par>
                          <p:cTn id="27" fill="hold">
                            <p:stCondLst>
                              <p:cond delay="3000"/>
                            </p:stCondLst>
                            <p:childTnLst>
                              <p:par>
                                <p:cTn id="28" presetID="47" presetClass="entr" presetSubtype="0" fill="hold" grpId="0" nodeType="afterEffect">
                                  <p:stCondLst>
                                    <p:cond delay="0"/>
                                  </p:stCondLst>
                                  <p:childTnLst>
                                    <p:set>
                                      <p:cBhvr>
                                        <p:cTn id="29" dur="1" fill="hold">
                                          <p:stCondLst>
                                            <p:cond delay="0"/>
                                          </p:stCondLst>
                                        </p:cTn>
                                        <p:tgtEl>
                                          <p:spTgt spid="40"/>
                                        </p:tgtEl>
                                        <p:attrNameLst>
                                          <p:attrName>style.visibility</p:attrName>
                                        </p:attrNameLst>
                                      </p:cBhvr>
                                      <p:to>
                                        <p:strVal val="visible"/>
                                      </p:to>
                                    </p:set>
                                    <p:animEffect transition="in" filter="fade">
                                      <p:cBhvr>
                                        <p:cTn id="30" dur="1000"/>
                                        <p:tgtEl>
                                          <p:spTgt spid="40"/>
                                        </p:tgtEl>
                                      </p:cBhvr>
                                    </p:animEffect>
                                    <p:anim calcmode="lin" valueType="num">
                                      <p:cBhvr>
                                        <p:cTn id="31" dur="1000" fill="hold"/>
                                        <p:tgtEl>
                                          <p:spTgt spid="40"/>
                                        </p:tgtEl>
                                        <p:attrNameLst>
                                          <p:attrName>ppt_x</p:attrName>
                                        </p:attrNameLst>
                                      </p:cBhvr>
                                      <p:tavLst>
                                        <p:tav tm="0">
                                          <p:val>
                                            <p:strVal val="#ppt_x"/>
                                          </p:val>
                                        </p:tav>
                                        <p:tav tm="100000">
                                          <p:val>
                                            <p:strVal val="#ppt_x"/>
                                          </p:val>
                                        </p:tav>
                                      </p:tavLst>
                                    </p:anim>
                                    <p:anim calcmode="lin" valueType="num">
                                      <p:cBhvr>
                                        <p:cTn id="32" dur="1000" fill="hold"/>
                                        <p:tgtEl>
                                          <p:spTgt spid="40"/>
                                        </p:tgtEl>
                                        <p:attrNameLst>
                                          <p:attrName>ppt_y</p:attrName>
                                        </p:attrNameLst>
                                      </p:cBhvr>
                                      <p:tavLst>
                                        <p:tav tm="0">
                                          <p:val>
                                            <p:strVal val="#ppt_y-.1"/>
                                          </p:val>
                                        </p:tav>
                                        <p:tav tm="100000">
                                          <p:val>
                                            <p:strVal val="#ppt_y"/>
                                          </p:val>
                                        </p:tav>
                                      </p:tavLst>
                                    </p:anim>
                                  </p:childTnLst>
                                </p:cTn>
                              </p:par>
                            </p:childTnLst>
                          </p:cTn>
                        </p:par>
                        <p:par>
                          <p:cTn id="33" fill="hold">
                            <p:stCondLst>
                              <p:cond delay="4000"/>
                            </p:stCondLst>
                            <p:childTnLst>
                              <p:par>
                                <p:cTn id="34" presetID="22" presetClass="entr" presetSubtype="8" fill="hold" nodeType="afterEffect">
                                  <p:stCondLst>
                                    <p:cond delay="0"/>
                                  </p:stCondLst>
                                  <p:childTnLst>
                                    <p:set>
                                      <p:cBhvr>
                                        <p:cTn id="35" dur="1" fill="hold">
                                          <p:stCondLst>
                                            <p:cond delay="0"/>
                                          </p:stCondLst>
                                        </p:cTn>
                                        <p:tgtEl>
                                          <p:spTgt spid="41"/>
                                        </p:tgtEl>
                                        <p:attrNameLst>
                                          <p:attrName>style.visibility</p:attrName>
                                        </p:attrNameLst>
                                      </p:cBhvr>
                                      <p:to>
                                        <p:strVal val="visible"/>
                                      </p:to>
                                    </p:set>
                                    <p:animEffect transition="in" filter="wipe(left)">
                                      <p:cBhvr>
                                        <p:cTn id="36" dur="500"/>
                                        <p:tgtEl>
                                          <p:spTgt spid="41"/>
                                        </p:tgtEl>
                                      </p:cBhvr>
                                    </p:animEffect>
                                  </p:childTnLst>
                                </p:cTn>
                              </p:par>
                            </p:childTnLst>
                          </p:cTn>
                        </p:par>
                        <p:par>
                          <p:cTn id="37" fill="hold">
                            <p:stCondLst>
                              <p:cond delay="4500"/>
                            </p:stCondLst>
                            <p:childTnLst>
                              <p:par>
                                <p:cTn id="38" presetID="22" presetClass="entr" presetSubtype="8" fill="hold" grpId="0" nodeType="afterEffect">
                                  <p:stCondLst>
                                    <p:cond delay="0"/>
                                  </p:stCondLst>
                                  <p:childTnLst>
                                    <p:set>
                                      <p:cBhvr>
                                        <p:cTn id="39" dur="1" fill="hold">
                                          <p:stCondLst>
                                            <p:cond delay="0"/>
                                          </p:stCondLst>
                                        </p:cTn>
                                        <p:tgtEl>
                                          <p:spTgt spid="42"/>
                                        </p:tgtEl>
                                        <p:attrNameLst>
                                          <p:attrName>style.visibility</p:attrName>
                                        </p:attrNameLst>
                                      </p:cBhvr>
                                      <p:to>
                                        <p:strVal val="visible"/>
                                      </p:to>
                                    </p:set>
                                    <p:animEffect transition="in" filter="wipe(left)">
                                      <p:cBhvr>
                                        <p:cTn id="40" dur="500"/>
                                        <p:tgtEl>
                                          <p:spTgt spid="42"/>
                                        </p:tgtEl>
                                      </p:cBhvr>
                                    </p:animEffect>
                                  </p:childTnLst>
                                </p:cTn>
                              </p:par>
                              <p:par>
                                <p:cTn id="41" presetID="22" presetClass="entr" presetSubtype="8" fill="hold" grpId="0" nodeType="withEffect">
                                  <p:stCondLst>
                                    <p:cond delay="0"/>
                                  </p:stCondLst>
                                  <p:childTnLst>
                                    <p:set>
                                      <p:cBhvr>
                                        <p:cTn id="42" dur="1" fill="hold">
                                          <p:stCondLst>
                                            <p:cond delay="0"/>
                                          </p:stCondLst>
                                        </p:cTn>
                                        <p:tgtEl>
                                          <p:spTgt spid="43"/>
                                        </p:tgtEl>
                                        <p:attrNameLst>
                                          <p:attrName>style.visibility</p:attrName>
                                        </p:attrNameLst>
                                      </p:cBhvr>
                                      <p:to>
                                        <p:strVal val="visible"/>
                                      </p:to>
                                    </p:set>
                                    <p:animEffect transition="in" filter="wipe(left)">
                                      <p:cBhvr>
                                        <p:cTn id="43" dur="500"/>
                                        <p:tgtEl>
                                          <p:spTgt spid="43"/>
                                        </p:tgtEl>
                                      </p:cBhvr>
                                    </p:animEffect>
                                  </p:childTnLst>
                                </p:cTn>
                              </p:par>
                            </p:childTnLst>
                          </p:cTn>
                        </p:par>
                        <p:par>
                          <p:cTn id="44" fill="hold">
                            <p:stCondLst>
                              <p:cond delay="5000"/>
                            </p:stCondLst>
                            <p:childTnLst>
                              <p:par>
                                <p:cTn id="45" presetID="47" presetClass="entr" presetSubtype="0" fill="hold" grpId="0" nodeType="afterEffect">
                                  <p:stCondLst>
                                    <p:cond delay="0"/>
                                  </p:stCondLst>
                                  <p:childTnLst>
                                    <p:set>
                                      <p:cBhvr>
                                        <p:cTn id="46" dur="1" fill="hold">
                                          <p:stCondLst>
                                            <p:cond delay="0"/>
                                          </p:stCondLst>
                                        </p:cTn>
                                        <p:tgtEl>
                                          <p:spTgt spid="44"/>
                                        </p:tgtEl>
                                        <p:attrNameLst>
                                          <p:attrName>style.visibility</p:attrName>
                                        </p:attrNameLst>
                                      </p:cBhvr>
                                      <p:to>
                                        <p:strVal val="visible"/>
                                      </p:to>
                                    </p:set>
                                    <p:animEffect transition="in" filter="fade">
                                      <p:cBhvr>
                                        <p:cTn id="47" dur="1000"/>
                                        <p:tgtEl>
                                          <p:spTgt spid="44"/>
                                        </p:tgtEl>
                                      </p:cBhvr>
                                    </p:animEffect>
                                    <p:anim calcmode="lin" valueType="num">
                                      <p:cBhvr>
                                        <p:cTn id="48" dur="1000" fill="hold"/>
                                        <p:tgtEl>
                                          <p:spTgt spid="44"/>
                                        </p:tgtEl>
                                        <p:attrNameLst>
                                          <p:attrName>ppt_x</p:attrName>
                                        </p:attrNameLst>
                                      </p:cBhvr>
                                      <p:tavLst>
                                        <p:tav tm="0">
                                          <p:val>
                                            <p:strVal val="#ppt_x"/>
                                          </p:val>
                                        </p:tav>
                                        <p:tav tm="100000">
                                          <p:val>
                                            <p:strVal val="#ppt_x"/>
                                          </p:val>
                                        </p:tav>
                                      </p:tavLst>
                                    </p:anim>
                                    <p:anim calcmode="lin" valueType="num">
                                      <p:cBhvr>
                                        <p:cTn id="49" dur="1000" fill="hold"/>
                                        <p:tgtEl>
                                          <p:spTgt spid="44"/>
                                        </p:tgtEl>
                                        <p:attrNameLst>
                                          <p:attrName>ppt_y</p:attrName>
                                        </p:attrNameLst>
                                      </p:cBhvr>
                                      <p:tavLst>
                                        <p:tav tm="0">
                                          <p:val>
                                            <p:strVal val="#ppt_y-.1"/>
                                          </p:val>
                                        </p:tav>
                                        <p:tav tm="100000">
                                          <p:val>
                                            <p:strVal val="#ppt_y"/>
                                          </p:val>
                                        </p:tav>
                                      </p:tavLst>
                                    </p:anim>
                                  </p:childTnLst>
                                </p:cTn>
                              </p:par>
                            </p:childTnLst>
                          </p:cTn>
                        </p:par>
                        <p:par>
                          <p:cTn id="50" fill="hold">
                            <p:stCondLst>
                              <p:cond delay="6000"/>
                            </p:stCondLst>
                            <p:childTnLst>
                              <p:par>
                                <p:cTn id="51" presetID="22" presetClass="entr" presetSubtype="8" fill="hold" nodeType="afterEffect">
                                  <p:stCondLst>
                                    <p:cond delay="0"/>
                                  </p:stCondLst>
                                  <p:childTnLst>
                                    <p:set>
                                      <p:cBhvr>
                                        <p:cTn id="52" dur="1" fill="hold">
                                          <p:stCondLst>
                                            <p:cond delay="0"/>
                                          </p:stCondLst>
                                        </p:cTn>
                                        <p:tgtEl>
                                          <p:spTgt spid="45"/>
                                        </p:tgtEl>
                                        <p:attrNameLst>
                                          <p:attrName>style.visibility</p:attrName>
                                        </p:attrNameLst>
                                      </p:cBhvr>
                                      <p:to>
                                        <p:strVal val="visible"/>
                                      </p:to>
                                    </p:set>
                                    <p:animEffect transition="in" filter="wipe(left)">
                                      <p:cBhvr>
                                        <p:cTn id="53" dur="500"/>
                                        <p:tgtEl>
                                          <p:spTgt spid="45"/>
                                        </p:tgtEl>
                                      </p:cBhvr>
                                    </p:animEffect>
                                  </p:childTnLst>
                                </p:cTn>
                              </p:par>
                            </p:childTnLst>
                          </p:cTn>
                        </p:par>
                        <p:par>
                          <p:cTn id="54" fill="hold">
                            <p:stCondLst>
                              <p:cond delay="6500"/>
                            </p:stCondLst>
                            <p:childTnLst>
                              <p:par>
                                <p:cTn id="55" presetID="22" presetClass="entr" presetSubtype="8" fill="hold" grpId="0" nodeType="afterEffect">
                                  <p:stCondLst>
                                    <p:cond delay="0"/>
                                  </p:stCondLst>
                                  <p:childTnLst>
                                    <p:set>
                                      <p:cBhvr>
                                        <p:cTn id="56" dur="1" fill="hold">
                                          <p:stCondLst>
                                            <p:cond delay="0"/>
                                          </p:stCondLst>
                                        </p:cTn>
                                        <p:tgtEl>
                                          <p:spTgt spid="46"/>
                                        </p:tgtEl>
                                        <p:attrNameLst>
                                          <p:attrName>style.visibility</p:attrName>
                                        </p:attrNameLst>
                                      </p:cBhvr>
                                      <p:to>
                                        <p:strVal val="visible"/>
                                      </p:to>
                                    </p:set>
                                    <p:animEffect transition="in" filter="wipe(left)">
                                      <p:cBhvr>
                                        <p:cTn id="57" dur="500"/>
                                        <p:tgtEl>
                                          <p:spTgt spid="46"/>
                                        </p:tgtEl>
                                      </p:cBhvr>
                                    </p:animEffect>
                                  </p:childTnLst>
                                </p:cTn>
                              </p:par>
                              <p:par>
                                <p:cTn id="58" presetID="22" presetClass="entr" presetSubtype="8" fill="hold" grpId="0" nodeType="withEffect">
                                  <p:stCondLst>
                                    <p:cond delay="0"/>
                                  </p:stCondLst>
                                  <p:childTnLst>
                                    <p:set>
                                      <p:cBhvr>
                                        <p:cTn id="59" dur="1" fill="hold">
                                          <p:stCondLst>
                                            <p:cond delay="0"/>
                                          </p:stCondLst>
                                        </p:cTn>
                                        <p:tgtEl>
                                          <p:spTgt spid="47"/>
                                        </p:tgtEl>
                                        <p:attrNameLst>
                                          <p:attrName>style.visibility</p:attrName>
                                        </p:attrNameLst>
                                      </p:cBhvr>
                                      <p:to>
                                        <p:strVal val="visible"/>
                                      </p:to>
                                    </p:set>
                                    <p:animEffect transition="in" filter="wipe(left)">
                                      <p:cBhvr>
                                        <p:cTn id="60" dur="500"/>
                                        <p:tgtEl>
                                          <p:spTgt spid="47"/>
                                        </p:tgtEl>
                                      </p:cBhvr>
                                    </p:animEffect>
                                  </p:childTnLst>
                                </p:cTn>
                              </p:par>
                            </p:childTnLst>
                          </p:cTn>
                        </p:par>
                        <p:par>
                          <p:cTn id="61" fill="hold">
                            <p:stCondLst>
                              <p:cond delay="7000"/>
                            </p:stCondLst>
                            <p:childTnLst>
                              <p:par>
                                <p:cTn id="62" presetID="10" presetClass="entr" presetSubtype="0" fill="hold" grpId="0" nodeType="afterEffect">
                                  <p:stCondLst>
                                    <p:cond delay="0"/>
                                  </p:stCondLst>
                                  <p:childTnLst>
                                    <p:set>
                                      <p:cBhvr>
                                        <p:cTn id="63" dur="1" fill="hold">
                                          <p:stCondLst>
                                            <p:cond delay="0"/>
                                          </p:stCondLst>
                                        </p:cTn>
                                        <p:tgtEl>
                                          <p:spTgt spid="48"/>
                                        </p:tgtEl>
                                        <p:attrNameLst>
                                          <p:attrName>style.visibility</p:attrName>
                                        </p:attrNameLst>
                                      </p:cBhvr>
                                      <p:to>
                                        <p:strVal val="visible"/>
                                      </p:to>
                                    </p:set>
                                    <p:animEffect transition="in" filter="fade">
                                      <p:cBhvr>
                                        <p:cTn id="64" dur="1250"/>
                                        <p:tgtEl>
                                          <p:spTgt spid="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animBg="1"/>
      <p:bldP spid="38" grpId="0"/>
      <p:bldP spid="39" grpId="0"/>
      <p:bldP spid="40" grpId="0" animBg="1"/>
      <p:bldP spid="42" grpId="0"/>
      <p:bldP spid="43" grpId="0"/>
      <p:bldP spid="44" grpId="0" animBg="1"/>
      <p:bldP spid="46" grpId="0"/>
      <p:bldP spid="47" grpId="0"/>
      <p:bldP spid="48"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flipH="1">
            <a:off x="-3" y="6525344"/>
            <a:ext cx="12195177" cy="360511"/>
          </a:xfrm>
          <a:prstGeom prst="rect">
            <a:avLst/>
          </a:prstGeom>
          <a:gradFill>
            <a:gsLst>
              <a:gs pos="0">
                <a:srgbClr val="0E1A40"/>
              </a:gs>
              <a:gs pos="100000">
                <a:srgbClr val="2F5EB0"/>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flipH="1">
            <a:off x="-4" y="6596410"/>
            <a:ext cx="12195177" cy="288974"/>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5"/>
          <p:cNvSpPr/>
          <p:nvPr/>
        </p:nvSpPr>
        <p:spPr>
          <a:xfrm>
            <a:off x="9976569" y="6493142"/>
            <a:ext cx="1018294" cy="111815"/>
          </a:xfrm>
          <a:custGeom>
            <a:avLst/>
            <a:gdLst>
              <a:gd name="connsiteX0" fmla="*/ 0 w 926584"/>
              <a:gd name="connsiteY0" fmla="*/ 0 h 118098"/>
              <a:gd name="connsiteX1" fmla="*/ 926584 w 926584"/>
              <a:gd name="connsiteY1" fmla="*/ 0 h 118098"/>
              <a:gd name="connsiteX2" fmla="*/ 926584 w 926584"/>
              <a:gd name="connsiteY2" fmla="*/ 118098 h 118098"/>
              <a:gd name="connsiteX3" fmla="*/ 0 w 926584"/>
              <a:gd name="connsiteY3" fmla="*/ 118098 h 118098"/>
              <a:gd name="connsiteX4" fmla="*/ 0 w 926584"/>
              <a:gd name="connsiteY4" fmla="*/ 0 h 118098"/>
              <a:gd name="connsiteX0" fmla="*/ 55821 w 982405"/>
              <a:gd name="connsiteY0" fmla="*/ 0 h 144680"/>
              <a:gd name="connsiteX1" fmla="*/ 982405 w 982405"/>
              <a:gd name="connsiteY1" fmla="*/ 0 h 144680"/>
              <a:gd name="connsiteX2" fmla="*/ 982405 w 982405"/>
              <a:gd name="connsiteY2" fmla="*/ 118098 h 144680"/>
              <a:gd name="connsiteX3" fmla="*/ 0 w 982405"/>
              <a:gd name="connsiteY3" fmla="*/ 144680 h 144680"/>
              <a:gd name="connsiteX4" fmla="*/ 55821 w 982405"/>
              <a:gd name="connsiteY4" fmla="*/ 0 h 144680"/>
              <a:gd name="connsiteX0" fmla="*/ 55821 w 998354"/>
              <a:gd name="connsiteY0" fmla="*/ 0 h 147338"/>
              <a:gd name="connsiteX1" fmla="*/ 982405 w 998354"/>
              <a:gd name="connsiteY1" fmla="*/ 0 h 147338"/>
              <a:gd name="connsiteX2" fmla="*/ 998354 w 998354"/>
              <a:gd name="connsiteY2" fmla="*/ 147338 h 147338"/>
              <a:gd name="connsiteX3" fmla="*/ 0 w 998354"/>
              <a:gd name="connsiteY3" fmla="*/ 144680 h 147338"/>
              <a:gd name="connsiteX4" fmla="*/ 55821 w 998354"/>
              <a:gd name="connsiteY4" fmla="*/ 0 h 147338"/>
              <a:gd name="connsiteX0" fmla="*/ 84307 w 1026840"/>
              <a:gd name="connsiteY0" fmla="*/ 0 h 150534"/>
              <a:gd name="connsiteX1" fmla="*/ 1010891 w 1026840"/>
              <a:gd name="connsiteY1" fmla="*/ 0 h 150534"/>
              <a:gd name="connsiteX2" fmla="*/ 1026840 w 1026840"/>
              <a:gd name="connsiteY2" fmla="*/ 147338 h 150534"/>
              <a:gd name="connsiteX3" fmla="*/ 0 w 1026840"/>
              <a:gd name="connsiteY3" fmla="*/ 150534 h 150534"/>
              <a:gd name="connsiteX4" fmla="*/ 84307 w 1026840"/>
              <a:gd name="connsiteY4" fmla="*/ 0 h 150534"/>
              <a:gd name="connsiteX0" fmla="*/ 84307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84307 w 1021143"/>
              <a:gd name="connsiteY4" fmla="*/ 0 h 153193"/>
              <a:gd name="connsiteX0" fmla="*/ 92853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92853 w 1021143"/>
              <a:gd name="connsiteY4" fmla="*/ 0 h 153193"/>
              <a:gd name="connsiteX0" fmla="*/ 90004 w 1018294"/>
              <a:gd name="connsiteY0" fmla="*/ 0 h 153193"/>
              <a:gd name="connsiteX1" fmla="*/ 1008042 w 1018294"/>
              <a:gd name="connsiteY1" fmla="*/ 0 h 153193"/>
              <a:gd name="connsiteX2" fmla="*/ 1018294 w 1018294"/>
              <a:gd name="connsiteY2" fmla="*/ 153193 h 153193"/>
              <a:gd name="connsiteX3" fmla="*/ 0 w 1018294"/>
              <a:gd name="connsiteY3" fmla="*/ 142728 h 153193"/>
              <a:gd name="connsiteX4" fmla="*/ 90004 w 1018294"/>
              <a:gd name="connsiteY4" fmla="*/ 0 h 1531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8294" h="153193">
                <a:moveTo>
                  <a:pt x="90004" y="0"/>
                </a:moveTo>
                <a:lnTo>
                  <a:pt x="1008042" y="0"/>
                </a:lnTo>
                <a:lnTo>
                  <a:pt x="1018294" y="153193"/>
                </a:lnTo>
                <a:lnTo>
                  <a:pt x="0" y="142728"/>
                </a:lnTo>
                <a:lnTo>
                  <a:pt x="90004" y="0"/>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10067547" y="6493142"/>
            <a:ext cx="1070600" cy="392242"/>
          </a:xfrm>
          <a:prstGeom prst="rect">
            <a:avLst/>
          </a:prstGeom>
          <a:gradFill>
            <a:gsLst>
              <a:gs pos="0">
                <a:srgbClr val="0E1A40"/>
              </a:gs>
              <a:gs pos="100000">
                <a:srgbClr val="2F5EB0"/>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Rectangle 4"/>
          <p:cNvSpPr txBox="1">
            <a:spLocks noChangeArrowheads="1"/>
          </p:cNvSpPr>
          <p:nvPr/>
        </p:nvSpPr>
        <p:spPr bwMode="auto">
          <a:xfrm>
            <a:off x="9986019" y="6493142"/>
            <a:ext cx="1152128" cy="39224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en-US" altLang="zh-CN" dirty="0" smtClean="0">
                <a:latin typeface="方正兰亭超细黑简体" panose="02000000000000000000" pitchFamily="2" charset="-122"/>
                <a:ea typeface="方正兰亭超细黑简体" panose="02000000000000000000" pitchFamily="2" charset="-122"/>
              </a:rPr>
              <a:t>13</a:t>
            </a:r>
            <a:endParaRPr lang="zh-CN" dirty="0">
              <a:latin typeface="方正兰亭超细黑简体" panose="02000000000000000000" pitchFamily="2" charset="-122"/>
              <a:ea typeface="方正兰亭超细黑简体" panose="02000000000000000000" pitchFamily="2" charset="-122"/>
            </a:endParaRPr>
          </a:p>
        </p:txBody>
      </p:sp>
      <p:sp>
        <p:nvSpPr>
          <p:cNvPr id="27" name="矩形 26"/>
          <p:cNvSpPr/>
          <p:nvPr/>
        </p:nvSpPr>
        <p:spPr>
          <a:xfrm>
            <a:off x="0" y="0"/>
            <a:ext cx="985019" cy="58316"/>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8" name="组合 27"/>
          <p:cNvGrpSpPr/>
          <p:nvPr/>
        </p:nvGrpSpPr>
        <p:grpSpPr>
          <a:xfrm>
            <a:off x="192931" y="0"/>
            <a:ext cx="576064" cy="836712"/>
            <a:chOff x="841003" y="360040"/>
            <a:chExt cx="504056" cy="836712"/>
          </a:xfrm>
          <a:gradFill>
            <a:gsLst>
              <a:gs pos="0">
                <a:srgbClr val="0E1A40"/>
              </a:gs>
              <a:gs pos="100000">
                <a:srgbClr val="2F5EB0"/>
              </a:gs>
            </a:gsLst>
            <a:lin ang="13800000" scaled="0"/>
          </a:gradFill>
        </p:grpSpPr>
        <p:sp>
          <p:nvSpPr>
            <p:cNvPr id="29" name="矩形 28"/>
            <p:cNvSpPr/>
            <p:nvPr/>
          </p:nvSpPr>
          <p:spPr>
            <a:xfrm>
              <a:off x="841003" y="360040"/>
              <a:ext cx="504056" cy="54868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等腰三角形 29"/>
            <p:cNvSpPr/>
            <p:nvPr/>
          </p:nvSpPr>
          <p:spPr>
            <a:xfrm rot="10800000">
              <a:off x="841003" y="908720"/>
              <a:ext cx="504056" cy="288032"/>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1" name="KSO_Shape"/>
          <p:cNvSpPr>
            <a:spLocks/>
          </p:cNvSpPr>
          <p:nvPr/>
        </p:nvSpPr>
        <p:spPr bwMode="auto">
          <a:xfrm>
            <a:off x="331060" y="261229"/>
            <a:ext cx="299804" cy="228651"/>
          </a:xfrm>
          <a:custGeom>
            <a:avLst/>
            <a:gdLst>
              <a:gd name="T0" fmla="*/ 432030 w 2125663"/>
              <a:gd name="T1" fmla="*/ 1344893 h 1811338"/>
              <a:gd name="T2" fmla="*/ 462740 w 2125663"/>
              <a:gd name="T3" fmla="*/ 1477960 h 1811338"/>
              <a:gd name="T4" fmla="*/ 513638 w 2125663"/>
              <a:gd name="T5" fmla="*/ 1557743 h 1811338"/>
              <a:gd name="T6" fmla="*/ 516481 w 2125663"/>
              <a:gd name="T7" fmla="*/ 1336346 h 1811338"/>
              <a:gd name="T8" fmla="*/ 503401 w 2125663"/>
              <a:gd name="T9" fmla="*/ 1310416 h 1811338"/>
              <a:gd name="T10" fmla="*/ 515913 w 2125663"/>
              <a:gd name="T11" fmla="*/ 1250009 h 1811338"/>
              <a:gd name="T12" fmla="*/ 618846 w 2125663"/>
              <a:gd name="T13" fmla="*/ 1242885 h 1811338"/>
              <a:gd name="T14" fmla="*/ 643583 w 2125663"/>
              <a:gd name="T15" fmla="*/ 1263116 h 1811338"/>
              <a:gd name="T16" fmla="*/ 642446 w 2125663"/>
              <a:gd name="T17" fmla="*/ 1324948 h 1811338"/>
              <a:gd name="T18" fmla="*/ 619414 w 2125663"/>
              <a:gd name="T19" fmla="*/ 1342899 h 1811338"/>
              <a:gd name="T20" fmla="*/ 664057 w 2125663"/>
              <a:gd name="T21" fmla="*/ 1524691 h 1811338"/>
              <a:gd name="T22" fmla="*/ 704434 w 2125663"/>
              <a:gd name="T23" fmla="*/ 1417553 h 1811338"/>
              <a:gd name="T24" fmla="*/ 725191 w 2125663"/>
              <a:gd name="T25" fmla="*/ 1259697 h 1811338"/>
              <a:gd name="T26" fmla="*/ 857412 w 2125663"/>
              <a:gd name="T27" fmla="*/ 1192451 h 1811338"/>
              <a:gd name="T28" fmla="*/ 923096 w 2125663"/>
              <a:gd name="T29" fmla="*/ 1212682 h 1811338"/>
              <a:gd name="T30" fmla="*/ 970013 w 2125663"/>
              <a:gd name="T31" fmla="*/ 1259697 h 1811338"/>
              <a:gd name="T32" fmla="*/ 990201 w 2125663"/>
              <a:gd name="T33" fmla="*/ 1325233 h 1811338"/>
              <a:gd name="T34" fmla="*/ 980818 w 2125663"/>
              <a:gd name="T35" fmla="*/ 1537228 h 1811338"/>
              <a:gd name="T36" fmla="*/ 935891 w 2125663"/>
              <a:gd name="T37" fmla="*/ 1570566 h 1811338"/>
              <a:gd name="T38" fmla="*/ 798837 w 2125663"/>
              <a:gd name="T39" fmla="*/ 1607608 h 1811338"/>
              <a:gd name="T40" fmla="*/ 617424 w 2125663"/>
              <a:gd name="T41" fmla="*/ 1622140 h 1811338"/>
              <a:gd name="T42" fmla="*/ 428049 w 2125663"/>
              <a:gd name="T43" fmla="*/ 1615872 h 1811338"/>
              <a:gd name="T44" fmla="*/ 264551 w 2125663"/>
              <a:gd name="T45" fmla="*/ 1588232 h 1811338"/>
              <a:gd name="T46" fmla="*/ 180669 w 2125663"/>
              <a:gd name="T47" fmla="*/ 1549481 h 1811338"/>
              <a:gd name="T48" fmla="*/ 159912 w 2125663"/>
              <a:gd name="T49" fmla="*/ 1517283 h 1811338"/>
              <a:gd name="T50" fmla="*/ 167873 w 2125663"/>
              <a:gd name="T51" fmla="*/ 1284201 h 1811338"/>
              <a:gd name="T52" fmla="*/ 205123 w 2125663"/>
              <a:gd name="T53" fmla="*/ 1228638 h 1811338"/>
              <a:gd name="T54" fmla="*/ 264266 w 2125663"/>
              <a:gd name="T55" fmla="*/ 1196440 h 1811338"/>
              <a:gd name="T56" fmla="*/ 421225 w 2125663"/>
              <a:gd name="T57" fmla="*/ 1183048 h 1811338"/>
              <a:gd name="T58" fmla="*/ 433514 w 2125663"/>
              <a:gd name="T59" fmla="*/ 761303 h 1811338"/>
              <a:gd name="T60" fmla="*/ 391450 w 2125663"/>
              <a:gd name="T61" fmla="*/ 813630 h 1811338"/>
              <a:gd name="T62" fmla="*/ 379229 w 2125663"/>
              <a:gd name="T63" fmla="*/ 902075 h 1811338"/>
              <a:gd name="T64" fmla="*/ 414756 w 2125663"/>
              <a:gd name="T65" fmla="*/ 1016114 h 1811338"/>
              <a:gd name="T66" fmla="*/ 487516 w 2125663"/>
              <a:gd name="T67" fmla="*/ 1099439 h 1811338"/>
              <a:gd name="T68" fmla="*/ 567666 w 2125663"/>
              <a:gd name="T69" fmla="*/ 1135272 h 1811338"/>
              <a:gd name="T70" fmla="*/ 645542 w 2125663"/>
              <a:gd name="T71" fmla="*/ 1111099 h 1811338"/>
              <a:gd name="T72" fmla="*/ 722282 w 2125663"/>
              <a:gd name="T73" fmla="*/ 1035452 h 1811338"/>
              <a:gd name="T74" fmla="*/ 767757 w 2125663"/>
              <a:gd name="T75" fmla="*/ 926248 h 1811338"/>
              <a:gd name="T76" fmla="*/ 666290 w 2125663"/>
              <a:gd name="T77" fmla="*/ 863967 h 1811338"/>
              <a:gd name="T78" fmla="*/ 546918 w 2125663"/>
              <a:gd name="T79" fmla="*/ 832116 h 1811338"/>
              <a:gd name="T80" fmla="*/ 484389 w 2125663"/>
              <a:gd name="T81" fmla="*/ 790595 h 1811338"/>
              <a:gd name="T82" fmla="*/ 452273 w 2125663"/>
              <a:gd name="T83" fmla="*/ 760734 h 1811338"/>
              <a:gd name="T84" fmla="*/ 568234 w 2125663"/>
              <a:gd name="T85" fmla="*/ 587258 h 1811338"/>
              <a:gd name="T86" fmla="*/ 631616 w 2125663"/>
              <a:gd name="T87" fmla="*/ 594937 h 1811338"/>
              <a:gd name="T88" fmla="*/ 705513 w 2125663"/>
              <a:gd name="T89" fmla="*/ 631054 h 1811338"/>
              <a:gd name="T90" fmla="*/ 790210 w 2125663"/>
              <a:gd name="T91" fmla="*/ 732864 h 1811338"/>
              <a:gd name="T92" fmla="*/ 826306 w 2125663"/>
              <a:gd name="T93" fmla="*/ 873920 h 1811338"/>
              <a:gd name="T94" fmla="*/ 818064 w 2125663"/>
              <a:gd name="T95" fmla="*/ 959237 h 1811338"/>
              <a:gd name="T96" fmla="*/ 780831 w 2125663"/>
              <a:gd name="T97" fmla="*/ 1048534 h 1811338"/>
              <a:gd name="T98" fmla="*/ 687607 w 2125663"/>
              <a:gd name="T99" fmla="*/ 1148922 h 1811338"/>
              <a:gd name="T100" fmla="*/ 588983 w 2125663"/>
              <a:gd name="T101" fmla="*/ 1190727 h 1811338"/>
              <a:gd name="T102" fmla="*/ 525033 w 2125663"/>
              <a:gd name="T103" fmla="*/ 1182480 h 1811338"/>
              <a:gd name="T104" fmla="*/ 421293 w 2125663"/>
              <a:gd name="T105" fmla="*/ 1115081 h 1811338"/>
              <a:gd name="T106" fmla="*/ 345406 w 2125663"/>
              <a:gd name="T107" fmla="*/ 1002463 h 1811338"/>
              <a:gd name="T108" fmla="*/ 325511 w 2125663"/>
              <a:gd name="T109" fmla="*/ 929092 h 1811338"/>
              <a:gd name="T110" fmla="*/ 330627 w 2125663"/>
              <a:gd name="T111" fmla="*/ 813915 h 1811338"/>
              <a:gd name="T112" fmla="*/ 388324 w 2125663"/>
              <a:gd name="T113" fmla="*/ 686510 h 1811338"/>
              <a:gd name="T114" fmla="*/ 482400 w 2125663"/>
              <a:gd name="T115" fmla="*/ 608303 h 1811338"/>
              <a:gd name="T116" fmla="*/ 542939 w 2125663"/>
              <a:gd name="T117" fmla="*/ 589534 h 1811338"/>
              <a:gd name="T118" fmla="*/ 0 w 2125663"/>
              <a:gd name="T119" fmla="*/ 0 h 1811338"/>
              <a:gd name="T120" fmla="*/ 174993 w 2125663"/>
              <a:gd name="T121" fmla="*/ 1118883 h 181133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2125663" h="1811338">
                <a:moveTo>
                  <a:pt x="470017" y="1320800"/>
                </a:moveTo>
                <a:lnTo>
                  <a:pt x="470335" y="1343069"/>
                </a:lnTo>
                <a:lnTo>
                  <a:pt x="471286" y="1364382"/>
                </a:lnTo>
                <a:lnTo>
                  <a:pt x="472238" y="1385696"/>
                </a:lnTo>
                <a:lnTo>
                  <a:pt x="473190" y="1406374"/>
                </a:lnTo>
                <a:lnTo>
                  <a:pt x="474459" y="1426415"/>
                </a:lnTo>
                <a:lnTo>
                  <a:pt x="476363" y="1446139"/>
                </a:lnTo>
                <a:lnTo>
                  <a:pt x="478267" y="1464908"/>
                </a:lnTo>
                <a:lnTo>
                  <a:pt x="480170" y="1483677"/>
                </a:lnTo>
                <a:lnTo>
                  <a:pt x="482074" y="1501491"/>
                </a:lnTo>
                <a:lnTo>
                  <a:pt x="484612" y="1518988"/>
                </a:lnTo>
                <a:lnTo>
                  <a:pt x="487468" y="1535530"/>
                </a:lnTo>
                <a:lnTo>
                  <a:pt x="490323" y="1552072"/>
                </a:lnTo>
                <a:lnTo>
                  <a:pt x="493179" y="1567660"/>
                </a:lnTo>
                <a:lnTo>
                  <a:pt x="496352" y="1582611"/>
                </a:lnTo>
                <a:lnTo>
                  <a:pt x="500159" y="1597563"/>
                </a:lnTo>
                <a:lnTo>
                  <a:pt x="503649" y="1611560"/>
                </a:lnTo>
                <a:lnTo>
                  <a:pt x="507774" y="1624921"/>
                </a:lnTo>
                <a:lnTo>
                  <a:pt x="511899" y="1637646"/>
                </a:lnTo>
                <a:lnTo>
                  <a:pt x="516341" y="1650052"/>
                </a:lnTo>
                <a:lnTo>
                  <a:pt x="520783" y="1661505"/>
                </a:lnTo>
                <a:lnTo>
                  <a:pt x="525859" y="1672639"/>
                </a:lnTo>
                <a:lnTo>
                  <a:pt x="530936" y="1683137"/>
                </a:lnTo>
                <a:lnTo>
                  <a:pt x="536329" y="1692998"/>
                </a:lnTo>
                <a:lnTo>
                  <a:pt x="541723" y="1702224"/>
                </a:lnTo>
                <a:lnTo>
                  <a:pt x="547752" y="1710813"/>
                </a:lnTo>
                <a:lnTo>
                  <a:pt x="553463" y="1718766"/>
                </a:lnTo>
                <a:lnTo>
                  <a:pt x="559808" y="1726083"/>
                </a:lnTo>
                <a:lnTo>
                  <a:pt x="566154" y="1732763"/>
                </a:lnTo>
                <a:lnTo>
                  <a:pt x="573134" y="1739125"/>
                </a:lnTo>
                <a:lnTo>
                  <a:pt x="580114" y="1744215"/>
                </a:lnTo>
                <a:lnTo>
                  <a:pt x="587412" y="1749305"/>
                </a:lnTo>
                <a:lnTo>
                  <a:pt x="594709" y="1753123"/>
                </a:lnTo>
                <a:lnTo>
                  <a:pt x="594709" y="1499901"/>
                </a:lnTo>
                <a:lnTo>
                  <a:pt x="591537" y="1499264"/>
                </a:lnTo>
                <a:lnTo>
                  <a:pt x="588047" y="1498310"/>
                </a:lnTo>
                <a:lnTo>
                  <a:pt x="584874" y="1497038"/>
                </a:lnTo>
                <a:lnTo>
                  <a:pt x="582018" y="1495765"/>
                </a:lnTo>
                <a:lnTo>
                  <a:pt x="579163" y="1494175"/>
                </a:lnTo>
                <a:lnTo>
                  <a:pt x="576307" y="1491948"/>
                </a:lnTo>
                <a:lnTo>
                  <a:pt x="573769" y="1489721"/>
                </a:lnTo>
                <a:lnTo>
                  <a:pt x="571548" y="1487494"/>
                </a:lnTo>
                <a:lnTo>
                  <a:pt x="569327" y="1484949"/>
                </a:lnTo>
                <a:lnTo>
                  <a:pt x="567106" y="1482404"/>
                </a:lnTo>
                <a:lnTo>
                  <a:pt x="565519" y="1479223"/>
                </a:lnTo>
                <a:lnTo>
                  <a:pt x="564250" y="1476360"/>
                </a:lnTo>
                <a:lnTo>
                  <a:pt x="563298" y="1473179"/>
                </a:lnTo>
                <a:lnTo>
                  <a:pt x="562347" y="1469998"/>
                </a:lnTo>
                <a:lnTo>
                  <a:pt x="562029" y="1466180"/>
                </a:lnTo>
                <a:lnTo>
                  <a:pt x="561712" y="1462999"/>
                </a:lnTo>
                <a:lnTo>
                  <a:pt x="561712" y="1425143"/>
                </a:lnTo>
                <a:lnTo>
                  <a:pt x="562029" y="1421007"/>
                </a:lnTo>
                <a:lnTo>
                  <a:pt x="562664" y="1417508"/>
                </a:lnTo>
                <a:lnTo>
                  <a:pt x="563616" y="1414009"/>
                </a:lnTo>
                <a:lnTo>
                  <a:pt x="564885" y="1410191"/>
                </a:lnTo>
                <a:lnTo>
                  <a:pt x="566154" y="1407010"/>
                </a:lnTo>
                <a:lnTo>
                  <a:pt x="568375" y="1403829"/>
                </a:lnTo>
                <a:lnTo>
                  <a:pt x="570596" y="1400966"/>
                </a:lnTo>
                <a:lnTo>
                  <a:pt x="572817" y="1398103"/>
                </a:lnTo>
                <a:lnTo>
                  <a:pt x="575673" y="1395558"/>
                </a:lnTo>
                <a:lnTo>
                  <a:pt x="578528" y="1393649"/>
                </a:lnTo>
                <a:lnTo>
                  <a:pt x="581701" y="1391741"/>
                </a:lnTo>
                <a:lnTo>
                  <a:pt x="584874" y="1390150"/>
                </a:lnTo>
                <a:lnTo>
                  <a:pt x="588364" y="1388878"/>
                </a:lnTo>
                <a:lnTo>
                  <a:pt x="592171" y="1387605"/>
                </a:lnTo>
                <a:lnTo>
                  <a:pt x="595979" y="1386969"/>
                </a:lnTo>
                <a:lnTo>
                  <a:pt x="599786" y="1386969"/>
                </a:lnTo>
                <a:lnTo>
                  <a:pt x="682597" y="1386969"/>
                </a:lnTo>
                <a:lnTo>
                  <a:pt x="686721" y="1386969"/>
                </a:lnTo>
                <a:lnTo>
                  <a:pt x="690529" y="1387605"/>
                </a:lnTo>
                <a:lnTo>
                  <a:pt x="694019" y="1388878"/>
                </a:lnTo>
                <a:lnTo>
                  <a:pt x="697826" y="1390150"/>
                </a:lnTo>
                <a:lnTo>
                  <a:pt x="700999" y="1391741"/>
                </a:lnTo>
                <a:lnTo>
                  <a:pt x="704172" y="1393649"/>
                </a:lnTo>
                <a:lnTo>
                  <a:pt x="707345" y="1395558"/>
                </a:lnTo>
                <a:lnTo>
                  <a:pt x="709883" y="1398103"/>
                </a:lnTo>
                <a:lnTo>
                  <a:pt x="712104" y="1400966"/>
                </a:lnTo>
                <a:lnTo>
                  <a:pt x="714325" y="1403829"/>
                </a:lnTo>
                <a:lnTo>
                  <a:pt x="716229" y="1407010"/>
                </a:lnTo>
                <a:lnTo>
                  <a:pt x="718132" y="1410191"/>
                </a:lnTo>
                <a:lnTo>
                  <a:pt x="719402" y="1414009"/>
                </a:lnTo>
                <a:lnTo>
                  <a:pt x="720353" y="1417508"/>
                </a:lnTo>
                <a:lnTo>
                  <a:pt x="720671" y="1421007"/>
                </a:lnTo>
                <a:lnTo>
                  <a:pt x="720988" y="1425143"/>
                </a:lnTo>
                <a:lnTo>
                  <a:pt x="720988" y="1462999"/>
                </a:lnTo>
                <a:lnTo>
                  <a:pt x="720988" y="1466180"/>
                </a:lnTo>
                <a:lnTo>
                  <a:pt x="720353" y="1469998"/>
                </a:lnTo>
                <a:lnTo>
                  <a:pt x="719719" y="1473179"/>
                </a:lnTo>
                <a:lnTo>
                  <a:pt x="718450" y="1476360"/>
                </a:lnTo>
                <a:lnTo>
                  <a:pt x="716863" y="1479223"/>
                </a:lnTo>
                <a:lnTo>
                  <a:pt x="715277" y="1482404"/>
                </a:lnTo>
                <a:lnTo>
                  <a:pt x="713373" y="1484949"/>
                </a:lnTo>
                <a:lnTo>
                  <a:pt x="711469" y="1487494"/>
                </a:lnTo>
                <a:lnTo>
                  <a:pt x="708931" y="1489721"/>
                </a:lnTo>
                <a:lnTo>
                  <a:pt x="706710" y="1491948"/>
                </a:lnTo>
                <a:lnTo>
                  <a:pt x="703537" y="1494175"/>
                </a:lnTo>
                <a:lnTo>
                  <a:pt x="700682" y="1495765"/>
                </a:lnTo>
                <a:lnTo>
                  <a:pt x="697826" y="1497038"/>
                </a:lnTo>
                <a:lnTo>
                  <a:pt x="694653" y="1498310"/>
                </a:lnTo>
                <a:lnTo>
                  <a:pt x="691163" y="1499264"/>
                </a:lnTo>
                <a:lnTo>
                  <a:pt x="687991" y="1499901"/>
                </a:lnTo>
                <a:lnTo>
                  <a:pt x="687991" y="1753123"/>
                </a:lnTo>
                <a:lnTo>
                  <a:pt x="695605" y="1749305"/>
                </a:lnTo>
                <a:lnTo>
                  <a:pt x="702586" y="1744215"/>
                </a:lnTo>
                <a:lnTo>
                  <a:pt x="709566" y="1739125"/>
                </a:lnTo>
                <a:lnTo>
                  <a:pt x="716229" y="1732763"/>
                </a:lnTo>
                <a:lnTo>
                  <a:pt x="722892" y="1726083"/>
                </a:lnTo>
                <a:lnTo>
                  <a:pt x="729237" y="1718766"/>
                </a:lnTo>
                <a:lnTo>
                  <a:pt x="734948" y="1710813"/>
                </a:lnTo>
                <a:lnTo>
                  <a:pt x="740977" y="1702224"/>
                </a:lnTo>
                <a:lnTo>
                  <a:pt x="746371" y="1692998"/>
                </a:lnTo>
                <a:lnTo>
                  <a:pt x="751447" y="1683137"/>
                </a:lnTo>
                <a:lnTo>
                  <a:pt x="756841" y="1672639"/>
                </a:lnTo>
                <a:lnTo>
                  <a:pt x="761600" y="1661505"/>
                </a:lnTo>
                <a:lnTo>
                  <a:pt x="766359" y="1650052"/>
                </a:lnTo>
                <a:lnTo>
                  <a:pt x="770801" y="1637646"/>
                </a:lnTo>
                <a:lnTo>
                  <a:pt x="774926" y="1624921"/>
                </a:lnTo>
                <a:lnTo>
                  <a:pt x="779051" y="1611560"/>
                </a:lnTo>
                <a:lnTo>
                  <a:pt x="782541" y="1597563"/>
                </a:lnTo>
                <a:lnTo>
                  <a:pt x="786031" y="1582611"/>
                </a:lnTo>
                <a:lnTo>
                  <a:pt x="789521" y="1567660"/>
                </a:lnTo>
                <a:lnTo>
                  <a:pt x="792377" y="1552072"/>
                </a:lnTo>
                <a:lnTo>
                  <a:pt x="795232" y="1535530"/>
                </a:lnTo>
                <a:lnTo>
                  <a:pt x="797770" y="1518988"/>
                </a:lnTo>
                <a:lnTo>
                  <a:pt x="800626" y="1501491"/>
                </a:lnTo>
                <a:lnTo>
                  <a:pt x="802530" y="1483677"/>
                </a:lnTo>
                <a:lnTo>
                  <a:pt x="804751" y="1464908"/>
                </a:lnTo>
                <a:lnTo>
                  <a:pt x="806337" y="1446139"/>
                </a:lnTo>
                <a:lnTo>
                  <a:pt x="807923" y="1426415"/>
                </a:lnTo>
                <a:lnTo>
                  <a:pt x="809193" y="1406374"/>
                </a:lnTo>
                <a:lnTo>
                  <a:pt x="810779" y="1385696"/>
                </a:lnTo>
                <a:lnTo>
                  <a:pt x="811731" y="1364382"/>
                </a:lnTo>
                <a:lnTo>
                  <a:pt x="812365" y="1343069"/>
                </a:lnTo>
                <a:lnTo>
                  <a:pt x="813000" y="1320800"/>
                </a:lnTo>
                <a:lnTo>
                  <a:pt x="840921" y="1322709"/>
                </a:lnTo>
                <a:lnTo>
                  <a:pt x="866621" y="1324300"/>
                </a:lnTo>
                <a:lnTo>
                  <a:pt x="909771" y="1327481"/>
                </a:lnTo>
                <a:lnTo>
                  <a:pt x="938644" y="1330026"/>
                </a:lnTo>
                <a:lnTo>
                  <a:pt x="948797" y="1330980"/>
                </a:lnTo>
                <a:lnTo>
                  <a:pt x="956729" y="1331298"/>
                </a:lnTo>
                <a:lnTo>
                  <a:pt x="964661" y="1331934"/>
                </a:lnTo>
                <a:lnTo>
                  <a:pt x="972593" y="1332889"/>
                </a:lnTo>
                <a:lnTo>
                  <a:pt x="980208" y="1334161"/>
                </a:lnTo>
                <a:lnTo>
                  <a:pt x="987823" y="1335752"/>
                </a:lnTo>
                <a:lnTo>
                  <a:pt x="995437" y="1337979"/>
                </a:lnTo>
                <a:lnTo>
                  <a:pt x="1002418" y="1340205"/>
                </a:lnTo>
                <a:lnTo>
                  <a:pt x="1009715" y="1343387"/>
                </a:lnTo>
                <a:lnTo>
                  <a:pt x="1016378" y="1346250"/>
                </a:lnTo>
                <a:lnTo>
                  <a:pt x="1023358" y="1349749"/>
                </a:lnTo>
                <a:lnTo>
                  <a:pt x="1030021" y="1353885"/>
                </a:lnTo>
                <a:lnTo>
                  <a:pt x="1036050" y="1357702"/>
                </a:lnTo>
                <a:lnTo>
                  <a:pt x="1042395" y="1361837"/>
                </a:lnTo>
                <a:lnTo>
                  <a:pt x="1048106" y="1366927"/>
                </a:lnTo>
                <a:lnTo>
                  <a:pt x="1053817" y="1371699"/>
                </a:lnTo>
                <a:lnTo>
                  <a:pt x="1059211" y="1377107"/>
                </a:lnTo>
                <a:lnTo>
                  <a:pt x="1064605" y="1382197"/>
                </a:lnTo>
                <a:lnTo>
                  <a:pt x="1069364" y="1388241"/>
                </a:lnTo>
                <a:lnTo>
                  <a:pt x="1073806" y="1393967"/>
                </a:lnTo>
                <a:lnTo>
                  <a:pt x="1078248" y="1400012"/>
                </a:lnTo>
                <a:lnTo>
                  <a:pt x="1082373" y="1406374"/>
                </a:lnTo>
                <a:lnTo>
                  <a:pt x="1085863" y="1413054"/>
                </a:lnTo>
                <a:lnTo>
                  <a:pt x="1089670" y="1419735"/>
                </a:lnTo>
                <a:lnTo>
                  <a:pt x="1092843" y="1426734"/>
                </a:lnTo>
                <a:lnTo>
                  <a:pt x="1095381" y="1433732"/>
                </a:lnTo>
                <a:lnTo>
                  <a:pt x="1097920" y="1441049"/>
                </a:lnTo>
                <a:lnTo>
                  <a:pt x="1100141" y="1448684"/>
                </a:lnTo>
                <a:lnTo>
                  <a:pt x="1101727" y="1456000"/>
                </a:lnTo>
                <a:lnTo>
                  <a:pt x="1103314" y="1463635"/>
                </a:lnTo>
                <a:lnTo>
                  <a:pt x="1104265" y="1471588"/>
                </a:lnTo>
                <a:lnTo>
                  <a:pt x="1104900" y="1479541"/>
                </a:lnTo>
                <a:lnTo>
                  <a:pt x="1104900" y="1487494"/>
                </a:lnTo>
                <a:lnTo>
                  <a:pt x="1104900" y="1686000"/>
                </a:lnTo>
                <a:lnTo>
                  <a:pt x="1104900" y="1690135"/>
                </a:lnTo>
                <a:lnTo>
                  <a:pt x="1104265" y="1693953"/>
                </a:lnTo>
                <a:lnTo>
                  <a:pt x="1103631" y="1697770"/>
                </a:lnTo>
                <a:lnTo>
                  <a:pt x="1102362" y="1701906"/>
                </a:lnTo>
                <a:lnTo>
                  <a:pt x="1101093" y="1705405"/>
                </a:lnTo>
                <a:lnTo>
                  <a:pt x="1099189" y="1709222"/>
                </a:lnTo>
                <a:lnTo>
                  <a:pt x="1096968" y="1713040"/>
                </a:lnTo>
                <a:lnTo>
                  <a:pt x="1094430" y="1716221"/>
                </a:lnTo>
                <a:lnTo>
                  <a:pt x="1091891" y="1719720"/>
                </a:lnTo>
                <a:lnTo>
                  <a:pt x="1089036" y="1722901"/>
                </a:lnTo>
                <a:lnTo>
                  <a:pt x="1085546" y="1726719"/>
                </a:lnTo>
                <a:lnTo>
                  <a:pt x="1082056" y="1729900"/>
                </a:lnTo>
                <a:lnTo>
                  <a:pt x="1078248" y="1732763"/>
                </a:lnTo>
                <a:lnTo>
                  <a:pt x="1074124" y="1736262"/>
                </a:lnTo>
                <a:lnTo>
                  <a:pt x="1069682" y="1739125"/>
                </a:lnTo>
                <a:lnTo>
                  <a:pt x="1065240" y="1741989"/>
                </a:lnTo>
                <a:lnTo>
                  <a:pt x="1055404" y="1748033"/>
                </a:lnTo>
                <a:lnTo>
                  <a:pt x="1044299" y="1753441"/>
                </a:lnTo>
                <a:lnTo>
                  <a:pt x="1032560" y="1758531"/>
                </a:lnTo>
                <a:lnTo>
                  <a:pt x="1019868" y="1763939"/>
                </a:lnTo>
                <a:lnTo>
                  <a:pt x="1005908" y="1768392"/>
                </a:lnTo>
                <a:lnTo>
                  <a:pt x="991630" y="1773164"/>
                </a:lnTo>
                <a:lnTo>
                  <a:pt x="976718" y="1777300"/>
                </a:lnTo>
                <a:lnTo>
                  <a:pt x="960854" y="1781117"/>
                </a:lnTo>
                <a:lnTo>
                  <a:pt x="944038" y="1784934"/>
                </a:lnTo>
                <a:lnTo>
                  <a:pt x="927222" y="1788434"/>
                </a:lnTo>
                <a:lnTo>
                  <a:pt x="909454" y="1791615"/>
                </a:lnTo>
                <a:lnTo>
                  <a:pt x="891369" y="1794796"/>
                </a:lnTo>
                <a:lnTo>
                  <a:pt x="872332" y="1797341"/>
                </a:lnTo>
                <a:lnTo>
                  <a:pt x="853295" y="1799886"/>
                </a:lnTo>
                <a:lnTo>
                  <a:pt x="833941" y="1801795"/>
                </a:lnTo>
                <a:lnTo>
                  <a:pt x="813952" y="1804022"/>
                </a:lnTo>
                <a:lnTo>
                  <a:pt x="793328" y="1805930"/>
                </a:lnTo>
                <a:lnTo>
                  <a:pt x="773022" y="1807203"/>
                </a:lnTo>
                <a:lnTo>
                  <a:pt x="752399" y="1808475"/>
                </a:lnTo>
                <a:lnTo>
                  <a:pt x="731458" y="1809748"/>
                </a:lnTo>
                <a:lnTo>
                  <a:pt x="710200" y="1810384"/>
                </a:lnTo>
                <a:lnTo>
                  <a:pt x="688942" y="1811020"/>
                </a:lnTo>
                <a:lnTo>
                  <a:pt x="667684" y="1811338"/>
                </a:lnTo>
                <a:lnTo>
                  <a:pt x="646427" y="1811338"/>
                </a:lnTo>
                <a:lnTo>
                  <a:pt x="625486" y="1811338"/>
                </a:lnTo>
                <a:lnTo>
                  <a:pt x="603911" y="1811020"/>
                </a:lnTo>
                <a:lnTo>
                  <a:pt x="582653" y="1810384"/>
                </a:lnTo>
                <a:lnTo>
                  <a:pt x="561395" y="1809748"/>
                </a:lnTo>
                <a:lnTo>
                  <a:pt x="540137" y="1808475"/>
                </a:lnTo>
                <a:lnTo>
                  <a:pt x="518879" y="1807203"/>
                </a:lnTo>
                <a:lnTo>
                  <a:pt x="498573" y="1805930"/>
                </a:lnTo>
                <a:lnTo>
                  <a:pt x="477632" y="1804022"/>
                </a:lnTo>
                <a:lnTo>
                  <a:pt x="457326" y="1801795"/>
                </a:lnTo>
                <a:lnTo>
                  <a:pt x="437337" y="1799886"/>
                </a:lnTo>
                <a:lnTo>
                  <a:pt x="417983" y="1797341"/>
                </a:lnTo>
                <a:lnTo>
                  <a:pt x="398629" y="1794796"/>
                </a:lnTo>
                <a:lnTo>
                  <a:pt x="379909" y="1791615"/>
                </a:lnTo>
                <a:lnTo>
                  <a:pt x="361824" y="1788434"/>
                </a:lnTo>
                <a:lnTo>
                  <a:pt x="344056" y="1784934"/>
                </a:lnTo>
                <a:lnTo>
                  <a:pt x="327240" y="1781117"/>
                </a:lnTo>
                <a:lnTo>
                  <a:pt x="310741" y="1777300"/>
                </a:lnTo>
                <a:lnTo>
                  <a:pt x="295195" y="1773164"/>
                </a:lnTo>
                <a:lnTo>
                  <a:pt x="280600" y="1768392"/>
                </a:lnTo>
                <a:lnTo>
                  <a:pt x="266322" y="1763939"/>
                </a:lnTo>
                <a:lnTo>
                  <a:pt x="252996" y="1758531"/>
                </a:lnTo>
                <a:lnTo>
                  <a:pt x="240622" y="1753441"/>
                </a:lnTo>
                <a:lnTo>
                  <a:pt x="229517" y="1748033"/>
                </a:lnTo>
                <a:lnTo>
                  <a:pt x="219047" y="1741989"/>
                </a:lnTo>
                <a:lnTo>
                  <a:pt x="214288" y="1739125"/>
                </a:lnTo>
                <a:lnTo>
                  <a:pt x="209846" y="1736262"/>
                </a:lnTo>
                <a:lnTo>
                  <a:pt x="205404" y="1732763"/>
                </a:lnTo>
                <a:lnTo>
                  <a:pt x="201596" y="1729900"/>
                </a:lnTo>
                <a:lnTo>
                  <a:pt x="198106" y="1726719"/>
                </a:lnTo>
                <a:lnTo>
                  <a:pt x="194299" y="1722901"/>
                </a:lnTo>
                <a:lnTo>
                  <a:pt x="191443" y="1719720"/>
                </a:lnTo>
                <a:lnTo>
                  <a:pt x="188588" y="1716221"/>
                </a:lnTo>
                <a:lnTo>
                  <a:pt x="186367" y="1713040"/>
                </a:lnTo>
                <a:lnTo>
                  <a:pt x="183828" y="1709222"/>
                </a:lnTo>
                <a:lnTo>
                  <a:pt x="181925" y="1705405"/>
                </a:lnTo>
                <a:lnTo>
                  <a:pt x="180338" y="1701906"/>
                </a:lnTo>
                <a:lnTo>
                  <a:pt x="179386" y="1697770"/>
                </a:lnTo>
                <a:lnTo>
                  <a:pt x="178435" y="1693953"/>
                </a:lnTo>
                <a:lnTo>
                  <a:pt x="177800" y="1690135"/>
                </a:lnTo>
                <a:lnTo>
                  <a:pt x="177800" y="1686000"/>
                </a:lnTo>
                <a:lnTo>
                  <a:pt x="177800" y="1487494"/>
                </a:lnTo>
                <a:lnTo>
                  <a:pt x="178117" y="1479541"/>
                </a:lnTo>
                <a:lnTo>
                  <a:pt x="178435" y="1471588"/>
                </a:lnTo>
                <a:lnTo>
                  <a:pt x="179386" y="1463635"/>
                </a:lnTo>
                <a:lnTo>
                  <a:pt x="180973" y="1456000"/>
                </a:lnTo>
                <a:lnTo>
                  <a:pt x="182559" y="1448684"/>
                </a:lnTo>
                <a:lnTo>
                  <a:pt x="184463" y="1441049"/>
                </a:lnTo>
                <a:lnTo>
                  <a:pt x="187318" y="1433732"/>
                </a:lnTo>
                <a:lnTo>
                  <a:pt x="190174" y="1426734"/>
                </a:lnTo>
                <a:lnTo>
                  <a:pt x="193030" y="1419735"/>
                </a:lnTo>
                <a:lnTo>
                  <a:pt x="196520" y="1413054"/>
                </a:lnTo>
                <a:lnTo>
                  <a:pt x="200327" y="1406374"/>
                </a:lnTo>
                <a:lnTo>
                  <a:pt x="204452" y="1400012"/>
                </a:lnTo>
                <a:lnTo>
                  <a:pt x="208576" y="1393967"/>
                </a:lnTo>
                <a:lnTo>
                  <a:pt x="213336" y="1388241"/>
                </a:lnTo>
                <a:lnTo>
                  <a:pt x="218095" y="1382197"/>
                </a:lnTo>
                <a:lnTo>
                  <a:pt x="223489" y="1377107"/>
                </a:lnTo>
                <a:lnTo>
                  <a:pt x="228883" y="1371699"/>
                </a:lnTo>
                <a:lnTo>
                  <a:pt x="234594" y="1366927"/>
                </a:lnTo>
                <a:lnTo>
                  <a:pt x="240305" y="1361837"/>
                </a:lnTo>
                <a:lnTo>
                  <a:pt x="246650" y="1357702"/>
                </a:lnTo>
                <a:lnTo>
                  <a:pt x="252679" y="1353885"/>
                </a:lnTo>
                <a:lnTo>
                  <a:pt x="259659" y="1349749"/>
                </a:lnTo>
                <a:lnTo>
                  <a:pt x="266005" y="1346250"/>
                </a:lnTo>
                <a:lnTo>
                  <a:pt x="272985" y="1343387"/>
                </a:lnTo>
                <a:lnTo>
                  <a:pt x="280282" y="1340205"/>
                </a:lnTo>
                <a:lnTo>
                  <a:pt x="287263" y="1337979"/>
                </a:lnTo>
                <a:lnTo>
                  <a:pt x="294877" y="1335752"/>
                </a:lnTo>
                <a:lnTo>
                  <a:pt x="302492" y="1334161"/>
                </a:lnTo>
                <a:lnTo>
                  <a:pt x="310107" y="1332889"/>
                </a:lnTo>
                <a:lnTo>
                  <a:pt x="318039" y="1331934"/>
                </a:lnTo>
                <a:lnTo>
                  <a:pt x="325971" y="1331298"/>
                </a:lnTo>
                <a:lnTo>
                  <a:pt x="333903" y="1330980"/>
                </a:lnTo>
                <a:lnTo>
                  <a:pt x="344056" y="1330026"/>
                </a:lnTo>
                <a:lnTo>
                  <a:pt x="372929" y="1327481"/>
                </a:lnTo>
                <a:lnTo>
                  <a:pt x="415762" y="1324300"/>
                </a:lnTo>
                <a:lnTo>
                  <a:pt x="441779" y="1322709"/>
                </a:lnTo>
                <a:lnTo>
                  <a:pt x="470017" y="1320800"/>
                </a:lnTo>
                <a:close/>
                <a:moveTo>
                  <a:pt x="1004887" y="995363"/>
                </a:moveTo>
                <a:lnTo>
                  <a:pt x="1176337" y="995363"/>
                </a:lnTo>
                <a:lnTo>
                  <a:pt x="1176337" y="1265238"/>
                </a:lnTo>
                <a:lnTo>
                  <a:pt x="1004887" y="1265238"/>
                </a:lnTo>
                <a:lnTo>
                  <a:pt x="1004887" y="995363"/>
                </a:lnTo>
                <a:close/>
                <a:moveTo>
                  <a:pt x="493561" y="847408"/>
                </a:moveTo>
                <a:lnTo>
                  <a:pt x="491024" y="847726"/>
                </a:lnTo>
                <a:lnTo>
                  <a:pt x="488804" y="848043"/>
                </a:lnTo>
                <a:lnTo>
                  <a:pt x="485950" y="848996"/>
                </a:lnTo>
                <a:lnTo>
                  <a:pt x="483730" y="849948"/>
                </a:lnTo>
                <a:lnTo>
                  <a:pt x="481510" y="851218"/>
                </a:lnTo>
                <a:lnTo>
                  <a:pt x="479290" y="852806"/>
                </a:lnTo>
                <a:lnTo>
                  <a:pt x="475167" y="856933"/>
                </a:lnTo>
                <a:lnTo>
                  <a:pt x="470727" y="861061"/>
                </a:lnTo>
                <a:lnTo>
                  <a:pt x="466604" y="865823"/>
                </a:lnTo>
                <a:lnTo>
                  <a:pt x="462482" y="871221"/>
                </a:lnTo>
                <a:lnTo>
                  <a:pt x="454553" y="882651"/>
                </a:lnTo>
                <a:lnTo>
                  <a:pt x="448527" y="890906"/>
                </a:lnTo>
                <a:lnTo>
                  <a:pt x="442819" y="899478"/>
                </a:lnTo>
                <a:lnTo>
                  <a:pt x="436793" y="908368"/>
                </a:lnTo>
                <a:lnTo>
                  <a:pt x="431402" y="917893"/>
                </a:lnTo>
                <a:lnTo>
                  <a:pt x="429499" y="926783"/>
                </a:lnTo>
                <a:lnTo>
                  <a:pt x="427596" y="935673"/>
                </a:lnTo>
                <a:lnTo>
                  <a:pt x="426010" y="945198"/>
                </a:lnTo>
                <a:lnTo>
                  <a:pt x="424742" y="954406"/>
                </a:lnTo>
                <a:lnTo>
                  <a:pt x="423790" y="963931"/>
                </a:lnTo>
                <a:lnTo>
                  <a:pt x="423156" y="973773"/>
                </a:lnTo>
                <a:lnTo>
                  <a:pt x="422839" y="982981"/>
                </a:lnTo>
                <a:lnTo>
                  <a:pt x="422839" y="992823"/>
                </a:lnTo>
                <a:lnTo>
                  <a:pt x="423156" y="1007111"/>
                </a:lnTo>
                <a:lnTo>
                  <a:pt x="424107" y="1020764"/>
                </a:lnTo>
                <a:lnTo>
                  <a:pt x="426010" y="1034099"/>
                </a:lnTo>
                <a:lnTo>
                  <a:pt x="428547" y="1047434"/>
                </a:lnTo>
                <a:lnTo>
                  <a:pt x="432036" y="1060769"/>
                </a:lnTo>
                <a:lnTo>
                  <a:pt x="435525" y="1073469"/>
                </a:lnTo>
                <a:lnTo>
                  <a:pt x="439965" y="1086169"/>
                </a:lnTo>
                <a:lnTo>
                  <a:pt x="445039" y="1098551"/>
                </a:lnTo>
                <a:lnTo>
                  <a:pt x="450430" y="1110934"/>
                </a:lnTo>
                <a:lnTo>
                  <a:pt x="456456" y="1122999"/>
                </a:lnTo>
                <a:lnTo>
                  <a:pt x="462799" y="1134429"/>
                </a:lnTo>
                <a:lnTo>
                  <a:pt x="469459" y="1145541"/>
                </a:lnTo>
                <a:lnTo>
                  <a:pt x="477070" y="1156019"/>
                </a:lnTo>
                <a:lnTo>
                  <a:pt x="484364" y="1166496"/>
                </a:lnTo>
                <a:lnTo>
                  <a:pt x="492293" y="1176656"/>
                </a:lnTo>
                <a:lnTo>
                  <a:pt x="500539" y="1186181"/>
                </a:lnTo>
                <a:lnTo>
                  <a:pt x="508784" y="1195389"/>
                </a:lnTo>
                <a:lnTo>
                  <a:pt x="517347" y="1204279"/>
                </a:lnTo>
                <a:lnTo>
                  <a:pt x="526227" y="1212216"/>
                </a:lnTo>
                <a:lnTo>
                  <a:pt x="535107" y="1220154"/>
                </a:lnTo>
                <a:lnTo>
                  <a:pt x="543987" y="1227456"/>
                </a:lnTo>
                <a:lnTo>
                  <a:pt x="553184" y="1234124"/>
                </a:lnTo>
                <a:lnTo>
                  <a:pt x="562381" y="1240474"/>
                </a:lnTo>
                <a:lnTo>
                  <a:pt x="571578" y="1245871"/>
                </a:lnTo>
                <a:lnTo>
                  <a:pt x="580775" y="1250951"/>
                </a:lnTo>
                <a:lnTo>
                  <a:pt x="589655" y="1255079"/>
                </a:lnTo>
                <a:lnTo>
                  <a:pt x="598853" y="1258889"/>
                </a:lnTo>
                <a:lnTo>
                  <a:pt x="607732" y="1262381"/>
                </a:lnTo>
                <a:lnTo>
                  <a:pt x="616612" y="1264604"/>
                </a:lnTo>
                <a:lnTo>
                  <a:pt x="624858" y="1266509"/>
                </a:lnTo>
                <a:lnTo>
                  <a:pt x="633421" y="1267461"/>
                </a:lnTo>
                <a:lnTo>
                  <a:pt x="641349" y="1267779"/>
                </a:lnTo>
                <a:lnTo>
                  <a:pt x="649595" y="1267461"/>
                </a:lnTo>
                <a:lnTo>
                  <a:pt x="657524" y="1266509"/>
                </a:lnTo>
                <a:lnTo>
                  <a:pt x="666404" y="1264604"/>
                </a:lnTo>
                <a:lnTo>
                  <a:pt x="674967" y="1262381"/>
                </a:lnTo>
                <a:lnTo>
                  <a:pt x="684164" y="1258889"/>
                </a:lnTo>
                <a:lnTo>
                  <a:pt x="692726" y="1255079"/>
                </a:lnTo>
                <a:lnTo>
                  <a:pt x="701924" y="1250951"/>
                </a:lnTo>
                <a:lnTo>
                  <a:pt x="711121" y="1245871"/>
                </a:lnTo>
                <a:lnTo>
                  <a:pt x="720318" y="1240474"/>
                </a:lnTo>
                <a:lnTo>
                  <a:pt x="729515" y="1234124"/>
                </a:lnTo>
                <a:lnTo>
                  <a:pt x="738395" y="1227456"/>
                </a:lnTo>
                <a:lnTo>
                  <a:pt x="747592" y="1220154"/>
                </a:lnTo>
                <a:lnTo>
                  <a:pt x="756472" y="1212216"/>
                </a:lnTo>
                <a:lnTo>
                  <a:pt x="765352" y="1204279"/>
                </a:lnTo>
                <a:lnTo>
                  <a:pt x="773915" y="1195389"/>
                </a:lnTo>
                <a:lnTo>
                  <a:pt x="782160" y="1186181"/>
                </a:lnTo>
                <a:lnTo>
                  <a:pt x="790406" y="1176656"/>
                </a:lnTo>
                <a:lnTo>
                  <a:pt x="798652" y="1166496"/>
                </a:lnTo>
                <a:lnTo>
                  <a:pt x="805946" y="1156019"/>
                </a:lnTo>
                <a:lnTo>
                  <a:pt x="813240" y="1145541"/>
                </a:lnTo>
                <a:lnTo>
                  <a:pt x="819900" y="1134429"/>
                </a:lnTo>
                <a:lnTo>
                  <a:pt x="826243" y="1122999"/>
                </a:lnTo>
                <a:lnTo>
                  <a:pt x="831952" y="1110934"/>
                </a:lnTo>
                <a:lnTo>
                  <a:pt x="837660" y="1098551"/>
                </a:lnTo>
                <a:lnTo>
                  <a:pt x="842417" y="1086169"/>
                </a:lnTo>
                <a:lnTo>
                  <a:pt x="847174" y="1073469"/>
                </a:lnTo>
                <a:lnTo>
                  <a:pt x="850980" y="1060769"/>
                </a:lnTo>
                <a:lnTo>
                  <a:pt x="853834" y="1047434"/>
                </a:lnTo>
                <a:lnTo>
                  <a:pt x="856689" y="1034099"/>
                </a:lnTo>
                <a:lnTo>
                  <a:pt x="858592" y="1020764"/>
                </a:lnTo>
                <a:lnTo>
                  <a:pt x="859543" y="1007111"/>
                </a:lnTo>
                <a:lnTo>
                  <a:pt x="860177" y="992823"/>
                </a:lnTo>
                <a:lnTo>
                  <a:pt x="859860" y="984886"/>
                </a:lnTo>
                <a:lnTo>
                  <a:pt x="859543" y="976313"/>
                </a:lnTo>
                <a:lnTo>
                  <a:pt x="837343" y="975361"/>
                </a:lnTo>
                <a:lnTo>
                  <a:pt x="814509" y="973773"/>
                </a:lnTo>
                <a:lnTo>
                  <a:pt x="791040" y="970916"/>
                </a:lnTo>
                <a:lnTo>
                  <a:pt x="767255" y="968058"/>
                </a:lnTo>
                <a:lnTo>
                  <a:pt x="743469" y="964566"/>
                </a:lnTo>
                <a:lnTo>
                  <a:pt x="719366" y="960438"/>
                </a:lnTo>
                <a:lnTo>
                  <a:pt x="695898" y="955041"/>
                </a:lnTo>
                <a:lnTo>
                  <a:pt x="684481" y="952501"/>
                </a:lnTo>
                <a:lnTo>
                  <a:pt x="673064" y="949643"/>
                </a:lnTo>
                <a:lnTo>
                  <a:pt x="661964" y="946468"/>
                </a:lnTo>
                <a:lnTo>
                  <a:pt x="651181" y="943293"/>
                </a:lnTo>
                <a:lnTo>
                  <a:pt x="640398" y="940118"/>
                </a:lnTo>
                <a:lnTo>
                  <a:pt x="629932" y="936308"/>
                </a:lnTo>
                <a:lnTo>
                  <a:pt x="620101" y="932816"/>
                </a:lnTo>
                <a:lnTo>
                  <a:pt x="610270" y="929006"/>
                </a:lnTo>
                <a:lnTo>
                  <a:pt x="601073" y="924878"/>
                </a:lnTo>
                <a:lnTo>
                  <a:pt x="592510" y="921068"/>
                </a:lnTo>
                <a:lnTo>
                  <a:pt x="583947" y="916941"/>
                </a:lnTo>
                <a:lnTo>
                  <a:pt x="576018" y="912178"/>
                </a:lnTo>
                <a:lnTo>
                  <a:pt x="568724" y="907733"/>
                </a:lnTo>
                <a:lnTo>
                  <a:pt x="561747" y="903288"/>
                </a:lnTo>
                <a:lnTo>
                  <a:pt x="555404" y="898208"/>
                </a:lnTo>
                <a:lnTo>
                  <a:pt x="550013" y="893128"/>
                </a:lnTo>
                <a:lnTo>
                  <a:pt x="544938" y="887731"/>
                </a:lnTo>
                <a:lnTo>
                  <a:pt x="540498" y="882651"/>
                </a:lnTo>
                <a:lnTo>
                  <a:pt x="536376" y="876936"/>
                </a:lnTo>
                <a:lnTo>
                  <a:pt x="532253" y="872173"/>
                </a:lnTo>
                <a:lnTo>
                  <a:pt x="528447" y="867728"/>
                </a:lnTo>
                <a:lnTo>
                  <a:pt x="524641" y="863601"/>
                </a:lnTo>
                <a:lnTo>
                  <a:pt x="520836" y="860426"/>
                </a:lnTo>
                <a:lnTo>
                  <a:pt x="517347" y="857251"/>
                </a:lnTo>
                <a:lnTo>
                  <a:pt x="514176" y="854393"/>
                </a:lnTo>
                <a:lnTo>
                  <a:pt x="511004" y="852488"/>
                </a:lnTo>
                <a:lnTo>
                  <a:pt x="507833" y="850583"/>
                </a:lnTo>
                <a:lnTo>
                  <a:pt x="504661" y="849313"/>
                </a:lnTo>
                <a:lnTo>
                  <a:pt x="501807" y="848361"/>
                </a:lnTo>
                <a:lnTo>
                  <a:pt x="499270" y="847726"/>
                </a:lnTo>
                <a:lnTo>
                  <a:pt x="496099" y="847408"/>
                </a:lnTo>
                <a:lnTo>
                  <a:pt x="493561" y="847408"/>
                </a:lnTo>
                <a:close/>
                <a:moveTo>
                  <a:pt x="1304925" y="828675"/>
                </a:moveTo>
                <a:lnTo>
                  <a:pt x="1476375" y="828675"/>
                </a:lnTo>
                <a:lnTo>
                  <a:pt x="1476375" y="1252538"/>
                </a:lnTo>
                <a:lnTo>
                  <a:pt x="1304925" y="1252538"/>
                </a:lnTo>
                <a:lnTo>
                  <a:pt x="1304925" y="828675"/>
                </a:lnTo>
                <a:close/>
                <a:moveTo>
                  <a:pt x="634055" y="655638"/>
                </a:moveTo>
                <a:lnTo>
                  <a:pt x="641349" y="655638"/>
                </a:lnTo>
                <a:lnTo>
                  <a:pt x="648644" y="655638"/>
                </a:lnTo>
                <a:lnTo>
                  <a:pt x="655938" y="655956"/>
                </a:lnTo>
                <a:lnTo>
                  <a:pt x="662915" y="656591"/>
                </a:lnTo>
                <a:lnTo>
                  <a:pt x="669892" y="657226"/>
                </a:lnTo>
                <a:lnTo>
                  <a:pt x="677187" y="658178"/>
                </a:lnTo>
                <a:lnTo>
                  <a:pt x="684164" y="659766"/>
                </a:lnTo>
                <a:lnTo>
                  <a:pt x="691141" y="661036"/>
                </a:lnTo>
                <a:lnTo>
                  <a:pt x="698118" y="662623"/>
                </a:lnTo>
                <a:lnTo>
                  <a:pt x="704778" y="664211"/>
                </a:lnTo>
                <a:lnTo>
                  <a:pt x="711438" y="666433"/>
                </a:lnTo>
                <a:lnTo>
                  <a:pt x="718415" y="668338"/>
                </a:lnTo>
                <a:lnTo>
                  <a:pt x="724758" y="670878"/>
                </a:lnTo>
                <a:lnTo>
                  <a:pt x="731418" y="673418"/>
                </a:lnTo>
                <a:lnTo>
                  <a:pt x="737761" y="676276"/>
                </a:lnTo>
                <a:lnTo>
                  <a:pt x="744421" y="679133"/>
                </a:lnTo>
                <a:lnTo>
                  <a:pt x="750446" y="682308"/>
                </a:lnTo>
                <a:lnTo>
                  <a:pt x="763132" y="688976"/>
                </a:lnTo>
                <a:lnTo>
                  <a:pt x="775500" y="696596"/>
                </a:lnTo>
                <a:lnTo>
                  <a:pt x="787235" y="704533"/>
                </a:lnTo>
                <a:lnTo>
                  <a:pt x="798652" y="713423"/>
                </a:lnTo>
                <a:lnTo>
                  <a:pt x="809435" y="722631"/>
                </a:lnTo>
                <a:lnTo>
                  <a:pt x="819900" y="732791"/>
                </a:lnTo>
                <a:lnTo>
                  <a:pt x="830049" y="743586"/>
                </a:lnTo>
                <a:lnTo>
                  <a:pt x="839880" y="754698"/>
                </a:lnTo>
                <a:lnTo>
                  <a:pt x="849394" y="766446"/>
                </a:lnTo>
                <a:lnTo>
                  <a:pt x="858274" y="778511"/>
                </a:lnTo>
                <a:lnTo>
                  <a:pt x="866520" y="791211"/>
                </a:lnTo>
                <a:lnTo>
                  <a:pt x="874449" y="804546"/>
                </a:lnTo>
                <a:lnTo>
                  <a:pt x="881743" y="818198"/>
                </a:lnTo>
                <a:lnTo>
                  <a:pt x="888403" y="832168"/>
                </a:lnTo>
                <a:lnTo>
                  <a:pt x="894746" y="847091"/>
                </a:lnTo>
                <a:lnTo>
                  <a:pt x="900137" y="861696"/>
                </a:lnTo>
                <a:lnTo>
                  <a:pt x="905529" y="876936"/>
                </a:lnTo>
                <a:lnTo>
                  <a:pt x="909651" y="892811"/>
                </a:lnTo>
                <a:lnTo>
                  <a:pt x="913457" y="908686"/>
                </a:lnTo>
                <a:lnTo>
                  <a:pt x="916946" y="924878"/>
                </a:lnTo>
                <a:lnTo>
                  <a:pt x="919166" y="941706"/>
                </a:lnTo>
                <a:lnTo>
                  <a:pt x="921068" y="958533"/>
                </a:lnTo>
                <a:lnTo>
                  <a:pt x="922020" y="975678"/>
                </a:lnTo>
                <a:lnTo>
                  <a:pt x="922337" y="992823"/>
                </a:lnTo>
                <a:lnTo>
                  <a:pt x="922337" y="1002031"/>
                </a:lnTo>
                <a:lnTo>
                  <a:pt x="922020" y="1010921"/>
                </a:lnTo>
                <a:lnTo>
                  <a:pt x="921386" y="1019811"/>
                </a:lnTo>
                <a:lnTo>
                  <a:pt x="920434" y="1028384"/>
                </a:lnTo>
                <a:lnTo>
                  <a:pt x="919483" y="1037274"/>
                </a:lnTo>
                <a:lnTo>
                  <a:pt x="918214" y="1045846"/>
                </a:lnTo>
                <a:lnTo>
                  <a:pt x="916628" y="1054419"/>
                </a:lnTo>
                <a:lnTo>
                  <a:pt x="915043" y="1062674"/>
                </a:lnTo>
                <a:lnTo>
                  <a:pt x="912823" y="1070929"/>
                </a:lnTo>
                <a:lnTo>
                  <a:pt x="910603" y="1079501"/>
                </a:lnTo>
                <a:lnTo>
                  <a:pt x="908383" y="1087756"/>
                </a:lnTo>
                <a:lnTo>
                  <a:pt x="906163" y="1095694"/>
                </a:lnTo>
                <a:lnTo>
                  <a:pt x="903309" y="1103631"/>
                </a:lnTo>
                <a:lnTo>
                  <a:pt x="900137" y="1111569"/>
                </a:lnTo>
                <a:lnTo>
                  <a:pt x="897283" y="1119189"/>
                </a:lnTo>
                <a:lnTo>
                  <a:pt x="894111" y="1126809"/>
                </a:lnTo>
                <a:lnTo>
                  <a:pt x="887134" y="1141731"/>
                </a:lnTo>
                <a:lnTo>
                  <a:pt x="879523" y="1156336"/>
                </a:lnTo>
                <a:lnTo>
                  <a:pt x="871277" y="1170624"/>
                </a:lnTo>
                <a:lnTo>
                  <a:pt x="862714" y="1184276"/>
                </a:lnTo>
                <a:lnTo>
                  <a:pt x="853517" y="1197611"/>
                </a:lnTo>
                <a:lnTo>
                  <a:pt x="843686" y="1209994"/>
                </a:lnTo>
                <a:lnTo>
                  <a:pt x="833854" y="1222376"/>
                </a:lnTo>
                <a:lnTo>
                  <a:pt x="823389" y="1233806"/>
                </a:lnTo>
                <a:lnTo>
                  <a:pt x="812606" y="1244919"/>
                </a:lnTo>
                <a:lnTo>
                  <a:pt x="801823" y="1255396"/>
                </a:lnTo>
                <a:lnTo>
                  <a:pt x="790406" y="1265239"/>
                </a:lnTo>
                <a:lnTo>
                  <a:pt x="778989" y="1274446"/>
                </a:lnTo>
                <a:lnTo>
                  <a:pt x="767255" y="1282701"/>
                </a:lnTo>
                <a:lnTo>
                  <a:pt x="755521" y="1290956"/>
                </a:lnTo>
                <a:lnTo>
                  <a:pt x="743786" y="1298259"/>
                </a:lnTo>
                <a:lnTo>
                  <a:pt x="732052" y="1304609"/>
                </a:lnTo>
                <a:lnTo>
                  <a:pt x="720318" y="1310641"/>
                </a:lnTo>
                <a:lnTo>
                  <a:pt x="708584" y="1315721"/>
                </a:lnTo>
                <a:lnTo>
                  <a:pt x="696849" y="1320166"/>
                </a:lnTo>
                <a:lnTo>
                  <a:pt x="685432" y="1323659"/>
                </a:lnTo>
                <a:lnTo>
                  <a:pt x="674015" y="1326516"/>
                </a:lnTo>
                <a:lnTo>
                  <a:pt x="662915" y="1328421"/>
                </a:lnTo>
                <a:lnTo>
                  <a:pt x="657207" y="1329374"/>
                </a:lnTo>
                <a:lnTo>
                  <a:pt x="652132" y="1329691"/>
                </a:lnTo>
                <a:lnTo>
                  <a:pt x="646424" y="1330009"/>
                </a:lnTo>
                <a:lnTo>
                  <a:pt x="641349" y="1330326"/>
                </a:lnTo>
                <a:lnTo>
                  <a:pt x="635958" y="1330009"/>
                </a:lnTo>
                <a:lnTo>
                  <a:pt x="630884" y="1329691"/>
                </a:lnTo>
                <a:lnTo>
                  <a:pt x="625492" y="1329374"/>
                </a:lnTo>
                <a:lnTo>
                  <a:pt x="620101" y="1328421"/>
                </a:lnTo>
                <a:lnTo>
                  <a:pt x="609001" y="1326516"/>
                </a:lnTo>
                <a:lnTo>
                  <a:pt x="597584" y="1323659"/>
                </a:lnTo>
                <a:lnTo>
                  <a:pt x="585850" y="1320166"/>
                </a:lnTo>
                <a:lnTo>
                  <a:pt x="574433" y="1315721"/>
                </a:lnTo>
                <a:lnTo>
                  <a:pt x="562698" y="1310641"/>
                </a:lnTo>
                <a:lnTo>
                  <a:pt x="550647" y="1304609"/>
                </a:lnTo>
                <a:lnTo>
                  <a:pt x="538913" y="1298259"/>
                </a:lnTo>
                <a:lnTo>
                  <a:pt x="527179" y="1290956"/>
                </a:lnTo>
                <a:lnTo>
                  <a:pt x="515444" y="1282701"/>
                </a:lnTo>
                <a:lnTo>
                  <a:pt x="503710" y="1274446"/>
                </a:lnTo>
                <a:lnTo>
                  <a:pt x="492293" y="1265239"/>
                </a:lnTo>
                <a:lnTo>
                  <a:pt x="481193" y="1255396"/>
                </a:lnTo>
                <a:lnTo>
                  <a:pt x="470093" y="1244919"/>
                </a:lnTo>
                <a:lnTo>
                  <a:pt x="459310" y="1233806"/>
                </a:lnTo>
                <a:lnTo>
                  <a:pt x="448845" y="1222376"/>
                </a:lnTo>
                <a:lnTo>
                  <a:pt x="438696" y="1209994"/>
                </a:lnTo>
                <a:lnTo>
                  <a:pt x="429499" y="1197611"/>
                </a:lnTo>
                <a:lnTo>
                  <a:pt x="419985" y="1184276"/>
                </a:lnTo>
                <a:lnTo>
                  <a:pt x="411422" y="1170624"/>
                </a:lnTo>
                <a:lnTo>
                  <a:pt x="403176" y="1156336"/>
                </a:lnTo>
                <a:lnTo>
                  <a:pt x="395565" y="1141731"/>
                </a:lnTo>
                <a:lnTo>
                  <a:pt x="388588" y="1126809"/>
                </a:lnTo>
                <a:lnTo>
                  <a:pt x="385416" y="1119189"/>
                </a:lnTo>
                <a:lnTo>
                  <a:pt x="382245" y="1111569"/>
                </a:lnTo>
                <a:lnTo>
                  <a:pt x="379390" y="1103631"/>
                </a:lnTo>
                <a:lnTo>
                  <a:pt x="376853" y="1095694"/>
                </a:lnTo>
                <a:lnTo>
                  <a:pt x="374316" y="1087756"/>
                </a:lnTo>
                <a:lnTo>
                  <a:pt x="372096" y="1079501"/>
                </a:lnTo>
                <a:lnTo>
                  <a:pt x="369559" y="1070929"/>
                </a:lnTo>
                <a:lnTo>
                  <a:pt x="367656" y="1062674"/>
                </a:lnTo>
                <a:lnTo>
                  <a:pt x="366071" y="1054419"/>
                </a:lnTo>
                <a:lnTo>
                  <a:pt x="364485" y="1045846"/>
                </a:lnTo>
                <a:lnTo>
                  <a:pt x="363216" y="1037274"/>
                </a:lnTo>
                <a:lnTo>
                  <a:pt x="362265" y="1028384"/>
                </a:lnTo>
                <a:lnTo>
                  <a:pt x="361313" y="1019811"/>
                </a:lnTo>
                <a:lnTo>
                  <a:pt x="360996" y="1010921"/>
                </a:lnTo>
                <a:lnTo>
                  <a:pt x="360362" y="1002031"/>
                </a:lnTo>
                <a:lnTo>
                  <a:pt x="360362" y="992823"/>
                </a:lnTo>
                <a:lnTo>
                  <a:pt x="360679" y="975678"/>
                </a:lnTo>
                <a:lnTo>
                  <a:pt x="361948" y="958533"/>
                </a:lnTo>
                <a:lnTo>
                  <a:pt x="363533" y="941706"/>
                </a:lnTo>
                <a:lnTo>
                  <a:pt x="366071" y="924878"/>
                </a:lnTo>
                <a:lnTo>
                  <a:pt x="368925" y="908686"/>
                </a:lnTo>
                <a:lnTo>
                  <a:pt x="373048" y="892811"/>
                </a:lnTo>
                <a:lnTo>
                  <a:pt x="377171" y="876936"/>
                </a:lnTo>
                <a:lnTo>
                  <a:pt x="382245" y="861696"/>
                </a:lnTo>
                <a:lnTo>
                  <a:pt x="387953" y="847091"/>
                </a:lnTo>
                <a:lnTo>
                  <a:pt x="393979" y="832168"/>
                </a:lnTo>
                <a:lnTo>
                  <a:pt x="400956" y="818198"/>
                </a:lnTo>
                <a:lnTo>
                  <a:pt x="408568" y="804546"/>
                </a:lnTo>
                <a:lnTo>
                  <a:pt x="416179" y="791211"/>
                </a:lnTo>
                <a:lnTo>
                  <a:pt x="424425" y="778511"/>
                </a:lnTo>
                <a:lnTo>
                  <a:pt x="433305" y="766446"/>
                </a:lnTo>
                <a:lnTo>
                  <a:pt x="442819" y="754698"/>
                </a:lnTo>
                <a:lnTo>
                  <a:pt x="452650" y="743586"/>
                </a:lnTo>
                <a:lnTo>
                  <a:pt x="462482" y="732791"/>
                </a:lnTo>
                <a:lnTo>
                  <a:pt x="473264" y="722631"/>
                </a:lnTo>
                <a:lnTo>
                  <a:pt x="484047" y="713423"/>
                </a:lnTo>
                <a:lnTo>
                  <a:pt x="495464" y="704533"/>
                </a:lnTo>
                <a:lnTo>
                  <a:pt x="507516" y="696596"/>
                </a:lnTo>
                <a:lnTo>
                  <a:pt x="519567" y="688976"/>
                </a:lnTo>
                <a:lnTo>
                  <a:pt x="531936" y="682308"/>
                </a:lnTo>
                <a:lnTo>
                  <a:pt x="538278" y="679133"/>
                </a:lnTo>
                <a:lnTo>
                  <a:pt x="544938" y="676276"/>
                </a:lnTo>
                <a:lnTo>
                  <a:pt x="551281" y="673418"/>
                </a:lnTo>
                <a:lnTo>
                  <a:pt x="557941" y="670878"/>
                </a:lnTo>
                <a:lnTo>
                  <a:pt x="564284" y="668338"/>
                </a:lnTo>
                <a:lnTo>
                  <a:pt x="571261" y="666433"/>
                </a:lnTo>
                <a:lnTo>
                  <a:pt x="577921" y="664211"/>
                </a:lnTo>
                <a:lnTo>
                  <a:pt x="584898" y="662623"/>
                </a:lnTo>
                <a:lnTo>
                  <a:pt x="591875" y="661036"/>
                </a:lnTo>
                <a:lnTo>
                  <a:pt x="598535" y="659766"/>
                </a:lnTo>
                <a:lnTo>
                  <a:pt x="605830" y="658178"/>
                </a:lnTo>
                <a:lnTo>
                  <a:pt x="612490" y="657226"/>
                </a:lnTo>
                <a:lnTo>
                  <a:pt x="619784" y="656591"/>
                </a:lnTo>
                <a:lnTo>
                  <a:pt x="627078" y="655956"/>
                </a:lnTo>
                <a:lnTo>
                  <a:pt x="634055" y="655638"/>
                </a:lnTo>
                <a:close/>
                <a:moveTo>
                  <a:pt x="1604962" y="463550"/>
                </a:moveTo>
                <a:lnTo>
                  <a:pt x="1776412" y="463550"/>
                </a:lnTo>
                <a:lnTo>
                  <a:pt x="1776412" y="1252538"/>
                </a:lnTo>
                <a:lnTo>
                  <a:pt x="1604962" y="1252538"/>
                </a:lnTo>
                <a:lnTo>
                  <a:pt x="1604962" y="463550"/>
                </a:lnTo>
                <a:close/>
                <a:moveTo>
                  <a:pt x="0" y="0"/>
                </a:moveTo>
                <a:lnTo>
                  <a:pt x="2125663" y="0"/>
                </a:lnTo>
                <a:lnTo>
                  <a:pt x="2125663" y="171553"/>
                </a:lnTo>
                <a:lnTo>
                  <a:pt x="2039621" y="171553"/>
                </a:lnTo>
                <a:lnTo>
                  <a:pt x="2039621" y="1577975"/>
                </a:lnTo>
                <a:lnTo>
                  <a:pt x="1252220" y="1577975"/>
                </a:lnTo>
                <a:lnTo>
                  <a:pt x="1252220" y="1449310"/>
                </a:lnTo>
                <a:lnTo>
                  <a:pt x="1911033" y="1449310"/>
                </a:lnTo>
                <a:lnTo>
                  <a:pt x="1911033" y="171553"/>
                </a:lnTo>
                <a:lnTo>
                  <a:pt x="195263" y="171553"/>
                </a:lnTo>
                <a:lnTo>
                  <a:pt x="195263" y="1249164"/>
                </a:lnTo>
                <a:lnTo>
                  <a:pt x="66675" y="1249164"/>
                </a:lnTo>
                <a:lnTo>
                  <a:pt x="66675" y="171553"/>
                </a:lnTo>
                <a:lnTo>
                  <a:pt x="0" y="171553"/>
                </a:lnTo>
                <a:lnTo>
                  <a:pt x="0" y="0"/>
                </a:lnTo>
                <a:close/>
              </a:path>
            </a:pathLst>
          </a:custGeom>
          <a:solidFill>
            <a:schemeClr val="bg1"/>
          </a:solidFill>
          <a:ln>
            <a:noFill/>
          </a:ln>
          <a:effectLst>
            <a:outerShdw blurRad="50800" dist="38100" dir="2700000" algn="tl" rotWithShape="0">
              <a:prstClr val="black">
                <a:alpha val="40000"/>
              </a:prstClr>
            </a:outerShdw>
          </a:effectLst>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1C666E"/>
              </a:solidFill>
              <a:ea typeface="宋体" panose="02010600030101010101" pitchFamily="2" charset="-122"/>
            </a:endParaRPr>
          </a:p>
        </p:txBody>
      </p:sp>
      <p:sp>
        <p:nvSpPr>
          <p:cNvPr id="32" name="文本框 9"/>
          <p:cNvSpPr txBox="1"/>
          <p:nvPr/>
        </p:nvSpPr>
        <p:spPr>
          <a:xfrm>
            <a:off x="841003" y="202431"/>
            <a:ext cx="1368152" cy="346249"/>
          </a:xfrm>
          <a:prstGeom prst="rect">
            <a:avLst/>
          </a:prstGeom>
          <a:noFill/>
        </p:spPr>
        <p:txBody>
          <a:bodyPr wrap="square" lIns="68580" tIns="34290" rIns="68580" bIns="34290" rtlCol="0">
            <a:spAutoFit/>
          </a:bodyPr>
          <a:lstStyle/>
          <a:p>
            <a:pPr marL="0" lvl="1"/>
            <a:r>
              <a:rPr lang="zh-CN" altLang="en-US" dirty="0" smtClean="0">
                <a:solidFill>
                  <a:srgbClr val="2F5EB0"/>
                </a:solidFill>
                <a:latin typeface="微软雅黑" pitchFamily="34" charset="-122"/>
                <a:ea typeface="微软雅黑" pitchFamily="34" charset="-122"/>
              </a:rPr>
              <a:t>项目分布</a:t>
            </a:r>
            <a:endParaRPr lang="zh-CN" altLang="en-US" dirty="0">
              <a:solidFill>
                <a:srgbClr val="2F5EB0"/>
              </a:solidFill>
              <a:latin typeface="微软雅黑" pitchFamily="34" charset="-122"/>
              <a:ea typeface="微软雅黑" pitchFamily="34" charset="-122"/>
            </a:endParaRPr>
          </a:p>
        </p:txBody>
      </p:sp>
      <p:grpSp>
        <p:nvGrpSpPr>
          <p:cNvPr id="14" name="组合 184"/>
          <p:cNvGrpSpPr>
            <a:grpSpLocks/>
          </p:cNvGrpSpPr>
          <p:nvPr/>
        </p:nvGrpSpPr>
        <p:grpSpPr bwMode="auto">
          <a:xfrm>
            <a:off x="1476934" y="1844824"/>
            <a:ext cx="4649788" cy="3625969"/>
            <a:chOff x="0" y="0"/>
            <a:chExt cx="5407191" cy="4756567"/>
          </a:xfrm>
          <a:solidFill>
            <a:schemeClr val="bg1">
              <a:lumMod val="65000"/>
              <a:alpha val="41176"/>
            </a:schemeClr>
          </a:solidFill>
          <a:effectLst/>
        </p:grpSpPr>
        <p:sp>
          <p:nvSpPr>
            <p:cNvPr id="15" name="Freeform 3"/>
            <p:cNvSpPr>
              <a:spLocks noChangeArrowheads="1"/>
            </p:cNvSpPr>
            <p:nvPr/>
          </p:nvSpPr>
          <p:spPr bwMode="auto">
            <a:xfrm>
              <a:off x="3148473" y="4482387"/>
              <a:ext cx="297052" cy="274180"/>
            </a:xfrm>
            <a:custGeom>
              <a:avLst/>
              <a:gdLst>
                <a:gd name="T0" fmla="*/ 116 w 177"/>
                <a:gd name="T1" fmla="*/ 27 h 161"/>
                <a:gd name="T2" fmla="*/ 158 w 177"/>
                <a:gd name="T3" fmla="*/ 27 h 161"/>
                <a:gd name="T4" fmla="*/ 198 w 177"/>
                <a:gd name="T5" fmla="*/ 13 h 161"/>
                <a:gd name="T6" fmla="*/ 237 w 177"/>
                <a:gd name="T7" fmla="*/ 27 h 161"/>
                <a:gd name="T8" fmla="*/ 296 w 177"/>
                <a:gd name="T9" fmla="*/ 0 h 161"/>
                <a:gd name="T10" fmla="*/ 375 w 177"/>
                <a:gd name="T11" fmla="*/ 13 h 161"/>
                <a:gd name="T12" fmla="*/ 414 w 177"/>
                <a:gd name="T13" fmla="*/ 0 h 161"/>
                <a:gd name="T14" fmla="*/ 435 w 177"/>
                <a:gd name="T15" fmla="*/ 53 h 161"/>
                <a:gd name="T16" fmla="*/ 375 w 177"/>
                <a:gd name="T17" fmla="*/ 80 h 161"/>
                <a:gd name="T18" fmla="*/ 355 w 177"/>
                <a:gd name="T19" fmla="*/ 171 h 161"/>
                <a:gd name="T20" fmla="*/ 314 w 177"/>
                <a:gd name="T21" fmla="*/ 199 h 161"/>
                <a:gd name="T22" fmla="*/ 314 w 177"/>
                <a:gd name="T23" fmla="*/ 239 h 161"/>
                <a:gd name="T24" fmla="*/ 259 w 177"/>
                <a:gd name="T25" fmla="*/ 224 h 161"/>
                <a:gd name="T26" fmla="*/ 237 w 177"/>
                <a:gd name="T27" fmla="*/ 239 h 161"/>
                <a:gd name="T28" fmla="*/ 237 w 177"/>
                <a:gd name="T29" fmla="*/ 265 h 161"/>
                <a:gd name="T30" fmla="*/ 198 w 177"/>
                <a:gd name="T31" fmla="*/ 265 h 161"/>
                <a:gd name="T32" fmla="*/ 116 w 177"/>
                <a:gd name="T33" fmla="*/ 239 h 161"/>
                <a:gd name="T34" fmla="*/ 20 w 177"/>
                <a:gd name="T35" fmla="*/ 224 h 161"/>
                <a:gd name="T36" fmla="*/ 0 w 177"/>
                <a:gd name="T37" fmla="*/ 144 h 161"/>
                <a:gd name="T38" fmla="*/ 0 w 177"/>
                <a:gd name="T39" fmla="*/ 105 h 161"/>
                <a:gd name="T40" fmla="*/ 97 w 177"/>
                <a:gd name="T41" fmla="*/ 53 h 161"/>
                <a:gd name="T42" fmla="*/ 116 w 177"/>
                <a:gd name="T43" fmla="*/ 27 h 161"/>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177"/>
                <a:gd name="T67" fmla="*/ 0 h 161"/>
                <a:gd name="T68" fmla="*/ 177 w 177"/>
                <a:gd name="T69" fmla="*/ 161 h 161"/>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177" h="161">
                  <a:moveTo>
                    <a:pt x="48" y="16"/>
                  </a:moveTo>
                  <a:lnTo>
                    <a:pt x="64" y="16"/>
                  </a:lnTo>
                  <a:lnTo>
                    <a:pt x="80" y="8"/>
                  </a:lnTo>
                  <a:lnTo>
                    <a:pt x="96" y="16"/>
                  </a:lnTo>
                  <a:lnTo>
                    <a:pt x="120" y="0"/>
                  </a:lnTo>
                  <a:lnTo>
                    <a:pt x="152" y="8"/>
                  </a:lnTo>
                  <a:lnTo>
                    <a:pt x="168" y="0"/>
                  </a:lnTo>
                  <a:lnTo>
                    <a:pt x="176" y="32"/>
                  </a:lnTo>
                  <a:lnTo>
                    <a:pt x="152" y="48"/>
                  </a:lnTo>
                  <a:lnTo>
                    <a:pt x="144" y="104"/>
                  </a:lnTo>
                  <a:lnTo>
                    <a:pt x="128" y="120"/>
                  </a:lnTo>
                  <a:lnTo>
                    <a:pt x="128" y="144"/>
                  </a:lnTo>
                  <a:lnTo>
                    <a:pt x="104" y="136"/>
                  </a:lnTo>
                  <a:lnTo>
                    <a:pt x="96" y="144"/>
                  </a:lnTo>
                  <a:lnTo>
                    <a:pt x="96" y="160"/>
                  </a:lnTo>
                  <a:lnTo>
                    <a:pt x="80" y="160"/>
                  </a:lnTo>
                  <a:lnTo>
                    <a:pt x="48" y="144"/>
                  </a:lnTo>
                  <a:lnTo>
                    <a:pt x="8" y="136"/>
                  </a:lnTo>
                  <a:lnTo>
                    <a:pt x="0" y="88"/>
                  </a:lnTo>
                  <a:lnTo>
                    <a:pt x="0" y="64"/>
                  </a:lnTo>
                  <a:lnTo>
                    <a:pt x="40" y="32"/>
                  </a:lnTo>
                  <a:lnTo>
                    <a:pt x="48" y="16"/>
                  </a:lnTo>
                </a:path>
              </a:pathLst>
            </a:custGeom>
            <a:grpFill/>
            <a:ln w="9525" cmpd="sng">
              <a:solidFill>
                <a:srgbClr val="FFFFFF">
                  <a:alpha val="54118"/>
                </a:srgbClr>
              </a:solidFill>
              <a:bevel/>
              <a:headEnd/>
              <a:tailEnd/>
            </a:ln>
          </p:spPr>
          <p:txBody>
            <a:bodyPr/>
            <a:lstStyle/>
            <a:p>
              <a:pPr>
                <a:defRPr/>
              </a:pPr>
              <a:endParaRPr lang="zh-CN" altLang="zh-CN" sz="1200" b="1">
                <a:solidFill>
                  <a:srgbClr val="000000"/>
                </a:solidFill>
                <a:latin typeface="Impact MT Std" pitchFamily="34" charset="0"/>
                <a:ea typeface="微软雅黑" panose="020B0503020204020204" pitchFamily="34" charset="-122"/>
                <a:sym typeface="方正兰亭黑_GBK" pitchFamily="2" charset="-122"/>
              </a:endParaRPr>
            </a:p>
          </p:txBody>
        </p:sp>
        <p:sp>
          <p:nvSpPr>
            <p:cNvPr id="16" name="Freeform 4"/>
            <p:cNvSpPr>
              <a:spLocks noChangeArrowheads="1"/>
            </p:cNvSpPr>
            <p:nvPr/>
          </p:nvSpPr>
          <p:spPr bwMode="auto">
            <a:xfrm>
              <a:off x="4221785" y="0"/>
              <a:ext cx="1185406" cy="1190682"/>
            </a:xfrm>
            <a:custGeom>
              <a:avLst/>
              <a:gdLst>
                <a:gd name="T0" fmla="*/ 41 w 705"/>
                <a:gd name="T1" fmla="*/ 107 h 697"/>
                <a:gd name="T2" fmla="*/ 79 w 705"/>
                <a:gd name="T3" fmla="*/ 173 h 697"/>
                <a:gd name="T4" fmla="*/ 179 w 705"/>
                <a:gd name="T5" fmla="*/ 173 h 697"/>
                <a:gd name="T6" fmla="*/ 259 w 705"/>
                <a:gd name="T7" fmla="*/ 294 h 697"/>
                <a:gd name="T8" fmla="*/ 397 w 705"/>
                <a:gd name="T9" fmla="*/ 266 h 697"/>
                <a:gd name="T10" fmla="*/ 577 w 705"/>
                <a:gd name="T11" fmla="*/ 280 h 697"/>
                <a:gd name="T12" fmla="*/ 538 w 705"/>
                <a:gd name="T13" fmla="*/ 521 h 697"/>
                <a:gd name="T14" fmla="*/ 476 w 705"/>
                <a:gd name="T15" fmla="*/ 653 h 697"/>
                <a:gd name="T16" fmla="*/ 259 w 705"/>
                <a:gd name="T17" fmla="*/ 773 h 697"/>
                <a:gd name="T18" fmla="*/ 377 w 705"/>
                <a:gd name="T19" fmla="*/ 813 h 697"/>
                <a:gd name="T20" fmla="*/ 338 w 705"/>
                <a:gd name="T21" fmla="*/ 867 h 697"/>
                <a:gd name="T22" fmla="*/ 438 w 705"/>
                <a:gd name="T23" fmla="*/ 908 h 697"/>
                <a:gd name="T24" fmla="*/ 476 w 705"/>
                <a:gd name="T25" fmla="*/ 960 h 697"/>
                <a:gd name="T26" fmla="*/ 718 w 705"/>
                <a:gd name="T27" fmla="*/ 974 h 697"/>
                <a:gd name="T28" fmla="*/ 797 w 705"/>
                <a:gd name="T29" fmla="*/ 988 h 697"/>
                <a:gd name="T30" fmla="*/ 956 w 705"/>
                <a:gd name="T31" fmla="*/ 1067 h 697"/>
                <a:gd name="T32" fmla="*/ 1056 w 705"/>
                <a:gd name="T33" fmla="*/ 1106 h 697"/>
                <a:gd name="T34" fmla="*/ 1074 w 705"/>
                <a:gd name="T35" fmla="*/ 1039 h 697"/>
                <a:gd name="T36" fmla="*/ 1194 w 705"/>
                <a:gd name="T37" fmla="*/ 1161 h 697"/>
                <a:gd name="T38" fmla="*/ 1234 w 705"/>
                <a:gd name="T39" fmla="*/ 1133 h 697"/>
                <a:gd name="T40" fmla="*/ 1373 w 705"/>
                <a:gd name="T41" fmla="*/ 1133 h 697"/>
                <a:gd name="T42" fmla="*/ 1471 w 705"/>
                <a:gd name="T43" fmla="*/ 1052 h 697"/>
                <a:gd name="T44" fmla="*/ 1493 w 705"/>
                <a:gd name="T45" fmla="*/ 881 h 697"/>
                <a:gd name="T46" fmla="*/ 1651 w 705"/>
                <a:gd name="T47" fmla="*/ 894 h 697"/>
                <a:gd name="T48" fmla="*/ 1692 w 705"/>
                <a:gd name="T49" fmla="*/ 573 h 697"/>
                <a:gd name="T50" fmla="*/ 1730 w 705"/>
                <a:gd name="T51" fmla="*/ 493 h 697"/>
                <a:gd name="T52" fmla="*/ 1752 w 705"/>
                <a:gd name="T53" fmla="*/ 429 h 697"/>
                <a:gd name="T54" fmla="*/ 1513 w 705"/>
                <a:gd name="T55" fmla="*/ 533 h 697"/>
                <a:gd name="T56" fmla="*/ 1392 w 705"/>
                <a:gd name="T57" fmla="*/ 601 h 697"/>
                <a:gd name="T58" fmla="*/ 1216 w 705"/>
                <a:gd name="T59" fmla="*/ 506 h 697"/>
                <a:gd name="T60" fmla="*/ 1096 w 705"/>
                <a:gd name="T61" fmla="*/ 466 h 697"/>
                <a:gd name="T62" fmla="*/ 935 w 705"/>
                <a:gd name="T63" fmla="*/ 429 h 697"/>
                <a:gd name="T64" fmla="*/ 895 w 705"/>
                <a:gd name="T65" fmla="*/ 401 h 697"/>
                <a:gd name="T66" fmla="*/ 836 w 705"/>
                <a:gd name="T67" fmla="*/ 414 h 697"/>
                <a:gd name="T68" fmla="*/ 656 w 705"/>
                <a:gd name="T69" fmla="*/ 214 h 697"/>
                <a:gd name="T70" fmla="*/ 619 w 705"/>
                <a:gd name="T71" fmla="*/ 146 h 697"/>
                <a:gd name="T72" fmla="*/ 360 w 705"/>
                <a:gd name="T73" fmla="*/ 41 h 697"/>
                <a:gd name="T74" fmla="*/ 41 w 705"/>
                <a:gd name="T75" fmla="*/ 27 h 697"/>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705"/>
                <a:gd name="T115" fmla="*/ 0 h 697"/>
                <a:gd name="T116" fmla="*/ 705 w 705"/>
                <a:gd name="T117" fmla="*/ 697 h 697"/>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705" h="697">
                  <a:moveTo>
                    <a:pt x="8" y="32"/>
                  </a:moveTo>
                  <a:lnTo>
                    <a:pt x="16" y="64"/>
                  </a:lnTo>
                  <a:lnTo>
                    <a:pt x="0" y="96"/>
                  </a:lnTo>
                  <a:lnTo>
                    <a:pt x="32" y="104"/>
                  </a:lnTo>
                  <a:lnTo>
                    <a:pt x="48" y="88"/>
                  </a:lnTo>
                  <a:lnTo>
                    <a:pt x="72" y="104"/>
                  </a:lnTo>
                  <a:lnTo>
                    <a:pt x="88" y="152"/>
                  </a:lnTo>
                  <a:lnTo>
                    <a:pt x="104" y="176"/>
                  </a:lnTo>
                  <a:lnTo>
                    <a:pt x="144" y="160"/>
                  </a:lnTo>
                  <a:lnTo>
                    <a:pt x="160" y="160"/>
                  </a:lnTo>
                  <a:lnTo>
                    <a:pt x="192" y="128"/>
                  </a:lnTo>
                  <a:lnTo>
                    <a:pt x="232" y="168"/>
                  </a:lnTo>
                  <a:lnTo>
                    <a:pt x="208" y="248"/>
                  </a:lnTo>
                  <a:lnTo>
                    <a:pt x="216" y="312"/>
                  </a:lnTo>
                  <a:lnTo>
                    <a:pt x="192" y="336"/>
                  </a:lnTo>
                  <a:lnTo>
                    <a:pt x="192" y="392"/>
                  </a:lnTo>
                  <a:lnTo>
                    <a:pt x="176" y="368"/>
                  </a:lnTo>
                  <a:lnTo>
                    <a:pt x="104" y="464"/>
                  </a:lnTo>
                  <a:lnTo>
                    <a:pt x="128" y="504"/>
                  </a:lnTo>
                  <a:lnTo>
                    <a:pt x="152" y="488"/>
                  </a:lnTo>
                  <a:lnTo>
                    <a:pt x="160" y="504"/>
                  </a:lnTo>
                  <a:lnTo>
                    <a:pt x="136" y="520"/>
                  </a:lnTo>
                  <a:lnTo>
                    <a:pt x="136" y="544"/>
                  </a:lnTo>
                  <a:lnTo>
                    <a:pt x="176" y="544"/>
                  </a:lnTo>
                  <a:lnTo>
                    <a:pt x="192" y="536"/>
                  </a:lnTo>
                  <a:lnTo>
                    <a:pt x="192" y="576"/>
                  </a:lnTo>
                  <a:lnTo>
                    <a:pt x="232" y="600"/>
                  </a:lnTo>
                  <a:lnTo>
                    <a:pt x="288" y="584"/>
                  </a:lnTo>
                  <a:lnTo>
                    <a:pt x="288" y="608"/>
                  </a:lnTo>
                  <a:lnTo>
                    <a:pt x="320" y="592"/>
                  </a:lnTo>
                  <a:lnTo>
                    <a:pt x="368" y="640"/>
                  </a:lnTo>
                  <a:lnTo>
                    <a:pt x="384" y="640"/>
                  </a:lnTo>
                  <a:lnTo>
                    <a:pt x="400" y="672"/>
                  </a:lnTo>
                  <a:lnTo>
                    <a:pt x="424" y="664"/>
                  </a:lnTo>
                  <a:lnTo>
                    <a:pt x="424" y="632"/>
                  </a:lnTo>
                  <a:lnTo>
                    <a:pt x="432" y="624"/>
                  </a:lnTo>
                  <a:lnTo>
                    <a:pt x="432" y="664"/>
                  </a:lnTo>
                  <a:lnTo>
                    <a:pt x="480" y="696"/>
                  </a:lnTo>
                  <a:lnTo>
                    <a:pt x="488" y="672"/>
                  </a:lnTo>
                  <a:lnTo>
                    <a:pt x="496" y="680"/>
                  </a:lnTo>
                  <a:lnTo>
                    <a:pt x="528" y="648"/>
                  </a:lnTo>
                  <a:lnTo>
                    <a:pt x="552" y="680"/>
                  </a:lnTo>
                  <a:lnTo>
                    <a:pt x="600" y="680"/>
                  </a:lnTo>
                  <a:lnTo>
                    <a:pt x="592" y="632"/>
                  </a:lnTo>
                  <a:lnTo>
                    <a:pt x="568" y="576"/>
                  </a:lnTo>
                  <a:lnTo>
                    <a:pt x="600" y="528"/>
                  </a:lnTo>
                  <a:lnTo>
                    <a:pt x="632" y="520"/>
                  </a:lnTo>
                  <a:lnTo>
                    <a:pt x="664" y="536"/>
                  </a:lnTo>
                  <a:lnTo>
                    <a:pt x="688" y="424"/>
                  </a:lnTo>
                  <a:lnTo>
                    <a:pt x="680" y="344"/>
                  </a:lnTo>
                  <a:lnTo>
                    <a:pt x="696" y="328"/>
                  </a:lnTo>
                  <a:lnTo>
                    <a:pt x="696" y="296"/>
                  </a:lnTo>
                  <a:lnTo>
                    <a:pt x="680" y="288"/>
                  </a:lnTo>
                  <a:lnTo>
                    <a:pt x="704" y="256"/>
                  </a:lnTo>
                  <a:lnTo>
                    <a:pt x="680" y="256"/>
                  </a:lnTo>
                  <a:lnTo>
                    <a:pt x="608" y="320"/>
                  </a:lnTo>
                  <a:lnTo>
                    <a:pt x="608" y="336"/>
                  </a:lnTo>
                  <a:lnTo>
                    <a:pt x="560" y="360"/>
                  </a:lnTo>
                  <a:lnTo>
                    <a:pt x="520" y="360"/>
                  </a:lnTo>
                  <a:lnTo>
                    <a:pt x="488" y="304"/>
                  </a:lnTo>
                  <a:lnTo>
                    <a:pt x="488" y="280"/>
                  </a:lnTo>
                  <a:lnTo>
                    <a:pt x="440" y="280"/>
                  </a:lnTo>
                  <a:lnTo>
                    <a:pt x="416" y="256"/>
                  </a:lnTo>
                  <a:lnTo>
                    <a:pt x="376" y="256"/>
                  </a:lnTo>
                  <a:lnTo>
                    <a:pt x="376" y="240"/>
                  </a:lnTo>
                  <a:lnTo>
                    <a:pt x="360" y="240"/>
                  </a:lnTo>
                  <a:lnTo>
                    <a:pt x="360" y="256"/>
                  </a:lnTo>
                  <a:lnTo>
                    <a:pt x="336" y="248"/>
                  </a:lnTo>
                  <a:lnTo>
                    <a:pt x="296" y="176"/>
                  </a:lnTo>
                  <a:lnTo>
                    <a:pt x="264" y="128"/>
                  </a:lnTo>
                  <a:lnTo>
                    <a:pt x="248" y="104"/>
                  </a:lnTo>
                  <a:lnTo>
                    <a:pt x="248" y="88"/>
                  </a:lnTo>
                  <a:lnTo>
                    <a:pt x="200" y="24"/>
                  </a:lnTo>
                  <a:lnTo>
                    <a:pt x="144" y="24"/>
                  </a:lnTo>
                  <a:lnTo>
                    <a:pt x="104" y="0"/>
                  </a:lnTo>
                  <a:lnTo>
                    <a:pt x="16" y="16"/>
                  </a:lnTo>
                  <a:lnTo>
                    <a:pt x="8" y="32"/>
                  </a:lnTo>
                </a:path>
              </a:pathLst>
            </a:custGeom>
            <a:grpFill/>
            <a:ln w="9525" cmpd="sng">
              <a:solidFill>
                <a:srgbClr val="FFFFFF">
                  <a:alpha val="54118"/>
                </a:srgbClr>
              </a:solidFill>
              <a:bevel/>
              <a:headEnd/>
              <a:tailEnd/>
            </a:ln>
          </p:spPr>
          <p:txBody>
            <a:bodyPr/>
            <a:lstStyle/>
            <a:p>
              <a:pPr>
                <a:defRPr/>
              </a:pPr>
              <a:endParaRPr lang="zh-CN" altLang="zh-CN" sz="1200" b="1">
                <a:solidFill>
                  <a:srgbClr val="000000"/>
                </a:solidFill>
                <a:latin typeface="Impact MT Std" pitchFamily="34" charset="0"/>
                <a:ea typeface="微软雅黑" panose="020B0503020204020204" pitchFamily="34" charset="-122"/>
                <a:sym typeface="方正兰亭黑_GBK" pitchFamily="2" charset="-122"/>
              </a:endParaRPr>
            </a:p>
          </p:txBody>
        </p:sp>
        <p:sp>
          <p:nvSpPr>
            <p:cNvPr id="17" name="Freeform 5"/>
            <p:cNvSpPr>
              <a:spLocks noChangeArrowheads="1"/>
            </p:cNvSpPr>
            <p:nvPr/>
          </p:nvSpPr>
          <p:spPr bwMode="auto">
            <a:xfrm>
              <a:off x="4335281" y="921123"/>
              <a:ext cx="889755" cy="685451"/>
            </a:xfrm>
            <a:custGeom>
              <a:avLst/>
              <a:gdLst>
                <a:gd name="T0" fmla="*/ 1316 w 529"/>
                <a:gd name="T1" fmla="*/ 244 h 401"/>
                <a:gd name="T2" fmla="*/ 1194 w 529"/>
                <a:gd name="T3" fmla="*/ 244 h 401"/>
                <a:gd name="T4" fmla="*/ 1137 w 529"/>
                <a:gd name="T5" fmla="*/ 202 h 401"/>
                <a:gd name="T6" fmla="*/ 1056 w 529"/>
                <a:gd name="T7" fmla="*/ 257 h 401"/>
                <a:gd name="T8" fmla="*/ 1036 w 529"/>
                <a:gd name="T9" fmla="*/ 229 h 401"/>
                <a:gd name="T10" fmla="*/ 1017 w 529"/>
                <a:gd name="T11" fmla="*/ 271 h 401"/>
                <a:gd name="T12" fmla="*/ 898 w 529"/>
                <a:gd name="T13" fmla="*/ 215 h 401"/>
                <a:gd name="T14" fmla="*/ 898 w 529"/>
                <a:gd name="T15" fmla="*/ 149 h 401"/>
                <a:gd name="T16" fmla="*/ 857 w 529"/>
                <a:gd name="T17" fmla="*/ 162 h 401"/>
                <a:gd name="T18" fmla="*/ 879 w 529"/>
                <a:gd name="T19" fmla="*/ 215 h 401"/>
                <a:gd name="T20" fmla="*/ 819 w 529"/>
                <a:gd name="T21" fmla="*/ 215 h 401"/>
                <a:gd name="T22" fmla="*/ 778 w 529"/>
                <a:gd name="T23" fmla="*/ 175 h 401"/>
                <a:gd name="T24" fmla="*/ 736 w 529"/>
                <a:gd name="T25" fmla="*/ 175 h 401"/>
                <a:gd name="T26" fmla="*/ 619 w 529"/>
                <a:gd name="T27" fmla="*/ 94 h 401"/>
                <a:gd name="T28" fmla="*/ 538 w 529"/>
                <a:gd name="T29" fmla="*/ 122 h 401"/>
                <a:gd name="T30" fmla="*/ 538 w 529"/>
                <a:gd name="T31" fmla="*/ 94 h 401"/>
                <a:gd name="T32" fmla="*/ 397 w 529"/>
                <a:gd name="T33" fmla="*/ 109 h 401"/>
                <a:gd name="T34" fmla="*/ 300 w 529"/>
                <a:gd name="T35" fmla="*/ 67 h 401"/>
                <a:gd name="T36" fmla="*/ 300 w 529"/>
                <a:gd name="T37" fmla="*/ 0 h 401"/>
                <a:gd name="T38" fmla="*/ 259 w 529"/>
                <a:gd name="T39" fmla="*/ 13 h 401"/>
                <a:gd name="T40" fmla="*/ 158 w 529"/>
                <a:gd name="T41" fmla="*/ 13 h 401"/>
                <a:gd name="T42" fmla="*/ 179 w 529"/>
                <a:gd name="T43" fmla="*/ 94 h 401"/>
                <a:gd name="T44" fmla="*/ 121 w 529"/>
                <a:gd name="T45" fmla="*/ 94 h 401"/>
                <a:gd name="T46" fmla="*/ 20 w 529"/>
                <a:gd name="T47" fmla="*/ 54 h 401"/>
                <a:gd name="T48" fmla="*/ 0 w 529"/>
                <a:gd name="T49" fmla="*/ 94 h 401"/>
                <a:gd name="T50" fmla="*/ 79 w 529"/>
                <a:gd name="T51" fmla="*/ 149 h 401"/>
                <a:gd name="T52" fmla="*/ 60 w 529"/>
                <a:gd name="T53" fmla="*/ 202 h 401"/>
                <a:gd name="T54" fmla="*/ 121 w 529"/>
                <a:gd name="T55" fmla="*/ 271 h 401"/>
                <a:gd name="T56" fmla="*/ 218 w 529"/>
                <a:gd name="T57" fmla="*/ 229 h 401"/>
                <a:gd name="T58" fmla="*/ 278 w 529"/>
                <a:gd name="T59" fmla="*/ 310 h 401"/>
                <a:gd name="T60" fmla="*/ 278 w 529"/>
                <a:gd name="T61" fmla="*/ 377 h 401"/>
                <a:gd name="T62" fmla="*/ 377 w 529"/>
                <a:gd name="T63" fmla="*/ 377 h 401"/>
                <a:gd name="T64" fmla="*/ 418 w 529"/>
                <a:gd name="T65" fmla="*/ 445 h 401"/>
                <a:gd name="T66" fmla="*/ 438 w 529"/>
                <a:gd name="T67" fmla="*/ 390 h 401"/>
                <a:gd name="T68" fmla="*/ 519 w 529"/>
                <a:gd name="T69" fmla="*/ 472 h 401"/>
                <a:gd name="T70" fmla="*/ 577 w 529"/>
                <a:gd name="T71" fmla="*/ 538 h 401"/>
                <a:gd name="T72" fmla="*/ 577 w 529"/>
                <a:gd name="T73" fmla="*/ 580 h 401"/>
                <a:gd name="T74" fmla="*/ 659 w 529"/>
                <a:gd name="T75" fmla="*/ 674 h 401"/>
                <a:gd name="T76" fmla="*/ 718 w 529"/>
                <a:gd name="T77" fmla="*/ 633 h 401"/>
                <a:gd name="T78" fmla="*/ 757 w 529"/>
                <a:gd name="T79" fmla="*/ 552 h 401"/>
                <a:gd name="T80" fmla="*/ 797 w 529"/>
                <a:gd name="T81" fmla="*/ 538 h 401"/>
                <a:gd name="T82" fmla="*/ 837 w 529"/>
                <a:gd name="T83" fmla="*/ 552 h 401"/>
                <a:gd name="T84" fmla="*/ 819 w 529"/>
                <a:gd name="T85" fmla="*/ 580 h 401"/>
                <a:gd name="T86" fmla="*/ 935 w 529"/>
                <a:gd name="T87" fmla="*/ 580 h 401"/>
                <a:gd name="T88" fmla="*/ 977 w 529"/>
                <a:gd name="T89" fmla="*/ 552 h 401"/>
                <a:gd name="T90" fmla="*/ 977 w 529"/>
                <a:gd name="T91" fmla="*/ 525 h 401"/>
                <a:gd name="T92" fmla="*/ 957 w 529"/>
                <a:gd name="T93" fmla="*/ 497 h 401"/>
                <a:gd name="T94" fmla="*/ 1078 w 529"/>
                <a:gd name="T95" fmla="*/ 458 h 401"/>
                <a:gd name="T96" fmla="*/ 1096 w 529"/>
                <a:gd name="T97" fmla="*/ 445 h 401"/>
                <a:gd name="T98" fmla="*/ 1096 w 529"/>
                <a:gd name="T99" fmla="*/ 416 h 401"/>
                <a:gd name="T100" fmla="*/ 1137 w 529"/>
                <a:gd name="T101" fmla="*/ 403 h 401"/>
                <a:gd name="T102" fmla="*/ 1137 w 529"/>
                <a:gd name="T103" fmla="*/ 323 h 401"/>
                <a:gd name="T104" fmla="*/ 1178 w 529"/>
                <a:gd name="T105" fmla="*/ 323 h 401"/>
                <a:gd name="T106" fmla="*/ 1194 w 529"/>
                <a:gd name="T107" fmla="*/ 363 h 401"/>
                <a:gd name="T108" fmla="*/ 1256 w 529"/>
                <a:gd name="T109" fmla="*/ 390 h 401"/>
                <a:gd name="T110" fmla="*/ 1277 w 529"/>
                <a:gd name="T111" fmla="*/ 377 h 401"/>
                <a:gd name="T112" fmla="*/ 1256 w 529"/>
                <a:gd name="T113" fmla="*/ 350 h 401"/>
                <a:gd name="T114" fmla="*/ 1256 w 529"/>
                <a:gd name="T115" fmla="*/ 323 h 401"/>
                <a:gd name="T116" fmla="*/ 1316 w 529"/>
                <a:gd name="T117" fmla="*/ 310 h 401"/>
                <a:gd name="T118" fmla="*/ 1316 w 529"/>
                <a:gd name="T119" fmla="*/ 244 h 401"/>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529"/>
                <a:gd name="T181" fmla="*/ 0 h 401"/>
                <a:gd name="T182" fmla="*/ 529 w 529"/>
                <a:gd name="T183" fmla="*/ 401 h 401"/>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529" h="401">
                  <a:moveTo>
                    <a:pt x="528" y="144"/>
                  </a:moveTo>
                  <a:lnTo>
                    <a:pt x="480" y="144"/>
                  </a:lnTo>
                  <a:lnTo>
                    <a:pt x="456" y="120"/>
                  </a:lnTo>
                  <a:lnTo>
                    <a:pt x="424" y="152"/>
                  </a:lnTo>
                  <a:lnTo>
                    <a:pt x="416" y="136"/>
                  </a:lnTo>
                  <a:lnTo>
                    <a:pt x="408" y="160"/>
                  </a:lnTo>
                  <a:lnTo>
                    <a:pt x="360" y="128"/>
                  </a:lnTo>
                  <a:lnTo>
                    <a:pt x="360" y="88"/>
                  </a:lnTo>
                  <a:lnTo>
                    <a:pt x="344" y="96"/>
                  </a:lnTo>
                  <a:lnTo>
                    <a:pt x="352" y="128"/>
                  </a:lnTo>
                  <a:lnTo>
                    <a:pt x="328" y="128"/>
                  </a:lnTo>
                  <a:lnTo>
                    <a:pt x="312" y="104"/>
                  </a:lnTo>
                  <a:lnTo>
                    <a:pt x="296" y="104"/>
                  </a:lnTo>
                  <a:lnTo>
                    <a:pt x="248" y="56"/>
                  </a:lnTo>
                  <a:lnTo>
                    <a:pt x="216" y="72"/>
                  </a:lnTo>
                  <a:lnTo>
                    <a:pt x="216" y="56"/>
                  </a:lnTo>
                  <a:lnTo>
                    <a:pt x="160" y="64"/>
                  </a:lnTo>
                  <a:lnTo>
                    <a:pt x="120" y="40"/>
                  </a:lnTo>
                  <a:lnTo>
                    <a:pt x="120" y="0"/>
                  </a:lnTo>
                  <a:lnTo>
                    <a:pt x="104" y="8"/>
                  </a:lnTo>
                  <a:lnTo>
                    <a:pt x="64" y="8"/>
                  </a:lnTo>
                  <a:lnTo>
                    <a:pt x="72" y="56"/>
                  </a:lnTo>
                  <a:lnTo>
                    <a:pt x="48" y="56"/>
                  </a:lnTo>
                  <a:lnTo>
                    <a:pt x="8" y="32"/>
                  </a:lnTo>
                  <a:lnTo>
                    <a:pt x="0" y="56"/>
                  </a:lnTo>
                  <a:lnTo>
                    <a:pt x="32" y="88"/>
                  </a:lnTo>
                  <a:lnTo>
                    <a:pt x="24" y="120"/>
                  </a:lnTo>
                  <a:lnTo>
                    <a:pt x="48" y="160"/>
                  </a:lnTo>
                  <a:lnTo>
                    <a:pt x="88" y="136"/>
                  </a:lnTo>
                  <a:lnTo>
                    <a:pt x="112" y="184"/>
                  </a:lnTo>
                  <a:lnTo>
                    <a:pt x="112" y="224"/>
                  </a:lnTo>
                  <a:lnTo>
                    <a:pt x="152" y="224"/>
                  </a:lnTo>
                  <a:lnTo>
                    <a:pt x="168" y="264"/>
                  </a:lnTo>
                  <a:lnTo>
                    <a:pt x="176" y="232"/>
                  </a:lnTo>
                  <a:lnTo>
                    <a:pt x="208" y="280"/>
                  </a:lnTo>
                  <a:lnTo>
                    <a:pt x="232" y="320"/>
                  </a:lnTo>
                  <a:lnTo>
                    <a:pt x="232" y="344"/>
                  </a:lnTo>
                  <a:lnTo>
                    <a:pt x="264" y="400"/>
                  </a:lnTo>
                  <a:lnTo>
                    <a:pt x="288" y="376"/>
                  </a:lnTo>
                  <a:lnTo>
                    <a:pt x="304" y="328"/>
                  </a:lnTo>
                  <a:lnTo>
                    <a:pt x="320" y="320"/>
                  </a:lnTo>
                  <a:lnTo>
                    <a:pt x="336" y="328"/>
                  </a:lnTo>
                  <a:lnTo>
                    <a:pt x="328" y="344"/>
                  </a:lnTo>
                  <a:lnTo>
                    <a:pt x="376" y="344"/>
                  </a:lnTo>
                  <a:lnTo>
                    <a:pt x="392" y="328"/>
                  </a:lnTo>
                  <a:lnTo>
                    <a:pt x="392" y="312"/>
                  </a:lnTo>
                  <a:lnTo>
                    <a:pt x="384" y="296"/>
                  </a:lnTo>
                  <a:lnTo>
                    <a:pt x="432" y="272"/>
                  </a:lnTo>
                  <a:lnTo>
                    <a:pt x="440" y="264"/>
                  </a:lnTo>
                  <a:lnTo>
                    <a:pt x="440" y="248"/>
                  </a:lnTo>
                  <a:lnTo>
                    <a:pt x="456" y="240"/>
                  </a:lnTo>
                  <a:lnTo>
                    <a:pt x="456" y="192"/>
                  </a:lnTo>
                  <a:lnTo>
                    <a:pt x="472" y="192"/>
                  </a:lnTo>
                  <a:lnTo>
                    <a:pt x="480" y="216"/>
                  </a:lnTo>
                  <a:lnTo>
                    <a:pt x="504" y="232"/>
                  </a:lnTo>
                  <a:lnTo>
                    <a:pt x="512" y="224"/>
                  </a:lnTo>
                  <a:lnTo>
                    <a:pt x="504" y="208"/>
                  </a:lnTo>
                  <a:lnTo>
                    <a:pt x="504" y="192"/>
                  </a:lnTo>
                  <a:lnTo>
                    <a:pt x="528" y="184"/>
                  </a:lnTo>
                  <a:lnTo>
                    <a:pt x="528" y="144"/>
                  </a:lnTo>
                </a:path>
              </a:pathLst>
            </a:custGeom>
            <a:grpFill/>
            <a:ln w="9525" cmpd="sng">
              <a:solidFill>
                <a:srgbClr val="FFFFFF">
                  <a:alpha val="54118"/>
                </a:srgbClr>
              </a:solidFill>
              <a:bevel/>
              <a:headEnd/>
              <a:tailEnd/>
            </a:ln>
          </p:spPr>
          <p:txBody>
            <a:bodyPr/>
            <a:lstStyle/>
            <a:p>
              <a:pPr>
                <a:defRPr/>
              </a:pPr>
              <a:endParaRPr lang="zh-CN" altLang="zh-CN" sz="1200" b="1">
                <a:solidFill>
                  <a:srgbClr val="000000"/>
                </a:solidFill>
                <a:latin typeface="Impact MT Std" pitchFamily="34" charset="0"/>
                <a:ea typeface="微软雅黑" panose="020B0503020204020204" pitchFamily="34" charset="-122"/>
                <a:sym typeface="方正兰亭黑_GBK" pitchFamily="2" charset="-122"/>
              </a:endParaRPr>
            </a:p>
          </p:txBody>
        </p:sp>
        <p:sp>
          <p:nvSpPr>
            <p:cNvPr id="18" name="Freeform 6"/>
            <p:cNvSpPr>
              <a:spLocks noChangeArrowheads="1"/>
            </p:cNvSpPr>
            <p:nvPr/>
          </p:nvSpPr>
          <p:spPr bwMode="auto">
            <a:xfrm>
              <a:off x="4147521" y="1301587"/>
              <a:ext cx="634739" cy="673128"/>
            </a:xfrm>
            <a:custGeom>
              <a:avLst/>
              <a:gdLst>
                <a:gd name="T0" fmla="*/ 941 w 377"/>
                <a:gd name="T1" fmla="*/ 299 h 393"/>
                <a:gd name="T2" fmla="*/ 842 w 377"/>
                <a:gd name="T3" fmla="*/ 203 h 393"/>
                <a:gd name="T4" fmla="*/ 860 w 377"/>
                <a:gd name="T5" fmla="*/ 163 h 393"/>
                <a:gd name="T6" fmla="*/ 782 w 377"/>
                <a:gd name="T7" fmla="*/ 67 h 393"/>
                <a:gd name="T8" fmla="*/ 722 w 377"/>
                <a:gd name="T9" fmla="*/ 13 h 393"/>
                <a:gd name="T10" fmla="*/ 701 w 377"/>
                <a:gd name="T11" fmla="*/ 67 h 393"/>
                <a:gd name="T12" fmla="*/ 661 w 377"/>
                <a:gd name="T13" fmla="*/ 0 h 393"/>
                <a:gd name="T14" fmla="*/ 582 w 377"/>
                <a:gd name="T15" fmla="*/ 0 h 393"/>
                <a:gd name="T16" fmla="*/ 601 w 377"/>
                <a:gd name="T17" fmla="*/ 41 h 393"/>
                <a:gd name="T18" fmla="*/ 500 w 377"/>
                <a:gd name="T19" fmla="*/ 96 h 393"/>
                <a:gd name="T20" fmla="*/ 440 w 377"/>
                <a:gd name="T21" fmla="*/ 96 h 393"/>
                <a:gd name="T22" fmla="*/ 121 w 377"/>
                <a:gd name="T23" fmla="*/ 245 h 393"/>
                <a:gd name="T24" fmla="*/ 60 w 377"/>
                <a:gd name="T25" fmla="*/ 191 h 393"/>
                <a:gd name="T26" fmla="*/ 20 w 377"/>
                <a:gd name="T27" fmla="*/ 191 h 393"/>
                <a:gd name="T28" fmla="*/ 41 w 377"/>
                <a:gd name="T29" fmla="*/ 231 h 393"/>
                <a:gd name="T30" fmla="*/ 41 w 377"/>
                <a:gd name="T31" fmla="*/ 272 h 393"/>
                <a:gd name="T32" fmla="*/ 60 w 377"/>
                <a:gd name="T33" fmla="*/ 314 h 393"/>
                <a:gd name="T34" fmla="*/ 20 w 377"/>
                <a:gd name="T35" fmla="*/ 314 h 393"/>
                <a:gd name="T36" fmla="*/ 20 w 377"/>
                <a:gd name="T37" fmla="*/ 367 h 393"/>
                <a:gd name="T38" fmla="*/ 0 w 377"/>
                <a:gd name="T39" fmla="*/ 395 h 393"/>
                <a:gd name="T40" fmla="*/ 79 w 377"/>
                <a:gd name="T41" fmla="*/ 408 h 393"/>
                <a:gd name="T42" fmla="*/ 162 w 377"/>
                <a:gd name="T43" fmla="*/ 504 h 393"/>
                <a:gd name="T44" fmla="*/ 260 w 377"/>
                <a:gd name="T45" fmla="*/ 408 h 393"/>
                <a:gd name="T46" fmla="*/ 300 w 377"/>
                <a:gd name="T47" fmla="*/ 354 h 393"/>
                <a:gd name="T48" fmla="*/ 401 w 377"/>
                <a:gd name="T49" fmla="*/ 340 h 393"/>
                <a:gd name="T50" fmla="*/ 463 w 377"/>
                <a:gd name="T51" fmla="*/ 367 h 393"/>
                <a:gd name="T52" fmla="*/ 463 w 377"/>
                <a:gd name="T53" fmla="*/ 380 h 393"/>
                <a:gd name="T54" fmla="*/ 482 w 377"/>
                <a:gd name="T55" fmla="*/ 380 h 393"/>
                <a:gd name="T56" fmla="*/ 422 w 377"/>
                <a:gd name="T57" fmla="*/ 476 h 393"/>
                <a:gd name="T58" fmla="*/ 381 w 377"/>
                <a:gd name="T59" fmla="*/ 476 h 393"/>
                <a:gd name="T60" fmla="*/ 401 w 377"/>
                <a:gd name="T61" fmla="*/ 530 h 393"/>
                <a:gd name="T62" fmla="*/ 381 w 377"/>
                <a:gd name="T63" fmla="*/ 544 h 393"/>
                <a:gd name="T64" fmla="*/ 422 w 377"/>
                <a:gd name="T65" fmla="*/ 544 h 393"/>
                <a:gd name="T66" fmla="*/ 341 w 377"/>
                <a:gd name="T67" fmla="*/ 639 h 393"/>
                <a:gd name="T68" fmla="*/ 360 w 377"/>
                <a:gd name="T69" fmla="*/ 666 h 393"/>
                <a:gd name="T70" fmla="*/ 401 w 377"/>
                <a:gd name="T71" fmla="*/ 639 h 393"/>
                <a:gd name="T72" fmla="*/ 422 w 377"/>
                <a:gd name="T73" fmla="*/ 598 h 393"/>
                <a:gd name="T74" fmla="*/ 463 w 377"/>
                <a:gd name="T75" fmla="*/ 598 h 393"/>
                <a:gd name="T76" fmla="*/ 500 w 377"/>
                <a:gd name="T77" fmla="*/ 573 h 393"/>
                <a:gd name="T78" fmla="*/ 500 w 377"/>
                <a:gd name="T79" fmla="*/ 530 h 393"/>
                <a:gd name="T80" fmla="*/ 643 w 377"/>
                <a:gd name="T81" fmla="*/ 476 h 393"/>
                <a:gd name="T82" fmla="*/ 761 w 377"/>
                <a:gd name="T83" fmla="*/ 450 h 393"/>
                <a:gd name="T84" fmla="*/ 782 w 377"/>
                <a:gd name="T85" fmla="*/ 380 h 393"/>
                <a:gd name="T86" fmla="*/ 860 w 377"/>
                <a:gd name="T87" fmla="*/ 340 h 393"/>
                <a:gd name="T88" fmla="*/ 922 w 377"/>
                <a:gd name="T89" fmla="*/ 327 h 393"/>
                <a:gd name="T90" fmla="*/ 941 w 377"/>
                <a:gd name="T91" fmla="*/ 299 h 393"/>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377"/>
                <a:gd name="T139" fmla="*/ 0 h 393"/>
                <a:gd name="T140" fmla="*/ 377 w 377"/>
                <a:gd name="T141" fmla="*/ 393 h 393"/>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377" h="393">
                  <a:moveTo>
                    <a:pt x="376" y="176"/>
                  </a:moveTo>
                  <a:lnTo>
                    <a:pt x="336" y="120"/>
                  </a:lnTo>
                  <a:lnTo>
                    <a:pt x="344" y="96"/>
                  </a:lnTo>
                  <a:lnTo>
                    <a:pt x="312" y="40"/>
                  </a:lnTo>
                  <a:lnTo>
                    <a:pt x="288" y="8"/>
                  </a:lnTo>
                  <a:lnTo>
                    <a:pt x="280" y="40"/>
                  </a:lnTo>
                  <a:lnTo>
                    <a:pt x="264" y="0"/>
                  </a:lnTo>
                  <a:lnTo>
                    <a:pt x="232" y="0"/>
                  </a:lnTo>
                  <a:lnTo>
                    <a:pt x="240" y="24"/>
                  </a:lnTo>
                  <a:lnTo>
                    <a:pt x="200" y="56"/>
                  </a:lnTo>
                  <a:lnTo>
                    <a:pt x="176" y="56"/>
                  </a:lnTo>
                  <a:lnTo>
                    <a:pt x="48" y="144"/>
                  </a:lnTo>
                  <a:lnTo>
                    <a:pt x="24" y="112"/>
                  </a:lnTo>
                  <a:lnTo>
                    <a:pt x="8" y="112"/>
                  </a:lnTo>
                  <a:lnTo>
                    <a:pt x="16" y="136"/>
                  </a:lnTo>
                  <a:lnTo>
                    <a:pt x="16" y="160"/>
                  </a:lnTo>
                  <a:lnTo>
                    <a:pt x="24" y="184"/>
                  </a:lnTo>
                  <a:lnTo>
                    <a:pt x="8" y="184"/>
                  </a:lnTo>
                  <a:lnTo>
                    <a:pt x="8" y="216"/>
                  </a:lnTo>
                  <a:lnTo>
                    <a:pt x="0" y="232"/>
                  </a:lnTo>
                  <a:lnTo>
                    <a:pt x="32" y="240"/>
                  </a:lnTo>
                  <a:lnTo>
                    <a:pt x="64" y="296"/>
                  </a:lnTo>
                  <a:lnTo>
                    <a:pt x="104" y="240"/>
                  </a:lnTo>
                  <a:lnTo>
                    <a:pt x="120" y="208"/>
                  </a:lnTo>
                  <a:lnTo>
                    <a:pt x="160" y="200"/>
                  </a:lnTo>
                  <a:lnTo>
                    <a:pt x="184" y="216"/>
                  </a:lnTo>
                  <a:lnTo>
                    <a:pt x="184" y="224"/>
                  </a:lnTo>
                  <a:lnTo>
                    <a:pt x="192" y="224"/>
                  </a:lnTo>
                  <a:lnTo>
                    <a:pt x="168" y="280"/>
                  </a:lnTo>
                  <a:lnTo>
                    <a:pt x="152" y="280"/>
                  </a:lnTo>
                  <a:lnTo>
                    <a:pt x="160" y="312"/>
                  </a:lnTo>
                  <a:lnTo>
                    <a:pt x="152" y="320"/>
                  </a:lnTo>
                  <a:lnTo>
                    <a:pt x="168" y="320"/>
                  </a:lnTo>
                  <a:lnTo>
                    <a:pt x="136" y="376"/>
                  </a:lnTo>
                  <a:lnTo>
                    <a:pt x="144" y="392"/>
                  </a:lnTo>
                  <a:lnTo>
                    <a:pt x="160" y="376"/>
                  </a:lnTo>
                  <a:lnTo>
                    <a:pt x="168" y="352"/>
                  </a:lnTo>
                  <a:lnTo>
                    <a:pt x="184" y="352"/>
                  </a:lnTo>
                  <a:lnTo>
                    <a:pt x="200" y="336"/>
                  </a:lnTo>
                  <a:lnTo>
                    <a:pt x="200" y="312"/>
                  </a:lnTo>
                  <a:lnTo>
                    <a:pt x="256" y="280"/>
                  </a:lnTo>
                  <a:lnTo>
                    <a:pt x="304" y="264"/>
                  </a:lnTo>
                  <a:lnTo>
                    <a:pt x="312" y="224"/>
                  </a:lnTo>
                  <a:lnTo>
                    <a:pt x="344" y="200"/>
                  </a:lnTo>
                  <a:lnTo>
                    <a:pt x="368" y="192"/>
                  </a:lnTo>
                  <a:lnTo>
                    <a:pt x="376" y="176"/>
                  </a:lnTo>
                </a:path>
              </a:pathLst>
            </a:custGeom>
            <a:solidFill>
              <a:schemeClr val="tx1">
                <a:lumMod val="50000"/>
                <a:lumOff val="50000"/>
              </a:schemeClr>
            </a:solidFill>
            <a:ln w="9525" cmpd="sng">
              <a:solidFill>
                <a:srgbClr val="FFFFFF">
                  <a:alpha val="54118"/>
                </a:srgbClr>
              </a:solidFill>
              <a:bevel/>
              <a:headEnd/>
              <a:tailEnd/>
            </a:ln>
          </p:spPr>
          <p:txBody>
            <a:bodyPr/>
            <a:lstStyle/>
            <a:p>
              <a:pPr>
                <a:defRPr/>
              </a:pPr>
              <a:endParaRPr lang="zh-CN" altLang="zh-CN" sz="1200" b="1">
                <a:solidFill>
                  <a:srgbClr val="000000"/>
                </a:solidFill>
                <a:latin typeface="Impact MT Std" pitchFamily="34" charset="0"/>
                <a:ea typeface="微软雅黑" panose="020B0503020204020204" pitchFamily="34" charset="-122"/>
                <a:sym typeface="方正兰亭黑_GBK" pitchFamily="2" charset="-122"/>
              </a:endParaRPr>
            </a:p>
          </p:txBody>
        </p:sp>
        <p:sp>
          <p:nvSpPr>
            <p:cNvPr id="19" name="Freeform 7"/>
            <p:cNvSpPr>
              <a:spLocks noChangeArrowheads="1"/>
            </p:cNvSpPr>
            <p:nvPr/>
          </p:nvSpPr>
          <p:spPr bwMode="auto">
            <a:xfrm>
              <a:off x="3664111" y="1454080"/>
              <a:ext cx="592703" cy="916502"/>
            </a:xfrm>
            <a:custGeom>
              <a:avLst/>
              <a:gdLst>
                <a:gd name="T0" fmla="*/ 790 w 353"/>
                <a:gd name="T1" fmla="*/ 266 h 537"/>
                <a:gd name="T2" fmla="*/ 731 w 353"/>
                <a:gd name="T3" fmla="*/ 160 h 537"/>
                <a:gd name="T4" fmla="*/ 614 w 353"/>
                <a:gd name="T5" fmla="*/ 148 h 537"/>
                <a:gd name="T6" fmla="*/ 552 w 353"/>
                <a:gd name="T7" fmla="*/ 0 h 537"/>
                <a:gd name="T8" fmla="*/ 435 w 353"/>
                <a:gd name="T9" fmla="*/ 109 h 537"/>
                <a:gd name="T10" fmla="*/ 336 w 353"/>
                <a:gd name="T11" fmla="*/ 135 h 537"/>
                <a:gd name="T12" fmla="*/ 198 w 353"/>
                <a:gd name="T13" fmla="*/ 173 h 537"/>
                <a:gd name="T14" fmla="*/ 79 w 353"/>
                <a:gd name="T15" fmla="*/ 122 h 537"/>
                <a:gd name="T16" fmla="*/ 20 w 353"/>
                <a:gd name="T17" fmla="*/ 201 h 537"/>
                <a:gd name="T18" fmla="*/ 138 w 353"/>
                <a:gd name="T19" fmla="*/ 335 h 537"/>
                <a:gd name="T20" fmla="*/ 60 w 353"/>
                <a:gd name="T21" fmla="*/ 388 h 537"/>
                <a:gd name="T22" fmla="*/ 158 w 353"/>
                <a:gd name="T23" fmla="*/ 454 h 537"/>
                <a:gd name="T24" fmla="*/ 79 w 353"/>
                <a:gd name="T25" fmla="*/ 480 h 537"/>
                <a:gd name="T26" fmla="*/ 41 w 353"/>
                <a:gd name="T27" fmla="*/ 546 h 537"/>
                <a:gd name="T28" fmla="*/ 79 w 353"/>
                <a:gd name="T29" fmla="*/ 668 h 537"/>
                <a:gd name="T30" fmla="*/ 60 w 353"/>
                <a:gd name="T31" fmla="*/ 854 h 537"/>
                <a:gd name="T32" fmla="*/ 217 w 353"/>
                <a:gd name="T33" fmla="*/ 882 h 537"/>
                <a:gd name="T34" fmla="*/ 277 w 353"/>
                <a:gd name="T35" fmla="*/ 854 h 537"/>
                <a:gd name="T36" fmla="*/ 375 w 353"/>
                <a:gd name="T37" fmla="*/ 708 h 537"/>
                <a:gd name="T38" fmla="*/ 573 w 353"/>
                <a:gd name="T39" fmla="*/ 628 h 537"/>
                <a:gd name="T40" fmla="*/ 593 w 353"/>
                <a:gd name="T41" fmla="*/ 575 h 537"/>
                <a:gd name="T42" fmla="*/ 476 w 353"/>
                <a:gd name="T43" fmla="*/ 534 h 537"/>
                <a:gd name="T44" fmla="*/ 454 w 353"/>
                <a:gd name="T45" fmla="*/ 480 h 537"/>
                <a:gd name="T46" fmla="*/ 397 w 353"/>
                <a:gd name="T47" fmla="*/ 442 h 537"/>
                <a:gd name="T48" fmla="*/ 259 w 353"/>
                <a:gd name="T49" fmla="*/ 429 h 537"/>
                <a:gd name="T50" fmla="*/ 336 w 353"/>
                <a:gd name="T51" fmla="*/ 280 h 537"/>
                <a:gd name="T52" fmla="*/ 397 w 353"/>
                <a:gd name="T53" fmla="*/ 227 h 537"/>
                <a:gd name="T54" fmla="*/ 476 w 353"/>
                <a:gd name="T55" fmla="*/ 253 h 537"/>
                <a:gd name="T56" fmla="*/ 513 w 353"/>
                <a:gd name="T57" fmla="*/ 307 h 537"/>
                <a:gd name="T58" fmla="*/ 552 w 353"/>
                <a:gd name="T59" fmla="*/ 335 h 537"/>
                <a:gd name="T60" fmla="*/ 633 w 353"/>
                <a:gd name="T61" fmla="*/ 429 h 537"/>
                <a:gd name="T62" fmla="*/ 673 w 353"/>
                <a:gd name="T63" fmla="*/ 480 h 537"/>
                <a:gd name="T64" fmla="*/ 810 w 353"/>
                <a:gd name="T65" fmla="*/ 361 h 537"/>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353"/>
                <a:gd name="T100" fmla="*/ 0 h 537"/>
                <a:gd name="T101" fmla="*/ 353 w 353"/>
                <a:gd name="T102" fmla="*/ 537 h 537"/>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353" h="537">
                  <a:moveTo>
                    <a:pt x="352" y="208"/>
                  </a:moveTo>
                  <a:lnTo>
                    <a:pt x="320" y="160"/>
                  </a:lnTo>
                  <a:lnTo>
                    <a:pt x="288" y="152"/>
                  </a:lnTo>
                  <a:lnTo>
                    <a:pt x="296" y="96"/>
                  </a:lnTo>
                  <a:lnTo>
                    <a:pt x="264" y="104"/>
                  </a:lnTo>
                  <a:lnTo>
                    <a:pt x="248" y="88"/>
                  </a:lnTo>
                  <a:lnTo>
                    <a:pt x="248" y="48"/>
                  </a:lnTo>
                  <a:lnTo>
                    <a:pt x="224" y="0"/>
                  </a:lnTo>
                  <a:lnTo>
                    <a:pt x="176" y="24"/>
                  </a:lnTo>
                  <a:lnTo>
                    <a:pt x="176" y="64"/>
                  </a:lnTo>
                  <a:lnTo>
                    <a:pt x="144" y="56"/>
                  </a:lnTo>
                  <a:lnTo>
                    <a:pt x="136" y="80"/>
                  </a:lnTo>
                  <a:lnTo>
                    <a:pt x="112" y="72"/>
                  </a:lnTo>
                  <a:lnTo>
                    <a:pt x="80" y="104"/>
                  </a:lnTo>
                  <a:lnTo>
                    <a:pt x="56" y="56"/>
                  </a:lnTo>
                  <a:lnTo>
                    <a:pt x="32" y="72"/>
                  </a:lnTo>
                  <a:lnTo>
                    <a:pt x="24" y="112"/>
                  </a:lnTo>
                  <a:lnTo>
                    <a:pt x="8" y="120"/>
                  </a:lnTo>
                  <a:lnTo>
                    <a:pt x="32" y="184"/>
                  </a:lnTo>
                  <a:lnTo>
                    <a:pt x="56" y="200"/>
                  </a:lnTo>
                  <a:lnTo>
                    <a:pt x="32" y="216"/>
                  </a:lnTo>
                  <a:lnTo>
                    <a:pt x="24" y="232"/>
                  </a:lnTo>
                  <a:lnTo>
                    <a:pt x="56" y="232"/>
                  </a:lnTo>
                  <a:lnTo>
                    <a:pt x="64" y="272"/>
                  </a:lnTo>
                  <a:lnTo>
                    <a:pt x="48" y="304"/>
                  </a:lnTo>
                  <a:lnTo>
                    <a:pt x="32" y="288"/>
                  </a:lnTo>
                  <a:lnTo>
                    <a:pt x="16" y="304"/>
                  </a:lnTo>
                  <a:lnTo>
                    <a:pt x="16" y="328"/>
                  </a:lnTo>
                  <a:lnTo>
                    <a:pt x="0" y="344"/>
                  </a:lnTo>
                  <a:lnTo>
                    <a:pt x="32" y="400"/>
                  </a:lnTo>
                  <a:lnTo>
                    <a:pt x="8" y="488"/>
                  </a:lnTo>
                  <a:lnTo>
                    <a:pt x="24" y="512"/>
                  </a:lnTo>
                  <a:lnTo>
                    <a:pt x="72" y="512"/>
                  </a:lnTo>
                  <a:lnTo>
                    <a:pt x="88" y="528"/>
                  </a:lnTo>
                  <a:lnTo>
                    <a:pt x="128" y="536"/>
                  </a:lnTo>
                  <a:lnTo>
                    <a:pt x="112" y="512"/>
                  </a:lnTo>
                  <a:lnTo>
                    <a:pt x="120" y="480"/>
                  </a:lnTo>
                  <a:lnTo>
                    <a:pt x="152" y="424"/>
                  </a:lnTo>
                  <a:lnTo>
                    <a:pt x="192" y="384"/>
                  </a:lnTo>
                  <a:lnTo>
                    <a:pt x="232" y="376"/>
                  </a:lnTo>
                  <a:lnTo>
                    <a:pt x="248" y="360"/>
                  </a:lnTo>
                  <a:lnTo>
                    <a:pt x="240" y="344"/>
                  </a:lnTo>
                  <a:lnTo>
                    <a:pt x="224" y="312"/>
                  </a:lnTo>
                  <a:lnTo>
                    <a:pt x="192" y="320"/>
                  </a:lnTo>
                  <a:lnTo>
                    <a:pt x="176" y="312"/>
                  </a:lnTo>
                  <a:lnTo>
                    <a:pt x="184" y="288"/>
                  </a:lnTo>
                  <a:lnTo>
                    <a:pt x="184" y="248"/>
                  </a:lnTo>
                  <a:lnTo>
                    <a:pt x="160" y="264"/>
                  </a:lnTo>
                  <a:lnTo>
                    <a:pt x="128" y="256"/>
                  </a:lnTo>
                  <a:lnTo>
                    <a:pt x="104" y="256"/>
                  </a:lnTo>
                  <a:lnTo>
                    <a:pt x="104" y="224"/>
                  </a:lnTo>
                  <a:lnTo>
                    <a:pt x="136" y="168"/>
                  </a:lnTo>
                  <a:lnTo>
                    <a:pt x="152" y="168"/>
                  </a:lnTo>
                  <a:lnTo>
                    <a:pt x="160" y="136"/>
                  </a:lnTo>
                  <a:lnTo>
                    <a:pt x="176" y="136"/>
                  </a:lnTo>
                  <a:lnTo>
                    <a:pt x="192" y="152"/>
                  </a:lnTo>
                  <a:lnTo>
                    <a:pt x="216" y="152"/>
                  </a:lnTo>
                  <a:lnTo>
                    <a:pt x="208" y="184"/>
                  </a:lnTo>
                  <a:lnTo>
                    <a:pt x="208" y="200"/>
                  </a:lnTo>
                  <a:lnTo>
                    <a:pt x="224" y="200"/>
                  </a:lnTo>
                  <a:lnTo>
                    <a:pt x="224" y="232"/>
                  </a:lnTo>
                  <a:lnTo>
                    <a:pt x="256" y="256"/>
                  </a:lnTo>
                  <a:lnTo>
                    <a:pt x="264" y="280"/>
                  </a:lnTo>
                  <a:lnTo>
                    <a:pt x="272" y="288"/>
                  </a:lnTo>
                  <a:lnTo>
                    <a:pt x="312" y="256"/>
                  </a:lnTo>
                  <a:lnTo>
                    <a:pt x="328" y="216"/>
                  </a:lnTo>
                  <a:lnTo>
                    <a:pt x="352" y="208"/>
                  </a:lnTo>
                </a:path>
              </a:pathLst>
            </a:custGeom>
            <a:grpFill/>
            <a:ln w="9525" cmpd="sng">
              <a:solidFill>
                <a:srgbClr val="FFFFFF">
                  <a:alpha val="54118"/>
                </a:srgbClr>
              </a:solidFill>
              <a:bevel/>
              <a:headEnd/>
              <a:tailEnd/>
            </a:ln>
          </p:spPr>
          <p:txBody>
            <a:bodyPr/>
            <a:lstStyle/>
            <a:p>
              <a:pPr>
                <a:defRPr/>
              </a:pPr>
              <a:endParaRPr lang="zh-CN" altLang="zh-CN" sz="1200" b="1">
                <a:solidFill>
                  <a:srgbClr val="000000"/>
                </a:solidFill>
                <a:latin typeface="Impact MT Std" pitchFamily="34" charset="0"/>
                <a:ea typeface="微软雅黑" panose="020B0503020204020204" pitchFamily="34" charset="-122"/>
                <a:sym typeface="方正兰亭黑_GBK" pitchFamily="2" charset="-122"/>
              </a:endParaRPr>
            </a:p>
          </p:txBody>
        </p:sp>
        <p:sp>
          <p:nvSpPr>
            <p:cNvPr id="20" name="Freeform 8"/>
            <p:cNvSpPr>
              <a:spLocks noChangeArrowheads="1"/>
            </p:cNvSpPr>
            <p:nvPr/>
          </p:nvSpPr>
          <p:spPr bwMode="auto">
            <a:xfrm>
              <a:off x="3836457" y="1686671"/>
              <a:ext cx="190562" cy="218728"/>
            </a:xfrm>
            <a:custGeom>
              <a:avLst/>
              <a:gdLst>
                <a:gd name="T0" fmla="*/ 283 w 113"/>
                <a:gd name="T1" fmla="*/ 103 h 129"/>
                <a:gd name="T2" fmla="*/ 243 w 113"/>
                <a:gd name="T3" fmla="*/ 64 h 129"/>
                <a:gd name="T4" fmla="*/ 283 w 113"/>
                <a:gd name="T5" fmla="*/ 26 h 129"/>
                <a:gd name="T6" fmla="*/ 202 w 113"/>
                <a:gd name="T7" fmla="*/ 26 h 129"/>
                <a:gd name="T8" fmla="*/ 183 w 113"/>
                <a:gd name="T9" fmla="*/ 0 h 129"/>
                <a:gd name="T10" fmla="*/ 141 w 113"/>
                <a:gd name="T11" fmla="*/ 0 h 129"/>
                <a:gd name="T12" fmla="*/ 122 w 113"/>
                <a:gd name="T13" fmla="*/ 52 h 129"/>
                <a:gd name="T14" fmla="*/ 83 w 113"/>
                <a:gd name="T15" fmla="*/ 52 h 129"/>
                <a:gd name="T16" fmla="*/ 0 w 113"/>
                <a:gd name="T17" fmla="*/ 143 h 129"/>
                <a:gd name="T18" fmla="*/ 0 w 113"/>
                <a:gd name="T19" fmla="*/ 194 h 129"/>
                <a:gd name="T20" fmla="*/ 83 w 113"/>
                <a:gd name="T21" fmla="*/ 194 h 129"/>
                <a:gd name="T22" fmla="*/ 122 w 113"/>
                <a:gd name="T23" fmla="*/ 207 h 129"/>
                <a:gd name="T24" fmla="*/ 202 w 113"/>
                <a:gd name="T25" fmla="*/ 181 h 129"/>
                <a:gd name="T26" fmla="*/ 202 w 113"/>
                <a:gd name="T27" fmla="*/ 156 h 129"/>
                <a:gd name="T28" fmla="*/ 183 w 113"/>
                <a:gd name="T29" fmla="*/ 130 h 129"/>
                <a:gd name="T30" fmla="*/ 243 w 113"/>
                <a:gd name="T31" fmla="*/ 130 h 129"/>
                <a:gd name="T32" fmla="*/ 283 w 113"/>
                <a:gd name="T33" fmla="*/ 103 h 129"/>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13"/>
                <a:gd name="T52" fmla="*/ 0 h 129"/>
                <a:gd name="T53" fmla="*/ 113 w 113"/>
                <a:gd name="T54" fmla="*/ 129 h 129"/>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13" h="129">
                  <a:moveTo>
                    <a:pt x="112" y="64"/>
                  </a:moveTo>
                  <a:lnTo>
                    <a:pt x="96" y="40"/>
                  </a:lnTo>
                  <a:lnTo>
                    <a:pt x="112" y="16"/>
                  </a:lnTo>
                  <a:lnTo>
                    <a:pt x="80" y="16"/>
                  </a:lnTo>
                  <a:lnTo>
                    <a:pt x="72" y="0"/>
                  </a:lnTo>
                  <a:lnTo>
                    <a:pt x="56" y="0"/>
                  </a:lnTo>
                  <a:lnTo>
                    <a:pt x="48" y="32"/>
                  </a:lnTo>
                  <a:lnTo>
                    <a:pt x="32" y="32"/>
                  </a:lnTo>
                  <a:lnTo>
                    <a:pt x="0" y="88"/>
                  </a:lnTo>
                  <a:lnTo>
                    <a:pt x="0" y="120"/>
                  </a:lnTo>
                  <a:lnTo>
                    <a:pt x="32" y="120"/>
                  </a:lnTo>
                  <a:lnTo>
                    <a:pt x="48" y="128"/>
                  </a:lnTo>
                  <a:lnTo>
                    <a:pt x="80" y="112"/>
                  </a:lnTo>
                  <a:lnTo>
                    <a:pt x="80" y="96"/>
                  </a:lnTo>
                  <a:lnTo>
                    <a:pt x="72" y="80"/>
                  </a:lnTo>
                  <a:lnTo>
                    <a:pt x="96" y="80"/>
                  </a:lnTo>
                  <a:lnTo>
                    <a:pt x="112" y="64"/>
                  </a:lnTo>
                </a:path>
              </a:pathLst>
            </a:custGeom>
            <a:grpFill/>
            <a:ln w="9525" cmpd="sng">
              <a:solidFill>
                <a:srgbClr val="FFFFFF">
                  <a:alpha val="54118"/>
                </a:srgbClr>
              </a:solidFill>
              <a:bevel/>
              <a:headEnd/>
              <a:tailEnd/>
            </a:ln>
          </p:spPr>
          <p:txBody>
            <a:bodyPr/>
            <a:lstStyle/>
            <a:p>
              <a:pPr>
                <a:defRPr/>
              </a:pPr>
              <a:endParaRPr lang="zh-CN" altLang="zh-CN" sz="1200" b="1">
                <a:solidFill>
                  <a:srgbClr val="000000"/>
                </a:solidFill>
                <a:latin typeface="Impact MT Std" pitchFamily="34" charset="0"/>
                <a:ea typeface="微软雅黑" panose="020B0503020204020204" pitchFamily="34" charset="-122"/>
                <a:sym typeface="方正兰亭黑_GBK" pitchFamily="2" charset="-122"/>
              </a:endParaRPr>
            </a:p>
          </p:txBody>
        </p:sp>
        <p:sp>
          <p:nvSpPr>
            <p:cNvPr id="21" name="Freeform 9"/>
            <p:cNvSpPr>
              <a:spLocks noChangeArrowheads="1"/>
            </p:cNvSpPr>
            <p:nvPr/>
          </p:nvSpPr>
          <p:spPr bwMode="auto">
            <a:xfrm>
              <a:off x="3958361" y="1794495"/>
              <a:ext cx="149927" cy="206405"/>
            </a:xfrm>
            <a:custGeom>
              <a:avLst/>
              <a:gdLst>
                <a:gd name="T0" fmla="*/ 221 w 89"/>
                <a:gd name="T1" fmla="*/ 135 h 121"/>
                <a:gd name="T2" fmla="*/ 200 w 89"/>
                <a:gd name="T3" fmla="*/ 93 h 121"/>
                <a:gd name="T4" fmla="*/ 141 w 89"/>
                <a:gd name="T5" fmla="*/ 66 h 121"/>
                <a:gd name="T6" fmla="*/ 121 w 89"/>
                <a:gd name="T7" fmla="*/ 13 h 121"/>
                <a:gd name="T8" fmla="*/ 79 w 89"/>
                <a:gd name="T9" fmla="*/ 0 h 121"/>
                <a:gd name="T10" fmla="*/ 60 w 89"/>
                <a:gd name="T11" fmla="*/ 13 h 121"/>
                <a:gd name="T12" fmla="*/ 79 w 89"/>
                <a:gd name="T13" fmla="*/ 80 h 121"/>
                <a:gd name="T14" fmla="*/ 20 w 89"/>
                <a:gd name="T15" fmla="*/ 80 h 121"/>
                <a:gd name="T16" fmla="*/ 0 w 89"/>
                <a:gd name="T17" fmla="*/ 186 h 121"/>
                <a:gd name="T18" fmla="*/ 41 w 89"/>
                <a:gd name="T19" fmla="*/ 200 h 121"/>
                <a:gd name="T20" fmla="*/ 141 w 89"/>
                <a:gd name="T21" fmla="*/ 186 h 121"/>
                <a:gd name="T22" fmla="*/ 141 w 89"/>
                <a:gd name="T23" fmla="*/ 135 h 121"/>
                <a:gd name="T24" fmla="*/ 221 w 89"/>
                <a:gd name="T25" fmla="*/ 135 h 12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89"/>
                <a:gd name="T40" fmla="*/ 0 h 121"/>
                <a:gd name="T41" fmla="*/ 89 w 89"/>
                <a:gd name="T42" fmla="*/ 121 h 121"/>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89" h="121">
                  <a:moveTo>
                    <a:pt x="88" y="80"/>
                  </a:moveTo>
                  <a:lnTo>
                    <a:pt x="80" y="56"/>
                  </a:lnTo>
                  <a:lnTo>
                    <a:pt x="56" y="40"/>
                  </a:lnTo>
                  <a:lnTo>
                    <a:pt x="48" y="8"/>
                  </a:lnTo>
                  <a:lnTo>
                    <a:pt x="32" y="0"/>
                  </a:lnTo>
                  <a:lnTo>
                    <a:pt x="24" y="8"/>
                  </a:lnTo>
                  <a:lnTo>
                    <a:pt x="32" y="48"/>
                  </a:lnTo>
                  <a:lnTo>
                    <a:pt x="8" y="48"/>
                  </a:lnTo>
                  <a:lnTo>
                    <a:pt x="0" y="112"/>
                  </a:lnTo>
                  <a:lnTo>
                    <a:pt x="16" y="120"/>
                  </a:lnTo>
                  <a:lnTo>
                    <a:pt x="56" y="112"/>
                  </a:lnTo>
                  <a:lnTo>
                    <a:pt x="56" y="80"/>
                  </a:lnTo>
                  <a:lnTo>
                    <a:pt x="88" y="80"/>
                  </a:lnTo>
                </a:path>
              </a:pathLst>
            </a:custGeom>
            <a:grpFill/>
            <a:ln w="9525" cmpd="sng">
              <a:solidFill>
                <a:srgbClr val="FFFFFF">
                  <a:alpha val="54118"/>
                </a:srgbClr>
              </a:solidFill>
              <a:bevel/>
              <a:headEnd/>
              <a:tailEnd/>
            </a:ln>
          </p:spPr>
          <p:txBody>
            <a:bodyPr/>
            <a:lstStyle/>
            <a:p>
              <a:pPr>
                <a:defRPr/>
              </a:pPr>
              <a:endParaRPr lang="zh-CN" altLang="zh-CN" sz="1200" b="1">
                <a:solidFill>
                  <a:srgbClr val="000000"/>
                </a:solidFill>
                <a:latin typeface="Impact MT Std" pitchFamily="34" charset="0"/>
                <a:ea typeface="微软雅黑" panose="020B0503020204020204" pitchFamily="34" charset="-122"/>
                <a:sym typeface="方正兰亭黑_GBK" pitchFamily="2" charset="-122"/>
              </a:endParaRPr>
            </a:p>
          </p:txBody>
        </p:sp>
        <p:sp>
          <p:nvSpPr>
            <p:cNvPr id="22" name="Freeform 10"/>
            <p:cNvSpPr>
              <a:spLocks noChangeArrowheads="1"/>
            </p:cNvSpPr>
            <p:nvPr/>
          </p:nvSpPr>
          <p:spPr bwMode="auto">
            <a:xfrm>
              <a:off x="3958361" y="1808358"/>
              <a:ext cx="57449" cy="69315"/>
            </a:xfrm>
            <a:custGeom>
              <a:avLst/>
              <a:gdLst>
                <a:gd name="T0" fmla="*/ 96 w 33"/>
                <a:gd name="T1" fmla="*/ 64 h 41"/>
                <a:gd name="T2" fmla="*/ 24 w 33"/>
                <a:gd name="T3" fmla="*/ 64 h 41"/>
                <a:gd name="T4" fmla="*/ 24 w 33"/>
                <a:gd name="T5" fmla="*/ 38 h 41"/>
                <a:gd name="T6" fmla="*/ 0 w 33"/>
                <a:gd name="T7" fmla="*/ 0 h 41"/>
                <a:gd name="T8" fmla="*/ 71 w 33"/>
                <a:gd name="T9" fmla="*/ 13 h 41"/>
                <a:gd name="T10" fmla="*/ 96 w 33"/>
                <a:gd name="T11" fmla="*/ 64 h 41"/>
                <a:gd name="T12" fmla="*/ 0 60000 65536"/>
                <a:gd name="T13" fmla="*/ 0 60000 65536"/>
                <a:gd name="T14" fmla="*/ 0 60000 65536"/>
                <a:gd name="T15" fmla="*/ 0 60000 65536"/>
                <a:gd name="T16" fmla="*/ 0 60000 65536"/>
                <a:gd name="T17" fmla="*/ 0 60000 65536"/>
                <a:gd name="T18" fmla="*/ 0 w 33"/>
                <a:gd name="T19" fmla="*/ 0 h 41"/>
                <a:gd name="T20" fmla="*/ 33 w 33"/>
                <a:gd name="T21" fmla="*/ 41 h 41"/>
              </a:gdLst>
              <a:ahLst/>
              <a:cxnLst>
                <a:cxn ang="T12">
                  <a:pos x="T0" y="T1"/>
                </a:cxn>
                <a:cxn ang="T13">
                  <a:pos x="T2" y="T3"/>
                </a:cxn>
                <a:cxn ang="T14">
                  <a:pos x="T4" y="T5"/>
                </a:cxn>
                <a:cxn ang="T15">
                  <a:pos x="T6" y="T7"/>
                </a:cxn>
                <a:cxn ang="T16">
                  <a:pos x="T8" y="T9"/>
                </a:cxn>
                <a:cxn ang="T17">
                  <a:pos x="T10" y="T11"/>
                </a:cxn>
              </a:cxnLst>
              <a:rect l="T18" t="T19" r="T20" b="T21"/>
              <a:pathLst>
                <a:path w="33" h="41">
                  <a:moveTo>
                    <a:pt x="32" y="40"/>
                  </a:moveTo>
                  <a:lnTo>
                    <a:pt x="8" y="40"/>
                  </a:lnTo>
                  <a:lnTo>
                    <a:pt x="8" y="24"/>
                  </a:lnTo>
                  <a:lnTo>
                    <a:pt x="0" y="0"/>
                  </a:lnTo>
                  <a:lnTo>
                    <a:pt x="24" y="8"/>
                  </a:lnTo>
                  <a:lnTo>
                    <a:pt x="32" y="40"/>
                  </a:lnTo>
                </a:path>
              </a:pathLst>
            </a:custGeom>
            <a:grpFill/>
            <a:ln w="9525" cmpd="sng">
              <a:solidFill>
                <a:srgbClr val="FFFFFF">
                  <a:alpha val="54118"/>
                </a:srgbClr>
              </a:solidFill>
              <a:bevel/>
              <a:headEnd/>
              <a:tailEnd/>
            </a:ln>
          </p:spPr>
          <p:txBody>
            <a:bodyPr/>
            <a:lstStyle/>
            <a:p>
              <a:pPr>
                <a:defRPr/>
              </a:pPr>
              <a:endParaRPr lang="zh-CN" altLang="zh-CN" sz="1200" b="1">
                <a:solidFill>
                  <a:srgbClr val="000000"/>
                </a:solidFill>
                <a:latin typeface="Impact MT Std" pitchFamily="34" charset="0"/>
                <a:ea typeface="微软雅黑" panose="020B0503020204020204" pitchFamily="34" charset="-122"/>
                <a:sym typeface="方正兰亭黑_GBK" pitchFamily="2" charset="-122"/>
              </a:endParaRPr>
            </a:p>
          </p:txBody>
        </p:sp>
        <p:sp>
          <p:nvSpPr>
            <p:cNvPr id="23" name="Freeform 11"/>
            <p:cNvSpPr>
              <a:spLocks noChangeArrowheads="1"/>
            </p:cNvSpPr>
            <p:nvPr/>
          </p:nvSpPr>
          <p:spPr bwMode="auto">
            <a:xfrm>
              <a:off x="3823847" y="2054812"/>
              <a:ext cx="730020" cy="494449"/>
            </a:xfrm>
            <a:custGeom>
              <a:avLst/>
              <a:gdLst>
                <a:gd name="T0" fmla="*/ 384 w 433"/>
                <a:gd name="T1" fmla="*/ 13 h 289"/>
                <a:gd name="T2" fmla="*/ 343 w 433"/>
                <a:gd name="T3" fmla="*/ 41 h 289"/>
                <a:gd name="T4" fmla="*/ 243 w 433"/>
                <a:gd name="T5" fmla="*/ 54 h 289"/>
                <a:gd name="T6" fmla="*/ 141 w 433"/>
                <a:gd name="T7" fmla="*/ 122 h 289"/>
                <a:gd name="T8" fmla="*/ 41 w 433"/>
                <a:gd name="T9" fmla="*/ 215 h 289"/>
                <a:gd name="T10" fmla="*/ 41 w 433"/>
                <a:gd name="T11" fmla="*/ 271 h 289"/>
                <a:gd name="T12" fmla="*/ 83 w 433"/>
                <a:gd name="T13" fmla="*/ 311 h 289"/>
                <a:gd name="T14" fmla="*/ 122 w 433"/>
                <a:gd name="T15" fmla="*/ 298 h 289"/>
                <a:gd name="T16" fmla="*/ 162 w 433"/>
                <a:gd name="T17" fmla="*/ 298 h 289"/>
                <a:gd name="T18" fmla="*/ 20 w 433"/>
                <a:gd name="T19" fmla="*/ 380 h 289"/>
                <a:gd name="T20" fmla="*/ 0 w 433"/>
                <a:gd name="T21" fmla="*/ 419 h 289"/>
                <a:gd name="T22" fmla="*/ 41 w 433"/>
                <a:gd name="T23" fmla="*/ 432 h 289"/>
                <a:gd name="T24" fmla="*/ 122 w 433"/>
                <a:gd name="T25" fmla="*/ 486 h 289"/>
                <a:gd name="T26" fmla="*/ 202 w 433"/>
                <a:gd name="T27" fmla="*/ 486 h 289"/>
                <a:gd name="T28" fmla="*/ 243 w 433"/>
                <a:gd name="T29" fmla="*/ 459 h 289"/>
                <a:gd name="T30" fmla="*/ 243 w 433"/>
                <a:gd name="T31" fmla="*/ 432 h 289"/>
                <a:gd name="T32" fmla="*/ 283 w 433"/>
                <a:gd name="T33" fmla="*/ 445 h 289"/>
                <a:gd name="T34" fmla="*/ 301 w 433"/>
                <a:gd name="T35" fmla="*/ 459 h 289"/>
                <a:gd name="T36" fmla="*/ 384 w 433"/>
                <a:gd name="T37" fmla="*/ 486 h 289"/>
                <a:gd name="T38" fmla="*/ 422 w 433"/>
                <a:gd name="T39" fmla="*/ 459 h 289"/>
                <a:gd name="T40" fmla="*/ 484 w 433"/>
                <a:gd name="T41" fmla="*/ 459 h 289"/>
                <a:gd name="T42" fmla="*/ 484 w 433"/>
                <a:gd name="T43" fmla="*/ 486 h 289"/>
                <a:gd name="T44" fmla="*/ 525 w 433"/>
                <a:gd name="T45" fmla="*/ 472 h 289"/>
                <a:gd name="T46" fmla="*/ 606 w 433"/>
                <a:gd name="T47" fmla="*/ 393 h 289"/>
                <a:gd name="T48" fmla="*/ 646 w 433"/>
                <a:gd name="T49" fmla="*/ 393 h 289"/>
                <a:gd name="T50" fmla="*/ 746 w 433"/>
                <a:gd name="T51" fmla="*/ 285 h 289"/>
                <a:gd name="T52" fmla="*/ 746 w 433"/>
                <a:gd name="T53" fmla="*/ 244 h 289"/>
                <a:gd name="T54" fmla="*/ 766 w 433"/>
                <a:gd name="T55" fmla="*/ 231 h 289"/>
                <a:gd name="T56" fmla="*/ 786 w 433"/>
                <a:gd name="T57" fmla="*/ 258 h 289"/>
                <a:gd name="T58" fmla="*/ 868 w 433"/>
                <a:gd name="T59" fmla="*/ 163 h 289"/>
                <a:gd name="T60" fmla="*/ 948 w 433"/>
                <a:gd name="T61" fmla="*/ 136 h 289"/>
                <a:gd name="T62" fmla="*/ 948 w 433"/>
                <a:gd name="T63" fmla="*/ 149 h 289"/>
                <a:gd name="T64" fmla="*/ 1010 w 433"/>
                <a:gd name="T65" fmla="*/ 109 h 289"/>
                <a:gd name="T66" fmla="*/ 1052 w 433"/>
                <a:gd name="T67" fmla="*/ 122 h 289"/>
                <a:gd name="T68" fmla="*/ 1090 w 433"/>
                <a:gd name="T69" fmla="*/ 41 h 289"/>
                <a:gd name="T70" fmla="*/ 1070 w 433"/>
                <a:gd name="T71" fmla="*/ 27 h 289"/>
                <a:gd name="T72" fmla="*/ 1010 w 433"/>
                <a:gd name="T73" fmla="*/ 27 h 289"/>
                <a:gd name="T74" fmla="*/ 969 w 433"/>
                <a:gd name="T75" fmla="*/ 41 h 289"/>
                <a:gd name="T76" fmla="*/ 868 w 433"/>
                <a:gd name="T77" fmla="*/ 41 h 289"/>
                <a:gd name="T78" fmla="*/ 828 w 433"/>
                <a:gd name="T79" fmla="*/ 0 h 289"/>
                <a:gd name="T80" fmla="*/ 685 w 433"/>
                <a:gd name="T81" fmla="*/ 67 h 289"/>
                <a:gd name="T82" fmla="*/ 668 w 433"/>
                <a:gd name="T83" fmla="*/ 109 h 289"/>
                <a:gd name="T84" fmla="*/ 626 w 433"/>
                <a:gd name="T85" fmla="*/ 109 h 289"/>
                <a:gd name="T86" fmla="*/ 505 w 433"/>
                <a:gd name="T87" fmla="*/ 109 h 289"/>
                <a:gd name="T88" fmla="*/ 505 w 433"/>
                <a:gd name="T89" fmla="*/ 81 h 289"/>
                <a:gd name="T90" fmla="*/ 546 w 433"/>
                <a:gd name="T91" fmla="*/ 54 h 289"/>
                <a:gd name="T92" fmla="*/ 505 w 433"/>
                <a:gd name="T93" fmla="*/ 0 h 289"/>
                <a:gd name="T94" fmla="*/ 444 w 433"/>
                <a:gd name="T95" fmla="*/ 0 h 289"/>
                <a:gd name="T96" fmla="*/ 422 w 433"/>
                <a:gd name="T97" fmla="*/ 0 h 289"/>
                <a:gd name="T98" fmla="*/ 404 w 433"/>
                <a:gd name="T99" fmla="*/ 27 h 289"/>
                <a:gd name="T100" fmla="*/ 384 w 433"/>
                <a:gd name="T101" fmla="*/ 13 h 289"/>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433"/>
                <a:gd name="T154" fmla="*/ 0 h 289"/>
                <a:gd name="T155" fmla="*/ 433 w 433"/>
                <a:gd name="T156" fmla="*/ 289 h 289"/>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433" h="289">
                  <a:moveTo>
                    <a:pt x="152" y="8"/>
                  </a:moveTo>
                  <a:lnTo>
                    <a:pt x="136" y="24"/>
                  </a:lnTo>
                  <a:lnTo>
                    <a:pt x="96" y="32"/>
                  </a:lnTo>
                  <a:lnTo>
                    <a:pt x="56" y="72"/>
                  </a:lnTo>
                  <a:lnTo>
                    <a:pt x="16" y="128"/>
                  </a:lnTo>
                  <a:lnTo>
                    <a:pt x="16" y="160"/>
                  </a:lnTo>
                  <a:lnTo>
                    <a:pt x="32" y="184"/>
                  </a:lnTo>
                  <a:lnTo>
                    <a:pt x="48" y="176"/>
                  </a:lnTo>
                  <a:lnTo>
                    <a:pt x="64" y="176"/>
                  </a:lnTo>
                  <a:lnTo>
                    <a:pt x="8" y="224"/>
                  </a:lnTo>
                  <a:lnTo>
                    <a:pt x="0" y="248"/>
                  </a:lnTo>
                  <a:lnTo>
                    <a:pt x="16" y="256"/>
                  </a:lnTo>
                  <a:lnTo>
                    <a:pt x="48" y="288"/>
                  </a:lnTo>
                  <a:lnTo>
                    <a:pt x="80" y="288"/>
                  </a:lnTo>
                  <a:lnTo>
                    <a:pt x="96" y="272"/>
                  </a:lnTo>
                  <a:lnTo>
                    <a:pt x="96" y="256"/>
                  </a:lnTo>
                  <a:lnTo>
                    <a:pt x="112" y="264"/>
                  </a:lnTo>
                  <a:lnTo>
                    <a:pt x="120" y="272"/>
                  </a:lnTo>
                  <a:lnTo>
                    <a:pt x="152" y="288"/>
                  </a:lnTo>
                  <a:lnTo>
                    <a:pt x="168" y="272"/>
                  </a:lnTo>
                  <a:lnTo>
                    <a:pt x="192" y="272"/>
                  </a:lnTo>
                  <a:lnTo>
                    <a:pt x="192" y="288"/>
                  </a:lnTo>
                  <a:lnTo>
                    <a:pt x="208" y="280"/>
                  </a:lnTo>
                  <a:lnTo>
                    <a:pt x="240" y="232"/>
                  </a:lnTo>
                  <a:lnTo>
                    <a:pt x="256" y="232"/>
                  </a:lnTo>
                  <a:lnTo>
                    <a:pt x="296" y="168"/>
                  </a:lnTo>
                  <a:lnTo>
                    <a:pt x="296" y="144"/>
                  </a:lnTo>
                  <a:lnTo>
                    <a:pt x="304" y="136"/>
                  </a:lnTo>
                  <a:lnTo>
                    <a:pt x="312" y="152"/>
                  </a:lnTo>
                  <a:lnTo>
                    <a:pt x="344" y="96"/>
                  </a:lnTo>
                  <a:lnTo>
                    <a:pt x="376" y="80"/>
                  </a:lnTo>
                  <a:lnTo>
                    <a:pt x="376" y="88"/>
                  </a:lnTo>
                  <a:lnTo>
                    <a:pt x="400" y="64"/>
                  </a:lnTo>
                  <a:lnTo>
                    <a:pt x="416" y="72"/>
                  </a:lnTo>
                  <a:lnTo>
                    <a:pt x="432" y="24"/>
                  </a:lnTo>
                  <a:lnTo>
                    <a:pt x="424" y="16"/>
                  </a:lnTo>
                  <a:lnTo>
                    <a:pt x="400" y="16"/>
                  </a:lnTo>
                  <a:lnTo>
                    <a:pt x="384" y="24"/>
                  </a:lnTo>
                  <a:lnTo>
                    <a:pt x="344" y="24"/>
                  </a:lnTo>
                  <a:lnTo>
                    <a:pt x="328" y="0"/>
                  </a:lnTo>
                  <a:lnTo>
                    <a:pt x="272" y="40"/>
                  </a:lnTo>
                  <a:lnTo>
                    <a:pt x="264" y="64"/>
                  </a:lnTo>
                  <a:lnTo>
                    <a:pt x="248" y="64"/>
                  </a:lnTo>
                  <a:lnTo>
                    <a:pt x="200" y="64"/>
                  </a:lnTo>
                  <a:lnTo>
                    <a:pt x="200" y="48"/>
                  </a:lnTo>
                  <a:lnTo>
                    <a:pt x="216" y="32"/>
                  </a:lnTo>
                  <a:lnTo>
                    <a:pt x="200" y="0"/>
                  </a:lnTo>
                  <a:lnTo>
                    <a:pt x="176" y="0"/>
                  </a:lnTo>
                  <a:lnTo>
                    <a:pt x="168" y="0"/>
                  </a:lnTo>
                  <a:lnTo>
                    <a:pt x="160" y="16"/>
                  </a:lnTo>
                  <a:lnTo>
                    <a:pt x="152" y="8"/>
                  </a:lnTo>
                </a:path>
              </a:pathLst>
            </a:custGeom>
            <a:grpFill/>
            <a:ln w="9525" cmpd="sng">
              <a:solidFill>
                <a:srgbClr val="FFFFFF">
                  <a:alpha val="54118"/>
                </a:srgbClr>
              </a:solidFill>
              <a:bevel/>
              <a:headEnd/>
              <a:tailEnd/>
            </a:ln>
          </p:spPr>
          <p:txBody>
            <a:bodyPr/>
            <a:lstStyle/>
            <a:p>
              <a:pPr>
                <a:defRPr/>
              </a:pPr>
              <a:endParaRPr lang="zh-CN" altLang="zh-CN" sz="1200" b="1">
                <a:solidFill>
                  <a:srgbClr val="000000"/>
                </a:solidFill>
                <a:latin typeface="Impact MT Std" pitchFamily="34" charset="0"/>
                <a:ea typeface="微软雅黑" panose="020B0503020204020204" pitchFamily="34" charset="-122"/>
                <a:sym typeface="方正兰亭黑_GBK" pitchFamily="2" charset="-122"/>
              </a:endParaRPr>
            </a:p>
          </p:txBody>
        </p:sp>
        <p:sp>
          <p:nvSpPr>
            <p:cNvPr id="24" name="Freeform 12"/>
            <p:cNvSpPr>
              <a:spLocks noChangeArrowheads="1"/>
            </p:cNvSpPr>
            <p:nvPr/>
          </p:nvSpPr>
          <p:spPr bwMode="auto">
            <a:xfrm>
              <a:off x="3973774" y="2450679"/>
              <a:ext cx="605314" cy="546820"/>
            </a:xfrm>
            <a:custGeom>
              <a:avLst/>
              <a:gdLst>
                <a:gd name="T0" fmla="*/ 413 w 361"/>
                <a:gd name="T1" fmla="*/ 0 h 321"/>
                <a:gd name="T2" fmla="*/ 373 w 361"/>
                <a:gd name="T3" fmla="*/ 0 h 321"/>
                <a:gd name="T4" fmla="*/ 296 w 361"/>
                <a:gd name="T5" fmla="*/ 80 h 321"/>
                <a:gd name="T6" fmla="*/ 236 w 361"/>
                <a:gd name="T7" fmla="*/ 93 h 321"/>
                <a:gd name="T8" fmla="*/ 236 w 361"/>
                <a:gd name="T9" fmla="*/ 66 h 321"/>
                <a:gd name="T10" fmla="*/ 197 w 361"/>
                <a:gd name="T11" fmla="*/ 66 h 321"/>
                <a:gd name="T12" fmla="*/ 158 w 361"/>
                <a:gd name="T13" fmla="*/ 93 h 321"/>
                <a:gd name="T14" fmla="*/ 78 w 361"/>
                <a:gd name="T15" fmla="*/ 66 h 321"/>
                <a:gd name="T16" fmla="*/ 60 w 361"/>
                <a:gd name="T17" fmla="*/ 53 h 321"/>
                <a:gd name="T18" fmla="*/ 20 w 361"/>
                <a:gd name="T19" fmla="*/ 40 h 321"/>
                <a:gd name="T20" fmla="*/ 20 w 361"/>
                <a:gd name="T21" fmla="*/ 66 h 321"/>
                <a:gd name="T22" fmla="*/ 0 w 361"/>
                <a:gd name="T23" fmla="*/ 80 h 321"/>
                <a:gd name="T24" fmla="*/ 78 w 361"/>
                <a:gd name="T25" fmla="*/ 93 h 321"/>
                <a:gd name="T26" fmla="*/ 97 w 361"/>
                <a:gd name="T27" fmla="*/ 130 h 321"/>
                <a:gd name="T28" fmla="*/ 138 w 361"/>
                <a:gd name="T29" fmla="*/ 130 h 321"/>
                <a:gd name="T30" fmla="*/ 197 w 361"/>
                <a:gd name="T31" fmla="*/ 186 h 321"/>
                <a:gd name="T32" fmla="*/ 254 w 361"/>
                <a:gd name="T33" fmla="*/ 171 h 321"/>
                <a:gd name="T34" fmla="*/ 254 w 361"/>
                <a:gd name="T35" fmla="*/ 239 h 321"/>
                <a:gd name="T36" fmla="*/ 334 w 361"/>
                <a:gd name="T37" fmla="*/ 304 h 321"/>
                <a:gd name="T38" fmla="*/ 373 w 361"/>
                <a:gd name="T39" fmla="*/ 304 h 321"/>
                <a:gd name="T40" fmla="*/ 393 w 361"/>
                <a:gd name="T41" fmla="*/ 279 h 321"/>
                <a:gd name="T42" fmla="*/ 451 w 361"/>
                <a:gd name="T43" fmla="*/ 316 h 321"/>
                <a:gd name="T44" fmla="*/ 413 w 361"/>
                <a:gd name="T45" fmla="*/ 344 h 321"/>
                <a:gd name="T46" fmla="*/ 393 w 361"/>
                <a:gd name="T47" fmla="*/ 331 h 321"/>
                <a:gd name="T48" fmla="*/ 354 w 361"/>
                <a:gd name="T49" fmla="*/ 316 h 321"/>
                <a:gd name="T50" fmla="*/ 354 w 361"/>
                <a:gd name="T51" fmla="*/ 370 h 321"/>
                <a:gd name="T52" fmla="*/ 334 w 361"/>
                <a:gd name="T53" fmla="*/ 396 h 321"/>
                <a:gd name="T54" fmla="*/ 393 w 361"/>
                <a:gd name="T55" fmla="*/ 450 h 321"/>
                <a:gd name="T56" fmla="*/ 393 w 361"/>
                <a:gd name="T57" fmla="*/ 489 h 321"/>
                <a:gd name="T58" fmla="*/ 489 w 361"/>
                <a:gd name="T59" fmla="*/ 489 h 321"/>
                <a:gd name="T60" fmla="*/ 530 w 361"/>
                <a:gd name="T61" fmla="*/ 516 h 321"/>
                <a:gd name="T62" fmla="*/ 588 w 361"/>
                <a:gd name="T63" fmla="*/ 503 h 321"/>
                <a:gd name="T64" fmla="*/ 668 w 361"/>
                <a:gd name="T65" fmla="*/ 529 h 321"/>
                <a:gd name="T66" fmla="*/ 726 w 361"/>
                <a:gd name="T67" fmla="*/ 489 h 321"/>
                <a:gd name="T68" fmla="*/ 785 w 361"/>
                <a:gd name="T69" fmla="*/ 424 h 321"/>
                <a:gd name="T70" fmla="*/ 707 w 361"/>
                <a:gd name="T71" fmla="*/ 396 h 321"/>
                <a:gd name="T72" fmla="*/ 785 w 361"/>
                <a:gd name="T73" fmla="*/ 384 h 321"/>
                <a:gd name="T74" fmla="*/ 805 w 361"/>
                <a:gd name="T75" fmla="*/ 396 h 321"/>
                <a:gd name="T76" fmla="*/ 883 w 361"/>
                <a:gd name="T77" fmla="*/ 384 h 321"/>
                <a:gd name="T78" fmla="*/ 883 w 361"/>
                <a:gd name="T79" fmla="*/ 370 h 321"/>
                <a:gd name="T80" fmla="*/ 785 w 361"/>
                <a:gd name="T81" fmla="*/ 331 h 321"/>
                <a:gd name="T82" fmla="*/ 785 w 361"/>
                <a:gd name="T83" fmla="*/ 304 h 321"/>
                <a:gd name="T84" fmla="*/ 748 w 361"/>
                <a:gd name="T85" fmla="*/ 292 h 321"/>
                <a:gd name="T86" fmla="*/ 707 w 361"/>
                <a:gd name="T87" fmla="*/ 279 h 321"/>
                <a:gd name="T88" fmla="*/ 668 w 361"/>
                <a:gd name="T89" fmla="*/ 212 h 321"/>
                <a:gd name="T90" fmla="*/ 570 w 361"/>
                <a:gd name="T91" fmla="*/ 106 h 321"/>
                <a:gd name="T92" fmla="*/ 570 w 361"/>
                <a:gd name="T93" fmla="*/ 66 h 321"/>
                <a:gd name="T94" fmla="*/ 471 w 361"/>
                <a:gd name="T95" fmla="*/ 53 h 321"/>
                <a:gd name="T96" fmla="*/ 432 w 361"/>
                <a:gd name="T97" fmla="*/ 40 h 321"/>
                <a:gd name="T98" fmla="*/ 413 w 361"/>
                <a:gd name="T99" fmla="*/ 0 h 321"/>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361"/>
                <a:gd name="T151" fmla="*/ 0 h 321"/>
                <a:gd name="T152" fmla="*/ 361 w 361"/>
                <a:gd name="T153" fmla="*/ 321 h 321"/>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361" h="321">
                  <a:moveTo>
                    <a:pt x="168" y="0"/>
                  </a:moveTo>
                  <a:lnTo>
                    <a:pt x="152" y="0"/>
                  </a:lnTo>
                  <a:lnTo>
                    <a:pt x="120" y="48"/>
                  </a:lnTo>
                  <a:lnTo>
                    <a:pt x="96" y="56"/>
                  </a:lnTo>
                  <a:lnTo>
                    <a:pt x="96" y="40"/>
                  </a:lnTo>
                  <a:lnTo>
                    <a:pt x="80" y="40"/>
                  </a:lnTo>
                  <a:lnTo>
                    <a:pt x="64" y="56"/>
                  </a:lnTo>
                  <a:lnTo>
                    <a:pt x="32" y="40"/>
                  </a:lnTo>
                  <a:lnTo>
                    <a:pt x="24" y="32"/>
                  </a:lnTo>
                  <a:lnTo>
                    <a:pt x="8" y="24"/>
                  </a:lnTo>
                  <a:lnTo>
                    <a:pt x="8" y="40"/>
                  </a:lnTo>
                  <a:lnTo>
                    <a:pt x="0" y="48"/>
                  </a:lnTo>
                  <a:lnTo>
                    <a:pt x="32" y="56"/>
                  </a:lnTo>
                  <a:lnTo>
                    <a:pt x="40" y="80"/>
                  </a:lnTo>
                  <a:lnTo>
                    <a:pt x="56" y="80"/>
                  </a:lnTo>
                  <a:lnTo>
                    <a:pt x="80" y="112"/>
                  </a:lnTo>
                  <a:lnTo>
                    <a:pt x="104" y="104"/>
                  </a:lnTo>
                  <a:lnTo>
                    <a:pt x="104" y="144"/>
                  </a:lnTo>
                  <a:lnTo>
                    <a:pt x="136" y="184"/>
                  </a:lnTo>
                  <a:lnTo>
                    <a:pt x="152" y="184"/>
                  </a:lnTo>
                  <a:lnTo>
                    <a:pt x="160" y="168"/>
                  </a:lnTo>
                  <a:lnTo>
                    <a:pt x="184" y="192"/>
                  </a:lnTo>
                  <a:lnTo>
                    <a:pt x="168" y="208"/>
                  </a:lnTo>
                  <a:lnTo>
                    <a:pt x="160" y="200"/>
                  </a:lnTo>
                  <a:lnTo>
                    <a:pt x="144" y="192"/>
                  </a:lnTo>
                  <a:lnTo>
                    <a:pt x="144" y="224"/>
                  </a:lnTo>
                  <a:lnTo>
                    <a:pt x="136" y="240"/>
                  </a:lnTo>
                  <a:lnTo>
                    <a:pt x="160" y="272"/>
                  </a:lnTo>
                  <a:lnTo>
                    <a:pt x="160" y="296"/>
                  </a:lnTo>
                  <a:lnTo>
                    <a:pt x="200" y="296"/>
                  </a:lnTo>
                  <a:lnTo>
                    <a:pt x="216" y="312"/>
                  </a:lnTo>
                  <a:lnTo>
                    <a:pt x="240" y="304"/>
                  </a:lnTo>
                  <a:lnTo>
                    <a:pt x="272" y="320"/>
                  </a:lnTo>
                  <a:lnTo>
                    <a:pt x="296" y="296"/>
                  </a:lnTo>
                  <a:lnTo>
                    <a:pt x="320" y="256"/>
                  </a:lnTo>
                  <a:lnTo>
                    <a:pt x="288" y="240"/>
                  </a:lnTo>
                  <a:lnTo>
                    <a:pt x="320" y="232"/>
                  </a:lnTo>
                  <a:lnTo>
                    <a:pt x="328" y="240"/>
                  </a:lnTo>
                  <a:lnTo>
                    <a:pt x="360" y="232"/>
                  </a:lnTo>
                  <a:lnTo>
                    <a:pt x="360" y="224"/>
                  </a:lnTo>
                  <a:lnTo>
                    <a:pt x="320" y="200"/>
                  </a:lnTo>
                  <a:lnTo>
                    <a:pt x="320" y="184"/>
                  </a:lnTo>
                  <a:lnTo>
                    <a:pt x="304" y="176"/>
                  </a:lnTo>
                  <a:lnTo>
                    <a:pt x="288" y="168"/>
                  </a:lnTo>
                  <a:lnTo>
                    <a:pt x="272" y="128"/>
                  </a:lnTo>
                  <a:lnTo>
                    <a:pt x="232" y="64"/>
                  </a:lnTo>
                  <a:lnTo>
                    <a:pt x="232" y="40"/>
                  </a:lnTo>
                  <a:lnTo>
                    <a:pt x="192" y="32"/>
                  </a:lnTo>
                  <a:lnTo>
                    <a:pt x="176" y="24"/>
                  </a:lnTo>
                  <a:lnTo>
                    <a:pt x="168" y="0"/>
                  </a:lnTo>
                </a:path>
              </a:pathLst>
            </a:custGeom>
            <a:grpFill/>
            <a:ln w="9525" cmpd="sng">
              <a:solidFill>
                <a:srgbClr val="FFFFFF">
                  <a:alpha val="54118"/>
                </a:srgbClr>
              </a:solidFill>
              <a:bevel/>
              <a:headEnd/>
              <a:tailEnd/>
            </a:ln>
          </p:spPr>
          <p:txBody>
            <a:bodyPr/>
            <a:lstStyle/>
            <a:p>
              <a:pPr>
                <a:defRPr/>
              </a:pPr>
              <a:endParaRPr lang="zh-CN" altLang="zh-CN" sz="1200" b="1">
                <a:solidFill>
                  <a:srgbClr val="000000"/>
                </a:solidFill>
                <a:latin typeface="Impact MT Std" pitchFamily="34" charset="0"/>
                <a:ea typeface="微软雅黑" panose="020B0503020204020204" pitchFamily="34" charset="-122"/>
                <a:sym typeface="方正兰亭黑_GBK" pitchFamily="2" charset="-122"/>
              </a:endParaRPr>
            </a:p>
          </p:txBody>
        </p:sp>
        <p:sp>
          <p:nvSpPr>
            <p:cNvPr id="25" name="Freeform 13"/>
            <p:cNvSpPr>
              <a:spLocks noChangeArrowheads="1"/>
            </p:cNvSpPr>
            <p:nvPr/>
          </p:nvSpPr>
          <p:spPr bwMode="auto">
            <a:xfrm>
              <a:off x="4471196" y="2888136"/>
              <a:ext cx="107892" cy="93961"/>
            </a:xfrm>
            <a:custGeom>
              <a:avLst/>
              <a:gdLst>
                <a:gd name="T0" fmla="*/ 54 w 65"/>
                <a:gd name="T1" fmla="*/ 0 h 57"/>
                <a:gd name="T2" fmla="*/ 0 w 65"/>
                <a:gd name="T3" fmla="*/ 56 h 57"/>
                <a:gd name="T4" fmla="*/ 54 w 65"/>
                <a:gd name="T5" fmla="*/ 78 h 57"/>
                <a:gd name="T6" fmla="*/ 150 w 65"/>
                <a:gd name="T7" fmla="*/ 56 h 57"/>
                <a:gd name="T8" fmla="*/ 150 w 65"/>
                <a:gd name="T9" fmla="*/ 34 h 57"/>
                <a:gd name="T10" fmla="*/ 54 w 65"/>
                <a:gd name="T11" fmla="*/ 0 h 57"/>
                <a:gd name="T12" fmla="*/ 0 60000 65536"/>
                <a:gd name="T13" fmla="*/ 0 60000 65536"/>
                <a:gd name="T14" fmla="*/ 0 60000 65536"/>
                <a:gd name="T15" fmla="*/ 0 60000 65536"/>
                <a:gd name="T16" fmla="*/ 0 60000 65536"/>
                <a:gd name="T17" fmla="*/ 0 60000 65536"/>
                <a:gd name="T18" fmla="*/ 0 w 65"/>
                <a:gd name="T19" fmla="*/ 0 h 57"/>
                <a:gd name="T20" fmla="*/ 65 w 65"/>
                <a:gd name="T21" fmla="*/ 57 h 57"/>
              </a:gdLst>
              <a:ahLst/>
              <a:cxnLst>
                <a:cxn ang="T12">
                  <a:pos x="T0" y="T1"/>
                </a:cxn>
                <a:cxn ang="T13">
                  <a:pos x="T2" y="T3"/>
                </a:cxn>
                <a:cxn ang="T14">
                  <a:pos x="T4" y="T5"/>
                </a:cxn>
                <a:cxn ang="T15">
                  <a:pos x="T6" y="T7"/>
                </a:cxn>
                <a:cxn ang="T16">
                  <a:pos x="T8" y="T9"/>
                </a:cxn>
                <a:cxn ang="T17">
                  <a:pos x="T10" y="T11"/>
                </a:cxn>
              </a:cxnLst>
              <a:rect l="T18" t="T19" r="T20" b="T21"/>
              <a:pathLst>
                <a:path w="65" h="57">
                  <a:moveTo>
                    <a:pt x="24" y="0"/>
                  </a:moveTo>
                  <a:lnTo>
                    <a:pt x="0" y="40"/>
                  </a:lnTo>
                  <a:lnTo>
                    <a:pt x="24" y="56"/>
                  </a:lnTo>
                  <a:lnTo>
                    <a:pt x="64" y="40"/>
                  </a:lnTo>
                  <a:lnTo>
                    <a:pt x="64" y="24"/>
                  </a:lnTo>
                  <a:lnTo>
                    <a:pt x="24" y="0"/>
                  </a:lnTo>
                </a:path>
              </a:pathLst>
            </a:custGeom>
            <a:grpFill/>
            <a:ln w="9525" cmpd="sng">
              <a:solidFill>
                <a:srgbClr val="FFFFFF">
                  <a:alpha val="54118"/>
                </a:srgbClr>
              </a:solidFill>
              <a:bevel/>
              <a:headEnd/>
              <a:tailEnd/>
            </a:ln>
          </p:spPr>
          <p:txBody>
            <a:bodyPr/>
            <a:lstStyle/>
            <a:p>
              <a:pPr>
                <a:defRPr/>
              </a:pPr>
              <a:endParaRPr lang="zh-CN" altLang="zh-CN" sz="1200" b="1">
                <a:solidFill>
                  <a:srgbClr val="000000"/>
                </a:solidFill>
                <a:latin typeface="Impact MT Std" pitchFamily="34" charset="0"/>
                <a:ea typeface="微软雅黑" panose="020B0503020204020204" pitchFamily="34" charset="-122"/>
                <a:sym typeface="方正兰亭黑_GBK" pitchFamily="2" charset="-122"/>
              </a:endParaRPr>
            </a:p>
          </p:txBody>
        </p:sp>
        <p:sp>
          <p:nvSpPr>
            <p:cNvPr id="26" name="Freeform 14"/>
            <p:cNvSpPr>
              <a:spLocks noChangeArrowheads="1"/>
            </p:cNvSpPr>
            <p:nvPr/>
          </p:nvSpPr>
          <p:spPr bwMode="auto">
            <a:xfrm>
              <a:off x="4202168" y="2954370"/>
              <a:ext cx="403543" cy="506772"/>
            </a:xfrm>
            <a:custGeom>
              <a:avLst/>
              <a:gdLst>
                <a:gd name="T0" fmla="*/ 448 w 241"/>
                <a:gd name="T1" fmla="*/ 27 h 297"/>
                <a:gd name="T2" fmla="*/ 388 w 241"/>
                <a:gd name="T3" fmla="*/ 0 h 297"/>
                <a:gd name="T4" fmla="*/ 332 w 241"/>
                <a:gd name="T5" fmla="*/ 41 h 297"/>
                <a:gd name="T6" fmla="*/ 253 w 241"/>
                <a:gd name="T7" fmla="*/ 13 h 297"/>
                <a:gd name="T8" fmla="*/ 196 w 241"/>
                <a:gd name="T9" fmla="*/ 27 h 297"/>
                <a:gd name="T10" fmla="*/ 176 w 241"/>
                <a:gd name="T11" fmla="*/ 53 h 297"/>
                <a:gd name="T12" fmla="*/ 155 w 241"/>
                <a:gd name="T13" fmla="*/ 80 h 297"/>
                <a:gd name="T14" fmla="*/ 176 w 241"/>
                <a:gd name="T15" fmla="*/ 122 h 297"/>
                <a:gd name="T16" fmla="*/ 137 w 241"/>
                <a:gd name="T17" fmla="*/ 122 h 297"/>
                <a:gd name="T18" fmla="*/ 116 w 241"/>
                <a:gd name="T19" fmla="*/ 107 h 297"/>
                <a:gd name="T20" fmla="*/ 97 w 241"/>
                <a:gd name="T21" fmla="*/ 107 h 297"/>
                <a:gd name="T22" fmla="*/ 97 w 241"/>
                <a:gd name="T23" fmla="*/ 135 h 297"/>
                <a:gd name="T24" fmla="*/ 97 w 241"/>
                <a:gd name="T25" fmla="*/ 160 h 297"/>
                <a:gd name="T26" fmla="*/ 97 w 241"/>
                <a:gd name="T27" fmla="*/ 160 h 297"/>
                <a:gd name="T28" fmla="*/ 97 w 241"/>
                <a:gd name="T29" fmla="*/ 186 h 297"/>
                <a:gd name="T30" fmla="*/ 20 w 241"/>
                <a:gd name="T31" fmla="*/ 227 h 297"/>
                <a:gd name="T32" fmla="*/ 0 w 241"/>
                <a:gd name="T33" fmla="*/ 240 h 297"/>
                <a:gd name="T34" fmla="*/ 0 w 241"/>
                <a:gd name="T35" fmla="*/ 294 h 297"/>
                <a:gd name="T36" fmla="*/ 60 w 241"/>
                <a:gd name="T37" fmla="*/ 320 h 297"/>
                <a:gd name="T38" fmla="*/ 60 w 241"/>
                <a:gd name="T39" fmla="*/ 388 h 297"/>
                <a:gd name="T40" fmla="*/ 116 w 241"/>
                <a:gd name="T41" fmla="*/ 388 h 297"/>
                <a:gd name="T42" fmla="*/ 116 w 241"/>
                <a:gd name="T43" fmla="*/ 414 h 297"/>
                <a:gd name="T44" fmla="*/ 137 w 241"/>
                <a:gd name="T45" fmla="*/ 440 h 297"/>
                <a:gd name="T46" fmla="*/ 155 w 241"/>
                <a:gd name="T47" fmla="*/ 480 h 297"/>
                <a:gd name="T48" fmla="*/ 213 w 241"/>
                <a:gd name="T49" fmla="*/ 480 h 297"/>
                <a:gd name="T50" fmla="*/ 253 w 241"/>
                <a:gd name="T51" fmla="*/ 440 h 297"/>
                <a:gd name="T52" fmla="*/ 272 w 241"/>
                <a:gd name="T53" fmla="*/ 440 h 297"/>
                <a:gd name="T54" fmla="*/ 272 w 241"/>
                <a:gd name="T55" fmla="*/ 466 h 297"/>
                <a:gd name="T56" fmla="*/ 292 w 241"/>
                <a:gd name="T57" fmla="*/ 480 h 297"/>
                <a:gd name="T58" fmla="*/ 332 w 241"/>
                <a:gd name="T59" fmla="*/ 480 h 297"/>
                <a:gd name="T60" fmla="*/ 332 w 241"/>
                <a:gd name="T61" fmla="*/ 466 h 297"/>
                <a:gd name="T62" fmla="*/ 370 w 241"/>
                <a:gd name="T63" fmla="*/ 466 h 297"/>
                <a:gd name="T64" fmla="*/ 370 w 241"/>
                <a:gd name="T65" fmla="*/ 480 h 297"/>
                <a:gd name="T66" fmla="*/ 388 w 241"/>
                <a:gd name="T67" fmla="*/ 493 h 297"/>
                <a:gd name="T68" fmla="*/ 429 w 241"/>
                <a:gd name="T69" fmla="*/ 480 h 297"/>
                <a:gd name="T70" fmla="*/ 448 w 241"/>
                <a:gd name="T71" fmla="*/ 429 h 297"/>
                <a:gd name="T72" fmla="*/ 448 w 241"/>
                <a:gd name="T73" fmla="*/ 374 h 297"/>
                <a:gd name="T74" fmla="*/ 489 w 241"/>
                <a:gd name="T75" fmla="*/ 374 h 297"/>
                <a:gd name="T76" fmla="*/ 489 w 241"/>
                <a:gd name="T77" fmla="*/ 361 h 297"/>
                <a:gd name="T78" fmla="*/ 489 w 241"/>
                <a:gd name="T79" fmla="*/ 335 h 297"/>
                <a:gd name="T80" fmla="*/ 526 w 241"/>
                <a:gd name="T81" fmla="*/ 361 h 297"/>
                <a:gd name="T82" fmla="*/ 565 w 241"/>
                <a:gd name="T83" fmla="*/ 320 h 297"/>
                <a:gd name="T84" fmla="*/ 526 w 241"/>
                <a:gd name="T85" fmla="*/ 294 h 297"/>
                <a:gd name="T86" fmla="*/ 526 w 241"/>
                <a:gd name="T87" fmla="*/ 280 h 297"/>
                <a:gd name="T88" fmla="*/ 565 w 241"/>
                <a:gd name="T89" fmla="*/ 266 h 297"/>
                <a:gd name="T90" fmla="*/ 545 w 241"/>
                <a:gd name="T91" fmla="*/ 227 h 297"/>
                <a:gd name="T92" fmla="*/ 526 w 241"/>
                <a:gd name="T93" fmla="*/ 214 h 297"/>
                <a:gd name="T94" fmla="*/ 586 w 241"/>
                <a:gd name="T95" fmla="*/ 227 h 297"/>
                <a:gd name="T96" fmla="*/ 586 w 241"/>
                <a:gd name="T97" fmla="*/ 173 h 297"/>
                <a:gd name="T98" fmla="*/ 526 w 241"/>
                <a:gd name="T99" fmla="*/ 201 h 297"/>
                <a:gd name="T100" fmla="*/ 586 w 241"/>
                <a:gd name="T101" fmla="*/ 135 h 297"/>
                <a:gd name="T102" fmla="*/ 489 w 241"/>
                <a:gd name="T103" fmla="*/ 93 h 297"/>
                <a:gd name="T104" fmla="*/ 429 w 241"/>
                <a:gd name="T105" fmla="*/ 93 h 297"/>
                <a:gd name="T106" fmla="*/ 388 w 241"/>
                <a:gd name="T107" fmla="*/ 122 h 297"/>
                <a:gd name="T108" fmla="*/ 370 w 241"/>
                <a:gd name="T109" fmla="*/ 80 h 297"/>
                <a:gd name="T110" fmla="*/ 388 w 241"/>
                <a:gd name="T111" fmla="*/ 66 h 297"/>
                <a:gd name="T112" fmla="*/ 448 w 241"/>
                <a:gd name="T113" fmla="*/ 27 h 297"/>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41"/>
                <a:gd name="T172" fmla="*/ 0 h 297"/>
                <a:gd name="T173" fmla="*/ 241 w 241"/>
                <a:gd name="T174" fmla="*/ 297 h 297"/>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41" h="297">
                  <a:moveTo>
                    <a:pt x="184" y="16"/>
                  </a:moveTo>
                  <a:lnTo>
                    <a:pt x="160" y="0"/>
                  </a:lnTo>
                  <a:lnTo>
                    <a:pt x="136" y="24"/>
                  </a:lnTo>
                  <a:lnTo>
                    <a:pt x="104" y="8"/>
                  </a:lnTo>
                  <a:lnTo>
                    <a:pt x="80" y="16"/>
                  </a:lnTo>
                  <a:lnTo>
                    <a:pt x="72" y="32"/>
                  </a:lnTo>
                  <a:lnTo>
                    <a:pt x="64" y="48"/>
                  </a:lnTo>
                  <a:lnTo>
                    <a:pt x="72" y="72"/>
                  </a:lnTo>
                  <a:lnTo>
                    <a:pt x="56" y="72"/>
                  </a:lnTo>
                  <a:lnTo>
                    <a:pt x="48" y="64"/>
                  </a:lnTo>
                  <a:lnTo>
                    <a:pt x="40" y="64"/>
                  </a:lnTo>
                  <a:lnTo>
                    <a:pt x="40" y="80"/>
                  </a:lnTo>
                  <a:lnTo>
                    <a:pt x="40" y="96"/>
                  </a:lnTo>
                  <a:lnTo>
                    <a:pt x="40" y="112"/>
                  </a:lnTo>
                  <a:lnTo>
                    <a:pt x="8" y="136"/>
                  </a:lnTo>
                  <a:lnTo>
                    <a:pt x="0" y="144"/>
                  </a:lnTo>
                  <a:lnTo>
                    <a:pt x="0" y="176"/>
                  </a:lnTo>
                  <a:lnTo>
                    <a:pt x="24" y="192"/>
                  </a:lnTo>
                  <a:lnTo>
                    <a:pt x="24" y="232"/>
                  </a:lnTo>
                  <a:lnTo>
                    <a:pt x="48" y="232"/>
                  </a:lnTo>
                  <a:lnTo>
                    <a:pt x="48" y="248"/>
                  </a:lnTo>
                  <a:lnTo>
                    <a:pt x="56" y="264"/>
                  </a:lnTo>
                  <a:lnTo>
                    <a:pt x="64" y="288"/>
                  </a:lnTo>
                  <a:lnTo>
                    <a:pt x="88" y="288"/>
                  </a:lnTo>
                  <a:lnTo>
                    <a:pt x="104" y="264"/>
                  </a:lnTo>
                  <a:lnTo>
                    <a:pt x="112" y="264"/>
                  </a:lnTo>
                  <a:lnTo>
                    <a:pt x="112" y="280"/>
                  </a:lnTo>
                  <a:lnTo>
                    <a:pt x="120" y="288"/>
                  </a:lnTo>
                  <a:lnTo>
                    <a:pt x="136" y="288"/>
                  </a:lnTo>
                  <a:lnTo>
                    <a:pt x="136" y="280"/>
                  </a:lnTo>
                  <a:lnTo>
                    <a:pt x="152" y="280"/>
                  </a:lnTo>
                  <a:lnTo>
                    <a:pt x="152" y="288"/>
                  </a:lnTo>
                  <a:lnTo>
                    <a:pt x="160" y="296"/>
                  </a:lnTo>
                  <a:lnTo>
                    <a:pt x="176" y="288"/>
                  </a:lnTo>
                  <a:lnTo>
                    <a:pt x="184" y="256"/>
                  </a:lnTo>
                  <a:lnTo>
                    <a:pt x="184" y="224"/>
                  </a:lnTo>
                  <a:lnTo>
                    <a:pt x="200" y="224"/>
                  </a:lnTo>
                  <a:lnTo>
                    <a:pt x="200" y="216"/>
                  </a:lnTo>
                  <a:lnTo>
                    <a:pt x="200" y="200"/>
                  </a:lnTo>
                  <a:lnTo>
                    <a:pt x="216" y="216"/>
                  </a:lnTo>
                  <a:lnTo>
                    <a:pt x="232" y="192"/>
                  </a:lnTo>
                  <a:lnTo>
                    <a:pt x="216" y="176"/>
                  </a:lnTo>
                  <a:lnTo>
                    <a:pt x="216" y="168"/>
                  </a:lnTo>
                  <a:lnTo>
                    <a:pt x="232" y="160"/>
                  </a:lnTo>
                  <a:lnTo>
                    <a:pt x="224" y="136"/>
                  </a:lnTo>
                  <a:lnTo>
                    <a:pt x="216" y="128"/>
                  </a:lnTo>
                  <a:lnTo>
                    <a:pt x="240" y="136"/>
                  </a:lnTo>
                  <a:lnTo>
                    <a:pt x="240" y="104"/>
                  </a:lnTo>
                  <a:lnTo>
                    <a:pt x="216" y="120"/>
                  </a:lnTo>
                  <a:lnTo>
                    <a:pt x="240" y="80"/>
                  </a:lnTo>
                  <a:lnTo>
                    <a:pt x="200" y="56"/>
                  </a:lnTo>
                  <a:lnTo>
                    <a:pt x="176" y="56"/>
                  </a:lnTo>
                  <a:lnTo>
                    <a:pt x="160" y="72"/>
                  </a:lnTo>
                  <a:lnTo>
                    <a:pt x="152" y="48"/>
                  </a:lnTo>
                  <a:lnTo>
                    <a:pt x="160" y="40"/>
                  </a:lnTo>
                  <a:lnTo>
                    <a:pt x="184" y="16"/>
                  </a:lnTo>
                </a:path>
              </a:pathLst>
            </a:custGeom>
            <a:grpFill/>
            <a:ln w="9525" cmpd="sng">
              <a:solidFill>
                <a:srgbClr val="FFFFFF">
                  <a:alpha val="54118"/>
                </a:srgbClr>
              </a:solidFill>
              <a:bevel/>
              <a:headEnd/>
              <a:tailEnd/>
            </a:ln>
          </p:spPr>
          <p:txBody>
            <a:bodyPr/>
            <a:lstStyle/>
            <a:p>
              <a:pPr>
                <a:defRPr/>
              </a:pPr>
              <a:endParaRPr lang="zh-CN" altLang="zh-CN" sz="1200" b="1">
                <a:solidFill>
                  <a:srgbClr val="000000"/>
                </a:solidFill>
                <a:latin typeface="Impact MT Std" pitchFamily="34" charset="0"/>
                <a:ea typeface="微软雅黑" panose="020B0503020204020204" pitchFamily="34" charset="-122"/>
                <a:sym typeface="方正兰亭黑_GBK" pitchFamily="2" charset="-122"/>
              </a:endParaRPr>
            </a:p>
          </p:txBody>
        </p:sp>
        <p:sp>
          <p:nvSpPr>
            <p:cNvPr id="33" name="Freeform 15"/>
            <p:cNvSpPr>
              <a:spLocks noChangeArrowheads="1"/>
            </p:cNvSpPr>
            <p:nvPr/>
          </p:nvSpPr>
          <p:spPr bwMode="auto">
            <a:xfrm>
              <a:off x="3998995" y="3351778"/>
              <a:ext cx="459590" cy="629999"/>
            </a:xfrm>
            <a:custGeom>
              <a:avLst/>
              <a:gdLst>
                <a:gd name="T0" fmla="*/ 681 w 273"/>
                <a:gd name="T1" fmla="*/ 93 h 369"/>
                <a:gd name="T2" fmla="*/ 681 w 273"/>
                <a:gd name="T3" fmla="*/ 80 h 369"/>
                <a:gd name="T4" fmla="*/ 643 w 273"/>
                <a:gd name="T5" fmla="*/ 80 h 369"/>
                <a:gd name="T6" fmla="*/ 643 w 273"/>
                <a:gd name="T7" fmla="*/ 93 h 369"/>
                <a:gd name="T8" fmla="*/ 601 w 273"/>
                <a:gd name="T9" fmla="*/ 93 h 369"/>
                <a:gd name="T10" fmla="*/ 580 w 273"/>
                <a:gd name="T11" fmla="*/ 93 h 369"/>
                <a:gd name="T12" fmla="*/ 580 w 273"/>
                <a:gd name="T13" fmla="*/ 53 h 369"/>
                <a:gd name="T14" fmla="*/ 560 w 273"/>
                <a:gd name="T15" fmla="*/ 53 h 369"/>
                <a:gd name="T16" fmla="*/ 520 w 273"/>
                <a:gd name="T17" fmla="*/ 93 h 369"/>
                <a:gd name="T18" fmla="*/ 461 w 273"/>
                <a:gd name="T19" fmla="*/ 93 h 369"/>
                <a:gd name="T20" fmla="*/ 440 w 273"/>
                <a:gd name="T21" fmla="*/ 53 h 369"/>
                <a:gd name="T22" fmla="*/ 422 w 273"/>
                <a:gd name="T23" fmla="*/ 27 h 369"/>
                <a:gd name="T24" fmla="*/ 401 w 273"/>
                <a:gd name="T25" fmla="*/ 0 h 369"/>
                <a:gd name="T26" fmla="*/ 360 w 273"/>
                <a:gd name="T27" fmla="*/ 0 h 369"/>
                <a:gd name="T28" fmla="*/ 360 w 273"/>
                <a:gd name="T29" fmla="*/ 13 h 369"/>
                <a:gd name="T30" fmla="*/ 281 w 273"/>
                <a:gd name="T31" fmla="*/ 27 h 369"/>
                <a:gd name="T32" fmla="*/ 281 w 273"/>
                <a:gd name="T33" fmla="*/ 53 h 369"/>
                <a:gd name="T34" fmla="*/ 199 w 273"/>
                <a:gd name="T35" fmla="*/ 53 h 369"/>
                <a:gd name="T36" fmla="*/ 162 w 273"/>
                <a:gd name="T37" fmla="*/ 80 h 369"/>
                <a:gd name="T38" fmla="*/ 162 w 273"/>
                <a:gd name="T39" fmla="*/ 122 h 369"/>
                <a:gd name="T40" fmla="*/ 181 w 273"/>
                <a:gd name="T41" fmla="*/ 149 h 369"/>
                <a:gd name="T42" fmla="*/ 121 w 273"/>
                <a:gd name="T43" fmla="*/ 186 h 369"/>
                <a:gd name="T44" fmla="*/ 101 w 273"/>
                <a:gd name="T45" fmla="*/ 186 h 369"/>
                <a:gd name="T46" fmla="*/ 79 w 273"/>
                <a:gd name="T47" fmla="*/ 241 h 369"/>
                <a:gd name="T48" fmla="*/ 79 w 273"/>
                <a:gd name="T49" fmla="*/ 267 h 369"/>
                <a:gd name="T50" fmla="*/ 79 w 273"/>
                <a:gd name="T51" fmla="*/ 294 h 369"/>
                <a:gd name="T52" fmla="*/ 41 w 273"/>
                <a:gd name="T53" fmla="*/ 336 h 369"/>
                <a:gd name="T54" fmla="*/ 20 w 273"/>
                <a:gd name="T55" fmla="*/ 361 h 369"/>
                <a:gd name="T56" fmla="*/ 0 w 273"/>
                <a:gd name="T57" fmla="*/ 429 h 369"/>
                <a:gd name="T58" fmla="*/ 20 w 273"/>
                <a:gd name="T59" fmla="*/ 454 h 369"/>
                <a:gd name="T60" fmla="*/ 138 w 273"/>
                <a:gd name="T61" fmla="*/ 454 h 369"/>
                <a:gd name="T62" fmla="*/ 199 w 273"/>
                <a:gd name="T63" fmla="*/ 549 h 369"/>
                <a:gd name="T64" fmla="*/ 221 w 273"/>
                <a:gd name="T65" fmla="*/ 615 h 369"/>
                <a:gd name="T66" fmla="*/ 281 w 273"/>
                <a:gd name="T67" fmla="*/ 549 h 369"/>
                <a:gd name="T68" fmla="*/ 300 w 273"/>
                <a:gd name="T69" fmla="*/ 562 h 369"/>
                <a:gd name="T70" fmla="*/ 381 w 273"/>
                <a:gd name="T71" fmla="*/ 510 h 369"/>
                <a:gd name="T72" fmla="*/ 381 w 273"/>
                <a:gd name="T73" fmla="*/ 468 h 369"/>
                <a:gd name="T74" fmla="*/ 461 w 273"/>
                <a:gd name="T75" fmla="*/ 454 h 369"/>
                <a:gd name="T76" fmla="*/ 500 w 273"/>
                <a:gd name="T77" fmla="*/ 388 h 369"/>
                <a:gd name="T78" fmla="*/ 542 w 273"/>
                <a:gd name="T79" fmla="*/ 375 h 369"/>
                <a:gd name="T80" fmla="*/ 542 w 273"/>
                <a:gd name="T81" fmla="*/ 336 h 369"/>
                <a:gd name="T82" fmla="*/ 601 w 273"/>
                <a:gd name="T83" fmla="*/ 336 h 369"/>
                <a:gd name="T84" fmla="*/ 621 w 273"/>
                <a:gd name="T85" fmla="*/ 267 h 369"/>
                <a:gd name="T86" fmla="*/ 601 w 273"/>
                <a:gd name="T87" fmla="*/ 214 h 369"/>
                <a:gd name="T88" fmla="*/ 621 w 273"/>
                <a:gd name="T89" fmla="*/ 201 h 369"/>
                <a:gd name="T90" fmla="*/ 580 w 273"/>
                <a:gd name="T91" fmla="*/ 173 h 369"/>
                <a:gd name="T92" fmla="*/ 621 w 273"/>
                <a:gd name="T93" fmla="*/ 160 h 369"/>
                <a:gd name="T94" fmla="*/ 643 w 273"/>
                <a:gd name="T95" fmla="*/ 173 h 369"/>
                <a:gd name="T96" fmla="*/ 681 w 273"/>
                <a:gd name="T97" fmla="*/ 135 h 369"/>
                <a:gd name="T98" fmla="*/ 681 w 273"/>
                <a:gd name="T99" fmla="*/ 93 h 369"/>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273"/>
                <a:gd name="T151" fmla="*/ 0 h 369"/>
                <a:gd name="T152" fmla="*/ 273 w 273"/>
                <a:gd name="T153" fmla="*/ 369 h 369"/>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273" h="369">
                  <a:moveTo>
                    <a:pt x="272" y="56"/>
                  </a:moveTo>
                  <a:lnTo>
                    <a:pt x="272" y="48"/>
                  </a:lnTo>
                  <a:lnTo>
                    <a:pt x="256" y="48"/>
                  </a:lnTo>
                  <a:lnTo>
                    <a:pt x="256" y="56"/>
                  </a:lnTo>
                  <a:lnTo>
                    <a:pt x="240" y="56"/>
                  </a:lnTo>
                  <a:lnTo>
                    <a:pt x="232" y="56"/>
                  </a:lnTo>
                  <a:lnTo>
                    <a:pt x="232" y="32"/>
                  </a:lnTo>
                  <a:lnTo>
                    <a:pt x="224" y="32"/>
                  </a:lnTo>
                  <a:lnTo>
                    <a:pt x="208" y="56"/>
                  </a:lnTo>
                  <a:lnTo>
                    <a:pt x="184" y="56"/>
                  </a:lnTo>
                  <a:lnTo>
                    <a:pt x="176" y="32"/>
                  </a:lnTo>
                  <a:lnTo>
                    <a:pt x="168" y="16"/>
                  </a:lnTo>
                  <a:lnTo>
                    <a:pt x="160" y="0"/>
                  </a:lnTo>
                  <a:lnTo>
                    <a:pt x="144" y="0"/>
                  </a:lnTo>
                  <a:lnTo>
                    <a:pt x="144" y="8"/>
                  </a:lnTo>
                  <a:lnTo>
                    <a:pt x="112" y="16"/>
                  </a:lnTo>
                  <a:lnTo>
                    <a:pt x="112" y="32"/>
                  </a:lnTo>
                  <a:lnTo>
                    <a:pt x="80" y="32"/>
                  </a:lnTo>
                  <a:lnTo>
                    <a:pt x="64" y="48"/>
                  </a:lnTo>
                  <a:lnTo>
                    <a:pt x="64" y="72"/>
                  </a:lnTo>
                  <a:lnTo>
                    <a:pt x="72" y="88"/>
                  </a:lnTo>
                  <a:lnTo>
                    <a:pt x="48" y="112"/>
                  </a:lnTo>
                  <a:lnTo>
                    <a:pt x="40" y="112"/>
                  </a:lnTo>
                  <a:lnTo>
                    <a:pt x="32" y="144"/>
                  </a:lnTo>
                  <a:lnTo>
                    <a:pt x="32" y="160"/>
                  </a:lnTo>
                  <a:lnTo>
                    <a:pt x="32" y="176"/>
                  </a:lnTo>
                  <a:lnTo>
                    <a:pt x="16" y="200"/>
                  </a:lnTo>
                  <a:lnTo>
                    <a:pt x="8" y="216"/>
                  </a:lnTo>
                  <a:lnTo>
                    <a:pt x="0" y="256"/>
                  </a:lnTo>
                  <a:lnTo>
                    <a:pt x="8" y="272"/>
                  </a:lnTo>
                  <a:lnTo>
                    <a:pt x="56" y="272"/>
                  </a:lnTo>
                  <a:lnTo>
                    <a:pt x="80" y="328"/>
                  </a:lnTo>
                  <a:lnTo>
                    <a:pt x="88" y="368"/>
                  </a:lnTo>
                  <a:lnTo>
                    <a:pt x="112" y="328"/>
                  </a:lnTo>
                  <a:lnTo>
                    <a:pt x="120" y="336"/>
                  </a:lnTo>
                  <a:lnTo>
                    <a:pt x="152" y="304"/>
                  </a:lnTo>
                  <a:lnTo>
                    <a:pt x="152" y="280"/>
                  </a:lnTo>
                  <a:lnTo>
                    <a:pt x="184" y="272"/>
                  </a:lnTo>
                  <a:lnTo>
                    <a:pt x="200" y="232"/>
                  </a:lnTo>
                  <a:lnTo>
                    <a:pt x="216" y="224"/>
                  </a:lnTo>
                  <a:lnTo>
                    <a:pt x="216" y="200"/>
                  </a:lnTo>
                  <a:lnTo>
                    <a:pt x="240" y="200"/>
                  </a:lnTo>
                  <a:lnTo>
                    <a:pt x="248" y="160"/>
                  </a:lnTo>
                  <a:lnTo>
                    <a:pt x="240" y="128"/>
                  </a:lnTo>
                  <a:lnTo>
                    <a:pt x="248" y="120"/>
                  </a:lnTo>
                  <a:lnTo>
                    <a:pt x="232" y="104"/>
                  </a:lnTo>
                  <a:lnTo>
                    <a:pt x="248" y="96"/>
                  </a:lnTo>
                  <a:lnTo>
                    <a:pt x="256" y="104"/>
                  </a:lnTo>
                  <a:lnTo>
                    <a:pt x="272" y="80"/>
                  </a:lnTo>
                  <a:lnTo>
                    <a:pt x="272" y="56"/>
                  </a:lnTo>
                </a:path>
              </a:pathLst>
            </a:custGeom>
            <a:grpFill/>
            <a:ln w="9525" cmpd="sng">
              <a:solidFill>
                <a:srgbClr val="FFFFFF">
                  <a:alpha val="54118"/>
                </a:srgbClr>
              </a:solidFill>
              <a:bevel/>
              <a:headEnd/>
              <a:tailEnd/>
            </a:ln>
          </p:spPr>
          <p:txBody>
            <a:bodyPr/>
            <a:lstStyle/>
            <a:p>
              <a:pPr>
                <a:defRPr/>
              </a:pPr>
              <a:endParaRPr lang="zh-CN" altLang="zh-CN" sz="1200" b="1">
                <a:solidFill>
                  <a:srgbClr val="000000"/>
                </a:solidFill>
                <a:latin typeface="Impact MT Std" pitchFamily="34" charset="0"/>
                <a:ea typeface="微软雅黑" panose="020B0503020204020204" pitchFamily="34" charset="-122"/>
                <a:sym typeface="方正兰亭黑_GBK" pitchFamily="2" charset="-122"/>
              </a:endParaRPr>
            </a:p>
          </p:txBody>
        </p:sp>
        <p:sp>
          <p:nvSpPr>
            <p:cNvPr id="34" name="Freeform 16"/>
            <p:cNvSpPr>
              <a:spLocks noChangeArrowheads="1"/>
            </p:cNvSpPr>
            <p:nvPr/>
          </p:nvSpPr>
          <p:spPr bwMode="auto">
            <a:xfrm>
              <a:off x="3298401" y="3747645"/>
              <a:ext cx="850522" cy="656184"/>
            </a:xfrm>
            <a:custGeom>
              <a:avLst/>
              <a:gdLst>
                <a:gd name="T0" fmla="*/ 1244 w 505"/>
                <a:gd name="T1" fmla="*/ 158 h 385"/>
                <a:gd name="T2" fmla="*/ 1065 w 505"/>
                <a:gd name="T3" fmla="*/ 66 h 385"/>
                <a:gd name="T4" fmla="*/ 1023 w 505"/>
                <a:gd name="T5" fmla="*/ 93 h 385"/>
                <a:gd name="T6" fmla="*/ 944 w 505"/>
                <a:gd name="T7" fmla="*/ 66 h 385"/>
                <a:gd name="T8" fmla="*/ 782 w 505"/>
                <a:gd name="T9" fmla="*/ 93 h 385"/>
                <a:gd name="T10" fmla="*/ 782 w 505"/>
                <a:gd name="T11" fmla="*/ 0 h 385"/>
                <a:gd name="T12" fmla="*/ 703 w 505"/>
                <a:gd name="T13" fmla="*/ 0 h 385"/>
                <a:gd name="T14" fmla="*/ 543 w 505"/>
                <a:gd name="T15" fmla="*/ 13 h 385"/>
                <a:gd name="T16" fmla="*/ 522 w 505"/>
                <a:gd name="T17" fmla="*/ 66 h 385"/>
                <a:gd name="T18" fmla="*/ 422 w 505"/>
                <a:gd name="T19" fmla="*/ 41 h 385"/>
                <a:gd name="T20" fmla="*/ 361 w 505"/>
                <a:gd name="T21" fmla="*/ 80 h 385"/>
                <a:gd name="T22" fmla="*/ 381 w 505"/>
                <a:gd name="T23" fmla="*/ 145 h 385"/>
                <a:gd name="T24" fmla="*/ 361 w 505"/>
                <a:gd name="T25" fmla="*/ 186 h 385"/>
                <a:gd name="T26" fmla="*/ 281 w 505"/>
                <a:gd name="T27" fmla="*/ 279 h 385"/>
                <a:gd name="T28" fmla="*/ 181 w 505"/>
                <a:gd name="T29" fmla="*/ 371 h 385"/>
                <a:gd name="T30" fmla="*/ 79 w 505"/>
                <a:gd name="T31" fmla="*/ 450 h 385"/>
                <a:gd name="T32" fmla="*/ 0 w 505"/>
                <a:gd name="T33" fmla="*/ 492 h 385"/>
                <a:gd name="T34" fmla="*/ 20 w 505"/>
                <a:gd name="T35" fmla="*/ 518 h 385"/>
                <a:gd name="T36" fmla="*/ 41 w 505"/>
                <a:gd name="T37" fmla="*/ 596 h 385"/>
                <a:gd name="T38" fmla="*/ 141 w 505"/>
                <a:gd name="T39" fmla="*/ 636 h 385"/>
                <a:gd name="T40" fmla="*/ 101 w 505"/>
                <a:gd name="T41" fmla="*/ 572 h 385"/>
                <a:gd name="T42" fmla="*/ 200 w 505"/>
                <a:gd name="T43" fmla="*/ 505 h 385"/>
                <a:gd name="T44" fmla="*/ 381 w 505"/>
                <a:gd name="T45" fmla="*/ 465 h 385"/>
                <a:gd name="T46" fmla="*/ 482 w 505"/>
                <a:gd name="T47" fmla="*/ 492 h 385"/>
                <a:gd name="T48" fmla="*/ 601 w 505"/>
                <a:gd name="T49" fmla="*/ 411 h 385"/>
                <a:gd name="T50" fmla="*/ 662 w 505"/>
                <a:gd name="T51" fmla="*/ 398 h 385"/>
                <a:gd name="T52" fmla="*/ 662 w 505"/>
                <a:gd name="T53" fmla="*/ 357 h 385"/>
                <a:gd name="T54" fmla="*/ 703 w 505"/>
                <a:gd name="T55" fmla="*/ 344 h 385"/>
                <a:gd name="T56" fmla="*/ 844 w 505"/>
                <a:gd name="T57" fmla="*/ 384 h 385"/>
                <a:gd name="T58" fmla="*/ 844 w 505"/>
                <a:gd name="T59" fmla="*/ 332 h 385"/>
                <a:gd name="T60" fmla="*/ 944 w 505"/>
                <a:gd name="T61" fmla="*/ 319 h 385"/>
                <a:gd name="T62" fmla="*/ 982 w 505"/>
                <a:gd name="T63" fmla="*/ 332 h 385"/>
                <a:gd name="T64" fmla="*/ 1004 w 505"/>
                <a:gd name="T65" fmla="*/ 306 h 385"/>
                <a:gd name="T66" fmla="*/ 1124 w 505"/>
                <a:gd name="T67" fmla="*/ 292 h 385"/>
                <a:gd name="T68" fmla="*/ 1204 w 505"/>
                <a:gd name="T69" fmla="*/ 226 h 385"/>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505"/>
                <a:gd name="T106" fmla="*/ 0 h 385"/>
                <a:gd name="T107" fmla="*/ 505 w 505"/>
                <a:gd name="T108" fmla="*/ 385 h 385"/>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505" h="385">
                  <a:moveTo>
                    <a:pt x="504" y="128"/>
                  </a:moveTo>
                  <a:lnTo>
                    <a:pt x="496" y="96"/>
                  </a:lnTo>
                  <a:lnTo>
                    <a:pt x="472" y="40"/>
                  </a:lnTo>
                  <a:lnTo>
                    <a:pt x="424" y="40"/>
                  </a:lnTo>
                  <a:lnTo>
                    <a:pt x="416" y="32"/>
                  </a:lnTo>
                  <a:lnTo>
                    <a:pt x="408" y="56"/>
                  </a:lnTo>
                  <a:lnTo>
                    <a:pt x="392" y="56"/>
                  </a:lnTo>
                  <a:lnTo>
                    <a:pt x="376" y="40"/>
                  </a:lnTo>
                  <a:lnTo>
                    <a:pt x="320" y="64"/>
                  </a:lnTo>
                  <a:lnTo>
                    <a:pt x="312" y="56"/>
                  </a:lnTo>
                  <a:lnTo>
                    <a:pt x="336" y="8"/>
                  </a:lnTo>
                  <a:lnTo>
                    <a:pt x="312" y="0"/>
                  </a:lnTo>
                  <a:lnTo>
                    <a:pt x="296" y="16"/>
                  </a:lnTo>
                  <a:lnTo>
                    <a:pt x="280" y="0"/>
                  </a:lnTo>
                  <a:lnTo>
                    <a:pt x="272" y="8"/>
                  </a:lnTo>
                  <a:lnTo>
                    <a:pt x="216" y="8"/>
                  </a:lnTo>
                  <a:lnTo>
                    <a:pt x="224" y="40"/>
                  </a:lnTo>
                  <a:lnTo>
                    <a:pt x="208" y="40"/>
                  </a:lnTo>
                  <a:lnTo>
                    <a:pt x="176" y="16"/>
                  </a:lnTo>
                  <a:lnTo>
                    <a:pt x="168" y="24"/>
                  </a:lnTo>
                  <a:lnTo>
                    <a:pt x="168" y="48"/>
                  </a:lnTo>
                  <a:lnTo>
                    <a:pt x="144" y="48"/>
                  </a:lnTo>
                  <a:lnTo>
                    <a:pt x="144" y="72"/>
                  </a:lnTo>
                  <a:lnTo>
                    <a:pt x="152" y="88"/>
                  </a:lnTo>
                  <a:lnTo>
                    <a:pt x="144" y="96"/>
                  </a:lnTo>
                  <a:lnTo>
                    <a:pt x="144" y="112"/>
                  </a:lnTo>
                  <a:lnTo>
                    <a:pt x="112" y="144"/>
                  </a:lnTo>
                  <a:lnTo>
                    <a:pt x="112" y="168"/>
                  </a:lnTo>
                  <a:lnTo>
                    <a:pt x="104" y="200"/>
                  </a:lnTo>
                  <a:lnTo>
                    <a:pt x="72" y="224"/>
                  </a:lnTo>
                  <a:lnTo>
                    <a:pt x="48" y="256"/>
                  </a:lnTo>
                  <a:lnTo>
                    <a:pt x="32" y="272"/>
                  </a:lnTo>
                  <a:lnTo>
                    <a:pt x="8" y="280"/>
                  </a:lnTo>
                  <a:lnTo>
                    <a:pt x="0" y="296"/>
                  </a:lnTo>
                  <a:lnTo>
                    <a:pt x="16" y="304"/>
                  </a:lnTo>
                  <a:lnTo>
                    <a:pt x="8" y="312"/>
                  </a:lnTo>
                  <a:lnTo>
                    <a:pt x="8" y="352"/>
                  </a:lnTo>
                  <a:lnTo>
                    <a:pt x="16" y="360"/>
                  </a:lnTo>
                  <a:lnTo>
                    <a:pt x="16" y="384"/>
                  </a:lnTo>
                  <a:lnTo>
                    <a:pt x="56" y="384"/>
                  </a:lnTo>
                  <a:lnTo>
                    <a:pt x="56" y="360"/>
                  </a:lnTo>
                  <a:lnTo>
                    <a:pt x="40" y="344"/>
                  </a:lnTo>
                  <a:lnTo>
                    <a:pt x="48" y="312"/>
                  </a:lnTo>
                  <a:lnTo>
                    <a:pt x="80" y="304"/>
                  </a:lnTo>
                  <a:lnTo>
                    <a:pt x="104" y="304"/>
                  </a:lnTo>
                  <a:lnTo>
                    <a:pt x="152" y="280"/>
                  </a:lnTo>
                  <a:lnTo>
                    <a:pt x="184" y="280"/>
                  </a:lnTo>
                  <a:lnTo>
                    <a:pt x="192" y="296"/>
                  </a:lnTo>
                  <a:lnTo>
                    <a:pt x="208" y="264"/>
                  </a:lnTo>
                  <a:lnTo>
                    <a:pt x="240" y="248"/>
                  </a:lnTo>
                  <a:lnTo>
                    <a:pt x="248" y="224"/>
                  </a:lnTo>
                  <a:lnTo>
                    <a:pt x="264" y="240"/>
                  </a:lnTo>
                  <a:lnTo>
                    <a:pt x="272" y="240"/>
                  </a:lnTo>
                  <a:lnTo>
                    <a:pt x="264" y="216"/>
                  </a:lnTo>
                  <a:lnTo>
                    <a:pt x="264" y="184"/>
                  </a:lnTo>
                  <a:lnTo>
                    <a:pt x="280" y="208"/>
                  </a:lnTo>
                  <a:lnTo>
                    <a:pt x="288" y="232"/>
                  </a:lnTo>
                  <a:lnTo>
                    <a:pt x="336" y="232"/>
                  </a:lnTo>
                  <a:lnTo>
                    <a:pt x="320" y="216"/>
                  </a:lnTo>
                  <a:lnTo>
                    <a:pt x="336" y="200"/>
                  </a:lnTo>
                  <a:lnTo>
                    <a:pt x="360" y="208"/>
                  </a:lnTo>
                  <a:lnTo>
                    <a:pt x="376" y="192"/>
                  </a:lnTo>
                  <a:lnTo>
                    <a:pt x="392" y="192"/>
                  </a:lnTo>
                  <a:lnTo>
                    <a:pt x="392" y="200"/>
                  </a:lnTo>
                  <a:lnTo>
                    <a:pt x="400" y="200"/>
                  </a:lnTo>
                  <a:lnTo>
                    <a:pt x="400" y="184"/>
                  </a:lnTo>
                  <a:lnTo>
                    <a:pt x="424" y="192"/>
                  </a:lnTo>
                  <a:lnTo>
                    <a:pt x="448" y="176"/>
                  </a:lnTo>
                  <a:lnTo>
                    <a:pt x="472" y="168"/>
                  </a:lnTo>
                  <a:lnTo>
                    <a:pt x="480" y="136"/>
                  </a:lnTo>
                  <a:lnTo>
                    <a:pt x="504" y="128"/>
                  </a:lnTo>
                </a:path>
              </a:pathLst>
            </a:custGeom>
            <a:grpFill/>
            <a:ln w="9525" cmpd="sng">
              <a:solidFill>
                <a:srgbClr val="FFFFFF">
                  <a:alpha val="54118"/>
                </a:srgbClr>
              </a:solidFill>
              <a:bevel/>
              <a:headEnd/>
              <a:tailEnd/>
            </a:ln>
          </p:spPr>
          <p:txBody>
            <a:bodyPr/>
            <a:lstStyle/>
            <a:p>
              <a:pPr>
                <a:defRPr/>
              </a:pPr>
              <a:endParaRPr lang="zh-CN" altLang="zh-CN" sz="1200" b="1">
                <a:solidFill>
                  <a:srgbClr val="000000"/>
                </a:solidFill>
                <a:latin typeface="Impact MT Std" pitchFamily="34" charset="0"/>
                <a:ea typeface="微软雅黑" panose="020B0503020204020204" pitchFamily="34" charset="-122"/>
                <a:sym typeface="方正兰亭黑_GBK" pitchFamily="2" charset="-122"/>
              </a:endParaRPr>
            </a:p>
          </p:txBody>
        </p:sp>
        <p:sp>
          <p:nvSpPr>
            <p:cNvPr id="35" name="Freeform 17"/>
            <p:cNvSpPr>
              <a:spLocks noChangeArrowheads="1"/>
            </p:cNvSpPr>
            <p:nvPr/>
          </p:nvSpPr>
          <p:spPr bwMode="auto">
            <a:xfrm>
              <a:off x="2732320" y="3624418"/>
              <a:ext cx="837911" cy="656184"/>
            </a:xfrm>
            <a:custGeom>
              <a:avLst/>
              <a:gdLst>
                <a:gd name="T0" fmla="*/ 868 w 497"/>
                <a:gd name="T1" fmla="*/ 572 h 385"/>
                <a:gd name="T2" fmla="*/ 1052 w 497"/>
                <a:gd name="T3" fmla="*/ 492 h 385"/>
                <a:gd name="T4" fmla="*/ 1131 w 497"/>
                <a:gd name="T5" fmla="*/ 398 h 385"/>
                <a:gd name="T6" fmla="*/ 1210 w 497"/>
                <a:gd name="T7" fmla="*/ 306 h 385"/>
                <a:gd name="T8" fmla="*/ 1251 w 497"/>
                <a:gd name="T9" fmla="*/ 266 h 385"/>
                <a:gd name="T10" fmla="*/ 1210 w 497"/>
                <a:gd name="T11" fmla="*/ 214 h 385"/>
                <a:gd name="T12" fmla="*/ 1151 w 497"/>
                <a:gd name="T13" fmla="*/ 158 h 385"/>
                <a:gd name="T14" fmla="*/ 1109 w 497"/>
                <a:gd name="T15" fmla="*/ 186 h 385"/>
                <a:gd name="T16" fmla="*/ 1070 w 497"/>
                <a:gd name="T17" fmla="*/ 173 h 385"/>
                <a:gd name="T18" fmla="*/ 1109 w 497"/>
                <a:gd name="T19" fmla="*/ 93 h 385"/>
                <a:gd name="T20" fmla="*/ 1109 w 497"/>
                <a:gd name="T21" fmla="*/ 27 h 385"/>
                <a:gd name="T22" fmla="*/ 1029 w 497"/>
                <a:gd name="T23" fmla="*/ 13 h 385"/>
                <a:gd name="T24" fmla="*/ 948 w 497"/>
                <a:gd name="T25" fmla="*/ 41 h 385"/>
                <a:gd name="T26" fmla="*/ 907 w 497"/>
                <a:gd name="T27" fmla="*/ 41 h 385"/>
                <a:gd name="T28" fmla="*/ 806 w 497"/>
                <a:gd name="T29" fmla="*/ 53 h 385"/>
                <a:gd name="T30" fmla="*/ 728 w 497"/>
                <a:gd name="T31" fmla="*/ 106 h 385"/>
                <a:gd name="T32" fmla="*/ 668 w 497"/>
                <a:gd name="T33" fmla="*/ 120 h 385"/>
                <a:gd name="T34" fmla="*/ 566 w 497"/>
                <a:gd name="T35" fmla="*/ 158 h 385"/>
                <a:gd name="T36" fmla="*/ 463 w 497"/>
                <a:gd name="T37" fmla="*/ 145 h 385"/>
                <a:gd name="T38" fmla="*/ 404 w 497"/>
                <a:gd name="T39" fmla="*/ 120 h 385"/>
                <a:gd name="T40" fmla="*/ 362 w 497"/>
                <a:gd name="T41" fmla="*/ 145 h 385"/>
                <a:gd name="T42" fmla="*/ 243 w 497"/>
                <a:gd name="T43" fmla="*/ 214 h 385"/>
                <a:gd name="T44" fmla="*/ 83 w 497"/>
                <a:gd name="T45" fmla="*/ 186 h 385"/>
                <a:gd name="T46" fmla="*/ 0 w 497"/>
                <a:gd name="T47" fmla="*/ 214 h 385"/>
                <a:gd name="T48" fmla="*/ 83 w 497"/>
                <a:gd name="T49" fmla="*/ 239 h 385"/>
                <a:gd name="T50" fmla="*/ 223 w 497"/>
                <a:gd name="T51" fmla="*/ 279 h 385"/>
                <a:gd name="T52" fmla="*/ 261 w 497"/>
                <a:gd name="T53" fmla="*/ 344 h 385"/>
                <a:gd name="T54" fmla="*/ 141 w 497"/>
                <a:gd name="T55" fmla="*/ 371 h 385"/>
                <a:gd name="T56" fmla="*/ 223 w 497"/>
                <a:gd name="T57" fmla="*/ 411 h 385"/>
                <a:gd name="T58" fmla="*/ 343 w 497"/>
                <a:gd name="T59" fmla="*/ 465 h 385"/>
                <a:gd name="T60" fmla="*/ 343 w 497"/>
                <a:gd name="T61" fmla="*/ 505 h 385"/>
                <a:gd name="T62" fmla="*/ 525 w 497"/>
                <a:gd name="T63" fmla="*/ 596 h 385"/>
                <a:gd name="T64" fmla="*/ 626 w 497"/>
                <a:gd name="T65" fmla="*/ 596 h 385"/>
                <a:gd name="T66" fmla="*/ 646 w 497"/>
                <a:gd name="T67" fmla="*/ 572 h 385"/>
                <a:gd name="T68" fmla="*/ 746 w 497"/>
                <a:gd name="T69" fmla="*/ 623 h 385"/>
                <a:gd name="T70" fmla="*/ 847 w 497"/>
                <a:gd name="T71" fmla="*/ 610 h 385"/>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497"/>
                <a:gd name="T109" fmla="*/ 0 h 385"/>
                <a:gd name="T110" fmla="*/ 497 w 497"/>
                <a:gd name="T111" fmla="*/ 385 h 385"/>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497" h="385">
                  <a:moveTo>
                    <a:pt x="336" y="368"/>
                  </a:moveTo>
                  <a:lnTo>
                    <a:pt x="344" y="344"/>
                  </a:lnTo>
                  <a:lnTo>
                    <a:pt x="368" y="344"/>
                  </a:lnTo>
                  <a:lnTo>
                    <a:pt x="416" y="296"/>
                  </a:lnTo>
                  <a:lnTo>
                    <a:pt x="440" y="272"/>
                  </a:lnTo>
                  <a:lnTo>
                    <a:pt x="448" y="240"/>
                  </a:lnTo>
                  <a:lnTo>
                    <a:pt x="448" y="216"/>
                  </a:lnTo>
                  <a:lnTo>
                    <a:pt x="480" y="184"/>
                  </a:lnTo>
                  <a:lnTo>
                    <a:pt x="480" y="168"/>
                  </a:lnTo>
                  <a:lnTo>
                    <a:pt x="496" y="160"/>
                  </a:lnTo>
                  <a:lnTo>
                    <a:pt x="480" y="152"/>
                  </a:lnTo>
                  <a:lnTo>
                    <a:pt x="480" y="128"/>
                  </a:lnTo>
                  <a:lnTo>
                    <a:pt x="456" y="128"/>
                  </a:lnTo>
                  <a:lnTo>
                    <a:pt x="456" y="96"/>
                  </a:lnTo>
                  <a:lnTo>
                    <a:pt x="440" y="96"/>
                  </a:lnTo>
                  <a:lnTo>
                    <a:pt x="440" y="112"/>
                  </a:lnTo>
                  <a:lnTo>
                    <a:pt x="424" y="112"/>
                  </a:lnTo>
                  <a:lnTo>
                    <a:pt x="424" y="104"/>
                  </a:lnTo>
                  <a:lnTo>
                    <a:pt x="432" y="64"/>
                  </a:lnTo>
                  <a:lnTo>
                    <a:pt x="440" y="56"/>
                  </a:lnTo>
                  <a:lnTo>
                    <a:pt x="440" y="40"/>
                  </a:lnTo>
                  <a:lnTo>
                    <a:pt x="440" y="16"/>
                  </a:lnTo>
                  <a:lnTo>
                    <a:pt x="432" y="0"/>
                  </a:lnTo>
                  <a:lnTo>
                    <a:pt x="408" y="8"/>
                  </a:lnTo>
                  <a:lnTo>
                    <a:pt x="392" y="8"/>
                  </a:lnTo>
                  <a:lnTo>
                    <a:pt x="376" y="24"/>
                  </a:lnTo>
                  <a:lnTo>
                    <a:pt x="360" y="32"/>
                  </a:lnTo>
                  <a:lnTo>
                    <a:pt x="360" y="24"/>
                  </a:lnTo>
                  <a:lnTo>
                    <a:pt x="344" y="32"/>
                  </a:lnTo>
                  <a:lnTo>
                    <a:pt x="320" y="32"/>
                  </a:lnTo>
                  <a:lnTo>
                    <a:pt x="304" y="40"/>
                  </a:lnTo>
                  <a:lnTo>
                    <a:pt x="288" y="64"/>
                  </a:lnTo>
                  <a:lnTo>
                    <a:pt x="272" y="56"/>
                  </a:lnTo>
                  <a:lnTo>
                    <a:pt x="264" y="72"/>
                  </a:lnTo>
                  <a:lnTo>
                    <a:pt x="232" y="72"/>
                  </a:lnTo>
                  <a:lnTo>
                    <a:pt x="224" y="96"/>
                  </a:lnTo>
                  <a:lnTo>
                    <a:pt x="200" y="104"/>
                  </a:lnTo>
                  <a:lnTo>
                    <a:pt x="184" y="88"/>
                  </a:lnTo>
                  <a:lnTo>
                    <a:pt x="176" y="64"/>
                  </a:lnTo>
                  <a:lnTo>
                    <a:pt x="160" y="72"/>
                  </a:lnTo>
                  <a:lnTo>
                    <a:pt x="160" y="88"/>
                  </a:lnTo>
                  <a:lnTo>
                    <a:pt x="144" y="88"/>
                  </a:lnTo>
                  <a:lnTo>
                    <a:pt x="104" y="112"/>
                  </a:lnTo>
                  <a:lnTo>
                    <a:pt x="96" y="128"/>
                  </a:lnTo>
                  <a:lnTo>
                    <a:pt x="48" y="112"/>
                  </a:lnTo>
                  <a:lnTo>
                    <a:pt x="32" y="112"/>
                  </a:lnTo>
                  <a:lnTo>
                    <a:pt x="24" y="120"/>
                  </a:lnTo>
                  <a:lnTo>
                    <a:pt x="0" y="128"/>
                  </a:lnTo>
                  <a:lnTo>
                    <a:pt x="0" y="144"/>
                  </a:lnTo>
                  <a:lnTo>
                    <a:pt x="32" y="144"/>
                  </a:lnTo>
                  <a:lnTo>
                    <a:pt x="40" y="160"/>
                  </a:lnTo>
                  <a:lnTo>
                    <a:pt x="88" y="168"/>
                  </a:lnTo>
                  <a:lnTo>
                    <a:pt x="96" y="176"/>
                  </a:lnTo>
                  <a:lnTo>
                    <a:pt x="104" y="208"/>
                  </a:lnTo>
                  <a:lnTo>
                    <a:pt x="64" y="208"/>
                  </a:lnTo>
                  <a:lnTo>
                    <a:pt x="56" y="224"/>
                  </a:lnTo>
                  <a:lnTo>
                    <a:pt x="64" y="240"/>
                  </a:lnTo>
                  <a:lnTo>
                    <a:pt x="88" y="248"/>
                  </a:lnTo>
                  <a:lnTo>
                    <a:pt x="136" y="264"/>
                  </a:lnTo>
                  <a:lnTo>
                    <a:pt x="136" y="280"/>
                  </a:lnTo>
                  <a:lnTo>
                    <a:pt x="120" y="288"/>
                  </a:lnTo>
                  <a:lnTo>
                    <a:pt x="136" y="304"/>
                  </a:lnTo>
                  <a:lnTo>
                    <a:pt x="136" y="328"/>
                  </a:lnTo>
                  <a:lnTo>
                    <a:pt x="208" y="360"/>
                  </a:lnTo>
                  <a:lnTo>
                    <a:pt x="224" y="360"/>
                  </a:lnTo>
                  <a:lnTo>
                    <a:pt x="248" y="360"/>
                  </a:lnTo>
                  <a:lnTo>
                    <a:pt x="256" y="368"/>
                  </a:lnTo>
                  <a:lnTo>
                    <a:pt x="256" y="344"/>
                  </a:lnTo>
                  <a:lnTo>
                    <a:pt x="288" y="352"/>
                  </a:lnTo>
                  <a:lnTo>
                    <a:pt x="296" y="376"/>
                  </a:lnTo>
                  <a:lnTo>
                    <a:pt x="312" y="384"/>
                  </a:lnTo>
                  <a:lnTo>
                    <a:pt x="336" y="368"/>
                  </a:lnTo>
                </a:path>
              </a:pathLst>
            </a:custGeom>
            <a:grpFill/>
            <a:ln w="9525" cmpd="sng">
              <a:solidFill>
                <a:srgbClr val="FFFFFF">
                  <a:alpha val="54118"/>
                </a:srgbClr>
              </a:solidFill>
              <a:bevel/>
              <a:headEnd/>
              <a:tailEnd/>
            </a:ln>
          </p:spPr>
          <p:txBody>
            <a:bodyPr/>
            <a:lstStyle/>
            <a:p>
              <a:pPr>
                <a:defRPr/>
              </a:pPr>
              <a:endParaRPr lang="zh-CN" altLang="zh-CN" sz="1200" b="1">
                <a:solidFill>
                  <a:srgbClr val="000000"/>
                </a:solidFill>
                <a:latin typeface="Impact MT Std" pitchFamily="34" charset="0"/>
                <a:ea typeface="微软雅黑" panose="020B0503020204020204" pitchFamily="34" charset="-122"/>
                <a:sym typeface="方正兰亭黑_GBK" pitchFamily="2" charset="-122"/>
              </a:endParaRPr>
            </a:p>
          </p:txBody>
        </p:sp>
        <p:sp>
          <p:nvSpPr>
            <p:cNvPr id="36" name="Freeform 18"/>
            <p:cNvSpPr>
              <a:spLocks noChangeArrowheads="1"/>
            </p:cNvSpPr>
            <p:nvPr/>
          </p:nvSpPr>
          <p:spPr bwMode="auto">
            <a:xfrm>
              <a:off x="2652452" y="3256277"/>
              <a:ext cx="622128" cy="603813"/>
            </a:xfrm>
            <a:custGeom>
              <a:avLst/>
              <a:gdLst>
                <a:gd name="T0" fmla="*/ 122 w 369"/>
                <a:gd name="T1" fmla="*/ 540 h 353"/>
                <a:gd name="T2" fmla="*/ 83 w 369"/>
                <a:gd name="T3" fmla="*/ 445 h 353"/>
                <a:gd name="T4" fmla="*/ 141 w 369"/>
                <a:gd name="T5" fmla="*/ 324 h 353"/>
                <a:gd name="T6" fmla="*/ 20 w 369"/>
                <a:gd name="T7" fmla="*/ 271 h 353"/>
                <a:gd name="T8" fmla="*/ 41 w 369"/>
                <a:gd name="T9" fmla="*/ 231 h 353"/>
                <a:gd name="T10" fmla="*/ 122 w 369"/>
                <a:gd name="T11" fmla="*/ 231 h 353"/>
                <a:gd name="T12" fmla="*/ 261 w 369"/>
                <a:gd name="T13" fmla="*/ 202 h 353"/>
                <a:gd name="T14" fmla="*/ 422 w 369"/>
                <a:gd name="T15" fmla="*/ 189 h 353"/>
                <a:gd name="T16" fmla="*/ 343 w 369"/>
                <a:gd name="T17" fmla="*/ 135 h 353"/>
                <a:gd name="T18" fmla="*/ 362 w 369"/>
                <a:gd name="T19" fmla="*/ 67 h 353"/>
                <a:gd name="T20" fmla="*/ 463 w 369"/>
                <a:gd name="T21" fmla="*/ 67 h 353"/>
                <a:gd name="T22" fmla="*/ 525 w 369"/>
                <a:gd name="T23" fmla="*/ 81 h 353"/>
                <a:gd name="T24" fmla="*/ 585 w 369"/>
                <a:gd name="T25" fmla="*/ 67 h 353"/>
                <a:gd name="T26" fmla="*/ 626 w 369"/>
                <a:gd name="T27" fmla="*/ 0 h 353"/>
                <a:gd name="T28" fmla="*/ 728 w 369"/>
                <a:gd name="T29" fmla="*/ 27 h 353"/>
                <a:gd name="T30" fmla="*/ 806 w 369"/>
                <a:gd name="T31" fmla="*/ 122 h 353"/>
                <a:gd name="T32" fmla="*/ 868 w 369"/>
                <a:gd name="T33" fmla="*/ 149 h 353"/>
                <a:gd name="T34" fmla="*/ 907 w 369"/>
                <a:gd name="T35" fmla="*/ 109 h 353"/>
                <a:gd name="T36" fmla="*/ 907 w 369"/>
                <a:gd name="T37" fmla="*/ 163 h 353"/>
                <a:gd name="T38" fmla="*/ 907 w 369"/>
                <a:gd name="T39" fmla="*/ 215 h 353"/>
                <a:gd name="T40" fmla="*/ 847 w 369"/>
                <a:gd name="T41" fmla="*/ 285 h 353"/>
                <a:gd name="T42" fmla="*/ 928 w 369"/>
                <a:gd name="T43" fmla="*/ 311 h 353"/>
                <a:gd name="T44" fmla="*/ 907 w 369"/>
                <a:gd name="T45" fmla="*/ 351 h 353"/>
                <a:gd name="T46" fmla="*/ 928 w 369"/>
                <a:gd name="T47" fmla="*/ 393 h 353"/>
                <a:gd name="T48" fmla="*/ 868 w 369"/>
                <a:gd name="T49" fmla="*/ 432 h 353"/>
                <a:gd name="T50" fmla="*/ 868 w 369"/>
                <a:gd name="T51" fmla="*/ 472 h 353"/>
                <a:gd name="T52" fmla="*/ 786 w 369"/>
                <a:gd name="T53" fmla="*/ 486 h 353"/>
                <a:gd name="T54" fmla="*/ 685 w 369"/>
                <a:gd name="T55" fmla="*/ 525 h 353"/>
                <a:gd name="T56" fmla="*/ 585 w 369"/>
                <a:gd name="T57" fmla="*/ 513 h 353"/>
                <a:gd name="T58" fmla="*/ 525 w 369"/>
                <a:gd name="T59" fmla="*/ 486 h 353"/>
                <a:gd name="T60" fmla="*/ 485 w 369"/>
                <a:gd name="T61" fmla="*/ 513 h 353"/>
                <a:gd name="T62" fmla="*/ 362 w 369"/>
                <a:gd name="T63" fmla="*/ 594 h 353"/>
                <a:gd name="T64" fmla="*/ 202 w 369"/>
                <a:gd name="T65" fmla="*/ 554 h 353"/>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369"/>
                <a:gd name="T100" fmla="*/ 0 h 353"/>
                <a:gd name="T101" fmla="*/ 369 w 369"/>
                <a:gd name="T102" fmla="*/ 353 h 353"/>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369" h="353">
                  <a:moveTo>
                    <a:pt x="48" y="344"/>
                  </a:moveTo>
                  <a:lnTo>
                    <a:pt x="48" y="320"/>
                  </a:lnTo>
                  <a:lnTo>
                    <a:pt x="64" y="296"/>
                  </a:lnTo>
                  <a:lnTo>
                    <a:pt x="32" y="264"/>
                  </a:lnTo>
                  <a:lnTo>
                    <a:pt x="56" y="224"/>
                  </a:lnTo>
                  <a:lnTo>
                    <a:pt x="56" y="192"/>
                  </a:lnTo>
                  <a:lnTo>
                    <a:pt x="8" y="200"/>
                  </a:lnTo>
                  <a:lnTo>
                    <a:pt x="8" y="160"/>
                  </a:lnTo>
                  <a:lnTo>
                    <a:pt x="0" y="152"/>
                  </a:lnTo>
                  <a:lnTo>
                    <a:pt x="16" y="136"/>
                  </a:lnTo>
                  <a:lnTo>
                    <a:pt x="32" y="144"/>
                  </a:lnTo>
                  <a:lnTo>
                    <a:pt x="48" y="136"/>
                  </a:lnTo>
                  <a:lnTo>
                    <a:pt x="96" y="136"/>
                  </a:lnTo>
                  <a:lnTo>
                    <a:pt x="104" y="120"/>
                  </a:lnTo>
                  <a:lnTo>
                    <a:pt x="112" y="112"/>
                  </a:lnTo>
                  <a:lnTo>
                    <a:pt x="168" y="112"/>
                  </a:lnTo>
                  <a:lnTo>
                    <a:pt x="160" y="80"/>
                  </a:lnTo>
                  <a:lnTo>
                    <a:pt x="136" y="80"/>
                  </a:lnTo>
                  <a:lnTo>
                    <a:pt x="128" y="56"/>
                  </a:lnTo>
                  <a:lnTo>
                    <a:pt x="144" y="40"/>
                  </a:lnTo>
                  <a:lnTo>
                    <a:pt x="168" y="48"/>
                  </a:lnTo>
                  <a:lnTo>
                    <a:pt x="184" y="40"/>
                  </a:lnTo>
                  <a:lnTo>
                    <a:pt x="192" y="56"/>
                  </a:lnTo>
                  <a:lnTo>
                    <a:pt x="208" y="48"/>
                  </a:lnTo>
                  <a:lnTo>
                    <a:pt x="208" y="24"/>
                  </a:lnTo>
                  <a:lnTo>
                    <a:pt x="232" y="40"/>
                  </a:lnTo>
                  <a:lnTo>
                    <a:pt x="240" y="8"/>
                  </a:lnTo>
                  <a:lnTo>
                    <a:pt x="248" y="0"/>
                  </a:lnTo>
                  <a:lnTo>
                    <a:pt x="264" y="16"/>
                  </a:lnTo>
                  <a:lnTo>
                    <a:pt x="288" y="16"/>
                  </a:lnTo>
                  <a:lnTo>
                    <a:pt x="312" y="72"/>
                  </a:lnTo>
                  <a:lnTo>
                    <a:pt x="320" y="72"/>
                  </a:lnTo>
                  <a:lnTo>
                    <a:pt x="328" y="88"/>
                  </a:lnTo>
                  <a:lnTo>
                    <a:pt x="344" y="88"/>
                  </a:lnTo>
                  <a:lnTo>
                    <a:pt x="352" y="72"/>
                  </a:lnTo>
                  <a:lnTo>
                    <a:pt x="360" y="64"/>
                  </a:lnTo>
                  <a:lnTo>
                    <a:pt x="368" y="88"/>
                  </a:lnTo>
                  <a:lnTo>
                    <a:pt x="360" y="96"/>
                  </a:lnTo>
                  <a:lnTo>
                    <a:pt x="360" y="112"/>
                  </a:lnTo>
                  <a:lnTo>
                    <a:pt x="360" y="128"/>
                  </a:lnTo>
                  <a:lnTo>
                    <a:pt x="336" y="152"/>
                  </a:lnTo>
                  <a:lnTo>
                    <a:pt x="336" y="168"/>
                  </a:lnTo>
                  <a:lnTo>
                    <a:pt x="360" y="168"/>
                  </a:lnTo>
                  <a:lnTo>
                    <a:pt x="368" y="184"/>
                  </a:lnTo>
                  <a:lnTo>
                    <a:pt x="360" y="192"/>
                  </a:lnTo>
                  <a:lnTo>
                    <a:pt x="360" y="208"/>
                  </a:lnTo>
                  <a:lnTo>
                    <a:pt x="360" y="232"/>
                  </a:lnTo>
                  <a:lnTo>
                    <a:pt x="368" y="232"/>
                  </a:lnTo>
                  <a:lnTo>
                    <a:pt x="368" y="248"/>
                  </a:lnTo>
                  <a:lnTo>
                    <a:pt x="344" y="256"/>
                  </a:lnTo>
                  <a:lnTo>
                    <a:pt x="344" y="272"/>
                  </a:lnTo>
                  <a:lnTo>
                    <a:pt x="344" y="280"/>
                  </a:lnTo>
                  <a:lnTo>
                    <a:pt x="320" y="272"/>
                  </a:lnTo>
                  <a:lnTo>
                    <a:pt x="312" y="288"/>
                  </a:lnTo>
                  <a:lnTo>
                    <a:pt x="280" y="288"/>
                  </a:lnTo>
                  <a:lnTo>
                    <a:pt x="272" y="312"/>
                  </a:lnTo>
                  <a:lnTo>
                    <a:pt x="248" y="320"/>
                  </a:lnTo>
                  <a:lnTo>
                    <a:pt x="232" y="304"/>
                  </a:lnTo>
                  <a:lnTo>
                    <a:pt x="224" y="280"/>
                  </a:lnTo>
                  <a:lnTo>
                    <a:pt x="208" y="288"/>
                  </a:lnTo>
                  <a:lnTo>
                    <a:pt x="208" y="304"/>
                  </a:lnTo>
                  <a:lnTo>
                    <a:pt x="192" y="304"/>
                  </a:lnTo>
                  <a:lnTo>
                    <a:pt x="152" y="328"/>
                  </a:lnTo>
                  <a:lnTo>
                    <a:pt x="144" y="352"/>
                  </a:lnTo>
                  <a:lnTo>
                    <a:pt x="96" y="328"/>
                  </a:lnTo>
                  <a:lnTo>
                    <a:pt x="80" y="328"/>
                  </a:lnTo>
                  <a:lnTo>
                    <a:pt x="48" y="344"/>
                  </a:lnTo>
                </a:path>
              </a:pathLst>
            </a:custGeom>
            <a:grpFill/>
            <a:ln w="9525" cmpd="sng">
              <a:solidFill>
                <a:srgbClr val="FFFFFF">
                  <a:alpha val="54118"/>
                </a:srgbClr>
              </a:solidFill>
              <a:bevel/>
              <a:headEnd/>
              <a:tailEnd/>
            </a:ln>
          </p:spPr>
          <p:txBody>
            <a:bodyPr/>
            <a:lstStyle/>
            <a:p>
              <a:pPr>
                <a:defRPr/>
              </a:pPr>
              <a:endParaRPr lang="zh-CN" altLang="zh-CN" sz="1200" b="1">
                <a:solidFill>
                  <a:srgbClr val="000000"/>
                </a:solidFill>
                <a:latin typeface="Impact MT Std" pitchFamily="34" charset="0"/>
                <a:ea typeface="微软雅黑" panose="020B0503020204020204" pitchFamily="34" charset="-122"/>
                <a:sym typeface="方正兰亭黑_GBK" pitchFamily="2" charset="-122"/>
              </a:endParaRPr>
            </a:p>
          </p:txBody>
        </p:sp>
        <p:sp>
          <p:nvSpPr>
            <p:cNvPr id="37" name="Freeform 19"/>
            <p:cNvSpPr>
              <a:spLocks noChangeArrowheads="1"/>
            </p:cNvSpPr>
            <p:nvPr/>
          </p:nvSpPr>
          <p:spPr bwMode="auto">
            <a:xfrm>
              <a:off x="1950456" y="3214688"/>
              <a:ext cx="958414" cy="1052052"/>
            </a:xfrm>
            <a:custGeom>
              <a:avLst/>
              <a:gdLst>
                <a:gd name="T0" fmla="*/ 1325 w 569"/>
                <a:gd name="T1" fmla="*/ 745 h 617"/>
                <a:gd name="T2" fmla="*/ 1406 w 569"/>
                <a:gd name="T3" fmla="*/ 690 h 617"/>
                <a:gd name="T4" fmla="*/ 1325 w 569"/>
                <a:gd name="T5" fmla="*/ 677 h 617"/>
                <a:gd name="T6" fmla="*/ 1244 w 569"/>
                <a:gd name="T7" fmla="*/ 638 h 617"/>
                <a:gd name="T8" fmla="*/ 1166 w 569"/>
                <a:gd name="T9" fmla="*/ 599 h 617"/>
                <a:gd name="T10" fmla="*/ 1206 w 569"/>
                <a:gd name="T11" fmla="*/ 531 h 617"/>
                <a:gd name="T12" fmla="*/ 1185 w 569"/>
                <a:gd name="T13" fmla="*/ 413 h 617"/>
                <a:gd name="T14" fmla="*/ 1065 w 569"/>
                <a:gd name="T15" fmla="*/ 373 h 617"/>
                <a:gd name="T16" fmla="*/ 1043 w 569"/>
                <a:gd name="T17" fmla="*/ 293 h 617"/>
                <a:gd name="T18" fmla="*/ 1125 w 569"/>
                <a:gd name="T19" fmla="*/ 279 h 617"/>
                <a:gd name="T20" fmla="*/ 1283 w 569"/>
                <a:gd name="T21" fmla="*/ 266 h 617"/>
                <a:gd name="T22" fmla="*/ 1283 w 569"/>
                <a:gd name="T23" fmla="*/ 186 h 617"/>
                <a:gd name="T24" fmla="*/ 1166 w 569"/>
                <a:gd name="T25" fmla="*/ 186 h 617"/>
                <a:gd name="T26" fmla="*/ 1084 w 569"/>
                <a:gd name="T27" fmla="*/ 106 h 617"/>
                <a:gd name="T28" fmla="*/ 1023 w 569"/>
                <a:gd name="T29" fmla="*/ 159 h 617"/>
                <a:gd name="T30" fmla="*/ 964 w 569"/>
                <a:gd name="T31" fmla="*/ 239 h 617"/>
                <a:gd name="T32" fmla="*/ 922 w 569"/>
                <a:gd name="T33" fmla="*/ 399 h 617"/>
                <a:gd name="T34" fmla="*/ 844 w 569"/>
                <a:gd name="T35" fmla="*/ 373 h 617"/>
                <a:gd name="T36" fmla="*/ 722 w 569"/>
                <a:gd name="T37" fmla="*/ 399 h 617"/>
                <a:gd name="T38" fmla="*/ 682 w 569"/>
                <a:gd name="T39" fmla="*/ 373 h 617"/>
                <a:gd name="T40" fmla="*/ 582 w 569"/>
                <a:gd name="T41" fmla="*/ 173 h 617"/>
                <a:gd name="T42" fmla="*/ 543 w 569"/>
                <a:gd name="T43" fmla="*/ 186 h 617"/>
                <a:gd name="T44" fmla="*/ 523 w 569"/>
                <a:gd name="T45" fmla="*/ 122 h 617"/>
                <a:gd name="T46" fmla="*/ 402 w 569"/>
                <a:gd name="T47" fmla="*/ 66 h 617"/>
                <a:gd name="T48" fmla="*/ 341 w 569"/>
                <a:gd name="T49" fmla="*/ 135 h 617"/>
                <a:gd name="T50" fmla="*/ 341 w 569"/>
                <a:gd name="T51" fmla="*/ 0 h 617"/>
                <a:gd name="T52" fmla="*/ 281 w 569"/>
                <a:gd name="T53" fmla="*/ 0 h 617"/>
                <a:gd name="T54" fmla="*/ 240 w 569"/>
                <a:gd name="T55" fmla="*/ 53 h 617"/>
                <a:gd name="T56" fmla="*/ 221 w 569"/>
                <a:gd name="T57" fmla="*/ 106 h 617"/>
                <a:gd name="T58" fmla="*/ 200 w 569"/>
                <a:gd name="T59" fmla="*/ 159 h 617"/>
                <a:gd name="T60" fmla="*/ 260 w 569"/>
                <a:gd name="T61" fmla="*/ 186 h 617"/>
                <a:gd name="T62" fmla="*/ 221 w 569"/>
                <a:gd name="T63" fmla="*/ 399 h 617"/>
                <a:gd name="T64" fmla="*/ 60 w 569"/>
                <a:gd name="T65" fmla="*/ 466 h 617"/>
                <a:gd name="T66" fmla="*/ 20 w 569"/>
                <a:gd name="T67" fmla="*/ 518 h 617"/>
                <a:gd name="T68" fmla="*/ 0 w 569"/>
                <a:gd name="T69" fmla="*/ 623 h 617"/>
                <a:gd name="T70" fmla="*/ 121 w 569"/>
                <a:gd name="T71" fmla="*/ 611 h 617"/>
                <a:gd name="T72" fmla="*/ 200 w 569"/>
                <a:gd name="T73" fmla="*/ 651 h 617"/>
                <a:gd name="T74" fmla="*/ 221 w 569"/>
                <a:gd name="T75" fmla="*/ 677 h 617"/>
                <a:gd name="T76" fmla="*/ 240 w 569"/>
                <a:gd name="T77" fmla="*/ 745 h 617"/>
                <a:gd name="T78" fmla="*/ 301 w 569"/>
                <a:gd name="T79" fmla="*/ 772 h 617"/>
                <a:gd name="T80" fmla="*/ 281 w 569"/>
                <a:gd name="T81" fmla="*/ 838 h 617"/>
                <a:gd name="T82" fmla="*/ 260 w 569"/>
                <a:gd name="T83" fmla="*/ 876 h 617"/>
                <a:gd name="T84" fmla="*/ 362 w 569"/>
                <a:gd name="T85" fmla="*/ 930 h 617"/>
                <a:gd name="T86" fmla="*/ 501 w 569"/>
                <a:gd name="T87" fmla="*/ 959 h 617"/>
                <a:gd name="T88" fmla="*/ 560 w 569"/>
                <a:gd name="T89" fmla="*/ 943 h 617"/>
                <a:gd name="T90" fmla="*/ 582 w 569"/>
                <a:gd name="T91" fmla="*/ 997 h 617"/>
                <a:gd name="T92" fmla="*/ 662 w 569"/>
                <a:gd name="T93" fmla="*/ 984 h 617"/>
                <a:gd name="T94" fmla="*/ 682 w 569"/>
                <a:gd name="T95" fmla="*/ 851 h 617"/>
                <a:gd name="T96" fmla="*/ 823 w 569"/>
                <a:gd name="T97" fmla="*/ 838 h 617"/>
                <a:gd name="T98" fmla="*/ 882 w 569"/>
                <a:gd name="T99" fmla="*/ 851 h 617"/>
                <a:gd name="T100" fmla="*/ 964 w 569"/>
                <a:gd name="T101" fmla="*/ 851 h 617"/>
                <a:gd name="T102" fmla="*/ 1043 w 569"/>
                <a:gd name="T103" fmla="*/ 866 h 617"/>
                <a:gd name="T104" fmla="*/ 1106 w 569"/>
                <a:gd name="T105" fmla="*/ 838 h 617"/>
                <a:gd name="T106" fmla="*/ 1227 w 569"/>
                <a:gd name="T107" fmla="*/ 784 h 617"/>
                <a:gd name="T108" fmla="*/ 1305 w 569"/>
                <a:gd name="T109" fmla="*/ 772 h 617"/>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569"/>
                <a:gd name="T166" fmla="*/ 0 h 617"/>
                <a:gd name="T167" fmla="*/ 569 w 569"/>
                <a:gd name="T168" fmla="*/ 617 h 617"/>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569" h="617">
                  <a:moveTo>
                    <a:pt x="520" y="464"/>
                  </a:moveTo>
                  <a:lnTo>
                    <a:pt x="528" y="448"/>
                  </a:lnTo>
                  <a:lnTo>
                    <a:pt x="568" y="448"/>
                  </a:lnTo>
                  <a:lnTo>
                    <a:pt x="560" y="416"/>
                  </a:lnTo>
                  <a:lnTo>
                    <a:pt x="552" y="400"/>
                  </a:lnTo>
                  <a:lnTo>
                    <a:pt x="528" y="408"/>
                  </a:lnTo>
                  <a:lnTo>
                    <a:pt x="504" y="400"/>
                  </a:lnTo>
                  <a:lnTo>
                    <a:pt x="496" y="384"/>
                  </a:lnTo>
                  <a:lnTo>
                    <a:pt x="464" y="384"/>
                  </a:lnTo>
                  <a:lnTo>
                    <a:pt x="464" y="360"/>
                  </a:lnTo>
                  <a:lnTo>
                    <a:pt x="464" y="344"/>
                  </a:lnTo>
                  <a:lnTo>
                    <a:pt x="480" y="320"/>
                  </a:lnTo>
                  <a:lnTo>
                    <a:pt x="448" y="288"/>
                  </a:lnTo>
                  <a:lnTo>
                    <a:pt x="472" y="248"/>
                  </a:lnTo>
                  <a:lnTo>
                    <a:pt x="472" y="216"/>
                  </a:lnTo>
                  <a:lnTo>
                    <a:pt x="424" y="224"/>
                  </a:lnTo>
                  <a:lnTo>
                    <a:pt x="424" y="184"/>
                  </a:lnTo>
                  <a:lnTo>
                    <a:pt x="416" y="176"/>
                  </a:lnTo>
                  <a:lnTo>
                    <a:pt x="432" y="160"/>
                  </a:lnTo>
                  <a:lnTo>
                    <a:pt x="448" y="168"/>
                  </a:lnTo>
                  <a:lnTo>
                    <a:pt x="464" y="152"/>
                  </a:lnTo>
                  <a:lnTo>
                    <a:pt x="512" y="160"/>
                  </a:lnTo>
                  <a:lnTo>
                    <a:pt x="528" y="136"/>
                  </a:lnTo>
                  <a:lnTo>
                    <a:pt x="512" y="112"/>
                  </a:lnTo>
                  <a:lnTo>
                    <a:pt x="488" y="128"/>
                  </a:lnTo>
                  <a:lnTo>
                    <a:pt x="464" y="112"/>
                  </a:lnTo>
                  <a:lnTo>
                    <a:pt x="464" y="64"/>
                  </a:lnTo>
                  <a:lnTo>
                    <a:pt x="432" y="64"/>
                  </a:lnTo>
                  <a:lnTo>
                    <a:pt x="424" y="96"/>
                  </a:lnTo>
                  <a:lnTo>
                    <a:pt x="408" y="96"/>
                  </a:lnTo>
                  <a:lnTo>
                    <a:pt x="408" y="120"/>
                  </a:lnTo>
                  <a:lnTo>
                    <a:pt x="384" y="144"/>
                  </a:lnTo>
                  <a:lnTo>
                    <a:pt x="368" y="144"/>
                  </a:lnTo>
                  <a:lnTo>
                    <a:pt x="368" y="240"/>
                  </a:lnTo>
                  <a:lnTo>
                    <a:pt x="344" y="240"/>
                  </a:lnTo>
                  <a:lnTo>
                    <a:pt x="336" y="224"/>
                  </a:lnTo>
                  <a:lnTo>
                    <a:pt x="320" y="240"/>
                  </a:lnTo>
                  <a:lnTo>
                    <a:pt x="288" y="240"/>
                  </a:lnTo>
                  <a:lnTo>
                    <a:pt x="288" y="232"/>
                  </a:lnTo>
                  <a:lnTo>
                    <a:pt x="272" y="224"/>
                  </a:lnTo>
                  <a:lnTo>
                    <a:pt x="272" y="192"/>
                  </a:lnTo>
                  <a:lnTo>
                    <a:pt x="232" y="104"/>
                  </a:lnTo>
                  <a:lnTo>
                    <a:pt x="216" y="104"/>
                  </a:lnTo>
                  <a:lnTo>
                    <a:pt x="216" y="112"/>
                  </a:lnTo>
                  <a:lnTo>
                    <a:pt x="200" y="88"/>
                  </a:lnTo>
                  <a:lnTo>
                    <a:pt x="208" y="72"/>
                  </a:lnTo>
                  <a:lnTo>
                    <a:pt x="176" y="32"/>
                  </a:lnTo>
                  <a:lnTo>
                    <a:pt x="160" y="40"/>
                  </a:lnTo>
                  <a:lnTo>
                    <a:pt x="152" y="80"/>
                  </a:lnTo>
                  <a:lnTo>
                    <a:pt x="136" y="80"/>
                  </a:lnTo>
                  <a:lnTo>
                    <a:pt x="136" y="64"/>
                  </a:lnTo>
                  <a:lnTo>
                    <a:pt x="136" y="0"/>
                  </a:lnTo>
                  <a:lnTo>
                    <a:pt x="120" y="16"/>
                  </a:lnTo>
                  <a:lnTo>
                    <a:pt x="112" y="0"/>
                  </a:lnTo>
                  <a:lnTo>
                    <a:pt x="96" y="16"/>
                  </a:lnTo>
                  <a:lnTo>
                    <a:pt x="96" y="32"/>
                  </a:lnTo>
                  <a:lnTo>
                    <a:pt x="104" y="64"/>
                  </a:lnTo>
                  <a:lnTo>
                    <a:pt x="88" y="64"/>
                  </a:lnTo>
                  <a:lnTo>
                    <a:pt x="72" y="64"/>
                  </a:lnTo>
                  <a:lnTo>
                    <a:pt x="80" y="96"/>
                  </a:lnTo>
                  <a:lnTo>
                    <a:pt x="80" y="112"/>
                  </a:lnTo>
                  <a:lnTo>
                    <a:pt x="104" y="112"/>
                  </a:lnTo>
                  <a:lnTo>
                    <a:pt x="104" y="168"/>
                  </a:lnTo>
                  <a:lnTo>
                    <a:pt x="88" y="240"/>
                  </a:lnTo>
                  <a:lnTo>
                    <a:pt x="40" y="272"/>
                  </a:lnTo>
                  <a:lnTo>
                    <a:pt x="24" y="280"/>
                  </a:lnTo>
                  <a:lnTo>
                    <a:pt x="16" y="288"/>
                  </a:lnTo>
                  <a:lnTo>
                    <a:pt x="8" y="312"/>
                  </a:lnTo>
                  <a:lnTo>
                    <a:pt x="8" y="360"/>
                  </a:lnTo>
                  <a:lnTo>
                    <a:pt x="0" y="376"/>
                  </a:lnTo>
                  <a:lnTo>
                    <a:pt x="32" y="376"/>
                  </a:lnTo>
                  <a:lnTo>
                    <a:pt x="48" y="368"/>
                  </a:lnTo>
                  <a:lnTo>
                    <a:pt x="88" y="376"/>
                  </a:lnTo>
                  <a:lnTo>
                    <a:pt x="80" y="392"/>
                  </a:lnTo>
                  <a:lnTo>
                    <a:pt x="72" y="392"/>
                  </a:lnTo>
                  <a:lnTo>
                    <a:pt x="88" y="408"/>
                  </a:lnTo>
                  <a:lnTo>
                    <a:pt x="80" y="432"/>
                  </a:lnTo>
                  <a:lnTo>
                    <a:pt x="96" y="448"/>
                  </a:lnTo>
                  <a:lnTo>
                    <a:pt x="120" y="448"/>
                  </a:lnTo>
                  <a:lnTo>
                    <a:pt x="120" y="464"/>
                  </a:lnTo>
                  <a:lnTo>
                    <a:pt x="112" y="472"/>
                  </a:lnTo>
                  <a:lnTo>
                    <a:pt x="112" y="504"/>
                  </a:lnTo>
                  <a:lnTo>
                    <a:pt x="96" y="504"/>
                  </a:lnTo>
                  <a:lnTo>
                    <a:pt x="104" y="528"/>
                  </a:lnTo>
                  <a:lnTo>
                    <a:pt x="144" y="528"/>
                  </a:lnTo>
                  <a:lnTo>
                    <a:pt x="144" y="560"/>
                  </a:lnTo>
                  <a:lnTo>
                    <a:pt x="160" y="568"/>
                  </a:lnTo>
                  <a:lnTo>
                    <a:pt x="200" y="576"/>
                  </a:lnTo>
                  <a:lnTo>
                    <a:pt x="216" y="560"/>
                  </a:lnTo>
                  <a:lnTo>
                    <a:pt x="224" y="568"/>
                  </a:lnTo>
                  <a:lnTo>
                    <a:pt x="216" y="592"/>
                  </a:lnTo>
                  <a:lnTo>
                    <a:pt x="232" y="600"/>
                  </a:lnTo>
                  <a:lnTo>
                    <a:pt x="264" y="616"/>
                  </a:lnTo>
                  <a:lnTo>
                    <a:pt x="264" y="592"/>
                  </a:lnTo>
                  <a:lnTo>
                    <a:pt x="264" y="520"/>
                  </a:lnTo>
                  <a:lnTo>
                    <a:pt x="272" y="512"/>
                  </a:lnTo>
                  <a:lnTo>
                    <a:pt x="320" y="512"/>
                  </a:lnTo>
                  <a:lnTo>
                    <a:pt x="328" y="504"/>
                  </a:lnTo>
                  <a:lnTo>
                    <a:pt x="344" y="504"/>
                  </a:lnTo>
                  <a:lnTo>
                    <a:pt x="352" y="512"/>
                  </a:lnTo>
                  <a:lnTo>
                    <a:pt x="376" y="504"/>
                  </a:lnTo>
                  <a:lnTo>
                    <a:pt x="384" y="512"/>
                  </a:lnTo>
                  <a:lnTo>
                    <a:pt x="392" y="504"/>
                  </a:lnTo>
                  <a:lnTo>
                    <a:pt x="416" y="520"/>
                  </a:lnTo>
                  <a:lnTo>
                    <a:pt x="416" y="504"/>
                  </a:lnTo>
                  <a:lnTo>
                    <a:pt x="440" y="504"/>
                  </a:lnTo>
                  <a:lnTo>
                    <a:pt x="480" y="496"/>
                  </a:lnTo>
                  <a:lnTo>
                    <a:pt x="488" y="472"/>
                  </a:lnTo>
                  <a:lnTo>
                    <a:pt x="504" y="464"/>
                  </a:lnTo>
                  <a:lnTo>
                    <a:pt x="520" y="464"/>
                  </a:lnTo>
                </a:path>
              </a:pathLst>
            </a:custGeom>
            <a:solidFill>
              <a:schemeClr val="tx1">
                <a:lumMod val="50000"/>
                <a:lumOff val="50000"/>
              </a:schemeClr>
            </a:solidFill>
            <a:ln w="9525" cmpd="sng">
              <a:solidFill>
                <a:srgbClr val="FFFFFF">
                  <a:alpha val="54118"/>
                </a:srgbClr>
              </a:solidFill>
              <a:bevel/>
              <a:headEnd/>
              <a:tailEnd/>
            </a:ln>
          </p:spPr>
          <p:txBody>
            <a:bodyPr/>
            <a:lstStyle/>
            <a:p>
              <a:pPr>
                <a:defRPr/>
              </a:pPr>
              <a:endParaRPr lang="zh-CN" altLang="zh-CN" sz="1200" b="1">
                <a:solidFill>
                  <a:srgbClr val="000000"/>
                </a:solidFill>
                <a:latin typeface="Impact MT Std" pitchFamily="34" charset="0"/>
                <a:ea typeface="微软雅黑" panose="020B0503020204020204" pitchFamily="34" charset="-122"/>
                <a:sym typeface="方正兰亭黑_GBK" pitchFamily="2" charset="-122"/>
              </a:endParaRPr>
            </a:p>
          </p:txBody>
        </p:sp>
        <p:sp>
          <p:nvSpPr>
            <p:cNvPr id="38" name="Freeform 20"/>
            <p:cNvSpPr>
              <a:spLocks noChangeArrowheads="1"/>
            </p:cNvSpPr>
            <p:nvPr/>
          </p:nvSpPr>
          <p:spPr bwMode="auto">
            <a:xfrm>
              <a:off x="161137" y="1997820"/>
              <a:ext cx="2037330" cy="1340095"/>
            </a:xfrm>
            <a:custGeom>
              <a:avLst/>
              <a:gdLst>
                <a:gd name="T0" fmla="*/ 2979 w 1209"/>
                <a:gd name="T1" fmla="*/ 1217 h 785"/>
                <a:gd name="T2" fmla="*/ 2919 w 1209"/>
                <a:gd name="T3" fmla="*/ 1217 h 785"/>
                <a:gd name="T4" fmla="*/ 2919 w 1209"/>
                <a:gd name="T5" fmla="*/ 1311 h 785"/>
                <a:gd name="T6" fmla="*/ 2797 w 1209"/>
                <a:gd name="T7" fmla="*/ 1270 h 785"/>
                <a:gd name="T8" fmla="*/ 2736 w 1209"/>
                <a:gd name="T9" fmla="*/ 1257 h 785"/>
                <a:gd name="T10" fmla="*/ 2577 w 1209"/>
                <a:gd name="T11" fmla="*/ 1204 h 785"/>
                <a:gd name="T12" fmla="*/ 2618 w 1209"/>
                <a:gd name="T13" fmla="*/ 1161 h 785"/>
                <a:gd name="T14" fmla="*/ 2595 w 1209"/>
                <a:gd name="T15" fmla="*/ 1138 h 785"/>
                <a:gd name="T16" fmla="*/ 2517 w 1209"/>
                <a:gd name="T17" fmla="*/ 1110 h 785"/>
                <a:gd name="T18" fmla="*/ 2456 w 1209"/>
                <a:gd name="T19" fmla="*/ 1138 h 785"/>
                <a:gd name="T20" fmla="*/ 2334 w 1209"/>
                <a:gd name="T21" fmla="*/ 1084 h 785"/>
                <a:gd name="T22" fmla="*/ 2094 w 1209"/>
                <a:gd name="T23" fmla="*/ 1161 h 785"/>
                <a:gd name="T24" fmla="*/ 2034 w 1209"/>
                <a:gd name="T25" fmla="*/ 1204 h 785"/>
                <a:gd name="T26" fmla="*/ 1834 w 1209"/>
                <a:gd name="T27" fmla="*/ 1230 h 785"/>
                <a:gd name="T28" fmla="*/ 1650 w 1209"/>
                <a:gd name="T29" fmla="*/ 1190 h 785"/>
                <a:gd name="T30" fmla="*/ 1590 w 1209"/>
                <a:gd name="T31" fmla="*/ 1138 h 785"/>
                <a:gd name="T32" fmla="*/ 1468 w 1209"/>
                <a:gd name="T33" fmla="*/ 1177 h 785"/>
                <a:gd name="T34" fmla="*/ 1349 w 1209"/>
                <a:gd name="T35" fmla="*/ 1217 h 785"/>
                <a:gd name="T36" fmla="*/ 1147 w 1209"/>
                <a:gd name="T37" fmla="*/ 1124 h 785"/>
                <a:gd name="T38" fmla="*/ 1027 w 1209"/>
                <a:gd name="T39" fmla="*/ 1069 h 785"/>
                <a:gd name="T40" fmla="*/ 907 w 1209"/>
                <a:gd name="T41" fmla="*/ 1044 h 785"/>
                <a:gd name="T42" fmla="*/ 806 w 1209"/>
                <a:gd name="T43" fmla="*/ 990 h 785"/>
                <a:gd name="T44" fmla="*/ 684 w 1209"/>
                <a:gd name="T45" fmla="*/ 869 h 785"/>
                <a:gd name="T46" fmla="*/ 623 w 1209"/>
                <a:gd name="T47" fmla="*/ 854 h 785"/>
                <a:gd name="T48" fmla="*/ 523 w 1209"/>
                <a:gd name="T49" fmla="*/ 762 h 785"/>
                <a:gd name="T50" fmla="*/ 402 w 1209"/>
                <a:gd name="T51" fmla="*/ 643 h 785"/>
                <a:gd name="T52" fmla="*/ 301 w 1209"/>
                <a:gd name="T53" fmla="*/ 682 h 785"/>
                <a:gd name="T54" fmla="*/ 162 w 1209"/>
                <a:gd name="T55" fmla="*/ 549 h 785"/>
                <a:gd name="T56" fmla="*/ 79 w 1209"/>
                <a:gd name="T57" fmla="*/ 454 h 785"/>
                <a:gd name="T58" fmla="*/ 0 w 1209"/>
                <a:gd name="T59" fmla="*/ 429 h 785"/>
                <a:gd name="T60" fmla="*/ 41 w 1209"/>
                <a:gd name="T61" fmla="*/ 294 h 785"/>
                <a:gd name="T62" fmla="*/ 121 w 1209"/>
                <a:gd name="T63" fmla="*/ 321 h 785"/>
                <a:gd name="T64" fmla="*/ 200 w 1209"/>
                <a:gd name="T65" fmla="*/ 307 h 785"/>
                <a:gd name="T66" fmla="*/ 200 w 1209"/>
                <a:gd name="T67" fmla="*/ 214 h 785"/>
                <a:gd name="T68" fmla="*/ 141 w 1209"/>
                <a:gd name="T69" fmla="*/ 160 h 785"/>
                <a:gd name="T70" fmla="*/ 200 w 1209"/>
                <a:gd name="T71" fmla="*/ 80 h 785"/>
                <a:gd name="T72" fmla="*/ 384 w 1209"/>
                <a:gd name="T73" fmla="*/ 66 h 785"/>
                <a:gd name="T74" fmla="*/ 523 w 1209"/>
                <a:gd name="T75" fmla="*/ 13 h 785"/>
                <a:gd name="T76" fmla="*/ 723 w 1209"/>
                <a:gd name="T77" fmla="*/ 27 h 785"/>
                <a:gd name="T78" fmla="*/ 866 w 1209"/>
                <a:gd name="T79" fmla="*/ 93 h 785"/>
                <a:gd name="T80" fmla="*/ 1087 w 1209"/>
                <a:gd name="T81" fmla="*/ 93 h 785"/>
                <a:gd name="T82" fmla="*/ 1329 w 1209"/>
                <a:gd name="T83" fmla="*/ 66 h 785"/>
                <a:gd name="T84" fmla="*/ 1672 w 1209"/>
                <a:gd name="T85" fmla="*/ 93 h 785"/>
                <a:gd name="T86" fmla="*/ 1791 w 1209"/>
                <a:gd name="T87" fmla="*/ 122 h 785"/>
                <a:gd name="T88" fmla="*/ 1771 w 1209"/>
                <a:gd name="T89" fmla="*/ 160 h 785"/>
                <a:gd name="T90" fmla="*/ 1834 w 1209"/>
                <a:gd name="T91" fmla="*/ 227 h 785"/>
                <a:gd name="T92" fmla="*/ 1791 w 1209"/>
                <a:gd name="T93" fmla="*/ 307 h 785"/>
                <a:gd name="T94" fmla="*/ 1751 w 1209"/>
                <a:gd name="T95" fmla="*/ 416 h 785"/>
                <a:gd name="T96" fmla="*/ 1851 w 1209"/>
                <a:gd name="T97" fmla="*/ 535 h 785"/>
                <a:gd name="T98" fmla="*/ 2094 w 1209"/>
                <a:gd name="T99" fmla="*/ 615 h 785"/>
                <a:gd name="T100" fmla="*/ 2355 w 1209"/>
                <a:gd name="T101" fmla="*/ 695 h 785"/>
                <a:gd name="T102" fmla="*/ 2497 w 1209"/>
                <a:gd name="T103" fmla="*/ 708 h 785"/>
                <a:gd name="T104" fmla="*/ 2535 w 1209"/>
                <a:gd name="T105" fmla="*/ 804 h 785"/>
                <a:gd name="T106" fmla="*/ 2618 w 1209"/>
                <a:gd name="T107" fmla="*/ 830 h 785"/>
                <a:gd name="T108" fmla="*/ 2655 w 1209"/>
                <a:gd name="T109" fmla="*/ 790 h 785"/>
                <a:gd name="T110" fmla="*/ 2718 w 1209"/>
                <a:gd name="T111" fmla="*/ 804 h 785"/>
                <a:gd name="T112" fmla="*/ 2756 w 1209"/>
                <a:gd name="T113" fmla="*/ 776 h 785"/>
                <a:gd name="T114" fmla="*/ 2857 w 1209"/>
                <a:gd name="T115" fmla="*/ 737 h 785"/>
                <a:gd name="T116" fmla="*/ 2960 w 1209"/>
                <a:gd name="T117" fmla="*/ 762 h 785"/>
                <a:gd name="T118" fmla="*/ 3039 w 1209"/>
                <a:gd name="T119" fmla="*/ 895 h 785"/>
                <a:gd name="T120" fmla="*/ 3039 w 1209"/>
                <a:gd name="T121" fmla="*/ 963 h 785"/>
                <a:gd name="T122" fmla="*/ 3019 w 1209"/>
                <a:gd name="T123" fmla="*/ 1190 h 78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209"/>
                <a:gd name="T187" fmla="*/ 0 h 785"/>
                <a:gd name="T188" fmla="*/ 1209 w 1209"/>
                <a:gd name="T189" fmla="*/ 785 h 78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209" h="785">
                  <a:moveTo>
                    <a:pt x="1200" y="712"/>
                  </a:moveTo>
                  <a:lnTo>
                    <a:pt x="1184" y="728"/>
                  </a:lnTo>
                  <a:lnTo>
                    <a:pt x="1176" y="712"/>
                  </a:lnTo>
                  <a:lnTo>
                    <a:pt x="1160" y="728"/>
                  </a:lnTo>
                  <a:lnTo>
                    <a:pt x="1168" y="776"/>
                  </a:lnTo>
                  <a:lnTo>
                    <a:pt x="1160" y="784"/>
                  </a:lnTo>
                  <a:lnTo>
                    <a:pt x="1136" y="776"/>
                  </a:lnTo>
                  <a:lnTo>
                    <a:pt x="1112" y="760"/>
                  </a:lnTo>
                  <a:lnTo>
                    <a:pt x="1112" y="744"/>
                  </a:lnTo>
                  <a:lnTo>
                    <a:pt x="1088" y="752"/>
                  </a:lnTo>
                  <a:lnTo>
                    <a:pt x="1024" y="728"/>
                  </a:lnTo>
                  <a:lnTo>
                    <a:pt x="1024" y="720"/>
                  </a:lnTo>
                  <a:lnTo>
                    <a:pt x="1040" y="712"/>
                  </a:lnTo>
                  <a:lnTo>
                    <a:pt x="1040" y="696"/>
                  </a:lnTo>
                  <a:lnTo>
                    <a:pt x="1024" y="688"/>
                  </a:lnTo>
                  <a:lnTo>
                    <a:pt x="1032" y="680"/>
                  </a:lnTo>
                  <a:lnTo>
                    <a:pt x="1016" y="656"/>
                  </a:lnTo>
                  <a:lnTo>
                    <a:pt x="1000" y="664"/>
                  </a:lnTo>
                  <a:lnTo>
                    <a:pt x="984" y="672"/>
                  </a:lnTo>
                  <a:lnTo>
                    <a:pt x="976" y="680"/>
                  </a:lnTo>
                  <a:lnTo>
                    <a:pt x="960" y="680"/>
                  </a:lnTo>
                  <a:lnTo>
                    <a:pt x="928" y="648"/>
                  </a:lnTo>
                  <a:lnTo>
                    <a:pt x="864" y="696"/>
                  </a:lnTo>
                  <a:lnTo>
                    <a:pt x="832" y="696"/>
                  </a:lnTo>
                  <a:lnTo>
                    <a:pt x="824" y="720"/>
                  </a:lnTo>
                  <a:lnTo>
                    <a:pt x="808" y="720"/>
                  </a:lnTo>
                  <a:lnTo>
                    <a:pt x="760" y="744"/>
                  </a:lnTo>
                  <a:lnTo>
                    <a:pt x="728" y="736"/>
                  </a:lnTo>
                  <a:lnTo>
                    <a:pt x="712" y="712"/>
                  </a:lnTo>
                  <a:lnTo>
                    <a:pt x="656" y="712"/>
                  </a:lnTo>
                  <a:lnTo>
                    <a:pt x="664" y="688"/>
                  </a:lnTo>
                  <a:lnTo>
                    <a:pt x="632" y="680"/>
                  </a:lnTo>
                  <a:lnTo>
                    <a:pt x="600" y="680"/>
                  </a:lnTo>
                  <a:lnTo>
                    <a:pt x="584" y="704"/>
                  </a:lnTo>
                  <a:lnTo>
                    <a:pt x="552" y="728"/>
                  </a:lnTo>
                  <a:lnTo>
                    <a:pt x="536" y="728"/>
                  </a:lnTo>
                  <a:lnTo>
                    <a:pt x="544" y="680"/>
                  </a:lnTo>
                  <a:lnTo>
                    <a:pt x="456" y="672"/>
                  </a:lnTo>
                  <a:lnTo>
                    <a:pt x="424" y="640"/>
                  </a:lnTo>
                  <a:lnTo>
                    <a:pt x="408" y="640"/>
                  </a:lnTo>
                  <a:lnTo>
                    <a:pt x="392" y="648"/>
                  </a:lnTo>
                  <a:lnTo>
                    <a:pt x="360" y="624"/>
                  </a:lnTo>
                  <a:lnTo>
                    <a:pt x="336" y="600"/>
                  </a:lnTo>
                  <a:lnTo>
                    <a:pt x="320" y="592"/>
                  </a:lnTo>
                  <a:lnTo>
                    <a:pt x="280" y="544"/>
                  </a:lnTo>
                  <a:lnTo>
                    <a:pt x="272" y="520"/>
                  </a:lnTo>
                  <a:lnTo>
                    <a:pt x="264" y="512"/>
                  </a:lnTo>
                  <a:lnTo>
                    <a:pt x="248" y="512"/>
                  </a:lnTo>
                  <a:lnTo>
                    <a:pt x="224" y="464"/>
                  </a:lnTo>
                  <a:lnTo>
                    <a:pt x="208" y="456"/>
                  </a:lnTo>
                  <a:lnTo>
                    <a:pt x="192" y="424"/>
                  </a:lnTo>
                  <a:lnTo>
                    <a:pt x="160" y="384"/>
                  </a:lnTo>
                  <a:lnTo>
                    <a:pt x="144" y="384"/>
                  </a:lnTo>
                  <a:lnTo>
                    <a:pt x="120" y="408"/>
                  </a:lnTo>
                  <a:lnTo>
                    <a:pt x="96" y="376"/>
                  </a:lnTo>
                  <a:lnTo>
                    <a:pt x="64" y="328"/>
                  </a:lnTo>
                  <a:lnTo>
                    <a:pt x="40" y="304"/>
                  </a:lnTo>
                  <a:lnTo>
                    <a:pt x="32" y="272"/>
                  </a:lnTo>
                  <a:lnTo>
                    <a:pt x="8" y="280"/>
                  </a:lnTo>
                  <a:lnTo>
                    <a:pt x="0" y="256"/>
                  </a:lnTo>
                  <a:lnTo>
                    <a:pt x="8" y="248"/>
                  </a:lnTo>
                  <a:lnTo>
                    <a:pt x="16" y="176"/>
                  </a:lnTo>
                  <a:lnTo>
                    <a:pt x="32" y="168"/>
                  </a:lnTo>
                  <a:lnTo>
                    <a:pt x="48" y="192"/>
                  </a:lnTo>
                  <a:lnTo>
                    <a:pt x="64" y="184"/>
                  </a:lnTo>
                  <a:lnTo>
                    <a:pt x="80" y="184"/>
                  </a:lnTo>
                  <a:lnTo>
                    <a:pt x="72" y="144"/>
                  </a:lnTo>
                  <a:lnTo>
                    <a:pt x="80" y="128"/>
                  </a:lnTo>
                  <a:lnTo>
                    <a:pt x="56" y="120"/>
                  </a:lnTo>
                  <a:lnTo>
                    <a:pt x="56" y="96"/>
                  </a:lnTo>
                  <a:lnTo>
                    <a:pt x="64" y="56"/>
                  </a:lnTo>
                  <a:lnTo>
                    <a:pt x="80" y="48"/>
                  </a:lnTo>
                  <a:lnTo>
                    <a:pt x="120" y="56"/>
                  </a:lnTo>
                  <a:lnTo>
                    <a:pt x="152" y="40"/>
                  </a:lnTo>
                  <a:lnTo>
                    <a:pt x="176" y="0"/>
                  </a:lnTo>
                  <a:lnTo>
                    <a:pt x="208" y="8"/>
                  </a:lnTo>
                  <a:lnTo>
                    <a:pt x="272" y="32"/>
                  </a:lnTo>
                  <a:lnTo>
                    <a:pt x="288" y="16"/>
                  </a:lnTo>
                  <a:lnTo>
                    <a:pt x="336" y="24"/>
                  </a:lnTo>
                  <a:lnTo>
                    <a:pt x="344" y="56"/>
                  </a:lnTo>
                  <a:lnTo>
                    <a:pt x="408" y="72"/>
                  </a:lnTo>
                  <a:lnTo>
                    <a:pt x="432" y="56"/>
                  </a:lnTo>
                  <a:lnTo>
                    <a:pt x="504" y="56"/>
                  </a:lnTo>
                  <a:lnTo>
                    <a:pt x="528" y="40"/>
                  </a:lnTo>
                  <a:lnTo>
                    <a:pt x="640" y="32"/>
                  </a:lnTo>
                  <a:lnTo>
                    <a:pt x="664" y="56"/>
                  </a:lnTo>
                  <a:lnTo>
                    <a:pt x="696" y="64"/>
                  </a:lnTo>
                  <a:lnTo>
                    <a:pt x="712" y="72"/>
                  </a:lnTo>
                  <a:lnTo>
                    <a:pt x="720" y="88"/>
                  </a:lnTo>
                  <a:lnTo>
                    <a:pt x="704" y="96"/>
                  </a:lnTo>
                  <a:lnTo>
                    <a:pt x="728" y="104"/>
                  </a:lnTo>
                  <a:lnTo>
                    <a:pt x="728" y="136"/>
                  </a:lnTo>
                  <a:lnTo>
                    <a:pt x="704" y="168"/>
                  </a:lnTo>
                  <a:lnTo>
                    <a:pt x="712" y="184"/>
                  </a:lnTo>
                  <a:lnTo>
                    <a:pt x="704" y="232"/>
                  </a:lnTo>
                  <a:lnTo>
                    <a:pt x="696" y="248"/>
                  </a:lnTo>
                  <a:lnTo>
                    <a:pt x="712" y="296"/>
                  </a:lnTo>
                  <a:lnTo>
                    <a:pt x="736" y="320"/>
                  </a:lnTo>
                  <a:lnTo>
                    <a:pt x="784" y="320"/>
                  </a:lnTo>
                  <a:lnTo>
                    <a:pt x="832" y="368"/>
                  </a:lnTo>
                  <a:lnTo>
                    <a:pt x="864" y="376"/>
                  </a:lnTo>
                  <a:lnTo>
                    <a:pt x="936" y="416"/>
                  </a:lnTo>
                  <a:lnTo>
                    <a:pt x="968" y="400"/>
                  </a:lnTo>
                  <a:lnTo>
                    <a:pt x="992" y="424"/>
                  </a:lnTo>
                  <a:lnTo>
                    <a:pt x="1016" y="448"/>
                  </a:lnTo>
                  <a:lnTo>
                    <a:pt x="1008" y="480"/>
                  </a:lnTo>
                  <a:lnTo>
                    <a:pt x="1040" y="480"/>
                  </a:lnTo>
                  <a:lnTo>
                    <a:pt x="1040" y="496"/>
                  </a:lnTo>
                  <a:lnTo>
                    <a:pt x="1064" y="496"/>
                  </a:lnTo>
                  <a:lnTo>
                    <a:pt x="1056" y="472"/>
                  </a:lnTo>
                  <a:lnTo>
                    <a:pt x="1072" y="472"/>
                  </a:lnTo>
                  <a:lnTo>
                    <a:pt x="1080" y="480"/>
                  </a:lnTo>
                  <a:lnTo>
                    <a:pt x="1096" y="480"/>
                  </a:lnTo>
                  <a:lnTo>
                    <a:pt x="1096" y="464"/>
                  </a:lnTo>
                  <a:lnTo>
                    <a:pt x="1120" y="464"/>
                  </a:lnTo>
                  <a:lnTo>
                    <a:pt x="1136" y="440"/>
                  </a:lnTo>
                  <a:lnTo>
                    <a:pt x="1152" y="432"/>
                  </a:lnTo>
                  <a:lnTo>
                    <a:pt x="1176" y="456"/>
                  </a:lnTo>
                  <a:lnTo>
                    <a:pt x="1176" y="480"/>
                  </a:lnTo>
                  <a:lnTo>
                    <a:pt x="1208" y="536"/>
                  </a:lnTo>
                  <a:lnTo>
                    <a:pt x="1192" y="544"/>
                  </a:lnTo>
                  <a:lnTo>
                    <a:pt x="1208" y="576"/>
                  </a:lnTo>
                  <a:lnTo>
                    <a:pt x="1208" y="608"/>
                  </a:lnTo>
                  <a:lnTo>
                    <a:pt x="1200" y="712"/>
                  </a:lnTo>
                </a:path>
              </a:pathLst>
            </a:custGeom>
            <a:grpFill/>
            <a:ln w="9525" cmpd="sng">
              <a:solidFill>
                <a:srgbClr val="FFFFFF">
                  <a:alpha val="54118"/>
                </a:srgbClr>
              </a:solidFill>
              <a:bevel/>
              <a:headEnd/>
              <a:tailEnd/>
            </a:ln>
          </p:spPr>
          <p:txBody>
            <a:bodyPr/>
            <a:lstStyle/>
            <a:p>
              <a:pPr>
                <a:defRPr/>
              </a:pPr>
              <a:endParaRPr lang="zh-CN" altLang="zh-CN" sz="1200" b="1">
                <a:solidFill>
                  <a:srgbClr val="000000"/>
                </a:solidFill>
                <a:latin typeface="Impact MT Std" pitchFamily="34" charset="0"/>
                <a:ea typeface="微软雅黑" panose="020B0503020204020204" pitchFamily="34" charset="-122"/>
                <a:sym typeface="方正兰亭黑_GBK" pitchFamily="2" charset="-122"/>
              </a:endParaRPr>
            </a:p>
          </p:txBody>
        </p:sp>
        <p:sp>
          <p:nvSpPr>
            <p:cNvPr id="39" name="Freeform 21"/>
            <p:cNvSpPr>
              <a:spLocks noChangeArrowheads="1"/>
            </p:cNvSpPr>
            <p:nvPr/>
          </p:nvSpPr>
          <p:spPr bwMode="auto">
            <a:xfrm>
              <a:off x="2075162" y="2546180"/>
              <a:ext cx="1279286" cy="1079778"/>
            </a:xfrm>
            <a:custGeom>
              <a:avLst/>
              <a:gdLst>
                <a:gd name="T0" fmla="*/ 1730 w 761"/>
                <a:gd name="T1" fmla="*/ 812 h 633"/>
                <a:gd name="T2" fmla="*/ 1670 w 761"/>
                <a:gd name="T3" fmla="*/ 838 h 633"/>
                <a:gd name="T4" fmla="*/ 1630 w 761"/>
                <a:gd name="T5" fmla="*/ 812 h 633"/>
                <a:gd name="T6" fmla="*/ 1512 w 761"/>
                <a:gd name="T7" fmla="*/ 719 h 633"/>
                <a:gd name="T8" fmla="*/ 1453 w 761"/>
                <a:gd name="T9" fmla="*/ 707 h 633"/>
                <a:gd name="T10" fmla="*/ 1371 w 761"/>
                <a:gd name="T11" fmla="*/ 732 h 633"/>
                <a:gd name="T12" fmla="*/ 1332 w 761"/>
                <a:gd name="T13" fmla="*/ 786 h 633"/>
                <a:gd name="T14" fmla="*/ 1273 w 761"/>
                <a:gd name="T15" fmla="*/ 773 h 633"/>
                <a:gd name="T16" fmla="*/ 1173 w 761"/>
                <a:gd name="T17" fmla="*/ 786 h 633"/>
                <a:gd name="T18" fmla="*/ 1254 w 761"/>
                <a:gd name="T19" fmla="*/ 825 h 633"/>
                <a:gd name="T20" fmla="*/ 1133 w 761"/>
                <a:gd name="T21" fmla="*/ 880 h 633"/>
                <a:gd name="T22" fmla="*/ 1035 w 761"/>
                <a:gd name="T23" fmla="*/ 867 h 633"/>
                <a:gd name="T24" fmla="*/ 974 w 761"/>
                <a:gd name="T25" fmla="*/ 759 h 633"/>
                <a:gd name="T26" fmla="*/ 894 w 761"/>
                <a:gd name="T27" fmla="*/ 812 h 633"/>
                <a:gd name="T28" fmla="*/ 834 w 761"/>
                <a:gd name="T29" fmla="*/ 838 h 633"/>
                <a:gd name="T30" fmla="*/ 735 w 761"/>
                <a:gd name="T31" fmla="*/ 894 h 633"/>
                <a:gd name="T32" fmla="*/ 675 w 761"/>
                <a:gd name="T33" fmla="*/ 1052 h 633"/>
                <a:gd name="T34" fmla="*/ 619 w 761"/>
                <a:gd name="T35" fmla="*/ 1052 h 633"/>
                <a:gd name="T36" fmla="*/ 537 w 761"/>
                <a:gd name="T37" fmla="*/ 1039 h 633"/>
                <a:gd name="T38" fmla="*/ 498 w 761"/>
                <a:gd name="T39" fmla="*/ 960 h 633"/>
                <a:gd name="T40" fmla="*/ 360 w 761"/>
                <a:gd name="T41" fmla="*/ 825 h 633"/>
                <a:gd name="T42" fmla="*/ 319 w 761"/>
                <a:gd name="T43" fmla="*/ 800 h 633"/>
                <a:gd name="T44" fmla="*/ 259 w 761"/>
                <a:gd name="T45" fmla="*/ 707 h 633"/>
                <a:gd name="T46" fmla="*/ 199 w 761"/>
                <a:gd name="T47" fmla="*/ 773 h 633"/>
                <a:gd name="T48" fmla="*/ 179 w 761"/>
                <a:gd name="T49" fmla="*/ 414 h 633"/>
                <a:gd name="T50" fmla="*/ 179 w 761"/>
                <a:gd name="T51" fmla="*/ 359 h 633"/>
                <a:gd name="T52" fmla="*/ 101 w 761"/>
                <a:gd name="T53" fmla="*/ 227 h 633"/>
                <a:gd name="T54" fmla="*/ 0 w 761"/>
                <a:gd name="T55" fmla="*/ 173 h 633"/>
                <a:gd name="T56" fmla="*/ 20 w 761"/>
                <a:gd name="T57" fmla="*/ 106 h 633"/>
                <a:gd name="T58" fmla="*/ 41 w 761"/>
                <a:gd name="T59" fmla="*/ 53 h 633"/>
                <a:gd name="T60" fmla="*/ 79 w 761"/>
                <a:gd name="T61" fmla="*/ 0 h 633"/>
                <a:gd name="T62" fmla="*/ 158 w 761"/>
                <a:gd name="T63" fmla="*/ 27 h 633"/>
                <a:gd name="T64" fmla="*/ 218 w 761"/>
                <a:gd name="T65" fmla="*/ 135 h 633"/>
                <a:gd name="T66" fmla="*/ 319 w 761"/>
                <a:gd name="T67" fmla="*/ 200 h 633"/>
                <a:gd name="T68" fmla="*/ 377 w 761"/>
                <a:gd name="T69" fmla="*/ 173 h 633"/>
                <a:gd name="T70" fmla="*/ 438 w 761"/>
                <a:gd name="T71" fmla="*/ 214 h 633"/>
                <a:gd name="T72" fmla="*/ 558 w 761"/>
                <a:gd name="T73" fmla="*/ 159 h 633"/>
                <a:gd name="T74" fmla="*/ 716 w 761"/>
                <a:gd name="T75" fmla="*/ 159 h 633"/>
                <a:gd name="T76" fmla="*/ 735 w 761"/>
                <a:gd name="T77" fmla="*/ 66 h 633"/>
                <a:gd name="T78" fmla="*/ 795 w 761"/>
                <a:gd name="T79" fmla="*/ 53 h 633"/>
                <a:gd name="T80" fmla="*/ 855 w 761"/>
                <a:gd name="T81" fmla="*/ 80 h 633"/>
                <a:gd name="T82" fmla="*/ 995 w 761"/>
                <a:gd name="T83" fmla="*/ 122 h 633"/>
                <a:gd name="T84" fmla="*/ 1035 w 761"/>
                <a:gd name="T85" fmla="*/ 227 h 633"/>
                <a:gd name="T86" fmla="*/ 1173 w 761"/>
                <a:gd name="T87" fmla="*/ 266 h 633"/>
                <a:gd name="T88" fmla="*/ 1273 w 761"/>
                <a:gd name="T89" fmla="*/ 227 h 633"/>
                <a:gd name="T90" fmla="*/ 1371 w 761"/>
                <a:gd name="T91" fmla="*/ 239 h 633"/>
                <a:gd name="T92" fmla="*/ 1554 w 761"/>
                <a:gd name="T93" fmla="*/ 307 h 633"/>
                <a:gd name="T94" fmla="*/ 1752 w 761"/>
                <a:gd name="T95" fmla="*/ 374 h 633"/>
                <a:gd name="T96" fmla="*/ 1890 w 761"/>
                <a:gd name="T97" fmla="*/ 427 h 633"/>
                <a:gd name="T98" fmla="*/ 1850 w 761"/>
                <a:gd name="T99" fmla="*/ 493 h 633"/>
                <a:gd name="T100" fmla="*/ 1651 w 761"/>
                <a:gd name="T101" fmla="*/ 520 h 633"/>
                <a:gd name="T102" fmla="*/ 1609 w 761"/>
                <a:gd name="T103" fmla="*/ 559 h 633"/>
                <a:gd name="T104" fmla="*/ 1630 w 761"/>
                <a:gd name="T105" fmla="*/ 600 h 633"/>
                <a:gd name="T106" fmla="*/ 1630 w 761"/>
                <a:gd name="T107" fmla="*/ 627 h 633"/>
                <a:gd name="T108" fmla="*/ 1752 w 761"/>
                <a:gd name="T109" fmla="*/ 759 h 633"/>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761"/>
                <a:gd name="T166" fmla="*/ 0 h 633"/>
                <a:gd name="T167" fmla="*/ 761 w 761"/>
                <a:gd name="T168" fmla="*/ 633 h 633"/>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761" h="633">
                  <a:moveTo>
                    <a:pt x="696" y="480"/>
                  </a:moveTo>
                  <a:lnTo>
                    <a:pt x="696" y="488"/>
                  </a:lnTo>
                  <a:lnTo>
                    <a:pt x="688" y="504"/>
                  </a:lnTo>
                  <a:lnTo>
                    <a:pt x="672" y="504"/>
                  </a:lnTo>
                  <a:lnTo>
                    <a:pt x="664" y="488"/>
                  </a:lnTo>
                  <a:lnTo>
                    <a:pt x="656" y="488"/>
                  </a:lnTo>
                  <a:lnTo>
                    <a:pt x="632" y="432"/>
                  </a:lnTo>
                  <a:lnTo>
                    <a:pt x="608" y="432"/>
                  </a:lnTo>
                  <a:lnTo>
                    <a:pt x="592" y="416"/>
                  </a:lnTo>
                  <a:lnTo>
                    <a:pt x="584" y="424"/>
                  </a:lnTo>
                  <a:lnTo>
                    <a:pt x="576" y="456"/>
                  </a:lnTo>
                  <a:lnTo>
                    <a:pt x="552" y="440"/>
                  </a:lnTo>
                  <a:lnTo>
                    <a:pt x="552" y="464"/>
                  </a:lnTo>
                  <a:lnTo>
                    <a:pt x="536" y="472"/>
                  </a:lnTo>
                  <a:lnTo>
                    <a:pt x="528" y="464"/>
                  </a:lnTo>
                  <a:lnTo>
                    <a:pt x="512" y="464"/>
                  </a:lnTo>
                  <a:lnTo>
                    <a:pt x="488" y="456"/>
                  </a:lnTo>
                  <a:lnTo>
                    <a:pt x="472" y="472"/>
                  </a:lnTo>
                  <a:lnTo>
                    <a:pt x="480" y="496"/>
                  </a:lnTo>
                  <a:lnTo>
                    <a:pt x="504" y="496"/>
                  </a:lnTo>
                  <a:lnTo>
                    <a:pt x="512" y="528"/>
                  </a:lnTo>
                  <a:lnTo>
                    <a:pt x="456" y="528"/>
                  </a:lnTo>
                  <a:lnTo>
                    <a:pt x="440" y="504"/>
                  </a:lnTo>
                  <a:lnTo>
                    <a:pt x="416" y="520"/>
                  </a:lnTo>
                  <a:lnTo>
                    <a:pt x="392" y="504"/>
                  </a:lnTo>
                  <a:lnTo>
                    <a:pt x="392" y="456"/>
                  </a:lnTo>
                  <a:lnTo>
                    <a:pt x="360" y="456"/>
                  </a:lnTo>
                  <a:lnTo>
                    <a:pt x="360" y="488"/>
                  </a:lnTo>
                  <a:lnTo>
                    <a:pt x="336" y="496"/>
                  </a:lnTo>
                  <a:lnTo>
                    <a:pt x="336" y="504"/>
                  </a:lnTo>
                  <a:lnTo>
                    <a:pt x="312" y="536"/>
                  </a:lnTo>
                  <a:lnTo>
                    <a:pt x="296" y="536"/>
                  </a:lnTo>
                  <a:lnTo>
                    <a:pt x="296" y="632"/>
                  </a:lnTo>
                  <a:lnTo>
                    <a:pt x="272" y="632"/>
                  </a:lnTo>
                  <a:lnTo>
                    <a:pt x="264" y="616"/>
                  </a:lnTo>
                  <a:lnTo>
                    <a:pt x="248" y="632"/>
                  </a:lnTo>
                  <a:lnTo>
                    <a:pt x="216" y="632"/>
                  </a:lnTo>
                  <a:lnTo>
                    <a:pt x="216" y="624"/>
                  </a:lnTo>
                  <a:lnTo>
                    <a:pt x="200" y="616"/>
                  </a:lnTo>
                  <a:lnTo>
                    <a:pt x="200" y="576"/>
                  </a:lnTo>
                  <a:lnTo>
                    <a:pt x="160" y="496"/>
                  </a:lnTo>
                  <a:lnTo>
                    <a:pt x="144" y="496"/>
                  </a:lnTo>
                  <a:lnTo>
                    <a:pt x="144" y="504"/>
                  </a:lnTo>
                  <a:lnTo>
                    <a:pt x="128" y="480"/>
                  </a:lnTo>
                  <a:lnTo>
                    <a:pt x="136" y="472"/>
                  </a:lnTo>
                  <a:lnTo>
                    <a:pt x="104" y="424"/>
                  </a:lnTo>
                  <a:lnTo>
                    <a:pt x="88" y="432"/>
                  </a:lnTo>
                  <a:lnTo>
                    <a:pt x="80" y="464"/>
                  </a:lnTo>
                  <a:lnTo>
                    <a:pt x="64" y="472"/>
                  </a:lnTo>
                  <a:lnTo>
                    <a:pt x="72" y="248"/>
                  </a:lnTo>
                  <a:lnTo>
                    <a:pt x="56" y="224"/>
                  </a:lnTo>
                  <a:lnTo>
                    <a:pt x="72" y="216"/>
                  </a:lnTo>
                  <a:lnTo>
                    <a:pt x="40" y="160"/>
                  </a:lnTo>
                  <a:lnTo>
                    <a:pt x="40" y="136"/>
                  </a:lnTo>
                  <a:lnTo>
                    <a:pt x="16" y="112"/>
                  </a:lnTo>
                  <a:lnTo>
                    <a:pt x="0" y="104"/>
                  </a:lnTo>
                  <a:lnTo>
                    <a:pt x="0" y="96"/>
                  </a:lnTo>
                  <a:lnTo>
                    <a:pt x="8" y="64"/>
                  </a:lnTo>
                  <a:lnTo>
                    <a:pt x="24" y="48"/>
                  </a:lnTo>
                  <a:lnTo>
                    <a:pt x="16" y="32"/>
                  </a:lnTo>
                  <a:lnTo>
                    <a:pt x="16" y="0"/>
                  </a:lnTo>
                  <a:lnTo>
                    <a:pt x="32" y="0"/>
                  </a:lnTo>
                  <a:lnTo>
                    <a:pt x="40" y="16"/>
                  </a:lnTo>
                  <a:lnTo>
                    <a:pt x="64" y="16"/>
                  </a:lnTo>
                  <a:lnTo>
                    <a:pt x="88" y="40"/>
                  </a:lnTo>
                  <a:lnTo>
                    <a:pt x="88" y="80"/>
                  </a:lnTo>
                  <a:lnTo>
                    <a:pt x="104" y="80"/>
                  </a:lnTo>
                  <a:lnTo>
                    <a:pt x="128" y="120"/>
                  </a:lnTo>
                  <a:lnTo>
                    <a:pt x="152" y="112"/>
                  </a:lnTo>
                  <a:lnTo>
                    <a:pt x="152" y="104"/>
                  </a:lnTo>
                  <a:lnTo>
                    <a:pt x="160" y="112"/>
                  </a:lnTo>
                  <a:lnTo>
                    <a:pt x="176" y="128"/>
                  </a:lnTo>
                  <a:lnTo>
                    <a:pt x="216" y="128"/>
                  </a:lnTo>
                  <a:lnTo>
                    <a:pt x="224" y="96"/>
                  </a:lnTo>
                  <a:lnTo>
                    <a:pt x="256" y="88"/>
                  </a:lnTo>
                  <a:lnTo>
                    <a:pt x="288" y="96"/>
                  </a:lnTo>
                  <a:lnTo>
                    <a:pt x="304" y="72"/>
                  </a:lnTo>
                  <a:lnTo>
                    <a:pt x="296" y="40"/>
                  </a:lnTo>
                  <a:lnTo>
                    <a:pt x="296" y="32"/>
                  </a:lnTo>
                  <a:lnTo>
                    <a:pt x="320" y="32"/>
                  </a:lnTo>
                  <a:lnTo>
                    <a:pt x="336" y="24"/>
                  </a:lnTo>
                  <a:lnTo>
                    <a:pt x="344" y="48"/>
                  </a:lnTo>
                  <a:lnTo>
                    <a:pt x="384" y="72"/>
                  </a:lnTo>
                  <a:lnTo>
                    <a:pt x="400" y="72"/>
                  </a:lnTo>
                  <a:lnTo>
                    <a:pt x="400" y="88"/>
                  </a:lnTo>
                  <a:lnTo>
                    <a:pt x="416" y="136"/>
                  </a:lnTo>
                  <a:lnTo>
                    <a:pt x="432" y="152"/>
                  </a:lnTo>
                  <a:lnTo>
                    <a:pt x="472" y="160"/>
                  </a:lnTo>
                  <a:lnTo>
                    <a:pt x="496" y="128"/>
                  </a:lnTo>
                  <a:lnTo>
                    <a:pt x="512" y="136"/>
                  </a:lnTo>
                  <a:lnTo>
                    <a:pt x="520" y="152"/>
                  </a:lnTo>
                  <a:lnTo>
                    <a:pt x="552" y="144"/>
                  </a:lnTo>
                  <a:lnTo>
                    <a:pt x="592" y="176"/>
                  </a:lnTo>
                  <a:lnTo>
                    <a:pt x="624" y="184"/>
                  </a:lnTo>
                  <a:lnTo>
                    <a:pt x="656" y="192"/>
                  </a:lnTo>
                  <a:lnTo>
                    <a:pt x="704" y="224"/>
                  </a:lnTo>
                  <a:lnTo>
                    <a:pt x="728" y="232"/>
                  </a:lnTo>
                  <a:lnTo>
                    <a:pt x="760" y="256"/>
                  </a:lnTo>
                  <a:lnTo>
                    <a:pt x="760" y="296"/>
                  </a:lnTo>
                  <a:lnTo>
                    <a:pt x="744" y="296"/>
                  </a:lnTo>
                  <a:lnTo>
                    <a:pt x="712" y="312"/>
                  </a:lnTo>
                  <a:lnTo>
                    <a:pt x="664" y="312"/>
                  </a:lnTo>
                  <a:lnTo>
                    <a:pt x="648" y="328"/>
                  </a:lnTo>
                  <a:lnTo>
                    <a:pt x="648" y="336"/>
                  </a:lnTo>
                  <a:lnTo>
                    <a:pt x="656" y="352"/>
                  </a:lnTo>
                  <a:lnTo>
                    <a:pt x="656" y="360"/>
                  </a:lnTo>
                  <a:lnTo>
                    <a:pt x="648" y="376"/>
                  </a:lnTo>
                  <a:lnTo>
                    <a:pt x="656" y="376"/>
                  </a:lnTo>
                  <a:lnTo>
                    <a:pt x="696" y="424"/>
                  </a:lnTo>
                  <a:lnTo>
                    <a:pt x="704" y="456"/>
                  </a:lnTo>
                  <a:lnTo>
                    <a:pt x="696" y="480"/>
                  </a:lnTo>
                </a:path>
              </a:pathLst>
            </a:custGeom>
            <a:grpFill/>
            <a:ln w="9525" cmpd="sng">
              <a:solidFill>
                <a:srgbClr val="FFFFFF">
                  <a:alpha val="54118"/>
                </a:srgbClr>
              </a:solidFill>
              <a:bevel/>
              <a:headEnd/>
              <a:tailEnd/>
            </a:ln>
          </p:spPr>
          <p:txBody>
            <a:bodyPr/>
            <a:lstStyle/>
            <a:p>
              <a:pPr>
                <a:defRPr/>
              </a:pPr>
              <a:endParaRPr lang="zh-CN" altLang="zh-CN" sz="1200" b="1">
                <a:solidFill>
                  <a:srgbClr val="000000"/>
                </a:solidFill>
                <a:latin typeface="Impact MT Std" pitchFamily="34" charset="0"/>
                <a:ea typeface="微软雅黑" panose="020B0503020204020204" pitchFamily="34" charset="-122"/>
                <a:sym typeface="方正兰亭黑_GBK" pitchFamily="2" charset="-122"/>
              </a:endParaRPr>
            </a:p>
          </p:txBody>
        </p:sp>
        <p:sp>
          <p:nvSpPr>
            <p:cNvPr id="40" name="Freeform 22"/>
            <p:cNvSpPr>
              <a:spLocks noChangeArrowheads="1"/>
            </p:cNvSpPr>
            <p:nvPr/>
          </p:nvSpPr>
          <p:spPr bwMode="auto">
            <a:xfrm>
              <a:off x="1333933" y="1794495"/>
              <a:ext cx="1321322" cy="1053592"/>
            </a:xfrm>
            <a:custGeom>
              <a:avLst/>
              <a:gdLst>
                <a:gd name="T0" fmla="*/ 1679 w 785"/>
                <a:gd name="T1" fmla="*/ 898 h 617"/>
                <a:gd name="T2" fmla="*/ 1541 w 785"/>
                <a:gd name="T3" fmla="*/ 951 h 617"/>
                <a:gd name="T4" fmla="*/ 1481 w 785"/>
                <a:gd name="T5" fmla="*/ 910 h 617"/>
                <a:gd name="T6" fmla="*/ 1420 w 785"/>
                <a:gd name="T7" fmla="*/ 938 h 617"/>
                <a:gd name="T8" fmla="*/ 1320 w 785"/>
                <a:gd name="T9" fmla="*/ 870 h 617"/>
                <a:gd name="T10" fmla="*/ 1260 w 785"/>
                <a:gd name="T11" fmla="*/ 765 h 617"/>
                <a:gd name="T12" fmla="*/ 1181 w 785"/>
                <a:gd name="T13" fmla="*/ 737 h 617"/>
                <a:gd name="T14" fmla="*/ 1140 w 785"/>
                <a:gd name="T15" fmla="*/ 765 h 617"/>
                <a:gd name="T16" fmla="*/ 1160 w 785"/>
                <a:gd name="T17" fmla="*/ 804 h 617"/>
                <a:gd name="T18" fmla="*/ 1102 w 785"/>
                <a:gd name="T19" fmla="*/ 898 h 617"/>
                <a:gd name="T20" fmla="*/ 1140 w 785"/>
                <a:gd name="T21" fmla="*/ 925 h 617"/>
                <a:gd name="T22" fmla="*/ 1060 w 785"/>
                <a:gd name="T23" fmla="*/ 977 h 617"/>
                <a:gd name="T24" fmla="*/ 1002 w 785"/>
                <a:gd name="T25" fmla="*/ 1004 h 617"/>
                <a:gd name="T26" fmla="*/ 941 w 785"/>
                <a:gd name="T27" fmla="*/ 991 h 617"/>
                <a:gd name="T28" fmla="*/ 920 w 785"/>
                <a:gd name="T29" fmla="*/ 1018 h 617"/>
                <a:gd name="T30" fmla="*/ 841 w 785"/>
                <a:gd name="T31" fmla="*/ 1004 h 617"/>
                <a:gd name="T32" fmla="*/ 800 w 785"/>
                <a:gd name="T33" fmla="*/ 951 h 617"/>
                <a:gd name="T34" fmla="*/ 580 w 785"/>
                <a:gd name="T35" fmla="*/ 898 h 617"/>
                <a:gd name="T36" fmla="*/ 339 w 785"/>
                <a:gd name="T37" fmla="*/ 830 h 617"/>
                <a:gd name="T38" fmla="*/ 101 w 785"/>
                <a:gd name="T39" fmla="*/ 737 h 617"/>
                <a:gd name="T40" fmla="*/ 0 w 785"/>
                <a:gd name="T41" fmla="*/ 615 h 617"/>
                <a:gd name="T42" fmla="*/ 41 w 785"/>
                <a:gd name="T43" fmla="*/ 510 h 617"/>
                <a:gd name="T44" fmla="*/ 79 w 785"/>
                <a:gd name="T45" fmla="*/ 416 h 617"/>
                <a:gd name="T46" fmla="*/ 20 w 785"/>
                <a:gd name="T47" fmla="*/ 361 h 617"/>
                <a:gd name="T48" fmla="*/ 121 w 785"/>
                <a:gd name="T49" fmla="*/ 349 h 617"/>
                <a:gd name="T50" fmla="*/ 259 w 785"/>
                <a:gd name="T51" fmla="*/ 375 h 617"/>
                <a:gd name="T52" fmla="*/ 239 w 785"/>
                <a:gd name="T53" fmla="*/ 308 h 617"/>
                <a:gd name="T54" fmla="*/ 321 w 785"/>
                <a:gd name="T55" fmla="*/ 227 h 617"/>
                <a:gd name="T56" fmla="*/ 221 w 785"/>
                <a:gd name="T57" fmla="*/ 122 h 617"/>
                <a:gd name="T58" fmla="*/ 381 w 785"/>
                <a:gd name="T59" fmla="*/ 27 h 617"/>
                <a:gd name="T60" fmla="*/ 722 w 785"/>
                <a:gd name="T61" fmla="*/ 0 h 617"/>
                <a:gd name="T62" fmla="*/ 961 w 785"/>
                <a:gd name="T63" fmla="*/ 67 h 617"/>
                <a:gd name="T64" fmla="*/ 1140 w 785"/>
                <a:gd name="T65" fmla="*/ 173 h 617"/>
                <a:gd name="T66" fmla="*/ 1181 w 785"/>
                <a:gd name="T67" fmla="*/ 80 h 617"/>
                <a:gd name="T68" fmla="*/ 1320 w 785"/>
                <a:gd name="T69" fmla="*/ 122 h 617"/>
                <a:gd name="T70" fmla="*/ 1481 w 785"/>
                <a:gd name="T71" fmla="*/ 161 h 617"/>
                <a:gd name="T72" fmla="*/ 1642 w 785"/>
                <a:gd name="T73" fmla="*/ 201 h 617"/>
                <a:gd name="T74" fmla="*/ 1822 w 785"/>
                <a:gd name="T75" fmla="*/ 294 h 617"/>
                <a:gd name="T76" fmla="*/ 1922 w 785"/>
                <a:gd name="T77" fmla="*/ 388 h 617"/>
                <a:gd name="T78" fmla="*/ 1963 w 785"/>
                <a:gd name="T79" fmla="*/ 562 h 617"/>
                <a:gd name="T80" fmla="*/ 1880 w 785"/>
                <a:gd name="T81" fmla="*/ 602 h 617"/>
                <a:gd name="T82" fmla="*/ 1780 w 785"/>
                <a:gd name="T83" fmla="*/ 682 h 617"/>
                <a:gd name="T84" fmla="*/ 1842 w 785"/>
                <a:gd name="T85" fmla="*/ 724 h 617"/>
                <a:gd name="T86" fmla="*/ 1761 w 785"/>
                <a:gd name="T87" fmla="*/ 765 h 617"/>
                <a:gd name="T88" fmla="*/ 1642 w 785"/>
                <a:gd name="T89" fmla="*/ 751 h 617"/>
                <a:gd name="T90" fmla="*/ 1663 w 785"/>
                <a:gd name="T91" fmla="*/ 817 h 617"/>
                <a:gd name="T92" fmla="*/ 1780 w 785"/>
                <a:gd name="T93" fmla="*/ 845 h 617"/>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785"/>
                <a:gd name="T142" fmla="*/ 0 h 617"/>
                <a:gd name="T143" fmla="*/ 785 w 785"/>
                <a:gd name="T144" fmla="*/ 617 h 617"/>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785" h="617">
                  <a:moveTo>
                    <a:pt x="704" y="528"/>
                  </a:moveTo>
                  <a:lnTo>
                    <a:pt x="672" y="536"/>
                  </a:lnTo>
                  <a:lnTo>
                    <a:pt x="656" y="568"/>
                  </a:lnTo>
                  <a:lnTo>
                    <a:pt x="616" y="568"/>
                  </a:lnTo>
                  <a:lnTo>
                    <a:pt x="608" y="552"/>
                  </a:lnTo>
                  <a:lnTo>
                    <a:pt x="592" y="544"/>
                  </a:lnTo>
                  <a:lnTo>
                    <a:pt x="592" y="552"/>
                  </a:lnTo>
                  <a:lnTo>
                    <a:pt x="568" y="560"/>
                  </a:lnTo>
                  <a:lnTo>
                    <a:pt x="544" y="520"/>
                  </a:lnTo>
                  <a:lnTo>
                    <a:pt x="528" y="520"/>
                  </a:lnTo>
                  <a:lnTo>
                    <a:pt x="528" y="480"/>
                  </a:lnTo>
                  <a:lnTo>
                    <a:pt x="504" y="456"/>
                  </a:lnTo>
                  <a:lnTo>
                    <a:pt x="488" y="456"/>
                  </a:lnTo>
                  <a:lnTo>
                    <a:pt x="472" y="440"/>
                  </a:lnTo>
                  <a:lnTo>
                    <a:pt x="456" y="440"/>
                  </a:lnTo>
                  <a:lnTo>
                    <a:pt x="456" y="456"/>
                  </a:lnTo>
                  <a:lnTo>
                    <a:pt x="456" y="472"/>
                  </a:lnTo>
                  <a:lnTo>
                    <a:pt x="464" y="480"/>
                  </a:lnTo>
                  <a:lnTo>
                    <a:pt x="448" y="496"/>
                  </a:lnTo>
                  <a:lnTo>
                    <a:pt x="440" y="536"/>
                  </a:lnTo>
                  <a:lnTo>
                    <a:pt x="448" y="552"/>
                  </a:lnTo>
                  <a:lnTo>
                    <a:pt x="456" y="552"/>
                  </a:lnTo>
                  <a:lnTo>
                    <a:pt x="440" y="560"/>
                  </a:lnTo>
                  <a:lnTo>
                    <a:pt x="424" y="584"/>
                  </a:lnTo>
                  <a:lnTo>
                    <a:pt x="400" y="584"/>
                  </a:lnTo>
                  <a:lnTo>
                    <a:pt x="400" y="600"/>
                  </a:lnTo>
                  <a:lnTo>
                    <a:pt x="384" y="608"/>
                  </a:lnTo>
                  <a:lnTo>
                    <a:pt x="376" y="592"/>
                  </a:lnTo>
                  <a:lnTo>
                    <a:pt x="360" y="592"/>
                  </a:lnTo>
                  <a:lnTo>
                    <a:pt x="368" y="608"/>
                  </a:lnTo>
                  <a:lnTo>
                    <a:pt x="352" y="616"/>
                  </a:lnTo>
                  <a:lnTo>
                    <a:pt x="336" y="600"/>
                  </a:lnTo>
                  <a:lnTo>
                    <a:pt x="312" y="600"/>
                  </a:lnTo>
                  <a:lnTo>
                    <a:pt x="320" y="568"/>
                  </a:lnTo>
                  <a:lnTo>
                    <a:pt x="264" y="520"/>
                  </a:lnTo>
                  <a:lnTo>
                    <a:pt x="232" y="536"/>
                  </a:lnTo>
                  <a:lnTo>
                    <a:pt x="168" y="496"/>
                  </a:lnTo>
                  <a:lnTo>
                    <a:pt x="136" y="496"/>
                  </a:lnTo>
                  <a:lnTo>
                    <a:pt x="88" y="440"/>
                  </a:lnTo>
                  <a:lnTo>
                    <a:pt x="40" y="440"/>
                  </a:lnTo>
                  <a:lnTo>
                    <a:pt x="16" y="416"/>
                  </a:lnTo>
                  <a:lnTo>
                    <a:pt x="0" y="368"/>
                  </a:lnTo>
                  <a:lnTo>
                    <a:pt x="8" y="352"/>
                  </a:lnTo>
                  <a:lnTo>
                    <a:pt x="16" y="304"/>
                  </a:lnTo>
                  <a:lnTo>
                    <a:pt x="8" y="280"/>
                  </a:lnTo>
                  <a:lnTo>
                    <a:pt x="32" y="248"/>
                  </a:lnTo>
                  <a:lnTo>
                    <a:pt x="32" y="224"/>
                  </a:lnTo>
                  <a:lnTo>
                    <a:pt x="8" y="216"/>
                  </a:lnTo>
                  <a:lnTo>
                    <a:pt x="16" y="208"/>
                  </a:lnTo>
                  <a:lnTo>
                    <a:pt x="48" y="208"/>
                  </a:lnTo>
                  <a:lnTo>
                    <a:pt x="56" y="200"/>
                  </a:lnTo>
                  <a:lnTo>
                    <a:pt x="104" y="224"/>
                  </a:lnTo>
                  <a:lnTo>
                    <a:pt x="104" y="192"/>
                  </a:lnTo>
                  <a:lnTo>
                    <a:pt x="96" y="184"/>
                  </a:lnTo>
                  <a:lnTo>
                    <a:pt x="96" y="160"/>
                  </a:lnTo>
                  <a:lnTo>
                    <a:pt x="128" y="136"/>
                  </a:lnTo>
                  <a:lnTo>
                    <a:pt x="120" y="112"/>
                  </a:lnTo>
                  <a:lnTo>
                    <a:pt x="88" y="72"/>
                  </a:lnTo>
                  <a:lnTo>
                    <a:pt x="96" y="32"/>
                  </a:lnTo>
                  <a:lnTo>
                    <a:pt x="152" y="16"/>
                  </a:lnTo>
                  <a:lnTo>
                    <a:pt x="256" y="8"/>
                  </a:lnTo>
                  <a:lnTo>
                    <a:pt x="288" y="0"/>
                  </a:lnTo>
                  <a:lnTo>
                    <a:pt x="344" y="24"/>
                  </a:lnTo>
                  <a:lnTo>
                    <a:pt x="384" y="40"/>
                  </a:lnTo>
                  <a:lnTo>
                    <a:pt x="424" y="64"/>
                  </a:lnTo>
                  <a:lnTo>
                    <a:pt x="456" y="104"/>
                  </a:lnTo>
                  <a:lnTo>
                    <a:pt x="472" y="56"/>
                  </a:lnTo>
                  <a:lnTo>
                    <a:pt x="472" y="48"/>
                  </a:lnTo>
                  <a:lnTo>
                    <a:pt x="504" y="64"/>
                  </a:lnTo>
                  <a:lnTo>
                    <a:pt x="528" y="72"/>
                  </a:lnTo>
                  <a:lnTo>
                    <a:pt x="584" y="64"/>
                  </a:lnTo>
                  <a:lnTo>
                    <a:pt x="592" y="96"/>
                  </a:lnTo>
                  <a:lnTo>
                    <a:pt x="640" y="128"/>
                  </a:lnTo>
                  <a:lnTo>
                    <a:pt x="656" y="120"/>
                  </a:lnTo>
                  <a:lnTo>
                    <a:pt x="728" y="192"/>
                  </a:lnTo>
                  <a:lnTo>
                    <a:pt x="728" y="176"/>
                  </a:lnTo>
                  <a:lnTo>
                    <a:pt x="760" y="208"/>
                  </a:lnTo>
                  <a:lnTo>
                    <a:pt x="768" y="232"/>
                  </a:lnTo>
                  <a:lnTo>
                    <a:pt x="776" y="288"/>
                  </a:lnTo>
                  <a:lnTo>
                    <a:pt x="784" y="336"/>
                  </a:lnTo>
                  <a:lnTo>
                    <a:pt x="776" y="360"/>
                  </a:lnTo>
                  <a:lnTo>
                    <a:pt x="752" y="360"/>
                  </a:lnTo>
                  <a:lnTo>
                    <a:pt x="744" y="392"/>
                  </a:lnTo>
                  <a:lnTo>
                    <a:pt x="712" y="408"/>
                  </a:lnTo>
                  <a:lnTo>
                    <a:pt x="712" y="424"/>
                  </a:lnTo>
                  <a:lnTo>
                    <a:pt x="736" y="432"/>
                  </a:lnTo>
                  <a:lnTo>
                    <a:pt x="728" y="440"/>
                  </a:lnTo>
                  <a:lnTo>
                    <a:pt x="704" y="456"/>
                  </a:lnTo>
                  <a:lnTo>
                    <a:pt x="672" y="448"/>
                  </a:lnTo>
                  <a:lnTo>
                    <a:pt x="656" y="448"/>
                  </a:lnTo>
                  <a:lnTo>
                    <a:pt x="648" y="464"/>
                  </a:lnTo>
                  <a:lnTo>
                    <a:pt x="664" y="488"/>
                  </a:lnTo>
                  <a:lnTo>
                    <a:pt x="696" y="496"/>
                  </a:lnTo>
                  <a:lnTo>
                    <a:pt x="712" y="504"/>
                  </a:lnTo>
                  <a:lnTo>
                    <a:pt x="704" y="528"/>
                  </a:lnTo>
                </a:path>
              </a:pathLst>
            </a:custGeom>
            <a:grpFill/>
            <a:ln w="9525" cmpd="sng">
              <a:solidFill>
                <a:srgbClr val="FFFFFF">
                  <a:alpha val="54118"/>
                </a:srgbClr>
              </a:solidFill>
              <a:bevel/>
              <a:headEnd/>
              <a:tailEnd/>
            </a:ln>
          </p:spPr>
          <p:txBody>
            <a:bodyPr/>
            <a:lstStyle/>
            <a:p>
              <a:pPr>
                <a:defRPr/>
              </a:pPr>
              <a:endParaRPr lang="zh-CN" altLang="zh-CN" sz="1200" b="1">
                <a:solidFill>
                  <a:srgbClr val="000000"/>
                </a:solidFill>
                <a:latin typeface="Impact MT Std" pitchFamily="34" charset="0"/>
                <a:ea typeface="微软雅黑" panose="020B0503020204020204" pitchFamily="34" charset="-122"/>
                <a:sym typeface="方正兰亭黑_GBK" pitchFamily="2" charset="-122"/>
              </a:endParaRPr>
            </a:p>
          </p:txBody>
        </p:sp>
        <p:sp>
          <p:nvSpPr>
            <p:cNvPr id="41" name="Freeform 23"/>
            <p:cNvSpPr>
              <a:spLocks noChangeArrowheads="1"/>
            </p:cNvSpPr>
            <p:nvPr/>
          </p:nvSpPr>
          <p:spPr bwMode="auto">
            <a:xfrm>
              <a:off x="3729967" y="3131509"/>
              <a:ext cx="514237" cy="728580"/>
            </a:xfrm>
            <a:custGeom>
              <a:avLst/>
              <a:gdLst>
                <a:gd name="T0" fmla="*/ 685 w 305"/>
                <a:gd name="T1" fmla="*/ 69 h 425"/>
                <a:gd name="T2" fmla="*/ 708 w 305"/>
                <a:gd name="T3" fmla="*/ 122 h 425"/>
                <a:gd name="T4" fmla="*/ 766 w 305"/>
                <a:gd name="T5" fmla="*/ 150 h 425"/>
                <a:gd name="T6" fmla="*/ 766 w 305"/>
                <a:gd name="T7" fmla="*/ 231 h 425"/>
                <a:gd name="T8" fmla="*/ 685 w 305"/>
                <a:gd name="T9" fmla="*/ 259 h 425"/>
                <a:gd name="T10" fmla="*/ 685 w 305"/>
                <a:gd name="T11" fmla="*/ 273 h 425"/>
                <a:gd name="T12" fmla="*/ 606 w 305"/>
                <a:gd name="T13" fmla="*/ 273 h 425"/>
                <a:gd name="T14" fmla="*/ 566 w 305"/>
                <a:gd name="T15" fmla="*/ 300 h 425"/>
                <a:gd name="T16" fmla="*/ 566 w 305"/>
                <a:gd name="T17" fmla="*/ 342 h 425"/>
                <a:gd name="T18" fmla="*/ 585 w 305"/>
                <a:gd name="T19" fmla="*/ 354 h 425"/>
                <a:gd name="T20" fmla="*/ 525 w 305"/>
                <a:gd name="T21" fmla="*/ 410 h 425"/>
                <a:gd name="T22" fmla="*/ 485 w 305"/>
                <a:gd name="T23" fmla="*/ 410 h 425"/>
                <a:gd name="T24" fmla="*/ 485 w 305"/>
                <a:gd name="T25" fmla="*/ 464 h 425"/>
                <a:gd name="T26" fmla="*/ 485 w 305"/>
                <a:gd name="T27" fmla="*/ 479 h 425"/>
                <a:gd name="T28" fmla="*/ 485 w 305"/>
                <a:gd name="T29" fmla="*/ 518 h 425"/>
                <a:gd name="T30" fmla="*/ 444 w 305"/>
                <a:gd name="T31" fmla="*/ 546 h 425"/>
                <a:gd name="T32" fmla="*/ 422 w 305"/>
                <a:gd name="T33" fmla="*/ 614 h 425"/>
                <a:gd name="T34" fmla="*/ 404 w 305"/>
                <a:gd name="T35" fmla="*/ 656 h 425"/>
                <a:gd name="T36" fmla="*/ 404 w 305"/>
                <a:gd name="T37" fmla="*/ 669 h 425"/>
                <a:gd name="T38" fmla="*/ 384 w 305"/>
                <a:gd name="T39" fmla="*/ 710 h 425"/>
                <a:gd name="T40" fmla="*/ 343 w 305"/>
                <a:gd name="T41" fmla="*/ 710 h 425"/>
                <a:gd name="T42" fmla="*/ 322 w 305"/>
                <a:gd name="T43" fmla="*/ 696 h 425"/>
                <a:gd name="T44" fmla="*/ 162 w 305"/>
                <a:gd name="T45" fmla="*/ 723 h 425"/>
                <a:gd name="T46" fmla="*/ 141 w 305"/>
                <a:gd name="T47" fmla="*/ 710 h 425"/>
                <a:gd name="T48" fmla="*/ 202 w 305"/>
                <a:gd name="T49" fmla="*/ 629 h 425"/>
                <a:gd name="T50" fmla="*/ 141 w 305"/>
                <a:gd name="T51" fmla="*/ 614 h 425"/>
                <a:gd name="T52" fmla="*/ 101 w 305"/>
                <a:gd name="T53" fmla="*/ 629 h 425"/>
                <a:gd name="T54" fmla="*/ 61 w 305"/>
                <a:gd name="T55" fmla="*/ 614 h 425"/>
                <a:gd name="T56" fmla="*/ 61 w 305"/>
                <a:gd name="T57" fmla="*/ 546 h 425"/>
                <a:gd name="T58" fmla="*/ 101 w 305"/>
                <a:gd name="T59" fmla="*/ 533 h 425"/>
                <a:gd name="T60" fmla="*/ 122 w 305"/>
                <a:gd name="T61" fmla="*/ 533 h 425"/>
                <a:gd name="T62" fmla="*/ 122 w 305"/>
                <a:gd name="T63" fmla="*/ 492 h 425"/>
                <a:gd name="T64" fmla="*/ 83 w 305"/>
                <a:gd name="T65" fmla="*/ 492 h 425"/>
                <a:gd name="T66" fmla="*/ 83 w 305"/>
                <a:gd name="T67" fmla="*/ 464 h 425"/>
                <a:gd name="T68" fmla="*/ 41 w 305"/>
                <a:gd name="T69" fmla="*/ 451 h 425"/>
                <a:gd name="T70" fmla="*/ 41 w 305"/>
                <a:gd name="T71" fmla="*/ 368 h 425"/>
                <a:gd name="T72" fmla="*/ 0 w 305"/>
                <a:gd name="T73" fmla="*/ 342 h 425"/>
                <a:gd name="T74" fmla="*/ 20 w 305"/>
                <a:gd name="T75" fmla="*/ 300 h 425"/>
                <a:gd name="T76" fmla="*/ 83 w 305"/>
                <a:gd name="T77" fmla="*/ 259 h 425"/>
                <a:gd name="T78" fmla="*/ 83 w 305"/>
                <a:gd name="T79" fmla="*/ 218 h 425"/>
                <a:gd name="T80" fmla="*/ 61 w 305"/>
                <a:gd name="T81" fmla="*/ 206 h 425"/>
                <a:gd name="T82" fmla="*/ 83 w 305"/>
                <a:gd name="T83" fmla="*/ 178 h 425"/>
                <a:gd name="T84" fmla="*/ 41 w 305"/>
                <a:gd name="T85" fmla="*/ 136 h 425"/>
                <a:gd name="T86" fmla="*/ 83 w 305"/>
                <a:gd name="T87" fmla="*/ 109 h 425"/>
                <a:gd name="T88" fmla="*/ 141 w 305"/>
                <a:gd name="T89" fmla="*/ 96 h 425"/>
                <a:gd name="T90" fmla="*/ 283 w 305"/>
                <a:gd name="T91" fmla="*/ 41 h 425"/>
                <a:gd name="T92" fmla="*/ 362 w 305"/>
                <a:gd name="T93" fmla="*/ 13 h 425"/>
                <a:gd name="T94" fmla="*/ 422 w 305"/>
                <a:gd name="T95" fmla="*/ 13 h 425"/>
                <a:gd name="T96" fmla="*/ 463 w 305"/>
                <a:gd name="T97" fmla="*/ 0 h 425"/>
                <a:gd name="T98" fmla="*/ 485 w 305"/>
                <a:gd name="T99" fmla="*/ 13 h 425"/>
                <a:gd name="T100" fmla="*/ 463 w 305"/>
                <a:gd name="T101" fmla="*/ 27 h 425"/>
                <a:gd name="T102" fmla="*/ 463 w 305"/>
                <a:gd name="T103" fmla="*/ 56 h 425"/>
                <a:gd name="T104" fmla="*/ 525 w 305"/>
                <a:gd name="T105" fmla="*/ 56 h 425"/>
                <a:gd name="T106" fmla="*/ 525 w 305"/>
                <a:gd name="T107" fmla="*/ 27 h 425"/>
                <a:gd name="T108" fmla="*/ 546 w 305"/>
                <a:gd name="T109" fmla="*/ 0 h 425"/>
                <a:gd name="T110" fmla="*/ 585 w 305"/>
                <a:gd name="T111" fmla="*/ 27 h 425"/>
                <a:gd name="T112" fmla="*/ 606 w 305"/>
                <a:gd name="T113" fmla="*/ 56 h 425"/>
                <a:gd name="T114" fmla="*/ 685 w 305"/>
                <a:gd name="T115" fmla="*/ 56 h 425"/>
                <a:gd name="T116" fmla="*/ 685 w 305"/>
                <a:gd name="T117" fmla="*/ 69 h 425"/>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305"/>
                <a:gd name="T178" fmla="*/ 0 h 425"/>
                <a:gd name="T179" fmla="*/ 305 w 305"/>
                <a:gd name="T180" fmla="*/ 425 h 425"/>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305" h="425">
                  <a:moveTo>
                    <a:pt x="272" y="40"/>
                  </a:moveTo>
                  <a:lnTo>
                    <a:pt x="280" y="72"/>
                  </a:lnTo>
                  <a:lnTo>
                    <a:pt x="304" y="88"/>
                  </a:lnTo>
                  <a:lnTo>
                    <a:pt x="304" y="136"/>
                  </a:lnTo>
                  <a:lnTo>
                    <a:pt x="272" y="152"/>
                  </a:lnTo>
                  <a:lnTo>
                    <a:pt x="272" y="160"/>
                  </a:lnTo>
                  <a:lnTo>
                    <a:pt x="240" y="160"/>
                  </a:lnTo>
                  <a:lnTo>
                    <a:pt x="224" y="176"/>
                  </a:lnTo>
                  <a:lnTo>
                    <a:pt x="224" y="200"/>
                  </a:lnTo>
                  <a:lnTo>
                    <a:pt x="232" y="208"/>
                  </a:lnTo>
                  <a:lnTo>
                    <a:pt x="208" y="240"/>
                  </a:lnTo>
                  <a:lnTo>
                    <a:pt x="192" y="240"/>
                  </a:lnTo>
                  <a:lnTo>
                    <a:pt x="192" y="272"/>
                  </a:lnTo>
                  <a:lnTo>
                    <a:pt x="192" y="280"/>
                  </a:lnTo>
                  <a:lnTo>
                    <a:pt x="192" y="304"/>
                  </a:lnTo>
                  <a:lnTo>
                    <a:pt x="176" y="320"/>
                  </a:lnTo>
                  <a:lnTo>
                    <a:pt x="168" y="360"/>
                  </a:lnTo>
                  <a:lnTo>
                    <a:pt x="160" y="384"/>
                  </a:lnTo>
                  <a:lnTo>
                    <a:pt x="160" y="392"/>
                  </a:lnTo>
                  <a:lnTo>
                    <a:pt x="152" y="416"/>
                  </a:lnTo>
                  <a:lnTo>
                    <a:pt x="136" y="416"/>
                  </a:lnTo>
                  <a:lnTo>
                    <a:pt x="128" y="408"/>
                  </a:lnTo>
                  <a:lnTo>
                    <a:pt x="64" y="424"/>
                  </a:lnTo>
                  <a:lnTo>
                    <a:pt x="56" y="416"/>
                  </a:lnTo>
                  <a:lnTo>
                    <a:pt x="80" y="368"/>
                  </a:lnTo>
                  <a:lnTo>
                    <a:pt x="56" y="360"/>
                  </a:lnTo>
                  <a:lnTo>
                    <a:pt x="40" y="368"/>
                  </a:lnTo>
                  <a:lnTo>
                    <a:pt x="24" y="360"/>
                  </a:lnTo>
                  <a:lnTo>
                    <a:pt x="24" y="320"/>
                  </a:lnTo>
                  <a:lnTo>
                    <a:pt x="40" y="312"/>
                  </a:lnTo>
                  <a:lnTo>
                    <a:pt x="48" y="312"/>
                  </a:lnTo>
                  <a:lnTo>
                    <a:pt x="48" y="288"/>
                  </a:lnTo>
                  <a:lnTo>
                    <a:pt x="32" y="288"/>
                  </a:lnTo>
                  <a:lnTo>
                    <a:pt x="32" y="272"/>
                  </a:lnTo>
                  <a:lnTo>
                    <a:pt x="16" y="264"/>
                  </a:lnTo>
                  <a:lnTo>
                    <a:pt x="16" y="216"/>
                  </a:lnTo>
                  <a:lnTo>
                    <a:pt x="0" y="200"/>
                  </a:lnTo>
                  <a:lnTo>
                    <a:pt x="8" y="176"/>
                  </a:lnTo>
                  <a:lnTo>
                    <a:pt x="32" y="152"/>
                  </a:lnTo>
                  <a:lnTo>
                    <a:pt x="32" y="128"/>
                  </a:lnTo>
                  <a:lnTo>
                    <a:pt x="24" y="120"/>
                  </a:lnTo>
                  <a:lnTo>
                    <a:pt x="32" y="104"/>
                  </a:lnTo>
                  <a:lnTo>
                    <a:pt x="16" y="80"/>
                  </a:lnTo>
                  <a:lnTo>
                    <a:pt x="32" y="64"/>
                  </a:lnTo>
                  <a:lnTo>
                    <a:pt x="56" y="56"/>
                  </a:lnTo>
                  <a:lnTo>
                    <a:pt x="112" y="24"/>
                  </a:lnTo>
                  <a:lnTo>
                    <a:pt x="144" y="8"/>
                  </a:lnTo>
                  <a:lnTo>
                    <a:pt x="168" y="8"/>
                  </a:lnTo>
                  <a:lnTo>
                    <a:pt x="184" y="0"/>
                  </a:lnTo>
                  <a:lnTo>
                    <a:pt x="192" y="8"/>
                  </a:lnTo>
                  <a:lnTo>
                    <a:pt x="184" y="16"/>
                  </a:lnTo>
                  <a:lnTo>
                    <a:pt x="184" y="32"/>
                  </a:lnTo>
                  <a:lnTo>
                    <a:pt x="208" y="32"/>
                  </a:lnTo>
                  <a:lnTo>
                    <a:pt x="208" y="16"/>
                  </a:lnTo>
                  <a:lnTo>
                    <a:pt x="216" y="0"/>
                  </a:lnTo>
                  <a:lnTo>
                    <a:pt x="232" y="16"/>
                  </a:lnTo>
                  <a:lnTo>
                    <a:pt x="240" y="32"/>
                  </a:lnTo>
                  <a:lnTo>
                    <a:pt x="272" y="32"/>
                  </a:lnTo>
                  <a:lnTo>
                    <a:pt x="272" y="40"/>
                  </a:lnTo>
                </a:path>
              </a:pathLst>
            </a:custGeom>
            <a:grpFill/>
            <a:ln w="9525" cmpd="sng">
              <a:solidFill>
                <a:srgbClr val="FFFFFF">
                  <a:alpha val="54118"/>
                </a:srgbClr>
              </a:solidFill>
              <a:bevel/>
              <a:headEnd/>
              <a:tailEnd/>
            </a:ln>
          </p:spPr>
          <p:txBody>
            <a:bodyPr/>
            <a:lstStyle/>
            <a:p>
              <a:pPr>
                <a:defRPr/>
              </a:pPr>
              <a:endParaRPr lang="zh-CN" altLang="zh-CN" sz="1200" b="1">
                <a:solidFill>
                  <a:srgbClr val="000000"/>
                </a:solidFill>
                <a:latin typeface="Impact MT Std" pitchFamily="34" charset="0"/>
                <a:ea typeface="微软雅黑" panose="020B0503020204020204" pitchFamily="34" charset="-122"/>
                <a:sym typeface="方正兰亭黑_GBK" pitchFamily="2" charset="-122"/>
              </a:endParaRPr>
            </a:p>
          </p:txBody>
        </p:sp>
        <p:sp>
          <p:nvSpPr>
            <p:cNvPr id="42" name="Freeform 24"/>
            <p:cNvSpPr>
              <a:spLocks noChangeArrowheads="1"/>
            </p:cNvSpPr>
            <p:nvPr/>
          </p:nvSpPr>
          <p:spPr bwMode="auto">
            <a:xfrm>
              <a:off x="3217132" y="3131509"/>
              <a:ext cx="594104" cy="714717"/>
            </a:xfrm>
            <a:custGeom>
              <a:avLst/>
              <a:gdLst>
                <a:gd name="T0" fmla="*/ 841 w 353"/>
                <a:gd name="T1" fmla="*/ 178 h 417"/>
                <a:gd name="T2" fmla="*/ 860 w 353"/>
                <a:gd name="T3" fmla="*/ 218 h 417"/>
                <a:gd name="T4" fmla="*/ 781 w 353"/>
                <a:gd name="T5" fmla="*/ 300 h 417"/>
                <a:gd name="T6" fmla="*/ 799 w 353"/>
                <a:gd name="T7" fmla="*/ 367 h 417"/>
                <a:gd name="T8" fmla="*/ 799 w 353"/>
                <a:gd name="T9" fmla="*/ 451 h 417"/>
                <a:gd name="T10" fmla="*/ 819 w 353"/>
                <a:gd name="T11" fmla="*/ 491 h 417"/>
                <a:gd name="T12" fmla="*/ 880 w 353"/>
                <a:gd name="T13" fmla="*/ 532 h 417"/>
                <a:gd name="T14" fmla="*/ 819 w 353"/>
                <a:gd name="T15" fmla="*/ 546 h 417"/>
                <a:gd name="T16" fmla="*/ 799 w 353"/>
                <a:gd name="T17" fmla="*/ 626 h 417"/>
                <a:gd name="T18" fmla="*/ 681 w 353"/>
                <a:gd name="T19" fmla="*/ 682 h 417"/>
                <a:gd name="T20" fmla="*/ 560 w 353"/>
                <a:gd name="T21" fmla="*/ 640 h 417"/>
                <a:gd name="T22" fmla="*/ 539 w 353"/>
                <a:gd name="T23" fmla="*/ 695 h 417"/>
                <a:gd name="T24" fmla="*/ 480 w 353"/>
                <a:gd name="T25" fmla="*/ 710 h 417"/>
                <a:gd name="T26" fmla="*/ 422 w 353"/>
                <a:gd name="T27" fmla="*/ 655 h 417"/>
                <a:gd name="T28" fmla="*/ 381 w 353"/>
                <a:gd name="T29" fmla="*/ 682 h 417"/>
                <a:gd name="T30" fmla="*/ 360 w 353"/>
                <a:gd name="T31" fmla="*/ 601 h 417"/>
                <a:gd name="T32" fmla="*/ 381 w 353"/>
                <a:gd name="T33" fmla="*/ 532 h 417"/>
                <a:gd name="T34" fmla="*/ 360 w 353"/>
                <a:gd name="T35" fmla="*/ 491 h 417"/>
                <a:gd name="T36" fmla="*/ 239 w 353"/>
                <a:gd name="T37" fmla="*/ 532 h 417"/>
                <a:gd name="T38" fmla="*/ 160 w 353"/>
                <a:gd name="T39" fmla="*/ 517 h 417"/>
                <a:gd name="T40" fmla="*/ 79 w 353"/>
                <a:gd name="T41" fmla="*/ 532 h 417"/>
                <a:gd name="T42" fmla="*/ 60 w 353"/>
                <a:gd name="T43" fmla="*/ 517 h 417"/>
                <a:gd name="T44" fmla="*/ 41 w 353"/>
                <a:gd name="T45" fmla="*/ 451 h 417"/>
                <a:gd name="T46" fmla="*/ 60 w 353"/>
                <a:gd name="T47" fmla="*/ 408 h 417"/>
                <a:gd name="T48" fmla="*/ 0 w 353"/>
                <a:gd name="T49" fmla="*/ 382 h 417"/>
                <a:gd name="T50" fmla="*/ 60 w 353"/>
                <a:gd name="T51" fmla="*/ 286 h 417"/>
                <a:gd name="T52" fmla="*/ 60 w 353"/>
                <a:gd name="T53" fmla="*/ 231 h 417"/>
                <a:gd name="T54" fmla="*/ 60 w 353"/>
                <a:gd name="T55" fmla="*/ 206 h 417"/>
                <a:gd name="T56" fmla="*/ 121 w 353"/>
                <a:gd name="T57" fmla="*/ 56 h 417"/>
                <a:gd name="T58" fmla="*/ 259 w 353"/>
                <a:gd name="T59" fmla="*/ 69 h 417"/>
                <a:gd name="T60" fmla="*/ 281 w 353"/>
                <a:gd name="T61" fmla="*/ 0 h 417"/>
                <a:gd name="T62" fmla="*/ 459 w 353"/>
                <a:gd name="T63" fmla="*/ 27 h 417"/>
                <a:gd name="T64" fmla="*/ 620 w 353"/>
                <a:gd name="T65" fmla="*/ 69 h 417"/>
                <a:gd name="T66" fmla="*/ 722 w 353"/>
                <a:gd name="T67" fmla="*/ 56 h 417"/>
                <a:gd name="T68" fmla="*/ 759 w 353"/>
                <a:gd name="T69" fmla="*/ 136 h 417"/>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353"/>
                <a:gd name="T106" fmla="*/ 0 h 417"/>
                <a:gd name="T107" fmla="*/ 353 w 353"/>
                <a:gd name="T108" fmla="*/ 417 h 417"/>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353" h="417">
                  <a:moveTo>
                    <a:pt x="320" y="80"/>
                  </a:moveTo>
                  <a:lnTo>
                    <a:pt x="336" y="104"/>
                  </a:lnTo>
                  <a:lnTo>
                    <a:pt x="328" y="120"/>
                  </a:lnTo>
                  <a:lnTo>
                    <a:pt x="344" y="128"/>
                  </a:lnTo>
                  <a:lnTo>
                    <a:pt x="328" y="152"/>
                  </a:lnTo>
                  <a:lnTo>
                    <a:pt x="312" y="176"/>
                  </a:lnTo>
                  <a:lnTo>
                    <a:pt x="304" y="200"/>
                  </a:lnTo>
                  <a:lnTo>
                    <a:pt x="320" y="216"/>
                  </a:lnTo>
                  <a:lnTo>
                    <a:pt x="320" y="248"/>
                  </a:lnTo>
                  <a:lnTo>
                    <a:pt x="320" y="264"/>
                  </a:lnTo>
                  <a:lnTo>
                    <a:pt x="336" y="272"/>
                  </a:lnTo>
                  <a:lnTo>
                    <a:pt x="328" y="288"/>
                  </a:lnTo>
                  <a:lnTo>
                    <a:pt x="352" y="288"/>
                  </a:lnTo>
                  <a:lnTo>
                    <a:pt x="352" y="312"/>
                  </a:lnTo>
                  <a:lnTo>
                    <a:pt x="344" y="312"/>
                  </a:lnTo>
                  <a:lnTo>
                    <a:pt x="328" y="320"/>
                  </a:lnTo>
                  <a:lnTo>
                    <a:pt x="328" y="360"/>
                  </a:lnTo>
                  <a:lnTo>
                    <a:pt x="320" y="368"/>
                  </a:lnTo>
                  <a:lnTo>
                    <a:pt x="264" y="368"/>
                  </a:lnTo>
                  <a:lnTo>
                    <a:pt x="272" y="400"/>
                  </a:lnTo>
                  <a:lnTo>
                    <a:pt x="248" y="400"/>
                  </a:lnTo>
                  <a:lnTo>
                    <a:pt x="224" y="376"/>
                  </a:lnTo>
                  <a:lnTo>
                    <a:pt x="216" y="384"/>
                  </a:lnTo>
                  <a:lnTo>
                    <a:pt x="216" y="408"/>
                  </a:lnTo>
                  <a:lnTo>
                    <a:pt x="200" y="408"/>
                  </a:lnTo>
                  <a:lnTo>
                    <a:pt x="192" y="416"/>
                  </a:lnTo>
                  <a:lnTo>
                    <a:pt x="168" y="416"/>
                  </a:lnTo>
                  <a:lnTo>
                    <a:pt x="168" y="384"/>
                  </a:lnTo>
                  <a:lnTo>
                    <a:pt x="152" y="384"/>
                  </a:lnTo>
                  <a:lnTo>
                    <a:pt x="152" y="400"/>
                  </a:lnTo>
                  <a:lnTo>
                    <a:pt x="136" y="400"/>
                  </a:lnTo>
                  <a:lnTo>
                    <a:pt x="144" y="352"/>
                  </a:lnTo>
                  <a:lnTo>
                    <a:pt x="152" y="336"/>
                  </a:lnTo>
                  <a:lnTo>
                    <a:pt x="152" y="312"/>
                  </a:lnTo>
                  <a:lnTo>
                    <a:pt x="152" y="296"/>
                  </a:lnTo>
                  <a:lnTo>
                    <a:pt x="144" y="288"/>
                  </a:lnTo>
                  <a:lnTo>
                    <a:pt x="96" y="296"/>
                  </a:lnTo>
                  <a:lnTo>
                    <a:pt x="96" y="312"/>
                  </a:lnTo>
                  <a:lnTo>
                    <a:pt x="72" y="320"/>
                  </a:lnTo>
                  <a:lnTo>
                    <a:pt x="64" y="304"/>
                  </a:lnTo>
                  <a:lnTo>
                    <a:pt x="56" y="320"/>
                  </a:lnTo>
                  <a:lnTo>
                    <a:pt x="32" y="312"/>
                  </a:lnTo>
                  <a:lnTo>
                    <a:pt x="32" y="304"/>
                  </a:lnTo>
                  <a:lnTo>
                    <a:pt x="24" y="304"/>
                  </a:lnTo>
                  <a:lnTo>
                    <a:pt x="24" y="288"/>
                  </a:lnTo>
                  <a:lnTo>
                    <a:pt x="16" y="264"/>
                  </a:lnTo>
                  <a:lnTo>
                    <a:pt x="32" y="256"/>
                  </a:lnTo>
                  <a:lnTo>
                    <a:pt x="24" y="240"/>
                  </a:lnTo>
                  <a:lnTo>
                    <a:pt x="0" y="240"/>
                  </a:lnTo>
                  <a:lnTo>
                    <a:pt x="0" y="224"/>
                  </a:lnTo>
                  <a:lnTo>
                    <a:pt x="24" y="192"/>
                  </a:lnTo>
                  <a:lnTo>
                    <a:pt x="24" y="168"/>
                  </a:lnTo>
                  <a:lnTo>
                    <a:pt x="32" y="160"/>
                  </a:lnTo>
                  <a:lnTo>
                    <a:pt x="24" y="136"/>
                  </a:lnTo>
                  <a:lnTo>
                    <a:pt x="16" y="136"/>
                  </a:lnTo>
                  <a:lnTo>
                    <a:pt x="24" y="120"/>
                  </a:lnTo>
                  <a:lnTo>
                    <a:pt x="16" y="80"/>
                  </a:lnTo>
                  <a:lnTo>
                    <a:pt x="48" y="32"/>
                  </a:lnTo>
                  <a:lnTo>
                    <a:pt x="80" y="32"/>
                  </a:lnTo>
                  <a:lnTo>
                    <a:pt x="104" y="40"/>
                  </a:lnTo>
                  <a:lnTo>
                    <a:pt x="96" y="8"/>
                  </a:lnTo>
                  <a:lnTo>
                    <a:pt x="112" y="0"/>
                  </a:lnTo>
                  <a:lnTo>
                    <a:pt x="152" y="16"/>
                  </a:lnTo>
                  <a:lnTo>
                    <a:pt x="184" y="16"/>
                  </a:lnTo>
                  <a:lnTo>
                    <a:pt x="208" y="40"/>
                  </a:lnTo>
                  <a:lnTo>
                    <a:pt x="248" y="40"/>
                  </a:lnTo>
                  <a:lnTo>
                    <a:pt x="256" y="48"/>
                  </a:lnTo>
                  <a:lnTo>
                    <a:pt x="288" y="32"/>
                  </a:lnTo>
                  <a:lnTo>
                    <a:pt x="304" y="32"/>
                  </a:lnTo>
                  <a:lnTo>
                    <a:pt x="304" y="80"/>
                  </a:lnTo>
                  <a:lnTo>
                    <a:pt x="320" y="80"/>
                  </a:lnTo>
                </a:path>
              </a:pathLst>
            </a:custGeom>
            <a:grpFill/>
            <a:ln w="9525" cmpd="sng">
              <a:solidFill>
                <a:srgbClr val="FFFFFF">
                  <a:alpha val="54118"/>
                </a:srgbClr>
              </a:solidFill>
              <a:bevel/>
              <a:headEnd/>
              <a:tailEnd/>
            </a:ln>
          </p:spPr>
          <p:txBody>
            <a:bodyPr/>
            <a:lstStyle/>
            <a:p>
              <a:pPr>
                <a:defRPr/>
              </a:pPr>
              <a:endParaRPr lang="zh-CN" altLang="zh-CN" sz="1200" b="1">
                <a:solidFill>
                  <a:srgbClr val="000000"/>
                </a:solidFill>
                <a:latin typeface="Impact MT Std" pitchFamily="34" charset="0"/>
                <a:ea typeface="微软雅黑" panose="020B0503020204020204" pitchFamily="34" charset="-122"/>
                <a:sym typeface="方正兰亭黑_GBK" pitchFamily="2" charset="-122"/>
              </a:endParaRPr>
            </a:p>
          </p:txBody>
        </p:sp>
        <p:sp>
          <p:nvSpPr>
            <p:cNvPr id="43" name="Freeform 25"/>
            <p:cNvSpPr>
              <a:spLocks noChangeArrowheads="1"/>
            </p:cNvSpPr>
            <p:nvPr/>
          </p:nvSpPr>
          <p:spPr bwMode="auto">
            <a:xfrm>
              <a:off x="3165288" y="2724860"/>
              <a:ext cx="822498" cy="545280"/>
            </a:xfrm>
            <a:custGeom>
              <a:avLst/>
              <a:gdLst>
                <a:gd name="T0" fmla="*/ 1216 w 489"/>
                <a:gd name="T1" fmla="*/ 404 h 321"/>
                <a:gd name="T2" fmla="*/ 1116 w 489"/>
                <a:gd name="T3" fmla="*/ 430 h 321"/>
                <a:gd name="T4" fmla="*/ 977 w 489"/>
                <a:gd name="T5" fmla="*/ 483 h 321"/>
                <a:gd name="T6" fmla="*/ 918 w 489"/>
                <a:gd name="T7" fmla="*/ 495 h 321"/>
                <a:gd name="T8" fmla="*/ 879 w 489"/>
                <a:gd name="T9" fmla="*/ 522 h 321"/>
                <a:gd name="T10" fmla="*/ 819 w 489"/>
                <a:gd name="T11" fmla="*/ 522 h 321"/>
                <a:gd name="T12" fmla="*/ 837 w 489"/>
                <a:gd name="T13" fmla="*/ 444 h 321"/>
                <a:gd name="T14" fmla="*/ 797 w 489"/>
                <a:gd name="T15" fmla="*/ 444 h 321"/>
                <a:gd name="T16" fmla="*/ 718 w 489"/>
                <a:gd name="T17" fmla="*/ 471 h 321"/>
                <a:gd name="T18" fmla="*/ 697 w 489"/>
                <a:gd name="T19" fmla="*/ 458 h 321"/>
                <a:gd name="T20" fmla="*/ 598 w 489"/>
                <a:gd name="T21" fmla="*/ 458 h 321"/>
                <a:gd name="T22" fmla="*/ 559 w 489"/>
                <a:gd name="T23" fmla="*/ 417 h 321"/>
                <a:gd name="T24" fmla="*/ 459 w 489"/>
                <a:gd name="T25" fmla="*/ 417 h 321"/>
                <a:gd name="T26" fmla="*/ 360 w 489"/>
                <a:gd name="T27" fmla="*/ 391 h 321"/>
                <a:gd name="T28" fmla="*/ 319 w 489"/>
                <a:gd name="T29" fmla="*/ 404 h 321"/>
                <a:gd name="T30" fmla="*/ 339 w 489"/>
                <a:gd name="T31" fmla="*/ 458 h 321"/>
                <a:gd name="T32" fmla="*/ 278 w 489"/>
                <a:gd name="T33" fmla="*/ 444 h 321"/>
                <a:gd name="T34" fmla="*/ 199 w 489"/>
                <a:gd name="T35" fmla="*/ 444 h 321"/>
                <a:gd name="T36" fmla="*/ 121 w 489"/>
                <a:gd name="T37" fmla="*/ 522 h 321"/>
                <a:gd name="T38" fmla="*/ 20 w 489"/>
                <a:gd name="T39" fmla="*/ 444 h 321"/>
                <a:gd name="T40" fmla="*/ 0 w 489"/>
                <a:gd name="T41" fmla="*/ 444 h 321"/>
                <a:gd name="T42" fmla="*/ 20 w 489"/>
                <a:gd name="T43" fmla="*/ 417 h 321"/>
                <a:gd name="T44" fmla="*/ 41 w 489"/>
                <a:gd name="T45" fmla="*/ 404 h 321"/>
                <a:gd name="T46" fmla="*/ 0 w 489"/>
                <a:gd name="T47" fmla="*/ 378 h 321"/>
                <a:gd name="T48" fmla="*/ 0 w 489"/>
                <a:gd name="T49" fmla="*/ 365 h 321"/>
                <a:gd name="T50" fmla="*/ 41 w 489"/>
                <a:gd name="T51" fmla="*/ 340 h 321"/>
                <a:gd name="T52" fmla="*/ 179 w 489"/>
                <a:gd name="T53" fmla="*/ 340 h 321"/>
                <a:gd name="T54" fmla="*/ 239 w 489"/>
                <a:gd name="T55" fmla="*/ 314 h 321"/>
                <a:gd name="T56" fmla="*/ 278 w 489"/>
                <a:gd name="T57" fmla="*/ 300 h 321"/>
                <a:gd name="T58" fmla="*/ 278 w 489"/>
                <a:gd name="T59" fmla="*/ 260 h 321"/>
                <a:gd name="T60" fmla="*/ 199 w 489"/>
                <a:gd name="T61" fmla="*/ 196 h 321"/>
                <a:gd name="T62" fmla="*/ 179 w 489"/>
                <a:gd name="T63" fmla="*/ 130 h 321"/>
                <a:gd name="T64" fmla="*/ 218 w 489"/>
                <a:gd name="T65" fmla="*/ 92 h 321"/>
                <a:gd name="T66" fmla="*/ 218 w 489"/>
                <a:gd name="T67" fmla="*/ 66 h 321"/>
                <a:gd name="T68" fmla="*/ 179 w 489"/>
                <a:gd name="T69" fmla="*/ 13 h 321"/>
                <a:gd name="T70" fmla="*/ 319 w 489"/>
                <a:gd name="T71" fmla="*/ 13 h 321"/>
                <a:gd name="T72" fmla="*/ 360 w 489"/>
                <a:gd name="T73" fmla="*/ 26 h 321"/>
                <a:gd name="T74" fmla="*/ 418 w 489"/>
                <a:gd name="T75" fmla="*/ 0 h 321"/>
                <a:gd name="T76" fmla="*/ 519 w 489"/>
                <a:gd name="T77" fmla="*/ 117 h 321"/>
                <a:gd name="T78" fmla="*/ 697 w 489"/>
                <a:gd name="T79" fmla="*/ 117 h 321"/>
                <a:gd name="T80" fmla="*/ 736 w 489"/>
                <a:gd name="T81" fmla="*/ 130 h 321"/>
                <a:gd name="T82" fmla="*/ 778 w 489"/>
                <a:gd name="T83" fmla="*/ 117 h 321"/>
                <a:gd name="T84" fmla="*/ 837 w 489"/>
                <a:gd name="T85" fmla="*/ 143 h 321"/>
                <a:gd name="T86" fmla="*/ 837 w 489"/>
                <a:gd name="T87" fmla="*/ 184 h 321"/>
                <a:gd name="T88" fmla="*/ 879 w 489"/>
                <a:gd name="T89" fmla="*/ 208 h 321"/>
                <a:gd name="T90" fmla="*/ 898 w 489"/>
                <a:gd name="T91" fmla="*/ 184 h 321"/>
                <a:gd name="T92" fmla="*/ 935 w 489"/>
                <a:gd name="T93" fmla="*/ 208 h 321"/>
                <a:gd name="T94" fmla="*/ 1017 w 489"/>
                <a:gd name="T95" fmla="*/ 208 h 321"/>
                <a:gd name="T96" fmla="*/ 1036 w 489"/>
                <a:gd name="T97" fmla="*/ 196 h 321"/>
                <a:gd name="T98" fmla="*/ 1157 w 489"/>
                <a:gd name="T99" fmla="*/ 248 h 321"/>
                <a:gd name="T100" fmla="*/ 1178 w 489"/>
                <a:gd name="T101" fmla="*/ 314 h 321"/>
                <a:gd name="T102" fmla="*/ 1178 w 489"/>
                <a:gd name="T103" fmla="*/ 352 h 321"/>
                <a:gd name="T104" fmla="*/ 1216 w 489"/>
                <a:gd name="T105" fmla="*/ 404 h 321"/>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489"/>
                <a:gd name="T160" fmla="*/ 0 h 321"/>
                <a:gd name="T161" fmla="*/ 489 w 489"/>
                <a:gd name="T162" fmla="*/ 321 h 321"/>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489" h="321">
                  <a:moveTo>
                    <a:pt x="488" y="248"/>
                  </a:moveTo>
                  <a:lnTo>
                    <a:pt x="448" y="264"/>
                  </a:lnTo>
                  <a:lnTo>
                    <a:pt x="392" y="296"/>
                  </a:lnTo>
                  <a:lnTo>
                    <a:pt x="368" y="304"/>
                  </a:lnTo>
                  <a:lnTo>
                    <a:pt x="352" y="320"/>
                  </a:lnTo>
                  <a:lnTo>
                    <a:pt x="328" y="320"/>
                  </a:lnTo>
                  <a:lnTo>
                    <a:pt x="336" y="272"/>
                  </a:lnTo>
                  <a:lnTo>
                    <a:pt x="320" y="272"/>
                  </a:lnTo>
                  <a:lnTo>
                    <a:pt x="288" y="288"/>
                  </a:lnTo>
                  <a:lnTo>
                    <a:pt x="280" y="280"/>
                  </a:lnTo>
                  <a:lnTo>
                    <a:pt x="240" y="280"/>
                  </a:lnTo>
                  <a:lnTo>
                    <a:pt x="224" y="256"/>
                  </a:lnTo>
                  <a:lnTo>
                    <a:pt x="184" y="256"/>
                  </a:lnTo>
                  <a:lnTo>
                    <a:pt x="144" y="240"/>
                  </a:lnTo>
                  <a:lnTo>
                    <a:pt x="128" y="248"/>
                  </a:lnTo>
                  <a:lnTo>
                    <a:pt x="136" y="280"/>
                  </a:lnTo>
                  <a:lnTo>
                    <a:pt x="112" y="272"/>
                  </a:lnTo>
                  <a:lnTo>
                    <a:pt x="80" y="272"/>
                  </a:lnTo>
                  <a:lnTo>
                    <a:pt x="48" y="320"/>
                  </a:lnTo>
                  <a:lnTo>
                    <a:pt x="8" y="272"/>
                  </a:lnTo>
                  <a:lnTo>
                    <a:pt x="0" y="272"/>
                  </a:lnTo>
                  <a:lnTo>
                    <a:pt x="8" y="256"/>
                  </a:lnTo>
                  <a:lnTo>
                    <a:pt x="16" y="248"/>
                  </a:lnTo>
                  <a:lnTo>
                    <a:pt x="0" y="232"/>
                  </a:lnTo>
                  <a:lnTo>
                    <a:pt x="0" y="224"/>
                  </a:lnTo>
                  <a:lnTo>
                    <a:pt x="16" y="208"/>
                  </a:lnTo>
                  <a:lnTo>
                    <a:pt x="72" y="208"/>
                  </a:lnTo>
                  <a:lnTo>
                    <a:pt x="96" y="192"/>
                  </a:lnTo>
                  <a:lnTo>
                    <a:pt x="112" y="184"/>
                  </a:lnTo>
                  <a:lnTo>
                    <a:pt x="112" y="160"/>
                  </a:lnTo>
                  <a:lnTo>
                    <a:pt x="80" y="120"/>
                  </a:lnTo>
                  <a:lnTo>
                    <a:pt x="72" y="80"/>
                  </a:lnTo>
                  <a:lnTo>
                    <a:pt x="88" y="56"/>
                  </a:lnTo>
                  <a:lnTo>
                    <a:pt x="88" y="40"/>
                  </a:lnTo>
                  <a:lnTo>
                    <a:pt x="72" y="8"/>
                  </a:lnTo>
                  <a:lnTo>
                    <a:pt x="128" y="8"/>
                  </a:lnTo>
                  <a:lnTo>
                    <a:pt x="144" y="16"/>
                  </a:lnTo>
                  <a:lnTo>
                    <a:pt x="168" y="0"/>
                  </a:lnTo>
                  <a:lnTo>
                    <a:pt x="208" y="72"/>
                  </a:lnTo>
                  <a:lnTo>
                    <a:pt x="280" y="72"/>
                  </a:lnTo>
                  <a:lnTo>
                    <a:pt x="296" y="80"/>
                  </a:lnTo>
                  <a:lnTo>
                    <a:pt x="312" y="72"/>
                  </a:lnTo>
                  <a:lnTo>
                    <a:pt x="336" y="88"/>
                  </a:lnTo>
                  <a:lnTo>
                    <a:pt x="336" y="112"/>
                  </a:lnTo>
                  <a:lnTo>
                    <a:pt x="352" y="128"/>
                  </a:lnTo>
                  <a:lnTo>
                    <a:pt x="360" y="112"/>
                  </a:lnTo>
                  <a:lnTo>
                    <a:pt x="376" y="128"/>
                  </a:lnTo>
                  <a:lnTo>
                    <a:pt x="408" y="128"/>
                  </a:lnTo>
                  <a:lnTo>
                    <a:pt x="416" y="120"/>
                  </a:lnTo>
                  <a:lnTo>
                    <a:pt x="464" y="152"/>
                  </a:lnTo>
                  <a:lnTo>
                    <a:pt x="472" y="192"/>
                  </a:lnTo>
                  <a:lnTo>
                    <a:pt x="472" y="216"/>
                  </a:lnTo>
                  <a:lnTo>
                    <a:pt x="488" y="248"/>
                  </a:lnTo>
                </a:path>
              </a:pathLst>
            </a:custGeom>
            <a:grpFill/>
            <a:ln w="9525" cmpd="sng">
              <a:solidFill>
                <a:srgbClr val="FFFFFF">
                  <a:alpha val="54118"/>
                </a:srgbClr>
              </a:solidFill>
              <a:bevel/>
              <a:headEnd/>
              <a:tailEnd/>
            </a:ln>
          </p:spPr>
          <p:txBody>
            <a:bodyPr/>
            <a:lstStyle/>
            <a:p>
              <a:pPr>
                <a:defRPr/>
              </a:pPr>
              <a:endParaRPr lang="zh-CN" altLang="zh-CN" sz="1200" b="1">
                <a:solidFill>
                  <a:srgbClr val="000000"/>
                </a:solidFill>
                <a:latin typeface="Impact MT Std" pitchFamily="34" charset="0"/>
                <a:ea typeface="微软雅黑" panose="020B0503020204020204" pitchFamily="34" charset="-122"/>
                <a:sym typeface="方正兰亭黑_GBK" pitchFamily="2" charset="-122"/>
              </a:endParaRPr>
            </a:p>
          </p:txBody>
        </p:sp>
        <p:sp>
          <p:nvSpPr>
            <p:cNvPr id="44" name="Freeform 26"/>
            <p:cNvSpPr>
              <a:spLocks noChangeArrowheads="1"/>
            </p:cNvSpPr>
            <p:nvPr/>
          </p:nvSpPr>
          <p:spPr bwMode="auto">
            <a:xfrm>
              <a:off x="3823847" y="2532317"/>
              <a:ext cx="512835" cy="657725"/>
            </a:xfrm>
            <a:custGeom>
              <a:avLst/>
              <a:gdLst>
                <a:gd name="T0" fmla="*/ 218 w 305"/>
                <a:gd name="T1" fmla="*/ 0 h 385"/>
                <a:gd name="T2" fmla="*/ 319 w 305"/>
                <a:gd name="T3" fmla="*/ 53 h 385"/>
                <a:gd name="T4" fmla="*/ 438 w 305"/>
                <a:gd name="T5" fmla="*/ 109 h 385"/>
                <a:gd name="T6" fmla="*/ 498 w 305"/>
                <a:gd name="T7" fmla="*/ 161 h 385"/>
                <a:gd name="T8" fmla="*/ 598 w 305"/>
                <a:gd name="T9" fmla="*/ 227 h 385"/>
                <a:gd name="T10" fmla="*/ 676 w 305"/>
                <a:gd name="T11" fmla="*/ 241 h 385"/>
                <a:gd name="T12" fmla="*/ 619 w 305"/>
                <a:gd name="T13" fmla="*/ 241 h 385"/>
                <a:gd name="T14" fmla="*/ 577 w 305"/>
                <a:gd name="T15" fmla="*/ 295 h 385"/>
                <a:gd name="T16" fmla="*/ 619 w 305"/>
                <a:gd name="T17" fmla="*/ 375 h 385"/>
                <a:gd name="T18" fmla="*/ 718 w 305"/>
                <a:gd name="T19" fmla="*/ 416 h 385"/>
                <a:gd name="T20" fmla="*/ 718 w 305"/>
                <a:gd name="T21" fmla="*/ 497 h 385"/>
                <a:gd name="T22" fmla="*/ 697 w 305"/>
                <a:gd name="T23" fmla="*/ 538 h 385"/>
                <a:gd name="T24" fmla="*/ 656 w 305"/>
                <a:gd name="T25" fmla="*/ 523 h 385"/>
                <a:gd name="T26" fmla="*/ 676 w 305"/>
                <a:gd name="T27" fmla="*/ 578 h 385"/>
                <a:gd name="T28" fmla="*/ 656 w 305"/>
                <a:gd name="T29" fmla="*/ 604 h 385"/>
                <a:gd name="T30" fmla="*/ 559 w 305"/>
                <a:gd name="T31" fmla="*/ 643 h 385"/>
                <a:gd name="T32" fmla="*/ 458 w 305"/>
                <a:gd name="T33" fmla="*/ 643 h 385"/>
                <a:gd name="T34" fmla="*/ 377 w 305"/>
                <a:gd name="T35" fmla="*/ 618 h 385"/>
                <a:gd name="T36" fmla="*/ 319 w 305"/>
                <a:gd name="T37" fmla="*/ 643 h 385"/>
                <a:gd name="T38" fmla="*/ 338 w 305"/>
                <a:gd name="T39" fmla="*/ 604 h 385"/>
                <a:gd name="T40" fmla="*/ 300 w 305"/>
                <a:gd name="T41" fmla="*/ 618 h 385"/>
                <a:gd name="T42" fmla="*/ 199 w 305"/>
                <a:gd name="T43" fmla="*/ 523 h 385"/>
                <a:gd name="T44" fmla="*/ 179 w 305"/>
                <a:gd name="T45" fmla="*/ 443 h 385"/>
                <a:gd name="T46" fmla="*/ 179 w 305"/>
                <a:gd name="T47" fmla="*/ 363 h 385"/>
                <a:gd name="T48" fmla="*/ 179 w 305"/>
                <a:gd name="T49" fmla="*/ 267 h 385"/>
                <a:gd name="T50" fmla="*/ 60 w 305"/>
                <a:gd name="T51" fmla="*/ 255 h 385"/>
                <a:gd name="T52" fmla="*/ 0 w 305"/>
                <a:gd name="T53" fmla="*/ 227 h 385"/>
                <a:gd name="T54" fmla="*/ 79 w 305"/>
                <a:gd name="T55" fmla="*/ 202 h 385"/>
                <a:gd name="T56" fmla="*/ 101 w 305"/>
                <a:gd name="T57" fmla="*/ 67 h 385"/>
                <a:gd name="T58" fmla="*/ 179 w 305"/>
                <a:gd name="T59" fmla="*/ 94 h 385"/>
                <a:gd name="T60" fmla="*/ 259 w 305"/>
                <a:gd name="T61" fmla="*/ 80 h 385"/>
                <a:gd name="T62" fmla="*/ 199 w 305"/>
                <a:gd name="T63" fmla="*/ 27 h 385"/>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305"/>
                <a:gd name="T97" fmla="*/ 0 h 385"/>
                <a:gd name="T98" fmla="*/ 305 w 305"/>
                <a:gd name="T99" fmla="*/ 385 h 385"/>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305" h="385">
                  <a:moveTo>
                    <a:pt x="80" y="8"/>
                  </a:moveTo>
                  <a:lnTo>
                    <a:pt x="88" y="0"/>
                  </a:lnTo>
                  <a:lnTo>
                    <a:pt x="120" y="8"/>
                  </a:lnTo>
                  <a:lnTo>
                    <a:pt x="128" y="32"/>
                  </a:lnTo>
                  <a:lnTo>
                    <a:pt x="152" y="32"/>
                  </a:lnTo>
                  <a:lnTo>
                    <a:pt x="176" y="64"/>
                  </a:lnTo>
                  <a:lnTo>
                    <a:pt x="184" y="56"/>
                  </a:lnTo>
                  <a:lnTo>
                    <a:pt x="200" y="96"/>
                  </a:lnTo>
                  <a:lnTo>
                    <a:pt x="224" y="136"/>
                  </a:lnTo>
                  <a:lnTo>
                    <a:pt x="240" y="136"/>
                  </a:lnTo>
                  <a:lnTo>
                    <a:pt x="256" y="120"/>
                  </a:lnTo>
                  <a:lnTo>
                    <a:pt x="272" y="144"/>
                  </a:lnTo>
                  <a:lnTo>
                    <a:pt x="256" y="160"/>
                  </a:lnTo>
                  <a:lnTo>
                    <a:pt x="248" y="144"/>
                  </a:lnTo>
                  <a:lnTo>
                    <a:pt x="232" y="144"/>
                  </a:lnTo>
                  <a:lnTo>
                    <a:pt x="232" y="176"/>
                  </a:lnTo>
                  <a:lnTo>
                    <a:pt x="224" y="192"/>
                  </a:lnTo>
                  <a:lnTo>
                    <a:pt x="248" y="224"/>
                  </a:lnTo>
                  <a:lnTo>
                    <a:pt x="248" y="248"/>
                  </a:lnTo>
                  <a:lnTo>
                    <a:pt x="288" y="248"/>
                  </a:lnTo>
                  <a:lnTo>
                    <a:pt x="304" y="264"/>
                  </a:lnTo>
                  <a:lnTo>
                    <a:pt x="288" y="296"/>
                  </a:lnTo>
                  <a:lnTo>
                    <a:pt x="296" y="320"/>
                  </a:lnTo>
                  <a:lnTo>
                    <a:pt x="280" y="320"/>
                  </a:lnTo>
                  <a:lnTo>
                    <a:pt x="280" y="312"/>
                  </a:lnTo>
                  <a:lnTo>
                    <a:pt x="264" y="312"/>
                  </a:lnTo>
                  <a:lnTo>
                    <a:pt x="264" y="328"/>
                  </a:lnTo>
                  <a:lnTo>
                    <a:pt x="272" y="344"/>
                  </a:lnTo>
                  <a:lnTo>
                    <a:pt x="264" y="344"/>
                  </a:lnTo>
                  <a:lnTo>
                    <a:pt x="264" y="360"/>
                  </a:lnTo>
                  <a:lnTo>
                    <a:pt x="232" y="384"/>
                  </a:lnTo>
                  <a:lnTo>
                    <a:pt x="224" y="384"/>
                  </a:lnTo>
                  <a:lnTo>
                    <a:pt x="216" y="376"/>
                  </a:lnTo>
                  <a:lnTo>
                    <a:pt x="184" y="384"/>
                  </a:lnTo>
                  <a:lnTo>
                    <a:pt x="168" y="352"/>
                  </a:lnTo>
                  <a:lnTo>
                    <a:pt x="152" y="368"/>
                  </a:lnTo>
                  <a:lnTo>
                    <a:pt x="152" y="384"/>
                  </a:lnTo>
                  <a:lnTo>
                    <a:pt x="128" y="384"/>
                  </a:lnTo>
                  <a:lnTo>
                    <a:pt x="128" y="368"/>
                  </a:lnTo>
                  <a:lnTo>
                    <a:pt x="136" y="360"/>
                  </a:lnTo>
                  <a:lnTo>
                    <a:pt x="128" y="352"/>
                  </a:lnTo>
                  <a:lnTo>
                    <a:pt x="120" y="368"/>
                  </a:lnTo>
                  <a:lnTo>
                    <a:pt x="88" y="360"/>
                  </a:lnTo>
                  <a:lnTo>
                    <a:pt x="80" y="312"/>
                  </a:lnTo>
                  <a:lnTo>
                    <a:pt x="80" y="296"/>
                  </a:lnTo>
                  <a:lnTo>
                    <a:pt x="72" y="264"/>
                  </a:lnTo>
                  <a:lnTo>
                    <a:pt x="32" y="240"/>
                  </a:lnTo>
                  <a:lnTo>
                    <a:pt x="72" y="216"/>
                  </a:lnTo>
                  <a:lnTo>
                    <a:pt x="80" y="216"/>
                  </a:lnTo>
                  <a:lnTo>
                    <a:pt x="72" y="160"/>
                  </a:lnTo>
                  <a:lnTo>
                    <a:pt x="48" y="168"/>
                  </a:lnTo>
                  <a:lnTo>
                    <a:pt x="24" y="152"/>
                  </a:lnTo>
                  <a:lnTo>
                    <a:pt x="16" y="136"/>
                  </a:lnTo>
                  <a:lnTo>
                    <a:pt x="0" y="136"/>
                  </a:lnTo>
                  <a:lnTo>
                    <a:pt x="8" y="120"/>
                  </a:lnTo>
                  <a:lnTo>
                    <a:pt x="32" y="120"/>
                  </a:lnTo>
                  <a:lnTo>
                    <a:pt x="40" y="88"/>
                  </a:lnTo>
                  <a:lnTo>
                    <a:pt x="40" y="40"/>
                  </a:lnTo>
                  <a:lnTo>
                    <a:pt x="48" y="40"/>
                  </a:lnTo>
                  <a:lnTo>
                    <a:pt x="72" y="56"/>
                  </a:lnTo>
                  <a:lnTo>
                    <a:pt x="80" y="72"/>
                  </a:lnTo>
                  <a:lnTo>
                    <a:pt x="104" y="48"/>
                  </a:lnTo>
                  <a:lnTo>
                    <a:pt x="104" y="32"/>
                  </a:lnTo>
                  <a:lnTo>
                    <a:pt x="80" y="16"/>
                  </a:lnTo>
                  <a:lnTo>
                    <a:pt x="80" y="8"/>
                  </a:lnTo>
                </a:path>
              </a:pathLst>
            </a:custGeom>
            <a:grpFill/>
            <a:ln w="9525" cmpd="sng">
              <a:solidFill>
                <a:srgbClr val="FFFFFF">
                  <a:alpha val="54118"/>
                </a:srgbClr>
              </a:solidFill>
              <a:bevel/>
              <a:headEnd/>
              <a:tailEnd/>
            </a:ln>
          </p:spPr>
          <p:txBody>
            <a:bodyPr/>
            <a:lstStyle/>
            <a:p>
              <a:pPr>
                <a:defRPr/>
              </a:pPr>
              <a:endParaRPr lang="zh-CN" altLang="zh-CN" sz="1200" b="1">
                <a:solidFill>
                  <a:srgbClr val="000000"/>
                </a:solidFill>
                <a:latin typeface="Impact MT Std" pitchFamily="34" charset="0"/>
                <a:ea typeface="微软雅黑" panose="020B0503020204020204" pitchFamily="34" charset="-122"/>
                <a:sym typeface="方正兰亭黑_GBK" pitchFamily="2" charset="-122"/>
              </a:endParaRPr>
            </a:p>
          </p:txBody>
        </p:sp>
        <p:sp>
          <p:nvSpPr>
            <p:cNvPr id="45" name="Freeform 27"/>
            <p:cNvSpPr>
              <a:spLocks noChangeArrowheads="1"/>
            </p:cNvSpPr>
            <p:nvPr/>
          </p:nvSpPr>
          <p:spPr bwMode="auto">
            <a:xfrm>
              <a:off x="3367059" y="2327452"/>
              <a:ext cx="634739" cy="614595"/>
            </a:xfrm>
            <a:custGeom>
              <a:avLst/>
              <a:gdLst>
                <a:gd name="T0" fmla="*/ 500 w 377"/>
                <a:gd name="T1" fmla="*/ 13 h 361"/>
                <a:gd name="T2" fmla="*/ 621 w 377"/>
                <a:gd name="T3" fmla="*/ 0 h 361"/>
                <a:gd name="T4" fmla="*/ 661 w 377"/>
                <a:gd name="T5" fmla="*/ 27 h 361"/>
                <a:gd name="T6" fmla="*/ 761 w 377"/>
                <a:gd name="T7" fmla="*/ 40 h 361"/>
                <a:gd name="T8" fmla="*/ 803 w 377"/>
                <a:gd name="T9" fmla="*/ 27 h 361"/>
                <a:gd name="T10" fmla="*/ 842 w 377"/>
                <a:gd name="T11" fmla="*/ 27 h 361"/>
                <a:gd name="T12" fmla="*/ 701 w 377"/>
                <a:gd name="T13" fmla="*/ 105 h 361"/>
                <a:gd name="T14" fmla="*/ 681 w 377"/>
                <a:gd name="T15" fmla="*/ 144 h 361"/>
                <a:gd name="T16" fmla="*/ 701 w 377"/>
                <a:gd name="T17" fmla="*/ 158 h 361"/>
                <a:gd name="T18" fmla="*/ 722 w 377"/>
                <a:gd name="T19" fmla="*/ 158 h 361"/>
                <a:gd name="T20" fmla="*/ 803 w 377"/>
                <a:gd name="T21" fmla="*/ 210 h 361"/>
                <a:gd name="T22" fmla="*/ 881 w 377"/>
                <a:gd name="T23" fmla="*/ 210 h 361"/>
                <a:gd name="T24" fmla="*/ 881 w 377"/>
                <a:gd name="T25" fmla="*/ 239 h 361"/>
                <a:gd name="T26" fmla="*/ 941 w 377"/>
                <a:gd name="T27" fmla="*/ 252 h 361"/>
                <a:gd name="T28" fmla="*/ 941 w 377"/>
                <a:gd name="T29" fmla="*/ 279 h 361"/>
                <a:gd name="T30" fmla="*/ 881 w 377"/>
                <a:gd name="T31" fmla="*/ 316 h 361"/>
                <a:gd name="T32" fmla="*/ 881 w 377"/>
                <a:gd name="T33" fmla="*/ 292 h 361"/>
                <a:gd name="T34" fmla="*/ 821 w 377"/>
                <a:gd name="T35" fmla="*/ 265 h 361"/>
                <a:gd name="T36" fmla="*/ 782 w 377"/>
                <a:gd name="T37" fmla="*/ 265 h 361"/>
                <a:gd name="T38" fmla="*/ 782 w 377"/>
                <a:gd name="T39" fmla="*/ 344 h 361"/>
                <a:gd name="T40" fmla="*/ 761 w 377"/>
                <a:gd name="T41" fmla="*/ 396 h 361"/>
                <a:gd name="T42" fmla="*/ 701 w 377"/>
                <a:gd name="T43" fmla="*/ 396 h 361"/>
                <a:gd name="T44" fmla="*/ 681 w 377"/>
                <a:gd name="T45" fmla="*/ 409 h 361"/>
                <a:gd name="T46" fmla="*/ 722 w 377"/>
                <a:gd name="T47" fmla="*/ 422 h 361"/>
                <a:gd name="T48" fmla="*/ 743 w 377"/>
                <a:gd name="T49" fmla="*/ 450 h 361"/>
                <a:gd name="T50" fmla="*/ 803 w 377"/>
                <a:gd name="T51" fmla="*/ 474 h 361"/>
                <a:gd name="T52" fmla="*/ 860 w 377"/>
                <a:gd name="T53" fmla="*/ 462 h 361"/>
                <a:gd name="T54" fmla="*/ 881 w 377"/>
                <a:gd name="T55" fmla="*/ 554 h 361"/>
                <a:gd name="T56" fmla="*/ 761 w 377"/>
                <a:gd name="T57" fmla="*/ 594 h 361"/>
                <a:gd name="T58" fmla="*/ 743 w 377"/>
                <a:gd name="T59" fmla="*/ 580 h 361"/>
                <a:gd name="T60" fmla="*/ 722 w 377"/>
                <a:gd name="T61" fmla="*/ 594 h 361"/>
                <a:gd name="T62" fmla="*/ 643 w 377"/>
                <a:gd name="T63" fmla="*/ 594 h 361"/>
                <a:gd name="T64" fmla="*/ 601 w 377"/>
                <a:gd name="T65" fmla="*/ 567 h 361"/>
                <a:gd name="T66" fmla="*/ 582 w 377"/>
                <a:gd name="T67" fmla="*/ 594 h 361"/>
                <a:gd name="T68" fmla="*/ 542 w 377"/>
                <a:gd name="T69" fmla="*/ 567 h 361"/>
                <a:gd name="T70" fmla="*/ 542 w 377"/>
                <a:gd name="T71" fmla="*/ 527 h 361"/>
                <a:gd name="T72" fmla="*/ 482 w 377"/>
                <a:gd name="T73" fmla="*/ 501 h 361"/>
                <a:gd name="T74" fmla="*/ 440 w 377"/>
                <a:gd name="T75" fmla="*/ 514 h 361"/>
                <a:gd name="T76" fmla="*/ 401 w 377"/>
                <a:gd name="T77" fmla="*/ 501 h 361"/>
                <a:gd name="T78" fmla="*/ 221 w 377"/>
                <a:gd name="T79" fmla="*/ 487 h 361"/>
                <a:gd name="T80" fmla="*/ 121 w 377"/>
                <a:gd name="T81" fmla="*/ 382 h 361"/>
                <a:gd name="T82" fmla="*/ 41 w 377"/>
                <a:gd name="T83" fmla="*/ 303 h 361"/>
                <a:gd name="T84" fmla="*/ 0 w 377"/>
                <a:gd name="T85" fmla="*/ 210 h 361"/>
                <a:gd name="T86" fmla="*/ 79 w 377"/>
                <a:gd name="T87" fmla="*/ 210 h 361"/>
                <a:gd name="T88" fmla="*/ 281 w 377"/>
                <a:gd name="T89" fmla="*/ 130 h 361"/>
                <a:gd name="T90" fmla="*/ 341 w 377"/>
                <a:gd name="T91" fmla="*/ 130 h 361"/>
                <a:gd name="T92" fmla="*/ 422 w 377"/>
                <a:gd name="T93" fmla="*/ 130 h 361"/>
                <a:gd name="T94" fmla="*/ 482 w 377"/>
                <a:gd name="T95" fmla="*/ 80 h 361"/>
                <a:gd name="T96" fmla="*/ 500 w 377"/>
                <a:gd name="T97" fmla="*/ 13 h 361"/>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377"/>
                <a:gd name="T148" fmla="*/ 0 h 361"/>
                <a:gd name="T149" fmla="*/ 377 w 377"/>
                <a:gd name="T150" fmla="*/ 361 h 361"/>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377" h="361">
                  <a:moveTo>
                    <a:pt x="200" y="8"/>
                  </a:moveTo>
                  <a:lnTo>
                    <a:pt x="248" y="0"/>
                  </a:lnTo>
                  <a:lnTo>
                    <a:pt x="264" y="16"/>
                  </a:lnTo>
                  <a:lnTo>
                    <a:pt x="304" y="24"/>
                  </a:lnTo>
                  <a:lnTo>
                    <a:pt x="320" y="16"/>
                  </a:lnTo>
                  <a:lnTo>
                    <a:pt x="336" y="16"/>
                  </a:lnTo>
                  <a:lnTo>
                    <a:pt x="280" y="64"/>
                  </a:lnTo>
                  <a:lnTo>
                    <a:pt x="272" y="88"/>
                  </a:lnTo>
                  <a:lnTo>
                    <a:pt x="280" y="96"/>
                  </a:lnTo>
                  <a:lnTo>
                    <a:pt x="288" y="96"/>
                  </a:lnTo>
                  <a:lnTo>
                    <a:pt x="320" y="128"/>
                  </a:lnTo>
                  <a:lnTo>
                    <a:pt x="352" y="128"/>
                  </a:lnTo>
                  <a:lnTo>
                    <a:pt x="352" y="144"/>
                  </a:lnTo>
                  <a:lnTo>
                    <a:pt x="376" y="152"/>
                  </a:lnTo>
                  <a:lnTo>
                    <a:pt x="376" y="168"/>
                  </a:lnTo>
                  <a:lnTo>
                    <a:pt x="352" y="192"/>
                  </a:lnTo>
                  <a:lnTo>
                    <a:pt x="352" y="176"/>
                  </a:lnTo>
                  <a:lnTo>
                    <a:pt x="328" y="160"/>
                  </a:lnTo>
                  <a:lnTo>
                    <a:pt x="312" y="160"/>
                  </a:lnTo>
                  <a:lnTo>
                    <a:pt x="312" y="208"/>
                  </a:lnTo>
                  <a:lnTo>
                    <a:pt x="304" y="240"/>
                  </a:lnTo>
                  <a:lnTo>
                    <a:pt x="280" y="240"/>
                  </a:lnTo>
                  <a:lnTo>
                    <a:pt x="272" y="248"/>
                  </a:lnTo>
                  <a:lnTo>
                    <a:pt x="288" y="256"/>
                  </a:lnTo>
                  <a:lnTo>
                    <a:pt x="296" y="272"/>
                  </a:lnTo>
                  <a:lnTo>
                    <a:pt x="320" y="288"/>
                  </a:lnTo>
                  <a:lnTo>
                    <a:pt x="344" y="280"/>
                  </a:lnTo>
                  <a:lnTo>
                    <a:pt x="352" y="336"/>
                  </a:lnTo>
                  <a:lnTo>
                    <a:pt x="304" y="360"/>
                  </a:lnTo>
                  <a:lnTo>
                    <a:pt x="296" y="352"/>
                  </a:lnTo>
                  <a:lnTo>
                    <a:pt x="288" y="360"/>
                  </a:lnTo>
                  <a:lnTo>
                    <a:pt x="256" y="360"/>
                  </a:lnTo>
                  <a:lnTo>
                    <a:pt x="240" y="344"/>
                  </a:lnTo>
                  <a:lnTo>
                    <a:pt x="232" y="360"/>
                  </a:lnTo>
                  <a:lnTo>
                    <a:pt x="216" y="344"/>
                  </a:lnTo>
                  <a:lnTo>
                    <a:pt x="216" y="320"/>
                  </a:lnTo>
                  <a:lnTo>
                    <a:pt x="192" y="304"/>
                  </a:lnTo>
                  <a:lnTo>
                    <a:pt x="176" y="312"/>
                  </a:lnTo>
                  <a:lnTo>
                    <a:pt x="160" y="304"/>
                  </a:lnTo>
                  <a:lnTo>
                    <a:pt x="88" y="296"/>
                  </a:lnTo>
                  <a:lnTo>
                    <a:pt x="48" y="232"/>
                  </a:lnTo>
                  <a:lnTo>
                    <a:pt x="16" y="184"/>
                  </a:lnTo>
                  <a:lnTo>
                    <a:pt x="0" y="128"/>
                  </a:lnTo>
                  <a:lnTo>
                    <a:pt x="32" y="128"/>
                  </a:lnTo>
                  <a:lnTo>
                    <a:pt x="112" y="80"/>
                  </a:lnTo>
                  <a:lnTo>
                    <a:pt x="136" y="80"/>
                  </a:lnTo>
                  <a:lnTo>
                    <a:pt x="168" y="80"/>
                  </a:lnTo>
                  <a:lnTo>
                    <a:pt x="192" y="48"/>
                  </a:lnTo>
                  <a:lnTo>
                    <a:pt x="200" y="8"/>
                  </a:lnTo>
                </a:path>
              </a:pathLst>
            </a:custGeom>
            <a:grpFill/>
            <a:ln w="9525" cmpd="sng">
              <a:solidFill>
                <a:srgbClr val="FFFFFF">
                  <a:alpha val="54118"/>
                </a:srgbClr>
              </a:solidFill>
              <a:bevel/>
              <a:headEnd/>
              <a:tailEnd/>
            </a:ln>
          </p:spPr>
          <p:txBody>
            <a:bodyPr/>
            <a:lstStyle/>
            <a:p>
              <a:pPr>
                <a:defRPr/>
              </a:pPr>
              <a:endParaRPr lang="zh-CN" altLang="zh-CN" sz="1200" b="1">
                <a:solidFill>
                  <a:srgbClr val="000000"/>
                </a:solidFill>
                <a:latin typeface="Impact MT Std" pitchFamily="34" charset="0"/>
                <a:ea typeface="微软雅黑" panose="020B0503020204020204" pitchFamily="34" charset="-122"/>
                <a:sym typeface="方正兰亭黑_GBK" pitchFamily="2" charset="-122"/>
              </a:endParaRPr>
            </a:p>
          </p:txBody>
        </p:sp>
        <p:sp>
          <p:nvSpPr>
            <p:cNvPr id="46" name="Freeform 28"/>
            <p:cNvSpPr>
              <a:spLocks noChangeArrowheads="1"/>
            </p:cNvSpPr>
            <p:nvPr/>
          </p:nvSpPr>
          <p:spPr bwMode="auto">
            <a:xfrm>
              <a:off x="3354448" y="1768309"/>
              <a:ext cx="418956" cy="780952"/>
            </a:xfrm>
            <a:custGeom>
              <a:avLst/>
              <a:gdLst>
                <a:gd name="T0" fmla="*/ 519 w 249"/>
                <a:gd name="T1" fmla="*/ 565 h 457"/>
                <a:gd name="T2" fmla="*/ 498 w 249"/>
                <a:gd name="T3" fmla="*/ 632 h 457"/>
                <a:gd name="T4" fmla="*/ 438 w 249"/>
                <a:gd name="T5" fmla="*/ 687 h 457"/>
                <a:gd name="T6" fmla="*/ 339 w 249"/>
                <a:gd name="T7" fmla="*/ 673 h 457"/>
                <a:gd name="T8" fmla="*/ 199 w 249"/>
                <a:gd name="T9" fmla="*/ 724 h 457"/>
                <a:gd name="T10" fmla="*/ 101 w 249"/>
                <a:gd name="T11" fmla="*/ 765 h 457"/>
                <a:gd name="T12" fmla="*/ 20 w 249"/>
                <a:gd name="T13" fmla="*/ 765 h 457"/>
                <a:gd name="T14" fmla="*/ 0 w 249"/>
                <a:gd name="T15" fmla="*/ 752 h 457"/>
                <a:gd name="T16" fmla="*/ 41 w 249"/>
                <a:gd name="T17" fmla="*/ 646 h 457"/>
                <a:gd name="T18" fmla="*/ 60 w 249"/>
                <a:gd name="T19" fmla="*/ 619 h 457"/>
                <a:gd name="T20" fmla="*/ 20 w 249"/>
                <a:gd name="T21" fmla="*/ 551 h 457"/>
                <a:gd name="T22" fmla="*/ 41 w 249"/>
                <a:gd name="T23" fmla="*/ 444 h 457"/>
                <a:gd name="T24" fmla="*/ 60 w 249"/>
                <a:gd name="T25" fmla="*/ 376 h 457"/>
                <a:gd name="T26" fmla="*/ 79 w 249"/>
                <a:gd name="T27" fmla="*/ 349 h 457"/>
                <a:gd name="T28" fmla="*/ 41 w 249"/>
                <a:gd name="T29" fmla="*/ 323 h 457"/>
                <a:gd name="T30" fmla="*/ 79 w 249"/>
                <a:gd name="T31" fmla="*/ 270 h 457"/>
                <a:gd name="T32" fmla="*/ 138 w 249"/>
                <a:gd name="T33" fmla="*/ 189 h 457"/>
                <a:gd name="T34" fmla="*/ 138 w 249"/>
                <a:gd name="T35" fmla="*/ 135 h 457"/>
                <a:gd name="T36" fmla="*/ 179 w 249"/>
                <a:gd name="T37" fmla="*/ 135 h 457"/>
                <a:gd name="T38" fmla="*/ 300 w 249"/>
                <a:gd name="T39" fmla="*/ 41 h 457"/>
                <a:gd name="T40" fmla="*/ 360 w 249"/>
                <a:gd name="T41" fmla="*/ 27 h 457"/>
                <a:gd name="T42" fmla="*/ 421 w 249"/>
                <a:gd name="T43" fmla="*/ 0 h 457"/>
                <a:gd name="T44" fmla="*/ 438 w 249"/>
                <a:gd name="T45" fmla="*/ 13 h 457"/>
                <a:gd name="T46" fmla="*/ 538 w 249"/>
                <a:gd name="T47" fmla="*/ 0 h 457"/>
                <a:gd name="T48" fmla="*/ 598 w 249"/>
                <a:gd name="T49" fmla="*/ 41 h 457"/>
                <a:gd name="T50" fmla="*/ 538 w 249"/>
                <a:gd name="T51" fmla="*/ 54 h 457"/>
                <a:gd name="T52" fmla="*/ 519 w 249"/>
                <a:gd name="T53" fmla="*/ 80 h 457"/>
                <a:gd name="T54" fmla="*/ 598 w 249"/>
                <a:gd name="T55" fmla="*/ 80 h 457"/>
                <a:gd name="T56" fmla="*/ 620 w 249"/>
                <a:gd name="T57" fmla="*/ 149 h 457"/>
                <a:gd name="T58" fmla="*/ 580 w 249"/>
                <a:gd name="T59" fmla="*/ 202 h 457"/>
                <a:gd name="T60" fmla="*/ 538 w 249"/>
                <a:gd name="T61" fmla="*/ 175 h 457"/>
                <a:gd name="T62" fmla="*/ 480 w 249"/>
                <a:gd name="T63" fmla="*/ 202 h 457"/>
                <a:gd name="T64" fmla="*/ 498 w 249"/>
                <a:gd name="T65" fmla="*/ 229 h 457"/>
                <a:gd name="T66" fmla="*/ 459 w 249"/>
                <a:gd name="T67" fmla="*/ 270 h 457"/>
                <a:gd name="T68" fmla="*/ 560 w 249"/>
                <a:gd name="T69" fmla="*/ 363 h 457"/>
                <a:gd name="T70" fmla="*/ 480 w 249"/>
                <a:gd name="T71" fmla="*/ 510 h 457"/>
                <a:gd name="T72" fmla="*/ 519 w 249"/>
                <a:gd name="T73" fmla="*/ 565 h 457"/>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249"/>
                <a:gd name="T112" fmla="*/ 0 h 457"/>
                <a:gd name="T113" fmla="*/ 249 w 249"/>
                <a:gd name="T114" fmla="*/ 457 h 457"/>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249" h="457">
                  <a:moveTo>
                    <a:pt x="208" y="336"/>
                  </a:moveTo>
                  <a:lnTo>
                    <a:pt x="200" y="376"/>
                  </a:lnTo>
                  <a:lnTo>
                    <a:pt x="176" y="408"/>
                  </a:lnTo>
                  <a:lnTo>
                    <a:pt x="136" y="400"/>
                  </a:lnTo>
                  <a:lnTo>
                    <a:pt x="80" y="432"/>
                  </a:lnTo>
                  <a:lnTo>
                    <a:pt x="40" y="456"/>
                  </a:lnTo>
                  <a:lnTo>
                    <a:pt x="8" y="456"/>
                  </a:lnTo>
                  <a:lnTo>
                    <a:pt x="0" y="448"/>
                  </a:lnTo>
                  <a:lnTo>
                    <a:pt x="16" y="384"/>
                  </a:lnTo>
                  <a:lnTo>
                    <a:pt x="24" y="368"/>
                  </a:lnTo>
                  <a:lnTo>
                    <a:pt x="8" y="328"/>
                  </a:lnTo>
                  <a:lnTo>
                    <a:pt x="16" y="264"/>
                  </a:lnTo>
                  <a:lnTo>
                    <a:pt x="24" y="224"/>
                  </a:lnTo>
                  <a:lnTo>
                    <a:pt x="32" y="208"/>
                  </a:lnTo>
                  <a:lnTo>
                    <a:pt x="16" y="192"/>
                  </a:lnTo>
                  <a:lnTo>
                    <a:pt x="32" y="160"/>
                  </a:lnTo>
                  <a:lnTo>
                    <a:pt x="56" y="112"/>
                  </a:lnTo>
                  <a:lnTo>
                    <a:pt x="56" y="80"/>
                  </a:lnTo>
                  <a:lnTo>
                    <a:pt x="72" y="80"/>
                  </a:lnTo>
                  <a:lnTo>
                    <a:pt x="120" y="24"/>
                  </a:lnTo>
                  <a:lnTo>
                    <a:pt x="144" y="16"/>
                  </a:lnTo>
                  <a:lnTo>
                    <a:pt x="168" y="0"/>
                  </a:lnTo>
                  <a:lnTo>
                    <a:pt x="176" y="8"/>
                  </a:lnTo>
                  <a:lnTo>
                    <a:pt x="216" y="0"/>
                  </a:lnTo>
                  <a:lnTo>
                    <a:pt x="240" y="24"/>
                  </a:lnTo>
                  <a:lnTo>
                    <a:pt x="216" y="32"/>
                  </a:lnTo>
                  <a:lnTo>
                    <a:pt x="208" y="48"/>
                  </a:lnTo>
                  <a:lnTo>
                    <a:pt x="240" y="48"/>
                  </a:lnTo>
                  <a:lnTo>
                    <a:pt x="248" y="88"/>
                  </a:lnTo>
                  <a:lnTo>
                    <a:pt x="232" y="120"/>
                  </a:lnTo>
                  <a:lnTo>
                    <a:pt x="216" y="104"/>
                  </a:lnTo>
                  <a:lnTo>
                    <a:pt x="192" y="120"/>
                  </a:lnTo>
                  <a:lnTo>
                    <a:pt x="200" y="136"/>
                  </a:lnTo>
                  <a:lnTo>
                    <a:pt x="184" y="160"/>
                  </a:lnTo>
                  <a:lnTo>
                    <a:pt x="224" y="216"/>
                  </a:lnTo>
                  <a:lnTo>
                    <a:pt x="192" y="304"/>
                  </a:lnTo>
                  <a:lnTo>
                    <a:pt x="208" y="336"/>
                  </a:lnTo>
                </a:path>
              </a:pathLst>
            </a:custGeom>
            <a:grpFill/>
            <a:ln w="9525" cmpd="sng">
              <a:solidFill>
                <a:srgbClr val="FFFFFF">
                  <a:alpha val="54118"/>
                </a:srgbClr>
              </a:solidFill>
              <a:bevel/>
              <a:headEnd/>
              <a:tailEnd/>
            </a:ln>
          </p:spPr>
          <p:txBody>
            <a:bodyPr/>
            <a:lstStyle/>
            <a:p>
              <a:pPr>
                <a:defRPr/>
              </a:pPr>
              <a:endParaRPr lang="zh-CN" altLang="zh-CN" sz="1200" b="1">
                <a:solidFill>
                  <a:srgbClr val="000000"/>
                </a:solidFill>
                <a:latin typeface="Impact MT Std" pitchFamily="34" charset="0"/>
                <a:ea typeface="微软雅黑" panose="020B0503020204020204" pitchFamily="34" charset="-122"/>
                <a:sym typeface="方正兰亭黑_GBK" pitchFamily="2" charset="-122"/>
              </a:endParaRPr>
            </a:p>
          </p:txBody>
        </p:sp>
        <p:sp>
          <p:nvSpPr>
            <p:cNvPr id="47" name="Freeform 29"/>
            <p:cNvSpPr>
              <a:spLocks noChangeArrowheads="1"/>
            </p:cNvSpPr>
            <p:nvPr/>
          </p:nvSpPr>
          <p:spPr bwMode="auto">
            <a:xfrm>
              <a:off x="2908870" y="1903859"/>
              <a:ext cx="540859" cy="1038189"/>
            </a:xfrm>
            <a:custGeom>
              <a:avLst/>
              <a:gdLst>
                <a:gd name="T0" fmla="*/ 806 w 321"/>
                <a:gd name="T1" fmla="*/ 797 h 609"/>
                <a:gd name="T2" fmla="*/ 744 w 321"/>
                <a:gd name="T3" fmla="*/ 825 h 609"/>
                <a:gd name="T4" fmla="*/ 705 w 321"/>
                <a:gd name="T5" fmla="*/ 811 h 609"/>
                <a:gd name="T6" fmla="*/ 562 w 321"/>
                <a:gd name="T7" fmla="*/ 811 h 609"/>
                <a:gd name="T8" fmla="*/ 605 w 321"/>
                <a:gd name="T9" fmla="*/ 863 h 609"/>
                <a:gd name="T10" fmla="*/ 562 w 321"/>
                <a:gd name="T11" fmla="*/ 930 h 609"/>
                <a:gd name="T12" fmla="*/ 583 w 321"/>
                <a:gd name="T13" fmla="*/ 1010 h 609"/>
                <a:gd name="T14" fmla="*/ 503 w 321"/>
                <a:gd name="T15" fmla="*/ 996 h 609"/>
                <a:gd name="T16" fmla="*/ 384 w 321"/>
                <a:gd name="T17" fmla="*/ 943 h 609"/>
                <a:gd name="T18" fmla="*/ 240 w 321"/>
                <a:gd name="T19" fmla="*/ 916 h 609"/>
                <a:gd name="T20" fmla="*/ 141 w 321"/>
                <a:gd name="T21" fmla="*/ 863 h 609"/>
                <a:gd name="T22" fmla="*/ 41 w 321"/>
                <a:gd name="T23" fmla="*/ 863 h 609"/>
                <a:gd name="T24" fmla="*/ 41 w 321"/>
                <a:gd name="T25" fmla="*/ 851 h 609"/>
                <a:gd name="T26" fmla="*/ 0 w 321"/>
                <a:gd name="T27" fmla="*/ 838 h 609"/>
                <a:gd name="T28" fmla="*/ 20 w 321"/>
                <a:gd name="T29" fmla="*/ 825 h 609"/>
                <a:gd name="T30" fmla="*/ 20 w 321"/>
                <a:gd name="T31" fmla="*/ 784 h 609"/>
                <a:gd name="T32" fmla="*/ 0 w 321"/>
                <a:gd name="T33" fmla="*/ 771 h 609"/>
                <a:gd name="T34" fmla="*/ 41 w 321"/>
                <a:gd name="T35" fmla="*/ 758 h 609"/>
                <a:gd name="T36" fmla="*/ 121 w 321"/>
                <a:gd name="T37" fmla="*/ 758 h 609"/>
                <a:gd name="T38" fmla="*/ 121 w 321"/>
                <a:gd name="T39" fmla="*/ 572 h 609"/>
                <a:gd name="T40" fmla="*/ 221 w 321"/>
                <a:gd name="T41" fmla="*/ 572 h 609"/>
                <a:gd name="T42" fmla="*/ 221 w 321"/>
                <a:gd name="T43" fmla="*/ 597 h 609"/>
                <a:gd name="T44" fmla="*/ 281 w 321"/>
                <a:gd name="T45" fmla="*/ 597 h 609"/>
                <a:gd name="T46" fmla="*/ 281 w 321"/>
                <a:gd name="T47" fmla="*/ 545 h 609"/>
                <a:gd name="T48" fmla="*/ 402 w 321"/>
                <a:gd name="T49" fmla="*/ 545 h 609"/>
                <a:gd name="T50" fmla="*/ 422 w 321"/>
                <a:gd name="T51" fmla="*/ 466 h 609"/>
                <a:gd name="T52" fmla="*/ 422 w 321"/>
                <a:gd name="T53" fmla="*/ 411 h 609"/>
                <a:gd name="T54" fmla="*/ 362 w 321"/>
                <a:gd name="T55" fmla="*/ 385 h 609"/>
                <a:gd name="T56" fmla="*/ 281 w 321"/>
                <a:gd name="T57" fmla="*/ 345 h 609"/>
                <a:gd name="T58" fmla="*/ 240 w 321"/>
                <a:gd name="T59" fmla="*/ 307 h 609"/>
                <a:gd name="T60" fmla="*/ 260 w 321"/>
                <a:gd name="T61" fmla="*/ 239 h 609"/>
                <a:gd name="T62" fmla="*/ 301 w 321"/>
                <a:gd name="T63" fmla="*/ 214 h 609"/>
                <a:gd name="T64" fmla="*/ 362 w 321"/>
                <a:gd name="T65" fmla="*/ 239 h 609"/>
                <a:gd name="T66" fmla="*/ 444 w 321"/>
                <a:gd name="T67" fmla="*/ 239 h 609"/>
                <a:gd name="T68" fmla="*/ 463 w 321"/>
                <a:gd name="T69" fmla="*/ 199 h 609"/>
                <a:gd name="T70" fmla="*/ 503 w 321"/>
                <a:gd name="T71" fmla="*/ 199 h 609"/>
                <a:gd name="T72" fmla="*/ 483 w 321"/>
                <a:gd name="T73" fmla="*/ 145 h 609"/>
                <a:gd name="T74" fmla="*/ 622 w 321"/>
                <a:gd name="T75" fmla="*/ 53 h 609"/>
                <a:gd name="T76" fmla="*/ 622 w 321"/>
                <a:gd name="T77" fmla="*/ 27 h 609"/>
                <a:gd name="T78" fmla="*/ 705 w 321"/>
                <a:gd name="T79" fmla="*/ 27 h 609"/>
                <a:gd name="T80" fmla="*/ 723 w 321"/>
                <a:gd name="T81" fmla="*/ 41 h 609"/>
                <a:gd name="T82" fmla="*/ 744 w 321"/>
                <a:gd name="T83" fmla="*/ 13 h 609"/>
                <a:gd name="T84" fmla="*/ 765 w 321"/>
                <a:gd name="T85" fmla="*/ 0 h 609"/>
                <a:gd name="T86" fmla="*/ 806 w 321"/>
                <a:gd name="T87" fmla="*/ 41 h 609"/>
                <a:gd name="T88" fmla="*/ 806 w 321"/>
                <a:gd name="T89" fmla="*/ 53 h 609"/>
                <a:gd name="T90" fmla="*/ 705 w 321"/>
                <a:gd name="T91" fmla="*/ 186 h 609"/>
                <a:gd name="T92" fmla="*/ 744 w 321"/>
                <a:gd name="T93" fmla="*/ 214 h 609"/>
                <a:gd name="T94" fmla="*/ 705 w 321"/>
                <a:gd name="T95" fmla="*/ 307 h 609"/>
                <a:gd name="T96" fmla="*/ 684 w 321"/>
                <a:gd name="T97" fmla="*/ 411 h 609"/>
                <a:gd name="T98" fmla="*/ 723 w 321"/>
                <a:gd name="T99" fmla="*/ 479 h 609"/>
                <a:gd name="T100" fmla="*/ 663 w 321"/>
                <a:gd name="T101" fmla="*/ 597 h 609"/>
                <a:gd name="T102" fmla="*/ 684 w 321"/>
                <a:gd name="T103" fmla="*/ 623 h 609"/>
                <a:gd name="T104" fmla="*/ 723 w 321"/>
                <a:gd name="T105" fmla="*/ 716 h 609"/>
                <a:gd name="T106" fmla="*/ 806 w 321"/>
                <a:gd name="T107" fmla="*/ 797 h 609"/>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321"/>
                <a:gd name="T163" fmla="*/ 0 h 609"/>
                <a:gd name="T164" fmla="*/ 321 w 321"/>
                <a:gd name="T165" fmla="*/ 609 h 609"/>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321" h="609">
                  <a:moveTo>
                    <a:pt x="320" y="480"/>
                  </a:moveTo>
                  <a:lnTo>
                    <a:pt x="296" y="496"/>
                  </a:lnTo>
                  <a:lnTo>
                    <a:pt x="280" y="488"/>
                  </a:lnTo>
                  <a:lnTo>
                    <a:pt x="224" y="488"/>
                  </a:lnTo>
                  <a:lnTo>
                    <a:pt x="240" y="520"/>
                  </a:lnTo>
                  <a:lnTo>
                    <a:pt x="224" y="560"/>
                  </a:lnTo>
                  <a:lnTo>
                    <a:pt x="232" y="608"/>
                  </a:lnTo>
                  <a:lnTo>
                    <a:pt x="200" y="600"/>
                  </a:lnTo>
                  <a:lnTo>
                    <a:pt x="152" y="568"/>
                  </a:lnTo>
                  <a:lnTo>
                    <a:pt x="96" y="552"/>
                  </a:lnTo>
                  <a:lnTo>
                    <a:pt x="56" y="520"/>
                  </a:lnTo>
                  <a:lnTo>
                    <a:pt x="16" y="520"/>
                  </a:lnTo>
                  <a:lnTo>
                    <a:pt x="16" y="512"/>
                  </a:lnTo>
                  <a:lnTo>
                    <a:pt x="0" y="504"/>
                  </a:lnTo>
                  <a:lnTo>
                    <a:pt x="8" y="496"/>
                  </a:lnTo>
                  <a:lnTo>
                    <a:pt x="8" y="472"/>
                  </a:lnTo>
                  <a:lnTo>
                    <a:pt x="0" y="464"/>
                  </a:lnTo>
                  <a:lnTo>
                    <a:pt x="16" y="456"/>
                  </a:lnTo>
                  <a:lnTo>
                    <a:pt x="48" y="456"/>
                  </a:lnTo>
                  <a:lnTo>
                    <a:pt x="48" y="344"/>
                  </a:lnTo>
                  <a:lnTo>
                    <a:pt x="88" y="344"/>
                  </a:lnTo>
                  <a:lnTo>
                    <a:pt x="88" y="360"/>
                  </a:lnTo>
                  <a:lnTo>
                    <a:pt x="112" y="360"/>
                  </a:lnTo>
                  <a:lnTo>
                    <a:pt x="112" y="328"/>
                  </a:lnTo>
                  <a:lnTo>
                    <a:pt x="160" y="328"/>
                  </a:lnTo>
                  <a:lnTo>
                    <a:pt x="168" y="280"/>
                  </a:lnTo>
                  <a:lnTo>
                    <a:pt x="168" y="248"/>
                  </a:lnTo>
                  <a:lnTo>
                    <a:pt x="144" y="232"/>
                  </a:lnTo>
                  <a:lnTo>
                    <a:pt x="112" y="208"/>
                  </a:lnTo>
                  <a:lnTo>
                    <a:pt x="96" y="184"/>
                  </a:lnTo>
                  <a:lnTo>
                    <a:pt x="104" y="144"/>
                  </a:lnTo>
                  <a:lnTo>
                    <a:pt x="120" y="128"/>
                  </a:lnTo>
                  <a:lnTo>
                    <a:pt x="144" y="144"/>
                  </a:lnTo>
                  <a:lnTo>
                    <a:pt x="176" y="144"/>
                  </a:lnTo>
                  <a:lnTo>
                    <a:pt x="184" y="120"/>
                  </a:lnTo>
                  <a:lnTo>
                    <a:pt x="200" y="120"/>
                  </a:lnTo>
                  <a:lnTo>
                    <a:pt x="192" y="88"/>
                  </a:lnTo>
                  <a:lnTo>
                    <a:pt x="248" y="32"/>
                  </a:lnTo>
                  <a:lnTo>
                    <a:pt x="248" y="16"/>
                  </a:lnTo>
                  <a:lnTo>
                    <a:pt x="280" y="16"/>
                  </a:lnTo>
                  <a:lnTo>
                    <a:pt x="288" y="24"/>
                  </a:lnTo>
                  <a:lnTo>
                    <a:pt x="296" y="8"/>
                  </a:lnTo>
                  <a:lnTo>
                    <a:pt x="304" y="0"/>
                  </a:lnTo>
                  <a:lnTo>
                    <a:pt x="320" y="24"/>
                  </a:lnTo>
                  <a:lnTo>
                    <a:pt x="320" y="32"/>
                  </a:lnTo>
                  <a:lnTo>
                    <a:pt x="280" y="112"/>
                  </a:lnTo>
                  <a:lnTo>
                    <a:pt x="296" y="128"/>
                  </a:lnTo>
                  <a:lnTo>
                    <a:pt x="280" y="184"/>
                  </a:lnTo>
                  <a:lnTo>
                    <a:pt x="272" y="248"/>
                  </a:lnTo>
                  <a:lnTo>
                    <a:pt x="288" y="288"/>
                  </a:lnTo>
                  <a:lnTo>
                    <a:pt x="264" y="360"/>
                  </a:lnTo>
                  <a:lnTo>
                    <a:pt x="272" y="376"/>
                  </a:lnTo>
                  <a:lnTo>
                    <a:pt x="288" y="432"/>
                  </a:lnTo>
                  <a:lnTo>
                    <a:pt x="320" y="480"/>
                  </a:lnTo>
                </a:path>
              </a:pathLst>
            </a:custGeom>
            <a:solidFill>
              <a:schemeClr val="tx1">
                <a:lumMod val="50000"/>
                <a:lumOff val="50000"/>
              </a:schemeClr>
            </a:solidFill>
            <a:ln w="9525" cmpd="sng">
              <a:solidFill>
                <a:srgbClr val="FFFFFF">
                  <a:alpha val="54118"/>
                </a:srgbClr>
              </a:solidFill>
              <a:bevel/>
              <a:headEnd/>
              <a:tailEnd/>
            </a:ln>
          </p:spPr>
          <p:txBody>
            <a:bodyPr/>
            <a:lstStyle/>
            <a:p>
              <a:pPr>
                <a:defRPr/>
              </a:pPr>
              <a:endParaRPr lang="zh-CN" altLang="zh-CN" sz="1200" b="1">
                <a:solidFill>
                  <a:srgbClr val="000000"/>
                </a:solidFill>
                <a:latin typeface="Impact MT Std" pitchFamily="34" charset="0"/>
                <a:ea typeface="微软雅黑" panose="020B0503020204020204" pitchFamily="34" charset="-122"/>
                <a:sym typeface="方正兰亭黑_GBK" pitchFamily="2" charset="-122"/>
              </a:endParaRPr>
            </a:p>
          </p:txBody>
        </p:sp>
        <p:sp>
          <p:nvSpPr>
            <p:cNvPr id="48" name="Freeform 30"/>
            <p:cNvSpPr>
              <a:spLocks noChangeArrowheads="1"/>
            </p:cNvSpPr>
            <p:nvPr/>
          </p:nvSpPr>
          <p:spPr bwMode="auto">
            <a:xfrm>
              <a:off x="2807984" y="1917722"/>
              <a:ext cx="295651" cy="534498"/>
            </a:xfrm>
            <a:custGeom>
              <a:avLst/>
              <a:gdLst>
                <a:gd name="T0" fmla="*/ 423 w 177"/>
                <a:gd name="T1" fmla="*/ 201 h 313"/>
                <a:gd name="T2" fmla="*/ 386 w 177"/>
                <a:gd name="T3" fmla="*/ 173 h 313"/>
                <a:gd name="T4" fmla="*/ 288 w 177"/>
                <a:gd name="T5" fmla="*/ 149 h 313"/>
                <a:gd name="T6" fmla="*/ 327 w 177"/>
                <a:gd name="T7" fmla="*/ 53 h 313"/>
                <a:gd name="T8" fmla="*/ 309 w 177"/>
                <a:gd name="T9" fmla="*/ 0 h 313"/>
                <a:gd name="T10" fmla="*/ 175 w 177"/>
                <a:gd name="T11" fmla="*/ 93 h 313"/>
                <a:gd name="T12" fmla="*/ 154 w 177"/>
                <a:gd name="T13" fmla="*/ 187 h 313"/>
                <a:gd name="T14" fmla="*/ 97 w 177"/>
                <a:gd name="T15" fmla="*/ 201 h 313"/>
                <a:gd name="T16" fmla="*/ 20 w 177"/>
                <a:gd name="T17" fmla="*/ 241 h 313"/>
                <a:gd name="T18" fmla="*/ 0 w 177"/>
                <a:gd name="T19" fmla="*/ 280 h 313"/>
                <a:gd name="T20" fmla="*/ 97 w 177"/>
                <a:gd name="T21" fmla="*/ 322 h 313"/>
                <a:gd name="T22" fmla="*/ 97 w 177"/>
                <a:gd name="T23" fmla="*/ 375 h 313"/>
                <a:gd name="T24" fmla="*/ 116 w 177"/>
                <a:gd name="T25" fmla="*/ 402 h 313"/>
                <a:gd name="T26" fmla="*/ 97 w 177"/>
                <a:gd name="T27" fmla="*/ 442 h 313"/>
                <a:gd name="T28" fmla="*/ 116 w 177"/>
                <a:gd name="T29" fmla="*/ 468 h 313"/>
                <a:gd name="T30" fmla="*/ 230 w 177"/>
                <a:gd name="T31" fmla="*/ 523 h 313"/>
                <a:gd name="T32" fmla="*/ 272 w 177"/>
                <a:gd name="T33" fmla="*/ 523 h 313"/>
                <a:gd name="T34" fmla="*/ 272 w 177"/>
                <a:gd name="T35" fmla="*/ 497 h 313"/>
                <a:gd name="T36" fmla="*/ 309 w 177"/>
                <a:gd name="T37" fmla="*/ 456 h 313"/>
                <a:gd name="T38" fmla="*/ 288 w 177"/>
                <a:gd name="T39" fmla="*/ 402 h 313"/>
                <a:gd name="T40" fmla="*/ 272 w 177"/>
                <a:gd name="T41" fmla="*/ 402 h 313"/>
                <a:gd name="T42" fmla="*/ 250 w 177"/>
                <a:gd name="T43" fmla="*/ 349 h 313"/>
                <a:gd name="T44" fmla="*/ 288 w 177"/>
                <a:gd name="T45" fmla="*/ 349 h 313"/>
                <a:gd name="T46" fmla="*/ 288 w 177"/>
                <a:gd name="T47" fmla="*/ 294 h 313"/>
                <a:gd name="T48" fmla="*/ 327 w 177"/>
                <a:gd name="T49" fmla="*/ 294 h 313"/>
                <a:gd name="T50" fmla="*/ 365 w 177"/>
                <a:gd name="T51" fmla="*/ 308 h 313"/>
                <a:gd name="T52" fmla="*/ 386 w 177"/>
                <a:gd name="T53" fmla="*/ 227 h 313"/>
                <a:gd name="T54" fmla="*/ 423 w 177"/>
                <a:gd name="T55" fmla="*/ 201 h 313"/>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177"/>
                <a:gd name="T85" fmla="*/ 0 h 313"/>
                <a:gd name="T86" fmla="*/ 177 w 177"/>
                <a:gd name="T87" fmla="*/ 313 h 313"/>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177" h="313">
                  <a:moveTo>
                    <a:pt x="176" y="120"/>
                  </a:moveTo>
                  <a:lnTo>
                    <a:pt x="160" y="104"/>
                  </a:lnTo>
                  <a:lnTo>
                    <a:pt x="120" y="88"/>
                  </a:lnTo>
                  <a:lnTo>
                    <a:pt x="136" y="32"/>
                  </a:lnTo>
                  <a:lnTo>
                    <a:pt x="128" y="0"/>
                  </a:lnTo>
                  <a:lnTo>
                    <a:pt x="72" y="56"/>
                  </a:lnTo>
                  <a:lnTo>
                    <a:pt x="64" y="112"/>
                  </a:lnTo>
                  <a:lnTo>
                    <a:pt x="40" y="120"/>
                  </a:lnTo>
                  <a:lnTo>
                    <a:pt x="8" y="144"/>
                  </a:lnTo>
                  <a:lnTo>
                    <a:pt x="0" y="168"/>
                  </a:lnTo>
                  <a:lnTo>
                    <a:pt x="40" y="192"/>
                  </a:lnTo>
                  <a:lnTo>
                    <a:pt x="40" y="224"/>
                  </a:lnTo>
                  <a:lnTo>
                    <a:pt x="48" y="240"/>
                  </a:lnTo>
                  <a:lnTo>
                    <a:pt x="40" y="264"/>
                  </a:lnTo>
                  <a:lnTo>
                    <a:pt x="48" y="280"/>
                  </a:lnTo>
                  <a:lnTo>
                    <a:pt x="96" y="312"/>
                  </a:lnTo>
                  <a:lnTo>
                    <a:pt x="112" y="312"/>
                  </a:lnTo>
                  <a:lnTo>
                    <a:pt x="112" y="296"/>
                  </a:lnTo>
                  <a:lnTo>
                    <a:pt x="128" y="272"/>
                  </a:lnTo>
                  <a:lnTo>
                    <a:pt x="120" y="240"/>
                  </a:lnTo>
                  <a:lnTo>
                    <a:pt x="112" y="240"/>
                  </a:lnTo>
                  <a:lnTo>
                    <a:pt x="104" y="208"/>
                  </a:lnTo>
                  <a:lnTo>
                    <a:pt x="120" y="208"/>
                  </a:lnTo>
                  <a:lnTo>
                    <a:pt x="120" y="176"/>
                  </a:lnTo>
                  <a:lnTo>
                    <a:pt x="136" y="176"/>
                  </a:lnTo>
                  <a:lnTo>
                    <a:pt x="152" y="184"/>
                  </a:lnTo>
                  <a:lnTo>
                    <a:pt x="160" y="136"/>
                  </a:lnTo>
                  <a:lnTo>
                    <a:pt x="176" y="120"/>
                  </a:lnTo>
                </a:path>
              </a:pathLst>
            </a:custGeom>
            <a:grpFill/>
            <a:ln w="9525" cmpd="sng">
              <a:solidFill>
                <a:srgbClr val="FFFFFF">
                  <a:alpha val="54118"/>
                </a:srgbClr>
              </a:solidFill>
              <a:bevel/>
              <a:headEnd/>
              <a:tailEnd/>
            </a:ln>
          </p:spPr>
          <p:txBody>
            <a:bodyPr/>
            <a:lstStyle/>
            <a:p>
              <a:pPr>
                <a:defRPr/>
              </a:pPr>
              <a:endParaRPr lang="zh-CN" altLang="zh-CN" sz="1200" b="1">
                <a:solidFill>
                  <a:srgbClr val="000000"/>
                </a:solidFill>
                <a:latin typeface="Impact MT Std" pitchFamily="34" charset="0"/>
                <a:ea typeface="微软雅黑" panose="020B0503020204020204" pitchFamily="34" charset="-122"/>
                <a:sym typeface="方正兰亭黑_GBK" pitchFamily="2" charset="-122"/>
              </a:endParaRPr>
            </a:p>
          </p:txBody>
        </p:sp>
        <p:sp>
          <p:nvSpPr>
            <p:cNvPr id="49" name="Freeform 31"/>
            <p:cNvSpPr>
              <a:spLocks noChangeArrowheads="1"/>
            </p:cNvSpPr>
            <p:nvPr/>
          </p:nvSpPr>
          <p:spPr bwMode="auto">
            <a:xfrm>
              <a:off x="1750086" y="1386305"/>
              <a:ext cx="1443225" cy="1434056"/>
            </a:xfrm>
            <a:custGeom>
              <a:avLst/>
              <a:gdLst>
                <a:gd name="T0" fmla="*/ 1584 w 857"/>
                <a:gd name="T1" fmla="*/ 798 h 841"/>
                <a:gd name="T2" fmla="*/ 1686 w 857"/>
                <a:gd name="T3" fmla="*/ 890 h 841"/>
                <a:gd name="T4" fmla="*/ 1686 w 857"/>
                <a:gd name="T5" fmla="*/ 943 h 841"/>
                <a:gd name="T6" fmla="*/ 1847 w 857"/>
                <a:gd name="T7" fmla="*/ 1038 h 841"/>
                <a:gd name="T8" fmla="*/ 1865 w 857"/>
                <a:gd name="T9" fmla="*/ 997 h 841"/>
                <a:gd name="T10" fmla="*/ 1885 w 857"/>
                <a:gd name="T11" fmla="*/ 917 h 841"/>
                <a:gd name="T12" fmla="*/ 1847 w 857"/>
                <a:gd name="T13" fmla="*/ 866 h 841"/>
                <a:gd name="T14" fmla="*/ 1885 w 857"/>
                <a:gd name="T15" fmla="*/ 811 h 841"/>
                <a:gd name="T16" fmla="*/ 2005 w 857"/>
                <a:gd name="T17" fmla="*/ 851 h 841"/>
                <a:gd name="T18" fmla="*/ 2148 w 857"/>
                <a:gd name="T19" fmla="*/ 917 h 841"/>
                <a:gd name="T20" fmla="*/ 2005 w 857"/>
                <a:gd name="T21" fmla="*/ 1052 h 841"/>
                <a:gd name="T22" fmla="*/ 1946 w 857"/>
                <a:gd name="T23" fmla="*/ 1104 h 841"/>
                <a:gd name="T24" fmla="*/ 1847 w 857"/>
                <a:gd name="T25" fmla="*/ 1077 h 841"/>
                <a:gd name="T26" fmla="*/ 1766 w 857"/>
                <a:gd name="T27" fmla="*/ 1250 h 841"/>
                <a:gd name="T28" fmla="*/ 1745 w 857"/>
                <a:gd name="T29" fmla="*/ 1291 h 841"/>
                <a:gd name="T30" fmla="*/ 1726 w 857"/>
                <a:gd name="T31" fmla="*/ 1343 h 841"/>
                <a:gd name="T32" fmla="*/ 1584 w 857"/>
                <a:gd name="T33" fmla="*/ 1397 h 841"/>
                <a:gd name="T34" fmla="*/ 1487 w 857"/>
                <a:gd name="T35" fmla="*/ 1263 h 841"/>
                <a:gd name="T36" fmla="*/ 1445 w 857"/>
                <a:gd name="T37" fmla="*/ 1250 h 841"/>
                <a:gd name="T38" fmla="*/ 1324 w 857"/>
                <a:gd name="T39" fmla="*/ 1156 h 841"/>
                <a:gd name="T40" fmla="*/ 1244 w 857"/>
                <a:gd name="T41" fmla="*/ 1182 h 841"/>
                <a:gd name="T42" fmla="*/ 1224 w 857"/>
                <a:gd name="T43" fmla="*/ 1210 h 841"/>
                <a:gd name="T44" fmla="*/ 1203 w 857"/>
                <a:gd name="T45" fmla="*/ 1291 h 841"/>
                <a:gd name="T46" fmla="*/ 1165 w 857"/>
                <a:gd name="T47" fmla="*/ 1238 h 841"/>
                <a:gd name="T48" fmla="*/ 1043 w 857"/>
                <a:gd name="T49" fmla="*/ 1210 h 841"/>
                <a:gd name="T50" fmla="*/ 1023 w 857"/>
                <a:gd name="T51" fmla="*/ 1145 h 841"/>
                <a:gd name="T52" fmla="*/ 1144 w 857"/>
                <a:gd name="T53" fmla="*/ 1156 h 841"/>
                <a:gd name="T54" fmla="*/ 1224 w 857"/>
                <a:gd name="T55" fmla="*/ 1118 h 841"/>
                <a:gd name="T56" fmla="*/ 1165 w 857"/>
                <a:gd name="T57" fmla="*/ 1064 h 841"/>
                <a:gd name="T58" fmla="*/ 1264 w 857"/>
                <a:gd name="T59" fmla="*/ 997 h 841"/>
                <a:gd name="T60" fmla="*/ 1344 w 857"/>
                <a:gd name="T61" fmla="*/ 943 h 841"/>
                <a:gd name="T62" fmla="*/ 1203 w 857"/>
                <a:gd name="T63" fmla="*/ 679 h 841"/>
                <a:gd name="T64" fmla="*/ 1023 w 857"/>
                <a:gd name="T65" fmla="*/ 599 h 841"/>
                <a:gd name="T66" fmla="*/ 861 w 857"/>
                <a:gd name="T67" fmla="*/ 559 h 841"/>
                <a:gd name="T68" fmla="*/ 703 w 857"/>
                <a:gd name="T69" fmla="*/ 518 h 841"/>
                <a:gd name="T70" fmla="*/ 522 w 857"/>
                <a:gd name="T71" fmla="*/ 559 h 841"/>
                <a:gd name="T72" fmla="*/ 121 w 857"/>
                <a:gd name="T73" fmla="*/ 399 h 841"/>
                <a:gd name="T74" fmla="*/ 20 w 857"/>
                <a:gd name="T75" fmla="*/ 266 h 841"/>
                <a:gd name="T76" fmla="*/ 121 w 857"/>
                <a:gd name="T77" fmla="*/ 252 h 841"/>
                <a:gd name="T78" fmla="*/ 281 w 857"/>
                <a:gd name="T79" fmla="*/ 159 h 841"/>
                <a:gd name="T80" fmla="*/ 341 w 857"/>
                <a:gd name="T81" fmla="*/ 106 h 841"/>
                <a:gd name="T82" fmla="*/ 542 w 857"/>
                <a:gd name="T83" fmla="*/ 53 h 841"/>
                <a:gd name="T84" fmla="*/ 582 w 857"/>
                <a:gd name="T85" fmla="*/ 0 h 841"/>
                <a:gd name="T86" fmla="*/ 722 w 857"/>
                <a:gd name="T87" fmla="*/ 122 h 841"/>
                <a:gd name="T88" fmla="*/ 743 w 857"/>
                <a:gd name="T89" fmla="*/ 214 h 841"/>
                <a:gd name="T90" fmla="*/ 782 w 857"/>
                <a:gd name="T91" fmla="*/ 293 h 841"/>
                <a:gd name="T92" fmla="*/ 844 w 857"/>
                <a:gd name="T93" fmla="*/ 320 h 841"/>
                <a:gd name="T94" fmla="*/ 1023 w 857"/>
                <a:gd name="T95" fmla="*/ 293 h 841"/>
                <a:gd name="T96" fmla="*/ 1023 w 857"/>
                <a:gd name="T97" fmla="*/ 359 h 841"/>
                <a:gd name="T98" fmla="*/ 964 w 857"/>
                <a:gd name="T99" fmla="*/ 424 h 841"/>
                <a:gd name="T100" fmla="*/ 1083 w 857"/>
                <a:gd name="T101" fmla="*/ 546 h 841"/>
                <a:gd name="T102" fmla="*/ 1244 w 857"/>
                <a:gd name="T103" fmla="*/ 572 h 841"/>
                <a:gd name="T104" fmla="*/ 1324 w 857"/>
                <a:gd name="T105" fmla="*/ 531 h 841"/>
                <a:gd name="T106" fmla="*/ 1465 w 857"/>
                <a:gd name="T107" fmla="*/ 531 h 841"/>
                <a:gd name="T108" fmla="*/ 1565 w 857"/>
                <a:gd name="T109" fmla="*/ 559 h 841"/>
                <a:gd name="T110" fmla="*/ 1445 w 857"/>
                <a:gd name="T111" fmla="*/ 651 h 841"/>
                <a:gd name="T112" fmla="*/ 1505 w 857"/>
                <a:gd name="T113" fmla="*/ 758 h 841"/>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857"/>
                <a:gd name="T172" fmla="*/ 0 h 841"/>
                <a:gd name="T173" fmla="*/ 857 w 857"/>
                <a:gd name="T174" fmla="*/ 841 h 841"/>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857" h="841">
                  <a:moveTo>
                    <a:pt x="640" y="456"/>
                  </a:moveTo>
                  <a:lnTo>
                    <a:pt x="632" y="480"/>
                  </a:lnTo>
                  <a:lnTo>
                    <a:pt x="680" y="504"/>
                  </a:lnTo>
                  <a:lnTo>
                    <a:pt x="672" y="536"/>
                  </a:lnTo>
                  <a:lnTo>
                    <a:pt x="680" y="544"/>
                  </a:lnTo>
                  <a:lnTo>
                    <a:pt x="672" y="568"/>
                  </a:lnTo>
                  <a:lnTo>
                    <a:pt x="680" y="592"/>
                  </a:lnTo>
                  <a:lnTo>
                    <a:pt x="736" y="624"/>
                  </a:lnTo>
                  <a:lnTo>
                    <a:pt x="744" y="624"/>
                  </a:lnTo>
                  <a:lnTo>
                    <a:pt x="744" y="600"/>
                  </a:lnTo>
                  <a:lnTo>
                    <a:pt x="760" y="584"/>
                  </a:lnTo>
                  <a:lnTo>
                    <a:pt x="752" y="552"/>
                  </a:lnTo>
                  <a:lnTo>
                    <a:pt x="736" y="544"/>
                  </a:lnTo>
                  <a:lnTo>
                    <a:pt x="736" y="520"/>
                  </a:lnTo>
                  <a:lnTo>
                    <a:pt x="752" y="520"/>
                  </a:lnTo>
                  <a:lnTo>
                    <a:pt x="752" y="488"/>
                  </a:lnTo>
                  <a:lnTo>
                    <a:pt x="784" y="496"/>
                  </a:lnTo>
                  <a:lnTo>
                    <a:pt x="800" y="512"/>
                  </a:lnTo>
                  <a:lnTo>
                    <a:pt x="840" y="536"/>
                  </a:lnTo>
                  <a:lnTo>
                    <a:pt x="856" y="552"/>
                  </a:lnTo>
                  <a:lnTo>
                    <a:pt x="848" y="632"/>
                  </a:lnTo>
                  <a:lnTo>
                    <a:pt x="800" y="632"/>
                  </a:lnTo>
                  <a:lnTo>
                    <a:pt x="800" y="664"/>
                  </a:lnTo>
                  <a:lnTo>
                    <a:pt x="776" y="664"/>
                  </a:lnTo>
                  <a:lnTo>
                    <a:pt x="776" y="648"/>
                  </a:lnTo>
                  <a:lnTo>
                    <a:pt x="736" y="648"/>
                  </a:lnTo>
                  <a:lnTo>
                    <a:pt x="736" y="760"/>
                  </a:lnTo>
                  <a:lnTo>
                    <a:pt x="704" y="752"/>
                  </a:lnTo>
                  <a:lnTo>
                    <a:pt x="688" y="768"/>
                  </a:lnTo>
                  <a:lnTo>
                    <a:pt x="696" y="776"/>
                  </a:lnTo>
                  <a:lnTo>
                    <a:pt x="704" y="800"/>
                  </a:lnTo>
                  <a:lnTo>
                    <a:pt x="688" y="808"/>
                  </a:lnTo>
                  <a:lnTo>
                    <a:pt x="664" y="840"/>
                  </a:lnTo>
                  <a:lnTo>
                    <a:pt x="632" y="840"/>
                  </a:lnTo>
                  <a:lnTo>
                    <a:pt x="608" y="816"/>
                  </a:lnTo>
                  <a:lnTo>
                    <a:pt x="592" y="760"/>
                  </a:lnTo>
                  <a:lnTo>
                    <a:pt x="592" y="752"/>
                  </a:lnTo>
                  <a:lnTo>
                    <a:pt x="576" y="752"/>
                  </a:lnTo>
                  <a:lnTo>
                    <a:pt x="544" y="736"/>
                  </a:lnTo>
                  <a:lnTo>
                    <a:pt x="528" y="696"/>
                  </a:lnTo>
                  <a:lnTo>
                    <a:pt x="512" y="704"/>
                  </a:lnTo>
                  <a:lnTo>
                    <a:pt x="496" y="712"/>
                  </a:lnTo>
                  <a:lnTo>
                    <a:pt x="488" y="712"/>
                  </a:lnTo>
                  <a:lnTo>
                    <a:pt x="488" y="728"/>
                  </a:lnTo>
                  <a:lnTo>
                    <a:pt x="496" y="752"/>
                  </a:lnTo>
                  <a:lnTo>
                    <a:pt x="480" y="776"/>
                  </a:lnTo>
                  <a:lnTo>
                    <a:pt x="448" y="768"/>
                  </a:lnTo>
                  <a:lnTo>
                    <a:pt x="464" y="744"/>
                  </a:lnTo>
                  <a:lnTo>
                    <a:pt x="448" y="736"/>
                  </a:lnTo>
                  <a:lnTo>
                    <a:pt x="416" y="728"/>
                  </a:lnTo>
                  <a:lnTo>
                    <a:pt x="400" y="704"/>
                  </a:lnTo>
                  <a:lnTo>
                    <a:pt x="408" y="688"/>
                  </a:lnTo>
                  <a:lnTo>
                    <a:pt x="424" y="688"/>
                  </a:lnTo>
                  <a:lnTo>
                    <a:pt x="456" y="696"/>
                  </a:lnTo>
                  <a:lnTo>
                    <a:pt x="480" y="680"/>
                  </a:lnTo>
                  <a:lnTo>
                    <a:pt x="488" y="672"/>
                  </a:lnTo>
                  <a:lnTo>
                    <a:pt x="464" y="664"/>
                  </a:lnTo>
                  <a:lnTo>
                    <a:pt x="464" y="640"/>
                  </a:lnTo>
                  <a:lnTo>
                    <a:pt x="496" y="632"/>
                  </a:lnTo>
                  <a:lnTo>
                    <a:pt x="504" y="600"/>
                  </a:lnTo>
                  <a:lnTo>
                    <a:pt x="528" y="600"/>
                  </a:lnTo>
                  <a:lnTo>
                    <a:pt x="536" y="568"/>
                  </a:lnTo>
                  <a:lnTo>
                    <a:pt x="520" y="480"/>
                  </a:lnTo>
                  <a:lnTo>
                    <a:pt x="480" y="408"/>
                  </a:lnTo>
                  <a:lnTo>
                    <a:pt x="480" y="432"/>
                  </a:lnTo>
                  <a:lnTo>
                    <a:pt x="408" y="360"/>
                  </a:lnTo>
                  <a:lnTo>
                    <a:pt x="392" y="368"/>
                  </a:lnTo>
                  <a:lnTo>
                    <a:pt x="344" y="336"/>
                  </a:lnTo>
                  <a:lnTo>
                    <a:pt x="336" y="304"/>
                  </a:lnTo>
                  <a:lnTo>
                    <a:pt x="280" y="312"/>
                  </a:lnTo>
                  <a:lnTo>
                    <a:pt x="224" y="288"/>
                  </a:lnTo>
                  <a:lnTo>
                    <a:pt x="208" y="336"/>
                  </a:lnTo>
                  <a:lnTo>
                    <a:pt x="136" y="280"/>
                  </a:lnTo>
                  <a:lnTo>
                    <a:pt x="48" y="240"/>
                  </a:lnTo>
                  <a:lnTo>
                    <a:pt x="0" y="248"/>
                  </a:lnTo>
                  <a:lnTo>
                    <a:pt x="8" y="160"/>
                  </a:lnTo>
                  <a:lnTo>
                    <a:pt x="24" y="144"/>
                  </a:lnTo>
                  <a:lnTo>
                    <a:pt x="48" y="152"/>
                  </a:lnTo>
                  <a:lnTo>
                    <a:pt x="72" y="112"/>
                  </a:lnTo>
                  <a:lnTo>
                    <a:pt x="112" y="96"/>
                  </a:lnTo>
                  <a:lnTo>
                    <a:pt x="136" y="80"/>
                  </a:lnTo>
                  <a:lnTo>
                    <a:pt x="136" y="64"/>
                  </a:lnTo>
                  <a:lnTo>
                    <a:pt x="200" y="64"/>
                  </a:lnTo>
                  <a:lnTo>
                    <a:pt x="216" y="32"/>
                  </a:lnTo>
                  <a:lnTo>
                    <a:pt x="216" y="8"/>
                  </a:lnTo>
                  <a:lnTo>
                    <a:pt x="232" y="0"/>
                  </a:lnTo>
                  <a:lnTo>
                    <a:pt x="272" y="8"/>
                  </a:lnTo>
                  <a:lnTo>
                    <a:pt x="288" y="72"/>
                  </a:lnTo>
                  <a:lnTo>
                    <a:pt x="288" y="104"/>
                  </a:lnTo>
                  <a:lnTo>
                    <a:pt x="296" y="128"/>
                  </a:lnTo>
                  <a:lnTo>
                    <a:pt x="312" y="152"/>
                  </a:lnTo>
                  <a:lnTo>
                    <a:pt x="312" y="176"/>
                  </a:lnTo>
                  <a:lnTo>
                    <a:pt x="320" y="192"/>
                  </a:lnTo>
                  <a:lnTo>
                    <a:pt x="336" y="192"/>
                  </a:lnTo>
                  <a:lnTo>
                    <a:pt x="336" y="168"/>
                  </a:lnTo>
                  <a:lnTo>
                    <a:pt x="408" y="176"/>
                  </a:lnTo>
                  <a:lnTo>
                    <a:pt x="408" y="200"/>
                  </a:lnTo>
                  <a:lnTo>
                    <a:pt x="408" y="216"/>
                  </a:lnTo>
                  <a:lnTo>
                    <a:pt x="384" y="240"/>
                  </a:lnTo>
                  <a:lnTo>
                    <a:pt x="384" y="256"/>
                  </a:lnTo>
                  <a:lnTo>
                    <a:pt x="432" y="304"/>
                  </a:lnTo>
                  <a:lnTo>
                    <a:pt x="432" y="328"/>
                  </a:lnTo>
                  <a:lnTo>
                    <a:pt x="488" y="352"/>
                  </a:lnTo>
                  <a:lnTo>
                    <a:pt x="496" y="344"/>
                  </a:lnTo>
                  <a:lnTo>
                    <a:pt x="488" y="312"/>
                  </a:lnTo>
                  <a:lnTo>
                    <a:pt x="528" y="320"/>
                  </a:lnTo>
                  <a:lnTo>
                    <a:pt x="536" y="320"/>
                  </a:lnTo>
                  <a:lnTo>
                    <a:pt x="584" y="320"/>
                  </a:lnTo>
                  <a:lnTo>
                    <a:pt x="608" y="312"/>
                  </a:lnTo>
                  <a:lnTo>
                    <a:pt x="624" y="336"/>
                  </a:lnTo>
                  <a:lnTo>
                    <a:pt x="584" y="368"/>
                  </a:lnTo>
                  <a:lnTo>
                    <a:pt x="576" y="392"/>
                  </a:lnTo>
                  <a:lnTo>
                    <a:pt x="568" y="416"/>
                  </a:lnTo>
                  <a:lnTo>
                    <a:pt x="600" y="456"/>
                  </a:lnTo>
                  <a:lnTo>
                    <a:pt x="640" y="456"/>
                  </a:lnTo>
                </a:path>
              </a:pathLst>
            </a:custGeom>
            <a:grpFill/>
            <a:ln w="9525" cmpd="sng">
              <a:solidFill>
                <a:srgbClr val="FFFFFF">
                  <a:alpha val="54118"/>
                </a:srgbClr>
              </a:solidFill>
              <a:bevel/>
              <a:headEnd/>
              <a:tailEnd/>
            </a:ln>
          </p:spPr>
          <p:txBody>
            <a:bodyPr/>
            <a:lstStyle/>
            <a:p>
              <a:pPr>
                <a:defRPr/>
              </a:pPr>
              <a:endParaRPr lang="zh-CN" altLang="zh-CN" sz="1200" b="1">
                <a:solidFill>
                  <a:srgbClr val="000000"/>
                </a:solidFill>
                <a:latin typeface="Impact MT Std" pitchFamily="34" charset="0"/>
                <a:ea typeface="微软雅黑" panose="020B0503020204020204" pitchFamily="34" charset="-122"/>
                <a:sym typeface="方正兰亭黑_GBK" pitchFamily="2" charset="-122"/>
              </a:endParaRPr>
            </a:p>
          </p:txBody>
        </p:sp>
        <p:sp>
          <p:nvSpPr>
            <p:cNvPr id="50" name="Freeform 32"/>
            <p:cNvSpPr>
              <a:spLocks noChangeArrowheads="1"/>
            </p:cNvSpPr>
            <p:nvPr/>
          </p:nvSpPr>
          <p:spPr bwMode="auto">
            <a:xfrm>
              <a:off x="2208275" y="61614"/>
              <a:ext cx="2397436" cy="2117966"/>
            </a:xfrm>
            <a:custGeom>
              <a:avLst/>
              <a:gdLst>
                <a:gd name="T0" fmla="*/ 41 w 1425"/>
                <a:gd name="T1" fmla="*/ 1497 h 1241"/>
                <a:gd name="T2" fmla="*/ 158 w 1425"/>
                <a:gd name="T3" fmla="*/ 1617 h 1241"/>
                <a:gd name="T4" fmla="*/ 339 w 1425"/>
                <a:gd name="T5" fmla="*/ 1629 h 1241"/>
                <a:gd name="T6" fmla="*/ 279 w 1425"/>
                <a:gd name="T7" fmla="*/ 1722 h 1241"/>
                <a:gd name="T8" fmla="*/ 538 w 1425"/>
                <a:gd name="T9" fmla="*/ 1885 h 1241"/>
                <a:gd name="T10" fmla="*/ 639 w 1425"/>
                <a:gd name="T11" fmla="*/ 1829 h 1241"/>
                <a:gd name="T12" fmla="*/ 879 w 1425"/>
                <a:gd name="T13" fmla="*/ 1843 h 1241"/>
                <a:gd name="T14" fmla="*/ 819 w 1425"/>
                <a:gd name="T15" fmla="*/ 2070 h 1241"/>
                <a:gd name="T16" fmla="*/ 1058 w 1425"/>
                <a:gd name="T17" fmla="*/ 2004 h 1241"/>
                <a:gd name="T18" fmla="*/ 1240 w 1425"/>
                <a:gd name="T19" fmla="*/ 1856 h 1241"/>
                <a:gd name="T20" fmla="*/ 1396 w 1425"/>
                <a:gd name="T21" fmla="*/ 2043 h 1241"/>
                <a:gd name="T22" fmla="*/ 1498 w 1425"/>
                <a:gd name="T23" fmla="*/ 2004 h 1241"/>
                <a:gd name="T24" fmla="*/ 1657 w 1425"/>
                <a:gd name="T25" fmla="*/ 1856 h 1241"/>
                <a:gd name="T26" fmla="*/ 1758 w 1425"/>
                <a:gd name="T27" fmla="*/ 1829 h 1241"/>
                <a:gd name="T28" fmla="*/ 1837 w 1425"/>
                <a:gd name="T29" fmla="*/ 1829 h 1241"/>
                <a:gd name="T30" fmla="*/ 1998 w 1425"/>
                <a:gd name="T31" fmla="*/ 1712 h 1241"/>
                <a:gd name="T32" fmla="*/ 2155 w 1425"/>
                <a:gd name="T33" fmla="*/ 1684 h 1241"/>
                <a:gd name="T34" fmla="*/ 2236 w 1425"/>
                <a:gd name="T35" fmla="*/ 1536 h 1241"/>
                <a:gd name="T36" fmla="*/ 2355 w 1425"/>
                <a:gd name="T37" fmla="*/ 1522 h 1241"/>
                <a:gd name="T38" fmla="*/ 2515 w 1425"/>
                <a:gd name="T39" fmla="*/ 1456 h 1241"/>
                <a:gd name="T40" fmla="*/ 2715 w 1425"/>
                <a:gd name="T41" fmla="*/ 1376 h 1241"/>
                <a:gd name="T42" fmla="*/ 2814 w 1425"/>
                <a:gd name="T43" fmla="*/ 1536 h 1241"/>
                <a:gd name="T44" fmla="*/ 2933 w 1425"/>
                <a:gd name="T45" fmla="*/ 1482 h 1241"/>
                <a:gd name="T46" fmla="*/ 2933 w 1425"/>
                <a:gd name="T47" fmla="*/ 1403 h 1241"/>
                <a:gd name="T48" fmla="*/ 3374 w 1425"/>
                <a:gd name="T49" fmla="*/ 1310 h 1241"/>
                <a:gd name="T50" fmla="*/ 3434 w 1425"/>
                <a:gd name="T51" fmla="*/ 1217 h 1241"/>
                <a:gd name="T52" fmla="*/ 3274 w 1425"/>
                <a:gd name="T53" fmla="*/ 1122 h 1241"/>
                <a:gd name="T54" fmla="*/ 3155 w 1425"/>
                <a:gd name="T55" fmla="*/ 934 h 1241"/>
                <a:gd name="T56" fmla="*/ 3334 w 1425"/>
                <a:gd name="T57" fmla="*/ 934 h 1241"/>
                <a:gd name="T58" fmla="*/ 3374 w 1425"/>
                <a:gd name="T59" fmla="*/ 788 h 1241"/>
                <a:gd name="T60" fmla="*/ 3233 w 1425"/>
                <a:gd name="T61" fmla="*/ 721 h 1241"/>
                <a:gd name="T62" fmla="*/ 3472 w 1425"/>
                <a:gd name="T63" fmla="*/ 493 h 1241"/>
                <a:gd name="T64" fmla="*/ 3554 w 1425"/>
                <a:gd name="T65" fmla="*/ 214 h 1241"/>
                <a:gd name="T66" fmla="*/ 3355 w 1425"/>
                <a:gd name="T67" fmla="*/ 214 h 1241"/>
                <a:gd name="T68" fmla="*/ 3155 w 1425"/>
                <a:gd name="T69" fmla="*/ 122 h 1241"/>
                <a:gd name="T70" fmla="*/ 2974 w 1425"/>
                <a:gd name="T71" fmla="*/ 109 h 1241"/>
                <a:gd name="T72" fmla="*/ 2914 w 1425"/>
                <a:gd name="T73" fmla="*/ 0 h 1241"/>
                <a:gd name="T74" fmla="*/ 2896 w 1425"/>
                <a:gd name="T75" fmla="*/ 109 h 1241"/>
                <a:gd name="T76" fmla="*/ 2814 w 1425"/>
                <a:gd name="T77" fmla="*/ 280 h 1241"/>
                <a:gd name="T78" fmla="*/ 2795 w 1425"/>
                <a:gd name="T79" fmla="*/ 401 h 1241"/>
                <a:gd name="T80" fmla="*/ 2476 w 1425"/>
                <a:gd name="T81" fmla="*/ 466 h 1241"/>
                <a:gd name="T82" fmla="*/ 2476 w 1425"/>
                <a:gd name="T83" fmla="*/ 721 h 1241"/>
                <a:gd name="T84" fmla="*/ 2634 w 1425"/>
                <a:gd name="T85" fmla="*/ 695 h 1241"/>
                <a:gd name="T86" fmla="*/ 2836 w 1425"/>
                <a:gd name="T87" fmla="*/ 748 h 1241"/>
                <a:gd name="T88" fmla="*/ 2836 w 1425"/>
                <a:gd name="T89" fmla="*/ 841 h 1241"/>
                <a:gd name="T90" fmla="*/ 2596 w 1425"/>
                <a:gd name="T91" fmla="*/ 895 h 1241"/>
                <a:gd name="T92" fmla="*/ 2476 w 1425"/>
                <a:gd name="T93" fmla="*/ 988 h 1241"/>
                <a:gd name="T94" fmla="*/ 2155 w 1425"/>
                <a:gd name="T95" fmla="*/ 1109 h 1241"/>
                <a:gd name="T96" fmla="*/ 1897 w 1425"/>
                <a:gd name="T97" fmla="*/ 1082 h 1241"/>
                <a:gd name="T98" fmla="*/ 1916 w 1425"/>
                <a:gd name="T99" fmla="*/ 1255 h 1241"/>
                <a:gd name="T100" fmla="*/ 1596 w 1425"/>
                <a:gd name="T101" fmla="*/ 1415 h 1241"/>
                <a:gd name="T102" fmla="*/ 1139 w 1425"/>
                <a:gd name="T103" fmla="*/ 1469 h 1241"/>
                <a:gd name="T104" fmla="*/ 879 w 1425"/>
                <a:gd name="T105" fmla="*/ 1482 h 1241"/>
                <a:gd name="T106" fmla="*/ 620 w 1425"/>
                <a:gd name="T107" fmla="*/ 1441 h 1241"/>
                <a:gd name="T108" fmla="*/ 239 w 1425"/>
                <a:gd name="T109" fmla="*/ 1363 h 1241"/>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425"/>
                <a:gd name="T166" fmla="*/ 0 h 1241"/>
                <a:gd name="T167" fmla="*/ 1425 w 1425"/>
                <a:gd name="T168" fmla="*/ 1241 h 1241"/>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425" h="1241">
                  <a:moveTo>
                    <a:pt x="0" y="784"/>
                  </a:moveTo>
                  <a:lnTo>
                    <a:pt x="16" y="848"/>
                  </a:lnTo>
                  <a:lnTo>
                    <a:pt x="16" y="896"/>
                  </a:lnTo>
                  <a:lnTo>
                    <a:pt x="40" y="928"/>
                  </a:lnTo>
                  <a:lnTo>
                    <a:pt x="48" y="968"/>
                  </a:lnTo>
                  <a:lnTo>
                    <a:pt x="64" y="968"/>
                  </a:lnTo>
                  <a:lnTo>
                    <a:pt x="64" y="944"/>
                  </a:lnTo>
                  <a:lnTo>
                    <a:pt x="136" y="952"/>
                  </a:lnTo>
                  <a:lnTo>
                    <a:pt x="136" y="976"/>
                  </a:lnTo>
                  <a:lnTo>
                    <a:pt x="136" y="992"/>
                  </a:lnTo>
                  <a:lnTo>
                    <a:pt x="112" y="1016"/>
                  </a:lnTo>
                  <a:lnTo>
                    <a:pt x="112" y="1032"/>
                  </a:lnTo>
                  <a:lnTo>
                    <a:pt x="160" y="1080"/>
                  </a:lnTo>
                  <a:lnTo>
                    <a:pt x="160" y="1104"/>
                  </a:lnTo>
                  <a:lnTo>
                    <a:pt x="216" y="1128"/>
                  </a:lnTo>
                  <a:lnTo>
                    <a:pt x="224" y="1120"/>
                  </a:lnTo>
                  <a:lnTo>
                    <a:pt x="216" y="1088"/>
                  </a:lnTo>
                  <a:lnTo>
                    <a:pt x="256" y="1096"/>
                  </a:lnTo>
                  <a:lnTo>
                    <a:pt x="264" y="1096"/>
                  </a:lnTo>
                  <a:lnTo>
                    <a:pt x="336" y="1088"/>
                  </a:lnTo>
                  <a:lnTo>
                    <a:pt x="352" y="1104"/>
                  </a:lnTo>
                  <a:lnTo>
                    <a:pt x="312" y="1144"/>
                  </a:lnTo>
                  <a:lnTo>
                    <a:pt x="296" y="1192"/>
                  </a:lnTo>
                  <a:lnTo>
                    <a:pt x="328" y="1240"/>
                  </a:lnTo>
                  <a:lnTo>
                    <a:pt x="376" y="1232"/>
                  </a:lnTo>
                  <a:lnTo>
                    <a:pt x="400" y="1208"/>
                  </a:lnTo>
                  <a:lnTo>
                    <a:pt x="424" y="1200"/>
                  </a:lnTo>
                  <a:lnTo>
                    <a:pt x="432" y="1136"/>
                  </a:lnTo>
                  <a:lnTo>
                    <a:pt x="488" y="1088"/>
                  </a:lnTo>
                  <a:lnTo>
                    <a:pt x="496" y="1112"/>
                  </a:lnTo>
                  <a:lnTo>
                    <a:pt x="480" y="1176"/>
                  </a:lnTo>
                  <a:lnTo>
                    <a:pt x="520" y="1192"/>
                  </a:lnTo>
                  <a:lnTo>
                    <a:pt x="560" y="1224"/>
                  </a:lnTo>
                  <a:lnTo>
                    <a:pt x="576" y="1224"/>
                  </a:lnTo>
                  <a:lnTo>
                    <a:pt x="592" y="1224"/>
                  </a:lnTo>
                  <a:lnTo>
                    <a:pt x="600" y="1200"/>
                  </a:lnTo>
                  <a:lnTo>
                    <a:pt x="616" y="1200"/>
                  </a:lnTo>
                  <a:lnTo>
                    <a:pt x="608" y="1168"/>
                  </a:lnTo>
                  <a:lnTo>
                    <a:pt x="664" y="1112"/>
                  </a:lnTo>
                  <a:lnTo>
                    <a:pt x="664" y="1096"/>
                  </a:lnTo>
                  <a:lnTo>
                    <a:pt x="696" y="1096"/>
                  </a:lnTo>
                  <a:lnTo>
                    <a:pt x="704" y="1096"/>
                  </a:lnTo>
                  <a:lnTo>
                    <a:pt x="712" y="1080"/>
                  </a:lnTo>
                  <a:lnTo>
                    <a:pt x="720" y="1080"/>
                  </a:lnTo>
                  <a:lnTo>
                    <a:pt x="736" y="1096"/>
                  </a:lnTo>
                  <a:lnTo>
                    <a:pt x="736" y="1072"/>
                  </a:lnTo>
                  <a:lnTo>
                    <a:pt x="760" y="1080"/>
                  </a:lnTo>
                  <a:lnTo>
                    <a:pt x="800" y="1024"/>
                  </a:lnTo>
                  <a:lnTo>
                    <a:pt x="832" y="1016"/>
                  </a:lnTo>
                  <a:lnTo>
                    <a:pt x="848" y="1000"/>
                  </a:lnTo>
                  <a:lnTo>
                    <a:pt x="864" y="1008"/>
                  </a:lnTo>
                  <a:lnTo>
                    <a:pt x="896" y="1000"/>
                  </a:lnTo>
                  <a:lnTo>
                    <a:pt x="872" y="928"/>
                  </a:lnTo>
                  <a:lnTo>
                    <a:pt x="896" y="920"/>
                  </a:lnTo>
                  <a:lnTo>
                    <a:pt x="896" y="888"/>
                  </a:lnTo>
                  <a:lnTo>
                    <a:pt x="928" y="872"/>
                  </a:lnTo>
                  <a:lnTo>
                    <a:pt x="944" y="912"/>
                  </a:lnTo>
                  <a:lnTo>
                    <a:pt x="984" y="888"/>
                  </a:lnTo>
                  <a:lnTo>
                    <a:pt x="1000" y="896"/>
                  </a:lnTo>
                  <a:lnTo>
                    <a:pt x="1008" y="872"/>
                  </a:lnTo>
                  <a:lnTo>
                    <a:pt x="1040" y="880"/>
                  </a:lnTo>
                  <a:lnTo>
                    <a:pt x="1040" y="840"/>
                  </a:lnTo>
                  <a:lnTo>
                    <a:pt x="1088" y="824"/>
                  </a:lnTo>
                  <a:lnTo>
                    <a:pt x="1112" y="864"/>
                  </a:lnTo>
                  <a:lnTo>
                    <a:pt x="1112" y="904"/>
                  </a:lnTo>
                  <a:lnTo>
                    <a:pt x="1128" y="920"/>
                  </a:lnTo>
                  <a:lnTo>
                    <a:pt x="1160" y="912"/>
                  </a:lnTo>
                  <a:lnTo>
                    <a:pt x="1176" y="912"/>
                  </a:lnTo>
                  <a:lnTo>
                    <a:pt x="1176" y="888"/>
                  </a:lnTo>
                  <a:lnTo>
                    <a:pt x="1176" y="864"/>
                  </a:lnTo>
                  <a:lnTo>
                    <a:pt x="1160" y="832"/>
                  </a:lnTo>
                  <a:lnTo>
                    <a:pt x="1176" y="840"/>
                  </a:lnTo>
                  <a:lnTo>
                    <a:pt x="1200" y="872"/>
                  </a:lnTo>
                  <a:lnTo>
                    <a:pt x="1328" y="776"/>
                  </a:lnTo>
                  <a:lnTo>
                    <a:pt x="1352" y="784"/>
                  </a:lnTo>
                  <a:lnTo>
                    <a:pt x="1392" y="752"/>
                  </a:lnTo>
                  <a:lnTo>
                    <a:pt x="1392" y="728"/>
                  </a:lnTo>
                  <a:lnTo>
                    <a:pt x="1376" y="728"/>
                  </a:lnTo>
                  <a:lnTo>
                    <a:pt x="1376" y="688"/>
                  </a:lnTo>
                  <a:lnTo>
                    <a:pt x="1352" y="640"/>
                  </a:lnTo>
                  <a:lnTo>
                    <a:pt x="1312" y="672"/>
                  </a:lnTo>
                  <a:lnTo>
                    <a:pt x="1288" y="616"/>
                  </a:lnTo>
                  <a:lnTo>
                    <a:pt x="1296" y="592"/>
                  </a:lnTo>
                  <a:lnTo>
                    <a:pt x="1264" y="560"/>
                  </a:lnTo>
                  <a:lnTo>
                    <a:pt x="1272" y="536"/>
                  </a:lnTo>
                  <a:lnTo>
                    <a:pt x="1312" y="560"/>
                  </a:lnTo>
                  <a:lnTo>
                    <a:pt x="1336" y="560"/>
                  </a:lnTo>
                  <a:lnTo>
                    <a:pt x="1328" y="512"/>
                  </a:lnTo>
                  <a:lnTo>
                    <a:pt x="1328" y="488"/>
                  </a:lnTo>
                  <a:lnTo>
                    <a:pt x="1352" y="472"/>
                  </a:lnTo>
                  <a:lnTo>
                    <a:pt x="1352" y="456"/>
                  </a:lnTo>
                  <a:lnTo>
                    <a:pt x="1320" y="472"/>
                  </a:lnTo>
                  <a:lnTo>
                    <a:pt x="1296" y="432"/>
                  </a:lnTo>
                  <a:lnTo>
                    <a:pt x="1368" y="336"/>
                  </a:lnTo>
                  <a:lnTo>
                    <a:pt x="1384" y="360"/>
                  </a:lnTo>
                  <a:lnTo>
                    <a:pt x="1392" y="296"/>
                  </a:lnTo>
                  <a:lnTo>
                    <a:pt x="1408" y="272"/>
                  </a:lnTo>
                  <a:lnTo>
                    <a:pt x="1400" y="216"/>
                  </a:lnTo>
                  <a:lnTo>
                    <a:pt x="1424" y="128"/>
                  </a:lnTo>
                  <a:lnTo>
                    <a:pt x="1384" y="88"/>
                  </a:lnTo>
                  <a:lnTo>
                    <a:pt x="1360" y="120"/>
                  </a:lnTo>
                  <a:lnTo>
                    <a:pt x="1344" y="128"/>
                  </a:lnTo>
                  <a:lnTo>
                    <a:pt x="1296" y="144"/>
                  </a:lnTo>
                  <a:lnTo>
                    <a:pt x="1280" y="120"/>
                  </a:lnTo>
                  <a:lnTo>
                    <a:pt x="1264" y="72"/>
                  </a:lnTo>
                  <a:lnTo>
                    <a:pt x="1240" y="56"/>
                  </a:lnTo>
                  <a:lnTo>
                    <a:pt x="1224" y="72"/>
                  </a:lnTo>
                  <a:lnTo>
                    <a:pt x="1192" y="64"/>
                  </a:lnTo>
                  <a:lnTo>
                    <a:pt x="1208" y="32"/>
                  </a:lnTo>
                  <a:lnTo>
                    <a:pt x="1200" y="0"/>
                  </a:lnTo>
                  <a:lnTo>
                    <a:pt x="1168" y="0"/>
                  </a:lnTo>
                  <a:lnTo>
                    <a:pt x="1128" y="40"/>
                  </a:lnTo>
                  <a:lnTo>
                    <a:pt x="1128" y="56"/>
                  </a:lnTo>
                  <a:lnTo>
                    <a:pt x="1160" y="64"/>
                  </a:lnTo>
                  <a:lnTo>
                    <a:pt x="1168" y="88"/>
                  </a:lnTo>
                  <a:lnTo>
                    <a:pt x="1136" y="136"/>
                  </a:lnTo>
                  <a:lnTo>
                    <a:pt x="1128" y="168"/>
                  </a:lnTo>
                  <a:lnTo>
                    <a:pt x="1112" y="200"/>
                  </a:lnTo>
                  <a:lnTo>
                    <a:pt x="1112" y="232"/>
                  </a:lnTo>
                  <a:lnTo>
                    <a:pt x="1120" y="240"/>
                  </a:lnTo>
                  <a:lnTo>
                    <a:pt x="1056" y="288"/>
                  </a:lnTo>
                  <a:lnTo>
                    <a:pt x="1016" y="280"/>
                  </a:lnTo>
                  <a:lnTo>
                    <a:pt x="992" y="280"/>
                  </a:lnTo>
                  <a:lnTo>
                    <a:pt x="944" y="416"/>
                  </a:lnTo>
                  <a:lnTo>
                    <a:pt x="960" y="432"/>
                  </a:lnTo>
                  <a:lnTo>
                    <a:pt x="992" y="432"/>
                  </a:lnTo>
                  <a:lnTo>
                    <a:pt x="1032" y="432"/>
                  </a:lnTo>
                  <a:lnTo>
                    <a:pt x="1040" y="440"/>
                  </a:lnTo>
                  <a:lnTo>
                    <a:pt x="1056" y="416"/>
                  </a:lnTo>
                  <a:lnTo>
                    <a:pt x="1080" y="408"/>
                  </a:lnTo>
                  <a:lnTo>
                    <a:pt x="1104" y="416"/>
                  </a:lnTo>
                  <a:lnTo>
                    <a:pt x="1136" y="448"/>
                  </a:lnTo>
                  <a:lnTo>
                    <a:pt x="1160" y="480"/>
                  </a:lnTo>
                  <a:lnTo>
                    <a:pt x="1160" y="512"/>
                  </a:lnTo>
                  <a:lnTo>
                    <a:pt x="1136" y="504"/>
                  </a:lnTo>
                  <a:lnTo>
                    <a:pt x="1088" y="520"/>
                  </a:lnTo>
                  <a:lnTo>
                    <a:pt x="1048" y="520"/>
                  </a:lnTo>
                  <a:lnTo>
                    <a:pt x="1040" y="536"/>
                  </a:lnTo>
                  <a:lnTo>
                    <a:pt x="1016" y="536"/>
                  </a:lnTo>
                  <a:lnTo>
                    <a:pt x="992" y="560"/>
                  </a:lnTo>
                  <a:lnTo>
                    <a:pt x="992" y="592"/>
                  </a:lnTo>
                  <a:lnTo>
                    <a:pt x="968" y="608"/>
                  </a:lnTo>
                  <a:lnTo>
                    <a:pt x="912" y="616"/>
                  </a:lnTo>
                  <a:lnTo>
                    <a:pt x="864" y="664"/>
                  </a:lnTo>
                  <a:lnTo>
                    <a:pt x="800" y="664"/>
                  </a:lnTo>
                  <a:lnTo>
                    <a:pt x="784" y="648"/>
                  </a:lnTo>
                  <a:lnTo>
                    <a:pt x="760" y="648"/>
                  </a:lnTo>
                  <a:lnTo>
                    <a:pt x="752" y="680"/>
                  </a:lnTo>
                  <a:lnTo>
                    <a:pt x="728" y="704"/>
                  </a:lnTo>
                  <a:lnTo>
                    <a:pt x="768" y="752"/>
                  </a:lnTo>
                  <a:lnTo>
                    <a:pt x="720" y="784"/>
                  </a:lnTo>
                  <a:lnTo>
                    <a:pt x="696" y="824"/>
                  </a:lnTo>
                  <a:lnTo>
                    <a:pt x="640" y="848"/>
                  </a:lnTo>
                  <a:lnTo>
                    <a:pt x="560" y="856"/>
                  </a:lnTo>
                  <a:lnTo>
                    <a:pt x="496" y="864"/>
                  </a:lnTo>
                  <a:lnTo>
                    <a:pt x="456" y="880"/>
                  </a:lnTo>
                  <a:lnTo>
                    <a:pt x="408" y="912"/>
                  </a:lnTo>
                  <a:lnTo>
                    <a:pt x="384" y="912"/>
                  </a:lnTo>
                  <a:lnTo>
                    <a:pt x="352" y="888"/>
                  </a:lnTo>
                  <a:lnTo>
                    <a:pt x="312" y="888"/>
                  </a:lnTo>
                  <a:lnTo>
                    <a:pt x="280" y="864"/>
                  </a:lnTo>
                  <a:lnTo>
                    <a:pt x="248" y="864"/>
                  </a:lnTo>
                  <a:lnTo>
                    <a:pt x="224" y="824"/>
                  </a:lnTo>
                  <a:lnTo>
                    <a:pt x="160" y="816"/>
                  </a:lnTo>
                  <a:lnTo>
                    <a:pt x="96" y="816"/>
                  </a:lnTo>
                  <a:lnTo>
                    <a:pt x="64" y="792"/>
                  </a:lnTo>
                  <a:lnTo>
                    <a:pt x="0" y="784"/>
                  </a:lnTo>
                </a:path>
              </a:pathLst>
            </a:custGeom>
            <a:grpFill/>
            <a:ln w="9525" cmpd="sng">
              <a:solidFill>
                <a:srgbClr val="FFFFFF">
                  <a:alpha val="54118"/>
                </a:srgbClr>
              </a:solidFill>
              <a:bevel/>
              <a:headEnd/>
              <a:tailEnd/>
            </a:ln>
          </p:spPr>
          <p:txBody>
            <a:bodyPr/>
            <a:lstStyle/>
            <a:p>
              <a:pPr>
                <a:defRPr/>
              </a:pPr>
              <a:endParaRPr lang="zh-CN" altLang="zh-CN" sz="1200" b="1">
                <a:solidFill>
                  <a:srgbClr val="000000"/>
                </a:solidFill>
                <a:latin typeface="Impact MT Std" pitchFamily="34" charset="0"/>
                <a:ea typeface="微软雅黑" panose="020B0503020204020204" pitchFamily="34" charset="-122"/>
                <a:sym typeface="方正兰亭黑_GBK" pitchFamily="2" charset="-122"/>
              </a:endParaRPr>
            </a:p>
          </p:txBody>
        </p:sp>
        <p:sp>
          <p:nvSpPr>
            <p:cNvPr id="51" name="Freeform 33"/>
            <p:cNvSpPr>
              <a:spLocks noChangeArrowheads="1"/>
            </p:cNvSpPr>
            <p:nvPr/>
          </p:nvSpPr>
          <p:spPr bwMode="auto">
            <a:xfrm>
              <a:off x="0" y="417432"/>
              <a:ext cx="2142419" cy="1762148"/>
            </a:xfrm>
            <a:custGeom>
              <a:avLst/>
              <a:gdLst>
                <a:gd name="T0" fmla="*/ 3140 w 1273"/>
                <a:gd name="T1" fmla="*/ 960 h 1033"/>
                <a:gd name="T2" fmla="*/ 3099 w 1273"/>
                <a:gd name="T3" fmla="*/ 1052 h 1033"/>
                <a:gd name="T4" fmla="*/ 2939 w 1273"/>
                <a:gd name="T5" fmla="*/ 1052 h 1033"/>
                <a:gd name="T6" fmla="*/ 2879 w 1273"/>
                <a:gd name="T7" fmla="*/ 1105 h 1033"/>
                <a:gd name="T8" fmla="*/ 2699 w 1273"/>
                <a:gd name="T9" fmla="*/ 1199 h 1033"/>
                <a:gd name="T10" fmla="*/ 2620 w 1273"/>
                <a:gd name="T11" fmla="*/ 1213 h 1033"/>
                <a:gd name="T12" fmla="*/ 2339 w 1273"/>
                <a:gd name="T13" fmla="*/ 1373 h 1033"/>
                <a:gd name="T14" fmla="*/ 2200 w 1273"/>
                <a:gd name="T15" fmla="*/ 1467 h 1033"/>
                <a:gd name="T16" fmla="*/ 2300 w 1273"/>
                <a:gd name="T17" fmla="*/ 1571 h 1033"/>
                <a:gd name="T18" fmla="*/ 2222 w 1273"/>
                <a:gd name="T19" fmla="*/ 1653 h 1033"/>
                <a:gd name="T20" fmla="*/ 2239 w 1273"/>
                <a:gd name="T21" fmla="*/ 1720 h 1033"/>
                <a:gd name="T22" fmla="*/ 2101 w 1273"/>
                <a:gd name="T23" fmla="*/ 1692 h 1033"/>
                <a:gd name="T24" fmla="*/ 2018 w 1273"/>
                <a:gd name="T25" fmla="*/ 1666 h 1033"/>
                <a:gd name="T26" fmla="*/ 1841 w 1273"/>
                <a:gd name="T27" fmla="*/ 1598 h 1033"/>
                <a:gd name="T28" fmla="*/ 1500 w 1273"/>
                <a:gd name="T29" fmla="*/ 1640 h 1033"/>
                <a:gd name="T30" fmla="*/ 1282 w 1273"/>
                <a:gd name="T31" fmla="*/ 1653 h 1033"/>
                <a:gd name="T32" fmla="*/ 1079 w 1273"/>
                <a:gd name="T33" fmla="*/ 1585 h 1033"/>
                <a:gd name="T34" fmla="*/ 920 w 1273"/>
                <a:gd name="T35" fmla="*/ 1598 h 1033"/>
                <a:gd name="T36" fmla="*/ 681 w 1273"/>
                <a:gd name="T37" fmla="*/ 1545 h 1033"/>
                <a:gd name="T38" fmla="*/ 539 w 1273"/>
                <a:gd name="T39" fmla="*/ 1640 h 1033"/>
                <a:gd name="T40" fmla="*/ 381 w 1273"/>
                <a:gd name="T41" fmla="*/ 1571 h 1033"/>
                <a:gd name="T42" fmla="*/ 259 w 1273"/>
                <a:gd name="T43" fmla="*/ 1440 h 1033"/>
                <a:gd name="T44" fmla="*/ 138 w 1273"/>
                <a:gd name="T45" fmla="*/ 1332 h 1033"/>
                <a:gd name="T46" fmla="*/ 160 w 1273"/>
                <a:gd name="T47" fmla="*/ 1291 h 1033"/>
                <a:gd name="T48" fmla="*/ 101 w 1273"/>
                <a:gd name="T49" fmla="*/ 1187 h 1033"/>
                <a:gd name="T50" fmla="*/ 0 w 1273"/>
                <a:gd name="T51" fmla="*/ 1146 h 1033"/>
                <a:gd name="T52" fmla="*/ 79 w 1273"/>
                <a:gd name="T53" fmla="*/ 1146 h 1033"/>
                <a:gd name="T54" fmla="*/ 79 w 1273"/>
                <a:gd name="T55" fmla="*/ 1026 h 1033"/>
                <a:gd name="T56" fmla="*/ 60 w 1273"/>
                <a:gd name="T57" fmla="*/ 947 h 1033"/>
                <a:gd name="T58" fmla="*/ 0 w 1273"/>
                <a:gd name="T59" fmla="*/ 867 h 1033"/>
                <a:gd name="T60" fmla="*/ 221 w 1273"/>
                <a:gd name="T61" fmla="*/ 773 h 1033"/>
                <a:gd name="T62" fmla="*/ 339 w 1273"/>
                <a:gd name="T63" fmla="*/ 760 h 1033"/>
                <a:gd name="T64" fmla="*/ 381 w 1273"/>
                <a:gd name="T65" fmla="*/ 800 h 1033"/>
                <a:gd name="T66" fmla="*/ 500 w 1273"/>
                <a:gd name="T67" fmla="*/ 800 h 1033"/>
                <a:gd name="T68" fmla="*/ 759 w 1273"/>
                <a:gd name="T69" fmla="*/ 760 h 1033"/>
                <a:gd name="T70" fmla="*/ 1041 w 1273"/>
                <a:gd name="T71" fmla="*/ 708 h 1033"/>
                <a:gd name="T72" fmla="*/ 1059 w 1273"/>
                <a:gd name="T73" fmla="*/ 627 h 1033"/>
                <a:gd name="T74" fmla="*/ 1179 w 1273"/>
                <a:gd name="T75" fmla="*/ 388 h 1033"/>
                <a:gd name="T76" fmla="*/ 1140 w 1273"/>
                <a:gd name="T77" fmla="*/ 332 h 1033"/>
                <a:gd name="T78" fmla="*/ 1480 w 1273"/>
                <a:gd name="T79" fmla="*/ 374 h 1033"/>
                <a:gd name="T80" fmla="*/ 1660 w 1273"/>
                <a:gd name="T81" fmla="*/ 159 h 1033"/>
                <a:gd name="T82" fmla="*/ 1959 w 1273"/>
                <a:gd name="T83" fmla="*/ 214 h 1033"/>
                <a:gd name="T84" fmla="*/ 1959 w 1273"/>
                <a:gd name="T85" fmla="*/ 135 h 1033"/>
                <a:gd name="T86" fmla="*/ 2101 w 1273"/>
                <a:gd name="T87" fmla="*/ 66 h 1033"/>
                <a:gd name="T88" fmla="*/ 2200 w 1273"/>
                <a:gd name="T89" fmla="*/ 0 h 1033"/>
                <a:gd name="T90" fmla="*/ 2319 w 1273"/>
                <a:gd name="T91" fmla="*/ 27 h 1033"/>
                <a:gd name="T92" fmla="*/ 2319 w 1273"/>
                <a:gd name="T93" fmla="*/ 80 h 1033"/>
                <a:gd name="T94" fmla="*/ 2401 w 1273"/>
                <a:gd name="T95" fmla="*/ 186 h 1033"/>
                <a:gd name="T96" fmla="*/ 2560 w 1273"/>
                <a:gd name="T97" fmla="*/ 239 h 1033"/>
                <a:gd name="T98" fmla="*/ 2599 w 1273"/>
                <a:gd name="T99" fmla="*/ 414 h 1033"/>
                <a:gd name="T100" fmla="*/ 2539 w 1273"/>
                <a:gd name="T101" fmla="*/ 559 h 1033"/>
                <a:gd name="T102" fmla="*/ 2782 w 1273"/>
                <a:gd name="T103" fmla="*/ 615 h 1033"/>
                <a:gd name="T104" fmla="*/ 3021 w 1273"/>
                <a:gd name="T105" fmla="*/ 732 h 1033"/>
                <a:gd name="T106" fmla="*/ 3082 w 1273"/>
                <a:gd name="T107" fmla="*/ 800 h 1033"/>
                <a:gd name="T108" fmla="*/ 3179 w 1273"/>
                <a:gd name="T109" fmla="*/ 947 h 1033"/>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273"/>
                <a:gd name="T166" fmla="*/ 0 h 1033"/>
                <a:gd name="T167" fmla="*/ 1273 w 1273"/>
                <a:gd name="T168" fmla="*/ 1033 h 1033"/>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273" h="1033">
                  <a:moveTo>
                    <a:pt x="1272" y="568"/>
                  </a:moveTo>
                  <a:lnTo>
                    <a:pt x="1256" y="576"/>
                  </a:lnTo>
                  <a:lnTo>
                    <a:pt x="1256" y="600"/>
                  </a:lnTo>
                  <a:lnTo>
                    <a:pt x="1240" y="632"/>
                  </a:lnTo>
                  <a:lnTo>
                    <a:pt x="1208" y="632"/>
                  </a:lnTo>
                  <a:lnTo>
                    <a:pt x="1176" y="632"/>
                  </a:lnTo>
                  <a:lnTo>
                    <a:pt x="1176" y="648"/>
                  </a:lnTo>
                  <a:lnTo>
                    <a:pt x="1152" y="664"/>
                  </a:lnTo>
                  <a:lnTo>
                    <a:pt x="1112" y="680"/>
                  </a:lnTo>
                  <a:lnTo>
                    <a:pt x="1080" y="720"/>
                  </a:lnTo>
                  <a:lnTo>
                    <a:pt x="1064" y="712"/>
                  </a:lnTo>
                  <a:lnTo>
                    <a:pt x="1048" y="728"/>
                  </a:lnTo>
                  <a:lnTo>
                    <a:pt x="1040" y="816"/>
                  </a:lnTo>
                  <a:lnTo>
                    <a:pt x="936" y="824"/>
                  </a:lnTo>
                  <a:lnTo>
                    <a:pt x="888" y="840"/>
                  </a:lnTo>
                  <a:lnTo>
                    <a:pt x="880" y="880"/>
                  </a:lnTo>
                  <a:lnTo>
                    <a:pt x="920" y="928"/>
                  </a:lnTo>
                  <a:lnTo>
                    <a:pt x="920" y="944"/>
                  </a:lnTo>
                  <a:lnTo>
                    <a:pt x="888" y="968"/>
                  </a:lnTo>
                  <a:lnTo>
                    <a:pt x="888" y="992"/>
                  </a:lnTo>
                  <a:lnTo>
                    <a:pt x="896" y="1000"/>
                  </a:lnTo>
                  <a:lnTo>
                    <a:pt x="896" y="1032"/>
                  </a:lnTo>
                  <a:lnTo>
                    <a:pt x="840" y="1008"/>
                  </a:lnTo>
                  <a:lnTo>
                    <a:pt x="840" y="1016"/>
                  </a:lnTo>
                  <a:lnTo>
                    <a:pt x="816" y="1016"/>
                  </a:lnTo>
                  <a:lnTo>
                    <a:pt x="808" y="1000"/>
                  </a:lnTo>
                  <a:lnTo>
                    <a:pt x="760" y="976"/>
                  </a:lnTo>
                  <a:lnTo>
                    <a:pt x="736" y="960"/>
                  </a:lnTo>
                  <a:lnTo>
                    <a:pt x="624" y="968"/>
                  </a:lnTo>
                  <a:lnTo>
                    <a:pt x="600" y="984"/>
                  </a:lnTo>
                  <a:lnTo>
                    <a:pt x="528" y="984"/>
                  </a:lnTo>
                  <a:lnTo>
                    <a:pt x="512" y="992"/>
                  </a:lnTo>
                  <a:lnTo>
                    <a:pt x="440" y="984"/>
                  </a:lnTo>
                  <a:lnTo>
                    <a:pt x="432" y="952"/>
                  </a:lnTo>
                  <a:lnTo>
                    <a:pt x="384" y="944"/>
                  </a:lnTo>
                  <a:lnTo>
                    <a:pt x="368" y="960"/>
                  </a:lnTo>
                  <a:lnTo>
                    <a:pt x="296" y="928"/>
                  </a:lnTo>
                  <a:lnTo>
                    <a:pt x="272" y="928"/>
                  </a:lnTo>
                  <a:lnTo>
                    <a:pt x="248" y="968"/>
                  </a:lnTo>
                  <a:lnTo>
                    <a:pt x="216" y="984"/>
                  </a:lnTo>
                  <a:lnTo>
                    <a:pt x="176" y="976"/>
                  </a:lnTo>
                  <a:lnTo>
                    <a:pt x="152" y="944"/>
                  </a:lnTo>
                  <a:lnTo>
                    <a:pt x="152" y="872"/>
                  </a:lnTo>
                  <a:lnTo>
                    <a:pt x="104" y="864"/>
                  </a:lnTo>
                  <a:lnTo>
                    <a:pt x="72" y="816"/>
                  </a:lnTo>
                  <a:lnTo>
                    <a:pt x="56" y="800"/>
                  </a:lnTo>
                  <a:lnTo>
                    <a:pt x="48" y="784"/>
                  </a:lnTo>
                  <a:lnTo>
                    <a:pt x="64" y="776"/>
                  </a:lnTo>
                  <a:lnTo>
                    <a:pt x="64" y="752"/>
                  </a:lnTo>
                  <a:lnTo>
                    <a:pt x="40" y="712"/>
                  </a:lnTo>
                  <a:lnTo>
                    <a:pt x="16" y="704"/>
                  </a:lnTo>
                  <a:lnTo>
                    <a:pt x="0" y="688"/>
                  </a:lnTo>
                  <a:lnTo>
                    <a:pt x="16" y="680"/>
                  </a:lnTo>
                  <a:lnTo>
                    <a:pt x="32" y="688"/>
                  </a:lnTo>
                  <a:lnTo>
                    <a:pt x="40" y="672"/>
                  </a:lnTo>
                  <a:lnTo>
                    <a:pt x="32" y="616"/>
                  </a:lnTo>
                  <a:lnTo>
                    <a:pt x="48" y="592"/>
                  </a:lnTo>
                  <a:lnTo>
                    <a:pt x="24" y="568"/>
                  </a:lnTo>
                  <a:lnTo>
                    <a:pt x="0" y="568"/>
                  </a:lnTo>
                  <a:lnTo>
                    <a:pt x="0" y="520"/>
                  </a:lnTo>
                  <a:lnTo>
                    <a:pt x="48" y="464"/>
                  </a:lnTo>
                  <a:lnTo>
                    <a:pt x="88" y="464"/>
                  </a:lnTo>
                  <a:lnTo>
                    <a:pt x="112" y="448"/>
                  </a:lnTo>
                  <a:lnTo>
                    <a:pt x="136" y="456"/>
                  </a:lnTo>
                  <a:lnTo>
                    <a:pt x="144" y="448"/>
                  </a:lnTo>
                  <a:lnTo>
                    <a:pt x="152" y="480"/>
                  </a:lnTo>
                  <a:lnTo>
                    <a:pt x="168" y="472"/>
                  </a:lnTo>
                  <a:lnTo>
                    <a:pt x="200" y="480"/>
                  </a:lnTo>
                  <a:lnTo>
                    <a:pt x="208" y="456"/>
                  </a:lnTo>
                  <a:lnTo>
                    <a:pt x="304" y="456"/>
                  </a:lnTo>
                  <a:lnTo>
                    <a:pt x="320" y="432"/>
                  </a:lnTo>
                  <a:lnTo>
                    <a:pt x="416" y="424"/>
                  </a:lnTo>
                  <a:lnTo>
                    <a:pt x="424" y="408"/>
                  </a:lnTo>
                  <a:lnTo>
                    <a:pt x="424" y="376"/>
                  </a:lnTo>
                  <a:lnTo>
                    <a:pt x="464" y="352"/>
                  </a:lnTo>
                  <a:lnTo>
                    <a:pt x="472" y="232"/>
                  </a:lnTo>
                  <a:lnTo>
                    <a:pt x="456" y="224"/>
                  </a:lnTo>
                  <a:lnTo>
                    <a:pt x="456" y="200"/>
                  </a:lnTo>
                  <a:lnTo>
                    <a:pt x="576" y="208"/>
                  </a:lnTo>
                  <a:lnTo>
                    <a:pt x="592" y="224"/>
                  </a:lnTo>
                  <a:lnTo>
                    <a:pt x="608" y="176"/>
                  </a:lnTo>
                  <a:lnTo>
                    <a:pt x="664" y="96"/>
                  </a:lnTo>
                  <a:lnTo>
                    <a:pt x="744" y="136"/>
                  </a:lnTo>
                  <a:lnTo>
                    <a:pt x="784" y="128"/>
                  </a:lnTo>
                  <a:lnTo>
                    <a:pt x="792" y="104"/>
                  </a:lnTo>
                  <a:lnTo>
                    <a:pt x="784" y="80"/>
                  </a:lnTo>
                  <a:lnTo>
                    <a:pt x="816" y="48"/>
                  </a:lnTo>
                  <a:lnTo>
                    <a:pt x="840" y="40"/>
                  </a:lnTo>
                  <a:lnTo>
                    <a:pt x="872" y="24"/>
                  </a:lnTo>
                  <a:lnTo>
                    <a:pt x="880" y="0"/>
                  </a:lnTo>
                  <a:lnTo>
                    <a:pt x="928" y="8"/>
                  </a:lnTo>
                  <a:lnTo>
                    <a:pt x="928" y="16"/>
                  </a:lnTo>
                  <a:lnTo>
                    <a:pt x="912" y="32"/>
                  </a:lnTo>
                  <a:lnTo>
                    <a:pt x="928" y="48"/>
                  </a:lnTo>
                  <a:lnTo>
                    <a:pt x="936" y="72"/>
                  </a:lnTo>
                  <a:lnTo>
                    <a:pt x="960" y="112"/>
                  </a:lnTo>
                  <a:lnTo>
                    <a:pt x="984" y="120"/>
                  </a:lnTo>
                  <a:lnTo>
                    <a:pt x="1024" y="144"/>
                  </a:lnTo>
                  <a:lnTo>
                    <a:pt x="1024" y="200"/>
                  </a:lnTo>
                  <a:lnTo>
                    <a:pt x="1040" y="248"/>
                  </a:lnTo>
                  <a:lnTo>
                    <a:pt x="1008" y="304"/>
                  </a:lnTo>
                  <a:lnTo>
                    <a:pt x="1016" y="336"/>
                  </a:lnTo>
                  <a:lnTo>
                    <a:pt x="1048" y="360"/>
                  </a:lnTo>
                  <a:lnTo>
                    <a:pt x="1112" y="368"/>
                  </a:lnTo>
                  <a:lnTo>
                    <a:pt x="1160" y="392"/>
                  </a:lnTo>
                  <a:lnTo>
                    <a:pt x="1208" y="440"/>
                  </a:lnTo>
                  <a:lnTo>
                    <a:pt x="1232" y="440"/>
                  </a:lnTo>
                  <a:lnTo>
                    <a:pt x="1232" y="480"/>
                  </a:lnTo>
                  <a:lnTo>
                    <a:pt x="1248" y="520"/>
                  </a:lnTo>
                  <a:lnTo>
                    <a:pt x="1272" y="568"/>
                  </a:lnTo>
                </a:path>
              </a:pathLst>
            </a:custGeom>
            <a:grpFill/>
            <a:ln w="9525" cmpd="sng">
              <a:solidFill>
                <a:srgbClr val="FFFFFF">
                  <a:alpha val="54118"/>
                </a:srgbClr>
              </a:solidFill>
              <a:bevel/>
              <a:headEnd/>
              <a:tailEnd/>
            </a:ln>
          </p:spPr>
          <p:txBody>
            <a:bodyPr/>
            <a:lstStyle/>
            <a:p>
              <a:pPr>
                <a:defRPr/>
              </a:pPr>
              <a:endParaRPr lang="zh-CN" altLang="zh-CN" sz="1200" b="1">
                <a:solidFill>
                  <a:srgbClr val="000000"/>
                </a:solidFill>
                <a:latin typeface="Impact MT Std" pitchFamily="34" charset="0"/>
                <a:ea typeface="微软雅黑" panose="020B0503020204020204" pitchFamily="34" charset="-122"/>
                <a:sym typeface="方正兰亭黑_GBK" pitchFamily="2" charset="-122"/>
              </a:endParaRPr>
            </a:p>
          </p:txBody>
        </p:sp>
        <p:sp>
          <p:nvSpPr>
            <p:cNvPr id="52" name="Freeform 34"/>
            <p:cNvSpPr>
              <a:spLocks noChangeArrowheads="1"/>
            </p:cNvSpPr>
            <p:nvPr/>
          </p:nvSpPr>
          <p:spPr bwMode="auto">
            <a:xfrm>
              <a:off x="4458586" y="3652144"/>
              <a:ext cx="214382" cy="440537"/>
            </a:xfrm>
            <a:custGeom>
              <a:avLst/>
              <a:gdLst>
                <a:gd name="T0" fmla="*/ 55 w 129"/>
                <a:gd name="T1" fmla="*/ 395 h 257"/>
                <a:gd name="T2" fmla="*/ 75 w 129"/>
                <a:gd name="T3" fmla="*/ 424 h 257"/>
                <a:gd name="T4" fmla="*/ 130 w 129"/>
                <a:gd name="T5" fmla="*/ 437 h 257"/>
                <a:gd name="T6" fmla="*/ 151 w 129"/>
                <a:gd name="T7" fmla="*/ 382 h 257"/>
                <a:gd name="T8" fmla="*/ 243 w 129"/>
                <a:gd name="T9" fmla="*/ 315 h 257"/>
                <a:gd name="T10" fmla="*/ 243 w 129"/>
                <a:gd name="T11" fmla="*/ 218 h 257"/>
                <a:gd name="T12" fmla="*/ 280 w 129"/>
                <a:gd name="T13" fmla="*/ 164 h 257"/>
                <a:gd name="T14" fmla="*/ 300 w 129"/>
                <a:gd name="T15" fmla="*/ 122 h 257"/>
                <a:gd name="T16" fmla="*/ 263 w 129"/>
                <a:gd name="T17" fmla="*/ 96 h 257"/>
                <a:gd name="T18" fmla="*/ 243 w 129"/>
                <a:gd name="T19" fmla="*/ 0 h 257"/>
                <a:gd name="T20" fmla="*/ 151 w 129"/>
                <a:gd name="T21" fmla="*/ 41 h 257"/>
                <a:gd name="T22" fmla="*/ 114 w 129"/>
                <a:gd name="T23" fmla="*/ 41 h 257"/>
                <a:gd name="T24" fmla="*/ 130 w 129"/>
                <a:gd name="T25" fmla="*/ 69 h 257"/>
                <a:gd name="T26" fmla="*/ 55 w 129"/>
                <a:gd name="T27" fmla="*/ 122 h 257"/>
                <a:gd name="T28" fmla="*/ 55 w 129"/>
                <a:gd name="T29" fmla="*/ 191 h 257"/>
                <a:gd name="T30" fmla="*/ 0 w 129"/>
                <a:gd name="T31" fmla="*/ 231 h 257"/>
                <a:gd name="T32" fmla="*/ 18 w 129"/>
                <a:gd name="T33" fmla="*/ 286 h 257"/>
                <a:gd name="T34" fmla="*/ 38 w 129"/>
                <a:gd name="T35" fmla="*/ 382 h 257"/>
                <a:gd name="T36" fmla="*/ 55 w 129"/>
                <a:gd name="T37" fmla="*/ 395 h 25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29"/>
                <a:gd name="T58" fmla="*/ 0 h 257"/>
                <a:gd name="T59" fmla="*/ 129 w 129"/>
                <a:gd name="T60" fmla="*/ 257 h 257"/>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29" h="257">
                  <a:moveTo>
                    <a:pt x="24" y="232"/>
                  </a:moveTo>
                  <a:lnTo>
                    <a:pt x="32" y="248"/>
                  </a:lnTo>
                  <a:lnTo>
                    <a:pt x="56" y="256"/>
                  </a:lnTo>
                  <a:lnTo>
                    <a:pt x="64" y="224"/>
                  </a:lnTo>
                  <a:lnTo>
                    <a:pt x="104" y="184"/>
                  </a:lnTo>
                  <a:lnTo>
                    <a:pt x="104" y="128"/>
                  </a:lnTo>
                  <a:lnTo>
                    <a:pt x="120" y="96"/>
                  </a:lnTo>
                  <a:lnTo>
                    <a:pt x="128" y="72"/>
                  </a:lnTo>
                  <a:lnTo>
                    <a:pt x="112" y="56"/>
                  </a:lnTo>
                  <a:lnTo>
                    <a:pt x="104" y="0"/>
                  </a:lnTo>
                  <a:lnTo>
                    <a:pt x="64" y="24"/>
                  </a:lnTo>
                  <a:lnTo>
                    <a:pt x="48" y="24"/>
                  </a:lnTo>
                  <a:lnTo>
                    <a:pt x="56" y="40"/>
                  </a:lnTo>
                  <a:lnTo>
                    <a:pt x="24" y="72"/>
                  </a:lnTo>
                  <a:lnTo>
                    <a:pt x="24" y="112"/>
                  </a:lnTo>
                  <a:lnTo>
                    <a:pt x="0" y="136"/>
                  </a:lnTo>
                  <a:lnTo>
                    <a:pt x="8" y="168"/>
                  </a:lnTo>
                  <a:lnTo>
                    <a:pt x="16" y="224"/>
                  </a:lnTo>
                  <a:lnTo>
                    <a:pt x="24" y="232"/>
                  </a:lnTo>
                </a:path>
              </a:pathLst>
            </a:custGeom>
            <a:grpFill/>
            <a:ln w="9525" cmpd="sng">
              <a:solidFill>
                <a:srgbClr val="FFFFFF">
                  <a:alpha val="54118"/>
                </a:srgbClr>
              </a:solidFill>
              <a:bevel/>
              <a:headEnd/>
              <a:tailEnd/>
            </a:ln>
          </p:spPr>
          <p:txBody>
            <a:bodyPr/>
            <a:lstStyle/>
            <a:p>
              <a:pPr>
                <a:defRPr/>
              </a:pPr>
              <a:endParaRPr lang="zh-CN" altLang="zh-CN" sz="1200" b="1">
                <a:solidFill>
                  <a:srgbClr val="000000"/>
                </a:solidFill>
                <a:latin typeface="Impact MT Std" pitchFamily="34" charset="0"/>
                <a:ea typeface="微软雅黑" panose="020B0503020204020204" pitchFamily="34" charset="-122"/>
                <a:sym typeface="方正兰亭黑_GBK" pitchFamily="2" charset="-122"/>
              </a:endParaRPr>
            </a:p>
          </p:txBody>
        </p:sp>
      </p:grpSp>
      <p:sp>
        <p:nvSpPr>
          <p:cNvPr id="53" name="Freeform 78"/>
          <p:cNvSpPr>
            <a:spLocks noEditPoints="1"/>
          </p:cNvSpPr>
          <p:nvPr/>
        </p:nvSpPr>
        <p:spPr bwMode="auto">
          <a:xfrm>
            <a:off x="5065359" y="2298657"/>
            <a:ext cx="562639" cy="719375"/>
          </a:xfrm>
          <a:custGeom>
            <a:avLst/>
            <a:gdLst>
              <a:gd name="T0" fmla="*/ 153 w 154"/>
              <a:gd name="T1" fmla="*/ 85 h 197"/>
              <a:gd name="T2" fmla="*/ 78 w 154"/>
              <a:gd name="T3" fmla="*/ 197 h 197"/>
              <a:gd name="T4" fmla="*/ 4 w 154"/>
              <a:gd name="T5" fmla="*/ 101 h 197"/>
              <a:gd name="T6" fmla="*/ 0 w 154"/>
              <a:gd name="T7" fmla="*/ 77 h 197"/>
              <a:gd name="T8" fmla="*/ 77 w 154"/>
              <a:gd name="T9" fmla="*/ 0 h 197"/>
              <a:gd name="T10" fmla="*/ 154 w 154"/>
              <a:gd name="T11" fmla="*/ 77 h 197"/>
              <a:gd name="T12" fmla="*/ 153 w 154"/>
              <a:gd name="T13" fmla="*/ 85 h 197"/>
              <a:gd name="T14" fmla="*/ 77 w 154"/>
              <a:gd name="T15" fmla="*/ 28 h 197"/>
              <a:gd name="T16" fmla="*/ 34 w 154"/>
              <a:gd name="T17" fmla="*/ 71 h 197"/>
              <a:gd name="T18" fmla="*/ 77 w 154"/>
              <a:gd name="T19" fmla="*/ 114 h 197"/>
              <a:gd name="T20" fmla="*/ 120 w 154"/>
              <a:gd name="T21" fmla="*/ 71 h 197"/>
              <a:gd name="T22" fmla="*/ 77 w 154"/>
              <a:gd name="T23" fmla="*/ 28 h 197"/>
              <a:gd name="T24" fmla="*/ 97 w 154"/>
              <a:gd name="T25" fmla="*/ 99 h 197"/>
              <a:gd name="T26" fmla="*/ 77 w 154"/>
              <a:gd name="T27" fmla="*/ 89 h 197"/>
              <a:gd name="T28" fmla="*/ 58 w 154"/>
              <a:gd name="T29" fmla="*/ 99 h 197"/>
              <a:gd name="T30" fmla="*/ 60 w 154"/>
              <a:gd name="T31" fmla="*/ 77 h 197"/>
              <a:gd name="T32" fmla="*/ 46 w 154"/>
              <a:gd name="T33" fmla="*/ 61 h 197"/>
              <a:gd name="T34" fmla="*/ 67 w 154"/>
              <a:gd name="T35" fmla="*/ 57 h 197"/>
              <a:gd name="T36" fmla="*/ 77 w 154"/>
              <a:gd name="T37" fmla="*/ 38 h 197"/>
              <a:gd name="T38" fmla="*/ 88 w 154"/>
              <a:gd name="T39" fmla="*/ 57 h 197"/>
              <a:gd name="T40" fmla="*/ 109 w 154"/>
              <a:gd name="T41" fmla="*/ 61 h 197"/>
              <a:gd name="T42" fmla="*/ 94 w 154"/>
              <a:gd name="T43" fmla="*/ 77 h 197"/>
              <a:gd name="T44" fmla="*/ 97 w 154"/>
              <a:gd name="T45" fmla="*/ 99 h 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54" h="197">
                <a:moveTo>
                  <a:pt x="153" y="85"/>
                </a:moveTo>
                <a:cubicBezTo>
                  <a:pt x="151" y="153"/>
                  <a:pt x="78" y="197"/>
                  <a:pt x="78" y="197"/>
                </a:cubicBezTo>
                <a:cubicBezTo>
                  <a:pt x="78" y="197"/>
                  <a:pt x="16" y="159"/>
                  <a:pt x="4" y="101"/>
                </a:cubicBezTo>
                <a:cubicBezTo>
                  <a:pt x="1" y="93"/>
                  <a:pt x="0" y="85"/>
                  <a:pt x="0" y="77"/>
                </a:cubicBezTo>
                <a:cubicBezTo>
                  <a:pt x="0" y="34"/>
                  <a:pt x="34" y="0"/>
                  <a:pt x="77" y="0"/>
                </a:cubicBezTo>
                <a:cubicBezTo>
                  <a:pt x="119" y="0"/>
                  <a:pt x="154" y="34"/>
                  <a:pt x="154" y="77"/>
                </a:cubicBezTo>
                <a:cubicBezTo>
                  <a:pt x="154" y="79"/>
                  <a:pt x="154" y="82"/>
                  <a:pt x="153" y="85"/>
                </a:cubicBezTo>
                <a:close/>
                <a:moveTo>
                  <a:pt x="77" y="28"/>
                </a:moveTo>
                <a:cubicBezTo>
                  <a:pt x="53" y="28"/>
                  <a:pt x="34" y="47"/>
                  <a:pt x="34" y="71"/>
                </a:cubicBezTo>
                <a:cubicBezTo>
                  <a:pt x="34" y="94"/>
                  <a:pt x="53" y="114"/>
                  <a:pt x="77" y="114"/>
                </a:cubicBezTo>
                <a:cubicBezTo>
                  <a:pt x="101" y="114"/>
                  <a:pt x="120" y="94"/>
                  <a:pt x="120" y="71"/>
                </a:cubicBezTo>
                <a:cubicBezTo>
                  <a:pt x="120" y="47"/>
                  <a:pt x="101" y="28"/>
                  <a:pt x="77" y="28"/>
                </a:cubicBezTo>
                <a:close/>
                <a:moveTo>
                  <a:pt x="97" y="99"/>
                </a:moveTo>
                <a:cubicBezTo>
                  <a:pt x="77" y="89"/>
                  <a:pt x="77" y="89"/>
                  <a:pt x="77" y="89"/>
                </a:cubicBezTo>
                <a:cubicBezTo>
                  <a:pt x="58" y="99"/>
                  <a:pt x="58" y="99"/>
                  <a:pt x="58" y="99"/>
                </a:cubicBezTo>
                <a:cubicBezTo>
                  <a:pt x="60" y="77"/>
                  <a:pt x="60" y="77"/>
                  <a:pt x="60" y="77"/>
                </a:cubicBezTo>
                <a:cubicBezTo>
                  <a:pt x="46" y="61"/>
                  <a:pt x="46" y="61"/>
                  <a:pt x="46" y="61"/>
                </a:cubicBezTo>
                <a:cubicBezTo>
                  <a:pt x="67" y="57"/>
                  <a:pt x="67" y="57"/>
                  <a:pt x="67" y="57"/>
                </a:cubicBezTo>
                <a:cubicBezTo>
                  <a:pt x="77" y="38"/>
                  <a:pt x="77" y="38"/>
                  <a:pt x="77" y="38"/>
                </a:cubicBezTo>
                <a:cubicBezTo>
                  <a:pt x="88" y="57"/>
                  <a:pt x="88" y="57"/>
                  <a:pt x="88" y="57"/>
                </a:cubicBezTo>
                <a:cubicBezTo>
                  <a:pt x="109" y="61"/>
                  <a:pt x="109" y="61"/>
                  <a:pt x="109" y="61"/>
                </a:cubicBezTo>
                <a:cubicBezTo>
                  <a:pt x="94" y="77"/>
                  <a:pt x="94" y="77"/>
                  <a:pt x="94" y="77"/>
                </a:cubicBezTo>
                <a:lnTo>
                  <a:pt x="97" y="99"/>
                </a:lnTo>
                <a:close/>
              </a:path>
            </a:pathLst>
          </a:custGeom>
          <a:solidFill>
            <a:srgbClr val="2F5EB0"/>
          </a:solidFill>
          <a:ln>
            <a:noFill/>
          </a:ln>
          <a:effectLst>
            <a:innerShdw blurRad="63500" dist="50800" dir="13500000">
              <a:prstClr val="black">
                <a:alpha val="50000"/>
              </a:prstClr>
            </a:innerShdw>
          </a:effectLst>
          <a:extLst/>
        </p:spPr>
        <p:txBody>
          <a:bodyPr vert="horz" wrap="square" lIns="91440" tIns="45720" rIns="91440" bIns="45720" numCol="1" anchor="t" anchorCtr="0" compatLnSpc="1">
            <a:prstTxWarp prst="textNoShape">
              <a:avLst/>
            </a:prstTxWarp>
          </a:bodyPr>
          <a:lstStyle/>
          <a:p>
            <a:endParaRPr lang="zh-CN" altLang="en-US"/>
          </a:p>
        </p:txBody>
      </p:sp>
      <p:sp>
        <p:nvSpPr>
          <p:cNvPr id="54" name="Freeform 78"/>
          <p:cNvSpPr>
            <a:spLocks noEditPoints="1"/>
          </p:cNvSpPr>
          <p:nvPr/>
        </p:nvSpPr>
        <p:spPr bwMode="auto">
          <a:xfrm>
            <a:off x="3985869" y="3127874"/>
            <a:ext cx="562639" cy="719375"/>
          </a:xfrm>
          <a:custGeom>
            <a:avLst/>
            <a:gdLst>
              <a:gd name="T0" fmla="*/ 153 w 154"/>
              <a:gd name="T1" fmla="*/ 85 h 197"/>
              <a:gd name="T2" fmla="*/ 78 w 154"/>
              <a:gd name="T3" fmla="*/ 197 h 197"/>
              <a:gd name="T4" fmla="*/ 4 w 154"/>
              <a:gd name="T5" fmla="*/ 101 h 197"/>
              <a:gd name="T6" fmla="*/ 0 w 154"/>
              <a:gd name="T7" fmla="*/ 77 h 197"/>
              <a:gd name="T8" fmla="*/ 77 w 154"/>
              <a:gd name="T9" fmla="*/ 0 h 197"/>
              <a:gd name="T10" fmla="*/ 154 w 154"/>
              <a:gd name="T11" fmla="*/ 77 h 197"/>
              <a:gd name="T12" fmla="*/ 153 w 154"/>
              <a:gd name="T13" fmla="*/ 85 h 197"/>
              <a:gd name="T14" fmla="*/ 77 w 154"/>
              <a:gd name="T15" fmla="*/ 28 h 197"/>
              <a:gd name="T16" fmla="*/ 34 w 154"/>
              <a:gd name="T17" fmla="*/ 71 h 197"/>
              <a:gd name="T18" fmla="*/ 77 w 154"/>
              <a:gd name="T19" fmla="*/ 114 h 197"/>
              <a:gd name="T20" fmla="*/ 120 w 154"/>
              <a:gd name="T21" fmla="*/ 71 h 197"/>
              <a:gd name="T22" fmla="*/ 77 w 154"/>
              <a:gd name="T23" fmla="*/ 28 h 197"/>
              <a:gd name="T24" fmla="*/ 97 w 154"/>
              <a:gd name="T25" fmla="*/ 99 h 197"/>
              <a:gd name="T26" fmla="*/ 77 w 154"/>
              <a:gd name="T27" fmla="*/ 89 h 197"/>
              <a:gd name="T28" fmla="*/ 58 w 154"/>
              <a:gd name="T29" fmla="*/ 99 h 197"/>
              <a:gd name="T30" fmla="*/ 60 w 154"/>
              <a:gd name="T31" fmla="*/ 77 h 197"/>
              <a:gd name="T32" fmla="*/ 46 w 154"/>
              <a:gd name="T33" fmla="*/ 61 h 197"/>
              <a:gd name="T34" fmla="*/ 67 w 154"/>
              <a:gd name="T35" fmla="*/ 57 h 197"/>
              <a:gd name="T36" fmla="*/ 77 w 154"/>
              <a:gd name="T37" fmla="*/ 38 h 197"/>
              <a:gd name="T38" fmla="*/ 88 w 154"/>
              <a:gd name="T39" fmla="*/ 57 h 197"/>
              <a:gd name="T40" fmla="*/ 109 w 154"/>
              <a:gd name="T41" fmla="*/ 61 h 197"/>
              <a:gd name="T42" fmla="*/ 94 w 154"/>
              <a:gd name="T43" fmla="*/ 77 h 197"/>
              <a:gd name="T44" fmla="*/ 97 w 154"/>
              <a:gd name="T45" fmla="*/ 99 h 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54" h="197">
                <a:moveTo>
                  <a:pt x="153" y="85"/>
                </a:moveTo>
                <a:cubicBezTo>
                  <a:pt x="151" y="153"/>
                  <a:pt x="78" y="197"/>
                  <a:pt x="78" y="197"/>
                </a:cubicBezTo>
                <a:cubicBezTo>
                  <a:pt x="78" y="197"/>
                  <a:pt x="16" y="159"/>
                  <a:pt x="4" y="101"/>
                </a:cubicBezTo>
                <a:cubicBezTo>
                  <a:pt x="1" y="93"/>
                  <a:pt x="0" y="85"/>
                  <a:pt x="0" y="77"/>
                </a:cubicBezTo>
                <a:cubicBezTo>
                  <a:pt x="0" y="34"/>
                  <a:pt x="34" y="0"/>
                  <a:pt x="77" y="0"/>
                </a:cubicBezTo>
                <a:cubicBezTo>
                  <a:pt x="119" y="0"/>
                  <a:pt x="154" y="34"/>
                  <a:pt x="154" y="77"/>
                </a:cubicBezTo>
                <a:cubicBezTo>
                  <a:pt x="154" y="79"/>
                  <a:pt x="154" y="82"/>
                  <a:pt x="153" y="85"/>
                </a:cubicBezTo>
                <a:close/>
                <a:moveTo>
                  <a:pt x="77" y="28"/>
                </a:moveTo>
                <a:cubicBezTo>
                  <a:pt x="53" y="28"/>
                  <a:pt x="34" y="47"/>
                  <a:pt x="34" y="71"/>
                </a:cubicBezTo>
                <a:cubicBezTo>
                  <a:pt x="34" y="94"/>
                  <a:pt x="53" y="114"/>
                  <a:pt x="77" y="114"/>
                </a:cubicBezTo>
                <a:cubicBezTo>
                  <a:pt x="101" y="114"/>
                  <a:pt x="120" y="94"/>
                  <a:pt x="120" y="71"/>
                </a:cubicBezTo>
                <a:cubicBezTo>
                  <a:pt x="120" y="47"/>
                  <a:pt x="101" y="28"/>
                  <a:pt x="77" y="28"/>
                </a:cubicBezTo>
                <a:close/>
                <a:moveTo>
                  <a:pt x="97" y="99"/>
                </a:moveTo>
                <a:cubicBezTo>
                  <a:pt x="77" y="89"/>
                  <a:pt x="77" y="89"/>
                  <a:pt x="77" y="89"/>
                </a:cubicBezTo>
                <a:cubicBezTo>
                  <a:pt x="58" y="99"/>
                  <a:pt x="58" y="99"/>
                  <a:pt x="58" y="99"/>
                </a:cubicBezTo>
                <a:cubicBezTo>
                  <a:pt x="60" y="77"/>
                  <a:pt x="60" y="77"/>
                  <a:pt x="60" y="77"/>
                </a:cubicBezTo>
                <a:cubicBezTo>
                  <a:pt x="46" y="61"/>
                  <a:pt x="46" y="61"/>
                  <a:pt x="46" y="61"/>
                </a:cubicBezTo>
                <a:cubicBezTo>
                  <a:pt x="67" y="57"/>
                  <a:pt x="67" y="57"/>
                  <a:pt x="67" y="57"/>
                </a:cubicBezTo>
                <a:cubicBezTo>
                  <a:pt x="77" y="38"/>
                  <a:pt x="77" y="38"/>
                  <a:pt x="77" y="38"/>
                </a:cubicBezTo>
                <a:cubicBezTo>
                  <a:pt x="88" y="57"/>
                  <a:pt x="88" y="57"/>
                  <a:pt x="88" y="57"/>
                </a:cubicBezTo>
                <a:cubicBezTo>
                  <a:pt x="109" y="61"/>
                  <a:pt x="109" y="61"/>
                  <a:pt x="109" y="61"/>
                </a:cubicBezTo>
                <a:cubicBezTo>
                  <a:pt x="94" y="77"/>
                  <a:pt x="94" y="77"/>
                  <a:pt x="94" y="77"/>
                </a:cubicBezTo>
                <a:lnTo>
                  <a:pt x="97" y="99"/>
                </a:lnTo>
                <a:close/>
              </a:path>
            </a:pathLst>
          </a:custGeom>
          <a:solidFill>
            <a:srgbClr val="2F5EB0"/>
          </a:solidFill>
          <a:ln>
            <a:noFill/>
          </a:ln>
          <a:effectLst>
            <a:innerShdw blurRad="63500" dist="50800" dir="13500000">
              <a:prstClr val="black">
                <a:alpha val="50000"/>
              </a:prstClr>
            </a:innerShdw>
          </a:effectLst>
          <a:extLst/>
        </p:spPr>
        <p:txBody>
          <a:bodyPr vert="horz" wrap="square" lIns="91440" tIns="45720" rIns="91440" bIns="45720" numCol="1" anchor="t" anchorCtr="0" compatLnSpc="1">
            <a:prstTxWarp prst="textNoShape">
              <a:avLst/>
            </a:prstTxWarp>
          </a:bodyPr>
          <a:lstStyle/>
          <a:p>
            <a:endParaRPr lang="zh-CN" altLang="en-US"/>
          </a:p>
        </p:txBody>
      </p:sp>
      <p:sp>
        <p:nvSpPr>
          <p:cNvPr id="55" name="Freeform 78"/>
          <p:cNvSpPr>
            <a:spLocks noEditPoints="1"/>
          </p:cNvSpPr>
          <p:nvPr/>
        </p:nvSpPr>
        <p:spPr bwMode="auto">
          <a:xfrm>
            <a:off x="3245292" y="4057457"/>
            <a:ext cx="562639" cy="719375"/>
          </a:xfrm>
          <a:custGeom>
            <a:avLst/>
            <a:gdLst>
              <a:gd name="T0" fmla="*/ 153 w 154"/>
              <a:gd name="T1" fmla="*/ 85 h 197"/>
              <a:gd name="T2" fmla="*/ 78 w 154"/>
              <a:gd name="T3" fmla="*/ 197 h 197"/>
              <a:gd name="T4" fmla="*/ 4 w 154"/>
              <a:gd name="T5" fmla="*/ 101 h 197"/>
              <a:gd name="T6" fmla="*/ 0 w 154"/>
              <a:gd name="T7" fmla="*/ 77 h 197"/>
              <a:gd name="T8" fmla="*/ 77 w 154"/>
              <a:gd name="T9" fmla="*/ 0 h 197"/>
              <a:gd name="T10" fmla="*/ 154 w 154"/>
              <a:gd name="T11" fmla="*/ 77 h 197"/>
              <a:gd name="T12" fmla="*/ 153 w 154"/>
              <a:gd name="T13" fmla="*/ 85 h 197"/>
              <a:gd name="T14" fmla="*/ 77 w 154"/>
              <a:gd name="T15" fmla="*/ 28 h 197"/>
              <a:gd name="T16" fmla="*/ 34 w 154"/>
              <a:gd name="T17" fmla="*/ 71 h 197"/>
              <a:gd name="T18" fmla="*/ 77 w 154"/>
              <a:gd name="T19" fmla="*/ 114 h 197"/>
              <a:gd name="T20" fmla="*/ 120 w 154"/>
              <a:gd name="T21" fmla="*/ 71 h 197"/>
              <a:gd name="T22" fmla="*/ 77 w 154"/>
              <a:gd name="T23" fmla="*/ 28 h 197"/>
              <a:gd name="T24" fmla="*/ 97 w 154"/>
              <a:gd name="T25" fmla="*/ 99 h 197"/>
              <a:gd name="T26" fmla="*/ 77 w 154"/>
              <a:gd name="T27" fmla="*/ 89 h 197"/>
              <a:gd name="T28" fmla="*/ 58 w 154"/>
              <a:gd name="T29" fmla="*/ 99 h 197"/>
              <a:gd name="T30" fmla="*/ 60 w 154"/>
              <a:gd name="T31" fmla="*/ 77 h 197"/>
              <a:gd name="T32" fmla="*/ 46 w 154"/>
              <a:gd name="T33" fmla="*/ 61 h 197"/>
              <a:gd name="T34" fmla="*/ 67 w 154"/>
              <a:gd name="T35" fmla="*/ 57 h 197"/>
              <a:gd name="T36" fmla="*/ 77 w 154"/>
              <a:gd name="T37" fmla="*/ 38 h 197"/>
              <a:gd name="T38" fmla="*/ 88 w 154"/>
              <a:gd name="T39" fmla="*/ 57 h 197"/>
              <a:gd name="T40" fmla="*/ 109 w 154"/>
              <a:gd name="T41" fmla="*/ 61 h 197"/>
              <a:gd name="T42" fmla="*/ 94 w 154"/>
              <a:gd name="T43" fmla="*/ 77 h 197"/>
              <a:gd name="T44" fmla="*/ 97 w 154"/>
              <a:gd name="T45" fmla="*/ 99 h 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54" h="197">
                <a:moveTo>
                  <a:pt x="153" y="85"/>
                </a:moveTo>
                <a:cubicBezTo>
                  <a:pt x="151" y="153"/>
                  <a:pt x="78" y="197"/>
                  <a:pt x="78" y="197"/>
                </a:cubicBezTo>
                <a:cubicBezTo>
                  <a:pt x="78" y="197"/>
                  <a:pt x="16" y="159"/>
                  <a:pt x="4" y="101"/>
                </a:cubicBezTo>
                <a:cubicBezTo>
                  <a:pt x="1" y="93"/>
                  <a:pt x="0" y="85"/>
                  <a:pt x="0" y="77"/>
                </a:cubicBezTo>
                <a:cubicBezTo>
                  <a:pt x="0" y="34"/>
                  <a:pt x="34" y="0"/>
                  <a:pt x="77" y="0"/>
                </a:cubicBezTo>
                <a:cubicBezTo>
                  <a:pt x="119" y="0"/>
                  <a:pt x="154" y="34"/>
                  <a:pt x="154" y="77"/>
                </a:cubicBezTo>
                <a:cubicBezTo>
                  <a:pt x="154" y="79"/>
                  <a:pt x="154" y="82"/>
                  <a:pt x="153" y="85"/>
                </a:cubicBezTo>
                <a:close/>
                <a:moveTo>
                  <a:pt x="77" y="28"/>
                </a:moveTo>
                <a:cubicBezTo>
                  <a:pt x="53" y="28"/>
                  <a:pt x="34" y="47"/>
                  <a:pt x="34" y="71"/>
                </a:cubicBezTo>
                <a:cubicBezTo>
                  <a:pt x="34" y="94"/>
                  <a:pt x="53" y="114"/>
                  <a:pt x="77" y="114"/>
                </a:cubicBezTo>
                <a:cubicBezTo>
                  <a:pt x="101" y="114"/>
                  <a:pt x="120" y="94"/>
                  <a:pt x="120" y="71"/>
                </a:cubicBezTo>
                <a:cubicBezTo>
                  <a:pt x="120" y="47"/>
                  <a:pt x="101" y="28"/>
                  <a:pt x="77" y="28"/>
                </a:cubicBezTo>
                <a:close/>
                <a:moveTo>
                  <a:pt x="97" y="99"/>
                </a:moveTo>
                <a:cubicBezTo>
                  <a:pt x="77" y="89"/>
                  <a:pt x="77" y="89"/>
                  <a:pt x="77" y="89"/>
                </a:cubicBezTo>
                <a:cubicBezTo>
                  <a:pt x="58" y="99"/>
                  <a:pt x="58" y="99"/>
                  <a:pt x="58" y="99"/>
                </a:cubicBezTo>
                <a:cubicBezTo>
                  <a:pt x="60" y="77"/>
                  <a:pt x="60" y="77"/>
                  <a:pt x="60" y="77"/>
                </a:cubicBezTo>
                <a:cubicBezTo>
                  <a:pt x="46" y="61"/>
                  <a:pt x="46" y="61"/>
                  <a:pt x="46" y="61"/>
                </a:cubicBezTo>
                <a:cubicBezTo>
                  <a:pt x="67" y="57"/>
                  <a:pt x="67" y="57"/>
                  <a:pt x="67" y="57"/>
                </a:cubicBezTo>
                <a:cubicBezTo>
                  <a:pt x="77" y="38"/>
                  <a:pt x="77" y="38"/>
                  <a:pt x="77" y="38"/>
                </a:cubicBezTo>
                <a:cubicBezTo>
                  <a:pt x="88" y="57"/>
                  <a:pt x="88" y="57"/>
                  <a:pt x="88" y="57"/>
                </a:cubicBezTo>
                <a:cubicBezTo>
                  <a:pt x="109" y="61"/>
                  <a:pt x="109" y="61"/>
                  <a:pt x="109" y="61"/>
                </a:cubicBezTo>
                <a:cubicBezTo>
                  <a:pt x="94" y="77"/>
                  <a:pt x="94" y="77"/>
                  <a:pt x="94" y="77"/>
                </a:cubicBezTo>
                <a:lnTo>
                  <a:pt x="97" y="99"/>
                </a:lnTo>
                <a:close/>
              </a:path>
            </a:pathLst>
          </a:custGeom>
          <a:solidFill>
            <a:srgbClr val="2F5EB0"/>
          </a:solidFill>
          <a:ln>
            <a:noFill/>
          </a:ln>
          <a:effectLst>
            <a:innerShdw blurRad="63500" dist="50800" dir="13500000">
              <a:prstClr val="black">
                <a:alpha val="50000"/>
              </a:prstClr>
            </a:innerShdw>
          </a:effectLst>
          <a:extLst/>
        </p:spPr>
        <p:txBody>
          <a:bodyPr vert="horz" wrap="square" lIns="91440" tIns="45720" rIns="91440" bIns="45720" numCol="1" anchor="t" anchorCtr="0" compatLnSpc="1">
            <a:prstTxWarp prst="textNoShape">
              <a:avLst/>
            </a:prstTxWarp>
          </a:bodyPr>
          <a:lstStyle/>
          <a:p>
            <a:endParaRPr lang="zh-CN" altLang="en-US"/>
          </a:p>
        </p:txBody>
      </p:sp>
      <p:sp>
        <p:nvSpPr>
          <p:cNvPr id="56" name="椭圆 55"/>
          <p:cNvSpPr/>
          <p:nvPr/>
        </p:nvSpPr>
        <p:spPr>
          <a:xfrm>
            <a:off x="6601643" y="2206661"/>
            <a:ext cx="546935" cy="546935"/>
          </a:xfrm>
          <a:prstGeom prst="ellipse">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方正兰亭黑简体" panose="02000000000000000000" pitchFamily="2" charset="-122"/>
              <a:ea typeface="方正兰亭黑简体" panose="02000000000000000000" pitchFamily="2" charset="-122"/>
            </a:endParaRPr>
          </a:p>
        </p:txBody>
      </p:sp>
      <p:sp>
        <p:nvSpPr>
          <p:cNvPr id="57" name="标题 4"/>
          <p:cNvSpPr txBox="1">
            <a:spLocks/>
          </p:cNvSpPr>
          <p:nvPr/>
        </p:nvSpPr>
        <p:spPr>
          <a:xfrm>
            <a:off x="6630772" y="2301234"/>
            <a:ext cx="517805" cy="360041"/>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1600" b="1" dirty="0" smtClean="0">
                <a:solidFill>
                  <a:schemeClr val="bg1"/>
                </a:solidFill>
                <a:latin typeface="方正兰亭黑简体" panose="02000000000000000000" pitchFamily="2" charset="-122"/>
                <a:ea typeface="方正兰亭黑简体" panose="02000000000000000000" pitchFamily="2" charset="-122"/>
              </a:rPr>
              <a:t>01</a:t>
            </a:r>
          </a:p>
        </p:txBody>
      </p:sp>
      <p:sp>
        <p:nvSpPr>
          <p:cNvPr id="58" name="矩形 57"/>
          <p:cNvSpPr/>
          <p:nvPr/>
        </p:nvSpPr>
        <p:spPr>
          <a:xfrm>
            <a:off x="7365290" y="1988840"/>
            <a:ext cx="2758205" cy="369324"/>
          </a:xfrm>
          <a:prstGeom prst="rect">
            <a:avLst/>
          </a:prstGeom>
        </p:spPr>
        <p:txBody>
          <a:bodyPr wrap="square" lIns="91431" tIns="45716" rIns="91431" bIns="45716">
            <a:spAutoFit/>
          </a:bodyPr>
          <a:lstStyle/>
          <a:p>
            <a:pPr>
              <a:spcBef>
                <a:spcPct val="0"/>
              </a:spcBef>
              <a:buFont typeface="Arial" charset="0"/>
              <a:buNone/>
            </a:pPr>
            <a:r>
              <a:rPr lang="zh-CN" altLang="en-US" b="1" dirty="0" smtClean="0">
                <a:solidFill>
                  <a:srgbClr val="2F5EB0"/>
                </a:solidFill>
                <a:latin typeface="微软雅黑" panose="020B0503020204020204" pitchFamily="34" charset="-122"/>
                <a:ea typeface="微软雅黑" panose="020B0503020204020204" pitchFamily="34" charset="-122"/>
                <a:cs typeface="Arial" panose="020B0604020202020204" pitchFamily="34" charset="0"/>
              </a:rPr>
              <a:t>点击输入标题</a:t>
            </a:r>
            <a:endParaRPr lang="zh-CN" altLang="en-US" b="1" dirty="0">
              <a:solidFill>
                <a:srgbClr val="2F5EB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59" name="矩形 47"/>
          <p:cNvSpPr>
            <a:spLocks noChangeArrowheads="1"/>
          </p:cNvSpPr>
          <p:nvPr/>
        </p:nvSpPr>
        <p:spPr bwMode="auto">
          <a:xfrm>
            <a:off x="7364603" y="2362089"/>
            <a:ext cx="3024336"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400" dirty="0">
                <a:solidFill>
                  <a:schemeClr val="tx1">
                    <a:lumMod val="50000"/>
                    <a:lumOff val="50000"/>
                  </a:schemeClr>
                </a:solidFill>
                <a:sym typeface="微软雅黑" pitchFamily="34" charset="-122"/>
              </a:rPr>
              <a:t>在此录入上述图表的</a:t>
            </a:r>
            <a:r>
              <a:rPr lang="zh-CN" altLang="en-US" sz="1400" dirty="0" smtClean="0">
                <a:solidFill>
                  <a:schemeClr val="tx1">
                    <a:lumMod val="50000"/>
                    <a:lumOff val="50000"/>
                  </a:schemeClr>
                </a:solidFill>
                <a:sym typeface="微软雅黑" pitchFamily="34" charset="-122"/>
              </a:rPr>
              <a:t>综合说明</a:t>
            </a:r>
            <a:r>
              <a:rPr lang="zh-CN" altLang="en-US" sz="1400" dirty="0">
                <a:solidFill>
                  <a:schemeClr val="tx1">
                    <a:lumMod val="50000"/>
                    <a:lumOff val="50000"/>
                  </a:schemeClr>
                </a:solidFill>
                <a:sym typeface="微软雅黑" pitchFamily="34" charset="-122"/>
              </a:rPr>
              <a:t>，在此录入上述图表的综合描述</a:t>
            </a:r>
            <a:r>
              <a:rPr lang="zh-CN" altLang="en-US" sz="1400" dirty="0" smtClean="0">
                <a:solidFill>
                  <a:schemeClr val="tx1">
                    <a:lumMod val="50000"/>
                    <a:lumOff val="50000"/>
                  </a:schemeClr>
                </a:solidFill>
                <a:sym typeface="微软雅黑" pitchFamily="34" charset="-122"/>
              </a:rPr>
              <a:t>说明。</a:t>
            </a:r>
            <a:endParaRPr lang="zh-CN" altLang="en-US" sz="1400" dirty="0">
              <a:solidFill>
                <a:schemeClr val="tx1">
                  <a:lumMod val="50000"/>
                  <a:lumOff val="50000"/>
                </a:schemeClr>
              </a:solidFill>
              <a:sym typeface="微软雅黑" pitchFamily="34" charset="-122"/>
            </a:endParaRPr>
          </a:p>
        </p:txBody>
      </p:sp>
      <p:sp>
        <p:nvSpPr>
          <p:cNvPr id="60" name="椭圆 59"/>
          <p:cNvSpPr/>
          <p:nvPr/>
        </p:nvSpPr>
        <p:spPr>
          <a:xfrm>
            <a:off x="6918803" y="3384262"/>
            <a:ext cx="546935" cy="546935"/>
          </a:xfrm>
          <a:prstGeom prst="ellipse">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方正兰亭黑简体" panose="02000000000000000000" pitchFamily="2" charset="-122"/>
              <a:ea typeface="方正兰亭黑简体" panose="02000000000000000000" pitchFamily="2" charset="-122"/>
            </a:endParaRPr>
          </a:p>
        </p:txBody>
      </p:sp>
      <p:sp>
        <p:nvSpPr>
          <p:cNvPr id="61" name="标题 4"/>
          <p:cNvSpPr txBox="1">
            <a:spLocks/>
          </p:cNvSpPr>
          <p:nvPr/>
        </p:nvSpPr>
        <p:spPr>
          <a:xfrm>
            <a:off x="6947932" y="3478835"/>
            <a:ext cx="517805" cy="360041"/>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1600" b="1" dirty="0" smtClean="0">
                <a:solidFill>
                  <a:schemeClr val="bg1"/>
                </a:solidFill>
                <a:latin typeface="方正兰亭黑简体" panose="02000000000000000000" pitchFamily="2" charset="-122"/>
                <a:ea typeface="方正兰亭黑简体" panose="02000000000000000000" pitchFamily="2" charset="-122"/>
              </a:rPr>
              <a:t>0</a:t>
            </a:r>
            <a:r>
              <a:rPr lang="zh-CN" altLang="en-US" sz="1600" b="1" dirty="0" smtClean="0">
                <a:solidFill>
                  <a:schemeClr val="bg1"/>
                </a:solidFill>
                <a:latin typeface="方正兰亭黑简体" panose="02000000000000000000" pitchFamily="2" charset="-122"/>
                <a:ea typeface="方正兰亭黑简体" panose="02000000000000000000" pitchFamily="2" charset="-122"/>
              </a:rPr>
              <a:t>２</a:t>
            </a:r>
            <a:endParaRPr lang="en-US" altLang="zh-CN" sz="1600" b="1" dirty="0" smtClean="0">
              <a:solidFill>
                <a:schemeClr val="bg1"/>
              </a:solidFill>
              <a:latin typeface="方正兰亭黑简体" panose="02000000000000000000" pitchFamily="2" charset="-122"/>
              <a:ea typeface="方正兰亭黑简体" panose="02000000000000000000" pitchFamily="2" charset="-122"/>
            </a:endParaRPr>
          </a:p>
        </p:txBody>
      </p:sp>
      <p:sp>
        <p:nvSpPr>
          <p:cNvPr id="62" name="矩形 61"/>
          <p:cNvSpPr/>
          <p:nvPr/>
        </p:nvSpPr>
        <p:spPr>
          <a:xfrm>
            <a:off x="7682450" y="3166441"/>
            <a:ext cx="2758205" cy="369324"/>
          </a:xfrm>
          <a:prstGeom prst="rect">
            <a:avLst/>
          </a:prstGeom>
        </p:spPr>
        <p:txBody>
          <a:bodyPr wrap="square" lIns="91431" tIns="45716" rIns="91431" bIns="45716">
            <a:spAutoFit/>
          </a:bodyPr>
          <a:lstStyle/>
          <a:p>
            <a:pPr>
              <a:spcBef>
                <a:spcPct val="0"/>
              </a:spcBef>
              <a:buFont typeface="Arial" charset="0"/>
              <a:buNone/>
            </a:pPr>
            <a:r>
              <a:rPr lang="zh-CN" altLang="en-US" b="1" dirty="0" smtClean="0">
                <a:solidFill>
                  <a:srgbClr val="2F5EB0"/>
                </a:solidFill>
                <a:latin typeface="微软雅黑" panose="020B0503020204020204" pitchFamily="34" charset="-122"/>
                <a:ea typeface="微软雅黑" panose="020B0503020204020204" pitchFamily="34" charset="-122"/>
                <a:cs typeface="Arial" panose="020B0604020202020204" pitchFamily="34" charset="0"/>
              </a:rPr>
              <a:t>点击输入标题</a:t>
            </a:r>
            <a:endParaRPr lang="zh-CN" altLang="en-US" b="1" dirty="0">
              <a:solidFill>
                <a:srgbClr val="2F5EB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63" name="矩形 47"/>
          <p:cNvSpPr>
            <a:spLocks noChangeArrowheads="1"/>
          </p:cNvSpPr>
          <p:nvPr/>
        </p:nvSpPr>
        <p:spPr bwMode="auto">
          <a:xfrm>
            <a:off x="7681763" y="3539690"/>
            <a:ext cx="3024336"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400" dirty="0">
                <a:solidFill>
                  <a:schemeClr val="tx1">
                    <a:lumMod val="50000"/>
                    <a:lumOff val="50000"/>
                  </a:schemeClr>
                </a:solidFill>
                <a:sym typeface="微软雅黑" pitchFamily="34" charset="-122"/>
              </a:rPr>
              <a:t>在此录入上述图表的</a:t>
            </a:r>
            <a:r>
              <a:rPr lang="zh-CN" altLang="en-US" sz="1400" dirty="0" smtClean="0">
                <a:solidFill>
                  <a:schemeClr val="tx1">
                    <a:lumMod val="50000"/>
                    <a:lumOff val="50000"/>
                  </a:schemeClr>
                </a:solidFill>
                <a:sym typeface="微软雅黑" pitchFamily="34" charset="-122"/>
              </a:rPr>
              <a:t>综合说明</a:t>
            </a:r>
            <a:r>
              <a:rPr lang="zh-CN" altLang="en-US" sz="1400" dirty="0">
                <a:solidFill>
                  <a:schemeClr val="tx1">
                    <a:lumMod val="50000"/>
                    <a:lumOff val="50000"/>
                  </a:schemeClr>
                </a:solidFill>
                <a:sym typeface="微软雅黑" pitchFamily="34" charset="-122"/>
              </a:rPr>
              <a:t>，在此录入上述图表的综合描述</a:t>
            </a:r>
            <a:r>
              <a:rPr lang="zh-CN" altLang="en-US" sz="1400" dirty="0" smtClean="0">
                <a:solidFill>
                  <a:schemeClr val="tx1">
                    <a:lumMod val="50000"/>
                    <a:lumOff val="50000"/>
                  </a:schemeClr>
                </a:solidFill>
                <a:sym typeface="微软雅黑" pitchFamily="34" charset="-122"/>
              </a:rPr>
              <a:t>说明。</a:t>
            </a:r>
            <a:endParaRPr lang="zh-CN" altLang="en-US" sz="1400" dirty="0">
              <a:solidFill>
                <a:schemeClr val="tx1">
                  <a:lumMod val="50000"/>
                  <a:lumOff val="50000"/>
                </a:schemeClr>
              </a:solidFill>
              <a:sym typeface="微软雅黑" pitchFamily="34" charset="-122"/>
            </a:endParaRPr>
          </a:p>
        </p:txBody>
      </p:sp>
      <p:sp>
        <p:nvSpPr>
          <p:cNvPr id="64" name="椭圆 63"/>
          <p:cNvSpPr/>
          <p:nvPr/>
        </p:nvSpPr>
        <p:spPr>
          <a:xfrm>
            <a:off x="6558763" y="4608398"/>
            <a:ext cx="546935" cy="546935"/>
          </a:xfrm>
          <a:prstGeom prst="ellipse">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方正兰亭黑简体" panose="02000000000000000000" pitchFamily="2" charset="-122"/>
              <a:ea typeface="方正兰亭黑简体" panose="02000000000000000000" pitchFamily="2" charset="-122"/>
            </a:endParaRPr>
          </a:p>
        </p:txBody>
      </p:sp>
      <p:sp>
        <p:nvSpPr>
          <p:cNvPr id="65" name="标题 4"/>
          <p:cNvSpPr txBox="1">
            <a:spLocks/>
          </p:cNvSpPr>
          <p:nvPr/>
        </p:nvSpPr>
        <p:spPr>
          <a:xfrm>
            <a:off x="6587892" y="4702971"/>
            <a:ext cx="517805" cy="360041"/>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1600" b="1" dirty="0" smtClean="0">
                <a:solidFill>
                  <a:schemeClr val="bg1"/>
                </a:solidFill>
                <a:latin typeface="方正兰亭黑简体" panose="02000000000000000000" pitchFamily="2" charset="-122"/>
                <a:ea typeface="方正兰亭黑简体" panose="02000000000000000000" pitchFamily="2" charset="-122"/>
              </a:rPr>
              <a:t>0</a:t>
            </a:r>
            <a:r>
              <a:rPr lang="zh-CN" altLang="en-US" sz="1600" b="1" dirty="0" smtClean="0">
                <a:solidFill>
                  <a:schemeClr val="bg1"/>
                </a:solidFill>
                <a:latin typeface="方正兰亭黑简体" panose="02000000000000000000" pitchFamily="2" charset="-122"/>
                <a:ea typeface="方正兰亭黑简体" panose="02000000000000000000" pitchFamily="2" charset="-122"/>
              </a:rPr>
              <a:t>３</a:t>
            </a:r>
            <a:endParaRPr lang="en-US" altLang="zh-CN" sz="1600" b="1" dirty="0" smtClean="0">
              <a:solidFill>
                <a:schemeClr val="bg1"/>
              </a:solidFill>
              <a:latin typeface="方正兰亭黑简体" panose="02000000000000000000" pitchFamily="2" charset="-122"/>
              <a:ea typeface="方正兰亭黑简体" panose="02000000000000000000" pitchFamily="2" charset="-122"/>
            </a:endParaRPr>
          </a:p>
        </p:txBody>
      </p:sp>
      <p:sp>
        <p:nvSpPr>
          <p:cNvPr id="66" name="矩形 65"/>
          <p:cNvSpPr/>
          <p:nvPr/>
        </p:nvSpPr>
        <p:spPr>
          <a:xfrm>
            <a:off x="7322410" y="4390577"/>
            <a:ext cx="2758205" cy="369324"/>
          </a:xfrm>
          <a:prstGeom prst="rect">
            <a:avLst/>
          </a:prstGeom>
        </p:spPr>
        <p:txBody>
          <a:bodyPr wrap="square" lIns="91431" tIns="45716" rIns="91431" bIns="45716">
            <a:spAutoFit/>
          </a:bodyPr>
          <a:lstStyle/>
          <a:p>
            <a:pPr>
              <a:spcBef>
                <a:spcPct val="0"/>
              </a:spcBef>
              <a:buFont typeface="Arial" charset="0"/>
              <a:buNone/>
            </a:pPr>
            <a:r>
              <a:rPr lang="zh-CN" altLang="en-US" b="1" dirty="0" smtClean="0">
                <a:solidFill>
                  <a:srgbClr val="2F5EB0"/>
                </a:solidFill>
                <a:latin typeface="微软雅黑" panose="020B0503020204020204" pitchFamily="34" charset="-122"/>
                <a:ea typeface="微软雅黑" panose="020B0503020204020204" pitchFamily="34" charset="-122"/>
                <a:cs typeface="Arial" panose="020B0604020202020204" pitchFamily="34" charset="0"/>
              </a:rPr>
              <a:t>点击输入标题</a:t>
            </a:r>
            <a:endParaRPr lang="zh-CN" altLang="en-US" b="1" dirty="0">
              <a:solidFill>
                <a:srgbClr val="2F5EB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67" name="矩形 47"/>
          <p:cNvSpPr>
            <a:spLocks noChangeArrowheads="1"/>
          </p:cNvSpPr>
          <p:nvPr/>
        </p:nvSpPr>
        <p:spPr bwMode="auto">
          <a:xfrm>
            <a:off x="7321723" y="4763826"/>
            <a:ext cx="3024336"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400" dirty="0">
                <a:solidFill>
                  <a:schemeClr val="tx1">
                    <a:lumMod val="50000"/>
                    <a:lumOff val="50000"/>
                  </a:schemeClr>
                </a:solidFill>
                <a:sym typeface="微软雅黑" pitchFamily="34" charset="-122"/>
              </a:rPr>
              <a:t>在此录入上述图表的</a:t>
            </a:r>
            <a:r>
              <a:rPr lang="zh-CN" altLang="en-US" sz="1400" dirty="0" smtClean="0">
                <a:solidFill>
                  <a:schemeClr val="tx1">
                    <a:lumMod val="50000"/>
                    <a:lumOff val="50000"/>
                  </a:schemeClr>
                </a:solidFill>
                <a:sym typeface="微软雅黑" pitchFamily="34" charset="-122"/>
              </a:rPr>
              <a:t>综合说明</a:t>
            </a:r>
            <a:r>
              <a:rPr lang="zh-CN" altLang="en-US" sz="1400" dirty="0">
                <a:solidFill>
                  <a:schemeClr val="tx1">
                    <a:lumMod val="50000"/>
                    <a:lumOff val="50000"/>
                  </a:schemeClr>
                </a:solidFill>
                <a:sym typeface="微软雅黑" pitchFamily="34" charset="-122"/>
              </a:rPr>
              <a:t>，在此录入上述图表的综合描述</a:t>
            </a:r>
            <a:r>
              <a:rPr lang="zh-CN" altLang="en-US" sz="1400" dirty="0" smtClean="0">
                <a:solidFill>
                  <a:schemeClr val="tx1">
                    <a:lumMod val="50000"/>
                    <a:lumOff val="50000"/>
                  </a:schemeClr>
                </a:solidFill>
                <a:sym typeface="微软雅黑" pitchFamily="34" charset="-122"/>
              </a:rPr>
              <a:t>说明。</a:t>
            </a:r>
            <a:endParaRPr lang="zh-CN" altLang="en-US" sz="1400" dirty="0">
              <a:solidFill>
                <a:schemeClr val="tx1">
                  <a:lumMod val="50000"/>
                  <a:lumOff val="50000"/>
                </a:schemeClr>
              </a:solidFill>
              <a:sym typeface="微软雅黑" pitchFamily="34" charset="-122"/>
            </a:endParaRPr>
          </a:p>
        </p:txBody>
      </p:sp>
      <p:sp>
        <p:nvSpPr>
          <p:cNvPr id="68" name="TextBox 67"/>
          <p:cNvSpPr txBox="1"/>
          <p:nvPr/>
        </p:nvSpPr>
        <p:spPr>
          <a:xfrm>
            <a:off x="13514411" y="7029400"/>
            <a:ext cx="877163" cy="369332"/>
          </a:xfrm>
          <a:prstGeom prst="rect">
            <a:avLst/>
          </a:prstGeom>
          <a:noFill/>
        </p:spPr>
        <p:txBody>
          <a:bodyPr wrap="none" rtlCol="0">
            <a:spAutoFit/>
          </a:bodyPr>
          <a:lstStyle/>
          <a:p>
            <a:r>
              <a:rPr lang="zh-CN" altLang="en-US" dirty="0" smtClean="0"/>
              <a:t>延时符</a:t>
            </a:r>
            <a:endParaRPr lang="zh-CN" altLang="en-US" dirty="0"/>
          </a:p>
        </p:txBody>
      </p:sp>
    </p:spTree>
    <p:extLst>
      <p:ext uri="{BB962C8B-B14F-4D97-AF65-F5344CB8AC3E}">
        <p14:creationId xmlns:p14="http://schemas.microsoft.com/office/powerpoint/2010/main" val="294789860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1000"/>
                                        <p:tgtEl>
                                          <p:spTgt spid="14"/>
                                        </p:tgtEl>
                                      </p:cBhvr>
                                    </p:animEffect>
                                    <p:anim calcmode="lin" valueType="num">
                                      <p:cBhvr>
                                        <p:cTn id="8" dur="1000" fill="hold"/>
                                        <p:tgtEl>
                                          <p:spTgt spid="14"/>
                                        </p:tgtEl>
                                        <p:attrNameLst>
                                          <p:attrName>ppt_x</p:attrName>
                                        </p:attrNameLst>
                                      </p:cBhvr>
                                      <p:tavLst>
                                        <p:tav tm="0">
                                          <p:val>
                                            <p:strVal val="#ppt_x"/>
                                          </p:val>
                                        </p:tav>
                                        <p:tav tm="100000">
                                          <p:val>
                                            <p:strVal val="#ppt_x"/>
                                          </p:val>
                                        </p:tav>
                                      </p:tavLst>
                                    </p:anim>
                                    <p:anim calcmode="lin" valueType="num">
                                      <p:cBhvr>
                                        <p:cTn id="9" dur="1000" fill="hold"/>
                                        <p:tgtEl>
                                          <p:spTgt spid="1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53"/>
                                        </p:tgtEl>
                                        <p:attrNameLst>
                                          <p:attrName>style.visibility</p:attrName>
                                        </p:attrNameLst>
                                      </p:cBhvr>
                                      <p:to>
                                        <p:strVal val="visible"/>
                                      </p:to>
                                    </p:set>
                                    <p:animEffect transition="in" filter="fade">
                                      <p:cBhvr>
                                        <p:cTn id="13" dur="1000"/>
                                        <p:tgtEl>
                                          <p:spTgt spid="53"/>
                                        </p:tgtEl>
                                      </p:cBhvr>
                                    </p:animEffect>
                                    <p:anim calcmode="lin" valueType="num">
                                      <p:cBhvr>
                                        <p:cTn id="14" dur="1000" fill="hold"/>
                                        <p:tgtEl>
                                          <p:spTgt spid="53"/>
                                        </p:tgtEl>
                                        <p:attrNameLst>
                                          <p:attrName>ppt_x</p:attrName>
                                        </p:attrNameLst>
                                      </p:cBhvr>
                                      <p:tavLst>
                                        <p:tav tm="0">
                                          <p:val>
                                            <p:strVal val="#ppt_x"/>
                                          </p:val>
                                        </p:tav>
                                        <p:tav tm="100000">
                                          <p:val>
                                            <p:strVal val="#ppt_x"/>
                                          </p:val>
                                        </p:tav>
                                      </p:tavLst>
                                    </p:anim>
                                    <p:anim calcmode="lin" valueType="num">
                                      <p:cBhvr>
                                        <p:cTn id="15" dur="1000" fill="hold"/>
                                        <p:tgtEl>
                                          <p:spTgt spid="53"/>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grpId="0" nodeType="afterEffect">
                                  <p:stCondLst>
                                    <p:cond delay="0"/>
                                  </p:stCondLst>
                                  <p:childTnLst>
                                    <p:set>
                                      <p:cBhvr>
                                        <p:cTn id="18" dur="1" fill="hold">
                                          <p:stCondLst>
                                            <p:cond delay="0"/>
                                          </p:stCondLst>
                                        </p:cTn>
                                        <p:tgtEl>
                                          <p:spTgt spid="54"/>
                                        </p:tgtEl>
                                        <p:attrNameLst>
                                          <p:attrName>style.visibility</p:attrName>
                                        </p:attrNameLst>
                                      </p:cBhvr>
                                      <p:to>
                                        <p:strVal val="visible"/>
                                      </p:to>
                                    </p:set>
                                    <p:animEffect transition="in" filter="fade">
                                      <p:cBhvr>
                                        <p:cTn id="19" dur="1000"/>
                                        <p:tgtEl>
                                          <p:spTgt spid="54"/>
                                        </p:tgtEl>
                                      </p:cBhvr>
                                    </p:animEffect>
                                    <p:anim calcmode="lin" valueType="num">
                                      <p:cBhvr>
                                        <p:cTn id="20" dur="1000" fill="hold"/>
                                        <p:tgtEl>
                                          <p:spTgt spid="54"/>
                                        </p:tgtEl>
                                        <p:attrNameLst>
                                          <p:attrName>ppt_x</p:attrName>
                                        </p:attrNameLst>
                                      </p:cBhvr>
                                      <p:tavLst>
                                        <p:tav tm="0">
                                          <p:val>
                                            <p:strVal val="#ppt_x"/>
                                          </p:val>
                                        </p:tav>
                                        <p:tav tm="100000">
                                          <p:val>
                                            <p:strVal val="#ppt_x"/>
                                          </p:val>
                                        </p:tav>
                                      </p:tavLst>
                                    </p:anim>
                                    <p:anim calcmode="lin" valueType="num">
                                      <p:cBhvr>
                                        <p:cTn id="21" dur="1000" fill="hold"/>
                                        <p:tgtEl>
                                          <p:spTgt spid="54"/>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42" presetClass="entr" presetSubtype="0" fill="hold" grpId="0" nodeType="afterEffect">
                                  <p:stCondLst>
                                    <p:cond delay="0"/>
                                  </p:stCondLst>
                                  <p:childTnLst>
                                    <p:set>
                                      <p:cBhvr>
                                        <p:cTn id="24" dur="1" fill="hold">
                                          <p:stCondLst>
                                            <p:cond delay="0"/>
                                          </p:stCondLst>
                                        </p:cTn>
                                        <p:tgtEl>
                                          <p:spTgt spid="55"/>
                                        </p:tgtEl>
                                        <p:attrNameLst>
                                          <p:attrName>style.visibility</p:attrName>
                                        </p:attrNameLst>
                                      </p:cBhvr>
                                      <p:to>
                                        <p:strVal val="visible"/>
                                      </p:to>
                                    </p:set>
                                    <p:animEffect transition="in" filter="fade">
                                      <p:cBhvr>
                                        <p:cTn id="25" dur="1000"/>
                                        <p:tgtEl>
                                          <p:spTgt spid="55"/>
                                        </p:tgtEl>
                                      </p:cBhvr>
                                    </p:animEffect>
                                    <p:anim calcmode="lin" valueType="num">
                                      <p:cBhvr>
                                        <p:cTn id="26" dur="1000" fill="hold"/>
                                        <p:tgtEl>
                                          <p:spTgt spid="55"/>
                                        </p:tgtEl>
                                        <p:attrNameLst>
                                          <p:attrName>ppt_x</p:attrName>
                                        </p:attrNameLst>
                                      </p:cBhvr>
                                      <p:tavLst>
                                        <p:tav tm="0">
                                          <p:val>
                                            <p:strVal val="#ppt_x"/>
                                          </p:val>
                                        </p:tav>
                                        <p:tav tm="100000">
                                          <p:val>
                                            <p:strVal val="#ppt_x"/>
                                          </p:val>
                                        </p:tav>
                                      </p:tavLst>
                                    </p:anim>
                                    <p:anim calcmode="lin" valueType="num">
                                      <p:cBhvr>
                                        <p:cTn id="27" dur="1000" fill="hold"/>
                                        <p:tgtEl>
                                          <p:spTgt spid="55"/>
                                        </p:tgtEl>
                                        <p:attrNameLst>
                                          <p:attrName>ppt_y</p:attrName>
                                        </p:attrNameLst>
                                      </p:cBhvr>
                                      <p:tavLst>
                                        <p:tav tm="0">
                                          <p:val>
                                            <p:strVal val="#ppt_y+.1"/>
                                          </p:val>
                                        </p:tav>
                                        <p:tav tm="100000">
                                          <p:val>
                                            <p:strVal val="#ppt_y"/>
                                          </p:val>
                                        </p:tav>
                                      </p:tavLst>
                                    </p:anim>
                                  </p:childTnLst>
                                </p:cTn>
                              </p:par>
                              <p:par>
                                <p:cTn id="28" presetID="2" presetClass="entr" presetSubtype="2" fill="hold" grpId="0" nodeType="withEffect">
                                  <p:stCondLst>
                                    <p:cond delay="500"/>
                                  </p:stCondLst>
                                  <p:childTnLst>
                                    <p:set>
                                      <p:cBhvr>
                                        <p:cTn id="29" dur="1" fill="hold">
                                          <p:stCondLst>
                                            <p:cond delay="0"/>
                                          </p:stCondLst>
                                        </p:cTn>
                                        <p:tgtEl>
                                          <p:spTgt spid="56"/>
                                        </p:tgtEl>
                                        <p:attrNameLst>
                                          <p:attrName>style.visibility</p:attrName>
                                        </p:attrNameLst>
                                      </p:cBhvr>
                                      <p:to>
                                        <p:strVal val="visible"/>
                                      </p:to>
                                    </p:set>
                                    <p:anim calcmode="lin" valueType="num">
                                      <p:cBhvr additive="base">
                                        <p:cTn id="30" dur="500" fill="hold"/>
                                        <p:tgtEl>
                                          <p:spTgt spid="56"/>
                                        </p:tgtEl>
                                        <p:attrNameLst>
                                          <p:attrName>ppt_x</p:attrName>
                                        </p:attrNameLst>
                                      </p:cBhvr>
                                      <p:tavLst>
                                        <p:tav tm="0">
                                          <p:val>
                                            <p:strVal val="1+#ppt_w/2"/>
                                          </p:val>
                                        </p:tav>
                                        <p:tav tm="100000">
                                          <p:val>
                                            <p:strVal val="#ppt_x"/>
                                          </p:val>
                                        </p:tav>
                                      </p:tavLst>
                                    </p:anim>
                                    <p:anim calcmode="lin" valueType="num">
                                      <p:cBhvr additive="base">
                                        <p:cTn id="31" dur="500" fill="hold"/>
                                        <p:tgtEl>
                                          <p:spTgt spid="56"/>
                                        </p:tgtEl>
                                        <p:attrNameLst>
                                          <p:attrName>ppt_y</p:attrName>
                                        </p:attrNameLst>
                                      </p:cBhvr>
                                      <p:tavLst>
                                        <p:tav tm="0">
                                          <p:val>
                                            <p:strVal val="#ppt_y"/>
                                          </p:val>
                                        </p:tav>
                                        <p:tav tm="100000">
                                          <p:val>
                                            <p:strVal val="#ppt_y"/>
                                          </p:val>
                                        </p:tav>
                                      </p:tavLst>
                                    </p:anim>
                                  </p:childTnLst>
                                </p:cTn>
                              </p:par>
                              <p:par>
                                <p:cTn id="32" presetID="2" presetClass="entr" presetSubtype="2" fill="hold" grpId="0" nodeType="withEffect">
                                  <p:stCondLst>
                                    <p:cond delay="500"/>
                                  </p:stCondLst>
                                  <p:childTnLst>
                                    <p:set>
                                      <p:cBhvr>
                                        <p:cTn id="33" dur="1" fill="hold">
                                          <p:stCondLst>
                                            <p:cond delay="0"/>
                                          </p:stCondLst>
                                        </p:cTn>
                                        <p:tgtEl>
                                          <p:spTgt spid="57"/>
                                        </p:tgtEl>
                                        <p:attrNameLst>
                                          <p:attrName>style.visibility</p:attrName>
                                        </p:attrNameLst>
                                      </p:cBhvr>
                                      <p:to>
                                        <p:strVal val="visible"/>
                                      </p:to>
                                    </p:set>
                                    <p:anim calcmode="lin" valueType="num">
                                      <p:cBhvr additive="base">
                                        <p:cTn id="34" dur="500" fill="hold"/>
                                        <p:tgtEl>
                                          <p:spTgt spid="57"/>
                                        </p:tgtEl>
                                        <p:attrNameLst>
                                          <p:attrName>ppt_x</p:attrName>
                                        </p:attrNameLst>
                                      </p:cBhvr>
                                      <p:tavLst>
                                        <p:tav tm="0">
                                          <p:val>
                                            <p:strVal val="1+#ppt_w/2"/>
                                          </p:val>
                                        </p:tav>
                                        <p:tav tm="100000">
                                          <p:val>
                                            <p:strVal val="#ppt_x"/>
                                          </p:val>
                                        </p:tav>
                                      </p:tavLst>
                                    </p:anim>
                                    <p:anim calcmode="lin" valueType="num">
                                      <p:cBhvr additive="base">
                                        <p:cTn id="35" dur="500" fill="hold"/>
                                        <p:tgtEl>
                                          <p:spTgt spid="57"/>
                                        </p:tgtEl>
                                        <p:attrNameLst>
                                          <p:attrName>ppt_y</p:attrName>
                                        </p:attrNameLst>
                                      </p:cBhvr>
                                      <p:tavLst>
                                        <p:tav tm="0">
                                          <p:val>
                                            <p:strVal val="#ppt_y"/>
                                          </p:val>
                                        </p:tav>
                                        <p:tav tm="100000">
                                          <p:val>
                                            <p:strVal val="#ppt_y"/>
                                          </p:val>
                                        </p:tav>
                                      </p:tavLst>
                                    </p:anim>
                                  </p:childTnLst>
                                </p:cTn>
                              </p:par>
                              <p:par>
                                <p:cTn id="36" presetID="2" presetClass="entr" presetSubtype="2" fill="hold" grpId="0" nodeType="withEffect">
                                  <p:stCondLst>
                                    <p:cond delay="500"/>
                                  </p:stCondLst>
                                  <p:childTnLst>
                                    <p:set>
                                      <p:cBhvr>
                                        <p:cTn id="37" dur="1" fill="hold">
                                          <p:stCondLst>
                                            <p:cond delay="0"/>
                                          </p:stCondLst>
                                        </p:cTn>
                                        <p:tgtEl>
                                          <p:spTgt spid="58"/>
                                        </p:tgtEl>
                                        <p:attrNameLst>
                                          <p:attrName>style.visibility</p:attrName>
                                        </p:attrNameLst>
                                      </p:cBhvr>
                                      <p:to>
                                        <p:strVal val="visible"/>
                                      </p:to>
                                    </p:set>
                                    <p:anim calcmode="lin" valueType="num">
                                      <p:cBhvr additive="base">
                                        <p:cTn id="38" dur="500" fill="hold"/>
                                        <p:tgtEl>
                                          <p:spTgt spid="58"/>
                                        </p:tgtEl>
                                        <p:attrNameLst>
                                          <p:attrName>ppt_x</p:attrName>
                                        </p:attrNameLst>
                                      </p:cBhvr>
                                      <p:tavLst>
                                        <p:tav tm="0">
                                          <p:val>
                                            <p:strVal val="1+#ppt_w/2"/>
                                          </p:val>
                                        </p:tav>
                                        <p:tav tm="100000">
                                          <p:val>
                                            <p:strVal val="#ppt_x"/>
                                          </p:val>
                                        </p:tav>
                                      </p:tavLst>
                                    </p:anim>
                                    <p:anim calcmode="lin" valueType="num">
                                      <p:cBhvr additive="base">
                                        <p:cTn id="39" dur="500" fill="hold"/>
                                        <p:tgtEl>
                                          <p:spTgt spid="58"/>
                                        </p:tgtEl>
                                        <p:attrNameLst>
                                          <p:attrName>ppt_y</p:attrName>
                                        </p:attrNameLst>
                                      </p:cBhvr>
                                      <p:tavLst>
                                        <p:tav tm="0">
                                          <p:val>
                                            <p:strVal val="#ppt_y"/>
                                          </p:val>
                                        </p:tav>
                                        <p:tav tm="100000">
                                          <p:val>
                                            <p:strVal val="#ppt_y"/>
                                          </p:val>
                                        </p:tav>
                                      </p:tavLst>
                                    </p:anim>
                                  </p:childTnLst>
                                </p:cTn>
                              </p:par>
                              <p:par>
                                <p:cTn id="40" presetID="2" presetClass="entr" presetSubtype="2" fill="hold" grpId="0" nodeType="withEffect">
                                  <p:stCondLst>
                                    <p:cond delay="500"/>
                                  </p:stCondLst>
                                  <p:childTnLst>
                                    <p:set>
                                      <p:cBhvr>
                                        <p:cTn id="41" dur="1" fill="hold">
                                          <p:stCondLst>
                                            <p:cond delay="0"/>
                                          </p:stCondLst>
                                        </p:cTn>
                                        <p:tgtEl>
                                          <p:spTgt spid="59"/>
                                        </p:tgtEl>
                                        <p:attrNameLst>
                                          <p:attrName>style.visibility</p:attrName>
                                        </p:attrNameLst>
                                      </p:cBhvr>
                                      <p:to>
                                        <p:strVal val="visible"/>
                                      </p:to>
                                    </p:set>
                                    <p:anim calcmode="lin" valueType="num">
                                      <p:cBhvr additive="base">
                                        <p:cTn id="42" dur="500" fill="hold"/>
                                        <p:tgtEl>
                                          <p:spTgt spid="59"/>
                                        </p:tgtEl>
                                        <p:attrNameLst>
                                          <p:attrName>ppt_x</p:attrName>
                                        </p:attrNameLst>
                                      </p:cBhvr>
                                      <p:tavLst>
                                        <p:tav tm="0">
                                          <p:val>
                                            <p:strVal val="1+#ppt_w/2"/>
                                          </p:val>
                                        </p:tav>
                                        <p:tav tm="100000">
                                          <p:val>
                                            <p:strVal val="#ppt_x"/>
                                          </p:val>
                                        </p:tav>
                                      </p:tavLst>
                                    </p:anim>
                                    <p:anim calcmode="lin" valueType="num">
                                      <p:cBhvr additive="base">
                                        <p:cTn id="43" dur="500" fill="hold"/>
                                        <p:tgtEl>
                                          <p:spTgt spid="59"/>
                                        </p:tgtEl>
                                        <p:attrNameLst>
                                          <p:attrName>ppt_y</p:attrName>
                                        </p:attrNameLst>
                                      </p:cBhvr>
                                      <p:tavLst>
                                        <p:tav tm="0">
                                          <p:val>
                                            <p:strVal val="#ppt_y"/>
                                          </p:val>
                                        </p:tav>
                                        <p:tav tm="100000">
                                          <p:val>
                                            <p:strVal val="#ppt_y"/>
                                          </p:val>
                                        </p:tav>
                                      </p:tavLst>
                                    </p:anim>
                                  </p:childTnLst>
                                </p:cTn>
                              </p:par>
                              <p:par>
                                <p:cTn id="44" presetID="2" presetClass="entr" presetSubtype="2" fill="hold" grpId="0" nodeType="withEffect">
                                  <p:stCondLst>
                                    <p:cond delay="1000"/>
                                  </p:stCondLst>
                                  <p:childTnLst>
                                    <p:set>
                                      <p:cBhvr>
                                        <p:cTn id="45" dur="1" fill="hold">
                                          <p:stCondLst>
                                            <p:cond delay="0"/>
                                          </p:stCondLst>
                                        </p:cTn>
                                        <p:tgtEl>
                                          <p:spTgt spid="60"/>
                                        </p:tgtEl>
                                        <p:attrNameLst>
                                          <p:attrName>style.visibility</p:attrName>
                                        </p:attrNameLst>
                                      </p:cBhvr>
                                      <p:to>
                                        <p:strVal val="visible"/>
                                      </p:to>
                                    </p:set>
                                    <p:anim calcmode="lin" valueType="num">
                                      <p:cBhvr additive="base">
                                        <p:cTn id="46" dur="500" fill="hold"/>
                                        <p:tgtEl>
                                          <p:spTgt spid="60"/>
                                        </p:tgtEl>
                                        <p:attrNameLst>
                                          <p:attrName>ppt_x</p:attrName>
                                        </p:attrNameLst>
                                      </p:cBhvr>
                                      <p:tavLst>
                                        <p:tav tm="0">
                                          <p:val>
                                            <p:strVal val="1+#ppt_w/2"/>
                                          </p:val>
                                        </p:tav>
                                        <p:tav tm="100000">
                                          <p:val>
                                            <p:strVal val="#ppt_x"/>
                                          </p:val>
                                        </p:tav>
                                      </p:tavLst>
                                    </p:anim>
                                    <p:anim calcmode="lin" valueType="num">
                                      <p:cBhvr additive="base">
                                        <p:cTn id="47" dur="500" fill="hold"/>
                                        <p:tgtEl>
                                          <p:spTgt spid="60"/>
                                        </p:tgtEl>
                                        <p:attrNameLst>
                                          <p:attrName>ppt_y</p:attrName>
                                        </p:attrNameLst>
                                      </p:cBhvr>
                                      <p:tavLst>
                                        <p:tav tm="0">
                                          <p:val>
                                            <p:strVal val="#ppt_y"/>
                                          </p:val>
                                        </p:tav>
                                        <p:tav tm="100000">
                                          <p:val>
                                            <p:strVal val="#ppt_y"/>
                                          </p:val>
                                        </p:tav>
                                      </p:tavLst>
                                    </p:anim>
                                  </p:childTnLst>
                                </p:cTn>
                              </p:par>
                              <p:par>
                                <p:cTn id="48" presetID="2" presetClass="entr" presetSubtype="2" fill="hold" grpId="0" nodeType="withEffect">
                                  <p:stCondLst>
                                    <p:cond delay="1000"/>
                                  </p:stCondLst>
                                  <p:childTnLst>
                                    <p:set>
                                      <p:cBhvr>
                                        <p:cTn id="49" dur="1" fill="hold">
                                          <p:stCondLst>
                                            <p:cond delay="0"/>
                                          </p:stCondLst>
                                        </p:cTn>
                                        <p:tgtEl>
                                          <p:spTgt spid="61"/>
                                        </p:tgtEl>
                                        <p:attrNameLst>
                                          <p:attrName>style.visibility</p:attrName>
                                        </p:attrNameLst>
                                      </p:cBhvr>
                                      <p:to>
                                        <p:strVal val="visible"/>
                                      </p:to>
                                    </p:set>
                                    <p:anim calcmode="lin" valueType="num">
                                      <p:cBhvr additive="base">
                                        <p:cTn id="50" dur="500" fill="hold"/>
                                        <p:tgtEl>
                                          <p:spTgt spid="61"/>
                                        </p:tgtEl>
                                        <p:attrNameLst>
                                          <p:attrName>ppt_x</p:attrName>
                                        </p:attrNameLst>
                                      </p:cBhvr>
                                      <p:tavLst>
                                        <p:tav tm="0">
                                          <p:val>
                                            <p:strVal val="1+#ppt_w/2"/>
                                          </p:val>
                                        </p:tav>
                                        <p:tav tm="100000">
                                          <p:val>
                                            <p:strVal val="#ppt_x"/>
                                          </p:val>
                                        </p:tav>
                                      </p:tavLst>
                                    </p:anim>
                                    <p:anim calcmode="lin" valueType="num">
                                      <p:cBhvr additive="base">
                                        <p:cTn id="51" dur="500" fill="hold"/>
                                        <p:tgtEl>
                                          <p:spTgt spid="61"/>
                                        </p:tgtEl>
                                        <p:attrNameLst>
                                          <p:attrName>ppt_y</p:attrName>
                                        </p:attrNameLst>
                                      </p:cBhvr>
                                      <p:tavLst>
                                        <p:tav tm="0">
                                          <p:val>
                                            <p:strVal val="#ppt_y"/>
                                          </p:val>
                                        </p:tav>
                                        <p:tav tm="100000">
                                          <p:val>
                                            <p:strVal val="#ppt_y"/>
                                          </p:val>
                                        </p:tav>
                                      </p:tavLst>
                                    </p:anim>
                                  </p:childTnLst>
                                </p:cTn>
                              </p:par>
                              <p:par>
                                <p:cTn id="52" presetID="2" presetClass="entr" presetSubtype="2" fill="hold" grpId="0" nodeType="withEffect">
                                  <p:stCondLst>
                                    <p:cond delay="1000"/>
                                  </p:stCondLst>
                                  <p:childTnLst>
                                    <p:set>
                                      <p:cBhvr>
                                        <p:cTn id="53" dur="1" fill="hold">
                                          <p:stCondLst>
                                            <p:cond delay="0"/>
                                          </p:stCondLst>
                                        </p:cTn>
                                        <p:tgtEl>
                                          <p:spTgt spid="62"/>
                                        </p:tgtEl>
                                        <p:attrNameLst>
                                          <p:attrName>style.visibility</p:attrName>
                                        </p:attrNameLst>
                                      </p:cBhvr>
                                      <p:to>
                                        <p:strVal val="visible"/>
                                      </p:to>
                                    </p:set>
                                    <p:anim calcmode="lin" valueType="num">
                                      <p:cBhvr additive="base">
                                        <p:cTn id="54" dur="500" fill="hold"/>
                                        <p:tgtEl>
                                          <p:spTgt spid="62"/>
                                        </p:tgtEl>
                                        <p:attrNameLst>
                                          <p:attrName>ppt_x</p:attrName>
                                        </p:attrNameLst>
                                      </p:cBhvr>
                                      <p:tavLst>
                                        <p:tav tm="0">
                                          <p:val>
                                            <p:strVal val="1+#ppt_w/2"/>
                                          </p:val>
                                        </p:tav>
                                        <p:tav tm="100000">
                                          <p:val>
                                            <p:strVal val="#ppt_x"/>
                                          </p:val>
                                        </p:tav>
                                      </p:tavLst>
                                    </p:anim>
                                    <p:anim calcmode="lin" valueType="num">
                                      <p:cBhvr additive="base">
                                        <p:cTn id="55" dur="500" fill="hold"/>
                                        <p:tgtEl>
                                          <p:spTgt spid="62"/>
                                        </p:tgtEl>
                                        <p:attrNameLst>
                                          <p:attrName>ppt_y</p:attrName>
                                        </p:attrNameLst>
                                      </p:cBhvr>
                                      <p:tavLst>
                                        <p:tav tm="0">
                                          <p:val>
                                            <p:strVal val="#ppt_y"/>
                                          </p:val>
                                        </p:tav>
                                        <p:tav tm="100000">
                                          <p:val>
                                            <p:strVal val="#ppt_y"/>
                                          </p:val>
                                        </p:tav>
                                      </p:tavLst>
                                    </p:anim>
                                  </p:childTnLst>
                                </p:cTn>
                              </p:par>
                              <p:par>
                                <p:cTn id="56" presetID="2" presetClass="entr" presetSubtype="2" fill="hold" grpId="0" nodeType="withEffect">
                                  <p:stCondLst>
                                    <p:cond delay="1000"/>
                                  </p:stCondLst>
                                  <p:childTnLst>
                                    <p:set>
                                      <p:cBhvr>
                                        <p:cTn id="57" dur="1" fill="hold">
                                          <p:stCondLst>
                                            <p:cond delay="0"/>
                                          </p:stCondLst>
                                        </p:cTn>
                                        <p:tgtEl>
                                          <p:spTgt spid="63"/>
                                        </p:tgtEl>
                                        <p:attrNameLst>
                                          <p:attrName>style.visibility</p:attrName>
                                        </p:attrNameLst>
                                      </p:cBhvr>
                                      <p:to>
                                        <p:strVal val="visible"/>
                                      </p:to>
                                    </p:set>
                                    <p:anim calcmode="lin" valueType="num">
                                      <p:cBhvr additive="base">
                                        <p:cTn id="58" dur="500" fill="hold"/>
                                        <p:tgtEl>
                                          <p:spTgt spid="63"/>
                                        </p:tgtEl>
                                        <p:attrNameLst>
                                          <p:attrName>ppt_x</p:attrName>
                                        </p:attrNameLst>
                                      </p:cBhvr>
                                      <p:tavLst>
                                        <p:tav tm="0">
                                          <p:val>
                                            <p:strVal val="1+#ppt_w/2"/>
                                          </p:val>
                                        </p:tav>
                                        <p:tav tm="100000">
                                          <p:val>
                                            <p:strVal val="#ppt_x"/>
                                          </p:val>
                                        </p:tav>
                                      </p:tavLst>
                                    </p:anim>
                                    <p:anim calcmode="lin" valueType="num">
                                      <p:cBhvr additive="base">
                                        <p:cTn id="59" dur="500" fill="hold"/>
                                        <p:tgtEl>
                                          <p:spTgt spid="63"/>
                                        </p:tgtEl>
                                        <p:attrNameLst>
                                          <p:attrName>ppt_y</p:attrName>
                                        </p:attrNameLst>
                                      </p:cBhvr>
                                      <p:tavLst>
                                        <p:tav tm="0">
                                          <p:val>
                                            <p:strVal val="#ppt_y"/>
                                          </p:val>
                                        </p:tav>
                                        <p:tav tm="100000">
                                          <p:val>
                                            <p:strVal val="#ppt_y"/>
                                          </p:val>
                                        </p:tav>
                                      </p:tavLst>
                                    </p:anim>
                                  </p:childTnLst>
                                </p:cTn>
                              </p:par>
                              <p:par>
                                <p:cTn id="60" presetID="2" presetClass="entr" presetSubtype="2" fill="hold" grpId="0" nodeType="withEffect">
                                  <p:stCondLst>
                                    <p:cond delay="1500"/>
                                  </p:stCondLst>
                                  <p:childTnLst>
                                    <p:set>
                                      <p:cBhvr>
                                        <p:cTn id="61" dur="1" fill="hold">
                                          <p:stCondLst>
                                            <p:cond delay="0"/>
                                          </p:stCondLst>
                                        </p:cTn>
                                        <p:tgtEl>
                                          <p:spTgt spid="64"/>
                                        </p:tgtEl>
                                        <p:attrNameLst>
                                          <p:attrName>style.visibility</p:attrName>
                                        </p:attrNameLst>
                                      </p:cBhvr>
                                      <p:to>
                                        <p:strVal val="visible"/>
                                      </p:to>
                                    </p:set>
                                    <p:anim calcmode="lin" valueType="num">
                                      <p:cBhvr additive="base">
                                        <p:cTn id="62" dur="500" fill="hold"/>
                                        <p:tgtEl>
                                          <p:spTgt spid="64"/>
                                        </p:tgtEl>
                                        <p:attrNameLst>
                                          <p:attrName>ppt_x</p:attrName>
                                        </p:attrNameLst>
                                      </p:cBhvr>
                                      <p:tavLst>
                                        <p:tav tm="0">
                                          <p:val>
                                            <p:strVal val="1+#ppt_w/2"/>
                                          </p:val>
                                        </p:tav>
                                        <p:tav tm="100000">
                                          <p:val>
                                            <p:strVal val="#ppt_x"/>
                                          </p:val>
                                        </p:tav>
                                      </p:tavLst>
                                    </p:anim>
                                    <p:anim calcmode="lin" valueType="num">
                                      <p:cBhvr additive="base">
                                        <p:cTn id="63" dur="500" fill="hold"/>
                                        <p:tgtEl>
                                          <p:spTgt spid="64"/>
                                        </p:tgtEl>
                                        <p:attrNameLst>
                                          <p:attrName>ppt_y</p:attrName>
                                        </p:attrNameLst>
                                      </p:cBhvr>
                                      <p:tavLst>
                                        <p:tav tm="0">
                                          <p:val>
                                            <p:strVal val="#ppt_y"/>
                                          </p:val>
                                        </p:tav>
                                        <p:tav tm="100000">
                                          <p:val>
                                            <p:strVal val="#ppt_y"/>
                                          </p:val>
                                        </p:tav>
                                      </p:tavLst>
                                    </p:anim>
                                  </p:childTnLst>
                                </p:cTn>
                              </p:par>
                              <p:par>
                                <p:cTn id="64" presetID="2" presetClass="entr" presetSubtype="2" fill="hold" grpId="0" nodeType="withEffect">
                                  <p:stCondLst>
                                    <p:cond delay="1500"/>
                                  </p:stCondLst>
                                  <p:childTnLst>
                                    <p:set>
                                      <p:cBhvr>
                                        <p:cTn id="65" dur="1" fill="hold">
                                          <p:stCondLst>
                                            <p:cond delay="0"/>
                                          </p:stCondLst>
                                        </p:cTn>
                                        <p:tgtEl>
                                          <p:spTgt spid="65"/>
                                        </p:tgtEl>
                                        <p:attrNameLst>
                                          <p:attrName>style.visibility</p:attrName>
                                        </p:attrNameLst>
                                      </p:cBhvr>
                                      <p:to>
                                        <p:strVal val="visible"/>
                                      </p:to>
                                    </p:set>
                                    <p:anim calcmode="lin" valueType="num">
                                      <p:cBhvr additive="base">
                                        <p:cTn id="66" dur="500" fill="hold"/>
                                        <p:tgtEl>
                                          <p:spTgt spid="65"/>
                                        </p:tgtEl>
                                        <p:attrNameLst>
                                          <p:attrName>ppt_x</p:attrName>
                                        </p:attrNameLst>
                                      </p:cBhvr>
                                      <p:tavLst>
                                        <p:tav tm="0">
                                          <p:val>
                                            <p:strVal val="1+#ppt_w/2"/>
                                          </p:val>
                                        </p:tav>
                                        <p:tav tm="100000">
                                          <p:val>
                                            <p:strVal val="#ppt_x"/>
                                          </p:val>
                                        </p:tav>
                                      </p:tavLst>
                                    </p:anim>
                                    <p:anim calcmode="lin" valueType="num">
                                      <p:cBhvr additive="base">
                                        <p:cTn id="67" dur="500" fill="hold"/>
                                        <p:tgtEl>
                                          <p:spTgt spid="65"/>
                                        </p:tgtEl>
                                        <p:attrNameLst>
                                          <p:attrName>ppt_y</p:attrName>
                                        </p:attrNameLst>
                                      </p:cBhvr>
                                      <p:tavLst>
                                        <p:tav tm="0">
                                          <p:val>
                                            <p:strVal val="#ppt_y"/>
                                          </p:val>
                                        </p:tav>
                                        <p:tav tm="100000">
                                          <p:val>
                                            <p:strVal val="#ppt_y"/>
                                          </p:val>
                                        </p:tav>
                                      </p:tavLst>
                                    </p:anim>
                                  </p:childTnLst>
                                </p:cTn>
                              </p:par>
                              <p:par>
                                <p:cTn id="68" presetID="2" presetClass="entr" presetSubtype="2" fill="hold" grpId="0" nodeType="withEffect">
                                  <p:stCondLst>
                                    <p:cond delay="1500"/>
                                  </p:stCondLst>
                                  <p:childTnLst>
                                    <p:set>
                                      <p:cBhvr>
                                        <p:cTn id="69" dur="1" fill="hold">
                                          <p:stCondLst>
                                            <p:cond delay="0"/>
                                          </p:stCondLst>
                                        </p:cTn>
                                        <p:tgtEl>
                                          <p:spTgt spid="66"/>
                                        </p:tgtEl>
                                        <p:attrNameLst>
                                          <p:attrName>style.visibility</p:attrName>
                                        </p:attrNameLst>
                                      </p:cBhvr>
                                      <p:to>
                                        <p:strVal val="visible"/>
                                      </p:to>
                                    </p:set>
                                    <p:anim calcmode="lin" valueType="num">
                                      <p:cBhvr additive="base">
                                        <p:cTn id="70" dur="500" fill="hold"/>
                                        <p:tgtEl>
                                          <p:spTgt spid="66"/>
                                        </p:tgtEl>
                                        <p:attrNameLst>
                                          <p:attrName>ppt_x</p:attrName>
                                        </p:attrNameLst>
                                      </p:cBhvr>
                                      <p:tavLst>
                                        <p:tav tm="0">
                                          <p:val>
                                            <p:strVal val="1+#ppt_w/2"/>
                                          </p:val>
                                        </p:tav>
                                        <p:tav tm="100000">
                                          <p:val>
                                            <p:strVal val="#ppt_x"/>
                                          </p:val>
                                        </p:tav>
                                      </p:tavLst>
                                    </p:anim>
                                    <p:anim calcmode="lin" valueType="num">
                                      <p:cBhvr additive="base">
                                        <p:cTn id="71" dur="500" fill="hold"/>
                                        <p:tgtEl>
                                          <p:spTgt spid="66"/>
                                        </p:tgtEl>
                                        <p:attrNameLst>
                                          <p:attrName>ppt_y</p:attrName>
                                        </p:attrNameLst>
                                      </p:cBhvr>
                                      <p:tavLst>
                                        <p:tav tm="0">
                                          <p:val>
                                            <p:strVal val="#ppt_y"/>
                                          </p:val>
                                        </p:tav>
                                        <p:tav tm="100000">
                                          <p:val>
                                            <p:strVal val="#ppt_y"/>
                                          </p:val>
                                        </p:tav>
                                      </p:tavLst>
                                    </p:anim>
                                  </p:childTnLst>
                                </p:cTn>
                              </p:par>
                              <p:par>
                                <p:cTn id="72" presetID="2" presetClass="entr" presetSubtype="2" fill="hold" grpId="0" nodeType="withEffect">
                                  <p:stCondLst>
                                    <p:cond delay="1500"/>
                                  </p:stCondLst>
                                  <p:childTnLst>
                                    <p:set>
                                      <p:cBhvr>
                                        <p:cTn id="73" dur="1" fill="hold">
                                          <p:stCondLst>
                                            <p:cond delay="0"/>
                                          </p:stCondLst>
                                        </p:cTn>
                                        <p:tgtEl>
                                          <p:spTgt spid="67"/>
                                        </p:tgtEl>
                                        <p:attrNameLst>
                                          <p:attrName>style.visibility</p:attrName>
                                        </p:attrNameLst>
                                      </p:cBhvr>
                                      <p:to>
                                        <p:strVal val="visible"/>
                                      </p:to>
                                    </p:set>
                                    <p:anim calcmode="lin" valueType="num">
                                      <p:cBhvr additive="base">
                                        <p:cTn id="74" dur="500" fill="hold"/>
                                        <p:tgtEl>
                                          <p:spTgt spid="67"/>
                                        </p:tgtEl>
                                        <p:attrNameLst>
                                          <p:attrName>ppt_x</p:attrName>
                                        </p:attrNameLst>
                                      </p:cBhvr>
                                      <p:tavLst>
                                        <p:tav tm="0">
                                          <p:val>
                                            <p:strVal val="1+#ppt_w/2"/>
                                          </p:val>
                                        </p:tav>
                                        <p:tav tm="100000">
                                          <p:val>
                                            <p:strVal val="#ppt_x"/>
                                          </p:val>
                                        </p:tav>
                                      </p:tavLst>
                                    </p:anim>
                                    <p:anim calcmode="lin" valueType="num">
                                      <p:cBhvr additive="base">
                                        <p:cTn id="75" dur="500" fill="hold"/>
                                        <p:tgtEl>
                                          <p:spTgt spid="67"/>
                                        </p:tgtEl>
                                        <p:attrNameLst>
                                          <p:attrName>ppt_y</p:attrName>
                                        </p:attrNameLst>
                                      </p:cBhvr>
                                      <p:tavLst>
                                        <p:tav tm="0">
                                          <p:val>
                                            <p:strVal val="#ppt_y"/>
                                          </p:val>
                                        </p:tav>
                                        <p:tav tm="100000">
                                          <p:val>
                                            <p:strVal val="#ppt_y"/>
                                          </p:val>
                                        </p:tav>
                                      </p:tavLst>
                                    </p:anim>
                                  </p:childTnLst>
                                </p:cTn>
                              </p:par>
                            </p:childTnLst>
                          </p:cTn>
                        </p:par>
                        <p:par>
                          <p:cTn id="76" fill="hold">
                            <p:stCondLst>
                              <p:cond delay="5000"/>
                            </p:stCondLst>
                            <p:childTnLst>
                              <p:par>
                                <p:cTn id="77" presetID="10" presetClass="entr" presetSubtype="0" fill="hold" grpId="0" nodeType="afterEffect">
                                  <p:stCondLst>
                                    <p:cond delay="0"/>
                                  </p:stCondLst>
                                  <p:childTnLst>
                                    <p:set>
                                      <p:cBhvr>
                                        <p:cTn id="78" dur="1" fill="hold">
                                          <p:stCondLst>
                                            <p:cond delay="0"/>
                                          </p:stCondLst>
                                        </p:cTn>
                                        <p:tgtEl>
                                          <p:spTgt spid="68"/>
                                        </p:tgtEl>
                                        <p:attrNameLst>
                                          <p:attrName>style.visibility</p:attrName>
                                        </p:attrNameLst>
                                      </p:cBhvr>
                                      <p:to>
                                        <p:strVal val="visible"/>
                                      </p:to>
                                    </p:set>
                                    <p:animEffect transition="in" filter="fade">
                                      <p:cBhvr>
                                        <p:cTn id="79" dur="1250"/>
                                        <p:tgtEl>
                                          <p:spTgt spid="6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animBg="1"/>
      <p:bldP spid="54" grpId="0" animBg="1"/>
      <p:bldP spid="55" grpId="0" animBg="1"/>
      <p:bldP spid="56" grpId="0" animBg="1"/>
      <p:bldP spid="57" grpId="0"/>
      <p:bldP spid="58" grpId="0"/>
      <p:bldP spid="59" grpId="0"/>
      <p:bldP spid="60" grpId="0" animBg="1"/>
      <p:bldP spid="61" grpId="0"/>
      <p:bldP spid="62" grpId="0"/>
      <p:bldP spid="63" grpId="0"/>
      <p:bldP spid="64" grpId="0" animBg="1"/>
      <p:bldP spid="65" grpId="0"/>
      <p:bldP spid="66" grpId="0"/>
      <p:bldP spid="67" grpId="0"/>
      <p:bldP spid="68"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flipH="1">
            <a:off x="-3" y="6525344"/>
            <a:ext cx="12195177" cy="360511"/>
          </a:xfrm>
          <a:prstGeom prst="rect">
            <a:avLst/>
          </a:prstGeom>
          <a:gradFill>
            <a:gsLst>
              <a:gs pos="0">
                <a:srgbClr val="0E1A40"/>
              </a:gs>
              <a:gs pos="100000">
                <a:srgbClr val="2F5EB0"/>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flipH="1">
            <a:off x="-4" y="6596410"/>
            <a:ext cx="12195177" cy="288974"/>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5"/>
          <p:cNvSpPr/>
          <p:nvPr/>
        </p:nvSpPr>
        <p:spPr>
          <a:xfrm>
            <a:off x="9976569" y="6493142"/>
            <a:ext cx="1018294" cy="111815"/>
          </a:xfrm>
          <a:custGeom>
            <a:avLst/>
            <a:gdLst>
              <a:gd name="connsiteX0" fmla="*/ 0 w 926584"/>
              <a:gd name="connsiteY0" fmla="*/ 0 h 118098"/>
              <a:gd name="connsiteX1" fmla="*/ 926584 w 926584"/>
              <a:gd name="connsiteY1" fmla="*/ 0 h 118098"/>
              <a:gd name="connsiteX2" fmla="*/ 926584 w 926584"/>
              <a:gd name="connsiteY2" fmla="*/ 118098 h 118098"/>
              <a:gd name="connsiteX3" fmla="*/ 0 w 926584"/>
              <a:gd name="connsiteY3" fmla="*/ 118098 h 118098"/>
              <a:gd name="connsiteX4" fmla="*/ 0 w 926584"/>
              <a:gd name="connsiteY4" fmla="*/ 0 h 118098"/>
              <a:gd name="connsiteX0" fmla="*/ 55821 w 982405"/>
              <a:gd name="connsiteY0" fmla="*/ 0 h 144680"/>
              <a:gd name="connsiteX1" fmla="*/ 982405 w 982405"/>
              <a:gd name="connsiteY1" fmla="*/ 0 h 144680"/>
              <a:gd name="connsiteX2" fmla="*/ 982405 w 982405"/>
              <a:gd name="connsiteY2" fmla="*/ 118098 h 144680"/>
              <a:gd name="connsiteX3" fmla="*/ 0 w 982405"/>
              <a:gd name="connsiteY3" fmla="*/ 144680 h 144680"/>
              <a:gd name="connsiteX4" fmla="*/ 55821 w 982405"/>
              <a:gd name="connsiteY4" fmla="*/ 0 h 144680"/>
              <a:gd name="connsiteX0" fmla="*/ 55821 w 998354"/>
              <a:gd name="connsiteY0" fmla="*/ 0 h 147338"/>
              <a:gd name="connsiteX1" fmla="*/ 982405 w 998354"/>
              <a:gd name="connsiteY1" fmla="*/ 0 h 147338"/>
              <a:gd name="connsiteX2" fmla="*/ 998354 w 998354"/>
              <a:gd name="connsiteY2" fmla="*/ 147338 h 147338"/>
              <a:gd name="connsiteX3" fmla="*/ 0 w 998354"/>
              <a:gd name="connsiteY3" fmla="*/ 144680 h 147338"/>
              <a:gd name="connsiteX4" fmla="*/ 55821 w 998354"/>
              <a:gd name="connsiteY4" fmla="*/ 0 h 147338"/>
              <a:gd name="connsiteX0" fmla="*/ 84307 w 1026840"/>
              <a:gd name="connsiteY0" fmla="*/ 0 h 150534"/>
              <a:gd name="connsiteX1" fmla="*/ 1010891 w 1026840"/>
              <a:gd name="connsiteY1" fmla="*/ 0 h 150534"/>
              <a:gd name="connsiteX2" fmla="*/ 1026840 w 1026840"/>
              <a:gd name="connsiteY2" fmla="*/ 147338 h 150534"/>
              <a:gd name="connsiteX3" fmla="*/ 0 w 1026840"/>
              <a:gd name="connsiteY3" fmla="*/ 150534 h 150534"/>
              <a:gd name="connsiteX4" fmla="*/ 84307 w 1026840"/>
              <a:gd name="connsiteY4" fmla="*/ 0 h 150534"/>
              <a:gd name="connsiteX0" fmla="*/ 84307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84307 w 1021143"/>
              <a:gd name="connsiteY4" fmla="*/ 0 h 153193"/>
              <a:gd name="connsiteX0" fmla="*/ 92853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92853 w 1021143"/>
              <a:gd name="connsiteY4" fmla="*/ 0 h 153193"/>
              <a:gd name="connsiteX0" fmla="*/ 90004 w 1018294"/>
              <a:gd name="connsiteY0" fmla="*/ 0 h 153193"/>
              <a:gd name="connsiteX1" fmla="*/ 1008042 w 1018294"/>
              <a:gd name="connsiteY1" fmla="*/ 0 h 153193"/>
              <a:gd name="connsiteX2" fmla="*/ 1018294 w 1018294"/>
              <a:gd name="connsiteY2" fmla="*/ 153193 h 153193"/>
              <a:gd name="connsiteX3" fmla="*/ 0 w 1018294"/>
              <a:gd name="connsiteY3" fmla="*/ 142728 h 153193"/>
              <a:gd name="connsiteX4" fmla="*/ 90004 w 1018294"/>
              <a:gd name="connsiteY4" fmla="*/ 0 h 1531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8294" h="153193">
                <a:moveTo>
                  <a:pt x="90004" y="0"/>
                </a:moveTo>
                <a:lnTo>
                  <a:pt x="1008042" y="0"/>
                </a:lnTo>
                <a:lnTo>
                  <a:pt x="1018294" y="153193"/>
                </a:lnTo>
                <a:lnTo>
                  <a:pt x="0" y="142728"/>
                </a:lnTo>
                <a:lnTo>
                  <a:pt x="90004" y="0"/>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10067547" y="6493142"/>
            <a:ext cx="1070600" cy="392242"/>
          </a:xfrm>
          <a:prstGeom prst="rect">
            <a:avLst/>
          </a:prstGeom>
          <a:gradFill>
            <a:gsLst>
              <a:gs pos="0">
                <a:srgbClr val="0E1A40"/>
              </a:gs>
              <a:gs pos="100000">
                <a:srgbClr val="2F5EB0"/>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Rectangle 4"/>
          <p:cNvSpPr txBox="1">
            <a:spLocks noChangeArrowheads="1"/>
          </p:cNvSpPr>
          <p:nvPr/>
        </p:nvSpPr>
        <p:spPr bwMode="auto">
          <a:xfrm>
            <a:off x="9986019" y="6493142"/>
            <a:ext cx="1152128" cy="39224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en-US" altLang="zh-CN" dirty="0" smtClean="0">
                <a:latin typeface="方正兰亭超细黑简体" panose="02000000000000000000" pitchFamily="2" charset="-122"/>
                <a:ea typeface="方正兰亭超细黑简体" panose="02000000000000000000" pitchFamily="2" charset="-122"/>
              </a:rPr>
              <a:t>14</a:t>
            </a:r>
            <a:endParaRPr lang="zh-CN" dirty="0">
              <a:latin typeface="方正兰亭超细黑简体" panose="02000000000000000000" pitchFamily="2" charset="-122"/>
              <a:ea typeface="方正兰亭超细黑简体" panose="02000000000000000000" pitchFamily="2" charset="-122"/>
            </a:endParaRPr>
          </a:p>
        </p:txBody>
      </p:sp>
      <p:sp>
        <p:nvSpPr>
          <p:cNvPr id="27" name="矩形 26"/>
          <p:cNvSpPr/>
          <p:nvPr/>
        </p:nvSpPr>
        <p:spPr>
          <a:xfrm>
            <a:off x="0" y="0"/>
            <a:ext cx="985019" cy="58316"/>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8" name="组合 27"/>
          <p:cNvGrpSpPr/>
          <p:nvPr/>
        </p:nvGrpSpPr>
        <p:grpSpPr>
          <a:xfrm>
            <a:off x="192931" y="0"/>
            <a:ext cx="576064" cy="836712"/>
            <a:chOff x="841003" y="360040"/>
            <a:chExt cx="504056" cy="836712"/>
          </a:xfrm>
          <a:gradFill>
            <a:gsLst>
              <a:gs pos="0">
                <a:srgbClr val="0E1A40"/>
              </a:gs>
              <a:gs pos="100000">
                <a:srgbClr val="2F5EB0"/>
              </a:gs>
            </a:gsLst>
            <a:lin ang="13800000" scaled="0"/>
          </a:gradFill>
        </p:grpSpPr>
        <p:sp>
          <p:nvSpPr>
            <p:cNvPr id="29" name="矩形 28"/>
            <p:cNvSpPr/>
            <p:nvPr/>
          </p:nvSpPr>
          <p:spPr>
            <a:xfrm>
              <a:off x="841003" y="360040"/>
              <a:ext cx="504056" cy="54868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等腰三角形 29"/>
            <p:cNvSpPr/>
            <p:nvPr/>
          </p:nvSpPr>
          <p:spPr>
            <a:xfrm rot="10800000">
              <a:off x="841003" y="908720"/>
              <a:ext cx="504056" cy="288032"/>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1" name="KSO_Shape"/>
          <p:cNvSpPr>
            <a:spLocks/>
          </p:cNvSpPr>
          <p:nvPr/>
        </p:nvSpPr>
        <p:spPr bwMode="auto">
          <a:xfrm>
            <a:off x="331060" y="261229"/>
            <a:ext cx="299804" cy="228651"/>
          </a:xfrm>
          <a:custGeom>
            <a:avLst/>
            <a:gdLst>
              <a:gd name="T0" fmla="*/ 432030 w 2125663"/>
              <a:gd name="T1" fmla="*/ 1344893 h 1811338"/>
              <a:gd name="T2" fmla="*/ 462740 w 2125663"/>
              <a:gd name="T3" fmla="*/ 1477960 h 1811338"/>
              <a:gd name="T4" fmla="*/ 513638 w 2125663"/>
              <a:gd name="T5" fmla="*/ 1557743 h 1811338"/>
              <a:gd name="T6" fmla="*/ 516481 w 2125663"/>
              <a:gd name="T7" fmla="*/ 1336346 h 1811338"/>
              <a:gd name="T8" fmla="*/ 503401 w 2125663"/>
              <a:gd name="T9" fmla="*/ 1310416 h 1811338"/>
              <a:gd name="T10" fmla="*/ 515913 w 2125663"/>
              <a:gd name="T11" fmla="*/ 1250009 h 1811338"/>
              <a:gd name="T12" fmla="*/ 618846 w 2125663"/>
              <a:gd name="T13" fmla="*/ 1242885 h 1811338"/>
              <a:gd name="T14" fmla="*/ 643583 w 2125663"/>
              <a:gd name="T15" fmla="*/ 1263116 h 1811338"/>
              <a:gd name="T16" fmla="*/ 642446 w 2125663"/>
              <a:gd name="T17" fmla="*/ 1324948 h 1811338"/>
              <a:gd name="T18" fmla="*/ 619414 w 2125663"/>
              <a:gd name="T19" fmla="*/ 1342899 h 1811338"/>
              <a:gd name="T20" fmla="*/ 664057 w 2125663"/>
              <a:gd name="T21" fmla="*/ 1524691 h 1811338"/>
              <a:gd name="T22" fmla="*/ 704434 w 2125663"/>
              <a:gd name="T23" fmla="*/ 1417553 h 1811338"/>
              <a:gd name="T24" fmla="*/ 725191 w 2125663"/>
              <a:gd name="T25" fmla="*/ 1259697 h 1811338"/>
              <a:gd name="T26" fmla="*/ 857412 w 2125663"/>
              <a:gd name="T27" fmla="*/ 1192451 h 1811338"/>
              <a:gd name="T28" fmla="*/ 923096 w 2125663"/>
              <a:gd name="T29" fmla="*/ 1212682 h 1811338"/>
              <a:gd name="T30" fmla="*/ 970013 w 2125663"/>
              <a:gd name="T31" fmla="*/ 1259697 h 1811338"/>
              <a:gd name="T32" fmla="*/ 990201 w 2125663"/>
              <a:gd name="T33" fmla="*/ 1325233 h 1811338"/>
              <a:gd name="T34" fmla="*/ 980818 w 2125663"/>
              <a:gd name="T35" fmla="*/ 1537228 h 1811338"/>
              <a:gd name="T36" fmla="*/ 935891 w 2125663"/>
              <a:gd name="T37" fmla="*/ 1570566 h 1811338"/>
              <a:gd name="T38" fmla="*/ 798837 w 2125663"/>
              <a:gd name="T39" fmla="*/ 1607608 h 1811338"/>
              <a:gd name="T40" fmla="*/ 617424 w 2125663"/>
              <a:gd name="T41" fmla="*/ 1622140 h 1811338"/>
              <a:gd name="T42" fmla="*/ 428049 w 2125663"/>
              <a:gd name="T43" fmla="*/ 1615872 h 1811338"/>
              <a:gd name="T44" fmla="*/ 264551 w 2125663"/>
              <a:gd name="T45" fmla="*/ 1588232 h 1811338"/>
              <a:gd name="T46" fmla="*/ 180669 w 2125663"/>
              <a:gd name="T47" fmla="*/ 1549481 h 1811338"/>
              <a:gd name="T48" fmla="*/ 159912 w 2125663"/>
              <a:gd name="T49" fmla="*/ 1517283 h 1811338"/>
              <a:gd name="T50" fmla="*/ 167873 w 2125663"/>
              <a:gd name="T51" fmla="*/ 1284201 h 1811338"/>
              <a:gd name="T52" fmla="*/ 205123 w 2125663"/>
              <a:gd name="T53" fmla="*/ 1228638 h 1811338"/>
              <a:gd name="T54" fmla="*/ 264266 w 2125663"/>
              <a:gd name="T55" fmla="*/ 1196440 h 1811338"/>
              <a:gd name="T56" fmla="*/ 421225 w 2125663"/>
              <a:gd name="T57" fmla="*/ 1183048 h 1811338"/>
              <a:gd name="T58" fmla="*/ 433514 w 2125663"/>
              <a:gd name="T59" fmla="*/ 761303 h 1811338"/>
              <a:gd name="T60" fmla="*/ 391450 w 2125663"/>
              <a:gd name="T61" fmla="*/ 813630 h 1811338"/>
              <a:gd name="T62" fmla="*/ 379229 w 2125663"/>
              <a:gd name="T63" fmla="*/ 902075 h 1811338"/>
              <a:gd name="T64" fmla="*/ 414756 w 2125663"/>
              <a:gd name="T65" fmla="*/ 1016114 h 1811338"/>
              <a:gd name="T66" fmla="*/ 487516 w 2125663"/>
              <a:gd name="T67" fmla="*/ 1099439 h 1811338"/>
              <a:gd name="T68" fmla="*/ 567666 w 2125663"/>
              <a:gd name="T69" fmla="*/ 1135272 h 1811338"/>
              <a:gd name="T70" fmla="*/ 645542 w 2125663"/>
              <a:gd name="T71" fmla="*/ 1111099 h 1811338"/>
              <a:gd name="T72" fmla="*/ 722282 w 2125663"/>
              <a:gd name="T73" fmla="*/ 1035452 h 1811338"/>
              <a:gd name="T74" fmla="*/ 767757 w 2125663"/>
              <a:gd name="T75" fmla="*/ 926248 h 1811338"/>
              <a:gd name="T76" fmla="*/ 666290 w 2125663"/>
              <a:gd name="T77" fmla="*/ 863967 h 1811338"/>
              <a:gd name="T78" fmla="*/ 546918 w 2125663"/>
              <a:gd name="T79" fmla="*/ 832116 h 1811338"/>
              <a:gd name="T80" fmla="*/ 484389 w 2125663"/>
              <a:gd name="T81" fmla="*/ 790595 h 1811338"/>
              <a:gd name="T82" fmla="*/ 452273 w 2125663"/>
              <a:gd name="T83" fmla="*/ 760734 h 1811338"/>
              <a:gd name="T84" fmla="*/ 568234 w 2125663"/>
              <a:gd name="T85" fmla="*/ 587258 h 1811338"/>
              <a:gd name="T86" fmla="*/ 631616 w 2125663"/>
              <a:gd name="T87" fmla="*/ 594937 h 1811338"/>
              <a:gd name="T88" fmla="*/ 705513 w 2125663"/>
              <a:gd name="T89" fmla="*/ 631054 h 1811338"/>
              <a:gd name="T90" fmla="*/ 790210 w 2125663"/>
              <a:gd name="T91" fmla="*/ 732864 h 1811338"/>
              <a:gd name="T92" fmla="*/ 826306 w 2125663"/>
              <a:gd name="T93" fmla="*/ 873920 h 1811338"/>
              <a:gd name="T94" fmla="*/ 818064 w 2125663"/>
              <a:gd name="T95" fmla="*/ 959237 h 1811338"/>
              <a:gd name="T96" fmla="*/ 780831 w 2125663"/>
              <a:gd name="T97" fmla="*/ 1048534 h 1811338"/>
              <a:gd name="T98" fmla="*/ 687607 w 2125663"/>
              <a:gd name="T99" fmla="*/ 1148922 h 1811338"/>
              <a:gd name="T100" fmla="*/ 588983 w 2125663"/>
              <a:gd name="T101" fmla="*/ 1190727 h 1811338"/>
              <a:gd name="T102" fmla="*/ 525033 w 2125663"/>
              <a:gd name="T103" fmla="*/ 1182480 h 1811338"/>
              <a:gd name="T104" fmla="*/ 421293 w 2125663"/>
              <a:gd name="T105" fmla="*/ 1115081 h 1811338"/>
              <a:gd name="T106" fmla="*/ 345406 w 2125663"/>
              <a:gd name="T107" fmla="*/ 1002463 h 1811338"/>
              <a:gd name="T108" fmla="*/ 325511 w 2125663"/>
              <a:gd name="T109" fmla="*/ 929092 h 1811338"/>
              <a:gd name="T110" fmla="*/ 330627 w 2125663"/>
              <a:gd name="T111" fmla="*/ 813915 h 1811338"/>
              <a:gd name="T112" fmla="*/ 388324 w 2125663"/>
              <a:gd name="T113" fmla="*/ 686510 h 1811338"/>
              <a:gd name="T114" fmla="*/ 482400 w 2125663"/>
              <a:gd name="T115" fmla="*/ 608303 h 1811338"/>
              <a:gd name="T116" fmla="*/ 542939 w 2125663"/>
              <a:gd name="T117" fmla="*/ 589534 h 1811338"/>
              <a:gd name="T118" fmla="*/ 0 w 2125663"/>
              <a:gd name="T119" fmla="*/ 0 h 1811338"/>
              <a:gd name="T120" fmla="*/ 174993 w 2125663"/>
              <a:gd name="T121" fmla="*/ 1118883 h 181133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2125663" h="1811338">
                <a:moveTo>
                  <a:pt x="470017" y="1320800"/>
                </a:moveTo>
                <a:lnTo>
                  <a:pt x="470335" y="1343069"/>
                </a:lnTo>
                <a:lnTo>
                  <a:pt x="471286" y="1364382"/>
                </a:lnTo>
                <a:lnTo>
                  <a:pt x="472238" y="1385696"/>
                </a:lnTo>
                <a:lnTo>
                  <a:pt x="473190" y="1406374"/>
                </a:lnTo>
                <a:lnTo>
                  <a:pt x="474459" y="1426415"/>
                </a:lnTo>
                <a:lnTo>
                  <a:pt x="476363" y="1446139"/>
                </a:lnTo>
                <a:lnTo>
                  <a:pt x="478267" y="1464908"/>
                </a:lnTo>
                <a:lnTo>
                  <a:pt x="480170" y="1483677"/>
                </a:lnTo>
                <a:lnTo>
                  <a:pt x="482074" y="1501491"/>
                </a:lnTo>
                <a:lnTo>
                  <a:pt x="484612" y="1518988"/>
                </a:lnTo>
                <a:lnTo>
                  <a:pt x="487468" y="1535530"/>
                </a:lnTo>
                <a:lnTo>
                  <a:pt x="490323" y="1552072"/>
                </a:lnTo>
                <a:lnTo>
                  <a:pt x="493179" y="1567660"/>
                </a:lnTo>
                <a:lnTo>
                  <a:pt x="496352" y="1582611"/>
                </a:lnTo>
                <a:lnTo>
                  <a:pt x="500159" y="1597563"/>
                </a:lnTo>
                <a:lnTo>
                  <a:pt x="503649" y="1611560"/>
                </a:lnTo>
                <a:lnTo>
                  <a:pt x="507774" y="1624921"/>
                </a:lnTo>
                <a:lnTo>
                  <a:pt x="511899" y="1637646"/>
                </a:lnTo>
                <a:lnTo>
                  <a:pt x="516341" y="1650052"/>
                </a:lnTo>
                <a:lnTo>
                  <a:pt x="520783" y="1661505"/>
                </a:lnTo>
                <a:lnTo>
                  <a:pt x="525859" y="1672639"/>
                </a:lnTo>
                <a:lnTo>
                  <a:pt x="530936" y="1683137"/>
                </a:lnTo>
                <a:lnTo>
                  <a:pt x="536329" y="1692998"/>
                </a:lnTo>
                <a:lnTo>
                  <a:pt x="541723" y="1702224"/>
                </a:lnTo>
                <a:lnTo>
                  <a:pt x="547752" y="1710813"/>
                </a:lnTo>
                <a:lnTo>
                  <a:pt x="553463" y="1718766"/>
                </a:lnTo>
                <a:lnTo>
                  <a:pt x="559808" y="1726083"/>
                </a:lnTo>
                <a:lnTo>
                  <a:pt x="566154" y="1732763"/>
                </a:lnTo>
                <a:lnTo>
                  <a:pt x="573134" y="1739125"/>
                </a:lnTo>
                <a:lnTo>
                  <a:pt x="580114" y="1744215"/>
                </a:lnTo>
                <a:lnTo>
                  <a:pt x="587412" y="1749305"/>
                </a:lnTo>
                <a:lnTo>
                  <a:pt x="594709" y="1753123"/>
                </a:lnTo>
                <a:lnTo>
                  <a:pt x="594709" y="1499901"/>
                </a:lnTo>
                <a:lnTo>
                  <a:pt x="591537" y="1499264"/>
                </a:lnTo>
                <a:lnTo>
                  <a:pt x="588047" y="1498310"/>
                </a:lnTo>
                <a:lnTo>
                  <a:pt x="584874" y="1497038"/>
                </a:lnTo>
                <a:lnTo>
                  <a:pt x="582018" y="1495765"/>
                </a:lnTo>
                <a:lnTo>
                  <a:pt x="579163" y="1494175"/>
                </a:lnTo>
                <a:lnTo>
                  <a:pt x="576307" y="1491948"/>
                </a:lnTo>
                <a:lnTo>
                  <a:pt x="573769" y="1489721"/>
                </a:lnTo>
                <a:lnTo>
                  <a:pt x="571548" y="1487494"/>
                </a:lnTo>
                <a:lnTo>
                  <a:pt x="569327" y="1484949"/>
                </a:lnTo>
                <a:lnTo>
                  <a:pt x="567106" y="1482404"/>
                </a:lnTo>
                <a:lnTo>
                  <a:pt x="565519" y="1479223"/>
                </a:lnTo>
                <a:lnTo>
                  <a:pt x="564250" y="1476360"/>
                </a:lnTo>
                <a:lnTo>
                  <a:pt x="563298" y="1473179"/>
                </a:lnTo>
                <a:lnTo>
                  <a:pt x="562347" y="1469998"/>
                </a:lnTo>
                <a:lnTo>
                  <a:pt x="562029" y="1466180"/>
                </a:lnTo>
                <a:lnTo>
                  <a:pt x="561712" y="1462999"/>
                </a:lnTo>
                <a:lnTo>
                  <a:pt x="561712" y="1425143"/>
                </a:lnTo>
                <a:lnTo>
                  <a:pt x="562029" y="1421007"/>
                </a:lnTo>
                <a:lnTo>
                  <a:pt x="562664" y="1417508"/>
                </a:lnTo>
                <a:lnTo>
                  <a:pt x="563616" y="1414009"/>
                </a:lnTo>
                <a:lnTo>
                  <a:pt x="564885" y="1410191"/>
                </a:lnTo>
                <a:lnTo>
                  <a:pt x="566154" y="1407010"/>
                </a:lnTo>
                <a:lnTo>
                  <a:pt x="568375" y="1403829"/>
                </a:lnTo>
                <a:lnTo>
                  <a:pt x="570596" y="1400966"/>
                </a:lnTo>
                <a:lnTo>
                  <a:pt x="572817" y="1398103"/>
                </a:lnTo>
                <a:lnTo>
                  <a:pt x="575673" y="1395558"/>
                </a:lnTo>
                <a:lnTo>
                  <a:pt x="578528" y="1393649"/>
                </a:lnTo>
                <a:lnTo>
                  <a:pt x="581701" y="1391741"/>
                </a:lnTo>
                <a:lnTo>
                  <a:pt x="584874" y="1390150"/>
                </a:lnTo>
                <a:lnTo>
                  <a:pt x="588364" y="1388878"/>
                </a:lnTo>
                <a:lnTo>
                  <a:pt x="592171" y="1387605"/>
                </a:lnTo>
                <a:lnTo>
                  <a:pt x="595979" y="1386969"/>
                </a:lnTo>
                <a:lnTo>
                  <a:pt x="599786" y="1386969"/>
                </a:lnTo>
                <a:lnTo>
                  <a:pt x="682597" y="1386969"/>
                </a:lnTo>
                <a:lnTo>
                  <a:pt x="686721" y="1386969"/>
                </a:lnTo>
                <a:lnTo>
                  <a:pt x="690529" y="1387605"/>
                </a:lnTo>
                <a:lnTo>
                  <a:pt x="694019" y="1388878"/>
                </a:lnTo>
                <a:lnTo>
                  <a:pt x="697826" y="1390150"/>
                </a:lnTo>
                <a:lnTo>
                  <a:pt x="700999" y="1391741"/>
                </a:lnTo>
                <a:lnTo>
                  <a:pt x="704172" y="1393649"/>
                </a:lnTo>
                <a:lnTo>
                  <a:pt x="707345" y="1395558"/>
                </a:lnTo>
                <a:lnTo>
                  <a:pt x="709883" y="1398103"/>
                </a:lnTo>
                <a:lnTo>
                  <a:pt x="712104" y="1400966"/>
                </a:lnTo>
                <a:lnTo>
                  <a:pt x="714325" y="1403829"/>
                </a:lnTo>
                <a:lnTo>
                  <a:pt x="716229" y="1407010"/>
                </a:lnTo>
                <a:lnTo>
                  <a:pt x="718132" y="1410191"/>
                </a:lnTo>
                <a:lnTo>
                  <a:pt x="719402" y="1414009"/>
                </a:lnTo>
                <a:lnTo>
                  <a:pt x="720353" y="1417508"/>
                </a:lnTo>
                <a:lnTo>
                  <a:pt x="720671" y="1421007"/>
                </a:lnTo>
                <a:lnTo>
                  <a:pt x="720988" y="1425143"/>
                </a:lnTo>
                <a:lnTo>
                  <a:pt x="720988" y="1462999"/>
                </a:lnTo>
                <a:lnTo>
                  <a:pt x="720988" y="1466180"/>
                </a:lnTo>
                <a:lnTo>
                  <a:pt x="720353" y="1469998"/>
                </a:lnTo>
                <a:lnTo>
                  <a:pt x="719719" y="1473179"/>
                </a:lnTo>
                <a:lnTo>
                  <a:pt x="718450" y="1476360"/>
                </a:lnTo>
                <a:lnTo>
                  <a:pt x="716863" y="1479223"/>
                </a:lnTo>
                <a:lnTo>
                  <a:pt x="715277" y="1482404"/>
                </a:lnTo>
                <a:lnTo>
                  <a:pt x="713373" y="1484949"/>
                </a:lnTo>
                <a:lnTo>
                  <a:pt x="711469" y="1487494"/>
                </a:lnTo>
                <a:lnTo>
                  <a:pt x="708931" y="1489721"/>
                </a:lnTo>
                <a:lnTo>
                  <a:pt x="706710" y="1491948"/>
                </a:lnTo>
                <a:lnTo>
                  <a:pt x="703537" y="1494175"/>
                </a:lnTo>
                <a:lnTo>
                  <a:pt x="700682" y="1495765"/>
                </a:lnTo>
                <a:lnTo>
                  <a:pt x="697826" y="1497038"/>
                </a:lnTo>
                <a:lnTo>
                  <a:pt x="694653" y="1498310"/>
                </a:lnTo>
                <a:lnTo>
                  <a:pt x="691163" y="1499264"/>
                </a:lnTo>
                <a:lnTo>
                  <a:pt x="687991" y="1499901"/>
                </a:lnTo>
                <a:lnTo>
                  <a:pt x="687991" y="1753123"/>
                </a:lnTo>
                <a:lnTo>
                  <a:pt x="695605" y="1749305"/>
                </a:lnTo>
                <a:lnTo>
                  <a:pt x="702586" y="1744215"/>
                </a:lnTo>
                <a:lnTo>
                  <a:pt x="709566" y="1739125"/>
                </a:lnTo>
                <a:lnTo>
                  <a:pt x="716229" y="1732763"/>
                </a:lnTo>
                <a:lnTo>
                  <a:pt x="722892" y="1726083"/>
                </a:lnTo>
                <a:lnTo>
                  <a:pt x="729237" y="1718766"/>
                </a:lnTo>
                <a:lnTo>
                  <a:pt x="734948" y="1710813"/>
                </a:lnTo>
                <a:lnTo>
                  <a:pt x="740977" y="1702224"/>
                </a:lnTo>
                <a:lnTo>
                  <a:pt x="746371" y="1692998"/>
                </a:lnTo>
                <a:lnTo>
                  <a:pt x="751447" y="1683137"/>
                </a:lnTo>
                <a:lnTo>
                  <a:pt x="756841" y="1672639"/>
                </a:lnTo>
                <a:lnTo>
                  <a:pt x="761600" y="1661505"/>
                </a:lnTo>
                <a:lnTo>
                  <a:pt x="766359" y="1650052"/>
                </a:lnTo>
                <a:lnTo>
                  <a:pt x="770801" y="1637646"/>
                </a:lnTo>
                <a:lnTo>
                  <a:pt x="774926" y="1624921"/>
                </a:lnTo>
                <a:lnTo>
                  <a:pt x="779051" y="1611560"/>
                </a:lnTo>
                <a:lnTo>
                  <a:pt x="782541" y="1597563"/>
                </a:lnTo>
                <a:lnTo>
                  <a:pt x="786031" y="1582611"/>
                </a:lnTo>
                <a:lnTo>
                  <a:pt x="789521" y="1567660"/>
                </a:lnTo>
                <a:lnTo>
                  <a:pt x="792377" y="1552072"/>
                </a:lnTo>
                <a:lnTo>
                  <a:pt x="795232" y="1535530"/>
                </a:lnTo>
                <a:lnTo>
                  <a:pt x="797770" y="1518988"/>
                </a:lnTo>
                <a:lnTo>
                  <a:pt x="800626" y="1501491"/>
                </a:lnTo>
                <a:lnTo>
                  <a:pt x="802530" y="1483677"/>
                </a:lnTo>
                <a:lnTo>
                  <a:pt x="804751" y="1464908"/>
                </a:lnTo>
                <a:lnTo>
                  <a:pt x="806337" y="1446139"/>
                </a:lnTo>
                <a:lnTo>
                  <a:pt x="807923" y="1426415"/>
                </a:lnTo>
                <a:lnTo>
                  <a:pt x="809193" y="1406374"/>
                </a:lnTo>
                <a:lnTo>
                  <a:pt x="810779" y="1385696"/>
                </a:lnTo>
                <a:lnTo>
                  <a:pt x="811731" y="1364382"/>
                </a:lnTo>
                <a:lnTo>
                  <a:pt x="812365" y="1343069"/>
                </a:lnTo>
                <a:lnTo>
                  <a:pt x="813000" y="1320800"/>
                </a:lnTo>
                <a:lnTo>
                  <a:pt x="840921" y="1322709"/>
                </a:lnTo>
                <a:lnTo>
                  <a:pt x="866621" y="1324300"/>
                </a:lnTo>
                <a:lnTo>
                  <a:pt x="909771" y="1327481"/>
                </a:lnTo>
                <a:lnTo>
                  <a:pt x="938644" y="1330026"/>
                </a:lnTo>
                <a:lnTo>
                  <a:pt x="948797" y="1330980"/>
                </a:lnTo>
                <a:lnTo>
                  <a:pt x="956729" y="1331298"/>
                </a:lnTo>
                <a:lnTo>
                  <a:pt x="964661" y="1331934"/>
                </a:lnTo>
                <a:lnTo>
                  <a:pt x="972593" y="1332889"/>
                </a:lnTo>
                <a:lnTo>
                  <a:pt x="980208" y="1334161"/>
                </a:lnTo>
                <a:lnTo>
                  <a:pt x="987823" y="1335752"/>
                </a:lnTo>
                <a:lnTo>
                  <a:pt x="995437" y="1337979"/>
                </a:lnTo>
                <a:lnTo>
                  <a:pt x="1002418" y="1340205"/>
                </a:lnTo>
                <a:lnTo>
                  <a:pt x="1009715" y="1343387"/>
                </a:lnTo>
                <a:lnTo>
                  <a:pt x="1016378" y="1346250"/>
                </a:lnTo>
                <a:lnTo>
                  <a:pt x="1023358" y="1349749"/>
                </a:lnTo>
                <a:lnTo>
                  <a:pt x="1030021" y="1353885"/>
                </a:lnTo>
                <a:lnTo>
                  <a:pt x="1036050" y="1357702"/>
                </a:lnTo>
                <a:lnTo>
                  <a:pt x="1042395" y="1361837"/>
                </a:lnTo>
                <a:lnTo>
                  <a:pt x="1048106" y="1366927"/>
                </a:lnTo>
                <a:lnTo>
                  <a:pt x="1053817" y="1371699"/>
                </a:lnTo>
                <a:lnTo>
                  <a:pt x="1059211" y="1377107"/>
                </a:lnTo>
                <a:lnTo>
                  <a:pt x="1064605" y="1382197"/>
                </a:lnTo>
                <a:lnTo>
                  <a:pt x="1069364" y="1388241"/>
                </a:lnTo>
                <a:lnTo>
                  <a:pt x="1073806" y="1393967"/>
                </a:lnTo>
                <a:lnTo>
                  <a:pt x="1078248" y="1400012"/>
                </a:lnTo>
                <a:lnTo>
                  <a:pt x="1082373" y="1406374"/>
                </a:lnTo>
                <a:lnTo>
                  <a:pt x="1085863" y="1413054"/>
                </a:lnTo>
                <a:lnTo>
                  <a:pt x="1089670" y="1419735"/>
                </a:lnTo>
                <a:lnTo>
                  <a:pt x="1092843" y="1426734"/>
                </a:lnTo>
                <a:lnTo>
                  <a:pt x="1095381" y="1433732"/>
                </a:lnTo>
                <a:lnTo>
                  <a:pt x="1097920" y="1441049"/>
                </a:lnTo>
                <a:lnTo>
                  <a:pt x="1100141" y="1448684"/>
                </a:lnTo>
                <a:lnTo>
                  <a:pt x="1101727" y="1456000"/>
                </a:lnTo>
                <a:lnTo>
                  <a:pt x="1103314" y="1463635"/>
                </a:lnTo>
                <a:lnTo>
                  <a:pt x="1104265" y="1471588"/>
                </a:lnTo>
                <a:lnTo>
                  <a:pt x="1104900" y="1479541"/>
                </a:lnTo>
                <a:lnTo>
                  <a:pt x="1104900" y="1487494"/>
                </a:lnTo>
                <a:lnTo>
                  <a:pt x="1104900" y="1686000"/>
                </a:lnTo>
                <a:lnTo>
                  <a:pt x="1104900" y="1690135"/>
                </a:lnTo>
                <a:lnTo>
                  <a:pt x="1104265" y="1693953"/>
                </a:lnTo>
                <a:lnTo>
                  <a:pt x="1103631" y="1697770"/>
                </a:lnTo>
                <a:lnTo>
                  <a:pt x="1102362" y="1701906"/>
                </a:lnTo>
                <a:lnTo>
                  <a:pt x="1101093" y="1705405"/>
                </a:lnTo>
                <a:lnTo>
                  <a:pt x="1099189" y="1709222"/>
                </a:lnTo>
                <a:lnTo>
                  <a:pt x="1096968" y="1713040"/>
                </a:lnTo>
                <a:lnTo>
                  <a:pt x="1094430" y="1716221"/>
                </a:lnTo>
                <a:lnTo>
                  <a:pt x="1091891" y="1719720"/>
                </a:lnTo>
                <a:lnTo>
                  <a:pt x="1089036" y="1722901"/>
                </a:lnTo>
                <a:lnTo>
                  <a:pt x="1085546" y="1726719"/>
                </a:lnTo>
                <a:lnTo>
                  <a:pt x="1082056" y="1729900"/>
                </a:lnTo>
                <a:lnTo>
                  <a:pt x="1078248" y="1732763"/>
                </a:lnTo>
                <a:lnTo>
                  <a:pt x="1074124" y="1736262"/>
                </a:lnTo>
                <a:lnTo>
                  <a:pt x="1069682" y="1739125"/>
                </a:lnTo>
                <a:lnTo>
                  <a:pt x="1065240" y="1741989"/>
                </a:lnTo>
                <a:lnTo>
                  <a:pt x="1055404" y="1748033"/>
                </a:lnTo>
                <a:lnTo>
                  <a:pt x="1044299" y="1753441"/>
                </a:lnTo>
                <a:lnTo>
                  <a:pt x="1032560" y="1758531"/>
                </a:lnTo>
                <a:lnTo>
                  <a:pt x="1019868" y="1763939"/>
                </a:lnTo>
                <a:lnTo>
                  <a:pt x="1005908" y="1768392"/>
                </a:lnTo>
                <a:lnTo>
                  <a:pt x="991630" y="1773164"/>
                </a:lnTo>
                <a:lnTo>
                  <a:pt x="976718" y="1777300"/>
                </a:lnTo>
                <a:lnTo>
                  <a:pt x="960854" y="1781117"/>
                </a:lnTo>
                <a:lnTo>
                  <a:pt x="944038" y="1784934"/>
                </a:lnTo>
                <a:lnTo>
                  <a:pt x="927222" y="1788434"/>
                </a:lnTo>
                <a:lnTo>
                  <a:pt x="909454" y="1791615"/>
                </a:lnTo>
                <a:lnTo>
                  <a:pt x="891369" y="1794796"/>
                </a:lnTo>
                <a:lnTo>
                  <a:pt x="872332" y="1797341"/>
                </a:lnTo>
                <a:lnTo>
                  <a:pt x="853295" y="1799886"/>
                </a:lnTo>
                <a:lnTo>
                  <a:pt x="833941" y="1801795"/>
                </a:lnTo>
                <a:lnTo>
                  <a:pt x="813952" y="1804022"/>
                </a:lnTo>
                <a:lnTo>
                  <a:pt x="793328" y="1805930"/>
                </a:lnTo>
                <a:lnTo>
                  <a:pt x="773022" y="1807203"/>
                </a:lnTo>
                <a:lnTo>
                  <a:pt x="752399" y="1808475"/>
                </a:lnTo>
                <a:lnTo>
                  <a:pt x="731458" y="1809748"/>
                </a:lnTo>
                <a:lnTo>
                  <a:pt x="710200" y="1810384"/>
                </a:lnTo>
                <a:lnTo>
                  <a:pt x="688942" y="1811020"/>
                </a:lnTo>
                <a:lnTo>
                  <a:pt x="667684" y="1811338"/>
                </a:lnTo>
                <a:lnTo>
                  <a:pt x="646427" y="1811338"/>
                </a:lnTo>
                <a:lnTo>
                  <a:pt x="625486" y="1811338"/>
                </a:lnTo>
                <a:lnTo>
                  <a:pt x="603911" y="1811020"/>
                </a:lnTo>
                <a:lnTo>
                  <a:pt x="582653" y="1810384"/>
                </a:lnTo>
                <a:lnTo>
                  <a:pt x="561395" y="1809748"/>
                </a:lnTo>
                <a:lnTo>
                  <a:pt x="540137" y="1808475"/>
                </a:lnTo>
                <a:lnTo>
                  <a:pt x="518879" y="1807203"/>
                </a:lnTo>
                <a:lnTo>
                  <a:pt x="498573" y="1805930"/>
                </a:lnTo>
                <a:lnTo>
                  <a:pt x="477632" y="1804022"/>
                </a:lnTo>
                <a:lnTo>
                  <a:pt x="457326" y="1801795"/>
                </a:lnTo>
                <a:lnTo>
                  <a:pt x="437337" y="1799886"/>
                </a:lnTo>
                <a:lnTo>
                  <a:pt x="417983" y="1797341"/>
                </a:lnTo>
                <a:lnTo>
                  <a:pt x="398629" y="1794796"/>
                </a:lnTo>
                <a:lnTo>
                  <a:pt x="379909" y="1791615"/>
                </a:lnTo>
                <a:lnTo>
                  <a:pt x="361824" y="1788434"/>
                </a:lnTo>
                <a:lnTo>
                  <a:pt x="344056" y="1784934"/>
                </a:lnTo>
                <a:lnTo>
                  <a:pt x="327240" y="1781117"/>
                </a:lnTo>
                <a:lnTo>
                  <a:pt x="310741" y="1777300"/>
                </a:lnTo>
                <a:lnTo>
                  <a:pt x="295195" y="1773164"/>
                </a:lnTo>
                <a:lnTo>
                  <a:pt x="280600" y="1768392"/>
                </a:lnTo>
                <a:lnTo>
                  <a:pt x="266322" y="1763939"/>
                </a:lnTo>
                <a:lnTo>
                  <a:pt x="252996" y="1758531"/>
                </a:lnTo>
                <a:lnTo>
                  <a:pt x="240622" y="1753441"/>
                </a:lnTo>
                <a:lnTo>
                  <a:pt x="229517" y="1748033"/>
                </a:lnTo>
                <a:lnTo>
                  <a:pt x="219047" y="1741989"/>
                </a:lnTo>
                <a:lnTo>
                  <a:pt x="214288" y="1739125"/>
                </a:lnTo>
                <a:lnTo>
                  <a:pt x="209846" y="1736262"/>
                </a:lnTo>
                <a:lnTo>
                  <a:pt x="205404" y="1732763"/>
                </a:lnTo>
                <a:lnTo>
                  <a:pt x="201596" y="1729900"/>
                </a:lnTo>
                <a:lnTo>
                  <a:pt x="198106" y="1726719"/>
                </a:lnTo>
                <a:lnTo>
                  <a:pt x="194299" y="1722901"/>
                </a:lnTo>
                <a:lnTo>
                  <a:pt x="191443" y="1719720"/>
                </a:lnTo>
                <a:lnTo>
                  <a:pt x="188588" y="1716221"/>
                </a:lnTo>
                <a:lnTo>
                  <a:pt x="186367" y="1713040"/>
                </a:lnTo>
                <a:lnTo>
                  <a:pt x="183828" y="1709222"/>
                </a:lnTo>
                <a:lnTo>
                  <a:pt x="181925" y="1705405"/>
                </a:lnTo>
                <a:lnTo>
                  <a:pt x="180338" y="1701906"/>
                </a:lnTo>
                <a:lnTo>
                  <a:pt x="179386" y="1697770"/>
                </a:lnTo>
                <a:lnTo>
                  <a:pt x="178435" y="1693953"/>
                </a:lnTo>
                <a:lnTo>
                  <a:pt x="177800" y="1690135"/>
                </a:lnTo>
                <a:lnTo>
                  <a:pt x="177800" y="1686000"/>
                </a:lnTo>
                <a:lnTo>
                  <a:pt x="177800" y="1487494"/>
                </a:lnTo>
                <a:lnTo>
                  <a:pt x="178117" y="1479541"/>
                </a:lnTo>
                <a:lnTo>
                  <a:pt x="178435" y="1471588"/>
                </a:lnTo>
                <a:lnTo>
                  <a:pt x="179386" y="1463635"/>
                </a:lnTo>
                <a:lnTo>
                  <a:pt x="180973" y="1456000"/>
                </a:lnTo>
                <a:lnTo>
                  <a:pt x="182559" y="1448684"/>
                </a:lnTo>
                <a:lnTo>
                  <a:pt x="184463" y="1441049"/>
                </a:lnTo>
                <a:lnTo>
                  <a:pt x="187318" y="1433732"/>
                </a:lnTo>
                <a:lnTo>
                  <a:pt x="190174" y="1426734"/>
                </a:lnTo>
                <a:lnTo>
                  <a:pt x="193030" y="1419735"/>
                </a:lnTo>
                <a:lnTo>
                  <a:pt x="196520" y="1413054"/>
                </a:lnTo>
                <a:lnTo>
                  <a:pt x="200327" y="1406374"/>
                </a:lnTo>
                <a:lnTo>
                  <a:pt x="204452" y="1400012"/>
                </a:lnTo>
                <a:lnTo>
                  <a:pt x="208576" y="1393967"/>
                </a:lnTo>
                <a:lnTo>
                  <a:pt x="213336" y="1388241"/>
                </a:lnTo>
                <a:lnTo>
                  <a:pt x="218095" y="1382197"/>
                </a:lnTo>
                <a:lnTo>
                  <a:pt x="223489" y="1377107"/>
                </a:lnTo>
                <a:lnTo>
                  <a:pt x="228883" y="1371699"/>
                </a:lnTo>
                <a:lnTo>
                  <a:pt x="234594" y="1366927"/>
                </a:lnTo>
                <a:lnTo>
                  <a:pt x="240305" y="1361837"/>
                </a:lnTo>
                <a:lnTo>
                  <a:pt x="246650" y="1357702"/>
                </a:lnTo>
                <a:lnTo>
                  <a:pt x="252679" y="1353885"/>
                </a:lnTo>
                <a:lnTo>
                  <a:pt x="259659" y="1349749"/>
                </a:lnTo>
                <a:lnTo>
                  <a:pt x="266005" y="1346250"/>
                </a:lnTo>
                <a:lnTo>
                  <a:pt x="272985" y="1343387"/>
                </a:lnTo>
                <a:lnTo>
                  <a:pt x="280282" y="1340205"/>
                </a:lnTo>
                <a:lnTo>
                  <a:pt x="287263" y="1337979"/>
                </a:lnTo>
                <a:lnTo>
                  <a:pt x="294877" y="1335752"/>
                </a:lnTo>
                <a:lnTo>
                  <a:pt x="302492" y="1334161"/>
                </a:lnTo>
                <a:lnTo>
                  <a:pt x="310107" y="1332889"/>
                </a:lnTo>
                <a:lnTo>
                  <a:pt x="318039" y="1331934"/>
                </a:lnTo>
                <a:lnTo>
                  <a:pt x="325971" y="1331298"/>
                </a:lnTo>
                <a:lnTo>
                  <a:pt x="333903" y="1330980"/>
                </a:lnTo>
                <a:lnTo>
                  <a:pt x="344056" y="1330026"/>
                </a:lnTo>
                <a:lnTo>
                  <a:pt x="372929" y="1327481"/>
                </a:lnTo>
                <a:lnTo>
                  <a:pt x="415762" y="1324300"/>
                </a:lnTo>
                <a:lnTo>
                  <a:pt x="441779" y="1322709"/>
                </a:lnTo>
                <a:lnTo>
                  <a:pt x="470017" y="1320800"/>
                </a:lnTo>
                <a:close/>
                <a:moveTo>
                  <a:pt x="1004887" y="995363"/>
                </a:moveTo>
                <a:lnTo>
                  <a:pt x="1176337" y="995363"/>
                </a:lnTo>
                <a:lnTo>
                  <a:pt x="1176337" y="1265238"/>
                </a:lnTo>
                <a:lnTo>
                  <a:pt x="1004887" y="1265238"/>
                </a:lnTo>
                <a:lnTo>
                  <a:pt x="1004887" y="995363"/>
                </a:lnTo>
                <a:close/>
                <a:moveTo>
                  <a:pt x="493561" y="847408"/>
                </a:moveTo>
                <a:lnTo>
                  <a:pt x="491024" y="847726"/>
                </a:lnTo>
                <a:lnTo>
                  <a:pt x="488804" y="848043"/>
                </a:lnTo>
                <a:lnTo>
                  <a:pt x="485950" y="848996"/>
                </a:lnTo>
                <a:lnTo>
                  <a:pt x="483730" y="849948"/>
                </a:lnTo>
                <a:lnTo>
                  <a:pt x="481510" y="851218"/>
                </a:lnTo>
                <a:lnTo>
                  <a:pt x="479290" y="852806"/>
                </a:lnTo>
                <a:lnTo>
                  <a:pt x="475167" y="856933"/>
                </a:lnTo>
                <a:lnTo>
                  <a:pt x="470727" y="861061"/>
                </a:lnTo>
                <a:lnTo>
                  <a:pt x="466604" y="865823"/>
                </a:lnTo>
                <a:lnTo>
                  <a:pt x="462482" y="871221"/>
                </a:lnTo>
                <a:lnTo>
                  <a:pt x="454553" y="882651"/>
                </a:lnTo>
                <a:lnTo>
                  <a:pt x="448527" y="890906"/>
                </a:lnTo>
                <a:lnTo>
                  <a:pt x="442819" y="899478"/>
                </a:lnTo>
                <a:lnTo>
                  <a:pt x="436793" y="908368"/>
                </a:lnTo>
                <a:lnTo>
                  <a:pt x="431402" y="917893"/>
                </a:lnTo>
                <a:lnTo>
                  <a:pt x="429499" y="926783"/>
                </a:lnTo>
                <a:lnTo>
                  <a:pt x="427596" y="935673"/>
                </a:lnTo>
                <a:lnTo>
                  <a:pt x="426010" y="945198"/>
                </a:lnTo>
                <a:lnTo>
                  <a:pt x="424742" y="954406"/>
                </a:lnTo>
                <a:lnTo>
                  <a:pt x="423790" y="963931"/>
                </a:lnTo>
                <a:lnTo>
                  <a:pt x="423156" y="973773"/>
                </a:lnTo>
                <a:lnTo>
                  <a:pt x="422839" y="982981"/>
                </a:lnTo>
                <a:lnTo>
                  <a:pt x="422839" y="992823"/>
                </a:lnTo>
                <a:lnTo>
                  <a:pt x="423156" y="1007111"/>
                </a:lnTo>
                <a:lnTo>
                  <a:pt x="424107" y="1020764"/>
                </a:lnTo>
                <a:lnTo>
                  <a:pt x="426010" y="1034099"/>
                </a:lnTo>
                <a:lnTo>
                  <a:pt x="428547" y="1047434"/>
                </a:lnTo>
                <a:lnTo>
                  <a:pt x="432036" y="1060769"/>
                </a:lnTo>
                <a:lnTo>
                  <a:pt x="435525" y="1073469"/>
                </a:lnTo>
                <a:lnTo>
                  <a:pt x="439965" y="1086169"/>
                </a:lnTo>
                <a:lnTo>
                  <a:pt x="445039" y="1098551"/>
                </a:lnTo>
                <a:lnTo>
                  <a:pt x="450430" y="1110934"/>
                </a:lnTo>
                <a:lnTo>
                  <a:pt x="456456" y="1122999"/>
                </a:lnTo>
                <a:lnTo>
                  <a:pt x="462799" y="1134429"/>
                </a:lnTo>
                <a:lnTo>
                  <a:pt x="469459" y="1145541"/>
                </a:lnTo>
                <a:lnTo>
                  <a:pt x="477070" y="1156019"/>
                </a:lnTo>
                <a:lnTo>
                  <a:pt x="484364" y="1166496"/>
                </a:lnTo>
                <a:lnTo>
                  <a:pt x="492293" y="1176656"/>
                </a:lnTo>
                <a:lnTo>
                  <a:pt x="500539" y="1186181"/>
                </a:lnTo>
                <a:lnTo>
                  <a:pt x="508784" y="1195389"/>
                </a:lnTo>
                <a:lnTo>
                  <a:pt x="517347" y="1204279"/>
                </a:lnTo>
                <a:lnTo>
                  <a:pt x="526227" y="1212216"/>
                </a:lnTo>
                <a:lnTo>
                  <a:pt x="535107" y="1220154"/>
                </a:lnTo>
                <a:lnTo>
                  <a:pt x="543987" y="1227456"/>
                </a:lnTo>
                <a:lnTo>
                  <a:pt x="553184" y="1234124"/>
                </a:lnTo>
                <a:lnTo>
                  <a:pt x="562381" y="1240474"/>
                </a:lnTo>
                <a:lnTo>
                  <a:pt x="571578" y="1245871"/>
                </a:lnTo>
                <a:lnTo>
                  <a:pt x="580775" y="1250951"/>
                </a:lnTo>
                <a:lnTo>
                  <a:pt x="589655" y="1255079"/>
                </a:lnTo>
                <a:lnTo>
                  <a:pt x="598853" y="1258889"/>
                </a:lnTo>
                <a:lnTo>
                  <a:pt x="607732" y="1262381"/>
                </a:lnTo>
                <a:lnTo>
                  <a:pt x="616612" y="1264604"/>
                </a:lnTo>
                <a:lnTo>
                  <a:pt x="624858" y="1266509"/>
                </a:lnTo>
                <a:lnTo>
                  <a:pt x="633421" y="1267461"/>
                </a:lnTo>
                <a:lnTo>
                  <a:pt x="641349" y="1267779"/>
                </a:lnTo>
                <a:lnTo>
                  <a:pt x="649595" y="1267461"/>
                </a:lnTo>
                <a:lnTo>
                  <a:pt x="657524" y="1266509"/>
                </a:lnTo>
                <a:lnTo>
                  <a:pt x="666404" y="1264604"/>
                </a:lnTo>
                <a:lnTo>
                  <a:pt x="674967" y="1262381"/>
                </a:lnTo>
                <a:lnTo>
                  <a:pt x="684164" y="1258889"/>
                </a:lnTo>
                <a:lnTo>
                  <a:pt x="692726" y="1255079"/>
                </a:lnTo>
                <a:lnTo>
                  <a:pt x="701924" y="1250951"/>
                </a:lnTo>
                <a:lnTo>
                  <a:pt x="711121" y="1245871"/>
                </a:lnTo>
                <a:lnTo>
                  <a:pt x="720318" y="1240474"/>
                </a:lnTo>
                <a:lnTo>
                  <a:pt x="729515" y="1234124"/>
                </a:lnTo>
                <a:lnTo>
                  <a:pt x="738395" y="1227456"/>
                </a:lnTo>
                <a:lnTo>
                  <a:pt x="747592" y="1220154"/>
                </a:lnTo>
                <a:lnTo>
                  <a:pt x="756472" y="1212216"/>
                </a:lnTo>
                <a:lnTo>
                  <a:pt x="765352" y="1204279"/>
                </a:lnTo>
                <a:lnTo>
                  <a:pt x="773915" y="1195389"/>
                </a:lnTo>
                <a:lnTo>
                  <a:pt x="782160" y="1186181"/>
                </a:lnTo>
                <a:lnTo>
                  <a:pt x="790406" y="1176656"/>
                </a:lnTo>
                <a:lnTo>
                  <a:pt x="798652" y="1166496"/>
                </a:lnTo>
                <a:lnTo>
                  <a:pt x="805946" y="1156019"/>
                </a:lnTo>
                <a:lnTo>
                  <a:pt x="813240" y="1145541"/>
                </a:lnTo>
                <a:lnTo>
                  <a:pt x="819900" y="1134429"/>
                </a:lnTo>
                <a:lnTo>
                  <a:pt x="826243" y="1122999"/>
                </a:lnTo>
                <a:lnTo>
                  <a:pt x="831952" y="1110934"/>
                </a:lnTo>
                <a:lnTo>
                  <a:pt x="837660" y="1098551"/>
                </a:lnTo>
                <a:lnTo>
                  <a:pt x="842417" y="1086169"/>
                </a:lnTo>
                <a:lnTo>
                  <a:pt x="847174" y="1073469"/>
                </a:lnTo>
                <a:lnTo>
                  <a:pt x="850980" y="1060769"/>
                </a:lnTo>
                <a:lnTo>
                  <a:pt x="853834" y="1047434"/>
                </a:lnTo>
                <a:lnTo>
                  <a:pt x="856689" y="1034099"/>
                </a:lnTo>
                <a:lnTo>
                  <a:pt x="858592" y="1020764"/>
                </a:lnTo>
                <a:lnTo>
                  <a:pt x="859543" y="1007111"/>
                </a:lnTo>
                <a:lnTo>
                  <a:pt x="860177" y="992823"/>
                </a:lnTo>
                <a:lnTo>
                  <a:pt x="859860" y="984886"/>
                </a:lnTo>
                <a:lnTo>
                  <a:pt x="859543" y="976313"/>
                </a:lnTo>
                <a:lnTo>
                  <a:pt x="837343" y="975361"/>
                </a:lnTo>
                <a:lnTo>
                  <a:pt x="814509" y="973773"/>
                </a:lnTo>
                <a:lnTo>
                  <a:pt x="791040" y="970916"/>
                </a:lnTo>
                <a:lnTo>
                  <a:pt x="767255" y="968058"/>
                </a:lnTo>
                <a:lnTo>
                  <a:pt x="743469" y="964566"/>
                </a:lnTo>
                <a:lnTo>
                  <a:pt x="719366" y="960438"/>
                </a:lnTo>
                <a:lnTo>
                  <a:pt x="695898" y="955041"/>
                </a:lnTo>
                <a:lnTo>
                  <a:pt x="684481" y="952501"/>
                </a:lnTo>
                <a:lnTo>
                  <a:pt x="673064" y="949643"/>
                </a:lnTo>
                <a:lnTo>
                  <a:pt x="661964" y="946468"/>
                </a:lnTo>
                <a:lnTo>
                  <a:pt x="651181" y="943293"/>
                </a:lnTo>
                <a:lnTo>
                  <a:pt x="640398" y="940118"/>
                </a:lnTo>
                <a:lnTo>
                  <a:pt x="629932" y="936308"/>
                </a:lnTo>
                <a:lnTo>
                  <a:pt x="620101" y="932816"/>
                </a:lnTo>
                <a:lnTo>
                  <a:pt x="610270" y="929006"/>
                </a:lnTo>
                <a:lnTo>
                  <a:pt x="601073" y="924878"/>
                </a:lnTo>
                <a:lnTo>
                  <a:pt x="592510" y="921068"/>
                </a:lnTo>
                <a:lnTo>
                  <a:pt x="583947" y="916941"/>
                </a:lnTo>
                <a:lnTo>
                  <a:pt x="576018" y="912178"/>
                </a:lnTo>
                <a:lnTo>
                  <a:pt x="568724" y="907733"/>
                </a:lnTo>
                <a:lnTo>
                  <a:pt x="561747" y="903288"/>
                </a:lnTo>
                <a:lnTo>
                  <a:pt x="555404" y="898208"/>
                </a:lnTo>
                <a:lnTo>
                  <a:pt x="550013" y="893128"/>
                </a:lnTo>
                <a:lnTo>
                  <a:pt x="544938" y="887731"/>
                </a:lnTo>
                <a:lnTo>
                  <a:pt x="540498" y="882651"/>
                </a:lnTo>
                <a:lnTo>
                  <a:pt x="536376" y="876936"/>
                </a:lnTo>
                <a:lnTo>
                  <a:pt x="532253" y="872173"/>
                </a:lnTo>
                <a:lnTo>
                  <a:pt x="528447" y="867728"/>
                </a:lnTo>
                <a:lnTo>
                  <a:pt x="524641" y="863601"/>
                </a:lnTo>
                <a:lnTo>
                  <a:pt x="520836" y="860426"/>
                </a:lnTo>
                <a:lnTo>
                  <a:pt x="517347" y="857251"/>
                </a:lnTo>
                <a:lnTo>
                  <a:pt x="514176" y="854393"/>
                </a:lnTo>
                <a:lnTo>
                  <a:pt x="511004" y="852488"/>
                </a:lnTo>
                <a:lnTo>
                  <a:pt x="507833" y="850583"/>
                </a:lnTo>
                <a:lnTo>
                  <a:pt x="504661" y="849313"/>
                </a:lnTo>
                <a:lnTo>
                  <a:pt x="501807" y="848361"/>
                </a:lnTo>
                <a:lnTo>
                  <a:pt x="499270" y="847726"/>
                </a:lnTo>
                <a:lnTo>
                  <a:pt x="496099" y="847408"/>
                </a:lnTo>
                <a:lnTo>
                  <a:pt x="493561" y="847408"/>
                </a:lnTo>
                <a:close/>
                <a:moveTo>
                  <a:pt x="1304925" y="828675"/>
                </a:moveTo>
                <a:lnTo>
                  <a:pt x="1476375" y="828675"/>
                </a:lnTo>
                <a:lnTo>
                  <a:pt x="1476375" y="1252538"/>
                </a:lnTo>
                <a:lnTo>
                  <a:pt x="1304925" y="1252538"/>
                </a:lnTo>
                <a:lnTo>
                  <a:pt x="1304925" y="828675"/>
                </a:lnTo>
                <a:close/>
                <a:moveTo>
                  <a:pt x="634055" y="655638"/>
                </a:moveTo>
                <a:lnTo>
                  <a:pt x="641349" y="655638"/>
                </a:lnTo>
                <a:lnTo>
                  <a:pt x="648644" y="655638"/>
                </a:lnTo>
                <a:lnTo>
                  <a:pt x="655938" y="655956"/>
                </a:lnTo>
                <a:lnTo>
                  <a:pt x="662915" y="656591"/>
                </a:lnTo>
                <a:lnTo>
                  <a:pt x="669892" y="657226"/>
                </a:lnTo>
                <a:lnTo>
                  <a:pt x="677187" y="658178"/>
                </a:lnTo>
                <a:lnTo>
                  <a:pt x="684164" y="659766"/>
                </a:lnTo>
                <a:lnTo>
                  <a:pt x="691141" y="661036"/>
                </a:lnTo>
                <a:lnTo>
                  <a:pt x="698118" y="662623"/>
                </a:lnTo>
                <a:lnTo>
                  <a:pt x="704778" y="664211"/>
                </a:lnTo>
                <a:lnTo>
                  <a:pt x="711438" y="666433"/>
                </a:lnTo>
                <a:lnTo>
                  <a:pt x="718415" y="668338"/>
                </a:lnTo>
                <a:lnTo>
                  <a:pt x="724758" y="670878"/>
                </a:lnTo>
                <a:lnTo>
                  <a:pt x="731418" y="673418"/>
                </a:lnTo>
                <a:lnTo>
                  <a:pt x="737761" y="676276"/>
                </a:lnTo>
                <a:lnTo>
                  <a:pt x="744421" y="679133"/>
                </a:lnTo>
                <a:lnTo>
                  <a:pt x="750446" y="682308"/>
                </a:lnTo>
                <a:lnTo>
                  <a:pt x="763132" y="688976"/>
                </a:lnTo>
                <a:lnTo>
                  <a:pt x="775500" y="696596"/>
                </a:lnTo>
                <a:lnTo>
                  <a:pt x="787235" y="704533"/>
                </a:lnTo>
                <a:lnTo>
                  <a:pt x="798652" y="713423"/>
                </a:lnTo>
                <a:lnTo>
                  <a:pt x="809435" y="722631"/>
                </a:lnTo>
                <a:lnTo>
                  <a:pt x="819900" y="732791"/>
                </a:lnTo>
                <a:lnTo>
                  <a:pt x="830049" y="743586"/>
                </a:lnTo>
                <a:lnTo>
                  <a:pt x="839880" y="754698"/>
                </a:lnTo>
                <a:lnTo>
                  <a:pt x="849394" y="766446"/>
                </a:lnTo>
                <a:lnTo>
                  <a:pt x="858274" y="778511"/>
                </a:lnTo>
                <a:lnTo>
                  <a:pt x="866520" y="791211"/>
                </a:lnTo>
                <a:lnTo>
                  <a:pt x="874449" y="804546"/>
                </a:lnTo>
                <a:lnTo>
                  <a:pt x="881743" y="818198"/>
                </a:lnTo>
                <a:lnTo>
                  <a:pt x="888403" y="832168"/>
                </a:lnTo>
                <a:lnTo>
                  <a:pt x="894746" y="847091"/>
                </a:lnTo>
                <a:lnTo>
                  <a:pt x="900137" y="861696"/>
                </a:lnTo>
                <a:lnTo>
                  <a:pt x="905529" y="876936"/>
                </a:lnTo>
                <a:lnTo>
                  <a:pt x="909651" y="892811"/>
                </a:lnTo>
                <a:lnTo>
                  <a:pt x="913457" y="908686"/>
                </a:lnTo>
                <a:lnTo>
                  <a:pt x="916946" y="924878"/>
                </a:lnTo>
                <a:lnTo>
                  <a:pt x="919166" y="941706"/>
                </a:lnTo>
                <a:lnTo>
                  <a:pt x="921068" y="958533"/>
                </a:lnTo>
                <a:lnTo>
                  <a:pt x="922020" y="975678"/>
                </a:lnTo>
                <a:lnTo>
                  <a:pt x="922337" y="992823"/>
                </a:lnTo>
                <a:lnTo>
                  <a:pt x="922337" y="1002031"/>
                </a:lnTo>
                <a:lnTo>
                  <a:pt x="922020" y="1010921"/>
                </a:lnTo>
                <a:lnTo>
                  <a:pt x="921386" y="1019811"/>
                </a:lnTo>
                <a:lnTo>
                  <a:pt x="920434" y="1028384"/>
                </a:lnTo>
                <a:lnTo>
                  <a:pt x="919483" y="1037274"/>
                </a:lnTo>
                <a:lnTo>
                  <a:pt x="918214" y="1045846"/>
                </a:lnTo>
                <a:lnTo>
                  <a:pt x="916628" y="1054419"/>
                </a:lnTo>
                <a:lnTo>
                  <a:pt x="915043" y="1062674"/>
                </a:lnTo>
                <a:lnTo>
                  <a:pt x="912823" y="1070929"/>
                </a:lnTo>
                <a:lnTo>
                  <a:pt x="910603" y="1079501"/>
                </a:lnTo>
                <a:lnTo>
                  <a:pt x="908383" y="1087756"/>
                </a:lnTo>
                <a:lnTo>
                  <a:pt x="906163" y="1095694"/>
                </a:lnTo>
                <a:lnTo>
                  <a:pt x="903309" y="1103631"/>
                </a:lnTo>
                <a:lnTo>
                  <a:pt x="900137" y="1111569"/>
                </a:lnTo>
                <a:lnTo>
                  <a:pt x="897283" y="1119189"/>
                </a:lnTo>
                <a:lnTo>
                  <a:pt x="894111" y="1126809"/>
                </a:lnTo>
                <a:lnTo>
                  <a:pt x="887134" y="1141731"/>
                </a:lnTo>
                <a:lnTo>
                  <a:pt x="879523" y="1156336"/>
                </a:lnTo>
                <a:lnTo>
                  <a:pt x="871277" y="1170624"/>
                </a:lnTo>
                <a:lnTo>
                  <a:pt x="862714" y="1184276"/>
                </a:lnTo>
                <a:lnTo>
                  <a:pt x="853517" y="1197611"/>
                </a:lnTo>
                <a:lnTo>
                  <a:pt x="843686" y="1209994"/>
                </a:lnTo>
                <a:lnTo>
                  <a:pt x="833854" y="1222376"/>
                </a:lnTo>
                <a:lnTo>
                  <a:pt x="823389" y="1233806"/>
                </a:lnTo>
                <a:lnTo>
                  <a:pt x="812606" y="1244919"/>
                </a:lnTo>
                <a:lnTo>
                  <a:pt x="801823" y="1255396"/>
                </a:lnTo>
                <a:lnTo>
                  <a:pt x="790406" y="1265239"/>
                </a:lnTo>
                <a:lnTo>
                  <a:pt x="778989" y="1274446"/>
                </a:lnTo>
                <a:lnTo>
                  <a:pt x="767255" y="1282701"/>
                </a:lnTo>
                <a:lnTo>
                  <a:pt x="755521" y="1290956"/>
                </a:lnTo>
                <a:lnTo>
                  <a:pt x="743786" y="1298259"/>
                </a:lnTo>
                <a:lnTo>
                  <a:pt x="732052" y="1304609"/>
                </a:lnTo>
                <a:lnTo>
                  <a:pt x="720318" y="1310641"/>
                </a:lnTo>
                <a:lnTo>
                  <a:pt x="708584" y="1315721"/>
                </a:lnTo>
                <a:lnTo>
                  <a:pt x="696849" y="1320166"/>
                </a:lnTo>
                <a:lnTo>
                  <a:pt x="685432" y="1323659"/>
                </a:lnTo>
                <a:lnTo>
                  <a:pt x="674015" y="1326516"/>
                </a:lnTo>
                <a:lnTo>
                  <a:pt x="662915" y="1328421"/>
                </a:lnTo>
                <a:lnTo>
                  <a:pt x="657207" y="1329374"/>
                </a:lnTo>
                <a:lnTo>
                  <a:pt x="652132" y="1329691"/>
                </a:lnTo>
                <a:lnTo>
                  <a:pt x="646424" y="1330009"/>
                </a:lnTo>
                <a:lnTo>
                  <a:pt x="641349" y="1330326"/>
                </a:lnTo>
                <a:lnTo>
                  <a:pt x="635958" y="1330009"/>
                </a:lnTo>
                <a:lnTo>
                  <a:pt x="630884" y="1329691"/>
                </a:lnTo>
                <a:lnTo>
                  <a:pt x="625492" y="1329374"/>
                </a:lnTo>
                <a:lnTo>
                  <a:pt x="620101" y="1328421"/>
                </a:lnTo>
                <a:lnTo>
                  <a:pt x="609001" y="1326516"/>
                </a:lnTo>
                <a:lnTo>
                  <a:pt x="597584" y="1323659"/>
                </a:lnTo>
                <a:lnTo>
                  <a:pt x="585850" y="1320166"/>
                </a:lnTo>
                <a:lnTo>
                  <a:pt x="574433" y="1315721"/>
                </a:lnTo>
                <a:lnTo>
                  <a:pt x="562698" y="1310641"/>
                </a:lnTo>
                <a:lnTo>
                  <a:pt x="550647" y="1304609"/>
                </a:lnTo>
                <a:lnTo>
                  <a:pt x="538913" y="1298259"/>
                </a:lnTo>
                <a:lnTo>
                  <a:pt x="527179" y="1290956"/>
                </a:lnTo>
                <a:lnTo>
                  <a:pt x="515444" y="1282701"/>
                </a:lnTo>
                <a:lnTo>
                  <a:pt x="503710" y="1274446"/>
                </a:lnTo>
                <a:lnTo>
                  <a:pt x="492293" y="1265239"/>
                </a:lnTo>
                <a:lnTo>
                  <a:pt x="481193" y="1255396"/>
                </a:lnTo>
                <a:lnTo>
                  <a:pt x="470093" y="1244919"/>
                </a:lnTo>
                <a:lnTo>
                  <a:pt x="459310" y="1233806"/>
                </a:lnTo>
                <a:lnTo>
                  <a:pt x="448845" y="1222376"/>
                </a:lnTo>
                <a:lnTo>
                  <a:pt x="438696" y="1209994"/>
                </a:lnTo>
                <a:lnTo>
                  <a:pt x="429499" y="1197611"/>
                </a:lnTo>
                <a:lnTo>
                  <a:pt x="419985" y="1184276"/>
                </a:lnTo>
                <a:lnTo>
                  <a:pt x="411422" y="1170624"/>
                </a:lnTo>
                <a:lnTo>
                  <a:pt x="403176" y="1156336"/>
                </a:lnTo>
                <a:lnTo>
                  <a:pt x="395565" y="1141731"/>
                </a:lnTo>
                <a:lnTo>
                  <a:pt x="388588" y="1126809"/>
                </a:lnTo>
                <a:lnTo>
                  <a:pt x="385416" y="1119189"/>
                </a:lnTo>
                <a:lnTo>
                  <a:pt x="382245" y="1111569"/>
                </a:lnTo>
                <a:lnTo>
                  <a:pt x="379390" y="1103631"/>
                </a:lnTo>
                <a:lnTo>
                  <a:pt x="376853" y="1095694"/>
                </a:lnTo>
                <a:lnTo>
                  <a:pt x="374316" y="1087756"/>
                </a:lnTo>
                <a:lnTo>
                  <a:pt x="372096" y="1079501"/>
                </a:lnTo>
                <a:lnTo>
                  <a:pt x="369559" y="1070929"/>
                </a:lnTo>
                <a:lnTo>
                  <a:pt x="367656" y="1062674"/>
                </a:lnTo>
                <a:lnTo>
                  <a:pt x="366071" y="1054419"/>
                </a:lnTo>
                <a:lnTo>
                  <a:pt x="364485" y="1045846"/>
                </a:lnTo>
                <a:lnTo>
                  <a:pt x="363216" y="1037274"/>
                </a:lnTo>
                <a:lnTo>
                  <a:pt x="362265" y="1028384"/>
                </a:lnTo>
                <a:lnTo>
                  <a:pt x="361313" y="1019811"/>
                </a:lnTo>
                <a:lnTo>
                  <a:pt x="360996" y="1010921"/>
                </a:lnTo>
                <a:lnTo>
                  <a:pt x="360362" y="1002031"/>
                </a:lnTo>
                <a:lnTo>
                  <a:pt x="360362" y="992823"/>
                </a:lnTo>
                <a:lnTo>
                  <a:pt x="360679" y="975678"/>
                </a:lnTo>
                <a:lnTo>
                  <a:pt x="361948" y="958533"/>
                </a:lnTo>
                <a:lnTo>
                  <a:pt x="363533" y="941706"/>
                </a:lnTo>
                <a:lnTo>
                  <a:pt x="366071" y="924878"/>
                </a:lnTo>
                <a:lnTo>
                  <a:pt x="368925" y="908686"/>
                </a:lnTo>
                <a:lnTo>
                  <a:pt x="373048" y="892811"/>
                </a:lnTo>
                <a:lnTo>
                  <a:pt x="377171" y="876936"/>
                </a:lnTo>
                <a:lnTo>
                  <a:pt x="382245" y="861696"/>
                </a:lnTo>
                <a:lnTo>
                  <a:pt x="387953" y="847091"/>
                </a:lnTo>
                <a:lnTo>
                  <a:pt x="393979" y="832168"/>
                </a:lnTo>
                <a:lnTo>
                  <a:pt x="400956" y="818198"/>
                </a:lnTo>
                <a:lnTo>
                  <a:pt x="408568" y="804546"/>
                </a:lnTo>
                <a:lnTo>
                  <a:pt x="416179" y="791211"/>
                </a:lnTo>
                <a:lnTo>
                  <a:pt x="424425" y="778511"/>
                </a:lnTo>
                <a:lnTo>
                  <a:pt x="433305" y="766446"/>
                </a:lnTo>
                <a:lnTo>
                  <a:pt x="442819" y="754698"/>
                </a:lnTo>
                <a:lnTo>
                  <a:pt x="452650" y="743586"/>
                </a:lnTo>
                <a:lnTo>
                  <a:pt x="462482" y="732791"/>
                </a:lnTo>
                <a:lnTo>
                  <a:pt x="473264" y="722631"/>
                </a:lnTo>
                <a:lnTo>
                  <a:pt x="484047" y="713423"/>
                </a:lnTo>
                <a:lnTo>
                  <a:pt x="495464" y="704533"/>
                </a:lnTo>
                <a:lnTo>
                  <a:pt x="507516" y="696596"/>
                </a:lnTo>
                <a:lnTo>
                  <a:pt x="519567" y="688976"/>
                </a:lnTo>
                <a:lnTo>
                  <a:pt x="531936" y="682308"/>
                </a:lnTo>
                <a:lnTo>
                  <a:pt x="538278" y="679133"/>
                </a:lnTo>
                <a:lnTo>
                  <a:pt x="544938" y="676276"/>
                </a:lnTo>
                <a:lnTo>
                  <a:pt x="551281" y="673418"/>
                </a:lnTo>
                <a:lnTo>
                  <a:pt x="557941" y="670878"/>
                </a:lnTo>
                <a:lnTo>
                  <a:pt x="564284" y="668338"/>
                </a:lnTo>
                <a:lnTo>
                  <a:pt x="571261" y="666433"/>
                </a:lnTo>
                <a:lnTo>
                  <a:pt x="577921" y="664211"/>
                </a:lnTo>
                <a:lnTo>
                  <a:pt x="584898" y="662623"/>
                </a:lnTo>
                <a:lnTo>
                  <a:pt x="591875" y="661036"/>
                </a:lnTo>
                <a:lnTo>
                  <a:pt x="598535" y="659766"/>
                </a:lnTo>
                <a:lnTo>
                  <a:pt x="605830" y="658178"/>
                </a:lnTo>
                <a:lnTo>
                  <a:pt x="612490" y="657226"/>
                </a:lnTo>
                <a:lnTo>
                  <a:pt x="619784" y="656591"/>
                </a:lnTo>
                <a:lnTo>
                  <a:pt x="627078" y="655956"/>
                </a:lnTo>
                <a:lnTo>
                  <a:pt x="634055" y="655638"/>
                </a:lnTo>
                <a:close/>
                <a:moveTo>
                  <a:pt x="1604962" y="463550"/>
                </a:moveTo>
                <a:lnTo>
                  <a:pt x="1776412" y="463550"/>
                </a:lnTo>
                <a:lnTo>
                  <a:pt x="1776412" y="1252538"/>
                </a:lnTo>
                <a:lnTo>
                  <a:pt x="1604962" y="1252538"/>
                </a:lnTo>
                <a:lnTo>
                  <a:pt x="1604962" y="463550"/>
                </a:lnTo>
                <a:close/>
                <a:moveTo>
                  <a:pt x="0" y="0"/>
                </a:moveTo>
                <a:lnTo>
                  <a:pt x="2125663" y="0"/>
                </a:lnTo>
                <a:lnTo>
                  <a:pt x="2125663" y="171553"/>
                </a:lnTo>
                <a:lnTo>
                  <a:pt x="2039621" y="171553"/>
                </a:lnTo>
                <a:lnTo>
                  <a:pt x="2039621" y="1577975"/>
                </a:lnTo>
                <a:lnTo>
                  <a:pt x="1252220" y="1577975"/>
                </a:lnTo>
                <a:lnTo>
                  <a:pt x="1252220" y="1449310"/>
                </a:lnTo>
                <a:lnTo>
                  <a:pt x="1911033" y="1449310"/>
                </a:lnTo>
                <a:lnTo>
                  <a:pt x="1911033" y="171553"/>
                </a:lnTo>
                <a:lnTo>
                  <a:pt x="195263" y="171553"/>
                </a:lnTo>
                <a:lnTo>
                  <a:pt x="195263" y="1249164"/>
                </a:lnTo>
                <a:lnTo>
                  <a:pt x="66675" y="1249164"/>
                </a:lnTo>
                <a:lnTo>
                  <a:pt x="66675" y="171553"/>
                </a:lnTo>
                <a:lnTo>
                  <a:pt x="0" y="171553"/>
                </a:lnTo>
                <a:lnTo>
                  <a:pt x="0" y="0"/>
                </a:lnTo>
                <a:close/>
              </a:path>
            </a:pathLst>
          </a:custGeom>
          <a:solidFill>
            <a:schemeClr val="bg1"/>
          </a:solidFill>
          <a:ln>
            <a:noFill/>
          </a:ln>
          <a:effectLst>
            <a:outerShdw blurRad="50800" dist="38100" dir="2700000" algn="tl" rotWithShape="0">
              <a:prstClr val="black">
                <a:alpha val="40000"/>
              </a:prstClr>
            </a:outerShdw>
          </a:effectLst>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1C666E"/>
              </a:solidFill>
              <a:ea typeface="宋体" panose="02010600030101010101" pitchFamily="2" charset="-122"/>
            </a:endParaRPr>
          </a:p>
        </p:txBody>
      </p:sp>
      <p:sp>
        <p:nvSpPr>
          <p:cNvPr id="32" name="文本框 9"/>
          <p:cNvSpPr txBox="1"/>
          <p:nvPr/>
        </p:nvSpPr>
        <p:spPr>
          <a:xfrm>
            <a:off x="841003" y="202431"/>
            <a:ext cx="1368152" cy="346249"/>
          </a:xfrm>
          <a:prstGeom prst="rect">
            <a:avLst/>
          </a:prstGeom>
          <a:noFill/>
        </p:spPr>
        <p:txBody>
          <a:bodyPr wrap="square" lIns="68580" tIns="34290" rIns="68580" bIns="34290" rtlCol="0">
            <a:spAutoFit/>
          </a:bodyPr>
          <a:lstStyle/>
          <a:p>
            <a:pPr marL="0" lvl="1"/>
            <a:r>
              <a:rPr lang="zh-CN" altLang="en-US" dirty="0" smtClean="0">
                <a:solidFill>
                  <a:srgbClr val="2F5EB0"/>
                </a:solidFill>
                <a:latin typeface="微软雅黑" pitchFamily="34" charset="-122"/>
                <a:ea typeface="微软雅黑" pitchFamily="34" charset="-122"/>
              </a:rPr>
              <a:t>重点项目</a:t>
            </a:r>
            <a:endParaRPr lang="zh-CN" altLang="en-US" dirty="0">
              <a:solidFill>
                <a:srgbClr val="2F5EB0"/>
              </a:solidFill>
              <a:latin typeface="微软雅黑" pitchFamily="34" charset="-122"/>
              <a:ea typeface="微软雅黑" pitchFamily="34" charset="-122"/>
            </a:endParaRPr>
          </a:p>
        </p:txBody>
      </p:sp>
      <p:cxnSp>
        <p:nvCxnSpPr>
          <p:cNvPr id="14" name="肘形连接符 13"/>
          <p:cNvCxnSpPr/>
          <p:nvPr/>
        </p:nvCxnSpPr>
        <p:spPr>
          <a:xfrm flipV="1">
            <a:off x="3707737" y="2036927"/>
            <a:ext cx="2909448" cy="757210"/>
          </a:xfrm>
          <a:prstGeom prst="bentConnector3">
            <a:avLst>
              <a:gd name="adj1" fmla="val 62381"/>
            </a:avLst>
          </a:prstGeom>
          <a:ln w="9525" cap="rnd">
            <a:solidFill>
              <a:schemeClr val="tx1">
                <a:lumMod val="50000"/>
                <a:lumOff val="50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15" name="肘形连接符 14"/>
          <p:cNvCxnSpPr/>
          <p:nvPr/>
        </p:nvCxnSpPr>
        <p:spPr>
          <a:xfrm>
            <a:off x="3707737" y="3113636"/>
            <a:ext cx="3096344" cy="812358"/>
          </a:xfrm>
          <a:prstGeom prst="bentConnector3">
            <a:avLst>
              <a:gd name="adj1" fmla="val 50000"/>
            </a:avLst>
          </a:prstGeom>
          <a:ln w="9525">
            <a:solidFill>
              <a:schemeClr val="tx1">
                <a:lumMod val="50000"/>
                <a:lumOff val="50000"/>
              </a:schemeClr>
            </a:solidFill>
            <a:prstDash val="solid"/>
          </a:ln>
        </p:spPr>
        <p:style>
          <a:lnRef idx="1">
            <a:schemeClr val="accent1"/>
          </a:lnRef>
          <a:fillRef idx="0">
            <a:schemeClr val="accent1"/>
          </a:fillRef>
          <a:effectRef idx="0">
            <a:schemeClr val="accent1"/>
          </a:effectRef>
          <a:fontRef idx="minor">
            <a:schemeClr val="tx1"/>
          </a:fontRef>
        </p:style>
      </p:cxnSp>
      <p:sp>
        <p:nvSpPr>
          <p:cNvPr id="16" name="椭圆 15"/>
          <p:cNvSpPr/>
          <p:nvPr/>
        </p:nvSpPr>
        <p:spPr>
          <a:xfrm>
            <a:off x="6617185" y="1702605"/>
            <a:ext cx="546935" cy="546935"/>
          </a:xfrm>
          <a:prstGeom prst="ellipse">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方正兰亭黑简体" panose="02000000000000000000" pitchFamily="2" charset="-122"/>
              <a:ea typeface="方正兰亭黑简体" panose="02000000000000000000" pitchFamily="2" charset="-122"/>
            </a:endParaRPr>
          </a:p>
        </p:txBody>
      </p:sp>
      <p:sp>
        <p:nvSpPr>
          <p:cNvPr id="17" name="标题 4"/>
          <p:cNvSpPr txBox="1">
            <a:spLocks/>
          </p:cNvSpPr>
          <p:nvPr/>
        </p:nvSpPr>
        <p:spPr>
          <a:xfrm>
            <a:off x="6646314" y="1797178"/>
            <a:ext cx="517805" cy="360041"/>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1800" b="1" dirty="0" smtClean="0">
                <a:solidFill>
                  <a:schemeClr val="bg1"/>
                </a:solidFill>
                <a:latin typeface="方正兰亭黑简体" panose="02000000000000000000" pitchFamily="2" charset="-122"/>
                <a:ea typeface="方正兰亭黑简体" panose="02000000000000000000" pitchFamily="2" charset="-122"/>
              </a:rPr>
              <a:t>01</a:t>
            </a:r>
          </a:p>
        </p:txBody>
      </p:sp>
      <p:cxnSp>
        <p:nvCxnSpPr>
          <p:cNvPr id="18" name="肘形连接符 17"/>
          <p:cNvCxnSpPr/>
          <p:nvPr/>
        </p:nvCxnSpPr>
        <p:spPr>
          <a:xfrm flipV="1">
            <a:off x="4326681" y="3024726"/>
            <a:ext cx="3010585" cy="777523"/>
          </a:xfrm>
          <a:prstGeom prst="bentConnector3">
            <a:avLst>
              <a:gd name="adj1" fmla="val 50000"/>
            </a:avLst>
          </a:prstGeom>
          <a:ln w="9525">
            <a:solidFill>
              <a:schemeClr val="tx1">
                <a:lumMod val="50000"/>
                <a:lumOff val="50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19" name="肘形连接符 18"/>
          <p:cNvCxnSpPr/>
          <p:nvPr/>
        </p:nvCxnSpPr>
        <p:spPr>
          <a:xfrm>
            <a:off x="4283801" y="4101478"/>
            <a:ext cx="3096344" cy="812358"/>
          </a:xfrm>
          <a:prstGeom prst="bentConnector3">
            <a:avLst>
              <a:gd name="adj1" fmla="val 55369"/>
            </a:avLst>
          </a:prstGeom>
          <a:ln w="9525">
            <a:solidFill>
              <a:schemeClr val="tx1">
                <a:lumMod val="50000"/>
                <a:lumOff val="50000"/>
              </a:schemeClr>
            </a:solidFill>
            <a:prstDash val="solid"/>
          </a:ln>
        </p:spPr>
        <p:style>
          <a:lnRef idx="1">
            <a:schemeClr val="accent1"/>
          </a:lnRef>
          <a:fillRef idx="0">
            <a:schemeClr val="accent1"/>
          </a:fillRef>
          <a:effectRef idx="0">
            <a:schemeClr val="accent1"/>
          </a:effectRef>
          <a:fontRef idx="minor">
            <a:schemeClr val="tx1"/>
          </a:fontRef>
        </p:style>
      </p:cxnSp>
      <p:sp>
        <p:nvSpPr>
          <p:cNvPr id="20" name="椭圆 19"/>
          <p:cNvSpPr/>
          <p:nvPr/>
        </p:nvSpPr>
        <p:spPr>
          <a:xfrm>
            <a:off x="7337266" y="2710717"/>
            <a:ext cx="546935" cy="546935"/>
          </a:xfrm>
          <a:prstGeom prst="ellipse">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方正兰亭黑简体" panose="02000000000000000000" pitchFamily="2" charset="-122"/>
              <a:ea typeface="方正兰亭黑简体" panose="02000000000000000000" pitchFamily="2" charset="-122"/>
            </a:endParaRPr>
          </a:p>
        </p:txBody>
      </p:sp>
      <p:sp>
        <p:nvSpPr>
          <p:cNvPr id="21" name="标题 4"/>
          <p:cNvSpPr txBox="1">
            <a:spLocks/>
          </p:cNvSpPr>
          <p:nvPr/>
        </p:nvSpPr>
        <p:spPr>
          <a:xfrm>
            <a:off x="7366395" y="2805290"/>
            <a:ext cx="517805" cy="360041"/>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1800" b="1" dirty="0" smtClean="0">
                <a:solidFill>
                  <a:schemeClr val="bg1"/>
                </a:solidFill>
                <a:latin typeface="方正兰亭黑简体" panose="02000000000000000000" pitchFamily="2" charset="-122"/>
                <a:ea typeface="方正兰亭黑简体" panose="02000000000000000000" pitchFamily="2" charset="-122"/>
              </a:rPr>
              <a:t>02</a:t>
            </a:r>
          </a:p>
        </p:txBody>
      </p:sp>
      <p:sp>
        <p:nvSpPr>
          <p:cNvPr id="22" name="椭圆 21"/>
          <p:cNvSpPr/>
          <p:nvPr/>
        </p:nvSpPr>
        <p:spPr>
          <a:xfrm>
            <a:off x="6545178" y="3617692"/>
            <a:ext cx="546935" cy="546935"/>
          </a:xfrm>
          <a:prstGeom prst="ellipse">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方正兰亭黑简体" panose="02000000000000000000" pitchFamily="2" charset="-122"/>
              <a:ea typeface="方正兰亭黑简体" panose="02000000000000000000" pitchFamily="2" charset="-122"/>
            </a:endParaRPr>
          </a:p>
        </p:txBody>
      </p:sp>
      <p:sp>
        <p:nvSpPr>
          <p:cNvPr id="23" name="标题 4"/>
          <p:cNvSpPr txBox="1">
            <a:spLocks/>
          </p:cNvSpPr>
          <p:nvPr/>
        </p:nvSpPr>
        <p:spPr>
          <a:xfrm>
            <a:off x="6574307" y="3712265"/>
            <a:ext cx="517805" cy="360041"/>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1800" b="1" dirty="0" smtClean="0">
                <a:solidFill>
                  <a:schemeClr val="bg1"/>
                </a:solidFill>
                <a:latin typeface="方正兰亭黑简体" panose="02000000000000000000" pitchFamily="2" charset="-122"/>
                <a:ea typeface="方正兰亭黑简体" panose="02000000000000000000" pitchFamily="2" charset="-122"/>
              </a:rPr>
              <a:t>03</a:t>
            </a:r>
          </a:p>
        </p:txBody>
      </p:sp>
      <p:sp>
        <p:nvSpPr>
          <p:cNvPr id="24" name="椭圆 23"/>
          <p:cNvSpPr/>
          <p:nvPr/>
        </p:nvSpPr>
        <p:spPr>
          <a:xfrm>
            <a:off x="7265258" y="4625804"/>
            <a:ext cx="546935" cy="546935"/>
          </a:xfrm>
          <a:prstGeom prst="ellipse">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方正兰亭黑简体" panose="02000000000000000000" pitchFamily="2" charset="-122"/>
              <a:ea typeface="方正兰亭黑简体" panose="02000000000000000000" pitchFamily="2" charset="-122"/>
            </a:endParaRPr>
          </a:p>
        </p:txBody>
      </p:sp>
      <p:sp>
        <p:nvSpPr>
          <p:cNvPr id="25" name="标题 4"/>
          <p:cNvSpPr txBox="1">
            <a:spLocks/>
          </p:cNvSpPr>
          <p:nvPr/>
        </p:nvSpPr>
        <p:spPr>
          <a:xfrm>
            <a:off x="7294387" y="4720377"/>
            <a:ext cx="517805" cy="360041"/>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1800" b="1" dirty="0" smtClean="0">
                <a:solidFill>
                  <a:schemeClr val="bg1"/>
                </a:solidFill>
                <a:latin typeface="方正兰亭黑简体" panose="02000000000000000000" pitchFamily="2" charset="-122"/>
                <a:ea typeface="方正兰亭黑简体" panose="02000000000000000000" pitchFamily="2" charset="-122"/>
              </a:rPr>
              <a:t>04</a:t>
            </a:r>
          </a:p>
        </p:txBody>
      </p:sp>
      <p:sp>
        <p:nvSpPr>
          <p:cNvPr id="26" name="Freeform 9"/>
          <p:cNvSpPr>
            <a:spLocks/>
          </p:cNvSpPr>
          <p:nvPr/>
        </p:nvSpPr>
        <p:spPr bwMode="auto">
          <a:xfrm flipH="1">
            <a:off x="1633091" y="2321548"/>
            <a:ext cx="2952328" cy="1843589"/>
          </a:xfrm>
          <a:custGeom>
            <a:avLst/>
            <a:gdLst>
              <a:gd name="T0" fmla="*/ 262 w 320"/>
              <a:gd name="T1" fmla="*/ 70 h 200"/>
              <a:gd name="T2" fmla="*/ 163 w 320"/>
              <a:gd name="T3" fmla="*/ 0 h 200"/>
              <a:gd name="T4" fmla="*/ 63 w 320"/>
              <a:gd name="T5" fmla="*/ 94 h 200"/>
              <a:gd name="T6" fmla="*/ 54 w 320"/>
              <a:gd name="T7" fmla="*/ 93 h 200"/>
              <a:gd name="T8" fmla="*/ 0 w 320"/>
              <a:gd name="T9" fmla="*/ 146 h 200"/>
              <a:gd name="T10" fmla="*/ 43 w 320"/>
              <a:gd name="T11" fmla="*/ 200 h 200"/>
              <a:gd name="T12" fmla="*/ 251 w 320"/>
              <a:gd name="T13" fmla="*/ 200 h 200"/>
              <a:gd name="T14" fmla="*/ 320 w 320"/>
              <a:gd name="T15" fmla="*/ 134 h 200"/>
              <a:gd name="T16" fmla="*/ 262 w 320"/>
              <a:gd name="T17" fmla="*/ 70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20" h="200">
                <a:moveTo>
                  <a:pt x="262" y="70"/>
                </a:moveTo>
                <a:cubicBezTo>
                  <a:pt x="249" y="29"/>
                  <a:pt x="209" y="0"/>
                  <a:pt x="163" y="0"/>
                </a:cubicBezTo>
                <a:cubicBezTo>
                  <a:pt x="108" y="0"/>
                  <a:pt x="66" y="41"/>
                  <a:pt x="63" y="94"/>
                </a:cubicBezTo>
                <a:cubicBezTo>
                  <a:pt x="60" y="94"/>
                  <a:pt x="57" y="93"/>
                  <a:pt x="54" y="93"/>
                </a:cubicBezTo>
                <a:cubicBezTo>
                  <a:pt x="24" y="93"/>
                  <a:pt x="0" y="117"/>
                  <a:pt x="0" y="146"/>
                </a:cubicBezTo>
                <a:cubicBezTo>
                  <a:pt x="0" y="171"/>
                  <a:pt x="19" y="195"/>
                  <a:pt x="43" y="200"/>
                </a:cubicBezTo>
                <a:cubicBezTo>
                  <a:pt x="251" y="200"/>
                  <a:pt x="251" y="200"/>
                  <a:pt x="251" y="200"/>
                </a:cubicBezTo>
                <a:cubicBezTo>
                  <a:pt x="287" y="200"/>
                  <a:pt x="320" y="170"/>
                  <a:pt x="320" y="134"/>
                </a:cubicBezTo>
                <a:cubicBezTo>
                  <a:pt x="320" y="101"/>
                  <a:pt x="295" y="74"/>
                  <a:pt x="262" y="70"/>
                </a:cubicBezTo>
                <a:close/>
              </a:path>
            </a:pathLst>
          </a:custGeom>
          <a:solidFill>
            <a:srgbClr val="2F5EB0"/>
          </a:solidFill>
          <a:ln>
            <a:noFill/>
          </a:ln>
          <a:effectLst>
            <a:innerShdw blurRad="63500" dist="50800" dir="13500000">
              <a:prstClr val="black">
                <a:alpha val="50000"/>
              </a:prstClr>
            </a:innerShdw>
          </a:effectLst>
          <a:extLst/>
        </p:spPr>
        <p:txBody>
          <a:bodyPr vert="horz" wrap="square" lIns="75520" tIns="37760" rIns="75520" bIns="377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755203">
              <a:defRPr/>
            </a:pPr>
            <a:endParaRPr lang="zh-CN" altLang="en-US" sz="1500">
              <a:solidFill>
                <a:sysClr val="windowText" lastClr="000000"/>
              </a:solidFill>
              <a:latin typeface="Calibri"/>
              <a:ea typeface="宋体"/>
            </a:endParaRPr>
          </a:p>
        </p:txBody>
      </p:sp>
      <p:sp>
        <p:nvSpPr>
          <p:cNvPr id="33" name="KSO_Shape"/>
          <p:cNvSpPr>
            <a:spLocks/>
          </p:cNvSpPr>
          <p:nvPr/>
        </p:nvSpPr>
        <p:spPr bwMode="auto">
          <a:xfrm>
            <a:off x="2669673" y="2926171"/>
            <a:ext cx="634342" cy="634342"/>
          </a:xfrm>
          <a:custGeom>
            <a:avLst/>
            <a:gdLst>
              <a:gd name="T0" fmla="*/ 984018 w 1589088"/>
              <a:gd name="T1" fmla="*/ 589506 h 1589088"/>
              <a:gd name="T2" fmla="*/ 955171 w 1589088"/>
              <a:gd name="T3" fmla="*/ 645802 h 1589088"/>
              <a:gd name="T4" fmla="*/ 898294 w 1589088"/>
              <a:gd name="T5" fmla="*/ 673272 h 1589088"/>
              <a:gd name="T6" fmla="*/ 881422 w 1589088"/>
              <a:gd name="T7" fmla="*/ 964824 h 1589088"/>
              <a:gd name="T8" fmla="*/ 873530 w 1589088"/>
              <a:gd name="T9" fmla="*/ 1040159 h 1589088"/>
              <a:gd name="T10" fmla="*/ 824817 w 1589088"/>
              <a:gd name="T11" fmla="*/ 1084490 h 1589088"/>
              <a:gd name="T12" fmla="*/ 756238 w 1589088"/>
              <a:gd name="T13" fmla="*/ 1088026 h 1589088"/>
              <a:gd name="T14" fmla="*/ 703444 w 1589088"/>
              <a:gd name="T15" fmla="*/ 1048590 h 1589088"/>
              <a:gd name="T16" fmla="*/ 686571 w 1589088"/>
              <a:gd name="T17" fmla="*/ 985493 h 1589088"/>
              <a:gd name="T18" fmla="*/ 486007 w 1589088"/>
              <a:gd name="T19" fmla="*/ 893024 h 1589088"/>
              <a:gd name="T20" fmla="*/ 398106 w 1589088"/>
              <a:gd name="T21" fmla="*/ 820680 h 1589088"/>
              <a:gd name="T22" fmla="*/ 402189 w 1589088"/>
              <a:gd name="T23" fmla="*/ 755134 h 1589088"/>
              <a:gd name="T24" fmla="*/ 446547 w 1589088"/>
              <a:gd name="T25" fmla="*/ 706452 h 1589088"/>
              <a:gd name="T26" fmla="*/ 514037 w 1589088"/>
              <a:gd name="T27" fmla="*/ 696389 h 1589088"/>
              <a:gd name="T28" fmla="*/ 570641 w 1589088"/>
              <a:gd name="T29" fmla="*/ 730385 h 1589088"/>
              <a:gd name="T30" fmla="*/ 593501 w 1589088"/>
              <a:gd name="T31" fmla="*/ 794027 h 1589088"/>
              <a:gd name="T32" fmla="*/ 818558 w 1589088"/>
              <a:gd name="T33" fmla="*/ 648522 h 1589088"/>
              <a:gd name="T34" fmla="*/ 785901 w 1589088"/>
              <a:gd name="T35" fmla="*/ 575091 h 1589088"/>
              <a:gd name="T36" fmla="*/ 808761 w 1589088"/>
              <a:gd name="T37" fmla="*/ 511721 h 1589088"/>
              <a:gd name="T38" fmla="*/ 865365 w 1589088"/>
              <a:gd name="T39" fmla="*/ 477726 h 1589088"/>
              <a:gd name="T40" fmla="*/ 728574 w 1589088"/>
              <a:gd name="T41" fmla="*/ 144010 h 1589088"/>
              <a:gd name="T42" fmla="*/ 531280 w 1589088"/>
              <a:gd name="T43" fmla="*/ 182593 h 1589088"/>
              <a:gd name="T44" fmla="*/ 353281 w 1589088"/>
              <a:gd name="T45" fmla="*/ 288291 h 1589088"/>
              <a:gd name="T46" fmla="*/ 219577 w 1589088"/>
              <a:gd name="T47" fmla="*/ 451592 h 1589088"/>
              <a:gd name="T48" fmla="*/ 152454 w 1589088"/>
              <a:gd name="T49" fmla="*/ 642880 h 1589088"/>
              <a:gd name="T50" fmla="*/ 152454 w 1589088"/>
              <a:gd name="T51" fmla="*/ 843135 h 1589088"/>
              <a:gd name="T52" fmla="*/ 219577 w 1589088"/>
              <a:gd name="T53" fmla="*/ 1034422 h 1589088"/>
              <a:gd name="T54" fmla="*/ 353281 w 1589088"/>
              <a:gd name="T55" fmla="*/ 1197724 h 1589088"/>
              <a:gd name="T56" fmla="*/ 531280 w 1589088"/>
              <a:gd name="T57" fmla="*/ 1303421 h 1589088"/>
              <a:gd name="T58" fmla="*/ 728574 w 1589088"/>
              <a:gd name="T59" fmla="*/ 1341734 h 1589088"/>
              <a:gd name="T60" fmla="*/ 927227 w 1589088"/>
              <a:gd name="T61" fmla="*/ 1312931 h 1589088"/>
              <a:gd name="T62" fmla="*/ 1109302 w 1589088"/>
              <a:gd name="T63" fmla="*/ 1217015 h 1589088"/>
              <a:gd name="T64" fmla="*/ 1251431 w 1589088"/>
              <a:gd name="T65" fmla="*/ 1059964 h 1589088"/>
              <a:gd name="T66" fmla="*/ 1328065 w 1589088"/>
              <a:gd name="T67" fmla="*/ 871393 h 1589088"/>
              <a:gd name="T68" fmla="*/ 1337576 w 1589088"/>
              <a:gd name="T69" fmla="*/ 671410 h 1589088"/>
              <a:gd name="T70" fmla="*/ 1280237 w 1589088"/>
              <a:gd name="T71" fmla="*/ 477677 h 1589088"/>
              <a:gd name="T72" fmla="*/ 1155500 w 1589088"/>
              <a:gd name="T73" fmla="*/ 308670 h 1589088"/>
              <a:gd name="T74" fmla="*/ 981849 w 1589088"/>
              <a:gd name="T75" fmla="*/ 193462 h 1589088"/>
              <a:gd name="T76" fmla="*/ 785915 w 1589088"/>
              <a:gd name="T77" fmla="*/ 145640 h 1589088"/>
              <a:gd name="T78" fmla="*/ 902226 w 1589088"/>
              <a:gd name="T79" fmla="*/ 17390 h 1589088"/>
              <a:gd name="T80" fmla="*/ 1136207 w 1589088"/>
              <a:gd name="T81" fmla="*/ 112491 h 1589088"/>
              <a:gd name="T82" fmla="*/ 1320999 w 1589088"/>
              <a:gd name="T83" fmla="*/ 276063 h 1589088"/>
              <a:gd name="T84" fmla="*/ 1429702 w 1589088"/>
              <a:gd name="T85" fmla="*/ 459201 h 1589088"/>
              <a:gd name="T86" fmla="*/ 1481334 w 1589088"/>
              <a:gd name="T87" fmla="*/ 660270 h 1589088"/>
              <a:gd name="T88" fmla="*/ 1475356 w 1589088"/>
              <a:gd name="T89" fmla="*/ 866502 h 1589088"/>
              <a:gd name="T90" fmla="*/ 1412581 w 1589088"/>
              <a:gd name="T91" fmla="*/ 1064855 h 1589088"/>
              <a:gd name="T92" fmla="*/ 1892771 w 1589088"/>
              <a:gd name="T93" fmla="*/ 1636001 h 1589088"/>
              <a:gd name="T94" fmla="*/ 1896304 w 1589088"/>
              <a:gd name="T95" fmla="*/ 1759632 h 1589088"/>
              <a:gd name="T96" fmla="*/ 1783798 w 1589088"/>
              <a:gd name="T97" fmla="*/ 1885980 h 1589088"/>
              <a:gd name="T98" fmla="*/ 1662866 w 1589088"/>
              <a:gd name="T99" fmla="*/ 1900381 h 1589088"/>
              <a:gd name="T100" fmla="*/ 1104954 w 1589088"/>
              <a:gd name="T101" fmla="*/ 1391458 h 1589088"/>
              <a:gd name="T102" fmla="*/ 909835 w 1589088"/>
              <a:gd name="T103" fmla="*/ 1466451 h 1589088"/>
              <a:gd name="T104" fmla="*/ 704388 w 1589088"/>
              <a:gd name="T105" fmla="*/ 1484656 h 1589088"/>
              <a:gd name="T106" fmla="*/ 501116 w 1589088"/>
              <a:gd name="T107" fmla="*/ 1445528 h 1589088"/>
              <a:gd name="T108" fmla="*/ 313061 w 1589088"/>
              <a:gd name="T109" fmla="*/ 1349069 h 1589088"/>
              <a:gd name="T110" fmla="*/ 143758 w 1589088"/>
              <a:gd name="T111" fmla="*/ 1181965 h 1589088"/>
              <a:gd name="T112" fmla="*/ 30708 w 1589088"/>
              <a:gd name="T113" fmla="*/ 954538 h 1589088"/>
              <a:gd name="T114" fmla="*/ 815 w 1589088"/>
              <a:gd name="T115" fmla="*/ 707277 h 1589088"/>
              <a:gd name="T116" fmla="*/ 54351 w 1589088"/>
              <a:gd name="T117" fmla="*/ 463275 h 1589088"/>
              <a:gd name="T118" fmla="*/ 191315 w 1589088"/>
              <a:gd name="T119" fmla="*/ 245360 h 1589088"/>
              <a:gd name="T120" fmla="*/ 397577 w 1589088"/>
              <a:gd name="T121" fmla="*/ 85319 h 1589088"/>
              <a:gd name="T122" fmla="*/ 636177 w 1589088"/>
              <a:gd name="T123" fmla="*/ 7880 h 1589088"/>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1589088" h="1589088">
                <a:moveTo>
                  <a:pt x="916859" y="288925"/>
                </a:moveTo>
                <a:lnTo>
                  <a:pt x="954088" y="332030"/>
                </a:lnTo>
                <a:lnTo>
                  <a:pt x="816067" y="450682"/>
                </a:lnTo>
                <a:lnTo>
                  <a:pt x="817430" y="454085"/>
                </a:lnTo>
                <a:lnTo>
                  <a:pt x="818338" y="457488"/>
                </a:lnTo>
                <a:lnTo>
                  <a:pt x="819246" y="461118"/>
                </a:lnTo>
                <a:lnTo>
                  <a:pt x="820381" y="464748"/>
                </a:lnTo>
                <a:lnTo>
                  <a:pt x="820835" y="468378"/>
                </a:lnTo>
                <a:lnTo>
                  <a:pt x="821289" y="472008"/>
                </a:lnTo>
                <a:lnTo>
                  <a:pt x="821743" y="475865"/>
                </a:lnTo>
                <a:lnTo>
                  <a:pt x="821743" y="479722"/>
                </a:lnTo>
                <a:lnTo>
                  <a:pt x="821743" y="483805"/>
                </a:lnTo>
                <a:lnTo>
                  <a:pt x="821289" y="487662"/>
                </a:lnTo>
                <a:lnTo>
                  <a:pt x="820835" y="491746"/>
                </a:lnTo>
                <a:lnTo>
                  <a:pt x="820154" y="495602"/>
                </a:lnTo>
                <a:lnTo>
                  <a:pt x="819246" y="499459"/>
                </a:lnTo>
                <a:lnTo>
                  <a:pt x="818338" y="503089"/>
                </a:lnTo>
                <a:lnTo>
                  <a:pt x="816976" y="506946"/>
                </a:lnTo>
                <a:lnTo>
                  <a:pt x="815840" y="510349"/>
                </a:lnTo>
                <a:lnTo>
                  <a:pt x="814251" y="513979"/>
                </a:lnTo>
                <a:lnTo>
                  <a:pt x="812662" y="517382"/>
                </a:lnTo>
                <a:lnTo>
                  <a:pt x="810619" y="520785"/>
                </a:lnTo>
                <a:lnTo>
                  <a:pt x="808803" y="523961"/>
                </a:lnTo>
                <a:lnTo>
                  <a:pt x="806760" y="527137"/>
                </a:lnTo>
                <a:lnTo>
                  <a:pt x="804263" y="530313"/>
                </a:lnTo>
                <a:lnTo>
                  <a:pt x="801993" y="533036"/>
                </a:lnTo>
                <a:lnTo>
                  <a:pt x="799496" y="535985"/>
                </a:lnTo>
                <a:lnTo>
                  <a:pt x="796772" y="538707"/>
                </a:lnTo>
                <a:lnTo>
                  <a:pt x="794048" y="541203"/>
                </a:lnTo>
                <a:lnTo>
                  <a:pt x="791324" y="543698"/>
                </a:lnTo>
                <a:lnTo>
                  <a:pt x="788146" y="545967"/>
                </a:lnTo>
                <a:lnTo>
                  <a:pt x="785194" y="548009"/>
                </a:lnTo>
                <a:lnTo>
                  <a:pt x="781789" y="550051"/>
                </a:lnTo>
                <a:lnTo>
                  <a:pt x="778611" y="552093"/>
                </a:lnTo>
                <a:lnTo>
                  <a:pt x="775433" y="553908"/>
                </a:lnTo>
                <a:lnTo>
                  <a:pt x="771801" y="555496"/>
                </a:lnTo>
                <a:lnTo>
                  <a:pt x="768396" y="556857"/>
                </a:lnTo>
                <a:lnTo>
                  <a:pt x="764537" y="558218"/>
                </a:lnTo>
                <a:lnTo>
                  <a:pt x="760905" y="559352"/>
                </a:lnTo>
                <a:lnTo>
                  <a:pt x="757046" y="560260"/>
                </a:lnTo>
                <a:lnTo>
                  <a:pt x="753413" y="560940"/>
                </a:lnTo>
                <a:lnTo>
                  <a:pt x="749327" y="561621"/>
                </a:lnTo>
                <a:lnTo>
                  <a:pt x="745241" y="562075"/>
                </a:lnTo>
                <a:lnTo>
                  <a:pt x="692121" y="754005"/>
                </a:lnTo>
                <a:lnTo>
                  <a:pt x="697343" y="756728"/>
                </a:lnTo>
                <a:lnTo>
                  <a:pt x="702110" y="759904"/>
                </a:lnTo>
                <a:lnTo>
                  <a:pt x="706650" y="763080"/>
                </a:lnTo>
                <a:lnTo>
                  <a:pt x="710963" y="766937"/>
                </a:lnTo>
                <a:lnTo>
                  <a:pt x="715049" y="770794"/>
                </a:lnTo>
                <a:lnTo>
                  <a:pt x="718908" y="774877"/>
                </a:lnTo>
                <a:lnTo>
                  <a:pt x="722313" y="779188"/>
                </a:lnTo>
                <a:lnTo>
                  <a:pt x="725718" y="783952"/>
                </a:lnTo>
                <a:lnTo>
                  <a:pt x="728670" y="788943"/>
                </a:lnTo>
                <a:lnTo>
                  <a:pt x="731167" y="793934"/>
                </a:lnTo>
                <a:lnTo>
                  <a:pt x="733437" y="799379"/>
                </a:lnTo>
                <a:lnTo>
                  <a:pt x="735253" y="804824"/>
                </a:lnTo>
                <a:lnTo>
                  <a:pt x="736615" y="810496"/>
                </a:lnTo>
                <a:lnTo>
                  <a:pt x="737750" y="816167"/>
                </a:lnTo>
                <a:lnTo>
                  <a:pt x="738431" y="822066"/>
                </a:lnTo>
                <a:lnTo>
                  <a:pt x="738658" y="828191"/>
                </a:lnTo>
                <a:lnTo>
                  <a:pt x="738658" y="832729"/>
                </a:lnTo>
                <a:lnTo>
                  <a:pt x="738431" y="836812"/>
                </a:lnTo>
                <a:lnTo>
                  <a:pt x="737523" y="840896"/>
                </a:lnTo>
                <a:lnTo>
                  <a:pt x="736842" y="844980"/>
                </a:lnTo>
                <a:lnTo>
                  <a:pt x="735934" y="849063"/>
                </a:lnTo>
                <a:lnTo>
                  <a:pt x="734799" y="852920"/>
                </a:lnTo>
                <a:lnTo>
                  <a:pt x="733664" y="856777"/>
                </a:lnTo>
                <a:lnTo>
                  <a:pt x="732075" y="860407"/>
                </a:lnTo>
                <a:lnTo>
                  <a:pt x="730259" y="864263"/>
                </a:lnTo>
                <a:lnTo>
                  <a:pt x="728670" y="867666"/>
                </a:lnTo>
                <a:lnTo>
                  <a:pt x="726626" y="871296"/>
                </a:lnTo>
                <a:lnTo>
                  <a:pt x="724583" y="874699"/>
                </a:lnTo>
                <a:lnTo>
                  <a:pt x="722086" y="877876"/>
                </a:lnTo>
                <a:lnTo>
                  <a:pt x="719589" y="881052"/>
                </a:lnTo>
                <a:lnTo>
                  <a:pt x="717092" y="884228"/>
                </a:lnTo>
                <a:lnTo>
                  <a:pt x="714141" y="886950"/>
                </a:lnTo>
                <a:lnTo>
                  <a:pt x="711417" y="889673"/>
                </a:lnTo>
                <a:lnTo>
                  <a:pt x="708239" y="892395"/>
                </a:lnTo>
                <a:lnTo>
                  <a:pt x="705288" y="894891"/>
                </a:lnTo>
                <a:lnTo>
                  <a:pt x="702110" y="896933"/>
                </a:lnTo>
                <a:lnTo>
                  <a:pt x="698705" y="899428"/>
                </a:lnTo>
                <a:lnTo>
                  <a:pt x="695299" y="901243"/>
                </a:lnTo>
                <a:lnTo>
                  <a:pt x="691440" y="903058"/>
                </a:lnTo>
                <a:lnTo>
                  <a:pt x="688035" y="904646"/>
                </a:lnTo>
                <a:lnTo>
                  <a:pt x="684176" y="906234"/>
                </a:lnTo>
                <a:lnTo>
                  <a:pt x="680317" y="907595"/>
                </a:lnTo>
                <a:lnTo>
                  <a:pt x="676231" y="908730"/>
                </a:lnTo>
                <a:lnTo>
                  <a:pt x="672372" y="909637"/>
                </a:lnTo>
                <a:lnTo>
                  <a:pt x="668286" y="910318"/>
                </a:lnTo>
                <a:lnTo>
                  <a:pt x="664199" y="910771"/>
                </a:lnTo>
                <a:lnTo>
                  <a:pt x="659886" y="911225"/>
                </a:lnTo>
                <a:lnTo>
                  <a:pt x="655573" y="911225"/>
                </a:lnTo>
                <a:lnTo>
                  <a:pt x="651260" y="911225"/>
                </a:lnTo>
                <a:lnTo>
                  <a:pt x="646947" y="910771"/>
                </a:lnTo>
                <a:lnTo>
                  <a:pt x="643088" y="910318"/>
                </a:lnTo>
                <a:lnTo>
                  <a:pt x="638775" y="909637"/>
                </a:lnTo>
                <a:lnTo>
                  <a:pt x="634915" y="908730"/>
                </a:lnTo>
                <a:lnTo>
                  <a:pt x="630829" y="907595"/>
                </a:lnTo>
                <a:lnTo>
                  <a:pt x="627197" y="906234"/>
                </a:lnTo>
                <a:lnTo>
                  <a:pt x="623338" y="904646"/>
                </a:lnTo>
                <a:lnTo>
                  <a:pt x="619706" y="903058"/>
                </a:lnTo>
                <a:lnTo>
                  <a:pt x="616074" y="901243"/>
                </a:lnTo>
                <a:lnTo>
                  <a:pt x="612669" y="899428"/>
                </a:lnTo>
                <a:lnTo>
                  <a:pt x="609037" y="896933"/>
                </a:lnTo>
                <a:lnTo>
                  <a:pt x="605858" y="894891"/>
                </a:lnTo>
                <a:lnTo>
                  <a:pt x="602680" y="892395"/>
                </a:lnTo>
                <a:lnTo>
                  <a:pt x="599729" y="889673"/>
                </a:lnTo>
                <a:lnTo>
                  <a:pt x="596778" y="886950"/>
                </a:lnTo>
                <a:lnTo>
                  <a:pt x="594054" y="884228"/>
                </a:lnTo>
                <a:lnTo>
                  <a:pt x="591557" y="881052"/>
                </a:lnTo>
                <a:lnTo>
                  <a:pt x="588833" y="877876"/>
                </a:lnTo>
                <a:lnTo>
                  <a:pt x="586790" y="874699"/>
                </a:lnTo>
                <a:lnTo>
                  <a:pt x="584520" y="871296"/>
                </a:lnTo>
                <a:lnTo>
                  <a:pt x="582704" y="867666"/>
                </a:lnTo>
                <a:lnTo>
                  <a:pt x="580661" y="864263"/>
                </a:lnTo>
                <a:lnTo>
                  <a:pt x="579072" y="860407"/>
                </a:lnTo>
                <a:lnTo>
                  <a:pt x="577710" y="856777"/>
                </a:lnTo>
                <a:lnTo>
                  <a:pt x="576348" y="852920"/>
                </a:lnTo>
                <a:lnTo>
                  <a:pt x="575212" y="849063"/>
                </a:lnTo>
                <a:lnTo>
                  <a:pt x="574077" y="844980"/>
                </a:lnTo>
                <a:lnTo>
                  <a:pt x="573396" y="840896"/>
                </a:lnTo>
                <a:lnTo>
                  <a:pt x="572942" y="836812"/>
                </a:lnTo>
                <a:lnTo>
                  <a:pt x="572488" y="832729"/>
                </a:lnTo>
                <a:lnTo>
                  <a:pt x="572488" y="828191"/>
                </a:lnTo>
                <a:lnTo>
                  <a:pt x="572488" y="825242"/>
                </a:lnTo>
                <a:lnTo>
                  <a:pt x="572715" y="822066"/>
                </a:lnTo>
                <a:lnTo>
                  <a:pt x="573623" y="815940"/>
                </a:lnTo>
                <a:lnTo>
                  <a:pt x="574986" y="810042"/>
                </a:lnTo>
                <a:lnTo>
                  <a:pt x="576575" y="804370"/>
                </a:lnTo>
                <a:lnTo>
                  <a:pt x="454445" y="733134"/>
                </a:lnTo>
                <a:lnTo>
                  <a:pt x="449904" y="736083"/>
                </a:lnTo>
                <a:lnTo>
                  <a:pt x="444910" y="738352"/>
                </a:lnTo>
                <a:lnTo>
                  <a:pt x="439689" y="740166"/>
                </a:lnTo>
                <a:lnTo>
                  <a:pt x="434468" y="741981"/>
                </a:lnTo>
                <a:lnTo>
                  <a:pt x="429020" y="743569"/>
                </a:lnTo>
                <a:lnTo>
                  <a:pt x="423571" y="744477"/>
                </a:lnTo>
                <a:lnTo>
                  <a:pt x="417669" y="745158"/>
                </a:lnTo>
                <a:lnTo>
                  <a:pt x="412221" y="745384"/>
                </a:lnTo>
                <a:lnTo>
                  <a:pt x="408589" y="745158"/>
                </a:lnTo>
                <a:lnTo>
                  <a:pt x="405411" y="744931"/>
                </a:lnTo>
                <a:lnTo>
                  <a:pt x="398828" y="744023"/>
                </a:lnTo>
                <a:lnTo>
                  <a:pt x="305755" y="898294"/>
                </a:lnTo>
                <a:lnTo>
                  <a:pt x="257175" y="869255"/>
                </a:lnTo>
                <a:lnTo>
                  <a:pt x="349113" y="716118"/>
                </a:lnTo>
                <a:lnTo>
                  <a:pt x="347070" y="713396"/>
                </a:lnTo>
                <a:lnTo>
                  <a:pt x="344573" y="710220"/>
                </a:lnTo>
                <a:lnTo>
                  <a:pt x="342757" y="707497"/>
                </a:lnTo>
                <a:lnTo>
                  <a:pt x="340714" y="704321"/>
                </a:lnTo>
                <a:lnTo>
                  <a:pt x="339125" y="701145"/>
                </a:lnTo>
                <a:lnTo>
                  <a:pt x="337536" y="697969"/>
                </a:lnTo>
                <a:lnTo>
                  <a:pt x="335720" y="694793"/>
                </a:lnTo>
                <a:lnTo>
                  <a:pt x="334358" y="691390"/>
                </a:lnTo>
                <a:lnTo>
                  <a:pt x="333223" y="687987"/>
                </a:lnTo>
                <a:lnTo>
                  <a:pt x="332087" y="684584"/>
                </a:lnTo>
                <a:lnTo>
                  <a:pt x="331179" y="680954"/>
                </a:lnTo>
                <a:lnTo>
                  <a:pt x="330498" y="677324"/>
                </a:lnTo>
                <a:lnTo>
                  <a:pt x="329590" y="673467"/>
                </a:lnTo>
                <a:lnTo>
                  <a:pt x="329136" y="670064"/>
                </a:lnTo>
                <a:lnTo>
                  <a:pt x="328909" y="665981"/>
                </a:lnTo>
                <a:lnTo>
                  <a:pt x="328909" y="662351"/>
                </a:lnTo>
                <a:lnTo>
                  <a:pt x="328909" y="658040"/>
                </a:lnTo>
                <a:lnTo>
                  <a:pt x="329363" y="653730"/>
                </a:lnTo>
                <a:lnTo>
                  <a:pt x="330044" y="649646"/>
                </a:lnTo>
                <a:lnTo>
                  <a:pt x="330725" y="645335"/>
                </a:lnTo>
                <a:lnTo>
                  <a:pt x="331633" y="641479"/>
                </a:lnTo>
                <a:lnTo>
                  <a:pt x="332768" y="637395"/>
                </a:lnTo>
                <a:lnTo>
                  <a:pt x="333904" y="633765"/>
                </a:lnTo>
                <a:lnTo>
                  <a:pt x="335493" y="629908"/>
                </a:lnTo>
                <a:lnTo>
                  <a:pt x="337082" y="626279"/>
                </a:lnTo>
                <a:lnTo>
                  <a:pt x="339125" y="622649"/>
                </a:lnTo>
                <a:lnTo>
                  <a:pt x="340941" y="619246"/>
                </a:lnTo>
                <a:lnTo>
                  <a:pt x="342984" y="615843"/>
                </a:lnTo>
                <a:lnTo>
                  <a:pt x="345481" y="612666"/>
                </a:lnTo>
                <a:lnTo>
                  <a:pt x="347978" y="609263"/>
                </a:lnTo>
                <a:lnTo>
                  <a:pt x="350475" y="606314"/>
                </a:lnTo>
                <a:lnTo>
                  <a:pt x="353426" y="603592"/>
                </a:lnTo>
                <a:lnTo>
                  <a:pt x="356150" y="600642"/>
                </a:lnTo>
                <a:lnTo>
                  <a:pt x="359101" y="598147"/>
                </a:lnTo>
                <a:lnTo>
                  <a:pt x="362279" y="595878"/>
                </a:lnTo>
                <a:lnTo>
                  <a:pt x="365458" y="593383"/>
                </a:lnTo>
                <a:lnTo>
                  <a:pt x="369090" y="591341"/>
                </a:lnTo>
                <a:lnTo>
                  <a:pt x="372495" y="589299"/>
                </a:lnTo>
                <a:lnTo>
                  <a:pt x="376127" y="587484"/>
                </a:lnTo>
                <a:lnTo>
                  <a:pt x="379759" y="585669"/>
                </a:lnTo>
                <a:lnTo>
                  <a:pt x="383618" y="584308"/>
                </a:lnTo>
                <a:lnTo>
                  <a:pt x="387250" y="582947"/>
                </a:lnTo>
                <a:lnTo>
                  <a:pt x="391336" y="581812"/>
                </a:lnTo>
                <a:lnTo>
                  <a:pt x="395196" y="580905"/>
                </a:lnTo>
                <a:lnTo>
                  <a:pt x="399509" y="580224"/>
                </a:lnTo>
                <a:lnTo>
                  <a:pt x="403368" y="579544"/>
                </a:lnTo>
                <a:lnTo>
                  <a:pt x="407681" y="579317"/>
                </a:lnTo>
                <a:lnTo>
                  <a:pt x="412221" y="579090"/>
                </a:lnTo>
                <a:lnTo>
                  <a:pt x="416307" y="579317"/>
                </a:lnTo>
                <a:lnTo>
                  <a:pt x="420620" y="579544"/>
                </a:lnTo>
                <a:lnTo>
                  <a:pt x="424707" y="580224"/>
                </a:lnTo>
                <a:lnTo>
                  <a:pt x="428793" y="580905"/>
                </a:lnTo>
                <a:lnTo>
                  <a:pt x="432652" y="581812"/>
                </a:lnTo>
                <a:lnTo>
                  <a:pt x="436738" y="582947"/>
                </a:lnTo>
                <a:lnTo>
                  <a:pt x="440597" y="584308"/>
                </a:lnTo>
                <a:lnTo>
                  <a:pt x="444456" y="585669"/>
                </a:lnTo>
                <a:lnTo>
                  <a:pt x="447861" y="587484"/>
                </a:lnTo>
                <a:lnTo>
                  <a:pt x="451720" y="589299"/>
                </a:lnTo>
                <a:lnTo>
                  <a:pt x="454899" y="591341"/>
                </a:lnTo>
                <a:lnTo>
                  <a:pt x="458531" y="593383"/>
                </a:lnTo>
                <a:lnTo>
                  <a:pt x="461709" y="595878"/>
                </a:lnTo>
                <a:lnTo>
                  <a:pt x="464887" y="598147"/>
                </a:lnTo>
                <a:lnTo>
                  <a:pt x="467838" y="600642"/>
                </a:lnTo>
                <a:lnTo>
                  <a:pt x="470562" y="603592"/>
                </a:lnTo>
                <a:lnTo>
                  <a:pt x="473513" y="606314"/>
                </a:lnTo>
                <a:lnTo>
                  <a:pt x="476010" y="609263"/>
                </a:lnTo>
                <a:lnTo>
                  <a:pt x="478734" y="612666"/>
                </a:lnTo>
                <a:lnTo>
                  <a:pt x="481004" y="615843"/>
                </a:lnTo>
                <a:lnTo>
                  <a:pt x="483047" y="619246"/>
                </a:lnTo>
                <a:lnTo>
                  <a:pt x="484864" y="622649"/>
                </a:lnTo>
                <a:lnTo>
                  <a:pt x="486907" y="626279"/>
                </a:lnTo>
                <a:lnTo>
                  <a:pt x="488496" y="629908"/>
                </a:lnTo>
                <a:lnTo>
                  <a:pt x="490085" y="633765"/>
                </a:lnTo>
                <a:lnTo>
                  <a:pt x="491220" y="637395"/>
                </a:lnTo>
                <a:lnTo>
                  <a:pt x="492355" y="641479"/>
                </a:lnTo>
                <a:lnTo>
                  <a:pt x="493490" y="645335"/>
                </a:lnTo>
                <a:lnTo>
                  <a:pt x="494171" y="649646"/>
                </a:lnTo>
                <a:lnTo>
                  <a:pt x="494625" y="653730"/>
                </a:lnTo>
                <a:lnTo>
                  <a:pt x="495079" y="658040"/>
                </a:lnTo>
                <a:lnTo>
                  <a:pt x="495079" y="662351"/>
                </a:lnTo>
                <a:lnTo>
                  <a:pt x="495079" y="665527"/>
                </a:lnTo>
                <a:lnTo>
                  <a:pt x="494852" y="669157"/>
                </a:lnTo>
                <a:lnTo>
                  <a:pt x="494398" y="672333"/>
                </a:lnTo>
                <a:lnTo>
                  <a:pt x="493944" y="675509"/>
                </a:lnTo>
                <a:lnTo>
                  <a:pt x="492355" y="682088"/>
                </a:lnTo>
                <a:lnTo>
                  <a:pt x="490539" y="688214"/>
                </a:lnTo>
                <a:lnTo>
                  <a:pt x="610853" y="758543"/>
                </a:lnTo>
                <a:lnTo>
                  <a:pt x="616528" y="755140"/>
                </a:lnTo>
                <a:lnTo>
                  <a:pt x="622430" y="752417"/>
                </a:lnTo>
                <a:lnTo>
                  <a:pt x="628559" y="749922"/>
                </a:lnTo>
                <a:lnTo>
                  <a:pt x="634915" y="748107"/>
                </a:lnTo>
                <a:lnTo>
                  <a:pt x="690305" y="547101"/>
                </a:lnTo>
                <a:lnTo>
                  <a:pt x="686673" y="544152"/>
                </a:lnTo>
                <a:lnTo>
                  <a:pt x="682814" y="540976"/>
                </a:lnTo>
                <a:lnTo>
                  <a:pt x="679409" y="537800"/>
                </a:lnTo>
                <a:lnTo>
                  <a:pt x="676004" y="533943"/>
                </a:lnTo>
                <a:lnTo>
                  <a:pt x="673053" y="530540"/>
                </a:lnTo>
                <a:lnTo>
                  <a:pt x="670102" y="526456"/>
                </a:lnTo>
                <a:lnTo>
                  <a:pt x="667605" y="522373"/>
                </a:lnTo>
                <a:lnTo>
                  <a:pt x="665107" y="518062"/>
                </a:lnTo>
                <a:lnTo>
                  <a:pt x="662837" y="513979"/>
                </a:lnTo>
                <a:lnTo>
                  <a:pt x="661021" y="509214"/>
                </a:lnTo>
                <a:lnTo>
                  <a:pt x="659432" y="504450"/>
                </a:lnTo>
                <a:lnTo>
                  <a:pt x="658070" y="499913"/>
                </a:lnTo>
                <a:lnTo>
                  <a:pt x="657162" y="494922"/>
                </a:lnTo>
                <a:lnTo>
                  <a:pt x="656027" y="489931"/>
                </a:lnTo>
                <a:lnTo>
                  <a:pt x="655573" y="484940"/>
                </a:lnTo>
                <a:lnTo>
                  <a:pt x="655573" y="479722"/>
                </a:lnTo>
                <a:lnTo>
                  <a:pt x="655573" y="475411"/>
                </a:lnTo>
                <a:lnTo>
                  <a:pt x="655800" y="471327"/>
                </a:lnTo>
                <a:lnTo>
                  <a:pt x="656708" y="467017"/>
                </a:lnTo>
                <a:lnTo>
                  <a:pt x="657389" y="463160"/>
                </a:lnTo>
                <a:lnTo>
                  <a:pt x="658297" y="458850"/>
                </a:lnTo>
                <a:lnTo>
                  <a:pt x="659432" y="455220"/>
                </a:lnTo>
                <a:lnTo>
                  <a:pt x="660567" y="451136"/>
                </a:lnTo>
                <a:lnTo>
                  <a:pt x="661929" y="447506"/>
                </a:lnTo>
                <a:lnTo>
                  <a:pt x="663745" y="443649"/>
                </a:lnTo>
                <a:lnTo>
                  <a:pt x="665561" y="440246"/>
                </a:lnTo>
                <a:lnTo>
                  <a:pt x="667605" y="436617"/>
                </a:lnTo>
                <a:lnTo>
                  <a:pt x="669648" y="433440"/>
                </a:lnTo>
                <a:lnTo>
                  <a:pt x="672145" y="430037"/>
                </a:lnTo>
                <a:lnTo>
                  <a:pt x="674642" y="426861"/>
                </a:lnTo>
                <a:lnTo>
                  <a:pt x="677139" y="423912"/>
                </a:lnTo>
                <a:lnTo>
                  <a:pt x="679863" y="420963"/>
                </a:lnTo>
                <a:lnTo>
                  <a:pt x="682814" y="418240"/>
                </a:lnTo>
                <a:lnTo>
                  <a:pt x="685765" y="415518"/>
                </a:lnTo>
                <a:lnTo>
                  <a:pt x="688943" y="413249"/>
                </a:lnTo>
                <a:lnTo>
                  <a:pt x="692121" y="410980"/>
                </a:lnTo>
                <a:lnTo>
                  <a:pt x="695526" y="408712"/>
                </a:lnTo>
                <a:lnTo>
                  <a:pt x="698932" y="406670"/>
                </a:lnTo>
                <a:lnTo>
                  <a:pt x="702791" y="404855"/>
                </a:lnTo>
                <a:lnTo>
                  <a:pt x="706196" y="403267"/>
                </a:lnTo>
                <a:lnTo>
                  <a:pt x="710055" y="401679"/>
                </a:lnTo>
                <a:lnTo>
                  <a:pt x="713914" y="400318"/>
                </a:lnTo>
                <a:lnTo>
                  <a:pt x="718000" y="399410"/>
                </a:lnTo>
                <a:lnTo>
                  <a:pt x="721859" y="398503"/>
                </a:lnTo>
                <a:lnTo>
                  <a:pt x="725945" y="397595"/>
                </a:lnTo>
                <a:lnTo>
                  <a:pt x="730032" y="397141"/>
                </a:lnTo>
                <a:lnTo>
                  <a:pt x="734345" y="396915"/>
                </a:lnTo>
                <a:lnTo>
                  <a:pt x="738658" y="396688"/>
                </a:lnTo>
                <a:lnTo>
                  <a:pt x="744106" y="396915"/>
                </a:lnTo>
                <a:lnTo>
                  <a:pt x="749554" y="397595"/>
                </a:lnTo>
                <a:lnTo>
                  <a:pt x="754775" y="398276"/>
                </a:lnTo>
                <a:lnTo>
                  <a:pt x="759770" y="399637"/>
                </a:lnTo>
                <a:lnTo>
                  <a:pt x="764764" y="400998"/>
                </a:lnTo>
                <a:lnTo>
                  <a:pt x="769758" y="403040"/>
                </a:lnTo>
                <a:lnTo>
                  <a:pt x="774298" y="405082"/>
                </a:lnTo>
                <a:lnTo>
                  <a:pt x="778838" y="407577"/>
                </a:lnTo>
                <a:lnTo>
                  <a:pt x="916859" y="288925"/>
                </a:lnTo>
                <a:close/>
                <a:moveTo>
                  <a:pt x="607752" y="120128"/>
                </a:moveTo>
                <a:lnTo>
                  <a:pt x="595738" y="120581"/>
                </a:lnTo>
                <a:lnTo>
                  <a:pt x="583950" y="121488"/>
                </a:lnTo>
                <a:lnTo>
                  <a:pt x="571936" y="122621"/>
                </a:lnTo>
                <a:lnTo>
                  <a:pt x="559921" y="123755"/>
                </a:lnTo>
                <a:lnTo>
                  <a:pt x="548133" y="125341"/>
                </a:lnTo>
                <a:lnTo>
                  <a:pt x="536119" y="127154"/>
                </a:lnTo>
                <a:lnTo>
                  <a:pt x="524331" y="129421"/>
                </a:lnTo>
                <a:lnTo>
                  <a:pt x="512543" y="131688"/>
                </a:lnTo>
                <a:lnTo>
                  <a:pt x="500755" y="134407"/>
                </a:lnTo>
                <a:lnTo>
                  <a:pt x="489194" y="137581"/>
                </a:lnTo>
                <a:lnTo>
                  <a:pt x="477406" y="140754"/>
                </a:lnTo>
                <a:lnTo>
                  <a:pt x="466072" y="144380"/>
                </a:lnTo>
                <a:lnTo>
                  <a:pt x="454511" y="148234"/>
                </a:lnTo>
                <a:lnTo>
                  <a:pt x="443176" y="152313"/>
                </a:lnTo>
                <a:lnTo>
                  <a:pt x="431615" y="156620"/>
                </a:lnTo>
                <a:lnTo>
                  <a:pt x="420508" y="161380"/>
                </a:lnTo>
                <a:lnTo>
                  <a:pt x="409400" y="166593"/>
                </a:lnTo>
                <a:lnTo>
                  <a:pt x="398519" y="171579"/>
                </a:lnTo>
                <a:lnTo>
                  <a:pt x="387411" y="177246"/>
                </a:lnTo>
                <a:lnTo>
                  <a:pt x="376530" y="183139"/>
                </a:lnTo>
                <a:lnTo>
                  <a:pt x="365876" y="189485"/>
                </a:lnTo>
                <a:lnTo>
                  <a:pt x="355221" y="195831"/>
                </a:lnTo>
                <a:lnTo>
                  <a:pt x="344794" y="202631"/>
                </a:lnTo>
                <a:lnTo>
                  <a:pt x="334593" y="209431"/>
                </a:lnTo>
                <a:lnTo>
                  <a:pt x="324392" y="216684"/>
                </a:lnTo>
                <a:lnTo>
                  <a:pt x="314191" y="224163"/>
                </a:lnTo>
                <a:lnTo>
                  <a:pt x="304443" y="232323"/>
                </a:lnTo>
                <a:lnTo>
                  <a:pt x="294695" y="240483"/>
                </a:lnTo>
                <a:lnTo>
                  <a:pt x="284948" y="248869"/>
                </a:lnTo>
                <a:lnTo>
                  <a:pt x="275654" y="257482"/>
                </a:lnTo>
                <a:lnTo>
                  <a:pt x="266359" y="266548"/>
                </a:lnTo>
                <a:lnTo>
                  <a:pt x="257518" y="275614"/>
                </a:lnTo>
                <a:lnTo>
                  <a:pt x="248678" y="285134"/>
                </a:lnTo>
                <a:lnTo>
                  <a:pt x="240290" y="294654"/>
                </a:lnTo>
                <a:lnTo>
                  <a:pt x="232129" y="304400"/>
                </a:lnTo>
                <a:lnTo>
                  <a:pt x="224195" y="314373"/>
                </a:lnTo>
                <a:lnTo>
                  <a:pt x="216714" y="324346"/>
                </a:lnTo>
                <a:lnTo>
                  <a:pt x="209460" y="334545"/>
                </a:lnTo>
                <a:lnTo>
                  <a:pt x="202433" y="344971"/>
                </a:lnTo>
                <a:lnTo>
                  <a:pt x="195632" y="355397"/>
                </a:lnTo>
                <a:lnTo>
                  <a:pt x="189058" y="366050"/>
                </a:lnTo>
                <a:lnTo>
                  <a:pt x="183164" y="376703"/>
                </a:lnTo>
                <a:lnTo>
                  <a:pt x="177271" y="387583"/>
                </a:lnTo>
                <a:lnTo>
                  <a:pt x="171603" y="398462"/>
                </a:lnTo>
                <a:lnTo>
                  <a:pt x="166390" y="409342"/>
                </a:lnTo>
                <a:lnTo>
                  <a:pt x="161402" y="420448"/>
                </a:lnTo>
                <a:lnTo>
                  <a:pt x="156642" y="431554"/>
                </a:lnTo>
                <a:lnTo>
                  <a:pt x="152108" y="443114"/>
                </a:lnTo>
                <a:lnTo>
                  <a:pt x="148028" y="454673"/>
                </a:lnTo>
                <a:lnTo>
                  <a:pt x="144174" y="466006"/>
                </a:lnTo>
                <a:lnTo>
                  <a:pt x="140774" y="477565"/>
                </a:lnTo>
                <a:lnTo>
                  <a:pt x="137373" y="489125"/>
                </a:lnTo>
                <a:lnTo>
                  <a:pt x="134426" y="500911"/>
                </a:lnTo>
                <a:lnTo>
                  <a:pt x="131706" y="512470"/>
                </a:lnTo>
                <a:lnTo>
                  <a:pt x="129213" y="524256"/>
                </a:lnTo>
                <a:lnTo>
                  <a:pt x="127172" y="536269"/>
                </a:lnTo>
                <a:lnTo>
                  <a:pt x="125359" y="548055"/>
                </a:lnTo>
                <a:lnTo>
                  <a:pt x="123772" y="560068"/>
                </a:lnTo>
                <a:lnTo>
                  <a:pt x="122185" y="571854"/>
                </a:lnTo>
                <a:lnTo>
                  <a:pt x="121278" y="583867"/>
                </a:lnTo>
                <a:lnTo>
                  <a:pt x="120598" y="595880"/>
                </a:lnTo>
                <a:lnTo>
                  <a:pt x="120145" y="607666"/>
                </a:lnTo>
                <a:lnTo>
                  <a:pt x="120145" y="619905"/>
                </a:lnTo>
                <a:lnTo>
                  <a:pt x="120145" y="631918"/>
                </a:lnTo>
                <a:lnTo>
                  <a:pt x="120598" y="643704"/>
                </a:lnTo>
                <a:lnTo>
                  <a:pt x="121278" y="655717"/>
                </a:lnTo>
                <a:lnTo>
                  <a:pt x="122185" y="667503"/>
                </a:lnTo>
                <a:lnTo>
                  <a:pt x="123772" y="679516"/>
                </a:lnTo>
                <a:lnTo>
                  <a:pt x="125359" y="691529"/>
                </a:lnTo>
                <a:lnTo>
                  <a:pt x="127172" y="703315"/>
                </a:lnTo>
                <a:lnTo>
                  <a:pt x="129213" y="715328"/>
                </a:lnTo>
                <a:lnTo>
                  <a:pt x="131706" y="726887"/>
                </a:lnTo>
                <a:lnTo>
                  <a:pt x="134426" y="738673"/>
                </a:lnTo>
                <a:lnTo>
                  <a:pt x="137373" y="750460"/>
                </a:lnTo>
                <a:lnTo>
                  <a:pt x="140774" y="762019"/>
                </a:lnTo>
                <a:lnTo>
                  <a:pt x="144174" y="773579"/>
                </a:lnTo>
                <a:lnTo>
                  <a:pt x="148028" y="784911"/>
                </a:lnTo>
                <a:lnTo>
                  <a:pt x="152108" y="796471"/>
                </a:lnTo>
                <a:lnTo>
                  <a:pt x="156642" y="807804"/>
                </a:lnTo>
                <a:lnTo>
                  <a:pt x="161402" y="819136"/>
                </a:lnTo>
                <a:lnTo>
                  <a:pt x="166390" y="830016"/>
                </a:lnTo>
                <a:lnTo>
                  <a:pt x="171603" y="841122"/>
                </a:lnTo>
                <a:lnTo>
                  <a:pt x="177271" y="852002"/>
                </a:lnTo>
                <a:lnTo>
                  <a:pt x="183164" y="862881"/>
                </a:lnTo>
                <a:lnTo>
                  <a:pt x="189058" y="873534"/>
                </a:lnTo>
                <a:lnTo>
                  <a:pt x="195632" y="884187"/>
                </a:lnTo>
                <a:lnTo>
                  <a:pt x="202433" y="894613"/>
                </a:lnTo>
                <a:lnTo>
                  <a:pt x="209460" y="904813"/>
                </a:lnTo>
                <a:lnTo>
                  <a:pt x="216714" y="915239"/>
                </a:lnTo>
                <a:lnTo>
                  <a:pt x="224195" y="925212"/>
                </a:lnTo>
                <a:lnTo>
                  <a:pt x="232129" y="934958"/>
                </a:lnTo>
                <a:lnTo>
                  <a:pt x="240290" y="944931"/>
                </a:lnTo>
                <a:lnTo>
                  <a:pt x="248678" y="954450"/>
                </a:lnTo>
                <a:lnTo>
                  <a:pt x="257518" y="963743"/>
                </a:lnTo>
                <a:lnTo>
                  <a:pt x="266359" y="973036"/>
                </a:lnTo>
                <a:lnTo>
                  <a:pt x="275654" y="982102"/>
                </a:lnTo>
                <a:lnTo>
                  <a:pt x="284948" y="990715"/>
                </a:lnTo>
                <a:lnTo>
                  <a:pt x="294695" y="999102"/>
                </a:lnTo>
                <a:lnTo>
                  <a:pt x="304443" y="1007261"/>
                </a:lnTo>
                <a:lnTo>
                  <a:pt x="314191" y="1015194"/>
                </a:lnTo>
                <a:lnTo>
                  <a:pt x="324392" y="1022674"/>
                </a:lnTo>
                <a:lnTo>
                  <a:pt x="334593" y="1029927"/>
                </a:lnTo>
                <a:lnTo>
                  <a:pt x="344794" y="1036953"/>
                </a:lnTo>
                <a:lnTo>
                  <a:pt x="355221" y="1043753"/>
                </a:lnTo>
                <a:lnTo>
                  <a:pt x="365876" y="1050099"/>
                </a:lnTo>
                <a:lnTo>
                  <a:pt x="376530" y="1056446"/>
                </a:lnTo>
                <a:lnTo>
                  <a:pt x="387411" y="1062339"/>
                </a:lnTo>
                <a:lnTo>
                  <a:pt x="398292" y="1067779"/>
                </a:lnTo>
                <a:lnTo>
                  <a:pt x="409400" y="1072992"/>
                </a:lnTo>
                <a:lnTo>
                  <a:pt x="420508" y="1078205"/>
                </a:lnTo>
                <a:lnTo>
                  <a:pt x="431615" y="1082738"/>
                </a:lnTo>
                <a:lnTo>
                  <a:pt x="443176" y="1087271"/>
                </a:lnTo>
                <a:lnTo>
                  <a:pt x="454511" y="1091351"/>
                </a:lnTo>
                <a:lnTo>
                  <a:pt x="466072" y="1095204"/>
                </a:lnTo>
                <a:lnTo>
                  <a:pt x="477406" y="1098830"/>
                </a:lnTo>
                <a:lnTo>
                  <a:pt x="489194" y="1102004"/>
                </a:lnTo>
                <a:lnTo>
                  <a:pt x="500755" y="1104950"/>
                </a:lnTo>
                <a:lnTo>
                  <a:pt x="512543" y="1107897"/>
                </a:lnTo>
                <a:lnTo>
                  <a:pt x="524331" y="1110163"/>
                </a:lnTo>
                <a:lnTo>
                  <a:pt x="536119" y="1112203"/>
                </a:lnTo>
                <a:lnTo>
                  <a:pt x="548133" y="1114243"/>
                </a:lnTo>
                <a:lnTo>
                  <a:pt x="559921" y="1115830"/>
                </a:lnTo>
                <a:lnTo>
                  <a:pt x="571936" y="1116963"/>
                </a:lnTo>
                <a:lnTo>
                  <a:pt x="583950" y="1118096"/>
                </a:lnTo>
                <a:lnTo>
                  <a:pt x="595738" y="1118776"/>
                </a:lnTo>
                <a:lnTo>
                  <a:pt x="607752" y="1119230"/>
                </a:lnTo>
                <a:lnTo>
                  <a:pt x="619540" y="1119230"/>
                </a:lnTo>
                <a:lnTo>
                  <a:pt x="631782" y="1119230"/>
                </a:lnTo>
                <a:lnTo>
                  <a:pt x="643796" y="1118776"/>
                </a:lnTo>
                <a:lnTo>
                  <a:pt x="655584" y="1118096"/>
                </a:lnTo>
                <a:lnTo>
                  <a:pt x="667598" y="1116963"/>
                </a:lnTo>
                <a:lnTo>
                  <a:pt x="679613" y="1115830"/>
                </a:lnTo>
                <a:lnTo>
                  <a:pt x="691401" y="1114243"/>
                </a:lnTo>
                <a:lnTo>
                  <a:pt x="703415" y="1112203"/>
                </a:lnTo>
                <a:lnTo>
                  <a:pt x="715203" y="1110163"/>
                </a:lnTo>
                <a:lnTo>
                  <a:pt x="726991" y="1107897"/>
                </a:lnTo>
                <a:lnTo>
                  <a:pt x="738779" y="1104950"/>
                </a:lnTo>
                <a:lnTo>
                  <a:pt x="750340" y="1102004"/>
                </a:lnTo>
                <a:lnTo>
                  <a:pt x="762128" y="1098830"/>
                </a:lnTo>
                <a:lnTo>
                  <a:pt x="773462" y="1095204"/>
                </a:lnTo>
                <a:lnTo>
                  <a:pt x="785023" y="1091351"/>
                </a:lnTo>
                <a:lnTo>
                  <a:pt x="796358" y="1087271"/>
                </a:lnTo>
                <a:lnTo>
                  <a:pt x="807692" y="1082738"/>
                </a:lnTo>
                <a:lnTo>
                  <a:pt x="819026" y="1078205"/>
                </a:lnTo>
                <a:lnTo>
                  <a:pt x="830134" y="1072992"/>
                </a:lnTo>
                <a:lnTo>
                  <a:pt x="841015" y="1067779"/>
                </a:lnTo>
                <a:lnTo>
                  <a:pt x="852123" y="1062339"/>
                </a:lnTo>
                <a:lnTo>
                  <a:pt x="862777" y="1056446"/>
                </a:lnTo>
                <a:lnTo>
                  <a:pt x="873658" y="1050099"/>
                </a:lnTo>
                <a:lnTo>
                  <a:pt x="884086" y="1043753"/>
                </a:lnTo>
                <a:lnTo>
                  <a:pt x="894740" y="1036953"/>
                </a:lnTo>
                <a:lnTo>
                  <a:pt x="904941" y="1029927"/>
                </a:lnTo>
                <a:lnTo>
                  <a:pt x="915142" y="1022674"/>
                </a:lnTo>
                <a:lnTo>
                  <a:pt x="925343" y="1015194"/>
                </a:lnTo>
                <a:lnTo>
                  <a:pt x="935091" y="1007261"/>
                </a:lnTo>
                <a:lnTo>
                  <a:pt x="944839" y="999102"/>
                </a:lnTo>
                <a:lnTo>
                  <a:pt x="954586" y="990715"/>
                </a:lnTo>
                <a:lnTo>
                  <a:pt x="963880" y="982102"/>
                </a:lnTo>
                <a:lnTo>
                  <a:pt x="972948" y="973036"/>
                </a:lnTo>
                <a:lnTo>
                  <a:pt x="982016" y="963743"/>
                </a:lnTo>
                <a:lnTo>
                  <a:pt x="990856" y="954450"/>
                </a:lnTo>
                <a:lnTo>
                  <a:pt x="999244" y="944931"/>
                </a:lnTo>
                <a:lnTo>
                  <a:pt x="1007405" y="934958"/>
                </a:lnTo>
                <a:lnTo>
                  <a:pt x="1015339" y="925212"/>
                </a:lnTo>
                <a:lnTo>
                  <a:pt x="1022820" y="915239"/>
                </a:lnTo>
                <a:lnTo>
                  <a:pt x="1030074" y="904813"/>
                </a:lnTo>
                <a:lnTo>
                  <a:pt x="1037101" y="894613"/>
                </a:lnTo>
                <a:lnTo>
                  <a:pt x="1043902" y="884187"/>
                </a:lnTo>
                <a:lnTo>
                  <a:pt x="1050249" y="873534"/>
                </a:lnTo>
                <a:lnTo>
                  <a:pt x="1056370" y="862881"/>
                </a:lnTo>
                <a:lnTo>
                  <a:pt x="1062263" y="852002"/>
                </a:lnTo>
                <a:lnTo>
                  <a:pt x="1067931" y="841122"/>
                </a:lnTo>
                <a:lnTo>
                  <a:pt x="1073144" y="830016"/>
                </a:lnTo>
                <a:lnTo>
                  <a:pt x="1078132" y="819136"/>
                </a:lnTo>
                <a:lnTo>
                  <a:pt x="1082892" y="807804"/>
                </a:lnTo>
                <a:lnTo>
                  <a:pt x="1087426" y="796471"/>
                </a:lnTo>
                <a:lnTo>
                  <a:pt x="1091280" y="784911"/>
                </a:lnTo>
                <a:lnTo>
                  <a:pt x="1095360" y="773579"/>
                </a:lnTo>
                <a:lnTo>
                  <a:pt x="1098760" y="762019"/>
                </a:lnTo>
                <a:lnTo>
                  <a:pt x="1102161" y="750460"/>
                </a:lnTo>
                <a:lnTo>
                  <a:pt x="1105108" y="738673"/>
                </a:lnTo>
                <a:lnTo>
                  <a:pt x="1107828" y="726887"/>
                </a:lnTo>
                <a:lnTo>
                  <a:pt x="1110321" y="715328"/>
                </a:lnTo>
                <a:lnTo>
                  <a:pt x="1112362" y="703315"/>
                </a:lnTo>
                <a:lnTo>
                  <a:pt x="1114175" y="691529"/>
                </a:lnTo>
                <a:lnTo>
                  <a:pt x="1115762" y="679516"/>
                </a:lnTo>
                <a:lnTo>
                  <a:pt x="1117122" y="667503"/>
                </a:lnTo>
                <a:lnTo>
                  <a:pt x="1118256" y="655717"/>
                </a:lnTo>
                <a:lnTo>
                  <a:pt x="1118936" y="643704"/>
                </a:lnTo>
                <a:lnTo>
                  <a:pt x="1119389" y="631918"/>
                </a:lnTo>
                <a:lnTo>
                  <a:pt x="1119389" y="619905"/>
                </a:lnTo>
                <a:lnTo>
                  <a:pt x="1119389" y="607666"/>
                </a:lnTo>
                <a:lnTo>
                  <a:pt x="1118936" y="595880"/>
                </a:lnTo>
                <a:lnTo>
                  <a:pt x="1118256" y="583867"/>
                </a:lnTo>
                <a:lnTo>
                  <a:pt x="1117122" y="571854"/>
                </a:lnTo>
                <a:lnTo>
                  <a:pt x="1115762" y="560068"/>
                </a:lnTo>
                <a:lnTo>
                  <a:pt x="1114175" y="548055"/>
                </a:lnTo>
                <a:lnTo>
                  <a:pt x="1112362" y="536269"/>
                </a:lnTo>
                <a:lnTo>
                  <a:pt x="1110321" y="524256"/>
                </a:lnTo>
                <a:lnTo>
                  <a:pt x="1107828" y="512470"/>
                </a:lnTo>
                <a:lnTo>
                  <a:pt x="1105108" y="500911"/>
                </a:lnTo>
                <a:lnTo>
                  <a:pt x="1102161" y="489125"/>
                </a:lnTo>
                <a:lnTo>
                  <a:pt x="1098760" y="477565"/>
                </a:lnTo>
                <a:lnTo>
                  <a:pt x="1095360" y="466006"/>
                </a:lnTo>
                <a:lnTo>
                  <a:pt x="1091280" y="454673"/>
                </a:lnTo>
                <a:lnTo>
                  <a:pt x="1087426" y="443114"/>
                </a:lnTo>
                <a:lnTo>
                  <a:pt x="1082892" y="431554"/>
                </a:lnTo>
                <a:lnTo>
                  <a:pt x="1078132" y="420448"/>
                </a:lnTo>
                <a:lnTo>
                  <a:pt x="1073144" y="409342"/>
                </a:lnTo>
                <a:lnTo>
                  <a:pt x="1067931" y="398462"/>
                </a:lnTo>
                <a:lnTo>
                  <a:pt x="1062263" y="387583"/>
                </a:lnTo>
                <a:lnTo>
                  <a:pt x="1056370" y="376703"/>
                </a:lnTo>
                <a:lnTo>
                  <a:pt x="1050249" y="366050"/>
                </a:lnTo>
                <a:lnTo>
                  <a:pt x="1043902" y="355397"/>
                </a:lnTo>
                <a:lnTo>
                  <a:pt x="1037101" y="344971"/>
                </a:lnTo>
                <a:lnTo>
                  <a:pt x="1030074" y="334545"/>
                </a:lnTo>
                <a:lnTo>
                  <a:pt x="1022820" y="324346"/>
                </a:lnTo>
                <a:lnTo>
                  <a:pt x="1015339" y="314373"/>
                </a:lnTo>
                <a:lnTo>
                  <a:pt x="1007405" y="304400"/>
                </a:lnTo>
                <a:lnTo>
                  <a:pt x="999244" y="294654"/>
                </a:lnTo>
                <a:lnTo>
                  <a:pt x="990856" y="285134"/>
                </a:lnTo>
                <a:lnTo>
                  <a:pt x="982016" y="275614"/>
                </a:lnTo>
                <a:lnTo>
                  <a:pt x="972948" y="266548"/>
                </a:lnTo>
                <a:lnTo>
                  <a:pt x="963880" y="257482"/>
                </a:lnTo>
                <a:lnTo>
                  <a:pt x="954586" y="248869"/>
                </a:lnTo>
                <a:lnTo>
                  <a:pt x="944839" y="240483"/>
                </a:lnTo>
                <a:lnTo>
                  <a:pt x="935091" y="232323"/>
                </a:lnTo>
                <a:lnTo>
                  <a:pt x="925343" y="224163"/>
                </a:lnTo>
                <a:lnTo>
                  <a:pt x="915142" y="216684"/>
                </a:lnTo>
                <a:lnTo>
                  <a:pt x="904941" y="209431"/>
                </a:lnTo>
                <a:lnTo>
                  <a:pt x="894740" y="202631"/>
                </a:lnTo>
                <a:lnTo>
                  <a:pt x="884086" y="195831"/>
                </a:lnTo>
                <a:lnTo>
                  <a:pt x="873658" y="189485"/>
                </a:lnTo>
                <a:lnTo>
                  <a:pt x="862777" y="183139"/>
                </a:lnTo>
                <a:lnTo>
                  <a:pt x="852123" y="177246"/>
                </a:lnTo>
                <a:lnTo>
                  <a:pt x="841015" y="171579"/>
                </a:lnTo>
                <a:lnTo>
                  <a:pt x="830134" y="166593"/>
                </a:lnTo>
                <a:lnTo>
                  <a:pt x="819026" y="161380"/>
                </a:lnTo>
                <a:lnTo>
                  <a:pt x="807692" y="156620"/>
                </a:lnTo>
                <a:lnTo>
                  <a:pt x="796358" y="152313"/>
                </a:lnTo>
                <a:lnTo>
                  <a:pt x="785023" y="148234"/>
                </a:lnTo>
                <a:lnTo>
                  <a:pt x="773462" y="144380"/>
                </a:lnTo>
                <a:lnTo>
                  <a:pt x="762128" y="140754"/>
                </a:lnTo>
                <a:lnTo>
                  <a:pt x="750340" y="137581"/>
                </a:lnTo>
                <a:lnTo>
                  <a:pt x="738779" y="134407"/>
                </a:lnTo>
                <a:lnTo>
                  <a:pt x="726991" y="131688"/>
                </a:lnTo>
                <a:lnTo>
                  <a:pt x="715203" y="129421"/>
                </a:lnTo>
                <a:lnTo>
                  <a:pt x="703415" y="127154"/>
                </a:lnTo>
                <a:lnTo>
                  <a:pt x="691401" y="125341"/>
                </a:lnTo>
                <a:lnTo>
                  <a:pt x="679613" y="123755"/>
                </a:lnTo>
                <a:lnTo>
                  <a:pt x="667598" y="122621"/>
                </a:lnTo>
                <a:lnTo>
                  <a:pt x="655584" y="121488"/>
                </a:lnTo>
                <a:lnTo>
                  <a:pt x="643796" y="120581"/>
                </a:lnTo>
                <a:lnTo>
                  <a:pt x="631782" y="120128"/>
                </a:lnTo>
                <a:lnTo>
                  <a:pt x="619540" y="120128"/>
                </a:lnTo>
                <a:lnTo>
                  <a:pt x="607752" y="120128"/>
                </a:lnTo>
                <a:close/>
                <a:moveTo>
                  <a:pt x="619540" y="0"/>
                </a:moveTo>
                <a:lnTo>
                  <a:pt x="634502" y="227"/>
                </a:lnTo>
                <a:lnTo>
                  <a:pt x="649690" y="907"/>
                </a:lnTo>
                <a:lnTo>
                  <a:pt x="664198" y="1587"/>
                </a:lnTo>
                <a:lnTo>
                  <a:pt x="678933" y="3173"/>
                </a:lnTo>
                <a:lnTo>
                  <a:pt x="694121" y="4533"/>
                </a:lnTo>
                <a:lnTo>
                  <a:pt x="708629" y="6573"/>
                </a:lnTo>
                <a:lnTo>
                  <a:pt x="723364" y="8840"/>
                </a:lnTo>
                <a:lnTo>
                  <a:pt x="738098" y="11560"/>
                </a:lnTo>
                <a:lnTo>
                  <a:pt x="752607" y="14506"/>
                </a:lnTo>
                <a:lnTo>
                  <a:pt x="767115" y="17906"/>
                </a:lnTo>
                <a:lnTo>
                  <a:pt x="781623" y="21533"/>
                </a:lnTo>
                <a:lnTo>
                  <a:pt x="796131" y="25839"/>
                </a:lnTo>
                <a:lnTo>
                  <a:pt x="810412" y="30146"/>
                </a:lnTo>
                <a:lnTo>
                  <a:pt x="824694" y="34905"/>
                </a:lnTo>
                <a:lnTo>
                  <a:pt x="838975" y="40118"/>
                </a:lnTo>
                <a:lnTo>
                  <a:pt x="853030" y="45558"/>
                </a:lnTo>
                <a:lnTo>
                  <a:pt x="866858" y="51451"/>
                </a:lnTo>
                <a:lnTo>
                  <a:pt x="880686" y="57571"/>
                </a:lnTo>
                <a:lnTo>
                  <a:pt x="894514" y="64144"/>
                </a:lnTo>
                <a:lnTo>
                  <a:pt x="907888" y="71170"/>
                </a:lnTo>
                <a:lnTo>
                  <a:pt x="921263" y="78423"/>
                </a:lnTo>
                <a:lnTo>
                  <a:pt x="934638" y="85903"/>
                </a:lnTo>
                <a:lnTo>
                  <a:pt x="947786" y="93836"/>
                </a:lnTo>
                <a:lnTo>
                  <a:pt x="960934" y="102222"/>
                </a:lnTo>
                <a:lnTo>
                  <a:pt x="973401" y="110835"/>
                </a:lnTo>
                <a:lnTo>
                  <a:pt x="986096" y="119901"/>
                </a:lnTo>
                <a:lnTo>
                  <a:pt x="998791" y="129421"/>
                </a:lnTo>
                <a:lnTo>
                  <a:pt x="1010805" y="139167"/>
                </a:lnTo>
                <a:lnTo>
                  <a:pt x="1023046" y="149140"/>
                </a:lnTo>
                <a:lnTo>
                  <a:pt x="1034607" y="159793"/>
                </a:lnTo>
                <a:lnTo>
                  <a:pt x="1046395" y="170446"/>
                </a:lnTo>
                <a:lnTo>
                  <a:pt x="1057956" y="181779"/>
                </a:lnTo>
                <a:lnTo>
                  <a:pt x="1067251" y="191072"/>
                </a:lnTo>
                <a:lnTo>
                  <a:pt x="1076318" y="200591"/>
                </a:lnTo>
                <a:lnTo>
                  <a:pt x="1084932" y="210564"/>
                </a:lnTo>
                <a:lnTo>
                  <a:pt x="1093546" y="220310"/>
                </a:lnTo>
                <a:lnTo>
                  <a:pt x="1101934" y="230283"/>
                </a:lnTo>
                <a:lnTo>
                  <a:pt x="1110095" y="240709"/>
                </a:lnTo>
                <a:lnTo>
                  <a:pt x="1117802" y="250909"/>
                </a:lnTo>
                <a:lnTo>
                  <a:pt x="1125510" y="261108"/>
                </a:lnTo>
                <a:lnTo>
                  <a:pt x="1132764" y="271988"/>
                </a:lnTo>
                <a:lnTo>
                  <a:pt x="1139791" y="282414"/>
                </a:lnTo>
                <a:lnTo>
                  <a:pt x="1146592" y="293294"/>
                </a:lnTo>
                <a:lnTo>
                  <a:pt x="1153166" y="304173"/>
                </a:lnTo>
                <a:lnTo>
                  <a:pt x="1159513" y="315279"/>
                </a:lnTo>
                <a:lnTo>
                  <a:pt x="1165634" y="326159"/>
                </a:lnTo>
                <a:lnTo>
                  <a:pt x="1171527" y="337492"/>
                </a:lnTo>
                <a:lnTo>
                  <a:pt x="1177195" y="348598"/>
                </a:lnTo>
                <a:lnTo>
                  <a:pt x="1182408" y="360157"/>
                </a:lnTo>
                <a:lnTo>
                  <a:pt x="1187622" y="371490"/>
                </a:lnTo>
                <a:lnTo>
                  <a:pt x="1192610" y="383050"/>
                </a:lnTo>
                <a:lnTo>
                  <a:pt x="1197143" y="394609"/>
                </a:lnTo>
                <a:lnTo>
                  <a:pt x="1201677" y="406395"/>
                </a:lnTo>
                <a:lnTo>
                  <a:pt x="1205984" y="418181"/>
                </a:lnTo>
                <a:lnTo>
                  <a:pt x="1209611" y="429741"/>
                </a:lnTo>
                <a:lnTo>
                  <a:pt x="1213465" y="441754"/>
                </a:lnTo>
                <a:lnTo>
                  <a:pt x="1216865" y="453540"/>
                </a:lnTo>
                <a:lnTo>
                  <a:pt x="1219812" y="465552"/>
                </a:lnTo>
                <a:lnTo>
                  <a:pt x="1222986" y="477792"/>
                </a:lnTo>
                <a:lnTo>
                  <a:pt x="1225706" y="489578"/>
                </a:lnTo>
                <a:lnTo>
                  <a:pt x="1228200" y="501818"/>
                </a:lnTo>
                <a:lnTo>
                  <a:pt x="1230240" y="514057"/>
                </a:lnTo>
                <a:lnTo>
                  <a:pt x="1232280" y="526070"/>
                </a:lnTo>
                <a:lnTo>
                  <a:pt x="1233867" y="538536"/>
                </a:lnTo>
                <a:lnTo>
                  <a:pt x="1235680" y="550775"/>
                </a:lnTo>
                <a:lnTo>
                  <a:pt x="1236814" y="563015"/>
                </a:lnTo>
                <a:lnTo>
                  <a:pt x="1237720" y="575254"/>
                </a:lnTo>
                <a:lnTo>
                  <a:pt x="1238401" y="587720"/>
                </a:lnTo>
                <a:lnTo>
                  <a:pt x="1239081" y="599733"/>
                </a:lnTo>
                <a:lnTo>
                  <a:pt x="1239307" y="612199"/>
                </a:lnTo>
                <a:lnTo>
                  <a:pt x="1239307" y="624665"/>
                </a:lnTo>
                <a:lnTo>
                  <a:pt x="1239081" y="636678"/>
                </a:lnTo>
                <a:lnTo>
                  <a:pt x="1238627" y="649144"/>
                </a:lnTo>
                <a:lnTo>
                  <a:pt x="1237947" y="661610"/>
                </a:lnTo>
                <a:lnTo>
                  <a:pt x="1237040" y="673623"/>
                </a:lnTo>
                <a:lnTo>
                  <a:pt x="1235907" y="686089"/>
                </a:lnTo>
                <a:lnTo>
                  <a:pt x="1234320" y="698102"/>
                </a:lnTo>
                <a:lnTo>
                  <a:pt x="1232507" y="710341"/>
                </a:lnTo>
                <a:lnTo>
                  <a:pt x="1230693" y="722807"/>
                </a:lnTo>
                <a:lnTo>
                  <a:pt x="1228653" y="734820"/>
                </a:lnTo>
                <a:lnTo>
                  <a:pt x="1226159" y="746833"/>
                </a:lnTo>
                <a:lnTo>
                  <a:pt x="1223439" y="759073"/>
                </a:lnTo>
                <a:lnTo>
                  <a:pt x="1220719" y="771085"/>
                </a:lnTo>
                <a:lnTo>
                  <a:pt x="1217545" y="783098"/>
                </a:lnTo>
                <a:lnTo>
                  <a:pt x="1214145" y="795111"/>
                </a:lnTo>
                <a:lnTo>
                  <a:pt x="1210518" y="806897"/>
                </a:lnTo>
                <a:lnTo>
                  <a:pt x="1206664" y="818683"/>
                </a:lnTo>
                <a:lnTo>
                  <a:pt x="1202357" y="830469"/>
                </a:lnTo>
                <a:lnTo>
                  <a:pt x="1198277" y="842255"/>
                </a:lnTo>
                <a:lnTo>
                  <a:pt x="1193516" y="853588"/>
                </a:lnTo>
                <a:lnTo>
                  <a:pt x="1188529" y="865374"/>
                </a:lnTo>
                <a:lnTo>
                  <a:pt x="1183769" y="876934"/>
                </a:lnTo>
                <a:lnTo>
                  <a:pt x="1178328" y="888267"/>
                </a:lnTo>
                <a:lnTo>
                  <a:pt x="1172661" y="899599"/>
                </a:lnTo>
                <a:lnTo>
                  <a:pt x="1166767" y="910706"/>
                </a:lnTo>
                <a:lnTo>
                  <a:pt x="1160646" y="921812"/>
                </a:lnTo>
                <a:lnTo>
                  <a:pt x="1534229" y="1295115"/>
                </a:lnTo>
                <a:lnTo>
                  <a:pt x="1540350" y="1301461"/>
                </a:lnTo>
                <a:lnTo>
                  <a:pt x="1545790" y="1308034"/>
                </a:lnTo>
                <a:lnTo>
                  <a:pt x="1551231" y="1314607"/>
                </a:lnTo>
                <a:lnTo>
                  <a:pt x="1556445" y="1321407"/>
                </a:lnTo>
                <a:lnTo>
                  <a:pt x="1560752" y="1328433"/>
                </a:lnTo>
                <a:lnTo>
                  <a:pt x="1565286" y="1335460"/>
                </a:lnTo>
                <a:lnTo>
                  <a:pt x="1569366" y="1342713"/>
                </a:lnTo>
                <a:lnTo>
                  <a:pt x="1572766" y="1349966"/>
                </a:lnTo>
                <a:lnTo>
                  <a:pt x="1576167" y="1357219"/>
                </a:lnTo>
                <a:lnTo>
                  <a:pt x="1578887" y="1364698"/>
                </a:lnTo>
                <a:lnTo>
                  <a:pt x="1581381" y="1372178"/>
                </a:lnTo>
                <a:lnTo>
                  <a:pt x="1583648" y="1379658"/>
                </a:lnTo>
                <a:lnTo>
                  <a:pt x="1585461" y="1387137"/>
                </a:lnTo>
                <a:lnTo>
                  <a:pt x="1586821" y="1394617"/>
                </a:lnTo>
                <a:lnTo>
                  <a:pt x="1587955" y="1402323"/>
                </a:lnTo>
                <a:lnTo>
                  <a:pt x="1588635" y="1409803"/>
                </a:lnTo>
                <a:lnTo>
                  <a:pt x="1589088" y="1417283"/>
                </a:lnTo>
                <a:lnTo>
                  <a:pt x="1589088" y="1424762"/>
                </a:lnTo>
                <a:lnTo>
                  <a:pt x="1588861" y="1432242"/>
                </a:lnTo>
                <a:lnTo>
                  <a:pt x="1588181" y="1439495"/>
                </a:lnTo>
                <a:lnTo>
                  <a:pt x="1587274" y="1446748"/>
                </a:lnTo>
                <a:lnTo>
                  <a:pt x="1585914" y="1454001"/>
                </a:lnTo>
                <a:lnTo>
                  <a:pt x="1584101" y="1461027"/>
                </a:lnTo>
                <a:lnTo>
                  <a:pt x="1581834" y="1467827"/>
                </a:lnTo>
                <a:lnTo>
                  <a:pt x="1579340" y="1474627"/>
                </a:lnTo>
                <a:lnTo>
                  <a:pt x="1576620" y="1481200"/>
                </a:lnTo>
                <a:lnTo>
                  <a:pt x="1573220" y="1487773"/>
                </a:lnTo>
                <a:lnTo>
                  <a:pt x="1569593" y="1494119"/>
                </a:lnTo>
                <a:lnTo>
                  <a:pt x="1565512" y="1500239"/>
                </a:lnTo>
                <a:lnTo>
                  <a:pt x="1561432" y="1506132"/>
                </a:lnTo>
                <a:lnTo>
                  <a:pt x="1556445" y="1511572"/>
                </a:lnTo>
                <a:lnTo>
                  <a:pt x="1551231" y="1517011"/>
                </a:lnTo>
                <a:lnTo>
                  <a:pt x="1517228" y="1551237"/>
                </a:lnTo>
                <a:lnTo>
                  <a:pt x="1511787" y="1556223"/>
                </a:lnTo>
                <a:lnTo>
                  <a:pt x="1506120" y="1561209"/>
                </a:lnTo>
                <a:lnTo>
                  <a:pt x="1500226" y="1565516"/>
                </a:lnTo>
                <a:lnTo>
                  <a:pt x="1494106" y="1569369"/>
                </a:lnTo>
                <a:lnTo>
                  <a:pt x="1487985" y="1573222"/>
                </a:lnTo>
                <a:lnTo>
                  <a:pt x="1481411" y="1576395"/>
                </a:lnTo>
                <a:lnTo>
                  <a:pt x="1474837" y="1579342"/>
                </a:lnTo>
                <a:lnTo>
                  <a:pt x="1468036" y="1581835"/>
                </a:lnTo>
                <a:lnTo>
                  <a:pt x="1461009" y="1583875"/>
                </a:lnTo>
                <a:lnTo>
                  <a:pt x="1453982" y="1585688"/>
                </a:lnTo>
                <a:lnTo>
                  <a:pt x="1446728" y="1587275"/>
                </a:lnTo>
                <a:lnTo>
                  <a:pt x="1439474" y="1588182"/>
                </a:lnTo>
                <a:lnTo>
                  <a:pt x="1432219" y="1588862"/>
                </a:lnTo>
                <a:lnTo>
                  <a:pt x="1424739" y="1589088"/>
                </a:lnTo>
                <a:lnTo>
                  <a:pt x="1417258" y="1589088"/>
                </a:lnTo>
                <a:lnTo>
                  <a:pt x="1409777" y="1588862"/>
                </a:lnTo>
                <a:lnTo>
                  <a:pt x="1402296" y="1587955"/>
                </a:lnTo>
                <a:lnTo>
                  <a:pt x="1394589" y="1587048"/>
                </a:lnTo>
                <a:lnTo>
                  <a:pt x="1387108" y="1585235"/>
                </a:lnTo>
                <a:lnTo>
                  <a:pt x="1379628" y="1583422"/>
                </a:lnTo>
                <a:lnTo>
                  <a:pt x="1372147" y="1581382"/>
                </a:lnTo>
                <a:lnTo>
                  <a:pt x="1364666" y="1578662"/>
                </a:lnTo>
                <a:lnTo>
                  <a:pt x="1357186" y="1575942"/>
                </a:lnTo>
                <a:lnTo>
                  <a:pt x="1349931" y="1572769"/>
                </a:lnTo>
                <a:lnTo>
                  <a:pt x="1342677" y="1569142"/>
                </a:lnTo>
                <a:lnTo>
                  <a:pt x="1335423" y="1565289"/>
                </a:lnTo>
                <a:lnTo>
                  <a:pt x="1328396" y="1560756"/>
                </a:lnTo>
                <a:lnTo>
                  <a:pt x="1321369" y="1556223"/>
                </a:lnTo>
                <a:lnTo>
                  <a:pt x="1314568" y="1551237"/>
                </a:lnTo>
                <a:lnTo>
                  <a:pt x="1307994" y="1545797"/>
                </a:lnTo>
                <a:lnTo>
                  <a:pt x="1301420" y="1540130"/>
                </a:lnTo>
                <a:lnTo>
                  <a:pt x="1295299" y="1534011"/>
                </a:lnTo>
                <a:lnTo>
                  <a:pt x="921716" y="1160708"/>
                </a:lnTo>
                <a:lnTo>
                  <a:pt x="910835" y="1166827"/>
                </a:lnTo>
                <a:lnTo>
                  <a:pt x="899501" y="1172720"/>
                </a:lnTo>
                <a:lnTo>
                  <a:pt x="888166" y="1178160"/>
                </a:lnTo>
                <a:lnTo>
                  <a:pt x="876832" y="1183600"/>
                </a:lnTo>
                <a:lnTo>
                  <a:pt x="865498" y="1188586"/>
                </a:lnTo>
                <a:lnTo>
                  <a:pt x="853710" y="1193346"/>
                </a:lnTo>
                <a:lnTo>
                  <a:pt x="842375" y="1198106"/>
                </a:lnTo>
                <a:lnTo>
                  <a:pt x="830588" y="1202412"/>
                </a:lnTo>
                <a:lnTo>
                  <a:pt x="818573" y="1206492"/>
                </a:lnTo>
                <a:lnTo>
                  <a:pt x="807012" y="1210572"/>
                </a:lnTo>
                <a:lnTo>
                  <a:pt x="794997" y="1213972"/>
                </a:lnTo>
                <a:lnTo>
                  <a:pt x="783210" y="1217598"/>
                </a:lnTo>
                <a:lnTo>
                  <a:pt x="771195" y="1220545"/>
                </a:lnTo>
                <a:lnTo>
                  <a:pt x="758954" y="1223265"/>
                </a:lnTo>
                <a:lnTo>
                  <a:pt x="746939" y="1226211"/>
                </a:lnTo>
                <a:lnTo>
                  <a:pt x="734698" y="1228478"/>
                </a:lnTo>
                <a:lnTo>
                  <a:pt x="722457" y="1230518"/>
                </a:lnTo>
                <a:lnTo>
                  <a:pt x="710442" y="1232784"/>
                </a:lnTo>
                <a:lnTo>
                  <a:pt x="698201" y="1234371"/>
                </a:lnTo>
                <a:lnTo>
                  <a:pt x="685960" y="1235731"/>
                </a:lnTo>
                <a:lnTo>
                  <a:pt x="673719" y="1236864"/>
                </a:lnTo>
                <a:lnTo>
                  <a:pt x="661478" y="1237771"/>
                </a:lnTo>
                <a:lnTo>
                  <a:pt x="649010" y="1238451"/>
                </a:lnTo>
                <a:lnTo>
                  <a:pt x="636769" y="1239131"/>
                </a:lnTo>
                <a:lnTo>
                  <a:pt x="624527" y="1239357"/>
                </a:lnTo>
                <a:lnTo>
                  <a:pt x="612060" y="1239357"/>
                </a:lnTo>
                <a:lnTo>
                  <a:pt x="599818" y="1239131"/>
                </a:lnTo>
                <a:lnTo>
                  <a:pt x="587577" y="1238451"/>
                </a:lnTo>
                <a:lnTo>
                  <a:pt x="575109" y="1237544"/>
                </a:lnTo>
                <a:lnTo>
                  <a:pt x="562868" y="1236638"/>
                </a:lnTo>
                <a:lnTo>
                  <a:pt x="550627" y="1235504"/>
                </a:lnTo>
                <a:lnTo>
                  <a:pt x="538612" y="1233918"/>
                </a:lnTo>
                <a:lnTo>
                  <a:pt x="526145" y="1232331"/>
                </a:lnTo>
                <a:lnTo>
                  <a:pt x="513903" y="1230291"/>
                </a:lnTo>
                <a:lnTo>
                  <a:pt x="501889" y="1228025"/>
                </a:lnTo>
                <a:lnTo>
                  <a:pt x="489648" y="1225758"/>
                </a:lnTo>
                <a:lnTo>
                  <a:pt x="477633" y="1222811"/>
                </a:lnTo>
                <a:lnTo>
                  <a:pt x="465619" y="1219865"/>
                </a:lnTo>
                <a:lnTo>
                  <a:pt x="453604" y="1216918"/>
                </a:lnTo>
                <a:lnTo>
                  <a:pt x="441590" y="1213292"/>
                </a:lnTo>
                <a:lnTo>
                  <a:pt x="429802" y="1209665"/>
                </a:lnTo>
                <a:lnTo>
                  <a:pt x="418014" y="1205812"/>
                </a:lnTo>
                <a:lnTo>
                  <a:pt x="406453" y="1201506"/>
                </a:lnTo>
                <a:lnTo>
                  <a:pt x="394665" y="1197199"/>
                </a:lnTo>
                <a:lnTo>
                  <a:pt x="383104" y="1192440"/>
                </a:lnTo>
                <a:lnTo>
                  <a:pt x="371543" y="1187680"/>
                </a:lnTo>
                <a:lnTo>
                  <a:pt x="359982" y="1182467"/>
                </a:lnTo>
                <a:lnTo>
                  <a:pt x="348647" y="1177027"/>
                </a:lnTo>
                <a:lnTo>
                  <a:pt x="337313" y="1171360"/>
                </a:lnTo>
                <a:lnTo>
                  <a:pt x="326205" y="1165694"/>
                </a:lnTo>
                <a:lnTo>
                  <a:pt x="315097" y="1159574"/>
                </a:lnTo>
                <a:lnTo>
                  <a:pt x="304216" y="1153228"/>
                </a:lnTo>
                <a:lnTo>
                  <a:pt x="293109" y="1146655"/>
                </a:lnTo>
                <a:lnTo>
                  <a:pt x="282454" y="1139629"/>
                </a:lnTo>
                <a:lnTo>
                  <a:pt x="272026" y="1132602"/>
                </a:lnTo>
                <a:lnTo>
                  <a:pt x="261145" y="1125349"/>
                </a:lnTo>
                <a:lnTo>
                  <a:pt x="250944" y="1117643"/>
                </a:lnTo>
                <a:lnTo>
                  <a:pt x="240517" y="1109937"/>
                </a:lnTo>
                <a:lnTo>
                  <a:pt x="230316" y="1101777"/>
                </a:lnTo>
                <a:lnTo>
                  <a:pt x="220341" y="1093617"/>
                </a:lnTo>
                <a:lnTo>
                  <a:pt x="210367" y="1085004"/>
                </a:lnTo>
                <a:lnTo>
                  <a:pt x="200620" y="1076391"/>
                </a:lnTo>
                <a:lnTo>
                  <a:pt x="191099" y="1067099"/>
                </a:lnTo>
                <a:lnTo>
                  <a:pt x="181578" y="1057806"/>
                </a:lnTo>
                <a:lnTo>
                  <a:pt x="170470" y="1046473"/>
                </a:lnTo>
                <a:lnTo>
                  <a:pt x="159589" y="1034913"/>
                </a:lnTo>
                <a:lnTo>
                  <a:pt x="149161" y="1022901"/>
                </a:lnTo>
                <a:lnTo>
                  <a:pt x="139187" y="1010888"/>
                </a:lnTo>
                <a:lnTo>
                  <a:pt x="129213" y="998648"/>
                </a:lnTo>
                <a:lnTo>
                  <a:pt x="119918" y="985956"/>
                </a:lnTo>
                <a:lnTo>
                  <a:pt x="110851" y="973489"/>
                </a:lnTo>
                <a:lnTo>
                  <a:pt x="102237" y="960797"/>
                </a:lnTo>
                <a:lnTo>
                  <a:pt x="93849" y="947651"/>
                </a:lnTo>
                <a:lnTo>
                  <a:pt x="85688" y="934505"/>
                </a:lnTo>
                <a:lnTo>
                  <a:pt x="78208" y="921358"/>
                </a:lnTo>
                <a:lnTo>
                  <a:pt x="70954" y="907986"/>
                </a:lnTo>
                <a:lnTo>
                  <a:pt x="64153" y="894386"/>
                </a:lnTo>
                <a:lnTo>
                  <a:pt x="57579" y="880560"/>
                </a:lnTo>
                <a:lnTo>
                  <a:pt x="51232" y="866734"/>
                </a:lnTo>
                <a:lnTo>
                  <a:pt x="45338" y="852908"/>
                </a:lnTo>
                <a:lnTo>
                  <a:pt x="39897" y="838856"/>
                </a:lnTo>
                <a:lnTo>
                  <a:pt x="34910" y="824803"/>
                </a:lnTo>
                <a:lnTo>
                  <a:pt x="30150" y="810524"/>
                </a:lnTo>
                <a:lnTo>
                  <a:pt x="25616" y="796244"/>
                </a:lnTo>
                <a:lnTo>
                  <a:pt x="21535" y="781738"/>
                </a:lnTo>
                <a:lnTo>
                  <a:pt x="17682" y="767232"/>
                </a:lnTo>
                <a:lnTo>
                  <a:pt x="14508" y="752726"/>
                </a:lnTo>
                <a:lnTo>
                  <a:pt x="11334" y="738220"/>
                </a:lnTo>
                <a:lnTo>
                  <a:pt x="8841" y="723487"/>
                </a:lnTo>
                <a:lnTo>
                  <a:pt x="6574" y="708755"/>
                </a:lnTo>
                <a:lnTo>
                  <a:pt x="4307" y="694022"/>
                </a:lnTo>
                <a:lnTo>
                  <a:pt x="2947" y="679289"/>
                </a:lnTo>
                <a:lnTo>
                  <a:pt x="1587" y="664330"/>
                </a:lnTo>
                <a:lnTo>
                  <a:pt x="680" y="649597"/>
                </a:lnTo>
                <a:lnTo>
                  <a:pt x="227" y="634638"/>
                </a:lnTo>
                <a:lnTo>
                  <a:pt x="0" y="619905"/>
                </a:lnTo>
                <a:lnTo>
                  <a:pt x="227" y="604946"/>
                </a:lnTo>
                <a:lnTo>
                  <a:pt x="680" y="589987"/>
                </a:lnTo>
                <a:lnTo>
                  <a:pt x="1587" y="575254"/>
                </a:lnTo>
                <a:lnTo>
                  <a:pt x="2947" y="560295"/>
                </a:lnTo>
                <a:lnTo>
                  <a:pt x="4307" y="545562"/>
                </a:lnTo>
                <a:lnTo>
                  <a:pt x="6574" y="530830"/>
                </a:lnTo>
                <a:lnTo>
                  <a:pt x="8841" y="516097"/>
                </a:lnTo>
                <a:lnTo>
                  <a:pt x="11334" y="501364"/>
                </a:lnTo>
                <a:lnTo>
                  <a:pt x="14508" y="486858"/>
                </a:lnTo>
                <a:lnTo>
                  <a:pt x="17682" y="472352"/>
                </a:lnTo>
                <a:lnTo>
                  <a:pt x="21535" y="457846"/>
                </a:lnTo>
                <a:lnTo>
                  <a:pt x="25616" y="443340"/>
                </a:lnTo>
                <a:lnTo>
                  <a:pt x="30150" y="429061"/>
                </a:lnTo>
                <a:lnTo>
                  <a:pt x="34910" y="414781"/>
                </a:lnTo>
                <a:lnTo>
                  <a:pt x="39897" y="400502"/>
                </a:lnTo>
                <a:lnTo>
                  <a:pt x="45338" y="386449"/>
                </a:lnTo>
                <a:lnTo>
                  <a:pt x="51232" y="372850"/>
                </a:lnTo>
                <a:lnTo>
                  <a:pt x="57579" y="359024"/>
                </a:lnTo>
                <a:lnTo>
                  <a:pt x="64153" y="345198"/>
                </a:lnTo>
                <a:lnTo>
                  <a:pt x="70954" y="331599"/>
                </a:lnTo>
                <a:lnTo>
                  <a:pt x="78208" y="318226"/>
                </a:lnTo>
                <a:lnTo>
                  <a:pt x="85688" y="304853"/>
                </a:lnTo>
                <a:lnTo>
                  <a:pt x="93849" y="291934"/>
                </a:lnTo>
                <a:lnTo>
                  <a:pt x="102237" y="278788"/>
                </a:lnTo>
                <a:lnTo>
                  <a:pt x="110851" y="266095"/>
                </a:lnTo>
                <a:lnTo>
                  <a:pt x="119918" y="253402"/>
                </a:lnTo>
                <a:lnTo>
                  <a:pt x="129213" y="240936"/>
                </a:lnTo>
                <a:lnTo>
                  <a:pt x="139187" y="228697"/>
                </a:lnTo>
                <a:lnTo>
                  <a:pt x="149161" y="216457"/>
                </a:lnTo>
                <a:lnTo>
                  <a:pt x="159589" y="204671"/>
                </a:lnTo>
                <a:lnTo>
                  <a:pt x="170470" y="193111"/>
                </a:lnTo>
                <a:lnTo>
                  <a:pt x="181578" y="181779"/>
                </a:lnTo>
                <a:lnTo>
                  <a:pt x="193139" y="170446"/>
                </a:lnTo>
                <a:lnTo>
                  <a:pt x="204473" y="159793"/>
                </a:lnTo>
                <a:lnTo>
                  <a:pt x="216488" y="149140"/>
                </a:lnTo>
                <a:lnTo>
                  <a:pt x="228729" y="139167"/>
                </a:lnTo>
                <a:lnTo>
                  <a:pt x="240743" y="129421"/>
                </a:lnTo>
                <a:lnTo>
                  <a:pt x="253438" y="119901"/>
                </a:lnTo>
                <a:lnTo>
                  <a:pt x="266133" y="110835"/>
                </a:lnTo>
                <a:lnTo>
                  <a:pt x="278600" y="102222"/>
                </a:lnTo>
                <a:lnTo>
                  <a:pt x="291748" y="93836"/>
                </a:lnTo>
                <a:lnTo>
                  <a:pt x="304896" y="85903"/>
                </a:lnTo>
                <a:lnTo>
                  <a:pt x="318271" y="78423"/>
                </a:lnTo>
                <a:lnTo>
                  <a:pt x="331646" y="71170"/>
                </a:lnTo>
                <a:lnTo>
                  <a:pt x="345020" y="64144"/>
                </a:lnTo>
                <a:lnTo>
                  <a:pt x="358848" y="57571"/>
                </a:lnTo>
                <a:lnTo>
                  <a:pt x="372676" y="51451"/>
                </a:lnTo>
                <a:lnTo>
                  <a:pt x="386504" y="45558"/>
                </a:lnTo>
                <a:lnTo>
                  <a:pt x="400559" y="40118"/>
                </a:lnTo>
                <a:lnTo>
                  <a:pt x="414840" y="34905"/>
                </a:lnTo>
                <a:lnTo>
                  <a:pt x="429122" y="30146"/>
                </a:lnTo>
                <a:lnTo>
                  <a:pt x="443403" y="25839"/>
                </a:lnTo>
                <a:lnTo>
                  <a:pt x="457911" y="21533"/>
                </a:lnTo>
                <a:lnTo>
                  <a:pt x="472419" y="17906"/>
                </a:lnTo>
                <a:lnTo>
                  <a:pt x="486927" y="14506"/>
                </a:lnTo>
                <a:lnTo>
                  <a:pt x="501435" y="11560"/>
                </a:lnTo>
                <a:lnTo>
                  <a:pt x="515944" y="8840"/>
                </a:lnTo>
                <a:lnTo>
                  <a:pt x="530678" y="6573"/>
                </a:lnTo>
                <a:lnTo>
                  <a:pt x="545413" y="4533"/>
                </a:lnTo>
                <a:lnTo>
                  <a:pt x="560148" y="3173"/>
                </a:lnTo>
                <a:lnTo>
                  <a:pt x="575109" y="1587"/>
                </a:lnTo>
                <a:lnTo>
                  <a:pt x="589844" y="907"/>
                </a:lnTo>
                <a:lnTo>
                  <a:pt x="604806" y="227"/>
                </a:lnTo>
                <a:lnTo>
                  <a:pt x="619540" y="0"/>
                </a:lnTo>
                <a:close/>
              </a:path>
            </a:pathLst>
          </a:custGeom>
          <a:solidFill>
            <a:srgbClr val="FFFFFF"/>
          </a:solidFill>
          <a:ln>
            <a:noFill/>
          </a:ln>
          <a:effectLst>
            <a:outerShdw blurRad="50800" dist="38100" dir="2700000" algn="tl" rotWithShape="0">
              <a:prstClr val="black">
                <a:alpha val="40000"/>
              </a:prstClr>
            </a:outerShdw>
          </a:effectLst>
          <a:extLst/>
        </p:spPr>
        <p:txBody>
          <a:bodyPr anchor="ctr">
            <a:scene3d>
              <a:camera prst="orthographicFront"/>
              <a:lightRig rig="threePt" dir="t"/>
            </a:scene3d>
            <a:sp3d>
              <a:contourClr>
                <a:srgbClr val="FFFFFF"/>
              </a:contourClr>
            </a:sp3d>
          </a:bodyPr>
          <a:lstStyle/>
          <a:p>
            <a:pPr algn="ctr">
              <a:defRPr/>
            </a:pPr>
            <a:endParaRPr lang="zh-CN" altLang="en-US" sz="2000">
              <a:solidFill>
                <a:schemeClr val="bg1"/>
              </a:solidFill>
              <a:latin typeface="微软雅黑" panose="020B0503020204020204" pitchFamily="34" charset="-122"/>
              <a:ea typeface="微软雅黑" panose="020B0503020204020204" pitchFamily="34" charset="-122"/>
            </a:endParaRPr>
          </a:p>
        </p:txBody>
      </p:sp>
      <p:sp>
        <p:nvSpPr>
          <p:cNvPr id="34" name="矩形 33"/>
          <p:cNvSpPr/>
          <p:nvPr/>
        </p:nvSpPr>
        <p:spPr>
          <a:xfrm>
            <a:off x="2052240" y="3707748"/>
            <a:ext cx="2087545" cy="369324"/>
          </a:xfrm>
          <a:prstGeom prst="rect">
            <a:avLst/>
          </a:prstGeom>
        </p:spPr>
        <p:txBody>
          <a:bodyPr wrap="square" lIns="91431" tIns="45716" rIns="91431" bIns="45716">
            <a:spAutoFit/>
          </a:bodyPr>
          <a:lstStyle/>
          <a:p>
            <a:pPr algn="ctr">
              <a:spcBef>
                <a:spcPct val="0"/>
              </a:spcBef>
              <a:buFont typeface="Arial" charset="0"/>
              <a:buNone/>
            </a:pPr>
            <a:r>
              <a:rPr lang="zh-CN" altLang="en-US" b="1" dirty="0" smtClean="0">
                <a:solidFill>
                  <a:schemeClr val="bg1"/>
                </a:solidFill>
                <a:latin typeface="微软雅黑" panose="020B0503020204020204" pitchFamily="34" charset="-122"/>
                <a:ea typeface="微软雅黑" panose="020B0503020204020204" pitchFamily="34" charset="-122"/>
                <a:cs typeface="Arial" panose="020B0604020202020204" pitchFamily="34" charset="0"/>
              </a:rPr>
              <a:t>重点项目</a:t>
            </a:r>
            <a:endParaRPr lang="zh-CN" altLang="en-US" b="1"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5" name="矩形 34"/>
          <p:cNvSpPr>
            <a:spLocks noChangeArrowheads="1"/>
          </p:cNvSpPr>
          <p:nvPr/>
        </p:nvSpPr>
        <p:spPr bwMode="auto">
          <a:xfrm>
            <a:off x="1862702" y="4293096"/>
            <a:ext cx="2493107" cy="8679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400" dirty="0" smtClean="0">
                <a:solidFill>
                  <a:schemeClr val="tx1">
                    <a:lumMod val="50000"/>
                    <a:lumOff val="50000"/>
                  </a:schemeClr>
                </a:solidFill>
                <a:sym typeface="微软雅黑" pitchFamily="34" charset="-122"/>
              </a:rPr>
              <a:t>在此</a:t>
            </a:r>
            <a:r>
              <a:rPr lang="zh-CN" altLang="en-US" sz="1400" dirty="0">
                <a:solidFill>
                  <a:schemeClr val="tx1">
                    <a:lumMod val="50000"/>
                    <a:lumOff val="50000"/>
                  </a:schemeClr>
                </a:solidFill>
                <a:sym typeface="微软雅黑" pitchFamily="34" charset="-122"/>
              </a:rPr>
              <a:t>录入上述图表的描述说明，在此录入上述图表的描述说明。</a:t>
            </a:r>
          </a:p>
        </p:txBody>
      </p:sp>
      <p:sp>
        <p:nvSpPr>
          <p:cNvPr id="36" name="矩形 35"/>
          <p:cNvSpPr/>
          <p:nvPr/>
        </p:nvSpPr>
        <p:spPr>
          <a:xfrm>
            <a:off x="7380832" y="1484784"/>
            <a:ext cx="2758205" cy="369324"/>
          </a:xfrm>
          <a:prstGeom prst="rect">
            <a:avLst/>
          </a:prstGeom>
        </p:spPr>
        <p:txBody>
          <a:bodyPr wrap="square" lIns="91431" tIns="45716" rIns="91431" bIns="45716">
            <a:spAutoFit/>
          </a:bodyPr>
          <a:lstStyle/>
          <a:p>
            <a:pPr>
              <a:spcBef>
                <a:spcPct val="0"/>
              </a:spcBef>
              <a:buFont typeface="Arial" charset="0"/>
              <a:buNone/>
            </a:pPr>
            <a:r>
              <a:rPr lang="zh-CN" altLang="en-US" b="1" dirty="0" smtClean="0">
                <a:solidFill>
                  <a:srgbClr val="2F5EB0"/>
                </a:solidFill>
                <a:latin typeface="微软雅黑" panose="020B0503020204020204" pitchFamily="34" charset="-122"/>
                <a:ea typeface="微软雅黑" panose="020B0503020204020204" pitchFamily="34" charset="-122"/>
                <a:cs typeface="Arial" panose="020B0604020202020204" pitchFamily="34" charset="0"/>
              </a:rPr>
              <a:t>点击输入标题</a:t>
            </a:r>
            <a:endParaRPr lang="zh-CN" altLang="en-US" b="1" dirty="0">
              <a:solidFill>
                <a:srgbClr val="2F5EB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7" name="矩形 47"/>
          <p:cNvSpPr>
            <a:spLocks noChangeArrowheads="1"/>
          </p:cNvSpPr>
          <p:nvPr/>
        </p:nvSpPr>
        <p:spPr bwMode="auto">
          <a:xfrm>
            <a:off x="7380145" y="1772816"/>
            <a:ext cx="3024336"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400" dirty="0">
                <a:solidFill>
                  <a:schemeClr val="tx1">
                    <a:lumMod val="50000"/>
                    <a:lumOff val="50000"/>
                  </a:schemeClr>
                </a:solidFill>
                <a:sym typeface="微软雅黑" pitchFamily="34" charset="-122"/>
              </a:rPr>
              <a:t>在此录入上述图表的</a:t>
            </a:r>
            <a:r>
              <a:rPr lang="zh-CN" altLang="en-US" sz="1400" dirty="0" smtClean="0">
                <a:solidFill>
                  <a:schemeClr val="tx1">
                    <a:lumMod val="50000"/>
                    <a:lumOff val="50000"/>
                  </a:schemeClr>
                </a:solidFill>
                <a:sym typeface="微软雅黑" pitchFamily="34" charset="-122"/>
              </a:rPr>
              <a:t>综合说明</a:t>
            </a:r>
            <a:r>
              <a:rPr lang="zh-CN" altLang="en-US" sz="1400" dirty="0">
                <a:solidFill>
                  <a:schemeClr val="tx1">
                    <a:lumMod val="50000"/>
                    <a:lumOff val="50000"/>
                  </a:schemeClr>
                </a:solidFill>
                <a:sym typeface="微软雅黑" pitchFamily="34" charset="-122"/>
              </a:rPr>
              <a:t>，在此录入上述图表的综合描述</a:t>
            </a:r>
            <a:r>
              <a:rPr lang="zh-CN" altLang="en-US" sz="1400" dirty="0" smtClean="0">
                <a:solidFill>
                  <a:schemeClr val="tx1">
                    <a:lumMod val="50000"/>
                    <a:lumOff val="50000"/>
                  </a:schemeClr>
                </a:solidFill>
                <a:sym typeface="微软雅黑" pitchFamily="34" charset="-122"/>
              </a:rPr>
              <a:t>说明。</a:t>
            </a:r>
            <a:endParaRPr lang="zh-CN" altLang="en-US" sz="1400" dirty="0">
              <a:solidFill>
                <a:schemeClr val="tx1">
                  <a:lumMod val="50000"/>
                  <a:lumOff val="50000"/>
                </a:schemeClr>
              </a:solidFill>
              <a:sym typeface="微软雅黑" pitchFamily="34" charset="-122"/>
            </a:endParaRPr>
          </a:p>
        </p:txBody>
      </p:sp>
      <p:sp>
        <p:nvSpPr>
          <p:cNvPr id="38" name="矩形 47"/>
          <p:cNvSpPr>
            <a:spLocks noChangeArrowheads="1"/>
          </p:cNvSpPr>
          <p:nvPr/>
        </p:nvSpPr>
        <p:spPr bwMode="auto">
          <a:xfrm>
            <a:off x="8172233" y="2803421"/>
            <a:ext cx="2952328"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400" dirty="0">
                <a:solidFill>
                  <a:schemeClr val="tx1">
                    <a:lumMod val="50000"/>
                    <a:lumOff val="50000"/>
                  </a:schemeClr>
                </a:solidFill>
                <a:sym typeface="微软雅黑" pitchFamily="34" charset="-122"/>
              </a:rPr>
              <a:t>在此录入上述图表的综合说明，在此录入上述图表的综合描述说明。</a:t>
            </a:r>
          </a:p>
        </p:txBody>
      </p:sp>
      <p:sp>
        <p:nvSpPr>
          <p:cNvPr id="39" name="矩形 38"/>
          <p:cNvSpPr/>
          <p:nvPr/>
        </p:nvSpPr>
        <p:spPr>
          <a:xfrm>
            <a:off x="7380832" y="3491724"/>
            <a:ext cx="2123549" cy="369324"/>
          </a:xfrm>
          <a:prstGeom prst="rect">
            <a:avLst/>
          </a:prstGeom>
        </p:spPr>
        <p:txBody>
          <a:bodyPr wrap="square" lIns="91431" tIns="45716" rIns="91431" bIns="45716">
            <a:spAutoFit/>
          </a:bodyPr>
          <a:lstStyle/>
          <a:p>
            <a:pPr>
              <a:spcBef>
                <a:spcPct val="0"/>
              </a:spcBef>
              <a:buFont typeface="Arial" charset="0"/>
              <a:buNone/>
            </a:pPr>
            <a:r>
              <a:rPr lang="zh-CN" altLang="en-US" b="1" dirty="0" smtClean="0">
                <a:solidFill>
                  <a:srgbClr val="2F5EB0"/>
                </a:solidFill>
                <a:latin typeface="微软雅黑" panose="020B0503020204020204" pitchFamily="34" charset="-122"/>
                <a:ea typeface="微软雅黑" panose="020B0503020204020204" pitchFamily="34" charset="-122"/>
                <a:cs typeface="Arial" panose="020B0604020202020204" pitchFamily="34" charset="0"/>
              </a:rPr>
              <a:t>点击输入标题</a:t>
            </a:r>
            <a:endParaRPr lang="zh-CN" altLang="en-US" b="1" dirty="0">
              <a:solidFill>
                <a:srgbClr val="2F5EB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0" name="矩形 47"/>
          <p:cNvSpPr>
            <a:spLocks noChangeArrowheads="1"/>
          </p:cNvSpPr>
          <p:nvPr/>
        </p:nvSpPr>
        <p:spPr bwMode="auto">
          <a:xfrm>
            <a:off x="7380145" y="3802249"/>
            <a:ext cx="3024336"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400" dirty="0">
                <a:solidFill>
                  <a:schemeClr val="tx1">
                    <a:lumMod val="50000"/>
                    <a:lumOff val="50000"/>
                  </a:schemeClr>
                </a:solidFill>
                <a:sym typeface="微软雅黑" pitchFamily="34" charset="-122"/>
              </a:rPr>
              <a:t>在此录入上述图表的综合说明，在此录入上述图表的综合描述说明。</a:t>
            </a:r>
          </a:p>
        </p:txBody>
      </p:sp>
      <p:sp>
        <p:nvSpPr>
          <p:cNvPr id="41" name="矩形 40"/>
          <p:cNvSpPr/>
          <p:nvPr/>
        </p:nvSpPr>
        <p:spPr>
          <a:xfrm>
            <a:off x="8100912" y="4499836"/>
            <a:ext cx="2233005" cy="369324"/>
          </a:xfrm>
          <a:prstGeom prst="rect">
            <a:avLst/>
          </a:prstGeom>
        </p:spPr>
        <p:txBody>
          <a:bodyPr wrap="square" lIns="91431" tIns="45716" rIns="91431" bIns="45716">
            <a:spAutoFit/>
          </a:bodyPr>
          <a:lstStyle/>
          <a:p>
            <a:pPr>
              <a:spcBef>
                <a:spcPct val="0"/>
              </a:spcBef>
              <a:buFont typeface="Arial" charset="0"/>
              <a:buNone/>
            </a:pPr>
            <a:r>
              <a:rPr lang="zh-CN" altLang="en-US" b="1" dirty="0" smtClean="0">
                <a:solidFill>
                  <a:srgbClr val="2F5EB0"/>
                </a:solidFill>
                <a:latin typeface="微软雅黑" panose="020B0503020204020204" pitchFamily="34" charset="-122"/>
                <a:ea typeface="微软雅黑" panose="020B0503020204020204" pitchFamily="34" charset="-122"/>
                <a:cs typeface="Arial" panose="020B0604020202020204" pitchFamily="34" charset="0"/>
              </a:rPr>
              <a:t>点击输入标题</a:t>
            </a:r>
            <a:endParaRPr lang="zh-CN" altLang="en-US" b="1" dirty="0">
              <a:solidFill>
                <a:srgbClr val="2F5EB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2" name="矩形 47"/>
          <p:cNvSpPr>
            <a:spLocks noChangeArrowheads="1"/>
          </p:cNvSpPr>
          <p:nvPr/>
        </p:nvSpPr>
        <p:spPr bwMode="auto">
          <a:xfrm>
            <a:off x="8100225" y="4810361"/>
            <a:ext cx="3024336"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400" dirty="0">
                <a:solidFill>
                  <a:schemeClr val="tx1">
                    <a:lumMod val="50000"/>
                    <a:lumOff val="50000"/>
                  </a:schemeClr>
                </a:solidFill>
                <a:sym typeface="微软雅黑" pitchFamily="34" charset="-122"/>
              </a:rPr>
              <a:t>在此录入上述图表的综合说明，在此录入上述图表的综合描述说明。</a:t>
            </a:r>
          </a:p>
        </p:txBody>
      </p:sp>
      <p:sp>
        <p:nvSpPr>
          <p:cNvPr id="43" name="矩形 42"/>
          <p:cNvSpPr/>
          <p:nvPr/>
        </p:nvSpPr>
        <p:spPr>
          <a:xfrm>
            <a:off x="8172233" y="2492896"/>
            <a:ext cx="2123549" cy="369324"/>
          </a:xfrm>
          <a:prstGeom prst="rect">
            <a:avLst/>
          </a:prstGeom>
        </p:spPr>
        <p:txBody>
          <a:bodyPr wrap="square" lIns="91431" tIns="45716" rIns="91431" bIns="45716">
            <a:spAutoFit/>
          </a:bodyPr>
          <a:lstStyle/>
          <a:p>
            <a:pPr>
              <a:spcBef>
                <a:spcPct val="0"/>
              </a:spcBef>
              <a:buFont typeface="Arial" charset="0"/>
              <a:buNone/>
            </a:pPr>
            <a:r>
              <a:rPr lang="zh-CN" altLang="en-US" b="1" dirty="0" smtClean="0">
                <a:solidFill>
                  <a:srgbClr val="2F5EB0"/>
                </a:solidFill>
                <a:latin typeface="微软雅黑" panose="020B0503020204020204" pitchFamily="34" charset="-122"/>
                <a:ea typeface="微软雅黑" panose="020B0503020204020204" pitchFamily="34" charset="-122"/>
                <a:cs typeface="Arial" panose="020B0604020202020204" pitchFamily="34" charset="0"/>
              </a:rPr>
              <a:t>点击输入标题</a:t>
            </a:r>
            <a:endParaRPr lang="zh-CN" altLang="en-US" b="1" dirty="0">
              <a:solidFill>
                <a:srgbClr val="2F5EB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4" name="TextBox 43"/>
          <p:cNvSpPr txBox="1"/>
          <p:nvPr/>
        </p:nvSpPr>
        <p:spPr>
          <a:xfrm>
            <a:off x="13514411" y="7029400"/>
            <a:ext cx="877163" cy="369332"/>
          </a:xfrm>
          <a:prstGeom prst="rect">
            <a:avLst/>
          </a:prstGeom>
          <a:noFill/>
        </p:spPr>
        <p:txBody>
          <a:bodyPr wrap="none" rtlCol="0">
            <a:spAutoFit/>
          </a:bodyPr>
          <a:lstStyle/>
          <a:p>
            <a:r>
              <a:rPr lang="zh-CN" altLang="en-US" dirty="0" smtClean="0"/>
              <a:t>延时符</a:t>
            </a:r>
            <a:endParaRPr lang="zh-CN" altLang="en-US" dirty="0"/>
          </a:p>
        </p:txBody>
      </p:sp>
    </p:spTree>
    <p:extLst>
      <p:ext uri="{BB962C8B-B14F-4D97-AF65-F5344CB8AC3E}">
        <p14:creationId xmlns:p14="http://schemas.microsoft.com/office/powerpoint/2010/main" val="371584598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fade">
                                      <p:cBhvr>
                                        <p:cTn id="7" dur="1000"/>
                                        <p:tgtEl>
                                          <p:spTgt spid="26"/>
                                        </p:tgtEl>
                                      </p:cBhvr>
                                    </p:animEffect>
                                    <p:anim calcmode="lin" valueType="num">
                                      <p:cBhvr>
                                        <p:cTn id="8" dur="1000" fill="hold"/>
                                        <p:tgtEl>
                                          <p:spTgt spid="26"/>
                                        </p:tgtEl>
                                        <p:attrNameLst>
                                          <p:attrName>ppt_x</p:attrName>
                                        </p:attrNameLst>
                                      </p:cBhvr>
                                      <p:tavLst>
                                        <p:tav tm="0">
                                          <p:val>
                                            <p:strVal val="#ppt_x"/>
                                          </p:val>
                                        </p:tav>
                                        <p:tav tm="100000">
                                          <p:val>
                                            <p:strVal val="#ppt_x"/>
                                          </p:val>
                                        </p:tav>
                                      </p:tavLst>
                                    </p:anim>
                                    <p:anim calcmode="lin" valueType="num">
                                      <p:cBhvr>
                                        <p:cTn id="9" dur="1000" fill="hold"/>
                                        <p:tgtEl>
                                          <p:spTgt spid="26"/>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32" presetClass="emph" presetSubtype="0" fill="hold" grpId="1" nodeType="afterEffect">
                                  <p:stCondLst>
                                    <p:cond delay="0"/>
                                  </p:stCondLst>
                                  <p:childTnLst>
                                    <p:animRot by="120000">
                                      <p:cBhvr>
                                        <p:cTn id="12" dur="100" fill="hold">
                                          <p:stCondLst>
                                            <p:cond delay="0"/>
                                          </p:stCondLst>
                                        </p:cTn>
                                        <p:tgtEl>
                                          <p:spTgt spid="26"/>
                                        </p:tgtEl>
                                        <p:attrNameLst>
                                          <p:attrName>r</p:attrName>
                                        </p:attrNameLst>
                                      </p:cBhvr>
                                    </p:animRot>
                                    <p:animRot by="-240000">
                                      <p:cBhvr>
                                        <p:cTn id="13" dur="200" fill="hold">
                                          <p:stCondLst>
                                            <p:cond delay="200"/>
                                          </p:stCondLst>
                                        </p:cTn>
                                        <p:tgtEl>
                                          <p:spTgt spid="26"/>
                                        </p:tgtEl>
                                        <p:attrNameLst>
                                          <p:attrName>r</p:attrName>
                                        </p:attrNameLst>
                                      </p:cBhvr>
                                    </p:animRot>
                                    <p:animRot by="240000">
                                      <p:cBhvr>
                                        <p:cTn id="14" dur="200" fill="hold">
                                          <p:stCondLst>
                                            <p:cond delay="400"/>
                                          </p:stCondLst>
                                        </p:cTn>
                                        <p:tgtEl>
                                          <p:spTgt spid="26"/>
                                        </p:tgtEl>
                                        <p:attrNameLst>
                                          <p:attrName>r</p:attrName>
                                        </p:attrNameLst>
                                      </p:cBhvr>
                                    </p:animRot>
                                    <p:animRot by="-240000">
                                      <p:cBhvr>
                                        <p:cTn id="15" dur="200" fill="hold">
                                          <p:stCondLst>
                                            <p:cond delay="600"/>
                                          </p:stCondLst>
                                        </p:cTn>
                                        <p:tgtEl>
                                          <p:spTgt spid="26"/>
                                        </p:tgtEl>
                                        <p:attrNameLst>
                                          <p:attrName>r</p:attrName>
                                        </p:attrNameLst>
                                      </p:cBhvr>
                                    </p:animRot>
                                    <p:animRot by="120000">
                                      <p:cBhvr>
                                        <p:cTn id="16" dur="200" fill="hold">
                                          <p:stCondLst>
                                            <p:cond delay="800"/>
                                          </p:stCondLst>
                                        </p:cTn>
                                        <p:tgtEl>
                                          <p:spTgt spid="26"/>
                                        </p:tgtEl>
                                        <p:attrNameLst>
                                          <p:attrName>r</p:attrName>
                                        </p:attrNameLst>
                                      </p:cBhvr>
                                    </p:animRot>
                                  </p:childTnLst>
                                </p:cTn>
                              </p:par>
                            </p:childTnLst>
                          </p:cTn>
                        </p:par>
                        <p:par>
                          <p:cTn id="17" fill="hold">
                            <p:stCondLst>
                              <p:cond delay="2000"/>
                            </p:stCondLst>
                            <p:childTnLst>
                              <p:par>
                                <p:cTn id="18" presetID="53" presetClass="entr" presetSubtype="16" fill="hold" grpId="0" nodeType="afterEffect">
                                  <p:stCondLst>
                                    <p:cond delay="0"/>
                                  </p:stCondLst>
                                  <p:childTnLst>
                                    <p:set>
                                      <p:cBhvr>
                                        <p:cTn id="19" dur="1" fill="hold">
                                          <p:stCondLst>
                                            <p:cond delay="0"/>
                                          </p:stCondLst>
                                        </p:cTn>
                                        <p:tgtEl>
                                          <p:spTgt spid="33"/>
                                        </p:tgtEl>
                                        <p:attrNameLst>
                                          <p:attrName>style.visibility</p:attrName>
                                        </p:attrNameLst>
                                      </p:cBhvr>
                                      <p:to>
                                        <p:strVal val="visible"/>
                                      </p:to>
                                    </p:set>
                                    <p:anim calcmode="lin" valueType="num">
                                      <p:cBhvr>
                                        <p:cTn id="20" dur="500" fill="hold"/>
                                        <p:tgtEl>
                                          <p:spTgt spid="33"/>
                                        </p:tgtEl>
                                        <p:attrNameLst>
                                          <p:attrName>ppt_w</p:attrName>
                                        </p:attrNameLst>
                                      </p:cBhvr>
                                      <p:tavLst>
                                        <p:tav tm="0">
                                          <p:val>
                                            <p:fltVal val="0"/>
                                          </p:val>
                                        </p:tav>
                                        <p:tav tm="100000">
                                          <p:val>
                                            <p:strVal val="#ppt_w"/>
                                          </p:val>
                                        </p:tav>
                                      </p:tavLst>
                                    </p:anim>
                                    <p:anim calcmode="lin" valueType="num">
                                      <p:cBhvr>
                                        <p:cTn id="21" dur="500" fill="hold"/>
                                        <p:tgtEl>
                                          <p:spTgt spid="33"/>
                                        </p:tgtEl>
                                        <p:attrNameLst>
                                          <p:attrName>ppt_h</p:attrName>
                                        </p:attrNameLst>
                                      </p:cBhvr>
                                      <p:tavLst>
                                        <p:tav tm="0">
                                          <p:val>
                                            <p:fltVal val="0"/>
                                          </p:val>
                                        </p:tav>
                                        <p:tav tm="100000">
                                          <p:val>
                                            <p:strVal val="#ppt_h"/>
                                          </p:val>
                                        </p:tav>
                                      </p:tavLst>
                                    </p:anim>
                                    <p:animEffect transition="in" filter="fade">
                                      <p:cBhvr>
                                        <p:cTn id="22" dur="500"/>
                                        <p:tgtEl>
                                          <p:spTgt spid="33"/>
                                        </p:tgtEl>
                                      </p:cBhvr>
                                    </p:animEffect>
                                  </p:childTnLst>
                                </p:cTn>
                              </p:par>
                              <p:par>
                                <p:cTn id="23" presetID="2" presetClass="entr" presetSubtype="4" fill="hold" grpId="0" nodeType="withEffect">
                                  <p:stCondLst>
                                    <p:cond delay="500"/>
                                  </p:stCondLst>
                                  <p:childTnLst>
                                    <p:set>
                                      <p:cBhvr>
                                        <p:cTn id="24" dur="1" fill="hold">
                                          <p:stCondLst>
                                            <p:cond delay="0"/>
                                          </p:stCondLst>
                                        </p:cTn>
                                        <p:tgtEl>
                                          <p:spTgt spid="34"/>
                                        </p:tgtEl>
                                        <p:attrNameLst>
                                          <p:attrName>style.visibility</p:attrName>
                                        </p:attrNameLst>
                                      </p:cBhvr>
                                      <p:to>
                                        <p:strVal val="visible"/>
                                      </p:to>
                                    </p:set>
                                    <p:anim calcmode="lin" valueType="num">
                                      <p:cBhvr additive="base">
                                        <p:cTn id="25" dur="500" fill="hold"/>
                                        <p:tgtEl>
                                          <p:spTgt spid="34"/>
                                        </p:tgtEl>
                                        <p:attrNameLst>
                                          <p:attrName>ppt_x</p:attrName>
                                        </p:attrNameLst>
                                      </p:cBhvr>
                                      <p:tavLst>
                                        <p:tav tm="0">
                                          <p:val>
                                            <p:strVal val="#ppt_x"/>
                                          </p:val>
                                        </p:tav>
                                        <p:tav tm="100000">
                                          <p:val>
                                            <p:strVal val="#ppt_x"/>
                                          </p:val>
                                        </p:tav>
                                      </p:tavLst>
                                    </p:anim>
                                    <p:anim calcmode="lin" valueType="num">
                                      <p:cBhvr additive="base">
                                        <p:cTn id="26" dur="500" fill="hold"/>
                                        <p:tgtEl>
                                          <p:spTgt spid="34"/>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stCondLst>
                                    <p:cond delay="500"/>
                                  </p:stCondLst>
                                  <p:childTnLst>
                                    <p:set>
                                      <p:cBhvr>
                                        <p:cTn id="28" dur="1" fill="hold">
                                          <p:stCondLst>
                                            <p:cond delay="0"/>
                                          </p:stCondLst>
                                        </p:cTn>
                                        <p:tgtEl>
                                          <p:spTgt spid="35"/>
                                        </p:tgtEl>
                                        <p:attrNameLst>
                                          <p:attrName>style.visibility</p:attrName>
                                        </p:attrNameLst>
                                      </p:cBhvr>
                                      <p:to>
                                        <p:strVal val="visible"/>
                                      </p:to>
                                    </p:set>
                                    <p:anim calcmode="lin" valueType="num">
                                      <p:cBhvr additive="base">
                                        <p:cTn id="29" dur="500" fill="hold"/>
                                        <p:tgtEl>
                                          <p:spTgt spid="35"/>
                                        </p:tgtEl>
                                        <p:attrNameLst>
                                          <p:attrName>ppt_x</p:attrName>
                                        </p:attrNameLst>
                                      </p:cBhvr>
                                      <p:tavLst>
                                        <p:tav tm="0">
                                          <p:val>
                                            <p:strVal val="#ppt_x"/>
                                          </p:val>
                                        </p:tav>
                                        <p:tav tm="100000">
                                          <p:val>
                                            <p:strVal val="#ppt_x"/>
                                          </p:val>
                                        </p:tav>
                                      </p:tavLst>
                                    </p:anim>
                                    <p:anim calcmode="lin" valueType="num">
                                      <p:cBhvr additive="base">
                                        <p:cTn id="30" dur="500" fill="hold"/>
                                        <p:tgtEl>
                                          <p:spTgt spid="35"/>
                                        </p:tgtEl>
                                        <p:attrNameLst>
                                          <p:attrName>ppt_y</p:attrName>
                                        </p:attrNameLst>
                                      </p:cBhvr>
                                      <p:tavLst>
                                        <p:tav tm="0">
                                          <p:val>
                                            <p:strVal val="1+#ppt_h/2"/>
                                          </p:val>
                                        </p:tav>
                                        <p:tav tm="100000">
                                          <p:val>
                                            <p:strVal val="#ppt_y"/>
                                          </p:val>
                                        </p:tav>
                                      </p:tavLst>
                                    </p:anim>
                                  </p:childTnLst>
                                </p:cTn>
                              </p:par>
                            </p:childTnLst>
                          </p:cTn>
                        </p:par>
                        <p:par>
                          <p:cTn id="31" fill="hold">
                            <p:stCondLst>
                              <p:cond delay="3000"/>
                            </p:stCondLst>
                            <p:childTnLst>
                              <p:par>
                                <p:cTn id="32" presetID="22" presetClass="entr" presetSubtype="4" fill="hold" nodeType="afterEffect">
                                  <p:stCondLst>
                                    <p:cond delay="0"/>
                                  </p:stCondLst>
                                  <p:childTnLst>
                                    <p:set>
                                      <p:cBhvr>
                                        <p:cTn id="33" dur="1" fill="hold">
                                          <p:stCondLst>
                                            <p:cond delay="0"/>
                                          </p:stCondLst>
                                        </p:cTn>
                                        <p:tgtEl>
                                          <p:spTgt spid="14"/>
                                        </p:tgtEl>
                                        <p:attrNameLst>
                                          <p:attrName>style.visibility</p:attrName>
                                        </p:attrNameLst>
                                      </p:cBhvr>
                                      <p:to>
                                        <p:strVal val="visible"/>
                                      </p:to>
                                    </p:set>
                                    <p:animEffect transition="in" filter="wipe(down)">
                                      <p:cBhvr>
                                        <p:cTn id="34" dur="500"/>
                                        <p:tgtEl>
                                          <p:spTgt spid="14"/>
                                        </p:tgtEl>
                                      </p:cBhvr>
                                    </p:animEffect>
                                  </p:childTnLst>
                                </p:cTn>
                              </p:par>
                              <p:par>
                                <p:cTn id="35" presetID="53" presetClass="entr" presetSubtype="16" fill="hold" grpId="0" nodeType="withEffect">
                                  <p:stCondLst>
                                    <p:cond delay="500"/>
                                  </p:stCondLst>
                                  <p:childTnLst>
                                    <p:set>
                                      <p:cBhvr>
                                        <p:cTn id="36" dur="1" fill="hold">
                                          <p:stCondLst>
                                            <p:cond delay="0"/>
                                          </p:stCondLst>
                                        </p:cTn>
                                        <p:tgtEl>
                                          <p:spTgt spid="16"/>
                                        </p:tgtEl>
                                        <p:attrNameLst>
                                          <p:attrName>style.visibility</p:attrName>
                                        </p:attrNameLst>
                                      </p:cBhvr>
                                      <p:to>
                                        <p:strVal val="visible"/>
                                      </p:to>
                                    </p:set>
                                    <p:anim calcmode="lin" valueType="num">
                                      <p:cBhvr>
                                        <p:cTn id="37" dur="500" fill="hold"/>
                                        <p:tgtEl>
                                          <p:spTgt spid="16"/>
                                        </p:tgtEl>
                                        <p:attrNameLst>
                                          <p:attrName>ppt_w</p:attrName>
                                        </p:attrNameLst>
                                      </p:cBhvr>
                                      <p:tavLst>
                                        <p:tav tm="0">
                                          <p:val>
                                            <p:fltVal val="0"/>
                                          </p:val>
                                        </p:tav>
                                        <p:tav tm="100000">
                                          <p:val>
                                            <p:strVal val="#ppt_w"/>
                                          </p:val>
                                        </p:tav>
                                      </p:tavLst>
                                    </p:anim>
                                    <p:anim calcmode="lin" valueType="num">
                                      <p:cBhvr>
                                        <p:cTn id="38" dur="500" fill="hold"/>
                                        <p:tgtEl>
                                          <p:spTgt spid="16"/>
                                        </p:tgtEl>
                                        <p:attrNameLst>
                                          <p:attrName>ppt_h</p:attrName>
                                        </p:attrNameLst>
                                      </p:cBhvr>
                                      <p:tavLst>
                                        <p:tav tm="0">
                                          <p:val>
                                            <p:fltVal val="0"/>
                                          </p:val>
                                        </p:tav>
                                        <p:tav tm="100000">
                                          <p:val>
                                            <p:strVal val="#ppt_h"/>
                                          </p:val>
                                        </p:tav>
                                      </p:tavLst>
                                    </p:anim>
                                    <p:animEffect transition="in" filter="fade">
                                      <p:cBhvr>
                                        <p:cTn id="39" dur="500"/>
                                        <p:tgtEl>
                                          <p:spTgt spid="16"/>
                                        </p:tgtEl>
                                      </p:cBhvr>
                                    </p:animEffect>
                                  </p:childTnLst>
                                </p:cTn>
                              </p:par>
                              <p:par>
                                <p:cTn id="40" presetID="53" presetClass="entr" presetSubtype="16" fill="hold" grpId="0" nodeType="withEffect">
                                  <p:stCondLst>
                                    <p:cond delay="500"/>
                                  </p:stCondLst>
                                  <p:childTnLst>
                                    <p:set>
                                      <p:cBhvr>
                                        <p:cTn id="41" dur="1" fill="hold">
                                          <p:stCondLst>
                                            <p:cond delay="0"/>
                                          </p:stCondLst>
                                        </p:cTn>
                                        <p:tgtEl>
                                          <p:spTgt spid="17"/>
                                        </p:tgtEl>
                                        <p:attrNameLst>
                                          <p:attrName>style.visibility</p:attrName>
                                        </p:attrNameLst>
                                      </p:cBhvr>
                                      <p:to>
                                        <p:strVal val="visible"/>
                                      </p:to>
                                    </p:set>
                                    <p:anim calcmode="lin" valueType="num">
                                      <p:cBhvr>
                                        <p:cTn id="42" dur="500" fill="hold"/>
                                        <p:tgtEl>
                                          <p:spTgt spid="17"/>
                                        </p:tgtEl>
                                        <p:attrNameLst>
                                          <p:attrName>ppt_w</p:attrName>
                                        </p:attrNameLst>
                                      </p:cBhvr>
                                      <p:tavLst>
                                        <p:tav tm="0">
                                          <p:val>
                                            <p:fltVal val="0"/>
                                          </p:val>
                                        </p:tav>
                                        <p:tav tm="100000">
                                          <p:val>
                                            <p:strVal val="#ppt_w"/>
                                          </p:val>
                                        </p:tav>
                                      </p:tavLst>
                                    </p:anim>
                                    <p:anim calcmode="lin" valueType="num">
                                      <p:cBhvr>
                                        <p:cTn id="43" dur="500" fill="hold"/>
                                        <p:tgtEl>
                                          <p:spTgt spid="17"/>
                                        </p:tgtEl>
                                        <p:attrNameLst>
                                          <p:attrName>ppt_h</p:attrName>
                                        </p:attrNameLst>
                                      </p:cBhvr>
                                      <p:tavLst>
                                        <p:tav tm="0">
                                          <p:val>
                                            <p:fltVal val="0"/>
                                          </p:val>
                                        </p:tav>
                                        <p:tav tm="100000">
                                          <p:val>
                                            <p:strVal val="#ppt_h"/>
                                          </p:val>
                                        </p:tav>
                                      </p:tavLst>
                                    </p:anim>
                                    <p:animEffect transition="in" filter="fade">
                                      <p:cBhvr>
                                        <p:cTn id="44" dur="500"/>
                                        <p:tgtEl>
                                          <p:spTgt spid="17"/>
                                        </p:tgtEl>
                                      </p:cBhvr>
                                    </p:animEffect>
                                  </p:childTnLst>
                                </p:cTn>
                              </p:par>
                              <p:par>
                                <p:cTn id="45" presetID="53" presetClass="entr" presetSubtype="16" fill="hold" grpId="0" nodeType="withEffect">
                                  <p:stCondLst>
                                    <p:cond delay="500"/>
                                  </p:stCondLst>
                                  <p:childTnLst>
                                    <p:set>
                                      <p:cBhvr>
                                        <p:cTn id="46" dur="1" fill="hold">
                                          <p:stCondLst>
                                            <p:cond delay="0"/>
                                          </p:stCondLst>
                                        </p:cTn>
                                        <p:tgtEl>
                                          <p:spTgt spid="36"/>
                                        </p:tgtEl>
                                        <p:attrNameLst>
                                          <p:attrName>style.visibility</p:attrName>
                                        </p:attrNameLst>
                                      </p:cBhvr>
                                      <p:to>
                                        <p:strVal val="visible"/>
                                      </p:to>
                                    </p:set>
                                    <p:anim calcmode="lin" valueType="num">
                                      <p:cBhvr>
                                        <p:cTn id="47" dur="500" fill="hold"/>
                                        <p:tgtEl>
                                          <p:spTgt spid="36"/>
                                        </p:tgtEl>
                                        <p:attrNameLst>
                                          <p:attrName>ppt_w</p:attrName>
                                        </p:attrNameLst>
                                      </p:cBhvr>
                                      <p:tavLst>
                                        <p:tav tm="0">
                                          <p:val>
                                            <p:fltVal val="0"/>
                                          </p:val>
                                        </p:tav>
                                        <p:tav tm="100000">
                                          <p:val>
                                            <p:strVal val="#ppt_w"/>
                                          </p:val>
                                        </p:tav>
                                      </p:tavLst>
                                    </p:anim>
                                    <p:anim calcmode="lin" valueType="num">
                                      <p:cBhvr>
                                        <p:cTn id="48" dur="500" fill="hold"/>
                                        <p:tgtEl>
                                          <p:spTgt spid="36"/>
                                        </p:tgtEl>
                                        <p:attrNameLst>
                                          <p:attrName>ppt_h</p:attrName>
                                        </p:attrNameLst>
                                      </p:cBhvr>
                                      <p:tavLst>
                                        <p:tav tm="0">
                                          <p:val>
                                            <p:fltVal val="0"/>
                                          </p:val>
                                        </p:tav>
                                        <p:tav tm="100000">
                                          <p:val>
                                            <p:strVal val="#ppt_h"/>
                                          </p:val>
                                        </p:tav>
                                      </p:tavLst>
                                    </p:anim>
                                    <p:animEffect transition="in" filter="fade">
                                      <p:cBhvr>
                                        <p:cTn id="49" dur="500"/>
                                        <p:tgtEl>
                                          <p:spTgt spid="36"/>
                                        </p:tgtEl>
                                      </p:cBhvr>
                                    </p:animEffect>
                                  </p:childTnLst>
                                </p:cTn>
                              </p:par>
                              <p:par>
                                <p:cTn id="50" presetID="53" presetClass="entr" presetSubtype="16" fill="hold" grpId="0" nodeType="withEffect">
                                  <p:stCondLst>
                                    <p:cond delay="500"/>
                                  </p:stCondLst>
                                  <p:childTnLst>
                                    <p:set>
                                      <p:cBhvr>
                                        <p:cTn id="51" dur="1" fill="hold">
                                          <p:stCondLst>
                                            <p:cond delay="0"/>
                                          </p:stCondLst>
                                        </p:cTn>
                                        <p:tgtEl>
                                          <p:spTgt spid="37"/>
                                        </p:tgtEl>
                                        <p:attrNameLst>
                                          <p:attrName>style.visibility</p:attrName>
                                        </p:attrNameLst>
                                      </p:cBhvr>
                                      <p:to>
                                        <p:strVal val="visible"/>
                                      </p:to>
                                    </p:set>
                                    <p:anim calcmode="lin" valueType="num">
                                      <p:cBhvr>
                                        <p:cTn id="52" dur="500" fill="hold"/>
                                        <p:tgtEl>
                                          <p:spTgt spid="37"/>
                                        </p:tgtEl>
                                        <p:attrNameLst>
                                          <p:attrName>ppt_w</p:attrName>
                                        </p:attrNameLst>
                                      </p:cBhvr>
                                      <p:tavLst>
                                        <p:tav tm="0">
                                          <p:val>
                                            <p:fltVal val="0"/>
                                          </p:val>
                                        </p:tav>
                                        <p:tav tm="100000">
                                          <p:val>
                                            <p:strVal val="#ppt_w"/>
                                          </p:val>
                                        </p:tav>
                                      </p:tavLst>
                                    </p:anim>
                                    <p:anim calcmode="lin" valueType="num">
                                      <p:cBhvr>
                                        <p:cTn id="53" dur="500" fill="hold"/>
                                        <p:tgtEl>
                                          <p:spTgt spid="37"/>
                                        </p:tgtEl>
                                        <p:attrNameLst>
                                          <p:attrName>ppt_h</p:attrName>
                                        </p:attrNameLst>
                                      </p:cBhvr>
                                      <p:tavLst>
                                        <p:tav tm="0">
                                          <p:val>
                                            <p:fltVal val="0"/>
                                          </p:val>
                                        </p:tav>
                                        <p:tav tm="100000">
                                          <p:val>
                                            <p:strVal val="#ppt_h"/>
                                          </p:val>
                                        </p:tav>
                                      </p:tavLst>
                                    </p:anim>
                                    <p:animEffect transition="in" filter="fade">
                                      <p:cBhvr>
                                        <p:cTn id="54" dur="500"/>
                                        <p:tgtEl>
                                          <p:spTgt spid="37"/>
                                        </p:tgtEl>
                                      </p:cBhvr>
                                    </p:animEffect>
                                  </p:childTnLst>
                                </p:cTn>
                              </p:par>
                            </p:childTnLst>
                          </p:cTn>
                        </p:par>
                        <p:par>
                          <p:cTn id="55" fill="hold">
                            <p:stCondLst>
                              <p:cond delay="4000"/>
                            </p:stCondLst>
                            <p:childTnLst>
                              <p:par>
                                <p:cTn id="56" presetID="22" presetClass="entr" presetSubtype="4" fill="hold" nodeType="afterEffect">
                                  <p:stCondLst>
                                    <p:cond delay="0"/>
                                  </p:stCondLst>
                                  <p:childTnLst>
                                    <p:set>
                                      <p:cBhvr>
                                        <p:cTn id="57" dur="1" fill="hold">
                                          <p:stCondLst>
                                            <p:cond delay="0"/>
                                          </p:stCondLst>
                                        </p:cTn>
                                        <p:tgtEl>
                                          <p:spTgt spid="18"/>
                                        </p:tgtEl>
                                        <p:attrNameLst>
                                          <p:attrName>style.visibility</p:attrName>
                                        </p:attrNameLst>
                                      </p:cBhvr>
                                      <p:to>
                                        <p:strVal val="visible"/>
                                      </p:to>
                                    </p:set>
                                    <p:animEffect transition="in" filter="wipe(down)">
                                      <p:cBhvr>
                                        <p:cTn id="58" dur="500"/>
                                        <p:tgtEl>
                                          <p:spTgt spid="18"/>
                                        </p:tgtEl>
                                      </p:cBhvr>
                                    </p:animEffect>
                                  </p:childTnLst>
                                </p:cTn>
                              </p:par>
                              <p:par>
                                <p:cTn id="59" presetID="53" presetClass="entr" presetSubtype="16" fill="hold" grpId="0" nodeType="withEffect">
                                  <p:stCondLst>
                                    <p:cond delay="500"/>
                                  </p:stCondLst>
                                  <p:childTnLst>
                                    <p:set>
                                      <p:cBhvr>
                                        <p:cTn id="60" dur="1" fill="hold">
                                          <p:stCondLst>
                                            <p:cond delay="0"/>
                                          </p:stCondLst>
                                        </p:cTn>
                                        <p:tgtEl>
                                          <p:spTgt spid="20"/>
                                        </p:tgtEl>
                                        <p:attrNameLst>
                                          <p:attrName>style.visibility</p:attrName>
                                        </p:attrNameLst>
                                      </p:cBhvr>
                                      <p:to>
                                        <p:strVal val="visible"/>
                                      </p:to>
                                    </p:set>
                                    <p:anim calcmode="lin" valueType="num">
                                      <p:cBhvr>
                                        <p:cTn id="61" dur="500" fill="hold"/>
                                        <p:tgtEl>
                                          <p:spTgt spid="20"/>
                                        </p:tgtEl>
                                        <p:attrNameLst>
                                          <p:attrName>ppt_w</p:attrName>
                                        </p:attrNameLst>
                                      </p:cBhvr>
                                      <p:tavLst>
                                        <p:tav tm="0">
                                          <p:val>
                                            <p:fltVal val="0"/>
                                          </p:val>
                                        </p:tav>
                                        <p:tav tm="100000">
                                          <p:val>
                                            <p:strVal val="#ppt_w"/>
                                          </p:val>
                                        </p:tav>
                                      </p:tavLst>
                                    </p:anim>
                                    <p:anim calcmode="lin" valueType="num">
                                      <p:cBhvr>
                                        <p:cTn id="62" dur="500" fill="hold"/>
                                        <p:tgtEl>
                                          <p:spTgt spid="20"/>
                                        </p:tgtEl>
                                        <p:attrNameLst>
                                          <p:attrName>ppt_h</p:attrName>
                                        </p:attrNameLst>
                                      </p:cBhvr>
                                      <p:tavLst>
                                        <p:tav tm="0">
                                          <p:val>
                                            <p:fltVal val="0"/>
                                          </p:val>
                                        </p:tav>
                                        <p:tav tm="100000">
                                          <p:val>
                                            <p:strVal val="#ppt_h"/>
                                          </p:val>
                                        </p:tav>
                                      </p:tavLst>
                                    </p:anim>
                                    <p:animEffect transition="in" filter="fade">
                                      <p:cBhvr>
                                        <p:cTn id="63" dur="500"/>
                                        <p:tgtEl>
                                          <p:spTgt spid="20"/>
                                        </p:tgtEl>
                                      </p:cBhvr>
                                    </p:animEffect>
                                  </p:childTnLst>
                                </p:cTn>
                              </p:par>
                              <p:par>
                                <p:cTn id="64" presetID="53" presetClass="entr" presetSubtype="16" fill="hold" grpId="0" nodeType="withEffect">
                                  <p:stCondLst>
                                    <p:cond delay="500"/>
                                  </p:stCondLst>
                                  <p:childTnLst>
                                    <p:set>
                                      <p:cBhvr>
                                        <p:cTn id="65" dur="1" fill="hold">
                                          <p:stCondLst>
                                            <p:cond delay="0"/>
                                          </p:stCondLst>
                                        </p:cTn>
                                        <p:tgtEl>
                                          <p:spTgt spid="21"/>
                                        </p:tgtEl>
                                        <p:attrNameLst>
                                          <p:attrName>style.visibility</p:attrName>
                                        </p:attrNameLst>
                                      </p:cBhvr>
                                      <p:to>
                                        <p:strVal val="visible"/>
                                      </p:to>
                                    </p:set>
                                    <p:anim calcmode="lin" valueType="num">
                                      <p:cBhvr>
                                        <p:cTn id="66" dur="500" fill="hold"/>
                                        <p:tgtEl>
                                          <p:spTgt spid="21"/>
                                        </p:tgtEl>
                                        <p:attrNameLst>
                                          <p:attrName>ppt_w</p:attrName>
                                        </p:attrNameLst>
                                      </p:cBhvr>
                                      <p:tavLst>
                                        <p:tav tm="0">
                                          <p:val>
                                            <p:fltVal val="0"/>
                                          </p:val>
                                        </p:tav>
                                        <p:tav tm="100000">
                                          <p:val>
                                            <p:strVal val="#ppt_w"/>
                                          </p:val>
                                        </p:tav>
                                      </p:tavLst>
                                    </p:anim>
                                    <p:anim calcmode="lin" valueType="num">
                                      <p:cBhvr>
                                        <p:cTn id="67" dur="500" fill="hold"/>
                                        <p:tgtEl>
                                          <p:spTgt spid="21"/>
                                        </p:tgtEl>
                                        <p:attrNameLst>
                                          <p:attrName>ppt_h</p:attrName>
                                        </p:attrNameLst>
                                      </p:cBhvr>
                                      <p:tavLst>
                                        <p:tav tm="0">
                                          <p:val>
                                            <p:fltVal val="0"/>
                                          </p:val>
                                        </p:tav>
                                        <p:tav tm="100000">
                                          <p:val>
                                            <p:strVal val="#ppt_h"/>
                                          </p:val>
                                        </p:tav>
                                      </p:tavLst>
                                    </p:anim>
                                    <p:animEffect transition="in" filter="fade">
                                      <p:cBhvr>
                                        <p:cTn id="68" dur="500"/>
                                        <p:tgtEl>
                                          <p:spTgt spid="21"/>
                                        </p:tgtEl>
                                      </p:cBhvr>
                                    </p:animEffect>
                                  </p:childTnLst>
                                </p:cTn>
                              </p:par>
                              <p:par>
                                <p:cTn id="69" presetID="53" presetClass="entr" presetSubtype="16" fill="hold" grpId="0" nodeType="withEffect">
                                  <p:stCondLst>
                                    <p:cond delay="500"/>
                                  </p:stCondLst>
                                  <p:childTnLst>
                                    <p:set>
                                      <p:cBhvr>
                                        <p:cTn id="70" dur="1" fill="hold">
                                          <p:stCondLst>
                                            <p:cond delay="0"/>
                                          </p:stCondLst>
                                        </p:cTn>
                                        <p:tgtEl>
                                          <p:spTgt spid="43"/>
                                        </p:tgtEl>
                                        <p:attrNameLst>
                                          <p:attrName>style.visibility</p:attrName>
                                        </p:attrNameLst>
                                      </p:cBhvr>
                                      <p:to>
                                        <p:strVal val="visible"/>
                                      </p:to>
                                    </p:set>
                                    <p:anim calcmode="lin" valueType="num">
                                      <p:cBhvr>
                                        <p:cTn id="71" dur="500" fill="hold"/>
                                        <p:tgtEl>
                                          <p:spTgt spid="43"/>
                                        </p:tgtEl>
                                        <p:attrNameLst>
                                          <p:attrName>ppt_w</p:attrName>
                                        </p:attrNameLst>
                                      </p:cBhvr>
                                      <p:tavLst>
                                        <p:tav tm="0">
                                          <p:val>
                                            <p:fltVal val="0"/>
                                          </p:val>
                                        </p:tav>
                                        <p:tav tm="100000">
                                          <p:val>
                                            <p:strVal val="#ppt_w"/>
                                          </p:val>
                                        </p:tav>
                                      </p:tavLst>
                                    </p:anim>
                                    <p:anim calcmode="lin" valueType="num">
                                      <p:cBhvr>
                                        <p:cTn id="72" dur="500" fill="hold"/>
                                        <p:tgtEl>
                                          <p:spTgt spid="43"/>
                                        </p:tgtEl>
                                        <p:attrNameLst>
                                          <p:attrName>ppt_h</p:attrName>
                                        </p:attrNameLst>
                                      </p:cBhvr>
                                      <p:tavLst>
                                        <p:tav tm="0">
                                          <p:val>
                                            <p:fltVal val="0"/>
                                          </p:val>
                                        </p:tav>
                                        <p:tav tm="100000">
                                          <p:val>
                                            <p:strVal val="#ppt_h"/>
                                          </p:val>
                                        </p:tav>
                                      </p:tavLst>
                                    </p:anim>
                                    <p:animEffect transition="in" filter="fade">
                                      <p:cBhvr>
                                        <p:cTn id="73" dur="500"/>
                                        <p:tgtEl>
                                          <p:spTgt spid="43"/>
                                        </p:tgtEl>
                                      </p:cBhvr>
                                    </p:animEffect>
                                  </p:childTnLst>
                                </p:cTn>
                              </p:par>
                              <p:par>
                                <p:cTn id="74" presetID="53" presetClass="entr" presetSubtype="16" fill="hold" grpId="0" nodeType="withEffect">
                                  <p:stCondLst>
                                    <p:cond delay="500"/>
                                  </p:stCondLst>
                                  <p:childTnLst>
                                    <p:set>
                                      <p:cBhvr>
                                        <p:cTn id="75" dur="1" fill="hold">
                                          <p:stCondLst>
                                            <p:cond delay="0"/>
                                          </p:stCondLst>
                                        </p:cTn>
                                        <p:tgtEl>
                                          <p:spTgt spid="38"/>
                                        </p:tgtEl>
                                        <p:attrNameLst>
                                          <p:attrName>style.visibility</p:attrName>
                                        </p:attrNameLst>
                                      </p:cBhvr>
                                      <p:to>
                                        <p:strVal val="visible"/>
                                      </p:to>
                                    </p:set>
                                    <p:anim calcmode="lin" valueType="num">
                                      <p:cBhvr>
                                        <p:cTn id="76" dur="500" fill="hold"/>
                                        <p:tgtEl>
                                          <p:spTgt spid="38"/>
                                        </p:tgtEl>
                                        <p:attrNameLst>
                                          <p:attrName>ppt_w</p:attrName>
                                        </p:attrNameLst>
                                      </p:cBhvr>
                                      <p:tavLst>
                                        <p:tav tm="0">
                                          <p:val>
                                            <p:fltVal val="0"/>
                                          </p:val>
                                        </p:tav>
                                        <p:tav tm="100000">
                                          <p:val>
                                            <p:strVal val="#ppt_w"/>
                                          </p:val>
                                        </p:tav>
                                      </p:tavLst>
                                    </p:anim>
                                    <p:anim calcmode="lin" valueType="num">
                                      <p:cBhvr>
                                        <p:cTn id="77" dur="500" fill="hold"/>
                                        <p:tgtEl>
                                          <p:spTgt spid="38"/>
                                        </p:tgtEl>
                                        <p:attrNameLst>
                                          <p:attrName>ppt_h</p:attrName>
                                        </p:attrNameLst>
                                      </p:cBhvr>
                                      <p:tavLst>
                                        <p:tav tm="0">
                                          <p:val>
                                            <p:fltVal val="0"/>
                                          </p:val>
                                        </p:tav>
                                        <p:tav tm="100000">
                                          <p:val>
                                            <p:strVal val="#ppt_h"/>
                                          </p:val>
                                        </p:tav>
                                      </p:tavLst>
                                    </p:anim>
                                    <p:animEffect transition="in" filter="fade">
                                      <p:cBhvr>
                                        <p:cTn id="78" dur="500"/>
                                        <p:tgtEl>
                                          <p:spTgt spid="38"/>
                                        </p:tgtEl>
                                      </p:cBhvr>
                                    </p:animEffect>
                                  </p:childTnLst>
                                </p:cTn>
                              </p:par>
                            </p:childTnLst>
                          </p:cTn>
                        </p:par>
                        <p:par>
                          <p:cTn id="79" fill="hold">
                            <p:stCondLst>
                              <p:cond delay="5000"/>
                            </p:stCondLst>
                            <p:childTnLst>
                              <p:par>
                                <p:cTn id="80" presetID="22" presetClass="entr" presetSubtype="8" fill="hold" nodeType="afterEffect">
                                  <p:stCondLst>
                                    <p:cond delay="0"/>
                                  </p:stCondLst>
                                  <p:childTnLst>
                                    <p:set>
                                      <p:cBhvr>
                                        <p:cTn id="81" dur="1" fill="hold">
                                          <p:stCondLst>
                                            <p:cond delay="0"/>
                                          </p:stCondLst>
                                        </p:cTn>
                                        <p:tgtEl>
                                          <p:spTgt spid="15"/>
                                        </p:tgtEl>
                                        <p:attrNameLst>
                                          <p:attrName>style.visibility</p:attrName>
                                        </p:attrNameLst>
                                      </p:cBhvr>
                                      <p:to>
                                        <p:strVal val="visible"/>
                                      </p:to>
                                    </p:set>
                                    <p:animEffect transition="in" filter="wipe(left)">
                                      <p:cBhvr>
                                        <p:cTn id="82" dur="500"/>
                                        <p:tgtEl>
                                          <p:spTgt spid="15"/>
                                        </p:tgtEl>
                                      </p:cBhvr>
                                    </p:animEffect>
                                  </p:childTnLst>
                                </p:cTn>
                              </p:par>
                              <p:par>
                                <p:cTn id="83" presetID="53" presetClass="entr" presetSubtype="16" fill="hold" grpId="0" nodeType="withEffect">
                                  <p:stCondLst>
                                    <p:cond delay="500"/>
                                  </p:stCondLst>
                                  <p:childTnLst>
                                    <p:set>
                                      <p:cBhvr>
                                        <p:cTn id="84" dur="1" fill="hold">
                                          <p:stCondLst>
                                            <p:cond delay="0"/>
                                          </p:stCondLst>
                                        </p:cTn>
                                        <p:tgtEl>
                                          <p:spTgt spid="22"/>
                                        </p:tgtEl>
                                        <p:attrNameLst>
                                          <p:attrName>style.visibility</p:attrName>
                                        </p:attrNameLst>
                                      </p:cBhvr>
                                      <p:to>
                                        <p:strVal val="visible"/>
                                      </p:to>
                                    </p:set>
                                    <p:anim calcmode="lin" valueType="num">
                                      <p:cBhvr>
                                        <p:cTn id="85" dur="500" fill="hold"/>
                                        <p:tgtEl>
                                          <p:spTgt spid="22"/>
                                        </p:tgtEl>
                                        <p:attrNameLst>
                                          <p:attrName>ppt_w</p:attrName>
                                        </p:attrNameLst>
                                      </p:cBhvr>
                                      <p:tavLst>
                                        <p:tav tm="0">
                                          <p:val>
                                            <p:fltVal val="0"/>
                                          </p:val>
                                        </p:tav>
                                        <p:tav tm="100000">
                                          <p:val>
                                            <p:strVal val="#ppt_w"/>
                                          </p:val>
                                        </p:tav>
                                      </p:tavLst>
                                    </p:anim>
                                    <p:anim calcmode="lin" valueType="num">
                                      <p:cBhvr>
                                        <p:cTn id="86" dur="500" fill="hold"/>
                                        <p:tgtEl>
                                          <p:spTgt spid="22"/>
                                        </p:tgtEl>
                                        <p:attrNameLst>
                                          <p:attrName>ppt_h</p:attrName>
                                        </p:attrNameLst>
                                      </p:cBhvr>
                                      <p:tavLst>
                                        <p:tav tm="0">
                                          <p:val>
                                            <p:fltVal val="0"/>
                                          </p:val>
                                        </p:tav>
                                        <p:tav tm="100000">
                                          <p:val>
                                            <p:strVal val="#ppt_h"/>
                                          </p:val>
                                        </p:tav>
                                      </p:tavLst>
                                    </p:anim>
                                    <p:animEffect transition="in" filter="fade">
                                      <p:cBhvr>
                                        <p:cTn id="87" dur="500"/>
                                        <p:tgtEl>
                                          <p:spTgt spid="22"/>
                                        </p:tgtEl>
                                      </p:cBhvr>
                                    </p:animEffect>
                                  </p:childTnLst>
                                </p:cTn>
                              </p:par>
                              <p:par>
                                <p:cTn id="88" presetID="53" presetClass="entr" presetSubtype="16" fill="hold" grpId="0" nodeType="withEffect">
                                  <p:stCondLst>
                                    <p:cond delay="500"/>
                                  </p:stCondLst>
                                  <p:childTnLst>
                                    <p:set>
                                      <p:cBhvr>
                                        <p:cTn id="89" dur="1" fill="hold">
                                          <p:stCondLst>
                                            <p:cond delay="0"/>
                                          </p:stCondLst>
                                        </p:cTn>
                                        <p:tgtEl>
                                          <p:spTgt spid="23"/>
                                        </p:tgtEl>
                                        <p:attrNameLst>
                                          <p:attrName>style.visibility</p:attrName>
                                        </p:attrNameLst>
                                      </p:cBhvr>
                                      <p:to>
                                        <p:strVal val="visible"/>
                                      </p:to>
                                    </p:set>
                                    <p:anim calcmode="lin" valueType="num">
                                      <p:cBhvr>
                                        <p:cTn id="90" dur="500" fill="hold"/>
                                        <p:tgtEl>
                                          <p:spTgt spid="23"/>
                                        </p:tgtEl>
                                        <p:attrNameLst>
                                          <p:attrName>ppt_w</p:attrName>
                                        </p:attrNameLst>
                                      </p:cBhvr>
                                      <p:tavLst>
                                        <p:tav tm="0">
                                          <p:val>
                                            <p:fltVal val="0"/>
                                          </p:val>
                                        </p:tav>
                                        <p:tav tm="100000">
                                          <p:val>
                                            <p:strVal val="#ppt_w"/>
                                          </p:val>
                                        </p:tav>
                                      </p:tavLst>
                                    </p:anim>
                                    <p:anim calcmode="lin" valueType="num">
                                      <p:cBhvr>
                                        <p:cTn id="91" dur="500" fill="hold"/>
                                        <p:tgtEl>
                                          <p:spTgt spid="23"/>
                                        </p:tgtEl>
                                        <p:attrNameLst>
                                          <p:attrName>ppt_h</p:attrName>
                                        </p:attrNameLst>
                                      </p:cBhvr>
                                      <p:tavLst>
                                        <p:tav tm="0">
                                          <p:val>
                                            <p:fltVal val="0"/>
                                          </p:val>
                                        </p:tav>
                                        <p:tav tm="100000">
                                          <p:val>
                                            <p:strVal val="#ppt_h"/>
                                          </p:val>
                                        </p:tav>
                                      </p:tavLst>
                                    </p:anim>
                                    <p:animEffect transition="in" filter="fade">
                                      <p:cBhvr>
                                        <p:cTn id="92" dur="500"/>
                                        <p:tgtEl>
                                          <p:spTgt spid="23"/>
                                        </p:tgtEl>
                                      </p:cBhvr>
                                    </p:animEffect>
                                  </p:childTnLst>
                                </p:cTn>
                              </p:par>
                              <p:par>
                                <p:cTn id="93" presetID="53" presetClass="entr" presetSubtype="16" fill="hold" grpId="0" nodeType="withEffect">
                                  <p:stCondLst>
                                    <p:cond delay="500"/>
                                  </p:stCondLst>
                                  <p:childTnLst>
                                    <p:set>
                                      <p:cBhvr>
                                        <p:cTn id="94" dur="1" fill="hold">
                                          <p:stCondLst>
                                            <p:cond delay="0"/>
                                          </p:stCondLst>
                                        </p:cTn>
                                        <p:tgtEl>
                                          <p:spTgt spid="39"/>
                                        </p:tgtEl>
                                        <p:attrNameLst>
                                          <p:attrName>style.visibility</p:attrName>
                                        </p:attrNameLst>
                                      </p:cBhvr>
                                      <p:to>
                                        <p:strVal val="visible"/>
                                      </p:to>
                                    </p:set>
                                    <p:anim calcmode="lin" valueType="num">
                                      <p:cBhvr>
                                        <p:cTn id="95" dur="500" fill="hold"/>
                                        <p:tgtEl>
                                          <p:spTgt spid="39"/>
                                        </p:tgtEl>
                                        <p:attrNameLst>
                                          <p:attrName>ppt_w</p:attrName>
                                        </p:attrNameLst>
                                      </p:cBhvr>
                                      <p:tavLst>
                                        <p:tav tm="0">
                                          <p:val>
                                            <p:fltVal val="0"/>
                                          </p:val>
                                        </p:tav>
                                        <p:tav tm="100000">
                                          <p:val>
                                            <p:strVal val="#ppt_w"/>
                                          </p:val>
                                        </p:tav>
                                      </p:tavLst>
                                    </p:anim>
                                    <p:anim calcmode="lin" valueType="num">
                                      <p:cBhvr>
                                        <p:cTn id="96" dur="500" fill="hold"/>
                                        <p:tgtEl>
                                          <p:spTgt spid="39"/>
                                        </p:tgtEl>
                                        <p:attrNameLst>
                                          <p:attrName>ppt_h</p:attrName>
                                        </p:attrNameLst>
                                      </p:cBhvr>
                                      <p:tavLst>
                                        <p:tav tm="0">
                                          <p:val>
                                            <p:fltVal val="0"/>
                                          </p:val>
                                        </p:tav>
                                        <p:tav tm="100000">
                                          <p:val>
                                            <p:strVal val="#ppt_h"/>
                                          </p:val>
                                        </p:tav>
                                      </p:tavLst>
                                    </p:anim>
                                    <p:animEffect transition="in" filter="fade">
                                      <p:cBhvr>
                                        <p:cTn id="97" dur="500"/>
                                        <p:tgtEl>
                                          <p:spTgt spid="39"/>
                                        </p:tgtEl>
                                      </p:cBhvr>
                                    </p:animEffect>
                                  </p:childTnLst>
                                </p:cTn>
                              </p:par>
                              <p:par>
                                <p:cTn id="98" presetID="53" presetClass="entr" presetSubtype="16" fill="hold" grpId="0" nodeType="withEffect">
                                  <p:stCondLst>
                                    <p:cond delay="500"/>
                                  </p:stCondLst>
                                  <p:childTnLst>
                                    <p:set>
                                      <p:cBhvr>
                                        <p:cTn id="99" dur="1" fill="hold">
                                          <p:stCondLst>
                                            <p:cond delay="0"/>
                                          </p:stCondLst>
                                        </p:cTn>
                                        <p:tgtEl>
                                          <p:spTgt spid="40"/>
                                        </p:tgtEl>
                                        <p:attrNameLst>
                                          <p:attrName>style.visibility</p:attrName>
                                        </p:attrNameLst>
                                      </p:cBhvr>
                                      <p:to>
                                        <p:strVal val="visible"/>
                                      </p:to>
                                    </p:set>
                                    <p:anim calcmode="lin" valueType="num">
                                      <p:cBhvr>
                                        <p:cTn id="100" dur="500" fill="hold"/>
                                        <p:tgtEl>
                                          <p:spTgt spid="40"/>
                                        </p:tgtEl>
                                        <p:attrNameLst>
                                          <p:attrName>ppt_w</p:attrName>
                                        </p:attrNameLst>
                                      </p:cBhvr>
                                      <p:tavLst>
                                        <p:tav tm="0">
                                          <p:val>
                                            <p:fltVal val="0"/>
                                          </p:val>
                                        </p:tav>
                                        <p:tav tm="100000">
                                          <p:val>
                                            <p:strVal val="#ppt_w"/>
                                          </p:val>
                                        </p:tav>
                                      </p:tavLst>
                                    </p:anim>
                                    <p:anim calcmode="lin" valueType="num">
                                      <p:cBhvr>
                                        <p:cTn id="101" dur="500" fill="hold"/>
                                        <p:tgtEl>
                                          <p:spTgt spid="40"/>
                                        </p:tgtEl>
                                        <p:attrNameLst>
                                          <p:attrName>ppt_h</p:attrName>
                                        </p:attrNameLst>
                                      </p:cBhvr>
                                      <p:tavLst>
                                        <p:tav tm="0">
                                          <p:val>
                                            <p:fltVal val="0"/>
                                          </p:val>
                                        </p:tav>
                                        <p:tav tm="100000">
                                          <p:val>
                                            <p:strVal val="#ppt_h"/>
                                          </p:val>
                                        </p:tav>
                                      </p:tavLst>
                                    </p:anim>
                                    <p:animEffect transition="in" filter="fade">
                                      <p:cBhvr>
                                        <p:cTn id="102" dur="500"/>
                                        <p:tgtEl>
                                          <p:spTgt spid="40"/>
                                        </p:tgtEl>
                                      </p:cBhvr>
                                    </p:animEffect>
                                  </p:childTnLst>
                                </p:cTn>
                              </p:par>
                            </p:childTnLst>
                          </p:cTn>
                        </p:par>
                        <p:par>
                          <p:cTn id="103" fill="hold">
                            <p:stCondLst>
                              <p:cond delay="6000"/>
                            </p:stCondLst>
                            <p:childTnLst>
                              <p:par>
                                <p:cTn id="104" presetID="22" presetClass="entr" presetSubtype="8" fill="hold" nodeType="afterEffect">
                                  <p:stCondLst>
                                    <p:cond delay="0"/>
                                  </p:stCondLst>
                                  <p:childTnLst>
                                    <p:set>
                                      <p:cBhvr>
                                        <p:cTn id="105" dur="1" fill="hold">
                                          <p:stCondLst>
                                            <p:cond delay="0"/>
                                          </p:stCondLst>
                                        </p:cTn>
                                        <p:tgtEl>
                                          <p:spTgt spid="19"/>
                                        </p:tgtEl>
                                        <p:attrNameLst>
                                          <p:attrName>style.visibility</p:attrName>
                                        </p:attrNameLst>
                                      </p:cBhvr>
                                      <p:to>
                                        <p:strVal val="visible"/>
                                      </p:to>
                                    </p:set>
                                    <p:animEffect transition="in" filter="wipe(left)">
                                      <p:cBhvr>
                                        <p:cTn id="106" dur="500"/>
                                        <p:tgtEl>
                                          <p:spTgt spid="19"/>
                                        </p:tgtEl>
                                      </p:cBhvr>
                                    </p:animEffect>
                                  </p:childTnLst>
                                </p:cTn>
                              </p:par>
                              <p:par>
                                <p:cTn id="107" presetID="53" presetClass="entr" presetSubtype="16" fill="hold" grpId="0" nodeType="withEffect">
                                  <p:stCondLst>
                                    <p:cond delay="500"/>
                                  </p:stCondLst>
                                  <p:childTnLst>
                                    <p:set>
                                      <p:cBhvr>
                                        <p:cTn id="108" dur="1" fill="hold">
                                          <p:stCondLst>
                                            <p:cond delay="0"/>
                                          </p:stCondLst>
                                        </p:cTn>
                                        <p:tgtEl>
                                          <p:spTgt spid="24"/>
                                        </p:tgtEl>
                                        <p:attrNameLst>
                                          <p:attrName>style.visibility</p:attrName>
                                        </p:attrNameLst>
                                      </p:cBhvr>
                                      <p:to>
                                        <p:strVal val="visible"/>
                                      </p:to>
                                    </p:set>
                                    <p:anim calcmode="lin" valueType="num">
                                      <p:cBhvr>
                                        <p:cTn id="109" dur="500" fill="hold"/>
                                        <p:tgtEl>
                                          <p:spTgt spid="24"/>
                                        </p:tgtEl>
                                        <p:attrNameLst>
                                          <p:attrName>ppt_w</p:attrName>
                                        </p:attrNameLst>
                                      </p:cBhvr>
                                      <p:tavLst>
                                        <p:tav tm="0">
                                          <p:val>
                                            <p:fltVal val="0"/>
                                          </p:val>
                                        </p:tav>
                                        <p:tav tm="100000">
                                          <p:val>
                                            <p:strVal val="#ppt_w"/>
                                          </p:val>
                                        </p:tav>
                                      </p:tavLst>
                                    </p:anim>
                                    <p:anim calcmode="lin" valueType="num">
                                      <p:cBhvr>
                                        <p:cTn id="110" dur="500" fill="hold"/>
                                        <p:tgtEl>
                                          <p:spTgt spid="24"/>
                                        </p:tgtEl>
                                        <p:attrNameLst>
                                          <p:attrName>ppt_h</p:attrName>
                                        </p:attrNameLst>
                                      </p:cBhvr>
                                      <p:tavLst>
                                        <p:tav tm="0">
                                          <p:val>
                                            <p:fltVal val="0"/>
                                          </p:val>
                                        </p:tav>
                                        <p:tav tm="100000">
                                          <p:val>
                                            <p:strVal val="#ppt_h"/>
                                          </p:val>
                                        </p:tav>
                                      </p:tavLst>
                                    </p:anim>
                                    <p:animEffect transition="in" filter="fade">
                                      <p:cBhvr>
                                        <p:cTn id="111" dur="500"/>
                                        <p:tgtEl>
                                          <p:spTgt spid="24"/>
                                        </p:tgtEl>
                                      </p:cBhvr>
                                    </p:animEffect>
                                  </p:childTnLst>
                                </p:cTn>
                              </p:par>
                              <p:par>
                                <p:cTn id="112" presetID="53" presetClass="entr" presetSubtype="16" fill="hold" grpId="0" nodeType="withEffect">
                                  <p:stCondLst>
                                    <p:cond delay="500"/>
                                  </p:stCondLst>
                                  <p:childTnLst>
                                    <p:set>
                                      <p:cBhvr>
                                        <p:cTn id="113" dur="1" fill="hold">
                                          <p:stCondLst>
                                            <p:cond delay="0"/>
                                          </p:stCondLst>
                                        </p:cTn>
                                        <p:tgtEl>
                                          <p:spTgt spid="25"/>
                                        </p:tgtEl>
                                        <p:attrNameLst>
                                          <p:attrName>style.visibility</p:attrName>
                                        </p:attrNameLst>
                                      </p:cBhvr>
                                      <p:to>
                                        <p:strVal val="visible"/>
                                      </p:to>
                                    </p:set>
                                    <p:anim calcmode="lin" valueType="num">
                                      <p:cBhvr>
                                        <p:cTn id="114" dur="500" fill="hold"/>
                                        <p:tgtEl>
                                          <p:spTgt spid="25"/>
                                        </p:tgtEl>
                                        <p:attrNameLst>
                                          <p:attrName>ppt_w</p:attrName>
                                        </p:attrNameLst>
                                      </p:cBhvr>
                                      <p:tavLst>
                                        <p:tav tm="0">
                                          <p:val>
                                            <p:fltVal val="0"/>
                                          </p:val>
                                        </p:tav>
                                        <p:tav tm="100000">
                                          <p:val>
                                            <p:strVal val="#ppt_w"/>
                                          </p:val>
                                        </p:tav>
                                      </p:tavLst>
                                    </p:anim>
                                    <p:anim calcmode="lin" valueType="num">
                                      <p:cBhvr>
                                        <p:cTn id="115" dur="500" fill="hold"/>
                                        <p:tgtEl>
                                          <p:spTgt spid="25"/>
                                        </p:tgtEl>
                                        <p:attrNameLst>
                                          <p:attrName>ppt_h</p:attrName>
                                        </p:attrNameLst>
                                      </p:cBhvr>
                                      <p:tavLst>
                                        <p:tav tm="0">
                                          <p:val>
                                            <p:fltVal val="0"/>
                                          </p:val>
                                        </p:tav>
                                        <p:tav tm="100000">
                                          <p:val>
                                            <p:strVal val="#ppt_h"/>
                                          </p:val>
                                        </p:tav>
                                      </p:tavLst>
                                    </p:anim>
                                    <p:animEffect transition="in" filter="fade">
                                      <p:cBhvr>
                                        <p:cTn id="116" dur="500"/>
                                        <p:tgtEl>
                                          <p:spTgt spid="25"/>
                                        </p:tgtEl>
                                      </p:cBhvr>
                                    </p:animEffect>
                                  </p:childTnLst>
                                </p:cTn>
                              </p:par>
                              <p:par>
                                <p:cTn id="117" presetID="53" presetClass="entr" presetSubtype="16" fill="hold" grpId="0" nodeType="withEffect">
                                  <p:stCondLst>
                                    <p:cond delay="500"/>
                                  </p:stCondLst>
                                  <p:childTnLst>
                                    <p:set>
                                      <p:cBhvr>
                                        <p:cTn id="118" dur="1" fill="hold">
                                          <p:stCondLst>
                                            <p:cond delay="0"/>
                                          </p:stCondLst>
                                        </p:cTn>
                                        <p:tgtEl>
                                          <p:spTgt spid="41"/>
                                        </p:tgtEl>
                                        <p:attrNameLst>
                                          <p:attrName>style.visibility</p:attrName>
                                        </p:attrNameLst>
                                      </p:cBhvr>
                                      <p:to>
                                        <p:strVal val="visible"/>
                                      </p:to>
                                    </p:set>
                                    <p:anim calcmode="lin" valueType="num">
                                      <p:cBhvr>
                                        <p:cTn id="119" dur="500" fill="hold"/>
                                        <p:tgtEl>
                                          <p:spTgt spid="41"/>
                                        </p:tgtEl>
                                        <p:attrNameLst>
                                          <p:attrName>ppt_w</p:attrName>
                                        </p:attrNameLst>
                                      </p:cBhvr>
                                      <p:tavLst>
                                        <p:tav tm="0">
                                          <p:val>
                                            <p:fltVal val="0"/>
                                          </p:val>
                                        </p:tav>
                                        <p:tav tm="100000">
                                          <p:val>
                                            <p:strVal val="#ppt_w"/>
                                          </p:val>
                                        </p:tav>
                                      </p:tavLst>
                                    </p:anim>
                                    <p:anim calcmode="lin" valueType="num">
                                      <p:cBhvr>
                                        <p:cTn id="120" dur="500" fill="hold"/>
                                        <p:tgtEl>
                                          <p:spTgt spid="41"/>
                                        </p:tgtEl>
                                        <p:attrNameLst>
                                          <p:attrName>ppt_h</p:attrName>
                                        </p:attrNameLst>
                                      </p:cBhvr>
                                      <p:tavLst>
                                        <p:tav tm="0">
                                          <p:val>
                                            <p:fltVal val="0"/>
                                          </p:val>
                                        </p:tav>
                                        <p:tav tm="100000">
                                          <p:val>
                                            <p:strVal val="#ppt_h"/>
                                          </p:val>
                                        </p:tav>
                                      </p:tavLst>
                                    </p:anim>
                                    <p:animEffect transition="in" filter="fade">
                                      <p:cBhvr>
                                        <p:cTn id="121" dur="500"/>
                                        <p:tgtEl>
                                          <p:spTgt spid="41"/>
                                        </p:tgtEl>
                                      </p:cBhvr>
                                    </p:animEffect>
                                  </p:childTnLst>
                                </p:cTn>
                              </p:par>
                              <p:par>
                                <p:cTn id="122" presetID="53" presetClass="entr" presetSubtype="16" fill="hold" grpId="0" nodeType="withEffect">
                                  <p:stCondLst>
                                    <p:cond delay="500"/>
                                  </p:stCondLst>
                                  <p:childTnLst>
                                    <p:set>
                                      <p:cBhvr>
                                        <p:cTn id="123" dur="1" fill="hold">
                                          <p:stCondLst>
                                            <p:cond delay="0"/>
                                          </p:stCondLst>
                                        </p:cTn>
                                        <p:tgtEl>
                                          <p:spTgt spid="42"/>
                                        </p:tgtEl>
                                        <p:attrNameLst>
                                          <p:attrName>style.visibility</p:attrName>
                                        </p:attrNameLst>
                                      </p:cBhvr>
                                      <p:to>
                                        <p:strVal val="visible"/>
                                      </p:to>
                                    </p:set>
                                    <p:anim calcmode="lin" valueType="num">
                                      <p:cBhvr>
                                        <p:cTn id="124" dur="500" fill="hold"/>
                                        <p:tgtEl>
                                          <p:spTgt spid="42"/>
                                        </p:tgtEl>
                                        <p:attrNameLst>
                                          <p:attrName>ppt_w</p:attrName>
                                        </p:attrNameLst>
                                      </p:cBhvr>
                                      <p:tavLst>
                                        <p:tav tm="0">
                                          <p:val>
                                            <p:fltVal val="0"/>
                                          </p:val>
                                        </p:tav>
                                        <p:tav tm="100000">
                                          <p:val>
                                            <p:strVal val="#ppt_w"/>
                                          </p:val>
                                        </p:tav>
                                      </p:tavLst>
                                    </p:anim>
                                    <p:anim calcmode="lin" valueType="num">
                                      <p:cBhvr>
                                        <p:cTn id="125" dur="500" fill="hold"/>
                                        <p:tgtEl>
                                          <p:spTgt spid="42"/>
                                        </p:tgtEl>
                                        <p:attrNameLst>
                                          <p:attrName>ppt_h</p:attrName>
                                        </p:attrNameLst>
                                      </p:cBhvr>
                                      <p:tavLst>
                                        <p:tav tm="0">
                                          <p:val>
                                            <p:fltVal val="0"/>
                                          </p:val>
                                        </p:tav>
                                        <p:tav tm="100000">
                                          <p:val>
                                            <p:strVal val="#ppt_h"/>
                                          </p:val>
                                        </p:tav>
                                      </p:tavLst>
                                    </p:anim>
                                    <p:animEffect transition="in" filter="fade">
                                      <p:cBhvr>
                                        <p:cTn id="126" dur="500"/>
                                        <p:tgtEl>
                                          <p:spTgt spid="42"/>
                                        </p:tgtEl>
                                      </p:cBhvr>
                                    </p:animEffect>
                                  </p:childTnLst>
                                </p:cTn>
                              </p:par>
                            </p:childTnLst>
                          </p:cTn>
                        </p:par>
                        <p:par>
                          <p:cTn id="127" fill="hold">
                            <p:stCondLst>
                              <p:cond delay="7000"/>
                            </p:stCondLst>
                            <p:childTnLst>
                              <p:par>
                                <p:cTn id="128" presetID="10" presetClass="entr" presetSubtype="0" fill="hold" grpId="0" nodeType="afterEffect">
                                  <p:stCondLst>
                                    <p:cond delay="0"/>
                                  </p:stCondLst>
                                  <p:childTnLst>
                                    <p:set>
                                      <p:cBhvr>
                                        <p:cTn id="129" dur="1" fill="hold">
                                          <p:stCondLst>
                                            <p:cond delay="0"/>
                                          </p:stCondLst>
                                        </p:cTn>
                                        <p:tgtEl>
                                          <p:spTgt spid="44"/>
                                        </p:tgtEl>
                                        <p:attrNameLst>
                                          <p:attrName>style.visibility</p:attrName>
                                        </p:attrNameLst>
                                      </p:cBhvr>
                                      <p:to>
                                        <p:strVal val="visible"/>
                                      </p:to>
                                    </p:set>
                                    <p:animEffect transition="in" filter="fade">
                                      <p:cBhvr>
                                        <p:cTn id="130" dur="125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p:bldP spid="20" grpId="0" animBg="1"/>
      <p:bldP spid="21" grpId="0"/>
      <p:bldP spid="22" grpId="0" animBg="1"/>
      <p:bldP spid="23" grpId="0"/>
      <p:bldP spid="24" grpId="0" animBg="1"/>
      <p:bldP spid="25" grpId="0"/>
      <p:bldP spid="26" grpId="0" animBg="1"/>
      <p:bldP spid="26" grpId="1" animBg="1"/>
      <p:bldP spid="33" grpId="0" animBg="1"/>
      <p:bldP spid="34" grpId="0"/>
      <p:bldP spid="35" grpId="0"/>
      <p:bldP spid="36" grpId="0"/>
      <p:bldP spid="37" grpId="0"/>
      <p:bldP spid="38" grpId="0"/>
      <p:bldP spid="39" grpId="0"/>
      <p:bldP spid="40" grpId="0"/>
      <p:bldP spid="41" grpId="0"/>
      <p:bldP spid="42" grpId="0"/>
      <p:bldP spid="43" grpId="0"/>
      <p:bldP spid="44"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flipH="1">
            <a:off x="-3" y="6525344"/>
            <a:ext cx="12195177" cy="360511"/>
          </a:xfrm>
          <a:prstGeom prst="rect">
            <a:avLst/>
          </a:prstGeom>
          <a:gradFill>
            <a:gsLst>
              <a:gs pos="0">
                <a:srgbClr val="0E1A40"/>
              </a:gs>
              <a:gs pos="100000">
                <a:srgbClr val="2F5EB0"/>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flipH="1">
            <a:off x="-4" y="6596410"/>
            <a:ext cx="12195177" cy="288974"/>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5"/>
          <p:cNvSpPr/>
          <p:nvPr/>
        </p:nvSpPr>
        <p:spPr>
          <a:xfrm>
            <a:off x="9976569" y="6493142"/>
            <a:ext cx="1018294" cy="111815"/>
          </a:xfrm>
          <a:custGeom>
            <a:avLst/>
            <a:gdLst>
              <a:gd name="connsiteX0" fmla="*/ 0 w 926584"/>
              <a:gd name="connsiteY0" fmla="*/ 0 h 118098"/>
              <a:gd name="connsiteX1" fmla="*/ 926584 w 926584"/>
              <a:gd name="connsiteY1" fmla="*/ 0 h 118098"/>
              <a:gd name="connsiteX2" fmla="*/ 926584 w 926584"/>
              <a:gd name="connsiteY2" fmla="*/ 118098 h 118098"/>
              <a:gd name="connsiteX3" fmla="*/ 0 w 926584"/>
              <a:gd name="connsiteY3" fmla="*/ 118098 h 118098"/>
              <a:gd name="connsiteX4" fmla="*/ 0 w 926584"/>
              <a:gd name="connsiteY4" fmla="*/ 0 h 118098"/>
              <a:gd name="connsiteX0" fmla="*/ 55821 w 982405"/>
              <a:gd name="connsiteY0" fmla="*/ 0 h 144680"/>
              <a:gd name="connsiteX1" fmla="*/ 982405 w 982405"/>
              <a:gd name="connsiteY1" fmla="*/ 0 h 144680"/>
              <a:gd name="connsiteX2" fmla="*/ 982405 w 982405"/>
              <a:gd name="connsiteY2" fmla="*/ 118098 h 144680"/>
              <a:gd name="connsiteX3" fmla="*/ 0 w 982405"/>
              <a:gd name="connsiteY3" fmla="*/ 144680 h 144680"/>
              <a:gd name="connsiteX4" fmla="*/ 55821 w 982405"/>
              <a:gd name="connsiteY4" fmla="*/ 0 h 144680"/>
              <a:gd name="connsiteX0" fmla="*/ 55821 w 998354"/>
              <a:gd name="connsiteY0" fmla="*/ 0 h 147338"/>
              <a:gd name="connsiteX1" fmla="*/ 982405 w 998354"/>
              <a:gd name="connsiteY1" fmla="*/ 0 h 147338"/>
              <a:gd name="connsiteX2" fmla="*/ 998354 w 998354"/>
              <a:gd name="connsiteY2" fmla="*/ 147338 h 147338"/>
              <a:gd name="connsiteX3" fmla="*/ 0 w 998354"/>
              <a:gd name="connsiteY3" fmla="*/ 144680 h 147338"/>
              <a:gd name="connsiteX4" fmla="*/ 55821 w 998354"/>
              <a:gd name="connsiteY4" fmla="*/ 0 h 147338"/>
              <a:gd name="connsiteX0" fmla="*/ 84307 w 1026840"/>
              <a:gd name="connsiteY0" fmla="*/ 0 h 150534"/>
              <a:gd name="connsiteX1" fmla="*/ 1010891 w 1026840"/>
              <a:gd name="connsiteY1" fmla="*/ 0 h 150534"/>
              <a:gd name="connsiteX2" fmla="*/ 1026840 w 1026840"/>
              <a:gd name="connsiteY2" fmla="*/ 147338 h 150534"/>
              <a:gd name="connsiteX3" fmla="*/ 0 w 1026840"/>
              <a:gd name="connsiteY3" fmla="*/ 150534 h 150534"/>
              <a:gd name="connsiteX4" fmla="*/ 84307 w 1026840"/>
              <a:gd name="connsiteY4" fmla="*/ 0 h 150534"/>
              <a:gd name="connsiteX0" fmla="*/ 84307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84307 w 1021143"/>
              <a:gd name="connsiteY4" fmla="*/ 0 h 153193"/>
              <a:gd name="connsiteX0" fmla="*/ 92853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92853 w 1021143"/>
              <a:gd name="connsiteY4" fmla="*/ 0 h 153193"/>
              <a:gd name="connsiteX0" fmla="*/ 90004 w 1018294"/>
              <a:gd name="connsiteY0" fmla="*/ 0 h 153193"/>
              <a:gd name="connsiteX1" fmla="*/ 1008042 w 1018294"/>
              <a:gd name="connsiteY1" fmla="*/ 0 h 153193"/>
              <a:gd name="connsiteX2" fmla="*/ 1018294 w 1018294"/>
              <a:gd name="connsiteY2" fmla="*/ 153193 h 153193"/>
              <a:gd name="connsiteX3" fmla="*/ 0 w 1018294"/>
              <a:gd name="connsiteY3" fmla="*/ 142728 h 153193"/>
              <a:gd name="connsiteX4" fmla="*/ 90004 w 1018294"/>
              <a:gd name="connsiteY4" fmla="*/ 0 h 1531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8294" h="153193">
                <a:moveTo>
                  <a:pt x="90004" y="0"/>
                </a:moveTo>
                <a:lnTo>
                  <a:pt x="1008042" y="0"/>
                </a:lnTo>
                <a:lnTo>
                  <a:pt x="1018294" y="153193"/>
                </a:lnTo>
                <a:lnTo>
                  <a:pt x="0" y="142728"/>
                </a:lnTo>
                <a:lnTo>
                  <a:pt x="90004" y="0"/>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10067547" y="6493142"/>
            <a:ext cx="1070600" cy="392242"/>
          </a:xfrm>
          <a:prstGeom prst="rect">
            <a:avLst/>
          </a:prstGeom>
          <a:gradFill>
            <a:gsLst>
              <a:gs pos="0">
                <a:srgbClr val="0E1A40"/>
              </a:gs>
              <a:gs pos="100000">
                <a:srgbClr val="2F5EB0"/>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Rectangle 4"/>
          <p:cNvSpPr txBox="1">
            <a:spLocks noChangeArrowheads="1"/>
          </p:cNvSpPr>
          <p:nvPr/>
        </p:nvSpPr>
        <p:spPr bwMode="auto">
          <a:xfrm>
            <a:off x="9986019" y="6493142"/>
            <a:ext cx="1152128" cy="39224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en-US" altLang="zh-CN" dirty="0">
                <a:latin typeface="方正兰亭超细黑简体" panose="02000000000000000000" pitchFamily="2" charset="-122"/>
                <a:ea typeface="方正兰亭超细黑简体" panose="02000000000000000000" pitchFamily="2" charset="-122"/>
              </a:rPr>
              <a:t>1</a:t>
            </a:r>
            <a:r>
              <a:rPr lang="zh-CN" altLang="en-US" dirty="0" smtClean="0">
                <a:latin typeface="方正兰亭超细黑简体" panose="02000000000000000000" pitchFamily="2" charset="-122"/>
                <a:ea typeface="方正兰亭超细黑简体" panose="02000000000000000000" pitchFamily="2" charset="-122"/>
              </a:rPr>
              <a:t>５</a:t>
            </a:r>
            <a:endParaRPr lang="zh-CN" dirty="0">
              <a:latin typeface="方正兰亭超细黑简体" panose="02000000000000000000" pitchFamily="2" charset="-122"/>
              <a:ea typeface="方正兰亭超细黑简体" panose="02000000000000000000" pitchFamily="2" charset="-122"/>
            </a:endParaRPr>
          </a:p>
        </p:txBody>
      </p:sp>
      <p:sp>
        <p:nvSpPr>
          <p:cNvPr id="27" name="矩形 26"/>
          <p:cNvSpPr/>
          <p:nvPr/>
        </p:nvSpPr>
        <p:spPr>
          <a:xfrm>
            <a:off x="0" y="0"/>
            <a:ext cx="985019" cy="58316"/>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8" name="组合 27"/>
          <p:cNvGrpSpPr/>
          <p:nvPr/>
        </p:nvGrpSpPr>
        <p:grpSpPr>
          <a:xfrm>
            <a:off x="192931" y="0"/>
            <a:ext cx="576064" cy="836712"/>
            <a:chOff x="841003" y="360040"/>
            <a:chExt cx="504056" cy="836712"/>
          </a:xfrm>
          <a:gradFill>
            <a:gsLst>
              <a:gs pos="0">
                <a:srgbClr val="0E1A40"/>
              </a:gs>
              <a:gs pos="100000">
                <a:srgbClr val="2F5EB0"/>
              </a:gs>
            </a:gsLst>
            <a:lin ang="13800000" scaled="0"/>
          </a:gradFill>
        </p:grpSpPr>
        <p:sp>
          <p:nvSpPr>
            <p:cNvPr id="29" name="矩形 28"/>
            <p:cNvSpPr/>
            <p:nvPr/>
          </p:nvSpPr>
          <p:spPr>
            <a:xfrm>
              <a:off x="841003" y="360040"/>
              <a:ext cx="504056" cy="54868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等腰三角形 29"/>
            <p:cNvSpPr/>
            <p:nvPr/>
          </p:nvSpPr>
          <p:spPr>
            <a:xfrm rot="10800000">
              <a:off x="841003" y="908720"/>
              <a:ext cx="504056" cy="288032"/>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1" name="KSO_Shape"/>
          <p:cNvSpPr>
            <a:spLocks/>
          </p:cNvSpPr>
          <p:nvPr/>
        </p:nvSpPr>
        <p:spPr bwMode="auto">
          <a:xfrm>
            <a:off x="331060" y="261229"/>
            <a:ext cx="299804" cy="228651"/>
          </a:xfrm>
          <a:custGeom>
            <a:avLst/>
            <a:gdLst>
              <a:gd name="T0" fmla="*/ 432030 w 2125663"/>
              <a:gd name="T1" fmla="*/ 1344893 h 1811338"/>
              <a:gd name="T2" fmla="*/ 462740 w 2125663"/>
              <a:gd name="T3" fmla="*/ 1477960 h 1811338"/>
              <a:gd name="T4" fmla="*/ 513638 w 2125663"/>
              <a:gd name="T5" fmla="*/ 1557743 h 1811338"/>
              <a:gd name="T6" fmla="*/ 516481 w 2125663"/>
              <a:gd name="T7" fmla="*/ 1336346 h 1811338"/>
              <a:gd name="T8" fmla="*/ 503401 w 2125663"/>
              <a:gd name="T9" fmla="*/ 1310416 h 1811338"/>
              <a:gd name="T10" fmla="*/ 515913 w 2125663"/>
              <a:gd name="T11" fmla="*/ 1250009 h 1811338"/>
              <a:gd name="T12" fmla="*/ 618846 w 2125663"/>
              <a:gd name="T13" fmla="*/ 1242885 h 1811338"/>
              <a:gd name="T14" fmla="*/ 643583 w 2125663"/>
              <a:gd name="T15" fmla="*/ 1263116 h 1811338"/>
              <a:gd name="T16" fmla="*/ 642446 w 2125663"/>
              <a:gd name="T17" fmla="*/ 1324948 h 1811338"/>
              <a:gd name="T18" fmla="*/ 619414 w 2125663"/>
              <a:gd name="T19" fmla="*/ 1342899 h 1811338"/>
              <a:gd name="T20" fmla="*/ 664057 w 2125663"/>
              <a:gd name="T21" fmla="*/ 1524691 h 1811338"/>
              <a:gd name="T22" fmla="*/ 704434 w 2125663"/>
              <a:gd name="T23" fmla="*/ 1417553 h 1811338"/>
              <a:gd name="T24" fmla="*/ 725191 w 2125663"/>
              <a:gd name="T25" fmla="*/ 1259697 h 1811338"/>
              <a:gd name="T26" fmla="*/ 857412 w 2125663"/>
              <a:gd name="T27" fmla="*/ 1192451 h 1811338"/>
              <a:gd name="T28" fmla="*/ 923096 w 2125663"/>
              <a:gd name="T29" fmla="*/ 1212682 h 1811338"/>
              <a:gd name="T30" fmla="*/ 970013 w 2125663"/>
              <a:gd name="T31" fmla="*/ 1259697 h 1811338"/>
              <a:gd name="T32" fmla="*/ 990201 w 2125663"/>
              <a:gd name="T33" fmla="*/ 1325233 h 1811338"/>
              <a:gd name="T34" fmla="*/ 980818 w 2125663"/>
              <a:gd name="T35" fmla="*/ 1537228 h 1811338"/>
              <a:gd name="T36" fmla="*/ 935891 w 2125663"/>
              <a:gd name="T37" fmla="*/ 1570566 h 1811338"/>
              <a:gd name="T38" fmla="*/ 798837 w 2125663"/>
              <a:gd name="T39" fmla="*/ 1607608 h 1811338"/>
              <a:gd name="T40" fmla="*/ 617424 w 2125663"/>
              <a:gd name="T41" fmla="*/ 1622140 h 1811338"/>
              <a:gd name="T42" fmla="*/ 428049 w 2125663"/>
              <a:gd name="T43" fmla="*/ 1615872 h 1811338"/>
              <a:gd name="T44" fmla="*/ 264551 w 2125663"/>
              <a:gd name="T45" fmla="*/ 1588232 h 1811338"/>
              <a:gd name="T46" fmla="*/ 180669 w 2125663"/>
              <a:gd name="T47" fmla="*/ 1549481 h 1811338"/>
              <a:gd name="T48" fmla="*/ 159912 w 2125663"/>
              <a:gd name="T49" fmla="*/ 1517283 h 1811338"/>
              <a:gd name="T50" fmla="*/ 167873 w 2125663"/>
              <a:gd name="T51" fmla="*/ 1284201 h 1811338"/>
              <a:gd name="T52" fmla="*/ 205123 w 2125663"/>
              <a:gd name="T53" fmla="*/ 1228638 h 1811338"/>
              <a:gd name="T54" fmla="*/ 264266 w 2125663"/>
              <a:gd name="T55" fmla="*/ 1196440 h 1811338"/>
              <a:gd name="T56" fmla="*/ 421225 w 2125663"/>
              <a:gd name="T57" fmla="*/ 1183048 h 1811338"/>
              <a:gd name="T58" fmla="*/ 433514 w 2125663"/>
              <a:gd name="T59" fmla="*/ 761303 h 1811338"/>
              <a:gd name="T60" fmla="*/ 391450 w 2125663"/>
              <a:gd name="T61" fmla="*/ 813630 h 1811338"/>
              <a:gd name="T62" fmla="*/ 379229 w 2125663"/>
              <a:gd name="T63" fmla="*/ 902075 h 1811338"/>
              <a:gd name="T64" fmla="*/ 414756 w 2125663"/>
              <a:gd name="T65" fmla="*/ 1016114 h 1811338"/>
              <a:gd name="T66" fmla="*/ 487516 w 2125663"/>
              <a:gd name="T67" fmla="*/ 1099439 h 1811338"/>
              <a:gd name="T68" fmla="*/ 567666 w 2125663"/>
              <a:gd name="T69" fmla="*/ 1135272 h 1811338"/>
              <a:gd name="T70" fmla="*/ 645542 w 2125663"/>
              <a:gd name="T71" fmla="*/ 1111099 h 1811338"/>
              <a:gd name="T72" fmla="*/ 722282 w 2125663"/>
              <a:gd name="T73" fmla="*/ 1035452 h 1811338"/>
              <a:gd name="T74" fmla="*/ 767757 w 2125663"/>
              <a:gd name="T75" fmla="*/ 926248 h 1811338"/>
              <a:gd name="T76" fmla="*/ 666290 w 2125663"/>
              <a:gd name="T77" fmla="*/ 863967 h 1811338"/>
              <a:gd name="T78" fmla="*/ 546918 w 2125663"/>
              <a:gd name="T79" fmla="*/ 832116 h 1811338"/>
              <a:gd name="T80" fmla="*/ 484389 w 2125663"/>
              <a:gd name="T81" fmla="*/ 790595 h 1811338"/>
              <a:gd name="T82" fmla="*/ 452273 w 2125663"/>
              <a:gd name="T83" fmla="*/ 760734 h 1811338"/>
              <a:gd name="T84" fmla="*/ 568234 w 2125663"/>
              <a:gd name="T85" fmla="*/ 587258 h 1811338"/>
              <a:gd name="T86" fmla="*/ 631616 w 2125663"/>
              <a:gd name="T87" fmla="*/ 594937 h 1811338"/>
              <a:gd name="T88" fmla="*/ 705513 w 2125663"/>
              <a:gd name="T89" fmla="*/ 631054 h 1811338"/>
              <a:gd name="T90" fmla="*/ 790210 w 2125663"/>
              <a:gd name="T91" fmla="*/ 732864 h 1811338"/>
              <a:gd name="T92" fmla="*/ 826306 w 2125663"/>
              <a:gd name="T93" fmla="*/ 873920 h 1811338"/>
              <a:gd name="T94" fmla="*/ 818064 w 2125663"/>
              <a:gd name="T95" fmla="*/ 959237 h 1811338"/>
              <a:gd name="T96" fmla="*/ 780831 w 2125663"/>
              <a:gd name="T97" fmla="*/ 1048534 h 1811338"/>
              <a:gd name="T98" fmla="*/ 687607 w 2125663"/>
              <a:gd name="T99" fmla="*/ 1148922 h 1811338"/>
              <a:gd name="T100" fmla="*/ 588983 w 2125663"/>
              <a:gd name="T101" fmla="*/ 1190727 h 1811338"/>
              <a:gd name="T102" fmla="*/ 525033 w 2125663"/>
              <a:gd name="T103" fmla="*/ 1182480 h 1811338"/>
              <a:gd name="T104" fmla="*/ 421293 w 2125663"/>
              <a:gd name="T105" fmla="*/ 1115081 h 1811338"/>
              <a:gd name="T106" fmla="*/ 345406 w 2125663"/>
              <a:gd name="T107" fmla="*/ 1002463 h 1811338"/>
              <a:gd name="T108" fmla="*/ 325511 w 2125663"/>
              <a:gd name="T109" fmla="*/ 929092 h 1811338"/>
              <a:gd name="T110" fmla="*/ 330627 w 2125663"/>
              <a:gd name="T111" fmla="*/ 813915 h 1811338"/>
              <a:gd name="T112" fmla="*/ 388324 w 2125663"/>
              <a:gd name="T113" fmla="*/ 686510 h 1811338"/>
              <a:gd name="T114" fmla="*/ 482400 w 2125663"/>
              <a:gd name="T115" fmla="*/ 608303 h 1811338"/>
              <a:gd name="T116" fmla="*/ 542939 w 2125663"/>
              <a:gd name="T117" fmla="*/ 589534 h 1811338"/>
              <a:gd name="T118" fmla="*/ 0 w 2125663"/>
              <a:gd name="T119" fmla="*/ 0 h 1811338"/>
              <a:gd name="T120" fmla="*/ 174993 w 2125663"/>
              <a:gd name="T121" fmla="*/ 1118883 h 181133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2125663" h="1811338">
                <a:moveTo>
                  <a:pt x="470017" y="1320800"/>
                </a:moveTo>
                <a:lnTo>
                  <a:pt x="470335" y="1343069"/>
                </a:lnTo>
                <a:lnTo>
                  <a:pt x="471286" y="1364382"/>
                </a:lnTo>
                <a:lnTo>
                  <a:pt x="472238" y="1385696"/>
                </a:lnTo>
                <a:lnTo>
                  <a:pt x="473190" y="1406374"/>
                </a:lnTo>
                <a:lnTo>
                  <a:pt x="474459" y="1426415"/>
                </a:lnTo>
                <a:lnTo>
                  <a:pt x="476363" y="1446139"/>
                </a:lnTo>
                <a:lnTo>
                  <a:pt x="478267" y="1464908"/>
                </a:lnTo>
                <a:lnTo>
                  <a:pt x="480170" y="1483677"/>
                </a:lnTo>
                <a:lnTo>
                  <a:pt x="482074" y="1501491"/>
                </a:lnTo>
                <a:lnTo>
                  <a:pt x="484612" y="1518988"/>
                </a:lnTo>
                <a:lnTo>
                  <a:pt x="487468" y="1535530"/>
                </a:lnTo>
                <a:lnTo>
                  <a:pt x="490323" y="1552072"/>
                </a:lnTo>
                <a:lnTo>
                  <a:pt x="493179" y="1567660"/>
                </a:lnTo>
                <a:lnTo>
                  <a:pt x="496352" y="1582611"/>
                </a:lnTo>
                <a:lnTo>
                  <a:pt x="500159" y="1597563"/>
                </a:lnTo>
                <a:lnTo>
                  <a:pt x="503649" y="1611560"/>
                </a:lnTo>
                <a:lnTo>
                  <a:pt x="507774" y="1624921"/>
                </a:lnTo>
                <a:lnTo>
                  <a:pt x="511899" y="1637646"/>
                </a:lnTo>
                <a:lnTo>
                  <a:pt x="516341" y="1650052"/>
                </a:lnTo>
                <a:lnTo>
                  <a:pt x="520783" y="1661505"/>
                </a:lnTo>
                <a:lnTo>
                  <a:pt x="525859" y="1672639"/>
                </a:lnTo>
                <a:lnTo>
                  <a:pt x="530936" y="1683137"/>
                </a:lnTo>
                <a:lnTo>
                  <a:pt x="536329" y="1692998"/>
                </a:lnTo>
                <a:lnTo>
                  <a:pt x="541723" y="1702224"/>
                </a:lnTo>
                <a:lnTo>
                  <a:pt x="547752" y="1710813"/>
                </a:lnTo>
                <a:lnTo>
                  <a:pt x="553463" y="1718766"/>
                </a:lnTo>
                <a:lnTo>
                  <a:pt x="559808" y="1726083"/>
                </a:lnTo>
                <a:lnTo>
                  <a:pt x="566154" y="1732763"/>
                </a:lnTo>
                <a:lnTo>
                  <a:pt x="573134" y="1739125"/>
                </a:lnTo>
                <a:lnTo>
                  <a:pt x="580114" y="1744215"/>
                </a:lnTo>
                <a:lnTo>
                  <a:pt x="587412" y="1749305"/>
                </a:lnTo>
                <a:lnTo>
                  <a:pt x="594709" y="1753123"/>
                </a:lnTo>
                <a:lnTo>
                  <a:pt x="594709" y="1499901"/>
                </a:lnTo>
                <a:lnTo>
                  <a:pt x="591537" y="1499264"/>
                </a:lnTo>
                <a:lnTo>
                  <a:pt x="588047" y="1498310"/>
                </a:lnTo>
                <a:lnTo>
                  <a:pt x="584874" y="1497038"/>
                </a:lnTo>
                <a:lnTo>
                  <a:pt x="582018" y="1495765"/>
                </a:lnTo>
                <a:lnTo>
                  <a:pt x="579163" y="1494175"/>
                </a:lnTo>
                <a:lnTo>
                  <a:pt x="576307" y="1491948"/>
                </a:lnTo>
                <a:lnTo>
                  <a:pt x="573769" y="1489721"/>
                </a:lnTo>
                <a:lnTo>
                  <a:pt x="571548" y="1487494"/>
                </a:lnTo>
                <a:lnTo>
                  <a:pt x="569327" y="1484949"/>
                </a:lnTo>
                <a:lnTo>
                  <a:pt x="567106" y="1482404"/>
                </a:lnTo>
                <a:lnTo>
                  <a:pt x="565519" y="1479223"/>
                </a:lnTo>
                <a:lnTo>
                  <a:pt x="564250" y="1476360"/>
                </a:lnTo>
                <a:lnTo>
                  <a:pt x="563298" y="1473179"/>
                </a:lnTo>
                <a:lnTo>
                  <a:pt x="562347" y="1469998"/>
                </a:lnTo>
                <a:lnTo>
                  <a:pt x="562029" y="1466180"/>
                </a:lnTo>
                <a:lnTo>
                  <a:pt x="561712" y="1462999"/>
                </a:lnTo>
                <a:lnTo>
                  <a:pt x="561712" y="1425143"/>
                </a:lnTo>
                <a:lnTo>
                  <a:pt x="562029" y="1421007"/>
                </a:lnTo>
                <a:lnTo>
                  <a:pt x="562664" y="1417508"/>
                </a:lnTo>
                <a:lnTo>
                  <a:pt x="563616" y="1414009"/>
                </a:lnTo>
                <a:lnTo>
                  <a:pt x="564885" y="1410191"/>
                </a:lnTo>
                <a:lnTo>
                  <a:pt x="566154" y="1407010"/>
                </a:lnTo>
                <a:lnTo>
                  <a:pt x="568375" y="1403829"/>
                </a:lnTo>
                <a:lnTo>
                  <a:pt x="570596" y="1400966"/>
                </a:lnTo>
                <a:lnTo>
                  <a:pt x="572817" y="1398103"/>
                </a:lnTo>
                <a:lnTo>
                  <a:pt x="575673" y="1395558"/>
                </a:lnTo>
                <a:lnTo>
                  <a:pt x="578528" y="1393649"/>
                </a:lnTo>
                <a:lnTo>
                  <a:pt x="581701" y="1391741"/>
                </a:lnTo>
                <a:lnTo>
                  <a:pt x="584874" y="1390150"/>
                </a:lnTo>
                <a:lnTo>
                  <a:pt x="588364" y="1388878"/>
                </a:lnTo>
                <a:lnTo>
                  <a:pt x="592171" y="1387605"/>
                </a:lnTo>
                <a:lnTo>
                  <a:pt x="595979" y="1386969"/>
                </a:lnTo>
                <a:lnTo>
                  <a:pt x="599786" y="1386969"/>
                </a:lnTo>
                <a:lnTo>
                  <a:pt x="682597" y="1386969"/>
                </a:lnTo>
                <a:lnTo>
                  <a:pt x="686721" y="1386969"/>
                </a:lnTo>
                <a:lnTo>
                  <a:pt x="690529" y="1387605"/>
                </a:lnTo>
                <a:lnTo>
                  <a:pt x="694019" y="1388878"/>
                </a:lnTo>
                <a:lnTo>
                  <a:pt x="697826" y="1390150"/>
                </a:lnTo>
                <a:lnTo>
                  <a:pt x="700999" y="1391741"/>
                </a:lnTo>
                <a:lnTo>
                  <a:pt x="704172" y="1393649"/>
                </a:lnTo>
                <a:lnTo>
                  <a:pt x="707345" y="1395558"/>
                </a:lnTo>
                <a:lnTo>
                  <a:pt x="709883" y="1398103"/>
                </a:lnTo>
                <a:lnTo>
                  <a:pt x="712104" y="1400966"/>
                </a:lnTo>
                <a:lnTo>
                  <a:pt x="714325" y="1403829"/>
                </a:lnTo>
                <a:lnTo>
                  <a:pt x="716229" y="1407010"/>
                </a:lnTo>
                <a:lnTo>
                  <a:pt x="718132" y="1410191"/>
                </a:lnTo>
                <a:lnTo>
                  <a:pt x="719402" y="1414009"/>
                </a:lnTo>
                <a:lnTo>
                  <a:pt x="720353" y="1417508"/>
                </a:lnTo>
                <a:lnTo>
                  <a:pt x="720671" y="1421007"/>
                </a:lnTo>
                <a:lnTo>
                  <a:pt x="720988" y="1425143"/>
                </a:lnTo>
                <a:lnTo>
                  <a:pt x="720988" y="1462999"/>
                </a:lnTo>
                <a:lnTo>
                  <a:pt x="720988" y="1466180"/>
                </a:lnTo>
                <a:lnTo>
                  <a:pt x="720353" y="1469998"/>
                </a:lnTo>
                <a:lnTo>
                  <a:pt x="719719" y="1473179"/>
                </a:lnTo>
                <a:lnTo>
                  <a:pt x="718450" y="1476360"/>
                </a:lnTo>
                <a:lnTo>
                  <a:pt x="716863" y="1479223"/>
                </a:lnTo>
                <a:lnTo>
                  <a:pt x="715277" y="1482404"/>
                </a:lnTo>
                <a:lnTo>
                  <a:pt x="713373" y="1484949"/>
                </a:lnTo>
                <a:lnTo>
                  <a:pt x="711469" y="1487494"/>
                </a:lnTo>
                <a:lnTo>
                  <a:pt x="708931" y="1489721"/>
                </a:lnTo>
                <a:lnTo>
                  <a:pt x="706710" y="1491948"/>
                </a:lnTo>
                <a:lnTo>
                  <a:pt x="703537" y="1494175"/>
                </a:lnTo>
                <a:lnTo>
                  <a:pt x="700682" y="1495765"/>
                </a:lnTo>
                <a:lnTo>
                  <a:pt x="697826" y="1497038"/>
                </a:lnTo>
                <a:lnTo>
                  <a:pt x="694653" y="1498310"/>
                </a:lnTo>
                <a:lnTo>
                  <a:pt x="691163" y="1499264"/>
                </a:lnTo>
                <a:lnTo>
                  <a:pt x="687991" y="1499901"/>
                </a:lnTo>
                <a:lnTo>
                  <a:pt x="687991" y="1753123"/>
                </a:lnTo>
                <a:lnTo>
                  <a:pt x="695605" y="1749305"/>
                </a:lnTo>
                <a:lnTo>
                  <a:pt x="702586" y="1744215"/>
                </a:lnTo>
                <a:lnTo>
                  <a:pt x="709566" y="1739125"/>
                </a:lnTo>
                <a:lnTo>
                  <a:pt x="716229" y="1732763"/>
                </a:lnTo>
                <a:lnTo>
                  <a:pt x="722892" y="1726083"/>
                </a:lnTo>
                <a:lnTo>
                  <a:pt x="729237" y="1718766"/>
                </a:lnTo>
                <a:lnTo>
                  <a:pt x="734948" y="1710813"/>
                </a:lnTo>
                <a:lnTo>
                  <a:pt x="740977" y="1702224"/>
                </a:lnTo>
                <a:lnTo>
                  <a:pt x="746371" y="1692998"/>
                </a:lnTo>
                <a:lnTo>
                  <a:pt x="751447" y="1683137"/>
                </a:lnTo>
                <a:lnTo>
                  <a:pt x="756841" y="1672639"/>
                </a:lnTo>
                <a:lnTo>
                  <a:pt x="761600" y="1661505"/>
                </a:lnTo>
                <a:lnTo>
                  <a:pt x="766359" y="1650052"/>
                </a:lnTo>
                <a:lnTo>
                  <a:pt x="770801" y="1637646"/>
                </a:lnTo>
                <a:lnTo>
                  <a:pt x="774926" y="1624921"/>
                </a:lnTo>
                <a:lnTo>
                  <a:pt x="779051" y="1611560"/>
                </a:lnTo>
                <a:lnTo>
                  <a:pt x="782541" y="1597563"/>
                </a:lnTo>
                <a:lnTo>
                  <a:pt x="786031" y="1582611"/>
                </a:lnTo>
                <a:lnTo>
                  <a:pt x="789521" y="1567660"/>
                </a:lnTo>
                <a:lnTo>
                  <a:pt x="792377" y="1552072"/>
                </a:lnTo>
                <a:lnTo>
                  <a:pt x="795232" y="1535530"/>
                </a:lnTo>
                <a:lnTo>
                  <a:pt x="797770" y="1518988"/>
                </a:lnTo>
                <a:lnTo>
                  <a:pt x="800626" y="1501491"/>
                </a:lnTo>
                <a:lnTo>
                  <a:pt x="802530" y="1483677"/>
                </a:lnTo>
                <a:lnTo>
                  <a:pt x="804751" y="1464908"/>
                </a:lnTo>
                <a:lnTo>
                  <a:pt x="806337" y="1446139"/>
                </a:lnTo>
                <a:lnTo>
                  <a:pt x="807923" y="1426415"/>
                </a:lnTo>
                <a:lnTo>
                  <a:pt x="809193" y="1406374"/>
                </a:lnTo>
                <a:lnTo>
                  <a:pt x="810779" y="1385696"/>
                </a:lnTo>
                <a:lnTo>
                  <a:pt x="811731" y="1364382"/>
                </a:lnTo>
                <a:lnTo>
                  <a:pt x="812365" y="1343069"/>
                </a:lnTo>
                <a:lnTo>
                  <a:pt x="813000" y="1320800"/>
                </a:lnTo>
                <a:lnTo>
                  <a:pt x="840921" y="1322709"/>
                </a:lnTo>
                <a:lnTo>
                  <a:pt x="866621" y="1324300"/>
                </a:lnTo>
                <a:lnTo>
                  <a:pt x="909771" y="1327481"/>
                </a:lnTo>
                <a:lnTo>
                  <a:pt x="938644" y="1330026"/>
                </a:lnTo>
                <a:lnTo>
                  <a:pt x="948797" y="1330980"/>
                </a:lnTo>
                <a:lnTo>
                  <a:pt x="956729" y="1331298"/>
                </a:lnTo>
                <a:lnTo>
                  <a:pt x="964661" y="1331934"/>
                </a:lnTo>
                <a:lnTo>
                  <a:pt x="972593" y="1332889"/>
                </a:lnTo>
                <a:lnTo>
                  <a:pt x="980208" y="1334161"/>
                </a:lnTo>
                <a:lnTo>
                  <a:pt x="987823" y="1335752"/>
                </a:lnTo>
                <a:lnTo>
                  <a:pt x="995437" y="1337979"/>
                </a:lnTo>
                <a:lnTo>
                  <a:pt x="1002418" y="1340205"/>
                </a:lnTo>
                <a:lnTo>
                  <a:pt x="1009715" y="1343387"/>
                </a:lnTo>
                <a:lnTo>
                  <a:pt x="1016378" y="1346250"/>
                </a:lnTo>
                <a:lnTo>
                  <a:pt x="1023358" y="1349749"/>
                </a:lnTo>
                <a:lnTo>
                  <a:pt x="1030021" y="1353885"/>
                </a:lnTo>
                <a:lnTo>
                  <a:pt x="1036050" y="1357702"/>
                </a:lnTo>
                <a:lnTo>
                  <a:pt x="1042395" y="1361837"/>
                </a:lnTo>
                <a:lnTo>
                  <a:pt x="1048106" y="1366927"/>
                </a:lnTo>
                <a:lnTo>
                  <a:pt x="1053817" y="1371699"/>
                </a:lnTo>
                <a:lnTo>
                  <a:pt x="1059211" y="1377107"/>
                </a:lnTo>
                <a:lnTo>
                  <a:pt x="1064605" y="1382197"/>
                </a:lnTo>
                <a:lnTo>
                  <a:pt x="1069364" y="1388241"/>
                </a:lnTo>
                <a:lnTo>
                  <a:pt x="1073806" y="1393967"/>
                </a:lnTo>
                <a:lnTo>
                  <a:pt x="1078248" y="1400012"/>
                </a:lnTo>
                <a:lnTo>
                  <a:pt x="1082373" y="1406374"/>
                </a:lnTo>
                <a:lnTo>
                  <a:pt x="1085863" y="1413054"/>
                </a:lnTo>
                <a:lnTo>
                  <a:pt x="1089670" y="1419735"/>
                </a:lnTo>
                <a:lnTo>
                  <a:pt x="1092843" y="1426734"/>
                </a:lnTo>
                <a:lnTo>
                  <a:pt x="1095381" y="1433732"/>
                </a:lnTo>
                <a:lnTo>
                  <a:pt x="1097920" y="1441049"/>
                </a:lnTo>
                <a:lnTo>
                  <a:pt x="1100141" y="1448684"/>
                </a:lnTo>
                <a:lnTo>
                  <a:pt x="1101727" y="1456000"/>
                </a:lnTo>
                <a:lnTo>
                  <a:pt x="1103314" y="1463635"/>
                </a:lnTo>
                <a:lnTo>
                  <a:pt x="1104265" y="1471588"/>
                </a:lnTo>
                <a:lnTo>
                  <a:pt x="1104900" y="1479541"/>
                </a:lnTo>
                <a:lnTo>
                  <a:pt x="1104900" y="1487494"/>
                </a:lnTo>
                <a:lnTo>
                  <a:pt x="1104900" y="1686000"/>
                </a:lnTo>
                <a:lnTo>
                  <a:pt x="1104900" y="1690135"/>
                </a:lnTo>
                <a:lnTo>
                  <a:pt x="1104265" y="1693953"/>
                </a:lnTo>
                <a:lnTo>
                  <a:pt x="1103631" y="1697770"/>
                </a:lnTo>
                <a:lnTo>
                  <a:pt x="1102362" y="1701906"/>
                </a:lnTo>
                <a:lnTo>
                  <a:pt x="1101093" y="1705405"/>
                </a:lnTo>
                <a:lnTo>
                  <a:pt x="1099189" y="1709222"/>
                </a:lnTo>
                <a:lnTo>
                  <a:pt x="1096968" y="1713040"/>
                </a:lnTo>
                <a:lnTo>
                  <a:pt x="1094430" y="1716221"/>
                </a:lnTo>
                <a:lnTo>
                  <a:pt x="1091891" y="1719720"/>
                </a:lnTo>
                <a:lnTo>
                  <a:pt x="1089036" y="1722901"/>
                </a:lnTo>
                <a:lnTo>
                  <a:pt x="1085546" y="1726719"/>
                </a:lnTo>
                <a:lnTo>
                  <a:pt x="1082056" y="1729900"/>
                </a:lnTo>
                <a:lnTo>
                  <a:pt x="1078248" y="1732763"/>
                </a:lnTo>
                <a:lnTo>
                  <a:pt x="1074124" y="1736262"/>
                </a:lnTo>
                <a:lnTo>
                  <a:pt x="1069682" y="1739125"/>
                </a:lnTo>
                <a:lnTo>
                  <a:pt x="1065240" y="1741989"/>
                </a:lnTo>
                <a:lnTo>
                  <a:pt x="1055404" y="1748033"/>
                </a:lnTo>
                <a:lnTo>
                  <a:pt x="1044299" y="1753441"/>
                </a:lnTo>
                <a:lnTo>
                  <a:pt x="1032560" y="1758531"/>
                </a:lnTo>
                <a:lnTo>
                  <a:pt x="1019868" y="1763939"/>
                </a:lnTo>
                <a:lnTo>
                  <a:pt x="1005908" y="1768392"/>
                </a:lnTo>
                <a:lnTo>
                  <a:pt x="991630" y="1773164"/>
                </a:lnTo>
                <a:lnTo>
                  <a:pt x="976718" y="1777300"/>
                </a:lnTo>
                <a:lnTo>
                  <a:pt x="960854" y="1781117"/>
                </a:lnTo>
                <a:lnTo>
                  <a:pt x="944038" y="1784934"/>
                </a:lnTo>
                <a:lnTo>
                  <a:pt x="927222" y="1788434"/>
                </a:lnTo>
                <a:lnTo>
                  <a:pt x="909454" y="1791615"/>
                </a:lnTo>
                <a:lnTo>
                  <a:pt x="891369" y="1794796"/>
                </a:lnTo>
                <a:lnTo>
                  <a:pt x="872332" y="1797341"/>
                </a:lnTo>
                <a:lnTo>
                  <a:pt x="853295" y="1799886"/>
                </a:lnTo>
                <a:lnTo>
                  <a:pt x="833941" y="1801795"/>
                </a:lnTo>
                <a:lnTo>
                  <a:pt x="813952" y="1804022"/>
                </a:lnTo>
                <a:lnTo>
                  <a:pt x="793328" y="1805930"/>
                </a:lnTo>
                <a:lnTo>
                  <a:pt x="773022" y="1807203"/>
                </a:lnTo>
                <a:lnTo>
                  <a:pt x="752399" y="1808475"/>
                </a:lnTo>
                <a:lnTo>
                  <a:pt x="731458" y="1809748"/>
                </a:lnTo>
                <a:lnTo>
                  <a:pt x="710200" y="1810384"/>
                </a:lnTo>
                <a:lnTo>
                  <a:pt x="688942" y="1811020"/>
                </a:lnTo>
                <a:lnTo>
                  <a:pt x="667684" y="1811338"/>
                </a:lnTo>
                <a:lnTo>
                  <a:pt x="646427" y="1811338"/>
                </a:lnTo>
                <a:lnTo>
                  <a:pt x="625486" y="1811338"/>
                </a:lnTo>
                <a:lnTo>
                  <a:pt x="603911" y="1811020"/>
                </a:lnTo>
                <a:lnTo>
                  <a:pt x="582653" y="1810384"/>
                </a:lnTo>
                <a:lnTo>
                  <a:pt x="561395" y="1809748"/>
                </a:lnTo>
                <a:lnTo>
                  <a:pt x="540137" y="1808475"/>
                </a:lnTo>
                <a:lnTo>
                  <a:pt x="518879" y="1807203"/>
                </a:lnTo>
                <a:lnTo>
                  <a:pt x="498573" y="1805930"/>
                </a:lnTo>
                <a:lnTo>
                  <a:pt x="477632" y="1804022"/>
                </a:lnTo>
                <a:lnTo>
                  <a:pt x="457326" y="1801795"/>
                </a:lnTo>
                <a:lnTo>
                  <a:pt x="437337" y="1799886"/>
                </a:lnTo>
                <a:lnTo>
                  <a:pt x="417983" y="1797341"/>
                </a:lnTo>
                <a:lnTo>
                  <a:pt x="398629" y="1794796"/>
                </a:lnTo>
                <a:lnTo>
                  <a:pt x="379909" y="1791615"/>
                </a:lnTo>
                <a:lnTo>
                  <a:pt x="361824" y="1788434"/>
                </a:lnTo>
                <a:lnTo>
                  <a:pt x="344056" y="1784934"/>
                </a:lnTo>
                <a:lnTo>
                  <a:pt x="327240" y="1781117"/>
                </a:lnTo>
                <a:lnTo>
                  <a:pt x="310741" y="1777300"/>
                </a:lnTo>
                <a:lnTo>
                  <a:pt x="295195" y="1773164"/>
                </a:lnTo>
                <a:lnTo>
                  <a:pt x="280600" y="1768392"/>
                </a:lnTo>
                <a:lnTo>
                  <a:pt x="266322" y="1763939"/>
                </a:lnTo>
                <a:lnTo>
                  <a:pt x="252996" y="1758531"/>
                </a:lnTo>
                <a:lnTo>
                  <a:pt x="240622" y="1753441"/>
                </a:lnTo>
                <a:lnTo>
                  <a:pt x="229517" y="1748033"/>
                </a:lnTo>
                <a:lnTo>
                  <a:pt x="219047" y="1741989"/>
                </a:lnTo>
                <a:lnTo>
                  <a:pt x="214288" y="1739125"/>
                </a:lnTo>
                <a:lnTo>
                  <a:pt x="209846" y="1736262"/>
                </a:lnTo>
                <a:lnTo>
                  <a:pt x="205404" y="1732763"/>
                </a:lnTo>
                <a:lnTo>
                  <a:pt x="201596" y="1729900"/>
                </a:lnTo>
                <a:lnTo>
                  <a:pt x="198106" y="1726719"/>
                </a:lnTo>
                <a:lnTo>
                  <a:pt x="194299" y="1722901"/>
                </a:lnTo>
                <a:lnTo>
                  <a:pt x="191443" y="1719720"/>
                </a:lnTo>
                <a:lnTo>
                  <a:pt x="188588" y="1716221"/>
                </a:lnTo>
                <a:lnTo>
                  <a:pt x="186367" y="1713040"/>
                </a:lnTo>
                <a:lnTo>
                  <a:pt x="183828" y="1709222"/>
                </a:lnTo>
                <a:lnTo>
                  <a:pt x="181925" y="1705405"/>
                </a:lnTo>
                <a:lnTo>
                  <a:pt x="180338" y="1701906"/>
                </a:lnTo>
                <a:lnTo>
                  <a:pt x="179386" y="1697770"/>
                </a:lnTo>
                <a:lnTo>
                  <a:pt x="178435" y="1693953"/>
                </a:lnTo>
                <a:lnTo>
                  <a:pt x="177800" y="1690135"/>
                </a:lnTo>
                <a:lnTo>
                  <a:pt x="177800" y="1686000"/>
                </a:lnTo>
                <a:lnTo>
                  <a:pt x="177800" y="1487494"/>
                </a:lnTo>
                <a:lnTo>
                  <a:pt x="178117" y="1479541"/>
                </a:lnTo>
                <a:lnTo>
                  <a:pt x="178435" y="1471588"/>
                </a:lnTo>
                <a:lnTo>
                  <a:pt x="179386" y="1463635"/>
                </a:lnTo>
                <a:lnTo>
                  <a:pt x="180973" y="1456000"/>
                </a:lnTo>
                <a:lnTo>
                  <a:pt x="182559" y="1448684"/>
                </a:lnTo>
                <a:lnTo>
                  <a:pt x="184463" y="1441049"/>
                </a:lnTo>
                <a:lnTo>
                  <a:pt x="187318" y="1433732"/>
                </a:lnTo>
                <a:lnTo>
                  <a:pt x="190174" y="1426734"/>
                </a:lnTo>
                <a:lnTo>
                  <a:pt x="193030" y="1419735"/>
                </a:lnTo>
                <a:lnTo>
                  <a:pt x="196520" y="1413054"/>
                </a:lnTo>
                <a:lnTo>
                  <a:pt x="200327" y="1406374"/>
                </a:lnTo>
                <a:lnTo>
                  <a:pt x="204452" y="1400012"/>
                </a:lnTo>
                <a:lnTo>
                  <a:pt x="208576" y="1393967"/>
                </a:lnTo>
                <a:lnTo>
                  <a:pt x="213336" y="1388241"/>
                </a:lnTo>
                <a:lnTo>
                  <a:pt x="218095" y="1382197"/>
                </a:lnTo>
                <a:lnTo>
                  <a:pt x="223489" y="1377107"/>
                </a:lnTo>
                <a:lnTo>
                  <a:pt x="228883" y="1371699"/>
                </a:lnTo>
                <a:lnTo>
                  <a:pt x="234594" y="1366927"/>
                </a:lnTo>
                <a:lnTo>
                  <a:pt x="240305" y="1361837"/>
                </a:lnTo>
                <a:lnTo>
                  <a:pt x="246650" y="1357702"/>
                </a:lnTo>
                <a:lnTo>
                  <a:pt x="252679" y="1353885"/>
                </a:lnTo>
                <a:lnTo>
                  <a:pt x="259659" y="1349749"/>
                </a:lnTo>
                <a:lnTo>
                  <a:pt x="266005" y="1346250"/>
                </a:lnTo>
                <a:lnTo>
                  <a:pt x="272985" y="1343387"/>
                </a:lnTo>
                <a:lnTo>
                  <a:pt x="280282" y="1340205"/>
                </a:lnTo>
                <a:lnTo>
                  <a:pt x="287263" y="1337979"/>
                </a:lnTo>
                <a:lnTo>
                  <a:pt x="294877" y="1335752"/>
                </a:lnTo>
                <a:lnTo>
                  <a:pt x="302492" y="1334161"/>
                </a:lnTo>
                <a:lnTo>
                  <a:pt x="310107" y="1332889"/>
                </a:lnTo>
                <a:lnTo>
                  <a:pt x="318039" y="1331934"/>
                </a:lnTo>
                <a:lnTo>
                  <a:pt x="325971" y="1331298"/>
                </a:lnTo>
                <a:lnTo>
                  <a:pt x="333903" y="1330980"/>
                </a:lnTo>
                <a:lnTo>
                  <a:pt x="344056" y="1330026"/>
                </a:lnTo>
                <a:lnTo>
                  <a:pt x="372929" y="1327481"/>
                </a:lnTo>
                <a:lnTo>
                  <a:pt x="415762" y="1324300"/>
                </a:lnTo>
                <a:lnTo>
                  <a:pt x="441779" y="1322709"/>
                </a:lnTo>
                <a:lnTo>
                  <a:pt x="470017" y="1320800"/>
                </a:lnTo>
                <a:close/>
                <a:moveTo>
                  <a:pt x="1004887" y="995363"/>
                </a:moveTo>
                <a:lnTo>
                  <a:pt x="1176337" y="995363"/>
                </a:lnTo>
                <a:lnTo>
                  <a:pt x="1176337" y="1265238"/>
                </a:lnTo>
                <a:lnTo>
                  <a:pt x="1004887" y="1265238"/>
                </a:lnTo>
                <a:lnTo>
                  <a:pt x="1004887" y="995363"/>
                </a:lnTo>
                <a:close/>
                <a:moveTo>
                  <a:pt x="493561" y="847408"/>
                </a:moveTo>
                <a:lnTo>
                  <a:pt x="491024" y="847726"/>
                </a:lnTo>
                <a:lnTo>
                  <a:pt x="488804" y="848043"/>
                </a:lnTo>
                <a:lnTo>
                  <a:pt x="485950" y="848996"/>
                </a:lnTo>
                <a:lnTo>
                  <a:pt x="483730" y="849948"/>
                </a:lnTo>
                <a:lnTo>
                  <a:pt x="481510" y="851218"/>
                </a:lnTo>
                <a:lnTo>
                  <a:pt x="479290" y="852806"/>
                </a:lnTo>
                <a:lnTo>
                  <a:pt x="475167" y="856933"/>
                </a:lnTo>
                <a:lnTo>
                  <a:pt x="470727" y="861061"/>
                </a:lnTo>
                <a:lnTo>
                  <a:pt x="466604" y="865823"/>
                </a:lnTo>
                <a:lnTo>
                  <a:pt x="462482" y="871221"/>
                </a:lnTo>
                <a:lnTo>
                  <a:pt x="454553" y="882651"/>
                </a:lnTo>
                <a:lnTo>
                  <a:pt x="448527" y="890906"/>
                </a:lnTo>
                <a:lnTo>
                  <a:pt x="442819" y="899478"/>
                </a:lnTo>
                <a:lnTo>
                  <a:pt x="436793" y="908368"/>
                </a:lnTo>
                <a:lnTo>
                  <a:pt x="431402" y="917893"/>
                </a:lnTo>
                <a:lnTo>
                  <a:pt x="429499" y="926783"/>
                </a:lnTo>
                <a:lnTo>
                  <a:pt x="427596" y="935673"/>
                </a:lnTo>
                <a:lnTo>
                  <a:pt x="426010" y="945198"/>
                </a:lnTo>
                <a:lnTo>
                  <a:pt x="424742" y="954406"/>
                </a:lnTo>
                <a:lnTo>
                  <a:pt x="423790" y="963931"/>
                </a:lnTo>
                <a:lnTo>
                  <a:pt x="423156" y="973773"/>
                </a:lnTo>
                <a:lnTo>
                  <a:pt x="422839" y="982981"/>
                </a:lnTo>
                <a:lnTo>
                  <a:pt x="422839" y="992823"/>
                </a:lnTo>
                <a:lnTo>
                  <a:pt x="423156" y="1007111"/>
                </a:lnTo>
                <a:lnTo>
                  <a:pt x="424107" y="1020764"/>
                </a:lnTo>
                <a:lnTo>
                  <a:pt x="426010" y="1034099"/>
                </a:lnTo>
                <a:lnTo>
                  <a:pt x="428547" y="1047434"/>
                </a:lnTo>
                <a:lnTo>
                  <a:pt x="432036" y="1060769"/>
                </a:lnTo>
                <a:lnTo>
                  <a:pt x="435525" y="1073469"/>
                </a:lnTo>
                <a:lnTo>
                  <a:pt x="439965" y="1086169"/>
                </a:lnTo>
                <a:lnTo>
                  <a:pt x="445039" y="1098551"/>
                </a:lnTo>
                <a:lnTo>
                  <a:pt x="450430" y="1110934"/>
                </a:lnTo>
                <a:lnTo>
                  <a:pt x="456456" y="1122999"/>
                </a:lnTo>
                <a:lnTo>
                  <a:pt x="462799" y="1134429"/>
                </a:lnTo>
                <a:lnTo>
                  <a:pt x="469459" y="1145541"/>
                </a:lnTo>
                <a:lnTo>
                  <a:pt x="477070" y="1156019"/>
                </a:lnTo>
                <a:lnTo>
                  <a:pt x="484364" y="1166496"/>
                </a:lnTo>
                <a:lnTo>
                  <a:pt x="492293" y="1176656"/>
                </a:lnTo>
                <a:lnTo>
                  <a:pt x="500539" y="1186181"/>
                </a:lnTo>
                <a:lnTo>
                  <a:pt x="508784" y="1195389"/>
                </a:lnTo>
                <a:lnTo>
                  <a:pt x="517347" y="1204279"/>
                </a:lnTo>
                <a:lnTo>
                  <a:pt x="526227" y="1212216"/>
                </a:lnTo>
                <a:lnTo>
                  <a:pt x="535107" y="1220154"/>
                </a:lnTo>
                <a:lnTo>
                  <a:pt x="543987" y="1227456"/>
                </a:lnTo>
                <a:lnTo>
                  <a:pt x="553184" y="1234124"/>
                </a:lnTo>
                <a:lnTo>
                  <a:pt x="562381" y="1240474"/>
                </a:lnTo>
                <a:lnTo>
                  <a:pt x="571578" y="1245871"/>
                </a:lnTo>
                <a:lnTo>
                  <a:pt x="580775" y="1250951"/>
                </a:lnTo>
                <a:lnTo>
                  <a:pt x="589655" y="1255079"/>
                </a:lnTo>
                <a:lnTo>
                  <a:pt x="598853" y="1258889"/>
                </a:lnTo>
                <a:lnTo>
                  <a:pt x="607732" y="1262381"/>
                </a:lnTo>
                <a:lnTo>
                  <a:pt x="616612" y="1264604"/>
                </a:lnTo>
                <a:lnTo>
                  <a:pt x="624858" y="1266509"/>
                </a:lnTo>
                <a:lnTo>
                  <a:pt x="633421" y="1267461"/>
                </a:lnTo>
                <a:lnTo>
                  <a:pt x="641349" y="1267779"/>
                </a:lnTo>
                <a:lnTo>
                  <a:pt x="649595" y="1267461"/>
                </a:lnTo>
                <a:lnTo>
                  <a:pt x="657524" y="1266509"/>
                </a:lnTo>
                <a:lnTo>
                  <a:pt x="666404" y="1264604"/>
                </a:lnTo>
                <a:lnTo>
                  <a:pt x="674967" y="1262381"/>
                </a:lnTo>
                <a:lnTo>
                  <a:pt x="684164" y="1258889"/>
                </a:lnTo>
                <a:lnTo>
                  <a:pt x="692726" y="1255079"/>
                </a:lnTo>
                <a:lnTo>
                  <a:pt x="701924" y="1250951"/>
                </a:lnTo>
                <a:lnTo>
                  <a:pt x="711121" y="1245871"/>
                </a:lnTo>
                <a:lnTo>
                  <a:pt x="720318" y="1240474"/>
                </a:lnTo>
                <a:lnTo>
                  <a:pt x="729515" y="1234124"/>
                </a:lnTo>
                <a:lnTo>
                  <a:pt x="738395" y="1227456"/>
                </a:lnTo>
                <a:lnTo>
                  <a:pt x="747592" y="1220154"/>
                </a:lnTo>
                <a:lnTo>
                  <a:pt x="756472" y="1212216"/>
                </a:lnTo>
                <a:lnTo>
                  <a:pt x="765352" y="1204279"/>
                </a:lnTo>
                <a:lnTo>
                  <a:pt x="773915" y="1195389"/>
                </a:lnTo>
                <a:lnTo>
                  <a:pt x="782160" y="1186181"/>
                </a:lnTo>
                <a:lnTo>
                  <a:pt x="790406" y="1176656"/>
                </a:lnTo>
                <a:lnTo>
                  <a:pt x="798652" y="1166496"/>
                </a:lnTo>
                <a:lnTo>
                  <a:pt x="805946" y="1156019"/>
                </a:lnTo>
                <a:lnTo>
                  <a:pt x="813240" y="1145541"/>
                </a:lnTo>
                <a:lnTo>
                  <a:pt x="819900" y="1134429"/>
                </a:lnTo>
                <a:lnTo>
                  <a:pt x="826243" y="1122999"/>
                </a:lnTo>
                <a:lnTo>
                  <a:pt x="831952" y="1110934"/>
                </a:lnTo>
                <a:lnTo>
                  <a:pt x="837660" y="1098551"/>
                </a:lnTo>
                <a:lnTo>
                  <a:pt x="842417" y="1086169"/>
                </a:lnTo>
                <a:lnTo>
                  <a:pt x="847174" y="1073469"/>
                </a:lnTo>
                <a:lnTo>
                  <a:pt x="850980" y="1060769"/>
                </a:lnTo>
                <a:lnTo>
                  <a:pt x="853834" y="1047434"/>
                </a:lnTo>
                <a:lnTo>
                  <a:pt x="856689" y="1034099"/>
                </a:lnTo>
                <a:lnTo>
                  <a:pt x="858592" y="1020764"/>
                </a:lnTo>
                <a:lnTo>
                  <a:pt x="859543" y="1007111"/>
                </a:lnTo>
                <a:lnTo>
                  <a:pt x="860177" y="992823"/>
                </a:lnTo>
                <a:lnTo>
                  <a:pt x="859860" y="984886"/>
                </a:lnTo>
                <a:lnTo>
                  <a:pt x="859543" y="976313"/>
                </a:lnTo>
                <a:lnTo>
                  <a:pt x="837343" y="975361"/>
                </a:lnTo>
                <a:lnTo>
                  <a:pt x="814509" y="973773"/>
                </a:lnTo>
                <a:lnTo>
                  <a:pt x="791040" y="970916"/>
                </a:lnTo>
                <a:lnTo>
                  <a:pt x="767255" y="968058"/>
                </a:lnTo>
                <a:lnTo>
                  <a:pt x="743469" y="964566"/>
                </a:lnTo>
                <a:lnTo>
                  <a:pt x="719366" y="960438"/>
                </a:lnTo>
                <a:lnTo>
                  <a:pt x="695898" y="955041"/>
                </a:lnTo>
                <a:lnTo>
                  <a:pt x="684481" y="952501"/>
                </a:lnTo>
                <a:lnTo>
                  <a:pt x="673064" y="949643"/>
                </a:lnTo>
                <a:lnTo>
                  <a:pt x="661964" y="946468"/>
                </a:lnTo>
                <a:lnTo>
                  <a:pt x="651181" y="943293"/>
                </a:lnTo>
                <a:lnTo>
                  <a:pt x="640398" y="940118"/>
                </a:lnTo>
                <a:lnTo>
                  <a:pt x="629932" y="936308"/>
                </a:lnTo>
                <a:lnTo>
                  <a:pt x="620101" y="932816"/>
                </a:lnTo>
                <a:lnTo>
                  <a:pt x="610270" y="929006"/>
                </a:lnTo>
                <a:lnTo>
                  <a:pt x="601073" y="924878"/>
                </a:lnTo>
                <a:lnTo>
                  <a:pt x="592510" y="921068"/>
                </a:lnTo>
                <a:lnTo>
                  <a:pt x="583947" y="916941"/>
                </a:lnTo>
                <a:lnTo>
                  <a:pt x="576018" y="912178"/>
                </a:lnTo>
                <a:lnTo>
                  <a:pt x="568724" y="907733"/>
                </a:lnTo>
                <a:lnTo>
                  <a:pt x="561747" y="903288"/>
                </a:lnTo>
                <a:lnTo>
                  <a:pt x="555404" y="898208"/>
                </a:lnTo>
                <a:lnTo>
                  <a:pt x="550013" y="893128"/>
                </a:lnTo>
                <a:lnTo>
                  <a:pt x="544938" y="887731"/>
                </a:lnTo>
                <a:lnTo>
                  <a:pt x="540498" y="882651"/>
                </a:lnTo>
                <a:lnTo>
                  <a:pt x="536376" y="876936"/>
                </a:lnTo>
                <a:lnTo>
                  <a:pt x="532253" y="872173"/>
                </a:lnTo>
                <a:lnTo>
                  <a:pt x="528447" y="867728"/>
                </a:lnTo>
                <a:lnTo>
                  <a:pt x="524641" y="863601"/>
                </a:lnTo>
                <a:lnTo>
                  <a:pt x="520836" y="860426"/>
                </a:lnTo>
                <a:lnTo>
                  <a:pt x="517347" y="857251"/>
                </a:lnTo>
                <a:lnTo>
                  <a:pt x="514176" y="854393"/>
                </a:lnTo>
                <a:lnTo>
                  <a:pt x="511004" y="852488"/>
                </a:lnTo>
                <a:lnTo>
                  <a:pt x="507833" y="850583"/>
                </a:lnTo>
                <a:lnTo>
                  <a:pt x="504661" y="849313"/>
                </a:lnTo>
                <a:lnTo>
                  <a:pt x="501807" y="848361"/>
                </a:lnTo>
                <a:lnTo>
                  <a:pt x="499270" y="847726"/>
                </a:lnTo>
                <a:lnTo>
                  <a:pt x="496099" y="847408"/>
                </a:lnTo>
                <a:lnTo>
                  <a:pt x="493561" y="847408"/>
                </a:lnTo>
                <a:close/>
                <a:moveTo>
                  <a:pt x="1304925" y="828675"/>
                </a:moveTo>
                <a:lnTo>
                  <a:pt x="1476375" y="828675"/>
                </a:lnTo>
                <a:lnTo>
                  <a:pt x="1476375" y="1252538"/>
                </a:lnTo>
                <a:lnTo>
                  <a:pt x="1304925" y="1252538"/>
                </a:lnTo>
                <a:lnTo>
                  <a:pt x="1304925" y="828675"/>
                </a:lnTo>
                <a:close/>
                <a:moveTo>
                  <a:pt x="634055" y="655638"/>
                </a:moveTo>
                <a:lnTo>
                  <a:pt x="641349" y="655638"/>
                </a:lnTo>
                <a:lnTo>
                  <a:pt x="648644" y="655638"/>
                </a:lnTo>
                <a:lnTo>
                  <a:pt x="655938" y="655956"/>
                </a:lnTo>
                <a:lnTo>
                  <a:pt x="662915" y="656591"/>
                </a:lnTo>
                <a:lnTo>
                  <a:pt x="669892" y="657226"/>
                </a:lnTo>
                <a:lnTo>
                  <a:pt x="677187" y="658178"/>
                </a:lnTo>
                <a:lnTo>
                  <a:pt x="684164" y="659766"/>
                </a:lnTo>
                <a:lnTo>
                  <a:pt x="691141" y="661036"/>
                </a:lnTo>
                <a:lnTo>
                  <a:pt x="698118" y="662623"/>
                </a:lnTo>
                <a:lnTo>
                  <a:pt x="704778" y="664211"/>
                </a:lnTo>
                <a:lnTo>
                  <a:pt x="711438" y="666433"/>
                </a:lnTo>
                <a:lnTo>
                  <a:pt x="718415" y="668338"/>
                </a:lnTo>
                <a:lnTo>
                  <a:pt x="724758" y="670878"/>
                </a:lnTo>
                <a:lnTo>
                  <a:pt x="731418" y="673418"/>
                </a:lnTo>
                <a:lnTo>
                  <a:pt x="737761" y="676276"/>
                </a:lnTo>
                <a:lnTo>
                  <a:pt x="744421" y="679133"/>
                </a:lnTo>
                <a:lnTo>
                  <a:pt x="750446" y="682308"/>
                </a:lnTo>
                <a:lnTo>
                  <a:pt x="763132" y="688976"/>
                </a:lnTo>
                <a:lnTo>
                  <a:pt x="775500" y="696596"/>
                </a:lnTo>
                <a:lnTo>
                  <a:pt x="787235" y="704533"/>
                </a:lnTo>
                <a:lnTo>
                  <a:pt x="798652" y="713423"/>
                </a:lnTo>
                <a:lnTo>
                  <a:pt x="809435" y="722631"/>
                </a:lnTo>
                <a:lnTo>
                  <a:pt x="819900" y="732791"/>
                </a:lnTo>
                <a:lnTo>
                  <a:pt x="830049" y="743586"/>
                </a:lnTo>
                <a:lnTo>
                  <a:pt x="839880" y="754698"/>
                </a:lnTo>
                <a:lnTo>
                  <a:pt x="849394" y="766446"/>
                </a:lnTo>
                <a:lnTo>
                  <a:pt x="858274" y="778511"/>
                </a:lnTo>
                <a:lnTo>
                  <a:pt x="866520" y="791211"/>
                </a:lnTo>
                <a:lnTo>
                  <a:pt x="874449" y="804546"/>
                </a:lnTo>
                <a:lnTo>
                  <a:pt x="881743" y="818198"/>
                </a:lnTo>
                <a:lnTo>
                  <a:pt x="888403" y="832168"/>
                </a:lnTo>
                <a:lnTo>
                  <a:pt x="894746" y="847091"/>
                </a:lnTo>
                <a:lnTo>
                  <a:pt x="900137" y="861696"/>
                </a:lnTo>
                <a:lnTo>
                  <a:pt x="905529" y="876936"/>
                </a:lnTo>
                <a:lnTo>
                  <a:pt x="909651" y="892811"/>
                </a:lnTo>
                <a:lnTo>
                  <a:pt x="913457" y="908686"/>
                </a:lnTo>
                <a:lnTo>
                  <a:pt x="916946" y="924878"/>
                </a:lnTo>
                <a:lnTo>
                  <a:pt x="919166" y="941706"/>
                </a:lnTo>
                <a:lnTo>
                  <a:pt x="921068" y="958533"/>
                </a:lnTo>
                <a:lnTo>
                  <a:pt x="922020" y="975678"/>
                </a:lnTo>
                <a:lnTo>
                  <a:pt x="922337" y="992823"/>
                </a:lnTo>
                <a:lnTo>
                  <a:pt x="922337" y="1002031"/>
                </a:lnTo>
                <a:lnTo>
                  <a:pt x="922020" y="1010921"/>
                </a:lnTo>
                <a:lnTo>
                  <a:pt x="921386" y="1019811"/>
                </a:lnTo>
                <a:lnTo>
                  <a:pt x="920434" y="1028384"/>
                </a:lnTo>
                <a:lnTo>
                  <a:pt x="919483" y="1037274"/>
                </a:lnTo>
                <a:lnTo>
                  <a:pt x="918214" y="1045846"/>
                </a:lnTo>
                <a:lnTo>
                  <a:pt x="916628" y="1054419"/>
                </a:lnTo>
                <a:lnTo>
                  <a:pt x="915043" y="1062674"/>
                </a:lnTo>
                <a:lnTo>
                  <a:pt x="912823" y="1070929"/>
                </a:lnTo>
                <a:lnTo>
                  <a:pt x="910603" y="1079501"/>
                </a:lnTo>
                <a:lnTo>
                  <a:pt x="908383" y="1087756"/>
                </a:lnTo>
                <a:lnTo>
                  <a:pt x="906163" y="1095694"/>
                </a:lnTo>
                <a:lnTo>
                  <a:pt x="903309" y="1103631"/>
                </a:lnTo>
                <a:lnTo>
                  <a:pt x="900137" y="1111569"/>
                </a:lnTo>
                <a:lnTo>
                  <a:pt x="897283" y="1119189"/>
                </a:lnTo>
                <a:lnTo>
                  <a:pt x="894111" y="1126809"/>
                </a:lnTo>
                <a:lnTo>
                  <a:pt x="887134" y="1141731"/>
                </a:lnTo>
                <a:lnTo>
                  <a:pt x="879523" y="1156336"/>
                </a:lnTo>
                <a:lnTo>
                  <a:pt x="871277" y="1170624"/>
                </a:lnTo>
                <a:lnTo>
                  <a:pt x="862714" y="1184276"/>
                </a:lnTo>
                <a:lnTo>
                  <a:pt x="853517" y="1197611"/>
                </a:lnTo>
                <a:lnTo>
                  <a:pt x="843686" y="1209994"/>
                </a:lnTo>
                <a:lnTo>
                  <a:pt x="833854" y="1222376"/>
                </a:lnTo>
                <a:lnTo>
                  <a:pt x="823389" y="1233806"/>
                </a:lnTo>
                <a:lnTo>
                  <a:pt x="812606" y="1244919"/>
                </a:lnTo>
                <a:lnTo>
                  <a:pt x="801823" y="1255396"/>
                </a:lnTo>
                <a:lnTo>
                  <a:pt x="790406" y="1265239"/>
                </a:lnTo>
                <a:lnTo>
                  <a:pt x="778989" y="1274446"/>
                </a:lnTo>
                <a:lnTo>
                  <a:pt x="767255" y="1282701"/>
                </a:lnTo>
                <a:lnTo>
                  <a:pt x="755521" y="1290956"/>
                </a:lnTo>
                <a:lnTo>
                  <a:pt x="743786" y="1298259"/>
                </a:lnTo>
                <a:lnTo>
                  <a:pt x="732052" y="1304609"/>
                </a:lnTo>
                <a:lnTo>
                  <a:pt x="720318" y="1310641"/>
                </a:lnTo>
                <a:lnTo>
                  <a:pt x="708584" y="1315721"/>
                </a:lnTo>
                <a:lnTo>
                  <a:pt x="696849" y="1320166"/>
                </a:lnTo>
                <a:lnTo>
                  <a:pt x="685432" y="1323659"/>
                </a:lnTo>
                <a:lnTo>
                  <a:pt x="674015" y="1326516"/>
                </a:lnTo>
                <a:lnTo>
                  <a:pt x="662915" y="1328421"/>
                </a:lnTo>
                <a:lnTo>
                  <a:pt x="657207" y="1329374"/>
                </a:lnTo>
                <a:lnTo>
                  <a:pt x="652132" y="1329691"/>
                </a:lnTo>
                <a:lnTo>
                  <a:pt x="646424" y="1330009"/>
                </a:lnTo>
                <a:lnTo>
                  <a:pt x="641349" y="1330326"/>
                </a:lnTo>
                <a:lnTo>
                  <a:pt x="635958" y="1330009"/>
                </a:lnTo>
                <a:lnTo>
                  <a:pt x="630884" y="1329691"/>
                </a:lnTo>
                <a:lnTo>
                  <a:pt x="625492" y="1329374"/>
                </a:lnTo>
                <a:lnTo>
                  <a:pt x="620101" y="1328421"/>
                </a:lnTo>
                <a:lnTo>
                  <a:pt x="609001" y="1326516"/>
                </a:lnTo>
                <a:lnTo>
                  <a:pt x="597584" y="1323659"/>
                </a:lnTo>
                <a:lnTo>
                  <a:pt x="585850" y="1320166"/>
                </a:lnTo>
                <a:lnTo>
                  <a:pt x="574433" y="1315721"/>
                </a:lnTo>
                <a:lnTo>
                  <a:pt x="562698" y="1310641"/>
                </a:lnTo>
                <a:lnTo>
                  <a:pt x="550647" y="1304609"/>
                </a:lnTo>
                <a:lnTo>
                  <a:pt x="538913" y="1298259"/>
                </a:lnTo>
                <a:lnTo>
                  <a:pt x="527179" y="1290956"/>
                </a:lnTo>
                <a:lnTo>
                  <a:pt x="515444" y="1282701"/>
                </a:lnTo>
                <a:lnTo>
                  <a:pt x="503710" y="1274446"/>
                </a:lnTo>
                <a:lnTo>
                  <a:pt x="492293" y="1265239"/>
                </a:lnTo>
                <a:lnTo>
                  <a:pt x="481193" y="1255396"/>
                </a:lnTo>
                <a:lnTo>
                  <a:pt x="470093" y="1244919"/>
                </a:lnTo>
                <a:lnTo>
                  <a:pt x="459310" y="1233806"/>
                </a:lnTo>
                <a:lnTo>
                  <a:pt x="448845" y="1222376"/>
                </a:lnTo>
                <a:lnTo>
                  <a:pt x="438696" y="1209994"/>
                </a:lnTo>
                <a:lnTo>
                  <a:pt x="429499" y="1197611"/>
                </a:lnTo>
                <a:lnTo>
                  <a:pt x="419985" y="1184276"/>
                </a:lnTo>
                <a:lnTo>
                  <a:pt x="411422" y="1170624"/>
                </a:lnTo>
                <a:lnTo>
                  <a:pt x="403176" y="1156336"/>
                </a:lnTo>
                <a:lnTo>
                  <a:pt x="395565" y="1141731"/>
                </a:lnTo>
                <a:lnTo>
                  <a:pt x="388588" y="1126809"/>
                </a:lnTo>
                <a:lnTo>
                  <a:pt x="385416" y="1119189"/>
                </a:lnTo>
                <a:lnTo>
                  <a:pt x="382245" y="1111569"/>
                </a:lnTo>
                <a:lnTo>
                  <a:pt x="379390" y="1103631"/>
                </a:lnTo>
                <a:lnTo>
                  <a:pt x="376853" y="1095694"/>
                </a:lnTo>
                <a:lnTo>
                  <a:pt x="374316" y="1087756"/>
                </a:lnTo>
                <a:lnTo>
                  <a:pt x="372096" y="1079501"/>
                </a:lnTo>
                <a:lnTo>
                  <a:pt x="369559" y="1070929"/>
                </a:lnTo>
                <a:lnTo>
                  <a:pt x="367656" y="1062674"/>
                </a:lnTo>
                <a:lnTo>
                  <a:pt x="366071" y="1054419"/>
                </a:lnTo>
                <a:lnTo>
                  <a:pt x="364485" y="1045846"/>
                </a:lnTo>
                <a:lnTo>
                  <a:pt x="363216" y="1037274"/>
                </a:lnTo>
                <a:lnTo>
                  <a:pt x="362265" y="1028384"/>
                </a:lnTo>
                <a:lnTo>
                  <a:pt x="361313" y="1019811"/>
                </a:lnTo>
                <a:lnTo>
                  <a:pt x="360996" y="1010921"/>
                </a:lnTo>
                <a:lnTo>
                  <a:pt x="360362" y="1002031"/>
                </a:lnTo>
                <a:lnTo>
                  <a:pt x="360362" y="992823"/>
                </a:lnTo>
                <a:lnTo>
                  <a:pt x="360679" y="975678"/>
                </a:lnTo>
                <a:lnTo>
                  <a:pt x="361948" y="958533"/>
                </a:lnTo>
                <a:lnTo>
                  <a:pt x="363533" y="941706"/>
                </a:lnTo>
                <a:lnTo>
                  <a:pt x="366071" y="924878"/>
                </a:lnTo>
                <a:lnTo>
                  <a:pt x="368925" y="908686"/>
                </a:lnTo>
                <a:lnTo>
                  <a:pt x="373048" y="892811"/>
                </a:lnTo>
                <a:lnTo>
                  <a:pt x="377171" y="876936"/>
                </a:lnTo>
                <a:lnTo>
                  <a:pt x="382245" y="861696"/>
                </a:lnTo>
                <a:lnTo>
                  <a:pt x="387953" y="847091"/>
                </a:lnTo>
                <a:lnTo>
                  <a:pt x="393979" y="832168"/>
                </a:lnTo>
                <a:lnTo>
                  <a:pt x="400956" y="818198"/>
                </a:lnTo>
                <a:lnTo>
                  <a:pt x="408568" y="804546"/>
                </a:lnTo>
                <a:lnTo>
                  <a:pt x="416179" y="791211"/>
                </a:lnTo>
                <a:lnTo>
                  <a:pt x="424425" y="778511"/>
                </a:lnTo>
                <a:lnTo>
                  <a:pt x="433305" y="766446"/>
                </a:lnTo>
                <a:lnTo>
                  <a:pt x="442819" y="754698"/>
                </a:lnTo>
                <a:lnTo>
                  <a:pt x="452650" y="743586"/>
                </a:lnTo>
                <a:lnTo>
                  <a:pt x="462482" y="732791"/>
                </a:lnTo>
                <a:lnTo>
                  <a:pt x="473264" y="722631"/>
                </a:lnTo>
                <a:lnTo>
                  <a:pt x="484047" y="713423"/>
                </a:lnTo>
                <a:lnTo>
                  <a:pt x="495464" y="704533"/>
                </a:lnTo>
                <a:lnTo>
                  <a:pt x="507516" y="696596"/>
                </a:lnTo>
                <a:lnTo>
                  <a:pt x="519567" y="688976"/>
                </a:lnTo>
                <a:lnTo>
                  <a:pt x="531936" y="682308"/>
                </a:lnTo>
                <a:lnTo>
                  <a:pt x="538278" y="679133"/>
                </a:lnTo>
                <a:lnTo>
                  <a:pt x="544938" y="676276"/>
                </a:lnTo>
                <a:lnTo>
                  <a:pt x="551281" y="673418"/>
                </a:lnTo>
                <a:lnTo>
                  <a:pt x="557941" y="670878"/>
                </a:lnTo>
                <a:lnTo>
                  <a:pt x="564284" y="668338"/>
                </a:lnTo>
                <a:lnTo>
                  <a:pt x="571261" y="666433"/>
                </a:lnTo>
                <a:lnTo>
                  <a:pt x="577921" y="664211"/>
                </a:lnTo>
                <a:lnTo>
                  <a:pt x="584898" y="662623"/>
                </a:lnTo>
                <a:lnTo>
                  <a:pt x="591875" y="661036"/>
                </a:lnTo>
                <a:lnTo>
                  <a:pt x="598535" y="659766"/>
                </a:lnTo>
                <a:lnTo>
                  <a:pt x="605830" y="658178"/>
                </a:lnTo>
                <a:lnTo>
                  <a:pt x="612490" y="657226"/>
                </a:lnTo>
                <a:lnTo>
                  <a:pt x="619784" y="656591"/>
                </a:lnTo>
                <a:lnTo>
                  <a:pt x="627078" y="655956"/>
                </a:lnTo>
                <a:lnTo>
                  <a:pt x="634055" y="655638"/>
                </a:lnTo>
                <a:close/>
                <a:moveTo>
                  <a:pt x="1604962" y="463550"/>
                </a:moveTo>
                <a:lnTo>
                  <a:pt x="1776412" y="463550"/>
                </a:lnTo>
                <a:lnTo>
                  <a:pt x="1776412" y="1252538"/>
                </a:lnTo>
                <a:lnTo>
                  <a:pt x="1604962" y="1252538"/>
                </a:lnTo>
                <a:lnTo>
                  <a:pt x="1604962" y="463550"/>
                </a:lnTo>
                <a:close/>
                <a:moveTo>
                  <a:pt x="0" y="0"/>
                </a:moveTo>
                <a:lnTo>
                  <a:pt x="2125663" y="0"/>
                </a:lnTo>
                <a:lnTo>
                  <a:pt x="2125663" y="171553"/>
                </a:lnTo>
                <a:lnTo>
                  <a:pt x="2039621" y="171553"/>
                </a:lnTo>
                <a:lnTo>
                  <a:pt x="2039621" y="1577975"/>
                </a:lnTo>
                <a:lnTo>
                  <a:pt x="1252220" y="1577975"/>
                </a:lnTo>
                <a:lnTo>
                  <a:pt x="1252220" y="1449310"/>
                </a:lnTo>
                <a:lnTo>
                  <a:pt x="1911033" y="1449310"/>
                </a:lnTo>
                <a:lnTo>
                  <a:pt x="1911033" y="171553"/>
                </a:lnTo>
                <a:lnTo>
                  <a:pt x="195263" y="171553"/>
                </a:lnTo>
                <a:lnTo>
                  <a:pt x="195263" y="1249164"/>
                </a:lnTo>
                <a:lnTo>
                  <a:pt x="66675" y="1249164"/>
                </a:lnTo>
                <a:lnTo>
                  <a:pt x="66675" y="171553"/>
                </a:lnTo>
                <a:lnTo>
                  <a:pt x="0" y="171553"/>
                </a:lnTo>
                <a:lnTo>
                  <a:pt x="0" y="0"/>
                </a:lnTo>
                <a:close/>
              </a:path>
            </a:pathLst>
          </a:custGeom>
          <a:solidFill>
            <a:schemeClr val="bg1"/>
          </a:solidFill>
          <a:ln>
            <a:noFill/>
          </a:ln>
          <a:effectLst>
            <a:outerShdw blurRad="50800" dist="38100" dir="2700000" algn="tl" rotWithShape="0">
              <a:prstClr val="black">
                <a:alpha val="40000"/>
              </a:prstClr>
            </a:outerShdw>
          </a:effectLst>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1C666E"/>
              </a:solidFill>
              <a:ea typeface="宋体" panose="02010600030101010101" pitchFamily="2" charset="-122"/>
            </a:endParaRPr>
          </a:p>
        </p:txBody>
      </p:sp>
      <p:sp>
        <p:nvSpPr>
          <p:cNvPr id="32" name="文本框 9"/>
          <p:cNvSpPr txBox="1"/>
          <p:nvPr/>
        </p:nvSpPr>
        <p:spPr>
          <a:xfrm>
            <a:off x="841003" y="202431"/>
            <a:ext cx="1368152" cy="346249"/>
          </a:xfrm>
          <a:prstGeom prst="rect">
            <a:avLst/>
          </a:prstGeom>
          <a:noFill/>
        </p:spPr>
        <p:txBody>
          <a:bodyPr wrap="square" lIns="68580" tIns="34290" rIns="68580" bIns="34290" rtlCol="0">
            <a:spAutoFit/>
          </a:bodyPr>
          <a:lstStyle/>
          <a:p>
            <a:pPr marL="0" lvl="1"/>
            <a:r>
              <a:rPr lang="zh-CN" altLang="en-US" dirty="0">
                <a:solidFill>
                  <a:srgbClr val="2F5EB0"/>
                </a:solidFill>
                <a:latin typeface="微软雅黑" pitchFamily="34" charset="-122"/>
                <a:ea typeface="微软雅黑" pitchFamily="34" charset="-122"/>
              </a:rPr>
              <a:t>四</a:t>
            </a:r>
            <a:r>
              <a:rPr lang="zh-CN" altLang="en-US" dirty="0" smtClean="0">
                <a:solidFill>
                  <a:srgbClr val="2F5EB0"/>
                </a:solidFill>
                <a:latin typeface="微软雅黑" pitchFamily="34" charset="-122"/>
                <a:ea typeface="微软雅黑" pitchFamily="34" charset="-122"/>
              </a:rPr>
              <a:t>项工作</a:t>
            </a:r>
            <a:endParaRPr lang="zh-CN" altLang="en-US" dirty="0">
              <a:solidFill>
                <a:srgbClr val="2F5EB0"/>
              </a:solidFill>
              <a:latin typeface="微软雅黑" pitchFamily="34" charset="-122"/>
              <a:ea typeface="微软雅黑" pitchFamily="34" charset="-122"/>
            </a:endParaRPr>
          </a:p>
        </p:txBody>
      </p:sp>
      <p:cxnSp>
        <p:nvCxnSpPr>
          <p:cNvPr id="6" name="直接连接符 5"/>
          <p:cNvCxnSpPr/>
          <p:nvPr/>
        </p:nvCxnSpPr>
        <p:spPr>
          <a:xfrm>
            <a:off x="2474327" y="2268488"/>
            <a:ext cx="7912496" cy="0"/>
          </a:xfrm>
          <a:prstGeom prst="line">
            <a:avLst/>
          </a:prstGeom>
          <a:ln>
            <a:solidFill>
              <a:srgbClr val="2F5EB0"/>
            </a:solidFill>
          </a:ln>
        </p:spPr>
        <p:style>
          <a:lnRef idx="1">
            <a:schemeClr val="accent1"/>
          </a:lnRef>
          <a:fillRef idx="0">
            <a:schemeClr val="accent1"/>
          </a:fillRef>
          <a:effectRef idx="0">
            <a:schemeClr val="accent1"/>
          </a:effectRef>
          <a:fontRef idx="minor">
            <a:schemeClr val="tx1"/>
          </a:fontRef>
        </p:style>
      </p:cxnSp>
      <p:sp>
        <p:nvSpPr>
          <p:cNvPr id="21" name="TextBox 7"/>
          <p:cNvSpPr>
            <a:spLocks noChangeArrowheads="1"/>
          </p:cNvSpPr>
          <p:nvPr/>
        </p:nvSpPr>
        <p:spPr bwMode="auto">
          <a:xfrm>
            <a:off x="2708059" y="1734092"/>
            <a:ext cx="7710008" cy="4308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fontAlgn="auto">
              <a:spcBef>
                <a:spcPts val="0"/>
              </a:spcBef>
              <a:spcAft>
                <a:spcPts val="0"/>
              </a:spcAft>
              <a:defRPr/>
            </a:pPr>
            <a:r>
              <a:rPr lang="zh-CN" altLang="en-US" sz="1400" dirty="0" smtClean="0">
                <a:solidFill>
                  <a:schemeClr val="tx1">
                    <a:lumMod val="50000"/>
                    <a:lumOff val="50000"/>
                  </a:schemeClr>
                </a:solidFill>
                <a:latin typeface="微软雅黑" pitchFamily="34" charset="-122"/>
                <a:ea typeface="微软雅黑" pitchFamily="34" charset="-122"/>
                <a:sym typeface="微软雅黑" pitchFamily="34" charset="-122"/>
              </a:rPr>
              <a:t>在此输入章节详细文字介绍，表达主题的含义合图表的</a:t>
            </a:r>
            <a:r>
              <a:rPr lang="zh-CN" altLang="en-US" sz="1400" dirty="0">
                <a:solidFill>
                  <a:schemeClr val="tx1">
                    <a:lumMod val="50000"/>
                    <a:lumOff val="50000"/>
                  </a:schemeClr>
                </a:solidFill>
                <a:latin typeface="微软雅黑" pitchFamily="34" charset="-122"/>
                <a:ea typeface="微软雅黑" pitchFamily="34" charset="-122"/>
                <a:sym typeface="微软雅黑" pitchFamily="34" charset="-122"/>
              </a:rPr>
              <a:t>意义，在此输入章节详细文字介绍，表达主题的含义合图表的</a:t>
            </a:r>
            <a:r>
              <a:rPr lang="zh-CN" altLang="en-US" sz="1400" dirty="0" smtClean="0">
                <a:solidFill>
                  <a:schemeClr val="tx1">
                    <a:lumMod val="50000"/>
                    <a:lumOff val="50000"/>
                  </a:schemeClr>
                </a:solidFill>
                <a:latin typeface="微软雅黑" pitchFamily="34" charset="-122"/>
                <a:ea typeface="微软雅黑" pitchFamily="34" charset="-122"/>
                <a:sym typeface="微软雅黑" pitchFamily="34" charset="-122"/>
              </a:rPr>
              <a:t>意义</a:t>
            </a:r>
            <a:r>
              <a:rPr lang="en-US" altLang="zh-CN" sz="1400" dirty="0" smtClean="0">
                <a:solidFill>
                  <a:schemeClr val="tx1">
                    <a:lumMod val="50000"/>
                    <a:lumOff val="50000"/>
                  </a:schemeClr>
                </a:solidFill>
                <a:latin typeface="微软雅黑" pitchFamily="34" charset="-122"/>
                <a:ea typeface="微软雅黑" pitchFamily="34" charset="-122"/>
                <a:sym typeface="微软雅黑" pitchFamily="34" charset="-122"/>
              </a:rPr>
              <a:t>,</a:t>
            </a:r>
            <a:r>
              <a:rPr lang="zh-CN" altLang="en-US" sz="1400" dirty="0">
                <a:solidFill>
                  <a:schemeClr val="tx1">
                    <a:lumMod val="50000"/>
                    <a:lumOff val="50000"/>
                  </a:schemeClr>
                </a:solidFill>
                <a:latin typeface="微软雅黑" pitchFamily="34" charset="-122"/>
                <a:ea typeface="微软雅黑" pitchFamily="34" charset="-122"/>
                <a:sym typeface="微软雅黑" pitchFamily="34" charset="-122"/>
              </a:rPr>
              <a:t>在此输入章节详细文字介绍</a:t>
            </a:r>
            <a:r>
              <a:rPr lang="zh-CN" altLang="en-US" sz="1400" dirty="0" smtClean="0">
                <a:solidFill>
                  <a:schemeClr val="tx1">
                    <a:lumMod val="50000"/>
                    <a:lumOff val="50000"/>
                  </a:schemeClr>
                </a:solidFill>
                <a:latin typeface="微软雅黑" pitchFamily="34" charset="-122"/>
                <a:ea typeface="微软雅黑" pitchFamily="34" charset="-122"/>
                <a:sym typeface="微软雅黑" pitchFamily="34" charset="-122"/>
              </a:rPr>
              <a:t>。</a:t>
            </a:r>
            <a:endParaRPr lang="en-US" altLang="zh-CN" sz="1400" dirty="0" smtClean="0">
              <a:solidFill>
                <a:schemeClr val="tx1">
                  <a:lumMod val="50000"/>
                  <a:lumOff val="50000"/>
                </a:schemeClr>
              </a:solidFill>
              <a:latin typeface="微软雅黑" pitchFamily="34" charset="-122"/>
              <a:ea typeface="微软雅黑" pitchFamily="34" charset="-122"/>
              <a:sym typeface="微软雅黑" pitchFamily="34" charset="-122"/>
            </a:endParaRPr>
          </a:p>
        </p:txBody>
      </p:sp>
      <p:grpSp>
        <p:nvGrpSpPr>
          <p:cNvPr id="17" name="组合 16"/>
          <p:cNvGrpSpPr/>
          <p:nvPr/>
        </p:nvGrpSpPr>
        <p:grpSpPr>
          <a:xfrm>
            <a:off x="2302133" y="2505017"/>
            <a:ext cx="1088504" cy="1062826"/>
            <a:chOff x="2312407" y="2492896"/>
            <a:chExt cx="1088504" cy="1062826"/>
          </a:xfrm>
        </p:grpSpPr>
        <p:sp>
          <p:nvSpPr>
            <p:cNvPr id="23" name="椭圆 22"/>
            <p:cNvSpPr/>
            <p:nvPr/>
          </p:nvSpPr>
          <p:spPr>
            <a:xfrm>
              <a:off x="2536815" y="2691626"/>
              <a:ext cx="864096" cy="864096"/>
            </a:xfrm>
            <a:prstGeom prst="ellipse">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文本框 9"/>
            <p:cNvSpPr txBox="1"/>
            <p:nvPr/>
          </p:nvSpPr>
          <p:spPr>
            <a:xfrm>
              <a:off x="2528431" y="2971274"/>
              <a:ext cx="864096" cy="346249"/>
            </a:xfrm>
            <a:prstGeom prst="rect">
              <a:avLst/>
            </a:prstGeom>
            <a:noFill/>
          </p:spPr>
          <p:txBody>
            <a:bodyPr wrap="square" lIns="68580" tIns="34290" rIns="68580" bIns="34290" rtlCol="0">
              <a:spAutoFit/>
            </a:bodyPr>
            <a:lstStyle/>
            <a:p>
              <a:pPr marL="0" lvl="1" algn="ctr"/>
              <a:r>
                <a:rPr lang="zh-CN" altLang="en-US" b="1" dirty="0">
                  <a:solidFill>
                    <a:schemeClr val="bg1"/>
                  </a:solidFill>
                  <a:latin typeface="微软雅黑" pitchFamily="34" charset="-122"/>
                  <a:ea typeface="微软雅黑" pitchFamily="34" charset="-122"/>
                </a:rPr>
                <a:t>标题</a:t>
              </a:r>
            </a:p>
          </p:txBody>
        </p:sp>
        <p:sp>
          <p:nvSpPr>
            <p:cNvPr id="22" name="椭圆 21"/>
            <p:cNvSpPr/>
            <p:nvPr/>
          </p:nvSpPr>
          <p:spPr>
            <a:xfrm>
              <a:off x="2320791" y="2492896"/>
              <a:ext cx="432048" cy="432048"/>
            </a:xfrm>
            <a:prstGeom prst="ellipse">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文本框 9"/>
            <p:cNvSpPr txBox="1"/>
            <p:nvPr/>
          </p:nvSpPr>
          <p:spPr>
            <a:xfrm>
              <a:off x="2312407" y="2539226"/>
              <a:ext cx="440432" cy="346249"/>
            </a:xfrm>
            <a:prstGeom prst="rect">
              <a:avLst/>
            </a:prstGeom>
            <a:noFill/>
          </p:spPr>
          <p:txBody>
            <a:bodyPr wrap="square" lIns="68580" tIns="34290" rIns="68580" bIns="34290" rtlCol="0">
              <a:spAutoFit/>
            </a:bodyPr>
            <a:lstStyle/>
            <a:p>
              <a:pPr marL="0" lvl="1" algn="ctr"/>
              <a:r>
                <a:rPr lang="en-US" altLang="zh-CN" dirty="0" smtClean="0">
                  <a:solidFill>
                    <a:schemeClr val="bg1"/>
                  </a:solidFill>
                  <a:latin typeface="微软雅黑" pitchFamily="34" charset="-122"/>
                  <a:ea typeface="微软雅黑" pitchFamily="34" charset="-122"/>
                </a:rPr>
                <a:t>02</a:t>
              </a:r>
              <a:endParaRPr lang="zh-CN" altLang="en-US" dirty="0">
                <a:solidFill>
                  <a:schemeClr val="bg1"/>
                </a:solidFill>
                <a:latin typeface="微软雅黑" pitchFamily="34" charset="-122"/>
                <a:ea typeface="微软雅黑" pitchFamily="34" charset="-122"/>
              </a:endParaRPr>
            </a:p>
          </p:txBody>
        </p:sp>
      </p:grpSp>
      <p:cxnSp>
        <p:nvCxnSpPr>
          <p:cNvPr id="26" name="直接连接符 25"/>
          <p:cNvCxnSpPr/>
          <p:nvPr/>
        </p:nvCxnSpPr>
        <p:spPr>
          <a:xfrm>
            <a:off x="3297659" y="3403322"/>
            <a:ext cx="7048400" cy="0"/>
          </a:xfrm>
          <a:prstGeom prst="line">
            <a:avLst/>
          </a:prstGeom>
          <a:ln>
            <a:solidFill>
              <a:srgbClr val="2F5EB0"/>
            </a:solidFill>
          </a:ln>
        </p:spPr>
        <p:style>
          <a:lnRef idx="1">
            <a:schemeClr val="accent1"/>
          </a:lnRef>
          <a:fillRef idx="0">
            <a:schemeClr val="accent1"/>
          </a:fillRef>
          <a:effectRef idx="0">
            <a:schemeClr val="accent1"/>
          </a:effectRef>
          <a:fontRef idx="minor">
            <a:schemeClr val="tx1"/>
          </a:fontRef>
        </p:style>
      </p:cxnSp>
      <p:sp>
        <p:nvSpPr>
          <p:cNvPr id="33" name="TextBox 7"/>
          <p:cNvSpPr>
            <a:spLocks noChangeArrowheads="1"/>
          </p:cNvSpPr>
          <p:nvPr/>
        </p:nvSpPr>
        <p:spPr bwMode="auto">
          <a:xfrm>
            <a:off x="3531391" y="2868926"/>
            <a:ext cx="6886676" cy="4308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fontAlgn="auto">
              <a:spcBef>
                <a:spcPts val="0"/>
              </a:spcBef>
              <a:spcAft>
                <a:spcPts val="0"/>
              </a:spcAft>
              <a:defRPr/>
            </a:pPr>
            <a:r>
              <a:rPr lang="zh-CN" altLang="en-US" sz="1400" dirty="0" smtClean="0">
                <a:solidFill>
                  <a:schemeClr val="tx1">
                    <a:lumMod val="50000"/>
                    <a:lumOff val="50000"/>
                  </a:schemeClr>
                </a:solidFill>
                <a:latin typeface="微软雅黑" pitchFamily="34" charset="-122"/>
                <a:ea typeface="微软雅黑" pitchFamily="34" charset="-122"/>
                <a:sym typeface="微软雅黑" pitchFamily="34" charset="-122"/>
              </a:rPr>
              <a:t>在此输入章节详细文字介绍，表达主题的含义合图表的</a:t>
            </a:r>
            <a:r>
              <a:rPr lang="zh-CN" altLang="en-US" sz="1400" dirty="0">
                <a:solidFill>
                  <a:schemeClr val="tx1">
                    <a:lumMod val="50000"/>
                    <a:lumOff val="50000"/>
                  </a:schemeClr>
                </a:solidFill>
                <a:latin typeface="微软雅黑" pitchFamily="34" charset="-122"/>
                <a:ea typeface="微软雅黑" pitchFamily="34" charset="-122"/>
                <a:sym typeface="微软雅黑" pitchFamily="34" charset="-122"/>
              </a:rPr>
              <a:t>意义，在此输入章节详细文字介绍，表达主题的含义合图表的</a:t>
            </a:r>
            <a:r>
              <a:rPr lang="zh-CN" altLang="en-US" sz="1400" dirty="0" smtClean="0">
                <a:solidFill>
                  <a:schemeClr val="tx1">
                    <a:lumMod val="50000"/>
                    <a:lumOff val="50000"/>
                  </a:schemeClr>
                </a:solidFill>
                <a:latin typeface="微软雅黑" pitchFamily="34" charset="-122"/>
                <a:ea typeface="微软雅黑" pitchFamily="34" charset="-122"/>
                <a:sym typeface="微软雅黑" pitchFamily="34" charset="-122"/>
              </a:rPr>
              <a:t>意义</a:t>
            </a:r>
            <a:r>
              <a:rPr lang="en-US" altLang="zh-CN" sz="1400" dirty="0" smtClean="0">
                <a:solidFill>
                  <a:schemeClr val="tx1">
                    <a:lumMod val="50000"/>
                    <a:lumOff val="50000"/>
                  </a:schemeClr>
                </a:solidFill>
                <a:latin typeface="微软雅黑" pitchFamily="34" charset="-122"/>
                <a:ea typeface="微软雅黑" pitchFamily="34" charset="-122"/>
                <a:sym typeface="微软雅黑" pitchFamily="34" charset="-122"/>
              </a:rPr>
              <a:t>,</a:t>
            </a:r>
            <a:r>
              <a:rPr lang="zh-CN" altLang="en-US" sz="1400" dirty="0">
                <a:solidFill>
                  <a:schemeClr val="tx1">
                    <a:lumMod val="50000"/>
                    <a:lumOff val="50000"/>
                  </a:schemeClr>
                </a:solidFill>
                <a:latin typeface="微软雅黑" pitchFamily="34" charset="-122"/>
                <a:ea typeface="微软雅黑" pitchFamily="34" charset="-122"/>
                <a:sym typeface="微软雅黑" pitchFamily="34" charset="-122"/>
              </a:rPr>
              <a:t>在此输入章节详细文字介绍</a:t>
            </a:r>
            <a:r>
              <a:rPr lang="zh-CN" altLang="en-US" sz="1400" dirty="0" smtClean="0">
                <a:solidFill>
                  <a:schemeClr val="tx1">
                    <a:lumMod val="50000"/>
                    <a:lumOff val="50000"/>
                  </a:schemeClr>
                </a:solidFill>
                <a:latin typeface="微软雅黑" pitchFamily="34" charset="-122"/>
                <a:ea typeface="微软雅黑" pitchFamily="34" charset="-122"/>
                <a:sym typeface="微软雅黑" pitchFamily="34" charset="-122"/>
              </a:rPr>
              <a:t>。</a:t>
            </a:r>
            <a:endParaRPr lang="en-US" altLang="zh-CN" sz="1400" dirty="0" smtClean="0">
              <a:solidFill>
                <a:schemeClr val="tx1">
                  <a:lumMod val="50000"/>
                  <a:lumOff val="50000"/>
                </a:schemeClr>
              </a:solidFill>
              <a:latin typeface="微软雅黑" pitchFamily="34" charset="-122"/>
              <a:ea typeface="微软雅黑" pitchFamily="34" charset="-122"/>
              <a:sym typeface="微软雅黑" pitchFamily="34" charset="-122"/>
            </a:endParaRPr>
          </a:p>
        </p:txBody>
      </p:sp>
      <p:grpSp>
        <p:nvGrpSpPr>
          <p:cNvPr id="18" name="组合 17"/>
          <p:cNvGrpSpPr/>
          <p:nvPr/>
        </p:nvGrpSpPr>
        <p:grpSpPr>
          <a:xfrm>
            <a:off x="1489075" y="3615988"/>
            <a:ext cx="1088504" cy="1062826"/>
            <a:chOff x="1489075" y="3615988"/>
            <a:chExt cx="1088504" cy="1062826"/>
          </a:xfrm>
        </p:grpSpPr>
        <p:sp>
          <p:nvSpPr>
            <p:cNvPr id="35" name="椭圆 34"/>
            <p:cNvSpPr/>
            <p:nvPr/>
          </p:nvSpPr>
          <p:spPr>
            <a:xfrm>
              <a:off x="1713483" y="3814718"/>
              <a:ext cx="864096" cy="864096"/>
            </a:xfrm>
            <a:prstGeom prst="ellipse">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文本框 9"/>
            <p:cNvSpPr txBox="1"/>
            <p:nvPr/>
          </p:nvSpPr>
          <p:spPr>
            <a:xfrm>
              <a:off x="1705099" y="4094366"/>
              <a:ext cx="864096" cy="346249"/>
            </a:xfrm>
            <a:prstGeom prst="rect">
              <a:avLst/>
            </a:prstGeom>
            <a:noFill/>
          </p:spPr>
          <p:txBody>
            <a:bodyPr wrap="square" lIns="68580" tIns="34290" rIns="68580" bIns="34290" rtlCol="0">
              <a:spAutoFit/>
            </a:bodyPr>
            <a:lstStyle/>
            <a:p>
              <a:pPr marL="0" lvl="1" algn="ctr"/>
              <a:r>
                <a:rPr lang="zh-CN" altLang="en-US" b="1" dirty="0">
                  <a:solidFill>
                    <a:schemeClr val="bg1"/>
                  </a:solidFill>
                  <a:latin typeface="微软雅黑" pitchFamily="34" charset="-122"/>
                  <a:ea typeface="微软雅黑" pitchFamily="34" charset="-122"/>
                </a:rPr>
                <a:t>标题</a:t>
              </a:r>
            </a:p>
          </p:txBody>
        </p:sp>
        <p:sp>
          <p:nvSpPr>
            <p:cNvPr id="34" name="椭圆 33"/>
            <p:cNvSpPr/>
            <p:nvPr/>
          </p:nvSpPr>
          <p:spPr>
            <a:xfrm>
              <a:off x="1497459" y="3615988"/>
              <a:ext cx="432048" cy="432048"/>
            </a:xfrm>
            <a:prstGeom prst="ellipse">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文本框 9"/>
            <p:cNvSpPr txBox="1"/>
            <p:nvPr/>
          </p:nvSpPr>
          <p:spPr>
            <a:xfrm>
              <a:off x="1489075" y="3662318"/>
              <a:ext cx="440432" cy="346249"/>
            </a:xfrm>
            <a:prstGeom prst="rect">
              <a:avLst/>
            </a:prstGeom>
            <a:noFill/>
          </p:spPr>
          <p:txBody>
            <a:bodyPr wrap="square" lIns="68580" tIns="34290" rIns="68580" bIns="34290" rtlCol="0">
              <a:spAutoFit/>
            </a:bodyPr>
            <a:lstStyle/>
            <a:p>
              <a:pPr marL="0" lvl="1" algn="ctr"/>
              <a:r>
                <a:rPr lang="en-US" altLang="zh-CN" dirty="0" smtClean="0">
                  <a:solidFill>
                    <a:schemeClr val="bg1"/>
                  </a:solidFill>
                  <a:latin typeface="微软雅黑" pitchFamily="34" charset="-122"/>
                  <a:ea typeface="微软雅黑" pitchFamily="34" charset="-122"/>
                </a:rPr>
                <a:t>03</a:t>
              </a:r>
              <a:endParaRPr lang="zh-CN" altLang="en-US" dirty="0">
                <a:solidFill>
                  <a:schemeClr val="bg1"/>
                </a:solidFill>
                <a:latin typeface="微软雅黑" pitchFamily="34" charset="-122"/>
                <a:ea typeface="微软雅黑" pitchFamily="34" charset="-122"/>
              </a:endParaRPr>
            </a:p>
          </p:txBody>
        </p:sp>
      </p:grpSp>
      <p:cxnSp>
        <p:nvCxnSpPr>
          <p:cNvPr id="38" name="直接连接符 37"/>
          <p:cNvCxnSpPr/>
          <p:nvPr/>
        </p:nvCxnSpPr>
        <p:spPr>
          <a:xfrm>
            <a:off x="2474327" y="4526414"/>
            <a:ext cx="7912496" cy="0"/>
          </a:xfrm>
          <a:prstGeom prst="line">
            <a:avLst/>
          </a:prstGeom>
          <a:ln>
            <a:solidFill>
              <a:srgbClr val="2F5EB0"/>
            </a:solidFill>
          </a:ln>
        </p:spPr>
        <p:style>
          <a:lnRef idx="1">
            <a:schemeClr val="accent1"/>
          </a:lnRef>
          <a:fillRef idx="0">
            <a:schemeClr val="accent1"/>
          </a:fillRef>
          <a:effectRef idx="0">
            <a:schemeClr val="accent1"/>
          </a:effectRef>
          <a:fontRef idx="minor">
            <a:schemeClr val="tx1"/>
          </a:fontRef>
        </p:style>
      </p:cxnSp>
      <p:sp>
        <p:nvSpPr>
          <p:cNvPr id="39" name="TextBox 7"/>
          <p:cNvSpPr>
            <a:spLocks noChangeArrowheads="1"/>
          </p:cNvSpPr>
          <p:nvPr/>
        </p:nvSpPr>
        <p:spPr bwMode="auto">
          <a:xfrm>
            <a:off x="2708059" y="3992018"/>
            <a:ext cx="7710008" cy="4308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fontAlgn="auto">
              <a:spcBef>
                <a:spcPts val="0"/>
              </a:spcBef>
              <a:spcAft>
                <a:spcPts val="0"/>
              </a:spcAft>
              <a:defRPr/>
            </a:pPr>
            <a:r>
              <a:rPr lang="zh-CN" altLang="en-US" sz="1400" dirty="0" smtClean="0">
                <a:solidFill>
                  <a:schemeClr val="tx1">
                    <a:lumMod val="50000"/>
                    <a:lumOff val="50000"/>
                  </a:schemeClr>
                </a:solidFill>
                <a:latin typeface="微软雅黑" pitchFamily="34" charset="-122"/>
                <a:ea typeface="微软雅黑" pitchFamily="34" charset="-122"/>
                <a:sym typeface="微软雅黑" pitchFamily="34" charset="-122"/>
              </a:rPr>
              <a:t>在此输入章节详细文字介绍，表达主题的含义合图表的</a:t>
            </a:r>
            <a:r>
              <a:rPr lang="zh-CN" altLang="en-US" sz="1400" dirty="0">
                <a:solidFill>
                  <a:schemeClr val="tx1">
                    <a:lumMod val="50000"/>
                    <a:lumOff val="50000"/>
                  </a:schemeClr>
                </a:solidFill>
                <a:latin typeface="微软雅黑" pitchFamily="34" charset="-122"/>
                <a:ea typeface="微软雅黑" pitchFamily="34" charset="-122"/>
                <a:sym typeface="微软雅黑" pitchFamily="34" charset="-122"/>
              </a:rPr>
              <a:t>意义，在此输入章节详细文字介绍，表达主题的含义合图表的</a:t>
            </a:r>
            <a:r>
              <a:rPr lang="zh-CN" altLang="en-US" sz="1400" dirty="0" smtClean="0">
                <a:solidFill>
                  <a:schemeClr val="tx1">
                    <a:lumMod val="50000"/>
                    <a:lumOff val="50000"/>
                  </a:schemeClr>
                </a:solidFill>
                <a:latin typeface="微软雅黑" pitchFamily="34" charset="-122"/>
                <a:ea typeface="微软雅黑" pitchFamily="34" charset="-122"/>
                <a:sym typeface="微软雅黑" pitchFamily="34" charset="-122"/>
              </a:rPr>
              <a:t>意义</a:t>
            </a:r>
            <a:r>
              <a:rPr lang="en-US" altLang="zh-CN" sz="1400" dirty="0" smtClean="0">
                <a:solidFill>
                  <a:schemeClr val="tx1">
                    <a:lumMod val="50000"/>
                    <a:lumOff val="50000"/>
                  </a:schemeClr>
                </a:solidFill>
                <a:latin typeface="微软雅黑" pitchFamily="34" charset="-122"/>
                <a:ea typeface="微软雅黑" pitchFamily="34" charset="-122"/>
                <a:sym typeface="微软雅黑" pitchFamily="34" charset="-122"/>
              </a:rPr>
              <a:t>,</a:t>
            </a:r>
            <a:r>
              <a:rPr lang="zh-CN" altLang="en-US" sz="1400" dirty="0">
                <a:solidFill>
                  <a:schemeClr val="tx1">
                    <a:lumMod val="50000"/>
                    <a:lumOff val="50000"/>
                  </a:schemeClr>
                </a:solidFill>
                <a:latin typeface="微软雅黑" pitchFamily="34" charset="-122"/>
                <a:ea typeface="微软雅黑" pitchFamily="34" charset="-122"/>
                <a:sym typeface="微软雅黑" pitchFamily="34" charset="-122"/>
              </a:rPr>
              <a:t>在此输入章节详细文字介绍</a:t>
            </a:r>
            <a:r>
              <a:rPr lang="zh-CN" altLang="en-US" sz="1400" dirty="0" smtClean="0">
                <a:solidFill>
                  <a:schemeClr val="tx1">
                    <a:lumMod val="50000"/>
                    <a:lumOff val="50000"/>
                  </a:schemeClr>
                </a:solidFill>
                <a:latin typeface="微软雅黑" pitchFamily="34" charset="-122"/>
                <a:ea typeface="微软雅黑" pitchFamily="34" charset="-122"/>
                <a:sym typeface="微软雅黑" pitchFamily="34" charset="-122"/>
              </a:rPr>
              <a:t>。</a:t>
            </a:r>
            <a:endParaRPr lang="en-US" altLang="zh-CN" sz="1400" dirty="0" smtClean="0">
              <a:solidFill>
                <a:schemeClr val="tx1">
                  <a:lumMod val="50000"/>
                  <a:lumOff val="50000"/>
                </a:schemeClr>
              </a:solidFill>
              <a:latin typeface="微软雅黑" pitchFamily="34" charset="-122"/>
              <a:ea typeface="微软雅黑" pitchFamily="34" charset="-122"/>
              <a:sym typeface="微软雅黑" pitchFamily="34" charset="-122"/>
            </a:endParaRPr>
          </a:p>
        </p:txBody>
      </p:sp>
      <p:grpSp>
        <p:nvGrpSpPr>
          <p:cNvPr id="19" name="组合 18"/>
          <p:cNvGrpSpPr/>
          <p:nvPr/>
        </p:nvGrpSpPr>
        <p:grpSpPr>
          <a:xfrm>
            <a:off x="2312407" y="4797152"/>
            <a:ext cx="1088504" cy="1062826"/>
            <a:chOff x="2312407" y="4797152"/>
            <a:chExt cx="1088504" cy="1062826"/>
          </a:xfrm>
        </p:grpSpPr>
        <p:sp>
          <p:nvSpPr>
            <p:cNvPr id="41" name="椭圆 40"/>
            <p:cNvSpPr/>
            <p:nvPr/>
          </p:nvSpPr>
          <p:spPr>
            <a:xfrm>
              <a:off x="2536815" y="4995882"/>
              <a:ext cx="864096" cy="864096"/>
            </a:xfrm>
            <a:prstGeom prst="ellipse">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文本框 9"/>
            <p:cNvSpPr txBox="1"/>
            <p:nvPr/>
          </p:nvSpPr>
          <p:spPr>
            <a:xfrm>
              <a:off x="2528431" y="5275530"/>
              <a:ext cx="864096" cy="346249"/>
            </a:xfrm>
            <a:prstGeom prst="rect">
              <a:avLst/>
            </a:prstGeom>
            <a:noFill/>
          </p:spPr>
          <p:txBody>
            <a:bodyPr wrap="square" lIns="68580" tIns="34290" rIns="68580" bIns="34290" rtlCol="0">
              <a:spAutoFit/>
            </a:bodyPr>
            <a:lstStyle/>
            <a:p>
              <a:pPr marL="0" lvl="1" algn="ctr"/>
              <a:r>
                <a:rPr lang="zh-CN" altLang="en-US" b="1" dirty="0">
                  <a:solidFill>
                    <a:schemeClr val="bg1"/>
                  </a:solidFill>
                  <a:latin typeface="微软雅黑" pitchFamily="34" charset="-122"/>
                  <a:ea typeface="微软雅黑" pitchFamily="34" charset="-122"/>
                </a:rPr>
                <a:t>标题</a:t>
              </a:r>
            </a:p>
          </p:txBody>
        </p:sp>
        <p:sp>
          <p:nvSpPr>
            <p:cNvPr id="40" name="椭圆 39"/>
            <p:cNvSpPr/>
            <p:nvPr/>
          </p:nvSpPr>
          <p:spPr>
            <a:xfrm>
              <a:off x="2320791" y="4797152"/>
              <a:ext cx="432048" cy="432048"/>
            </a:xfrm>
            <a:prstGeom prst="ellipse">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文本框 9"/>
            <p:cNvSpPr txBox="1"/>
            <p:nvPr/>
          </p:nvSpPr>
          <p:spPr>
            <a:xfrm>
              <a:off x="2312407" y="4843482"/>
              <a:ext cx="440432" cy="346249"/>
            </a:xfrm>
            <a:prstGeom prst="rect">
              <a:avLst/>
            </a:prstGeom>
            <a:noFill/>
          </p:spPr>
          <p:txBody>
            <a:bodyPr wrap="square" lIns="68580" tIns="34290" rIns="68580" bIns="34290" rtlCol="0">
              <a:spAutoFit/>
            </a:bodyPr>
            <a:lstStyle/>
            <a:p>
              <a:pPr marL="0" lvl="1" algn="ctr"/>
              <a:r>
                <a:rPr lang="en-US" altLang="zh-CN" dirty="0" smtClean="0">
                  <a:solidFill>
                    <a:schemeClr val="bg1"/>
                  </a:solidFill>
                  <a:latin typeface="微软雅黑" pitchFamily="34" charset="-122"/>
                  <a:ea typeface="微软雅黑" pitchFamily="34" charset="-122"/>
                </a:rPr>
                <a:t>04</a:t>
              </a:r>
              <a:endParaRPr lang="zh-CN" altLang="en-US" dirty="0">
                <a:solidFill>
                  <a:schemeClr val="bg1"/>
                </a:solidFill>
                <a:latin typeface="微软雅黑" pitchFamily="34" charset="-122"/>
                <a:ea typeface="微软雅黑" pitchFamily="34" charset="-122"/>
              </a:endParaRPr>
            </a:p>
          </p:txBody>
        </p:sp>
      </p:grpSp>
      <p:cxnSp>
        <p:nvCxnSpPr>
          <p:cNvPr id="44" name="直接连接符 43"/>
          <p:cNvCxnSpPr/>
          <p:nvPr/>
        </p:nvCxnSpPr>
        <p:spPr>
          <a:xfrm>
            <a:off x="3297659" y="5707578"/>
            <a:ext cx="7048400" cy="0"/>
          </a:xfrm>
          <a:prstGeom prst="line">
            <a:avLst/>
          </a:prstGeom>
          <a:ln>
            <a:solidFill>
              <a:srgbClr val="2F5EB0"/>
            </a:solidFill>
          </a:ln>
        </p:spPr>
        <p:style>
          <a:lnRef idx="1">
            <a:schemeClr val="accent1"/>
          </a:lnRef>
          <a:fillRef idx="0">
            <a:schemeClr val="accent1"/>
          </a:fillRef>
          <a:effectRef idx="0">
            <a:schemeClr val="accent1"/>
          </a:effectRef>
          <a:fontRef idx="minor">
            <a:schemeClr val="tx1"/>
          </a:fontRef>
        </p:style>
      </p:cxnSp>
      <p:sp>
        <p:nvSpPr>
          <p:cNvPr id="45" name="TextBox 7"/>
          <p:cNvSpPr>
            <a:spLocks noChangeArrowheads="1"/>
          </p:cNvSpPr>
          <p:nvPr/>
        </p:nvSpPr>
        <p:spPr bwMode="auto">
          <a:xfrm>
            <a:off x="3531391" y="5173182"/>
            <a:ext cx="6886676" cy="4308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fontAlgn="auto">
              <a:spcBef>
                <a:spcPts val="0"/>
              </a:spcBef>
              <a:spcAft>
                <a:spcPts val="0"/>
              </a:spcAft>
              <a:defRPr/>
            </a:pPr>
            <a:r>
              <a:rPr lang="zh-CN" altLang="en-US" sz="1400" dirty="0" smtClean="0">
                <a:solidFill>
                  <a:schemeClr val="tx1">
                    <a:lumMod val="50000"/>
                    <a:lumOff val="50000"/>
                  </a:schemeClr>
                </a:solidFill>
                <a:latin typeface="微软雅黑" pitchFamily="34" charset="-122"/>
                <a:ea typeface="微软雅黑" pitchFamily="34" charset="-122"/>
                <a:sym typeface="微软雅黑" pitchFamily="34" charset="-122"/>
              </a:rPr>
              <a:t>在此输入章节详细文字介绍，表达主题的含义合图表的</a:t>
            </a:r>
            <a:r>
              <a:rPr lang="zh-CN" altLang="en-US" sz="1400" dirty="0">
                <a:solidFill>
                  <a:schemeClr val="tx1">
                    <a:lumMod val="50000"/>
                    <a:lumOff val="50000"/>
                  </a:schemeClr>
                </a:solidFill>
                <a:latin typeface="微软雅黑" pitchFamily="34" charset="-122"/>
                <a:ea typeface="微软雅黑" pitchFamily="34" charset="-122"/>
                <a:sym typeface="微软雅黑" pitchFamily="34" charset="-122"/>
              </a:rPr>
              <a:t>意义，在此输入章节详细文字介绍，表达主题的含义合图表的</a:t>
            </a:r>
            <a:r>
              <a:rPr lang="zh-CN" altLang="en-US" sz="1400" dirty="0" smtClean="0">
                <a:solidFill>
                  <a:schemeClr val="tx1">
                    <a:lumMod val="50000"/>
                    <a:lumOff val="50000"/>
                  </a:schemeClr>
                </a:solidFill>
                <a:latin typeface="微软雅黑" pitchFamily="34" charset="-122"/>
                <a:ea typeface="微软雅黑" pitchFamily="34" charset="-122"/>
                <a:sym typeface="微软雅黑" pitchFamily="34" charset="-122"/>
              </a:rPr>
              <a:t>意义</a:t>
            </a:r>
            <a:r>
              <a:rPr lang="en-US" altLang="zh-CN" sz="1400" dirty="0" smtClean="0">
                <a:solidFill>
                  <a:schemeClr val="tx1">
                    <a:lumMod val="50000"/>
                    <a:lumOff val="50000"/>
                  </a:schemeClr>
                </a:solidFill>
                <a:latin typeface="微软雅黑" pitchFamily="34" charset="-122"/>
                <a:ea typeface="微软雅黑" pitchFamily="34" charset="-122"/>
                <a:sym typeface="微软雅黑" pitchFamily="34" charset="-122"/>
              </a:rPr>
              <a:t>,</a:t>
            </a:r>
            <a:r>
              <a:rPr lang="zh-CN" altLang="en-US" sz="1400" dirty="0">
                <a:solidFill>
                  <a:schemeClr val="tx1">
                    <a:lumMod val="50000"/>
                    <a:lumOff val="50000"/>
                  </a:schemeClr>
                </a:solidFill>
                <a:latin typeface="微软雅黑" pitchFamily="34" charset="-122"/>
                <a:ea typeface="微软雅黑" pitchFamily="34" charset="-122"/>
                <a:sym typeface="微软雅黑" pitchFamily="34" charset="-122"/>
              </a:rPr>
              <a:t>在此输入章节详细文字介绍</a:t>
            </a:r>
            <a:r>
              <a:rPr lang="zh-CN" altLang="en-US" sz="1400" dirty="0" smtClean="0">
                <a:solidFill>
                  <a:schemeClr val="tx1">
                    <a:lumMod val="50000"/>
                    <a:lumOff val="50000"/>
                  </a:schemeClr>
                </a:solidFill>
                <a:latin typeface="微软雅黑" pitchFamily="34" charset="-122"/>
                <a:ea typeface="微软雅黑" pitchFamily="34" charset="-122"/>
                <a:sym typeface="微软雅黑" pitchFamily="34" charset="-122"/>
              </a:rPr>
              <a:t>。</a:t>
            </a:r>
            <a:endParaRPr lang="en-US" altLang="zh-CN" sz="1400" dirty="0" smtClean="0">
              <a:solidFill>
                <a:schemeClr val="tx1">
                  <a:lumMod val="50000"/>
                  <a:lumOff val="50000"/>
                </a:schemeClr>
              </a:solidFill>
              <a:latin typeface="微软雅黑" pitchFamily="34" charset="-122"/>
              <a:ea typeface="微软雅黑" pitchFamily="34" charset="-122"/>
              <a:sym typeface="微软雅黑" pitchFamily="34" charset="-122"/>
            </a:endParaRPr>
          </a:p>
        </p:txBody>
      </p:sp>
      <p:grpSp>
        <p:nvGrpSpPr>
          <p:cNvPr id="8" name="组合 7"/>
          <p:cNvGrpSpPr/>
          <p:nvPr/>
        </p:nvGrpSpPr>
        <p:grpSpPr>
          <a:xfrm>
            <a:off x="1489075" y="1358062"/>
            <a:ext cx="1088504" cy="1062826"/>
            <a:chOff x="1489075" y="1358062"/>
            <a:chExt cx="1088504" cy="1062826"/>
          </a:xfrm>
        </p:grpSpPr>
        <p:sp>
          <p:nvSpPr>
            <p:cNvPr id="14" name="椭圆 13"/>
            <p:cNvSpPr/>
            <p:nvPr/>
          </p:nvSpPr>
          <p:spPr>
            <a:xfrm>
              <a:off x="1713483" y="1556792"/>
              <a:ext cx="864096" cy="864096"/>
            </a:xfrm>
            <a:prstGeom prst="ellipse">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文本框 9"/>
            <p:cNvSpPr txBox="1"/>
            <p:nvPr/>
          </p:nvSpPr>
          <p:spPr>
            <a:xfrm>
              <a:off x="1705099" y="1836440"/>
              <a:ext cx="864096" cy="346249"/>
            </a:xfrm>
            <a:prstGeom prst="rect">
              <a:avLst/>
            </a:prstGeom>
            <a:noFill/>
          </p:spPr>
          <p:txBody>
            <a:bodyPr wrap="square" lIns="68580" tIns="34290" rIns="68580" bIns="34290" rtlCol="0">
              <a:spAutoFit/>
            </a:bodyPr>
            <a:lstStyle/>
            <a:p>
              <a:pPr marL="0" lvl="1" algn="ctr"/>
              <a:r>
                <a:rPr lang="zh-CN" altLang="en-US" b="1" dirty="0">
                  <a:solidFill>
                    <a:schemeClr val="bg1"/>
                  </a:solidFill>
                  <a:latin typeface="微软雅黑" pitchFamily="34" charset="-122"/>
                  <a:ea typeface="微软雅黑" pitchFamily="34" charset="-122"/>
                </a:rPr>
                <a:t>标题</a:t>
              </a:r>
            </a:p>
          </p:txBody>
        </p:sp>
        <p:sp>
          <p:nvSpPr>
            <p:cNvPr id="2" name="椭圆 1"/>
            <p:cNvSpPr/>
            <p:nvPr/>
          </p:nvSpPr>
          <p:spPr>
            <a:xfrm>
              <a:off x="1497459" y="1358062"/>
              <a:ext cx="432048" cy="432048"/>
            </a:xfrm>
            <a:prstGeom prst="ellipse">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文本框 9"/>
            <p:cNvSpPr txBox="1"/>
            <p:nvPr/>
          </p:nvSpPr>
          <p:spPr>
            <a:xfrm>
              <a:off x="1489075" y="1404392"/>
              <a:ext cx="440432" cy="346249"/>
            </a:xfrm>
            <a:prstGeom prst="rect">
              <a:avLst/>
            </a:prstGeom>
            <a:noFill/>
          </p:spPr>
          <p:txBody>
            <a:bodyPr wrap="square" lIns="68580" tIns="34290" rIns="68580" bIns="34290" rtlCol="0">
              <a:spAutoFit/>
            </a:bodyPr>
            <a:lstStyle/>
            <a:p>
              <a:pPr marL="0" lvl="1" algn="ctr"/>
              <a:r>
                <a:rPr lang="en-US" altLang="zh-CN" dirty="0" smtClean="0">
                  <a:solidFill>
                    <a:schemeClr val="bg1"/>
                  </a:solidFill>
                  <a:latin typeface="微软雅黑" pitchFamily="34" charset="-122"/>
                  <a:ea typeface="微软雅黑" pitchFamily="34" charset="-122"/>
                </a:rPr>
                <a:t>01</a:t>
              </a:r>
              <a:endParaRPr lang="zh-CN" altLang="en-US" dirty="0">
                <a:solidFill>
                  <a:schemeClr val="bg1"/>
                </a:solidFill>
                <a:latin typeface="微软雅黑" pitchFamily="34" charset="-122"/>
                <a:ea typeface="微软雅黑" pitchFamily="34" charset="-122"/>
              </a:endParaRPr>
            </a:p>
          </p:txBody>
        </p:sp>
      </p:grpSp>
      <p:sp>
        <p:nvSpPr>
          <p:cNvPr id="46" name="TextBox 45"/>
          <p:cNvSpPr txBox="1"/>
          <p:nvPr/>
        </p:nvSpPr>
        <p:spPr>
          <a:xfrm>
            <a:off x="13514411" y="7029400"/>
            <a:ext cx="877163" cy="369332"/>
          </a:xfrm>
          <a:prstGeom prst="rect">
            <a:avLst/>
          </a:prstGeom>
          <a:noFill/>
        </p:spPr>
        <p:txBody>
          <a:bodyPr wrap="none" rtlCol="0">
            <a:spAutoFit/>
          </a:bodyPr>
          <a:lstStyle/>
          <a:p>
            <a:r>
              <a:rPr lang="zh-CN" altLang="en-US" dirty="0" smtClean="0"/>
              <a:t>延时符</a:t>
            </a:r>
            <a:endParaRPr lang="zh-CN" altLang="en-US" dirty="0"/>
          </a:p>
        </p:txBody>
      </p:sp>
    </p:spTree>
    <p:extLst>
      <p:ext uri="{BB962C8B-B14F-4D97-AF65-F5344CB8AC3E}">
        <p14:creationId xmlns:p14="http://schemas.microsoft.com/office/powerpoint/2010/main" val="407091374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nodeType="after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wipe(left)">
                                      <p:cBhvr>
                                        <p:cTn id="13" dur="500"/>
                                        <p:tgtEl>
                                          <p:spTgt spid="6"/>
                                        </p:tgtEl>
                                      </p:cBhvr>
                                    </p:animEffect>
                                  </p:childTnLst>
                                </p:cTn>
                              </p:par>
                            </p:childTnLst>
                          </p:cTn>
                        </p:par>
                        <p:par>
                          <p:cTn id="14" fill="hold">
                            <p:stCondLst>
                              <p:cond delay="1500"/>
                            </p:stCondLst>
                            <p:childTnLst>
                              <p:par>
                                <p:cTn id="15" presetID="42" presetClass="entr" presetSubtype="0" fill="hold" grpId="0" nodeType="afterEffect">
                                  <p:stCondLst>
                                    <p:cond delay="0"/>
                                  </p:stCondLst>
                                  <p:childTnLst>
                                    <p:set>
                                      <p:cBhvr>
                                        <p:cTn id="16" dur="1" fill="hold">
                                          <p:stCondLst>
                                            <p:cond delay="0"/>
                                          </p:stCondLst>
                                        </p:cTn>
                                        <p:tgtEl>
                                          <p:spTgt spid="21"/>
                                        </p:tgtEl>
                                        <p:attrNameLst>
                                          <p:attrName>style.visibility</p:attrName>
                                        </p:attrNameLst>
                                      </p:cBhvr>
                                      <p:to>
                                        <p:strVal val="visible"/>
                                      </p:to>
                                    </p:set>
                                    <p:animEffect transition="in" filter="fade">
                                      <p:cBhvr>
                                        <p:cTn id="17" dur="1000"/>
                                        <p:tgtEl>
                                          <p:spTgt spid="21"/>
                                        </p:tgtEl>
                                      </p:cBhvr>
                                    </p:animEffect>
                                    <p:anim calcmode="lin" valueType="num">
                                      <p:cBhvr>
                                        <p:cTn id="18" dur="1000" fill="hold"/>
                                        <p:tgtEl>
                                          <p:spTgt spid="21"/>
                                        </p:tgtEl>
                                        <p:attrNameLst>
                                          <p:attrName>ppt_x</p:attrName>
                                        </p:attrNameLst>
                                      </p:cBhvr>
                                      <p:tavLst>
                                        <p:tav tm="0">
                                          <p:val>
                                            <p:strVal val="#ppt_x"/>
                                          </p:val>
                                        </p:tav>
                                        <p:tav tm="100000">
                                          <p:val>
                                            <p:strVal val="#ppt_x"/>
                                          </p:val>
                                        </p:tav>
                                      </p:tavLst>
                                    </p:anim>
                                    <p:anim calcmode="lin" valueType="num">
                                      <p:cBhvr>
                                        <p:cTn id="19" dur="1000" fill="hold"/>
                                        <p:tgtEl>
                                          <p:spTgt spid="21"/>
                                        </p:tgtEl>
                                        <p:attrNameLst>
                                          <p:attrName>ppt_y</p:attrName>
                                        </p:attrNameLst>
                                      </p:cBhvr>
                                      <p:tavLst>
                                        <p:tav tm="0">
                                          <p:val>
                                            <p:strVal val="#ppt_y+.1"/>
                                          </p:val>
                                        </p:tav>
                                        <p:tav tm="100000">
                                          <p:val>
                                            <p:strVal val="#ppt_y"/>
                                          </p:val>
                                        </p:tav>
                                      </p:tavLst>
                                    </p:anim>
                                  </p:childTnLst>
                                </p:cTn>
                              </p:par>
                            </p:childTnLst>
                          </p:cTn>
                        </p:par>
                        <p:par>
                          <p:cTn id="20" fill="hold">
                            <p:stCondLst>
                              <p:cond delay="2500"/>
                            </p:stCondLst>
                            <p:childTnLst>
                              <p:par>
                                <p:cTn id="21" presetID="42" presetClass="entr" presetSubtype="0" fill="hold" nodeType="afterEffect">
                                  <p:stCondLst>
                                    <p:cond delay="0"/>
                                  </p:stCondLst>
                                  <p:childTnLst>
                                    <p:set>
                                      <p:cBhvr>
                                        <p:cTn id="22" dur="1" fill="hold">
                                          <p:stCondLst>
                                            <p:cond delay="0"/>
                                          </p:stCondLst>
                                        </p:cTn>
                                        <p:tgtEl>
                                          <p:spTgt spid="17"/>
                                        </p:tgtEl>
                                        <p:attrNameLst>
                                          <p:attrName>style.visibility</p:attrName>
                                        </p:attrNameLst>
                                      </p:cBhvr>
                                      <p:to>
                                        <p:strVal val="visible"/>
                                      </p:to>
                                    </p:set>
                                    <p:animEffect transition="in" filter="fade">
                                      <p:cBhvr>
                                        <p:cTn id="23" dur="1000"/>
                                        <p:tgtEl>
                                          <p:spTgt spid="17"/>
                                        </p:tgtEl>
                                      </p:cBhvr>
                                    </p:animEffect>
                                    <p:anim calcmode="lin" valueType="num">
                                      <p:cBhvr>
                                        <p:cTn id="24" dur="1000" fill="hold"/>
                                        <p:tgtEl>
                                          <p:spTgt spid="17"/>
                                        </p:tgtEl>
                                        <p:attrNameLst>
                                          <p:attrName>ppt_x</p:attrName>
                                        </p:attrNameLst>
                                      </p:cBhvr>
                                      <p:tavLst>
                                        <p:tav tm="0">
                                          <p:val>
                                            <p:strVal val="#ppt_x"/>
                                          </p:val>
                                        </p:tav>
                                        <p:tav tm="100000">
                                          <p:val>
                                            <p:strVal val="#ppt_x"/>
                                          </p:val>
                                        </p:tav>
                                      </p:tavLst>
                                    </p:anim>
                                    <p:anim calcmode="lin" valueType="num">
                                      <p:cBhvr>
                                        <p:cTn id="25" dur="1000" fill="hold"/>
                                        <p:tgtEl>
                                          <p:spTgt spid="17"/>
                                        </p:tgtEl>
                                        <p:attrNameLst>
                                          <p:attrName>ppt_y</p:attrName>
                                        </p:attrNameLst>
                                      </p:cBhvr>
                                      <p:tavLst>
                                        <p:tav tm="0">
                                          <p:val>
                                            <p:strVal val="#ppt_y+.1"/>
                                          </p:val>
                                        </p:tav>
                                        <p:tav tm="100000">
                                          <p:val>
                                            <p:strVal val="#ppt_y"/>
                                          </p:val>
                                        </p:tav>
                                      </p:tavLst>
                                    </p:anim>
                                  </p:childTnLst>
                                </p:cTn>
                              </p:par>
                            </p:childTnLst>
                          </p:cTn>
                        </p:par>
                        <p:par>
                          <p:cTn id="26" fill="hold">
                            <p:stCondLst>
                              <p:cond delay="3500"/>
                            </p:stCondLst>
                            <p:childTnLst>
                              <p:par>
                                <p:cTn id="27" presetID="22" presetClass="entr" presetSubtype="8" fill="hold" nodeType="afterEffect">
                                  <p:stCondLst>
                                    <p:cond delay="0"/>
                                  </p:stCondLst>
                                  <p:childTnLst>
                                    <p:set>
                                      <p:cBhvr>
                                        <p:cTn id="28" dur="1" fill="hold">
                                          <p:stCondLst>
                                            <p:cond delay="0"/>
                                          </p:stCondLst>
                                        </p:cTn>
                                        <p:tgtEl>
                                          <p:spTgt spid="26"/>
                                        </p:tgtEl>
                                        <p:attrNameLst>
                                          <p:attrName>style.visibility</p:attrName>
                                        </p:attrNameLst>
                                      </p:cBhvr>
                                      <p:to>
                                        <p:strVal val="visible"/>
                                      </p:to>
                                    </p:set>
                                    <p:animEffect transition="in" filter="wipe(left)">
                                      <p:cBhvr>
                                        <p:cTn id="29" dur="500"/>
                                        <p:tgtEl>
                                          <p:spTgt spid="26"/>
                                        </p:tgtEl>
                                      </p:cBhvr>
                                    </p:animEffect>
                                  </p:childTnLst>
                                </p:cTn>
                              </p:par>
                            </p:childTnLst>
                          </p:cTn>
                        </p:par>
                        <p:par>
                          <p:cTn id="30" fill="hold">
                            <p:stCondLst>
                              <p:cond delay="4000"/>
                            </p:stCondLst>
                            <p:childTnLst>
                              <p:par>
                                <p:cTn id="31" presetID="42" presetClass="entr" presetSubtype="0" fill="hold" grpId="0" nodeType="afterEffect">
                                  <p:stCondLst>
                                    <p:cond delay="0"/>
                                  </p:stCondLst>
                                  <p:childTnLst>
                                    <p:set>
                                      <p:cBhvr>
                                        <p:cTn id="32" dur="1" fill="hold">
                                          <p:stCondLst>
                                            <p:cond delay="0"/>
                                          </p:stCondLst>
                                        </p:cTn>
                                        <p:tgtEl>
                                          <p:spTgt spid="33"/>
                                        </p:tgtEl>
                                        <p:attrNameLst>
                                          <p:attrName>style.visibility</p:attrName>
                                        </p:attrNameLst>
                                      </p:cBhvr>
                                      <p:to>
                                        <p:strVal val="visible"/>
                                      </p:to>
                                    </p:set>
                                    <p:animEffect transition="in" filter="fade">
                                      <p:cBhvr>
                                        <p:cTn id="33" dur="1000"/>
                                        <p:tgtEl>
                                          <p:spTgt spid="33"/>
                                        </p:tgtEl>
                                      </p:cBhvr>
                                    </p:animEffect>
                                    <p:anim calcmode="lin" valueType="num">
                                      <p:cBhvr>
                                        <p:cTn id="34" dur="1000" fill="hold"/>
                                        <p:tgtEl>
                                          <p:spTgt spid="33"/>
                                        </p:tgtEl>
                                        <p:attrNameLst>
                                          <p:attrName>ppt_x</p:attrName>
                                        </p:attrNameLst>
                                      </p:cBhvr>
                                      <p:tavLst>
                                        <p:tav tm="0">
                                          <p:val>
                                            <p:strVal val="#ppt_x"/>
                                          </p:val>
                                        </p:tav>
                                        <p:tav tm="100000">
                                          <p:val>
                                            <p:strVal val="#ppt_x"/>
                                          </p:val>
                                        </p:tav>
                                      </p:tavLst>
                                    </p:anim>
                                    <p:anim calcmode="lin" valueType="num">
                                      <p:cBhvr>
                                        <p:cTn id="35" dur="1000" fill="hold"/>
                                        <p:tgtEl>
                                          <p:spTgt spid="33"/>
                                        </p:tgtEl>
                                        <p:attrNameLst>
                                          <p:attrName>ppt_y</p:attrName>
                                        </p:attrNameLst>
                                      </p:cBhvr>
                                      <p:tavLst>
                                        <p:tav tm="0">
                                          <p:val>
                                            <p:strVal val="#ppt_y+.1"/>
                                          </p:val>
                                        </p:tav>
                                        <p:tav tm="100000">
                                          <p:val>
                                            <p:strVal val="#ppt_y"/>
                                          </p:val>
                                        </p:tav>
                                      </p:tavLst>
                                    </p:anim>
                                  </p:childTnLst>
                                </p:cTn>
                              </p:par>
                            </p:childTnLst>
                          </p:cTn>
                        </p:par>
                        <p:par>
                          <p:cTn id="36" fill="hold">
                            <p:stCondLst>
                              <p:cond delay="5000"/>
                            </p:stCondLst>
                            <p:childTnLst>
                              <p:par>
                                <p:cTn id="37" presetID="42" presetClass="entr" presetSubtype="0" fill="hold" nodeType="afterEffect">
                                  <p:stCondLst>
                                    <p:cond delay="0"/>
                                  </p:stCondLst>
                                  <p:childTnLst>
                                    <p:set>
                                      <p:cBhvr>
                                        <p:cTn id="38" dur="1" fill="hold">
                                          <p:stCondLst>
                                            <p:cond delay="0"/>
                                          </p:stCondLst>
                                        </p:cTn>
                                        <p:tgtEl>
                                          <p:spTgt spid="18"/>
                                        </p:tgtEl>
                                        <p:attrNameLst>
                                          <p:attrName>style.visibility</p:attrName>
                                        </p:attrNameLst>
                                      </p:cBhvr>
                                      <p:to>
                                        <p:strVal val="visible"/>
                                      </p:to>
                                    </p:set>
                                    <p:animEffect transition="in" filter="fade">
                                      <p:cBhvr>
                                        <p:cTn id="39" dur="1000"/>
                                        <p:tgtEl>
                                          <p:spTgt spid="18"/>
                                        </p:tgtEl>
                                      </p:cBhvr>
                                    </p:animEffect>
                                    <p:anim calcmode="lin" valueType="num">
                                      <p:cBhvr>
                                        <p:cTn id="40" dur="1000" fill="hold"/>
                                        <p:tgtEl>
                                          <p:spTgt spid="18"/>
                                        </p:tgtEl>
                                        <p:attrNameLst>
                                          <p:attrName>ppt_x</p:attrName>
                                        </p:attrNameLst>
                                      </p:cBhvr>
                                      <p:tavLst>
                                        <p:tav tm="0">
                                          <p:val>
                                            <p:strVal val="#ppt_x"/>
                                          </p:val>
                                        </p:tav>
                                        <p:tav tm="100000">
                                          <p:val>
                                            <p:strVal val="#ppt_x"/>
                                          </p:val>
                                        </p:tav>
                                      </p:tavLst>
                                    </p:anim>
                                    <p:anim calcmode="lin" valueType="num">
                                      <p:cBhvr>
                                        <p:cTn id="41" dur="1000" fill="hold"/>
                                        <p:tgtEl>
                                          <p:spTgt spid="18"/>
                                        </p:tgtEl>
                                        <p:attrNameLst>
                                          <p:attrName>ppt_y</p:attrName>
                                        </p:attrNameLst>
                                      </p:cBhvr>
                                      <p:tavLst>
                                        <p:tav tm="0">
                                          <p:val>
                                            <p:strVal val="#ppt_y+.1"/>
                                          </p:val>
                                        </p:tav>
                                        <p:tav tm="100000">
                                          <p:val>
                                            <p:strVal val="#ppt_y"/>
                                          </p:val>
                                        </p:tav>
                                      </p:tavLst>
                                    </p:anim>
                                  </p:childTnLst>
                                </p:cTn>
                              </p:par>
                            </p:childTnLst>
                          </p:cTn>
                        </p:par>
                        <p:par>
                          <p:cTn id="42" fill="hold">
                            <p:stCondLst>
                              <p:cond delay="6000"/>
                            </p:stCondLst>
                            <p:childTnLst>
                              <p:par>
                                <p:cTn id="43" presetID="22" presetClass="entr" presetSubtype="8" fill="hold" nodeType="afterEffect">
                                  <p:stCondLst>
                                    <p:cond delay="0"/>
                                  </p:stCondLst>
                                  <p:childTnLst>
                                    <p:set>
                                      <p:cBhvr>
                                        <p:cTn id="44" dur="1" fill="hold">
                                          <p:stCondLst>
                                            <p:cond delay="0"/>
                                          </p:stCondLst>
                                        </p:cTn>
                                        <p:tgtEl>
                                          <p:spTgt spid="38"/>
                                        </p:tgtEl>
                                        <p:attrNameLst>
                                          <p:attrName>style.visibility</p:attrName>
                                        </p:attrNameLst>
                                      </p:cBhvr>
                                      <p:to>
                                        <p:strVal val="visible"/>
                                      </p:to>
                                    </p:set>
                                    <p:animEffect transition="in" filter="wipe(left)">
                                      <p:cBhvr>
                                        <p:cTn id="45" dur="500"/>
                                        <p:tgtEl>
                                          <p:spTgt spid="38"/>
                                        </p:tgtEl>
                                      </p:cBhvr>
                                    </p:animEffect>
                                  </p:childTnLst>
                                </p:cTn>
                              </p:par>
                            </p:childTnLst>
                          </p:cTn>
                        </p:par>
                        <p:par>
                          <p:cTn id="46" fill="hold">
                            <p:stCondLst>
                              <p:cond delay="6500"/>
                            </p:stCondLst>
                            <p:childTnLst>
                              <p:par>
                                <p:cTn id="47" presetID="42" presetClass="entr" presetSubtype="0" fill="hold" grpId="0" nodeType="afterEffect">
                                  <p:stCondLst>
                                    <p:cond delay="0"/>
                                  </p:stCondLst>
                                  <p:childTnLst>
                                    <p:set>
                                      <p:cBhvr>
                                        <p:cTn id="48" dur="1" fill="hold">
                                          <p:stCondLst>
                                            <p:cond delay="0"/>
                                          </p:stCondLst>
                                        </p:cTn>
                                        <p:tgtEl>
                                          <p:spTgt spid="39"/>
                                        </p:tgtEl>
                                        <p:attrNameLst>
                                          <p:attrName>style.visibility</p:attrName>
                                        </p:attrNameLst>
                                      </p:cBhvr>
                                      <p:to>
                                        <p:strVal val="visible"/>
                                      </p:to>
                                    </p:set>
                                    <p:animEffect transition="in" filter="fade">
                                      <p:cBhvr>
                                        <p:cTn id="49" dur="1000"/>
                                        <p:tgtEl>
                                          <p:spTgt spid="39"/>
                                        </p:tgtEl>
                                      </p:cBhvr>
                                    </p:animEffect>
                                    <p:anim calcmode="lin" valueType="num">
                                      <p:cBhvr>
                                        <p:cTn id="50" dur="1000" fill="hold"/>
                                        <p:tgtEl>
                                          <p:spTgt spid="39"/>
                                        </p:tgtEl>
                                        <p:attrNameLst>
                                          <p:attrName>ppt_x</p:attrName>
                                        </p:attrNameLst>
                                      </p:cBhvr>
                                      <p:tavLst>
                                        <p:tav tm="0">
                                          <p:val>
                                            <p:strVal val="#ppt_x"/>
                                          </p:val>
                                        </p:tav>
                                        <p:tav tm="100000">
                                          <p:val>
                                            <p:strVal val="#ppt_x"/>
                                          </p:val>
                                        </p:tav>
                                      </p:tavLst>
                                    </p:anim>
                                    <p:anim calcmode="lin" valueType="num">
                                      <p:cBhvr>
                                        <p:cTn id="51" dur="1000" fill="hold"/>
                                        <p:tgtEl>
                                          <p:spTgt spid="39"/>
                                        </p:tgtEl>
                                        <p:attrNameLst>
                                          <p:attrName>ppt_y</p:attrName>
                                        </p:attrNameLst>
                                      </p:cBhvr>
                                      <p:tavLst>
                                        <p:tav tm="0">
                                          <p:val>
                                            <p:strVal val="#ppt_y+.1"/>
                                          </p:val>
                                        </p:tav>
                                        <p:tav tm="100000">
                                          <p:val>
                                            <p:strVal val="#ppt_y"/>
                                          </p:val>
                                        </p:tav>
                                      </p:tavLst>
                                    </p:anim>
                                  </p:childTnLst>
                                </p:cTn>
                              </p:par>
                            </p:childTnLst>
                          </p:cTn>
                        </p:par>
                        <p:par>
                          <p:cTn id="52" fill="hold">
                            <p:stCondLst>
                              <p:cond delay="7500"/>
                            </p:stCondLst>
                            <p:childTnLst>
                              <p:par>
                                <p:cTn id="53" presetID="42" presetClass="entr" presetSubtype="0" fill="hold" nodeType="afterEffect">
                                  <p:stCondLst>
                                    <p:cond delay="0"/>
                                  </p:stCondLst>
                                  <p:childTnLst>
                                    <p:set>
                                      <p:cBhvr>
                                        <p:cTn id="54" dur="1" fill="hold">
                                          <p:stCondLst>
                                            <p:cond delay="0"/>
                                          </p:stCondLst>
                                        </p:cTn>
                                        <p:tgtEl>
                                          <p:spTgt spid="19"/>
                                        </p:tgtEl>
                                        <p:attrNameLst>
                                          <p:attrName>style.visibility</p:attrName>
                                        </p:attrNameLst>
                                      </p:cBhvr>
                                      <p:to>
                                        <p:strVal val="visible"/>
                                      </p:to>
                                    </p:set>
                                    <p:animEffect transition="in" filter="fade">
                                      <p:cBhvr>
                                        <p:cTn id="55" dur="1000"/>
                                        <p:tgtEl>
                                          <p:spTgt spid="19"/>
                                        </p:tgtEl>
                                      </p:cBhvr>
                                    </p:animEffect>
                                    <p:anim calcmode="lin" valueType="num">
                                      <p:cBhvr>
                                        <p:cTn id="56" dur="1000" fill="hold"/>
                                        <p:tgtEl>
                                          <p:spTgt spid="19"/>
                                        </p:tgtEl>
                                        <p:attrNameLst>
                                          <p:attrName>ppt_x</p:attrName>
                                        </p:attrNameLst>
                                      </p:cBhvr>
                                      <p:tavLst>
                                        <p:tav tm="0">
                                          <p:val>
                                            <p:strVal val="#ppt_x"/>
                                          </p:val>
                                        </p:tav>
                                        <p:tav tm="100000">
                                          <p:val>
                                            <p:strVal val="#ppt_x"/>
                                          </p:val>
                                        </p:tav>
                                      </p:tavLst>
                                    </p:anim>
                                    <p:anim calcmode="lin" valueType="num">
                                      <p:cBhvr>
                                        <p:cTn id="57" dur="1000" fill="hold"/>
                                        <p:tgtEl>
                                          <p:spTgt spid="19"/>
                                        </p:tgtEl>
                                        <p:attrNameLst>
                                          <p:attrName>ppt_y</p:attrName>
                                        </p:attrNameLst>
                                      </p:cBhvr>
                                      <p:tavLst>
                                        <p:tav tm="0">
                                          <p:val>
                                            <p:strVal val="#ppt_y+.1"/>
                                          </p:val>
                                        </p:tav>
                                        <p:tav tm="100000">
                                          <p:val>
                                            <p:strVal val="#ppt_y"/>
                                          </p:val>
                                        </p:tav>
                                      </p:tavLst>
                                    </p:anim>
                                  </p:childTnLst>
                                </p:cTn>
                              </p:par>
                            </p:childTnLst>
                          </p:cTn>
                        </p:par>
                        <p:par>
                          <p:cTn id="58" fill="hold">
                            <p:stCondLst>
                              <p:cond delay="8500"/>
                            </p:stCondLst>
                            <p:childTnLst>
                              <p:par>
                                <p:cTn id="59" presetID="22" presetClass="entr" presetSubtype="8" fill="hold" nodeType="afterEffect">
                                  <p:stCondLst>
                                    <p:cond delay="0"/>
                                  </p:stCondLst>
                                  <p:childTnLst>
                                    <p:set>
                                      <p:cBhvr>
                                        <p:cTn id="60" dur="1" fill="hold">
                                          <p:stCondLst>
                                            <p:cond delay="0"/>
                                          </p:stCondLst>
                                        </p:cTn>
                                        <p:tgtEl>
                                          <p:spTgt spid="44"/>
                                        </p:tgtEl>
                                        <p:attrNameLst>
                                          <p:attrName>style.visibility</p:attrName>
                                        </p:attrNameLst>
                                      </p:cBhvr>
                                      <p:to>
                                        <p:strVal val="visible"/>
                                      </p:to>
                                    </p:set>
                                    <p:animEffect transition="in" filter="wipe(left)">
                                      <p:cBhvr>
                                        <p:cTn id="61" dur="500"/>
                                        <p:tgtEl>
                                          <p:spTgt spid="44"/>
                                        </p:tgtEl>
                                      </p:cBhvr>
                                    </p:animEffect>
                                  </p:childTnLst>
                                </p:cTn>
                              </p:par>
                            </p:childTnLst>
                          </p:cTn>
                        </p:par>
                        <p:par>
                          <p:cTn id="62" fill="hold">
                            <p:stCondLst>
                              <p:cond delay="9000"/>
                            </p:stCondLst>
                            <p:childTnLst>
                              <p:par>
                                <p:cTn id="63" presetID="42" presetClass="entr" presetSubtype="0" fill="hold" grpId="0" nodeType="afterEffect">
                                  <p:stCondLst>
                                    <p:cond delay="0"/>
                                  </p:stCondLst>
                                  <p:childTnLst>
                                    <p:set>
                                      <p:cBhvr>
                                        <p:cTn id="64" dur="1" fill="hold">
                                          <p:stCondLst>
                                            <p:cond delay="0"/>
                                          </p:stCondLst>
                                        </p:cTn>
                                        <p:tgtEl>
                                          <p:spTgt spid="45"/>
                                        </p:tgtEl>
                                        <p:attrNameLst>
                                          <p:attrName>style.visibility</p:attrName>
                                        </p:attrNameLst>
                                      </p:cBhvr>
                                      <p:to>
                                        <p:strVal val="visible"/>
                                      </p:to>
                                    </p:set>
                                    <p:animEffect transition="in" filter="fade">
                                      <p:cBhvr>
                                        <p:cTn id="65" dur="1000"/>
                                        <p:tgtEl>
                                          <p:spTgt spid="45"/>
                                        </p:tgtEl>
                                      </p:cBhvr>
                                    </p:animEffect>
                                    <p:anim calcmode="lin" valueType="num">
                                      <p:cBhvr>
                                        <p:cTn id="66" dur="1000" fill="hold"/>
                                        <p:tgtEl>
                                          <p:spTgt spid="45"/>
                                        </p:tgtEl>
                                        <p:attrNameLst>
                                          <p:attrName>ppt_x</p:attrName>
                                        </p:attrNameLst>
                                      </p:cBhvr>
                                      <p:tavLst>
                                        <p:tav tm="0">
                                          <p:val>
                                            <p:strVal val="#ppt_x"/>
                                          </p:val>
                                        </p:tav>
                                        <p:tav tm="100000">
                                          <p:val>
                                            <p:strVal val="#ppt_x"/>
                                          </p:val>
                                        </p:tav>
                                      </p:tavLst>
                                    </p:anim>
                                    <p:anim calcmode="lin" valueType="num">
                                      <p:cBhvr>
                                        <p:cTn id="67" dur="1000" fill="hold"/>
                                        <p:tgtEl>
                                          <p:spTgt spid="45"/>
                                        </p:tgtEl>
                                        <p:attrNameLst>
                                          <p:attrName>ppt_y</p:attrName>
                                        </p:attrNameLst>
                                      </p:cBhvr>
                                      <p:tavLst>
                                        <p:tav tm="0">
                                          <p:val>
                                            <p:strVal val="#ppt_y+.1"/>
                                          </p:val>
                                        </p:tav>
                                        <p:tav tm="100000">
                                          <p:val>
                                            <p:strVal val="#ppt_y"/>
                                          </p:val>
                                        </p:tav>
                                      </p:tavLst>
                                    </p:anim>
                                  </p:childTnLst>
                                </p:cTn>
                              </p:par>
                            </p:childTnLst>
                          </p:cTn>
                        </p:par>
                        <p:par>
                          <p:cTn id="68" fill="hold">
                            <p:stCondLst>
                              <p:cond delay="10000"/>
                            </p:stCondLst>
                            <p:childTnLst>
                              <p:par>
                                <p:cTn id="69" presetID="10" presetClass="entr" presetSubtype="0" fill="hold" grpId="0" nodeType="afterEffect">
                                  <p:stCondLst>
                                    <p:cond delay="0"/>
                                  </p:stCondLst>
                                  <p:childTnLst>
                                    <p:set>
                                      <p:cBhvr>
                                        <p:cTn id="70" dur="1" fill="hold">
                                          <p:stCondLst>
                                            <p:cond delay="0"/>
                                          </p:stCondLst>
                                        </p:cTn>
                                        <p:tgtEl>
                                          <p:spTgt spid="46"/>
                                        </p:tgtEl>
                                        <p:attrNameLst>
                                          <p:attrName>style.visibility</p:attrName>
                                        </p:attrNameLst>
                                      </p:cBhvr>
                                      <p:to>
                                        <p:strVal val="visible"/>
                                      </p:to>
                                    </p:set>
                                    <p:animEffect transition="in" filter="fade">
                                      <p:cBhvr>
                                        <p:cTn id="71" dur="125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33" grpId="0"/>
      <p:bldP spid="39" grpId="0"/>
      <p:bldP spid="45" grpId="0"/>
      <p:bldP spid="46"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flipH="1">
            <a:off x="-3" y="6525344"/>
            <a:ext cx="12195177" cy="360511"/>
          </a:xfrm>
          <a:prstGeom prst="rect">
            <a:avLst/>
          </a:prstGeom>
          <a:gradFill>
            <a:gsLst>
              <a:gs pos="0">
                <a:srgbClr val="0E1A40"/>
              </a:gs>
              <a:gs pos="100000">
                <a:srgbClr val="2F5EB0"/>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flipH="1">
            <a:off x="-4" y="6596410"/>
            <a:ext cx="12195177" cy="288974"/>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5"/>
          <p:cNvSpPr/>
          <p:nvPr/>
        </p:nvSpPr>
        <p:spPr>
          <a:xfrm>
            <a:off x="9976569" y="6493142"/>
            <a:ext cx="1018294" cy="111815"/>
          </a:xfrm>
          <a:custGeom>
            <a:avLst/>
            <a:gdLst>
              <a:gd name="connsiteX0" fmla="*/ 0 w 926584"/>
              <a:gd name="connsiteY0" fmla="*/ 0 h 118098"/>
              <a:gd name="connsiteX1" fmla="*/ 926584 w 926584"/>
              <a:gd name="connsiteY1" fmla="*/ 0 h 118098"/>
              <a:gd name="connsiteX2" fmla="*/ 926584 w 926584"/>
              <a:gd name="connsiteY2" fmla="*/ 118098 h 118098"/>
              <a:gd name="connsiteX3" fmla="*/ 0 w 926584"/>
              <a:gd name="connsiteY3" fmla="*/ 118098 h 118098"/>
              <a:gd name="connsiteX4" fmla="*/ 0 w 926584"/>
              <a:gd name="connsiteY4" fmla="*/ 0 h 118098"/>
              <a:gd name="connsiteX0" fmla="*/ 55821 w 982405"/>
              <a:gd name="connsiteY0" fmla="*/ 0 h 144680"/>
              <a:gd name="connsiteX1" fmla="*/ 982405 w 982405"/>
              <a:gd name="connsiteY1" fmla="*/ 0 h 144680"/>
              <a:gd name="connsiteX2" fmla="*/ 982405 w 982405"/>
              <a:gd name="connsiteY2" fmla="*/ 118098 h 144680"/>
              <a:gd name="connsiteX3" fmla="*/ 0 w 982405"/>
              <a:gd name="connsiteY3" fmla="*/ 144680 h 144680"/>
              <a:gd name="connsiteX4" fmla="*/ 55821 w 982405"/>
              <a:gd name="connsiteY4" fmla="*/ 0 h 144680"/>
              <a:gd name="connsiteX0" fmla="*/ 55821 w 998354"/>
              <a:gd name="connsiteY0" fmla="*/ 0 h 147338"/>
              <a:gd name="connsiteX1" fmla="*/ 982405 w 998354"/>
              <a:gd name="connsiteY1" fmla="*/ 0 h 147338"/>
              <a:gd name="connsiteX2" fmla="*/ 998354 w 998354"/>
              <a:gd name="connsiteY2" fmla="*/ 147338 h 147338"/>
              <a:gd name="connsiteX3" fmla="*/ 0 w 998354"/>
              <a:gd name="connsiteY3" fmla="*/ 144680 h 147338"/>
              <a:gd name="connsiteX4" fmla="*/ 55821 w 998354"/>
              <a:gd name="connsiteY4" fmla="*/ 0 h 147338"/>
              <a:gd name="connsiteX0" fmla="*/ 84307 w 1026840"/>
              <a:gd name="connsiteY0" fmla="*/ 0 h 150534"/>
              <a:gd name="connsiteX1" fmla="*/ 1010891 w 1026840"/>
              <a:gd name="connsiteY1" fmla="*/ 0 h 150534"/>
              <a:gd name="connsiteX2" fmla="*/ 1026840 w 1026840"/>
              <a:gd name="connsiteY2" fmla="*/ 147338 h 150534"/>
              <a:gd name="connsiteX3" fmla="*/ 0 w 1026840"/>
              <a:gd name="connsiteY3" fmla="*/ 150534 h 150534"/>
              <a:gd name="connsiteX4" fmla="*/ 84307 w 1026840"/>
              <a:gd name="connsiteY4" fmla="*/ 0 h 150534"/>
              <a:gd name="connsiteX0" fmla="*/ 84307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84307 w 1021143"/>
              <a:gd name="connsiteY4" fmla="*/ 0 h 153193"/>
              <a:gd name="connsiteX0" fmla="*/ 92853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92853 w 1021143"/>
              <a:gd name="connsiteY4" fmla="*/ 0 h 153193"/>
              <a:gd name="connsiteX0" fmla="*/ 90004 w 1018294"/>
              <a:gd name="connsiteY0" fmla="*/ 0 h 153193"/>
              <a:gd name="connsiteX1" fmla="*/ 1008042 w 1018294"/>
              <a:gd name="connsiteY1" fmla="*/ 0 h 153193"/>
              <a:gd name="connsiteX2" fmla="*/ 1018294 w 1018294"/>
              <a:gd name="connsiteY2" fmla="*/ 153193 h 153193"/>
              <a:gd name="connsiteX3" fmla="*/ 0 w 1018294"/>
              <a:gd name="connsiteY3" fmla="*/ 142728 h 153193"/>
              <a:gd name="connsiteX4" fmla="*/ 90004 w 1018294"/>
              <a:gd name="connsiteY4" fmla="*/ 0 h 1531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8294" h="153193">
                <a:moveTo>
                  <a:pt x="90004" y="0"/>
                </a:moveTo>
                <a:lnTo>
                  <a:pt x="1008042" y="0"/>
                </a:lnTo>
                <a:lnTo>
                  <a:pt x="1018294" y="153193"/>
                </a:lnTo>
                <a:lnTo>
                  <a:pt x="0" y="142728"/>
                </a:lnTo>
                <a:lnTo>
                  <a:pt x="90004" y="0"/>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10067547" y="6493142"/>
            <a:ext cx="1070600" cy="392242"/>
          </a:xfrm>
          <a:prstGeom prst="rect">
            <a:avLst/>
          </a:prstGeom>
          <a:gradFill>
            <a:gsLst>
              <a:gs pos="0">
                <a:srgbClr val="0E1A40"/>
              </a:gs>
              <a:gs pos="100000">
                <a:srgbClr val="2F5EB0"/>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Rectangle 4"/>
          <p:cNvSpPr txBox="1">
            <a:spLocks noChangeArrowheads="1"/>
          </p:cNvSpPr>
          <p:nvPr/>
        </p:nvSpPr>
        <p:spPr bwMode="auto">
          <a:xfrm>
            <a:off x="9986019" y="6493142"/>
            <a:ext cx="1152128" cy="39224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en-US" altLang="zh-CN" dirty="0" smtClean="0">
                <a:latin typeface="方正兰亭超细黑简体" panose="02000000000000000000" pitchFamily="2" charset="-122"/>
                <a:ea typeface="方正兰亭超细黑简体" panose="02000000000000000000" pitchFamily="2" charset="-122"/>
              </a:rPr>
              <a:t>16</a:t>
            </a:r>
            <a:endParaRPr lang="zh-CN" dirty="0">
              <a:latin typeface="方正兰亭超细黑简体" panose="02000000000000000000" pitchFamily="2" charset="-122"/>
              <a:ea typeface="方正兰亭超细黑简体" panose="02000000000000000000" pitchFamily="2" charset="-122"/>
            </a:endParaRPr>
          </a:p>
        </p:txBody>
      </p:sp>
      <p:sp>
        <p:nvSpPr>
          <p:cNvPr id="27" name="矩形 26"/>
          <p:cNvSpPr/>
          <p:nvPr/>
        </p:nvSpPr>
        <p:spPr>
          <a:xfrm>
            <a:off x="0" y="0"/>
            <a:ext cx="985019" cy="58316"/>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8" name="组合 27"/>
          <p:cNvGrpSpPr/>
          <p:nvPr/>
        </p:nvGrpSpPr>
        <p:grpSpPr>
          <a:xfrm>
            <a:off x="192931" y="0"/>
            <a:ext cx="576064" cy="836712"/>
            <a:chOff x="841003" y="360040"/>
            <a:chExt cx="504056" cy="836712"/>
          </a:xfrm>
          <a:gradFill>
            <a:gsLst>
              <a:gs pos="0">
                <a:srgbClr val="0E1A40"/>
              </a:gs>
              <a:gs pos="100000">
                <a:srgbClr val="2F5EB0"/>
              </a:gs>
            </a:gsLst>
            <a:lin ang="13800000" scaled="0"/>
          </a:gradFill>
        </p:grpSpPr>
        <p:sp>
          <p:nvSpPr>
            <p:cNvPr id="29" name="矩形 28"/>
            <p:cNvSpPr/>
            <p:nvPr/>
          </p:nvSpPr>
          <p:spPr>
            <a:xfrm>
              <a:off x="841003" y="360040"/>
              <a:ext cx="504056" cy="54868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等腰三角形 29"/>
            <p:cNvSpPr/>
            <p:nvPr/>
          </p:nvSpPr>
          <p:spPr>
            <a:xfrm rot="10800000">
              <a:off x="841003" y="908720"/>
              <a:ext cx="504056" cy="288032"/>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1" name="KSO_Shape"/>
          <p:cNvSpPr>
            <a:spLocks/>
          </p:cNvSpPr>
          <p:nvPr/>
        </p:nvSpPr>
        <p:spPr bwMode="auto">
          <a:xfrm>
            <a:off x="331060" y="261229"/>
            <a:ext cx="299804" cy="228651"/>
          </a:xfrm>
          <a:custGeom>
            <a:avLst/>
            <a:gdLst>
              <a:gd name="T0" fmla="*/ 432030 w 2125663"/>
              <a:gd name="T1" fmla="*/ 1344893 h 1811338"/>
              <a:gd name="T2" fmla="*/ 462740 w 2125663"/>
              <a:gd name="T3" fmla="*/ 1477960 h 1811338"/>
              <a:gd name="T4" fmla="*/ 513638 w 2125663"/>
              <a:gd name="T5" fmla="*/ 1557743 h 1811338"/>
              <a:gd name="T6" fmla="*/ 516481 w 2125663"/>
              <a:gd name="T7" fmla="*/ 1336346 h 1811338"/>
              <a:gd name="T8" fmla="*/ 503401 w 2125663"/>
              <a:gd name="T9" fmla="*/ 1310416 h 1811338"/>
              <a:gd name="T10" fmla="*/ 515913 w 2125663"/>
              <a:gd name="T11" fmla="*/ 1250009 h 1811338"/>
              <a:gd name="T12" fmla="*/ 618846 w 2125663"/>
              <a:gd name="T13" fmla="*/ 1242885 h 1811338"/>
              <a:gd name="T14" fmla="*/ 643583 w 2125663"/>
              <a:gd name="T15" fmla="*/ 1263116 h 1811338"/>
              <a:gd name="T16" fmla="*/ 642446 w 2125663"/>
              <a:gd name="T17" fmla="*/ 1324948 h 1811338"/>
              <a:gd name="T18" fmla="*/ 619414 w 2125663"/>
              <a:gd name="T19" fmla="*/ 1342899 h 1811338"/>
              <a:gd name="T20" fmla="*/ 664057 w 2125663"/>
              <a:gd name="T21" fmla="*/ 1524691 h 1811338"/>
              <a:gd name="T22" fmla="*/ 704434 w 2125663"/>
              <a:gd name="T23" fmla="*/ 1417553 h 1811338"/>
              <a:gd name="T24" fmla="*/ 725191 w 2125663"/>
              <a:gd name="T25" fmla="*/ 1259697 h 1811338"/>
              <a:gd name="T26" fmla="*/ 857412 w 2125663"/>
              <a:gd name="T27" fmla="*/ 1192451 h 1811338"/>
              <a:gd name="T28" fmla="*/ 923096 w 2125663"/>
              <a:gd name="T29" fmla="*/ 1212682 h 1811338"/>
              <a:gd name="T30" fmla="*/ 970013 w 2125663"/>
              <a:gd name="T31" fmla="*/ 1259697 h 1811338"/>
              <a:gd name="T32" fmla="*/ 990201 w 2125663"/>
              <a:gd name="T33" fmla="*/ 1325233 h 1811338"/>
              <a:gd name="T34" fmla="*/ 980818 w 2125663"/>
              <a:gd name="T35" fmla="*/ 1537228 h 1811338"/>
              <a:gd name="T36" fmla="*/ 935891 w 2125663"/>
              <a:gd name="T37" fmla="*/ 1570566 h 1811338"/>
              <a:gd name="T38" fmla="*/ 798837 w 2125663"/>
              <a:gd name="T39" fmla="*/ 1607608 h 1811338"/>
              <a:gd name="T40" fmla="*/ 617424 w 2125663"/>
              <a:gd name="T41" fmla="*/ 1622140 h 1811338"/>
              <a:gd name="T42" fmla="*/ 428049 w 2125663"/>
              <a:gd name="T43" fmla="*/ 1615872 h 1811338"/>
              <a:gd name="T44" fmla="*/ 264551 w 2125663"/>
              <a:gd name="T45" fmla="*/ 1588232 h 1811338"/>
              <a:gd name="T46" fmla="*/ 180669 w 2125663"/>
              <a:gd name="T47" fmla="*/ 1549481 h 1811338"/>
              <a:gd name="T48" fmla="*/ 159912 w 2125663"/>
              <a:gd name="T49" fmla="*/ 1517283 h 1811338"/>
              <a:gd name="T50" fmla="*/ 167873 w 2125663"/>
              <a:gd name="T51" fmla="*/ 1284201 h 1811338"/>
              <a:gd name="T52" fmla="*/ 205123 w 2125663"/>
              <a:gd name="T53" fmla="*/ 1228638 h 1811338"/>
              <a:gd name="T54" fmla="*/ 264266 w 2125663"/>
              <a:gd name="T55" fmla="*/ 1196440 h 1811338"/>
              <a:gd name="T56" fmla="*/ 421225 w 2125663"/>
              <a:gd name="T57" fmla="*/ 1183048 h 1811338"/>
              <a:gd name="T58" fmla="*/ 433514 w 2125663"/>
              <a:gd name="T59" fmla="*/ 761303 h 1811338"/>
              <a:gd name="T60" fmla="*/ 391450 w 2125663"/>
              <a:gd name="T61" fmla="*/ 813630 h 1811338"/>
              <a:gd name="T62" fmla="*/ 379229 w 2125663"/>
              <a:gd name="T63" fmla="*/ 902075 h 1811338"/>
              <a:gd name="T64" fmla="*/ 414756 w 2125663"/>
              <a:gd name="T65" fmla="*/ 1016114 h 1811338"/>
              <a:gd name="T66" fmla="*/ 487516 w 2125663"/>
              <a:gd name="T67" fmla="*/ 1099439 h 1811338"/>
              <a:gd name="T68" fmla="*/ 567666 w 2125663"/>
              <a:gd name="T69" fmla="*/ 1135272 h 1811338"/>
              <a:gd name="T70" fmla="*/ 645542 w 2125663"/>
              <a:gd name="T71" fmla="*/ 1111099 h 1811338"/>
              <a:gd name="T72" fmla="*/ 722282 w 2125663"/>
              <a:gd name="T73" fmla="*/ 1035452 h 1811338"/>
              <a:gd name="T74" fmla="*/ 767757 w 2125663"/>
              <a:gd name="T75" fmla="*/ 926248 h 1811338"/>
              <a:gd name="T76" fmla="*/ 666290 w 2125663"/>
              <a:gd name="T77" fmla="*/ 863967 h 1811338"/>
              <a:gd name="T78" fmla="*/ 546918 w 2125663"/>
              <a:gd name="T79" fmla="*/ 832116 h 1811338"/>
              <a:gd name="T80" fmla="*/ 484389 w 2125663"/>
              <a:gd name="T81" fmla="*/ 790595 h 1811338"/>
              <a:gd name="T82" fmla="*/ 452273 w 2125663"/>
              <a:gd name="T83" fmla="*/ 760734 h 1811338"/>
              <a:gd name="T84" fmla="*/ 568234 w 2125663"/>
              <a:gd name="T85" fmla="*/ 587258 h 1811338"/>
              <a:gd name="T86" fmla="*/ 631616 w 2125663"/>
              <a:gd name="T87" fmla="*/ 594937 h 1811338"/>
              <a:gd name="T88" fmla="*/ 705513 w 2125663"/>
              <a:gd name="T89" fmla="*/ 631054 h 1811338"/>
              <a:gd name="T90" fmla="*/ 790210 w 2125663"/>
              <a:gd name="T91" fmla="*/ 732864 h 1811338"/>
              <a:gd name="T92" fmla="*/ 826306 w 2125663"/>
              <a:gd name="T93" fmla="*/ 873920 h 1811338"/>
              <a:gd name="T94" fmla="*/ 818064 w 2125663"/>
              <a:gd name="T95" fmla="*/ 959237 h 1811338"/>
              <a:gd name="T96" fmla="*/ 780831 w 2125663"/>
              <a:gd name="T97" fmla="*/ 1048534 h 1811338"/>
              <a:gd name="T98" fmla="*/ 687607 w 2125663"/>
              <a:gd name="T99" fmla="*/ 1148922 h 1811338"/>
              <a:gd name="T100" fmla="*/ 588983 w 2125663"/>
              <a:gd name="T101" fmla="*/ 1190727 h 1811338"/>
              <a:gd name="T102" fmla="*/ 525033 w 2125663"/>
              <a:gd name="T103" fmla="*/ 1182480 h 1811338"/>
              <a:gd name="T104" fmla="*/ 421293 w 2125663"/>
              <a:gd name="T105" fmla="*/ 1115081 h 1811338"/>
              <a:gd name="T106" fmla="*/ 345406 w 2125663"/>
              <a:gd name="T107" fmla="*/ 1002463 h 1811338"/>
              <a:gd name="T108" fmla="*/ 325511 w 2125663"/>
              <a:gd name="T109" fmla="*/ 929092 h 1811338"/>
              <a:gd name="T110" fmla="*/ 330627 w 2125663"/>
              <a:gd name="T111" fmla="*/ 813915 h 1811338"/>
              <a:gd name="T112" fmla="*/ 388324 w 2125663"/>
              <a:gd name="T113" fmla="*/ 686510 h 1811338"/>
              <a:gd name="T114" fmla="*/ 482400 w 2125663"/>
              <a:gd name="T115" fmla="*/ 608303 h 1811338"/>
              <a:gd name="T116" fmla="*/ 542939 w 2125663"/>
              <a:gd name="T117" fmla="*/ 589534 h 1811338"/>
              <a:gd name="T118" fmla="*/ 0 w 2125663"/>
              <a:gd name="T119" fmla="*/ 0 h 1811338"/>
              <a:gd name="T120" fmla="*/ 174993 w 2125663"/>
              <a:gd name="T121" fmla="*/ 1118883 h 181133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2125663" h="1811338">
                <a:moveTo>
                  <a:pt x="470017" y="1320800"/>
                </a:moveTo>
                <a:lnTo>
                  <a:pt x="470335" y="1343069"/>
                </a:lnTo>
                <a:lnTo>
                  <a:pt x="471286" y="1364382"/>
                </a:lnTo>
                <a:lnTo>
                  <a:pt x="472238" y="1385696"/>
                </a:lnTo>
                <a:lnTo>
                  <a:pt x="473190" y="1406374"/>
                </a:lnTo>
                <a:lnTo>
                  <a:pt x="474459" y="1426415"/>
                </a:lnTo>
                <a:lnTo>
                  <a:pt x="476363" y="1446139"/>
                </a:lnTo>
                <a:lnTo>
                  <a:pt x="478267" y="1464908"/>
                </a:lnTo>
                <a:lnTo>
                  <a:pt x="480170" y="1483677"/>
                </a:lnTo>
                <a:lnTo>
                  <a:pt x="482074" y="1501491"/>
                </a:lnTo>
                <a:lnTo>
                  <a:pt x="484612" y="1518988"/>
                </a:lnTo>
                <a:lnTo>
                  <a:pt x="487468" y="1535530"/>
                </a:lnTo>
                <a:lnTo>
                  <a:pt x="490323" y="1552072"/>
                </a:lnTo>
                <a:lnTo>
                  <a:pt x="493179" y="1567660"/>
                </a:lnTo>
                <a:lnTo>
                  <a:pt x="496352" y="1582611"/>
                </a:lnTo>
                <a:lnTo>
                  <a:pt x="500159" y="1597563"/>
                </a:lnTo>
                <a:lnTo>
                  <a:pt x="503649" y="1611560"/>
                </a:lnTo>
                <a:lnTo>
                  <a:pt x="507774" y="1624921"/>
                </a:lnTo>
                <a:lnTo>
                  <a:pt x="511899" y="1637646"/>
                </a:lnTo>
                <a:lnTo>
                  <a:pt x="516341" y="1650052"/>
                </a:lnTo>
                <a:lnTo>
                  <a:pt x="520783" y="1661505"/>
                </a:lnTo>
                <a:lnTo>
                  <a:pt x="525859" y="1672639"/>
                </a:lnTo>
                <a:lnTo>
                  <a:pt x="530936" y="1683137"/>
                </a:lnTo>
                <a:lnTo>
                  <a:pt x="536329" y="1692998"/>
                </a:lnTo>
                <a:lnTo>
                  <a:pt x="541723" y="1702224"/>
                </a:lnTo>
                <a:lnTo>
                  <a:pt x="547752" y="1710813"/>
                </a:lnTo>
                <a:lnTo>
                  <a:pt x="553463" y="1718766"/>
                </a:lnTo>
                <a:lnTo>
                  <a:pt x="559808" y="1726083"/>
                </a:lnTo>
                <a:lnTo>
                  <a:pt x="566154" y="1732763"/>
                </a:lnTo>
                <a:lnTo>
                  <a:pt x="573134" y="1739125"/>
                </a:lnTo>
                <a:lnTo>
                  <a:pt x="580114" y="1744215"/>
                </a:lnTo>
                <a:lnTo>
                  <a:pt x="587412" y="1749305"/>
                </a:lnTo>
                <a:lnTo>
                  <a:pt x="594709" y="1753123"/>
                </a:lnTo>
                <a:lnTo>
                  <a:pt x="594709" y="1499901"/>
                </a:lnTo>
                <a:lnTo>
                  <a:pt x="591537" y="1499264"/>
                </a:lnTo>
                <a:lnTo>
                  <a:pt x="588047" y="1498310"/>
                </a:lnTo>
                <a:lnTo>
                  <a:pt x="584874" y="1497038"/>
                </a:lnTo>
                <a:lnTo>
                  <a:pt x="582018" y="1495765"/>
                </a:lnTo>
                <a:lnTo>
                  <a:pt x="579163" y="1494175"/>
                </a:lnTo>
                <a:lnTo>
                  <a:pt x="576307" y="1491948"/>
                </a:lnTo>
                <a:lnTo>
                  <a:pt x="573769" y="1489721"/>
                </a:lnTo>
                <a:lnTo>
                  <a:pt x="571548" y="1487494"/>
                </a:lnTo>
                <a:lnTo>
                  <a:pt x="569327" y="1484949"/>
                </a:lnTo>
                <a:lnTo>
                  <a:pt x="567106" y="1482404"/>
                </a:lnTo>
                <a:lnTo>
                  <a:pt x="565519" y="1479223"/>
                </a:lnTo>
                <a:lnTo>
                  <a:pt x="564250" y="1476360"/>
                </a:lnTo>
                <a:lnTo>
                  <a:pt x="563298" y="1473179"/>
                </a:lnTo>
                <a:lnTo>
                  <a:pt x="562347" y="1469998"/>
                </a:lnTo>
                <a:lnTo>
                  <a:pt x="562029" y="1466180"/>
                </a:lnTo>
                <a:lnTo>
                  <a:pt x="561712" y="1462999"/>
                </a:lnTo>
                <a:lnTo>
                  <a:pt x="561712" y="1425143"/>
                </a:lnTo>
                <a:lnTo>
                  <a:pt x="562029" y="1421007"/>
                </a:lnTo>
                <a:lnTo>
                  <a:pt x="562664" y="1417508"/>
                </a:lnTo>
                <a:lnTo>
                  <a:pt x="563616" y="1414009"/>
                </a:lnTo>
                <a:lnTo>
                  <a:pt x="564885" y="1410191"/>
                </a:lnTo>
                <a:lnTo>
                  <a:pt x="566154" y="1407010"/>
                </a:lnTo>
                <a:lnTo>
                  <a:pt x="568375" y="1403829"/>
                </a:lnTo>
                <a:lnTo>
                  <a:pt x="570596" y="1400966"/>
                </a:lnTo>
                <a:lnTo>
                  <a:pt x="572817" y="1398103"/>
                </a:lnTo>
                <a:lnTo>
                  <a:pt x="575673" y="1395558"/>
                </a:lnTo>
                <a:lnTo>
                  <a:pt x="578528" y="1393649"/>
                </a:lnTo>
                <a:lnTo>
                  <a:pt x="581701" y="1391741"/>
                </a:lnTo>
                <a:lnTo>
                  <a:pt x="584874" y="1390150"/>
                </a:lnTo>
                <a:lnTo>
                  <a:pt x="588364" y="1388878"/>
                </a:lnTo>
                <a:lnTo>
                  <a:pt x="592171" y="1387605"/>
                </a:lnTo>
                <a:lnTo>
                  <a:pt x="595979" y="1386969"/>
                </a:lnTo>
                <a:lnTo>
                  <a:pt x="599786" y="1386969"/>
                </a:lnTo>
                <a:lnTo>
                  <a:pt x="682597" y="1386969"/>
                </a:lnTo>
                <a:lnTo>
                  <a:pt x="686721" y="1386969"/>
                </a:lnTo>
                <a:lnTo>
                  <a:pt x="690529" y="1387605"/>
                </a:lnTo>
                <a:lnTo>
                  <a:pt x="694019" y="1388878"/>
                </a:lnTo>
                <a:lnTo>
                  <a:pt x="697826" y="1390150"/>
                </a:lnTo>
                <a:lnTo>
                  <a:pt x="700999" y="1391741"/>
                </a:lnTo>
                <a:lnTo>
                  <a:pt x="704172" y="1393649"/>
                </a:lnTo>
                <a:lnTo>
                  <a:pt x="707345" y="1395558"/>
                </a:lnTo>
                <a:lnTo>
                  <a:pt x="709883" y="1398103"/>
                </a:lnTo>
                <a:lnTo>
                  <a:pt x="712104" y="1400966"/>
                </a:lnTo>
                <a:lnTo>
                  <a:pt x="714325" y="1403829"/>
                </a:lnTo>
                <a:lnTo>
                  <a:pt x="716229" y="1407010"/>
                </a:lnTo>
                <a:lnTo>
                  <a:pt x="718132" y="1410191"/>
                </a:lnTo>
                <a:lnTo>
                  <a:pt x="719402" y="1414009"/>
                </a:lnTo>
                <a:lnTo>
                  <a:pt x="720353" y="1417508"/>
                </a:lnTo>
                <a:lnTo>
                  <a:pt x="720671" y="1421007"/>
                </a:lnTo>
                <a:lnTo>
                  <a:pt x="720988" y="1425143"/>
                </a:lnTo>
                <a:lnTo>
                  <a:pt x="720988" y="1462999"/>
                </a:lnTo>
                <a:lnTo>
                  <a:pt x="720988" y="1466180"/>
                </a:lnTo>
                <a:lnTo>
                  <a:pt x="720353" y="1469998"/>
                </a:lnTo>
                <a:lnTo>
                  <a:pt x="719719" y="1473179"/>
                </a:lnTo>
                <a:lnTo>
                  <a:pt x="718450" y="1476360"/>
                </a:lnTo>
                <a:lnTo>
                  <a:pt x="716863" y="1479223"/>
                </a:lnTo>
                <a:lnTo>
                  <a:pt x="715277" y="1482404"/>
                </a:lnTo>
                <a:lnTo>
                  <a:pt x="713373" y="1484949"/>
                </a:lnTo>
                <a:lnTo>
                  <a:pt x="711469" y="1487494"/>
                </a:lnTo>
                <a:lnTo>
                  <a:pt x="708931" y="1489721"/>
                </a:lnTo>
                <a:lnTo>
                  <a:pt x="706710" y="1491948"/>
                </a:lnTo>
                <a:lnTo>
                  <a:pt x="703537" y="1494175"/>
                </a:lnTo>
                <a:lnTo>
                  <a:pt x="700682" y="1495765"/>
                </a:lnTo>
                <a:lnTo>
                  <a:pt x="697826" y="1497038"/>
                </a:lnTo>
                <a:lnTo>
                  <a:pt x="694653" y="1498310"/>
                </a:lnTo>
                <a:lnTo>
                  <a:pt x="691163" y="1499264"/>
                </a:lnTo>
                <a:lnTo>
                  <a:pt x="687991" y="1499901"/>
                </a:lnTo>
                <a:lnTo>
                  <a:pt x="687991" y="1753123"/>
                </a:lnTo>
                <a:lnTo>
                  <a:pt x="695605" y="1749305"/>
                </a:lnTo>
                <a:lnTo>
                  <a:pt x="702586" y="1744215"/>
                </a:lnTo>
                <a:lnTo>
                  <a:pt x="709566" y="1739125"/>
                </a:lnTo>
                <a:lnTo>
                  <a:pt x="716229" y="1732763"/>
                </a:lnTo>
                <a:lnTo>
                  <a:pt x="722892" y="1726083"/>
                </a:lnTo>
                <a:lnTo>
                  <a:pt x="729237" y="1718766"/>
                </a:lnTo>
                <a:lnTo>
                  <a:pt x="734948" y="1710813"/>
                </a:lnTo>
                <a:lnTo>
                  <a:pt x="740977" y="1702224"/>
                </a:lnTo>
                <a:lnTo>
                  <a:pt x="746371" y="1692998"/>
                </a:lnTo>
                <a:lnTo>
                  <a:pt x="751447" y="1683137"/>
                </a:lnTo>
                <a:lnTo>
                  <a:pt x="756841" y="1672639"/>
                </a:lnTo>
                <a:lnTo>
                  <a:pt x="761600" y="1661505"/>
                </a:lnTo>
                <a:lnTo>
                  <a:pt x="766359" y="1650052"/>
                </a:lnTo>
                <a:lnTo>
                  <a:pt x="770801" y="1637646"/>
                </a:lnTo>
                <a:lnTo>
                  <a:pt x="774926" y="1624921"/>
                </a:lnTo>
                <a:lnTo>
                  <a:pt x="779051" y="1611560"/>
                </a:lnTo>
                <a:lnTo>
                  <a:pt x="782541" y="1597563"/>
                </a:lnTo>
                <a:lnTo>
                  <a:pt x="786031" y="1582611"/>
                </a:lnTo>
                <a:lnTo>
                  <a:pt x="789521" y="1567660"/>
                </a:lnTo>
                <a:lnTo>
                  <a:pt x="792377" y="1552072"/>
                </a:lnTo>
                <a:lnTo>
                  <a:pt x="795232" y="1535530"/>
                </a:lnTo>
                <a:lnTo>
                  <a:pt x="797770" y="1518988"/>
                </a:lnTo>
                <a:lnTo>
                  <a:pt x="800626" y="1501491"/>
                </a:lnTo>
                <a:lnTo>
                  <a:pt x="802530" y="1483677"/>
                </a:lnTo>
                <a:lnTo>
                  <a:pt x="804751" y="1464908"/>
                </a:lnTo>
                <a:lnTo>
                  <a:pt x="806337" y="1446139"/>
                </a:lnTo>
                <a:lnTo>
                  <a:pt x="807923" y="1426415"/>
                </a:lnTo>
                <a:lnTo>
                  <a:pt x="809193" y="1406374"/>
                </a:lnTo>
                <a:lnTo>
                  <a:pt x="810779" y="1385696"/>
                </a:lnTo>
                <a:lnTo>
                  <a:pt x="811731" y="1364382"/>
                </a:lnTo>
                <a:lnTo>
                  <a:pt x="812365" y="1343069"/>
                </a:lnTo>
                <a:lnTo>
                  <a:pt x="813000" y="1320800"/>
                </a:lnTo>
                <a:lnTo>
                  <a:pt x="840921" y="1322709"/>
                </a:lnTo>
                <a:lnTo>
                  <a:pt x="866621" y="1324300"/>
                </a:lnTo>
                <a:lnTo>
                  <a:pt x="909771" y="1327481"/>
                </a:lnTo>
                <a:lnTo>
                  <a:pt x="938644" y="1330026"/>
                </a:lnTo>
                <a:lnTo>
                  <a:pt x="948797" y="1330980"/>
                </a:lnTo>
                <a:lnTo>
                  <a:pt x="956729" y="1331298"/>
                </a:lnTo>
                <a:lnTo>
                  <a:pt x="964661" y="1331934"/>
                </a:lnTo>
                <a:lnTo>
                  <a:pt x="972593" y="1332889"/>
                </a:lnTo>
                <a:lnTo>
                  <a:pt x="980208" y="1334161"/>
                </a:lnTo>
                <a:lnTo>
                  <a:pt x="987823" y="1335752"/>
                </a:lnTo>
                <a:lnTo>
                  <a:pt x="995437" y="1337979"/>
                </a:lnTo>
                <a:lnTo>
                  <a:pt x="1002418" y="1340205"/>
                </a:lnTo>
                <a:lnTo>
                  <a:pt x="1009715" y="1343387"/>
                </a:lnTo>
                <a:lnTo>
                  <a:pt x="1016378" y="1346250"/>
                </a:lnTo>
                <a:lnTo>
                  <a:pt x="1023358" y="1349749"/>
                </a:lnTo>
                <a:lnTo>
                  <a:pt x="1030021" y="1353885"/>
                </a:lnTo>
                <a:lnTo>
                  <a:pt x="1036050" y="1357702"/>
                </a:lnTo>
                <a:lnTo>
                  <a:pt x="1042395" y="1361837"/>
                </a:lnTo>
                <a:lnTo>
                  <a:pt x="1048106" y="1366927"/>
                </a:lnTo>
                <a:lnTo>
                  <a:pt x="1053817" y="1371699"/>
                </a:lnTo>
                <a:lnTo>
                  <a:pt x="1059211" y="1377107"/>
                </a:lnTo>
                <a:lnTo>
                  <a:pt x="1064605" y="1382197"/>
                </a:lnTo>
                <a:lnTo>
                  <a:pt x="1069364" y="1388241"/>
                </a:lnTo>
                <a:lnTo>
                  <a:pt x="1073806" y="1393967"/>
                </a:lnTo>
                <a:lnTo>
                  <a:pt x="1078248" y="1400012"/>
                </a:lnTo>
                <a:lnTo>
                  <a:pt x="1082373" y="1406374"/>
                </a:lnTo>
                <a:lnTo>
                  <a:pt x="1085863" y="1413054"/>
                </a:lnTo>
                <a:lnTo>
                  <a:pt x="1089670" y="1419735"/>
                </a:lnTo>
                <a:lnTo>
                  <a:pt x="1092843" y="1426734"/>
                </a:lnTo>
                <a:lnTo>
                  <a:pt x="1095381" y="1433732"/>
                </a:lnTo>
                <a:lnTo>
                  <a:pt x="1097920" y="1441049"/>
                </a:lnTo>
                <a:lnTo>
                  <a:pt x="1100141" y="1448684"/>
                </a:lnTo>
                <a:lnTo>
                  <a:pt x="1101727" y="1456000"/>
                </a:lnTo>
                <a:lnTo>
                  <a:pt x="1103314" y="1463635"/>
                </a:lnTo>
                <a:lnTo>
                  <a:pt x="1104265" y="1471588"/>
                </a:lnTo>
                <a:lnTo>
                  <a:pt x="1104900" y="1479541"/>
                </a:lnTo>
                <a:lnTo>
                  <a:pt x="1104900" y="1487494"/>
                </a:lnTo>
                <a:lnTo>
                  <a:pt x="1104900" y="1686000"/>
                </a:lnTo>
                <a:lnTo>
                  <a:pt x="1104900" y="1690135"/>
                </a:lnTo>
                <a:lnTo>
                  <a:pt x="1104265" y="1693953"/>
                </a:lnTo>
                <a:lnTo>
                  <a:pt x="1103631" y="1697770"/>
                </a:lnTo>
                <a:lnTo>
                  <a:pt x="1102362" y="1701906"/>
                </a:lnTo>
                <a:lnTo>
                  <a:pt x="1101093" y="1705405"/>
                </a:lnTo>
                <a:lnTo>
                  <a:pt x="1099189" y="1709222"/>
                </a:lnTo>
                <a:lnTo>
                  <a:pt x="1096968" y="1713040"/>
                </a:lnTo>
                <a:lnTo>
                  <a:pt x="1094430" y="1716221"/>
                </a:lnTo>
                <a:lnTo>
                  <a:pt x="1091891" y="1719720"/>
                </a:lnTo>
                <a:lnTo>
                  <a:pt x="1089036" y="1722901"/>
                </a:lnTo>
                <a:lnTo>
                  <a:pt x="1085546" y="1726719"/>
                </a:lnTo>
                <a:lnTo>
                  <a:pt x="1082056" y="1729900"/>
                </a:lnTo>
                <a:lnTo>
                  <a:pt x="1078248" y="1732763"/>
                </a:lnTo>
                <a:lnTo>
                  <a:pt x="1074124" y="1736262"/>
                </a:lnTo>
                <a:lnTo>
                  <a:pt x="1069682" y="1739125"/>
                </a:lnTo>
                <a:lnTo>
                  <a:pt x="1065240" y="1741989"/>
                </a:lnTo>
                <a:lnTo>
                  <a:pt x="1055404" y="1748033"/>
                </a:lnTo>
                <a:lnTo>
                  <a:pt x="1044299" y="1753441"/>
                </a:lnTo>
                <a:lnTo>
                  <a:pt x="1032560" y="1758531"/>
                </a:lnTo>
                <a:lnTo>
                  <a:pt x="1019868" y="1763939"/>
                </a:lnTo>
                <a:lnTo>
                  <a:pt x="1005908" y="1768392"/>
                </a:lnTo>
                <a:lnTo>
                  <a:pt x="991630" y="1773164"/>
                </a:lnTo>
                <a:lnTo>
                  <a:pt x="976718" y="1777300"/>
                </a:lnTo>
                <a:lnTo>
                  <a:pt x="960854" y="1781117"/>
                </a:lnTo>
                <a:lnTo>
                  <a:pt x="944038" y="1784934"/>
                </a:lnTo>
                <a:lnTo>
                  <a:pt x="927222" y="1788434"/>
                </a:lnTo>
                <a:lnTo>
                  <a:pt x="909454" y="1791615"/>
                </a:lnTo>
                <a:lnTo>
                  <a:pt x="891369" y="1794796"/>
                </a:lnTo>
                <a:lnTo>
                  <a:pt x="872332" y="1797341"/>
                </a:lnTo>
                <a:lnTo>
                  <a:pt x="853295" y="1799886"/>
                </a:lnTo>
                <a:lnTo>
                  <a:pt x="833941" y="1801795"/>
                </a:lnTo>
                <a:lnTo>
                  <a:pt x="813952" y="1804022"/>
                </a:lnTo>
                <a:lnTo>
                  <a:pt x="793328" y="1805930"/>
                </a:lnTo>
                <a:lnTo>
                  <a:pt x="773022" y="1807203"/>
                </a:lnTo>
                <a:lnTo>
                  <a:pt x="752399" y="1808475"/>
                </a:lnTo>
                <a:lnTo>
                  <a:pt x="731458" y="1809748"/>
                </a:lnTo>
                <a:lnTo>
                  <a:pt x="710200" y="1810384"/>
                </a:lnTo>
                <a:lnTo>
                  <a:pt x="688942" y="1811020"/>
                </a:lnTo>
                <a:lnTo>
                  <a:pt x="667684" y="1811338"/>
                </a:lnTo>
                <a:lnTo>
                  <a:pt x="646427" y="1811338"/>
                </a:lnTo>
                <a:lnTo>
                  <a:pt x="625486" y="1811338"/>
                </a:lnTo>
                <a:lnTo>
                  <a:pt x="603911" y="1811020"/>
                </a:lnTo>
                <a:lnTo>
                  <a:pt x="582653" y="1810384"/>
                </a:lnTo>
                <a:lnTo>
                  <a:pt x="561395" y="1809748"/>
                </a:lnTo>
                <a:lnTo>
                  <a:pt x="540137" y="1808475"/>
                </a:lnTo>
                <a:lnTo>
                  <a:pt x="518879" y="1807203"/>
                </a:lnTo>
                <a:lnTo>
                  <a:pt x="498573" y="1805930"/>
                </a:lnTo>
                <a:lnTo>
                  <a:pt x="477632" y="1804022"/>
                </a:lnTo>
                <a:lnTo>
                  <a:pt x="457326" y="1801795"/>
                </a:lnTo>
                <a:lnTo>
                  <a:pt x="437337" y="1799886"/>
                </a:lnTo>
                <a:lnTo>
                  <a:pt x="417983" y="1797341"/>
                </a:lnTo>
                <a:lnTo>
                  <a:pt x="398629" y="1794796"/>
                </a:lnTo>
                <a:lnTo>
                  <a:pt x="379909" y="1791615"/>
                </a:lnTo>
                <a:lnTo>
                  <a:pt x="361824" y="1788434"/>
                </a:lnTo>
                <a:lnTo>
                  <a:pt x="344056" y="1784934"/>
                </a:lnTo>
                <a:lnTo>
                  <a:pt x="327240" y="1781117"/>
                </a:lnTo>
                <a:lnTo>
                  <a:pt x="310741" y="1777300"/>
                </a:lnTo>
                <a:lnTo>
                  <a:pt x="295195" y="1773164"/>
                </a:lnTo>
                <a:lnTo>
                  <a:pt x="280600" y="1768392"/>
                </a:lnTo>
                <a:lnTo>
                  <a:pt x="266322" y="1763939"/>
                </a:lnTo>
                <a:lnTo>
                  <a:pt x="252996" y="1758531"/>
                </a:lnTo>
                <a:lnTo>
                  <a:pt x="240622" y="1753441"/>
                </a:lnTo>
                <a:lnTo>
                  <a:pt x="229517" y="1748033"/>
                </a:lnTo>
                <a:lnTo>
                  <a:pt x="219047" y="1741989"/>
                </a:lnTo>
                <a:lnTo>
                  <a:pt x="214288" y="1739125"/>
                </a:lnTo>
                <a:lnTo>
                  <a:pt x="209846" y="1736262"/>
                </a:lnTo>
                <a:lnTo>
                  <a:pt x="205404" y="1732763"/>
                </a:lnTo>
                <a:lnTo>
                  <a:pt x="201596" y="1729900"/>
                </a:lnTo>
                <a:lnTo>
                  <a:pt x="198106" y="1726719"/>
                </a:lnTo>
                <a:lnTo>
                  <a:pt x="194299" y="1722901"/>
                </a:lnTo>
                <a:lnTo>
                  <a:pt x="191443" y="1719720"/>
                </a:lnTo>
                <a:lnTo>
                  <a:pt x="188588" y="1716221"/>
                </a:lnTo>
                <a:lnTo>
                  <a:pt x="186367" y="1713040"/>
                </a:lnTo>
                <a:lnTo>
                  <a:pt x="183828" y="1709222"/>
                </a:lnTo>
                <a:lnTo>
                  <a:pt x="181925" y="1705405"/>
                </a:lnTo>
                <a:lnTo>
                  <a:pt x="180338" y="1701906"/>
                </a:lnTo>
                <a:lnTo>
                  <a:pt x="179386" y="1697770"/>
                </a:lnTo>
                <a:lnTo>
                  <a:pt x="178435" y="1693953"/>
                </a:lnTo>
                <a:lnTo>
                  <a:pt x="177800" y="1690135"/>
                </a:lnTo>
                <a:lnTo>
                  <a:pt x="177800" y="1686000"/>
                </a:lnTo>
                <a:lnTo>
                  <a:pt x="177800" y="1487494"/>
                </a:lnTo>
                <a:lnTo>
                  <a:pt x="178117" y="1479541"/>
                </a:lnTo>
                <a:lnTo>
                  <a:pt x="178435" y="1471588"/>
                </a:lnTo>
                <a:lnTo>
                  <a:pt x="179386" y="1463635"/>
                </a:lnTo>
                <a:lnTo>
                  <a:pt x="180973" y="1456000"/>
                </a:lnTo>
                <a:lnTo>
                  <a:pt x="182559" y="1448684"/>
                </a:lnTo>
                <a:lnTo>
                  <a:pt x="184463" y="1441049"/>
                </a:lnTo>
                <a:lnTo>
                  <a:pt x="187318" y="1433732"/>
                </a:lnTo>
                <a:lnTo>
                  <a:pt x="190174" y="1426734"/>
                </a:lnTo>
                <a:lnTo>
                  <a:pt x="193030" y="1419735"/>
                </a:lnTo>
                <a:lnTo>
                  <a:pt x="196520" y="1413054"/>
                </a:lnTo>
                <a:lnTo>
                  <a:pt x="200327" y="1406374"/>
                </a:lnTo>
                <a:lnTo>
                  <a:pt x="204452" y="1400012"/>
                </a:lnTo>
                <a:lnTo>
                  <a:pt x="208576" y="1393967"/>
                </a:lnTo>
                <a:lnTo>
                  <a:pt x="213336" y="1388241"/>
                </a:lnTo>
                <a:lnTo>
                  <a:pt x="218095" y="1382197"/>
                </a:lnTo>
                <a:lnTo>
                  <a:pt x="223489" y="1377107"/>
                </a:lnTo>
                <a:lnTo>
                  <a:pt x="228883" y="1371699"/>
                </a:lnTo>
                <a:lnTo>
                  <a:pt x="234594" y="1366927"/>
                </a:lnTo>
                <a:lnTo>
                  <a:pt x="240305" y="1361837"/>
                </a:lnTo>
                <a:lnTo>
                  <a:pt x="246650" y="1357702"/>
                </a:lnTo>
                <a:lnTo>
                  <a:pt x="252679" y="1353885"/>
                </a:lnTo>
                <a:lnTo>
                  <a:pt x="259659" y="1349749"/>
                </a:lnTo>
                <a:lnTo>
                  <a:pt x="266005" y="1346250"/>
                </a:lnTo>
                <a:lnTo>
                  <a:pt x="272985" y="1343387"/>
                </a:lnTo>
                <a:lnTo>
                  <a:pt x="280282" y="1340205"/>
                </a:lnTo>
                <a:lnTo>
                  <a:pt x="287263" y="1337979"/>
                </a:lnTo>
                <a:lnTo>
                  <a:pt x="294877" y="1335752"/>
                </a:lnTo>
                <a:lnTo>
                  <a:pt x="302492" y="1334161"/>
                </a:lnTo>
                <a:lnTo>
                  <a:pt x="310107" y="1332889"/>
                </a:lnTo>
                <a:lnTo>
                  <a:pt x="318039" y="1331934"/>
                </a:lnTo>
                <a:lnTo>
                  <a:pt x="325971" y="1331298"/>
                </a:lnTo>
                <a:lnTo>
                  <a:pt x="333903" y="1330980"/>
                </a:lnTo>
                <a:lnTo>
                  <a:pt x="344056" y="1330026"/>
                </a:lnTo>
                <a:lnTo>
                  <a:pt x="372929" y="1327481"/>
                </a:lnTo>
                <a:lnTo>
                  <a:pt x="415762" y="1324300"/>
                </a:lnTo>
                <a:lnTo>
                  <a:pt x="441779" y="1322709"/>
                </a:lnTo>
                <a:lnTo>
                  <a:pt x="470017" y="1320800"/>
                </a:lnTo>
                <a:close/>
                <a:moveTo>
                  <a:pt x="1004887" y="995363"/>
                </a:moveTo>
                <a:lnTo>
                  <a:pt x="1176337" y="995363"/>
                </a:lnTo>
                <a:lnTo>
                  <a:pt x="1176337" y="1265238"/>
                </a:lnTo>
                <a:lnTo>
                  <a:pt x="1004887" y="1265238"/>
                </a:lnTo>
                <a:lnTo>
                  <a:pt x="1004887" y="995363"/>
                </a:lnTo>
                <a:close/>
                <a:moveTo>
                  <a:pt x="493561" y="847408"/>
                </a:moveTo>
                <a:lnTo>
                  <a:pt x="491024" y="847726"/>
                </a:lnTo>
                <a:lnTo>
                  <a:pt x="488804" y="848043"/>
                </a:lnTo>
                <a:lnTo>
                  <a:pt x="485950" y="848996"/>
                </a:lnTo>
                <a:lnTo>
                  <a:pt x="483730" y="849948"/>
                </a:lnTo>
                <a:lnTo>
                  <a:pt x="481510" y="851218"/>
                </a:lnTo>
                <a:lnTo>
                  <a:pt x="479290" y="852806"/>
                </a:lnTo>
                <a:lnTo>
                  <a:pt x="475167" y="856933"/>
                </a:lnTo>
                <a:lnTo>
                  <a:pt x="470727" y="861061"/>
                </a:lnTo>
                <a:lnTo>
                  <a:pt x="466604" y="865823"/>
                </a:lnTo>
                <a:lnTo>
                  <a:pt x="462482" y="871221"/>
                </a:lnTo>
                <a:lnTo>
                  <a:pt x="454553" y="882651"/>
                </a:lnTo>
                <a:lnTo>
                  <a:pt x="448527" y="890906"/>
                </a:lnTo>
                <a:lnTo>
                  <a:pt x="442819" y="899478"/>
                </a:lnTo>
                <a:lnTo>
                  <a:pt x="436793" y="908368"/>
                </a:lnTo>
                <a:lnTo>
                  <a:pt x="431402" y="917893"/>
                </a:lnTo>
                <a:lnTo>
                  <a:pt x="429499" y="926783"/>
                </a:lnTo>
                <a:lnTo>
                  <a:pt x="427596" y="935673"/>
                </a:lnTo>
                <a:lnTo>
                  <a:pt x="426010" y="945198"/>
                </a:lnTo>
                <a:lnTo>
                  <a:pt x="424742" y="954406"/>
                </a:lnTo>
                <a:lnTo>
                  <a:pt x="423790" y="963931"/>
                </a:lnTo>
                <a:lnTo>
                  <a:pt x="423156" y="973773"/>
                </a:lnTo>
                <a:lnTo>
                  <a:pt x="422839" y="982981"/>
                </a:lnTo>
                <a:lnTo>
                  <a:pt x="422839" y="992823"/>
                </a:lnTo>
                <a:lnTo>
                  <a:pt x="423156" y="1007111"/>
                </a:lnTo>
                <a:lnTo>
                  <a:pt x="424107" y="1020764"/>
                </a:lnTo>
                <a:lnTo>
                  <a:pt x="426010" y="1034099"/>
                </a:lnTo>
                <a:lnTo>
                  <a:pt x="428547" y="1047434"/>
                </a:lnTo>
                <a:lnTo>
                  <a:pt x="432036" y="1060769"/>
                </a:lnTo>
                <a:lnTo>
                  <a:pt x="435525" y="1073469"/>
                </a:lnTo>
                <a:lnTo>
                  <a:pt x="439965" y="1086169"/>
                </a:lnTo>
                <a:lnTo>
                  <a:pt x="445039" y="1098551"/>
                </a:lnTo>
                <a:lnTo>
                  <a:pt x="450430" y="1110934"/>
                </a:lnTo>
                <a:lnTo>
                  <a:pt x="456456" y="1122999"/>
                </a:lnTo>
                <a:lnTo>
                  <a:pt x="462799" y="1134429"/>
                </a:lnTo>
                <a:lnTo>
                  <a:pt x="469459" y="1145541"/>
                </a:lnTo>
                <a:lnTo>
                  <a:pt x="477070" y="1156019"/>
                </a:lnTo>
                <a:lnTo>
                  <a:pt x="484364" y="1166496"/>
                </a:lnTo>
                <a:lnTo>
                  <a:pt x="492293" y="1176656"/>
                </a:lnTo>
                <a:lnTo>
                  <a:pt x="500539" y="1186181"/>
                </a:lnTo>
                <a:lnTo>
                  <a:pt x="508784" y="1195389"/>
                </a:lnTo>
                <a:lnTo>
                  <a:pt x="517347" y="1204279"/>
                </a:lnTo>
                <a:lnTo>
                  <a:pt x="526227" y="1212216"/>
                </a:lnTo>
                <a:lnTo>
                  <a:pt x="535107" y="1220154"/>
                </a:lnTo>
                <a:lnTo>
                  <a:pt x="543987" y="1227456"/>
                </a:lnTo>
                <a:lnTo>
                  <a:pt x="553184" y="1234124"/>
                </a:lnTo>
                <a:lnTo>
                  <a:pt x="562381" y="1240474"/>
                </a:lnTo>
                <a:lnTo>
                  <a:pt x="571578" y="1245871"/>
                </a:lnTo>
                <a:lnTo>
                  <a:pt x="580775" y="1250951"/>
                </a:lnTo>
                <a:lnTo>
                  <a:pt x="589655" y="1255079"/>
                </a:lnTo>
                <a:lnTo>
                  <a:pt x="598853" y="1258889"/>
                </a:lnTo>
                <a:lnTo>
                  <a:pt x="607732" y="1262381"/>
                </a:lnTo>
                <a:lnTo>
                  <a:pt x="616612" y="1264604"/>
                </a:lnTo>
                <a:lnTo>
                  <a:pt x="624858" y="1266509"/>
                </a:lnTo>
                <a:lnTo>
                  <a:pt x="633421" y="1267461"/>
                </a:lnTo>
                <a:lnTo>
                  <a:pt x="641349" y="1267779"/>
                </a:lnTo>
                <a:lnTo>
                  <a:pt x="649595" y="1267461"/>
                </a:lnTo>
                <a:lnTo>
                  <a:pt x="657524" y="1266509"/>
                </a:lnTo>
                <a:lnTo>
                  <a:pt x="666404" y="1264604"/>
                </a:lnTo>
                <a:lnTo>
                  <a:pt x="674967" y="1262381"/>
                </a:lnTo>
                <a:lnTo>
                  <a:pt x="684164" y="1258889"/>
                </a:lnTo>
                <a:lnTo>
                  <a:pt x="692726" y="1255079"/>
                </a:lnTo>
                <a:lnTo>
                  <a:pt x="701924" y="1250951"/>
                </a:lnTo>
                <a:lnTo>
                  <a:pt x="711121" y="1245871"/>
                </a:lnTo>
                <a:lnTo>
                  <a:pt x="720318" y="1240474"/>
                </a:lnTo>
                <a:lnTo>
                  <a:pt x="729515" y="1234124"/>
                </a:lnTo>
                <a:lnTo>
                  <a:pt x="738395" y="1227456"/>
                </a:lnTo>
                <a:lnTo>
                  <a:pt x="747592" y="1220154"/>
                </a:lnTo>
                <a:lnTo>
                  <a:pt x="756472" y="1212216"/>
                </a:lnTo>
                <a:lnTo>
                  <a:pt x="765352" y="1204279"/>
                </a:lnTo>
                <a:lnTo>
                  <a:pt x="773915" y="1195389"/>
                </a:lnTo>
                <a:lnTo>
                  <a:pt x="782160" y="1186181"/>
                </a:lnTo>
                <a:lnTo>
                  <a:pt x="790406" y="1176656"/>
                </a:lnTo>
                <a:lnTo>
                  <a:pt x="798652" y="1166496"/>
                </a:lnTo>
                <a:lnTo>
                  <a:pt x="805946" y="1156019"/>
                </a:lnTo>
                <a:lnTo>
                  <a:pt x="813240" y="1145541"/>
                </a:lnTo>
                <a:lnTo>
                  <a:pt x="819900" y="1134429"/>
                </a:lnTo>
                <a:lnTo>
                  <a:pt x="826243" y="1122999"/>
                </a:lnTo>
                <a:lnTo>
                  <a:pt x="831952" y="1110934"/>
                </a:lnTo>
                <a:lnTo>
                  <a:pt x="837660" y="1098551"/>
                </a:lnTo>
                <a:lnTo>
                  <a:pt x="842417" y="1086169"/>
                </a:lnTo>
                <a:lnTo>
                  <a:pt x="847174" y="1073469"/>
                </a:lnTo>
                <a:lnTo>
                  <a:pt x="850980" y="1060769"/>
                </a:lnTo>
                <a:lnTo>
                  <a:pt x="853834" y="1047434"/>
                </a:lnTo>
                <a:lnTo>
                  <a:pt x="856689" y="1034099"/>
                </a:lnTo>
                <a:lnTo>
                  <a:pt x="858592" y="1020764"/>
                </a:lnTo>
                <a:lnTo>
                  <a:pt x="859543" y="1007111"/>
                </a:lnTo>
                <a:lnTo>
                  <a:pt x="860177" y="992823"/>
                </a:lnTo>
                <a:lnTo>
                  <a:pt x="859860" y="984886"/>
                </a:lnTo>
                <a:lnTo>
                  <a:pt x="859543" y="976313"/>
                </a:lnTo>
                <a:lnTo>
                  <a:pt x="837343" y="975361"/>
                </a:lnTo>
                <a:lnTo>
                  <a:pt x="814509" y="973773"/>
                </a:lnTo>
                <a:lnTo>
                  <a:pt x="791040" y="970916"/>
                </a:lnTo>
                <a:lnTo>
                  <a:pt x="767255" y="968058"/>
                </a:lnTo>
                <a:lnTo>
                  <a:pt x="743469" y="964566"/>
                </a:lnTo>
                <a:lnTo>
                  <a:pt x="719366" y="960438"/>
                </a:lnTo>
                <a:lnTo>
                  <a:pt x="695898" y="955041"/>
                </a:lnTo>
                <a:lnTo>
                  <a:pt x="684481" y="952501"/>
                </a:lnTo>
                <a:lnTo>
                  <a:pt x="673064" y="949643"/>
                </a:lnTo>
                <a:lnTo>
                  <a:pt x="661964" y="946468"/>
                </a:lnTo>
                <a:lnTo>
                  <a:pt x="651181" y="943293"/>
                </a:lnTo>
                <a:lnTo>
                  <a:pt x="640398" y="940118"/>
                </a:lnTo>
                <a:lnTo>
                  <a:pt x="629932" y="936308"/>
                </a:lnTo>
                <a:lnTo>
                  <a:pt x="620101" y="932816"/>
                </a:lnTo>
                <a:lnTo>
                  <a:pt x="610270" y="929006"/>
                </a:lnTo>
                <a:lnTo>
                  <a:pt x="601073" y="924878"/>
                </a:lnTo>
                <a:lnTo>
                  <a:pt x="592510" y="921068"/>
                </a:lnTo>
                <a:lnTo>
                  <a:pt x="583947" y="916941"/>
                </a:lnTo>
                <a:lnTo>
                  <a:pt x="576018" y="912178"/>
                </a:lnTo>
                <a:lnTo>
                  <a:pt x="568724" y="907733"/>
                </a:lnTo>
                <a:lnTo>
                  <a:pt x="561747" y="903288"/>
                </a:lnTo>
                <a:lnTo>
                  <a:pt x="555404" y="898208"/>
                </a:lnTo>
                <a:lnTo>
                  <a:pt x="550013" y="893128"/>
                </a:lnTo>
                <a:lnTo>
                  <a:pt x="544938" y="887731"/>
                </a:lnTo>
                <a:lnTo>
                  <a:pt x="540498" y="882651"/>
                </a:lnTo>
                <a:lnTo>
                  <a:pt x="536376" y="876936"/>
                </a:lnTo>
                <a:lnTo>
                  <a:pt x="532253" y="872173"/>
                </a:lnTo>
                <a:lnTo>
                  <a:pt x="528447" y="867728"/>
                </a:lnTo>
                <a:lnTo>
                  <a:pt x="524641" y="863601"/>
                </a:lnTo>
                <a:lnTo>
                  <a:pt x="520836" y="860426"/>
                </a:lnTo>
                <a:lnTo>
                  <a:pt x="517347" y="857251"/>
                </a:lnTo>
                <a:lnTo>
                  <a:pt x="514176" y="854393"/>
                </a:lnTo>
                <a:lnTo>
                  <a:pt x="511004" y="852488"/>
                </a:lnTo>
                <a:lnTo>
                  <a:pt x="507833" y="850583"/>
                </a:lnTo>
                <a:lnTo>
                  <a:pt x="504661" y="849313"/>
                </a:lnTo>
                <a:lnTo>
                  <a:pt x="501807" y="848361"/>
                </a:lnTo>
                <a:lnTo>
                  <a:pt x="499270" y="847726"/>
                </a:lnTo>
                <a:lnTo>
                  <a:pt x="496099" y="847408"/>
                </a:lnTo>
                <a:lnTo>
                  <a:pt x="493561" y="847408"/>
                </a:lnTo>
                <a:close/>
                <a:moveTo>
                  <a:pt x="1304925" y="828675"/>
                </a:moveTo>
                <a:lnTo>
                  <a:pt x="1476375" y="828675"/>
                </a:lnTo>
                <a:lnTo>
                  <a:pt x="1476375" y="1252538"/>
                </a:lnTo>
                <a:lnTo>
                  <a:pt x="1304925" y="1252538"/>
                </a:lnTo>
                <a:lnTo>
                  <a:pt x="1304925" y="828675"/>
                </a:lnTo>
                <a:close/>
                <a:moveTo>
                  <a:pt x="634055" y="655638"/>
                </a:moveTo>
                <a:lnTo>
                  <a:pt x="641349" y="655638"/>
                </a:lnTo>
                <a:lnTo>
                  <a:pt x="648644" y="655638"/>
                </a:lnTo>
                <a:lnTo>
                  <a:pt x="655938" y="655956"/>
                </a:lnTo>
                <a:lnTo>
                  <a:pt x="662915" y="656591"/>
                </a:lnTo>
                <a:lnTo>
                  <a:pt x="669892" y="657226"/>
                </a:lnTo>
                <a:lnTo>
                  <a:pt x="677187" y="658178"/>
                </a:lnTo>
                <a:lnTo>
                  <a:pt x="684164" y="659766"/>
                </a:lnTo>
                <a:lnTo>
                  <a:pt x="691141" y="661036"/>
                </a:lnTo>
                <a:lnTo>
                  <a:pt x="698118" y="662623"/>
                </a:lnTo>
                <a:lnTo>
                  <a:pt x="704778" y="664211"/>
                </a:lnTo>
                <a:lnTo>
                  <a:pt x="711438" y="666433"/>
                </a:lnTo>
                <a:lnTo>
                  <a:pt x="718415" y="668338"/>
                </a:lnTo>
                <a:lnTo>
                  <a:pt x="724758" y="670878"/>
                </a:lnTo>
                <a:lnTo>
                  <a:pt x="731418" y="673418"/>
                </a:lnTo>
                <a:lnTo>
                  <a:pt x="737761" y="676276"/>
                </a:lnTo>
                <a:lnTo>
                  <a:pt x="744421" y="679133"/>
                </a:lnTo>
                <a:lnTo>
                  <a:pt x="750446" y="682308"/>
                </a:lnTo>
                <a:lnTo>
                  <a:pt x="763132" y="688976"/>
                </a:lnTo>
                <a:lnTo>
                  <a:pt x="775500" y="696596"/>
                </a:lnTo>
                <a:lnTo>
                  <a:pt x="787235" y="704533"/>
                </a:lnTo>
                <a:lnTo>
                  <a:pt x="798652" y="713423"/>
                </a:lnTo>
                <a:lnTo>
                  <a:pt x="809435" y="722631"/>
                </a:lnTo>
                <a:lnTo>
                  <a:pt x="819900" y="732791"/>
                </a:lnTo>
                <a:lnTo>
                  <a:pt x="830049" y="743586"/>
                </a:lnTo>
                <a:lnTo>
                  <a:pt x="839880" y="754698"/>
                </a:lnTo>
                <a:lnTo>
                  <a:pt x="849394" y="766446"/>
                </a:lnTo>
                <a:lnTo>
                  <a:pt x="858274" y="778511"/>
                </a:lnTo>
                <a:lnTo>
                  <a:pt x="866520" y="791211"/>
                </a:lnTo>
                <a:lnTo>
                  <a:pt x="874449" y="804546"/>
                </a:lnTo>
                <a:lnTo>
                  <a:pt x="881743" y="818198"/>
                </a:lnTo>
                <a:lnTo>
                  <a:pt x="888403" y="832168"/>
                </a:lnTo>
                <a:lnTo>
                  <a:pt x="894746" y="847091"/>
                </a:lnTo>
                <a:lnTo>
                  <a:pt x="900137" y="861696"/>
                </a:lnTo>
                <a:lnTo>
                  <a:pt x="905529" y="876936"/>
                </a:lnTo>
                <a:lnTo>
                  <a:pt x="909651" y="892811"/>
                </a:lnTo>
                <a:lnTo>
                  <a:pt x="913457" y="908686"/>
                </a:lnTo>
                <a:lnTo>
                  <a:pt x="916946" y="924878"/>
                </a:lnTo>
                <a:lnTo>
                  <a:pt x="919166" y="941706"/>
                </a:lnTo>
                <a:lnTo>
                  <a:pt x="921068" y="958533"/>
                </a:lnTo>
                <a:lnTo>
                  <a:pt x="922020" y="975678"/>
                </a:lnTo>
                <a:lnTo>
                  <a:pt x="922337" y="992823"/>
                </a:lnTo>
                <a:lnTo>
                  <a:pt x="922337" y="1002031"/>
                </a:lnTo>
                <a:lnTo>
                  <a:pt x="922020" y="1010921"/>
                </a:lnTo>
                <a:lnTo>
                  <a:pt x="921386" y="1019811"/>
                </a:lnTo>
                <a:lnTo>
                  <a:pt x="920434" y="1028384"/>
                </a:lnTo>
                <a:lnTo>
                  <a:pt x="919483" y="1037274"/>
                </a:lnTo>
                <a:lnTo>
                  <a:pt x="918214" y="1045846"/>
                </a:lnTo>
                <a:lnTo>
                  <a:pt x="916628" y="1054419"/>
                </a:lnTo>
                <a:lnTo>
                  <a:pt x="915043" y="1062674"/>
                </a:lnTo>
                <a:lnTo>
                  <a:pt x="912823" y="1070929"/>
                </a:lnTo>
                <a:lnTo>
                  <a:pt x="910603" y="1079501"/>
                </a:lnTo>
                <a:lnTo>
                  <a:pt x="908383" y="1087756"/>
                </a:lnTo>
                <a:lnTo>
                  <a:pt x="906163" y="1095694"/>
                </a:lnTo>
                <a:lnTo>
                  <a:pt x="903309" y="1103631"/>
                </a:lnTo>
                <a:lnTo>
                  <a:pt x="900137" y="1111569"/>
                </a:lnTo>
                <a:lnTo>
                  <a:pt x="897283" y="1119189"/>
                </a:lnTo>
                <a:lnTo>
                  <a:pt x="894111" y="1126809"/>
                </a:lnTo>
                <a:lnTo>
                  <a:pt x="887134" y="1141731"/>
                </a:lnTo>
                <a:lnTo>
                  <a:pt x="879523" y="1156336"/>
                </a:lnTo>
                <a:lnTo>
                  <a:pt x="871277" y="1170624"/>
                </a:lnTo>
                <a:lnTo>
                  <a:pt x="862714" y="1184276"/>
                </a:lnTo>
                <a:lnTo>
                  <a:pt x="853517" y="1197611"/>
                </a:lnTo>
                <a:lnTo>
                  <a:pt x="843686" y="1209994"/>
                </a:lnTo>
                <a:lnTo>
                  <a:pt x="833854" y="1222376"/>
                </a:lnTo>
                <a:lnTo>
                  <a:pt x="823389" y="1233806"/>
                </a:lnTo>
                <a:lnTo>
                  <a:pt x="812606" y="1244919"/>
                </a:lnTo>
                <a:lnTo>
                  <a:pt x="801823" y="1255396"/>
                </a:lnTo>
                <a:lnTo>
                  <a:pt x="790406" y="1265239"/>
                </a:lnTo>
                <a:lnTo>
                  <a:pt x="778989" y="1274446"/>
                </a:lnTo>
                <a:lnTo>
                  <a:pt x="767255" y="1282701"/>
                </a:lnTo>
                <a:lnTo>
                  <a:pt x="755521" y="1290956"/>
                </a:lnTo>
                <a:lnTo>
                  <a:pt x="743786" y="1298259"/>
                </a:lnTo>
                <a:lnTo>
                  <a:pt x="732052" y="1304609"/>
                </a:lnTo>
                <a:lnTo>
                  <a:pt x="720318" y="1310641"/>
                </a:lnTo>
                <a:lnTo>
                  <a:pt x="708584" y="1315721"/>
                </a:lnTo>
                <a:lnTo>
                  <a:pt x="696849" y="1320166"/>
                </a:lnTo>
                <a:lnTo>
                  <a:pt x="685432" y="1323659"/>
                </a:lnTo>
                <a:lnTo>
                  <a:pt x="674015" y="1326516"/>
                </a:lnTo>
                <a:lnTo>
                  <a:pt x="662915" y="1328421"/>
                </a:lnTo>
                <a:lnTo>
                  <a:pt x="657207" y="1329374"/>
                </a:lnTo>
                <a:lnTo>
                  <a:pt x="652132" y="1329691"/>
                </a:lnTo>
                <a:lnTo>
                  <a:pt x="646424" y="1330009"/>
                </a:lnTo>
                <a:lnTo>
                  <a:pt x="641349" y="1330326"/>
                </a:lnTo>
                <a:lnTo>
                  <a:pt x="635958" y="1330009"/>
                </a:lnTo>
                <a:lnTo>
                  <a:pt x="630884" y="1329691"/>
                </a:lnTo>
                <a:lnTo>
                  <a:pt x="625492" y="1329374"/>
                </a:lnTo>
                <a:lnTo>
                  <a:pt x="620101" y="1328421"/>
                </a:lnTo>
                <a:lnTo>
                  <a:pt x="609001" y="1326516"/>
                </a:lnTo>
                <a:lnTo>
                  <a:pt x="597584" y="1323659"/>
                </a:lnTo>
                <a:lnTo>
                  <a:pt x="585850" y="1320166"/>
                </a:lnTo>
                <a:lnTo>
                  <a:pt x="574433" y="1315721"/>
                </a:lnTo>
                <a:lnTo>
                  <a:pt x="562698" y="1310641"/>
                </a:lnTo>
                <a:lnTo>
                  <a:pt x="550647" y="1304609"/>
                </a:lnTo>
                <a:lnTo>
                  <a:pt x="538913" y="1298259"/>
                </a:lnTo>
                <a:lnTo>
                  <a:pt x="527179" y="1290956"/>
                </a:lnTo>
                <a:lnTo>
                  <a:pt x="515444" y="1282701"/>
                </a:lnTo>
                <a:lnTo>
                  <a:pt x="503710" y="1274446"/>
                </a:lnTo>
                <a:lnTo>
                  <a:pt x="492293" y="1265239"/>
                </a:lnTo>
                <a:lnTo>
                  <a:pt x="481193" y="1255396"/>
                </a:lnTo>
                <a:lnTo>
                  <a:pt x="470093" y="1244919"/>
                </a:lnTo>
                <a:lnTo>
                  <a:pt x="459310" y="1233806"/>
                </a:lnTo>
                <a:lnTo>
                  <a:pt x="448845" y="1222376"/>
                </a:lnTo>
                <a:lnTo>
                  <a:pt x="438696" y="1209994"/>
                </a:lnTo>
                <a:lnTo>
                  <a:pt x="429499" y="1197611"/>
                </a:lnTo>
                <a:lnTo>
                  <a:pt x="419985" y="1184276"/>
                </a:lnTo>
                <a:lnTo>
                  <a:pt x="411422" y="1170624"/>
                </a:lnTo>
                <a:lnTo>
                  <a:pt x="403176" y="1156336"/>
                </a:lnTo>
                <a:lnTo>
                  <a:pt x="395565" y="1141731"/>
                </a:lnTo>
                <a:lnTo>
                  <a:pt x="388588" y="1126809"/>
                </a:lnTo>
                <a:lnTo>
                  <a:pt x="385416" y="1119189"/>
                </a:lnTo>
                <a:lnTo>
                  <a:pt x="382245" y="1111569"/>
                </a:lnTo>
                <a:lnTo>
                  <a:pt x="379390" y="1103631"/>
                </a:lnTo>
                <a:lnTo>
                  <a:pt x="376853" y="1095694"/>
                </a:lnTo>
                <a:lnTo>
                  <a:pt x="374316" y="1087756"/>
                </a:lnTo>
                <a:lnTo>
                  <a:pt x="372096" y="1079501"/>
                </a:lnTo>
                <a:lnTo>
                  <a:pt x="369559" y="1070929"/>
                </a:lnTo>
                <a:lnTo>
                  <a:pt x="367656" y="1062674"/>
                </a:lnTo>
                <a:lnTo>
                  <a:pt x="366071" y="1054419"/>
                </a:lnTo>
                <a:lnTo>
                  <a:pt x="364485" y="1045846"/>
                </a:lnTo>
                <a:lnTo>
                  <a:pt x="363216" y="1037274"/>
                </a:lnTo>
                <a:lnTo>
                  <a:pt x="362265" y="1028384"/>
                </a:lnTo>
                <a:lnTo>
                  <a:pt x="361313" y="1019811"/>
                </a:lnTo>
                <a:lnTo>
                  <a:pt x="360996" y="1010921"/>
                </a:lnTo>
                <a:lnTo>
                  <a:pt x="360362" y="1002031"/>
                </a:lnTo>
                <a:lnTo>
                  <a:pt x="360362" y="992823"/>
                </a:lnTo>
                <a:lnTo>
                  <a:pt x="360679" y="975678"/>
                </a:lnTo>
                <a:lnTo>
                  <a:pt x="361948" y="958533"/>
                </a:lnTo>
                <a:lnTo>
                  <a:pt x="363533" y="941706"/>
                </a:lnTo>
                <a:lnTo>
                  <a:pt x="366071" y="924878"/>
                </a:lnTo>
                <a:lnTo>
                  <a:pt x="368925" y="908686"/>
                </a:lnTo>
                <a:lnTo>
                  <a:pt x="373048" y="892811"/>
                </a:lnTo>
                <a:lnTo>
                  <a:pt x="377171" y="876936"/>
                </a:lnTo>
                <a:lnTo>
                  <a:pt x="382245" y="861696"/>
                </a:lnTo>
                <a:lnTo>
                  <a:pt x="387953" y="847091"/>
                </a:lnTo>
                <a:lnTo>
                  <a:pt x="393979" y="832168"/>
                </a:lnTo>
                <a:lnTo>
                  <a:pt x="400956" y="818198"/>
                </a:lnTo>
                <a:lnTo>
                  <a:pt x="408568" y="804546"/>
                </a:lnTo>
                <a:lnTo>
                  <a:pt x="416179" y="791211"/>
                </a:lnTo>
                <a:lnTo>
                  <a:pt x="424425" y="778511"/>
                </a:lnTo>
                <a:lnTo>
                  <a:pt x="433305" y="766446"/>
                </a:lnTo>
                <a:lnTo>
                  <a:pt x="442819" y="754698"/>
                </a:lnTo>
                <a:lnTo>
                  <a:pt x="452650" y="743586"/>
                </a:lnTo>
                <a:lnTo>
                  <a:pt x="462482" y="732791"/>
                </a:lnTo>
                <a:lnTo>
                  <a:pt x="473264" y="722631"/>
                </a:lnTo>
                <a:lnTo>
                  <a:pt x="484047" y="713423"/>
                </a:lnTo>
                <a:lnTo>
                  <a:pt x="495464" y="704533"/>
                </a:lnTo>
                <a:lnTo>
                  <a:pt x="507516" y="696596"/>
                </a:lnTo>
                <a:lnTo>
                  <a:pt x="519567" y="688976"/>
                </a:lnTo>
                <a:lnTo>
                  <a:pt x="531936" y="682308"/>
                </a:lnTo>
                <a:lnTo>
                  <a:pt x="538278" y="679133"/>
                </a:lnTo>
                <a:lnTo>
                  <a:pt x="544938" y="676276"/>
                </a:lnTo>
                <a:lnTo>
                  <a:pt x="551281" y="673418"/>
                </a:lnTo>
                <a:lnTo>
                  <a:pt x="557941" y="670878"/>
                </a:lnTo>
                <a:lnTo>
                  <a:pt x="564284" y="668338"/>
                </a:lnTo>
                <a:lnTo>
                  <a:pt x="571261" y="666433"/>
                </a:lnTo>
                <a:lnTo>
                  <a:pt x="577921" y="664211"/>
                </a:lnTo>
                <a:lnTo>
                  <a:pt x="584898" y="662623"/>
                </a:lnTo>
                <a:lnTo>
                  <a:pt x="591875" y="661036"/>
                </a:lnTo>
                <a:lnTo>
                  <a:pt x="598535" y="659766"/>
                </a:lnTo>
                <a:lnTo>
                  <a:pt x="605830" y="658178"/>
                </a:lnTo>
                <a:lnTo>
                  <a:pt x="612490" y="657226"/>
                </a:lnTo>
                <a:lnTo>
                  <a:pt x="619784" y="656591"/>
                </a:lnTo>
                <a:lnTo>
                  <a:pt x="627078" y="655956"/>
                </a:lnTo>
                <a:lnTo>
                  <a:pt x="634055" y="655638"/>
                </a:lnTo>
                <a:close/>
                <a:moveTo>
                  <a:pt x="1604962" y="463550"/>
                </a:moveTo>
                <a:lnTo>
                  <a:pt x="1776412" y="463550"/>
                </a:lnTo>
                <a:lnTo>
                  <a:pt x="1776412" y="1252538"/>
                </a:lnTo>
                <a:lnTo>
                  <a:pt x="1604962" y="1252538"/>
                </a:lnTo>
                <a:lnTo>
                  <a:pt x="1604962" y="463550"/>
                </a:lnTo>
                <a:close/>
                <a:moveTo>
                  <a:pt x="0" y="0"/>
                </a:moveTo>
                <a:lnTo>
                  <a:pt x="2125663" y="0"/>
                </a:lnTo>
                <a:lnTo>
                  <a:pt x="2125663" y="171553"/>
                </a:lnTo>
                <a:lnTo>
                  <a:pt x="2039621" y="171553"/>
                </a:lnTo>
                <a:lnTo>
                  <a:pt x="2039621" y="1577975"/>
                </a:lnTo>
                <a:lnTo>
                  <a:pt x="1252220" y="1577975"/>
                </a:lnTo>
                <a:lnTo>
                  <a:pt x="1252220" y="1449310"/>
                </a:lnTo>
                <a:lnTo>
                  <a:pt x="1911033" y="1449310"/>
                </a:lnTo>
                <a:lnTo>
                  <a:pt x="1911033" y="171553"/>
                </a:lnTo>
                <a:lnTo>
                  <a:pt x="195263" y="171553"/>
                </a:lnTo>
                <a:lnTo>
                  <a:pt x="195263" y="1249164"/>
                </a:lnTo>
                <a:lnTo>
                  <a:pt x="66675" y="1249164"/>
                </a:lnTo>
                <a:lnTo>
                  <a:pt x="66675" y="171553"/>
                </a:lnTo>
                <a:lnTo>
                  <a:pt x="0" y="171553"/>
                </a:lnTo>
                <a:lnTo>
                  <a:pt x="0" y="0"/>
                </a:lnTo>
                <a:close/>
              </a:path>
            </a:pathLst>
          </a:custGeom>
          <a:solidFill>
            <a:schemeClr val="bg1"/>
          </a:solidFill>
          <a:ln>
            <a:noFill/>
          </a:ln>
          <a:effectLst>
            <a:outerShdw blurRad="50800" dist="38100" dir="2700000" algn="tl" rotWithShape="0">
              <a:prstClr val="black">
                <a:alpha val="40000"/>
              </a:prstClr>
            </a:outerShdw>
          </a:effectLst>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1C666E"/>
              </a:solidFill>
              <a:ea typeface="宋体" panose="02010600030101010101" pitchFamily="2" charset="-122"/>
            </a:endParaRPr>
          </a:p>
        </p:txBody>
      </p:sp>
      <p:sp>
        <p:nvSpPr>
          <p:cNvPr id="32" name="文本框 9"/>
          <p:cNvSpPr txBox="1"/>
          <p:nvPr/>
        </p:nvSpPr>
        <p:spPr>
          <a:xfrm>
            <a:off x="913011" y="202431"/>
            <a:ext cx="1368152" cy="346249"/>
          </a:xfrm>
          <a:prstGeom prst="rect">
            <a:avLst/>
          </a:prstGeom>
          <a:noFill/>
        </p:spPr>
        <p:txBody>
          <a:bodyPr wrap="square" lIns="68580" tIns="34290" rIns="68580" bIns="34290" rtlCol="0">
            <a:spAutoFit/>
          </a:bodyPr>
          <a:lstStyle/>
          <a:p>
            <a:pPr marL="0" lvl="1"/>
            <a:r>
              <a:rPr lang="zh-CN" altLang="en-US" dirty="0" smtClean="0">
                <a:solidFill>
                  <a:srgbClr val="2F5EB0"/>
                </a:solidFill>
                <a:latin typeface="微软雅黑" pitchFamily="34" charset="-122"/>
                <a:ea typeface="微软雅黑" pitchFamily="34" charset="-122"/>
              </a:rPr>
              <a:t>工作进度</a:t>
            </a:r>
            <a:endParaRPr lang="zh-CN" altLang="en-US" dirty="0">
              <a:solidFill>
                <a:srgbClr val="2F5EB0"/>
              </a:solidFill>
              <a:latin typeface="微软雅黑" pitchFamily="34" charset="-122"/>
              <a:ea typeface="微软雅黑" pitchFamily="34" charset="-122"/>
            </a:endParaRPr>
          </a:p>
        </p:txBody>
      </p:sp>
      <p:sp>
        <p:nvSpPr>
          <p:cNvPr id="14" name="椭圆 13"/>
          <p:cNvSpPr/>
          <p:nvPr/>
        </p:nvSpPr>
        <p:spPr>
          <a:xfrm>
            <a:off x="2305048" y="1643853"/>
            <a:ext cx="1368152" cy="1368152"/>
          </a:xfrm>
          <a:prstGeom prst="ellipse">
            <a:avLst/>
          </a:prstGeom>
          <a:noFill/>
          <a:ln w="190500">
            <a:solidFill>
              <a:schemeClr val="bg1">
                <a:lumMod val="75000"/>
                <a:alpha val="50196"/>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3CCCC7"/>
              </a:solidFill>
              <a:latin typeface="方正兰亭黑简体" panose="02000000000000000000" pitchFamily="2" charset="-122"/>
              <a:ea typeface="方正兰亭黑简体" panose="02000000000000000000" pitchFamily="2" charset="-122"/>
            </a:endParaRPr>
          </a:p>
        </p:txBody>
      </p:sp>
      <p:sp>
        <p:nvSpPr>
          <p:cNvPr id="15" name="弧形 14"/>
          <p:cNvSpPr/>
          <p:nvPr/>
        </p:nvSpPr>
        <p:spPr>
          <a:xfrm>
            <a:off x="2305048" y="1643853"/>
            <a:ext cx="1368152" cy="1368152"/>
          </a:xfrm>
          <a:prstGeom prst="arc">
            <a:avLst>
              <a:gd name="adj1" fmla="val 12287900"/>
              <a:gd name="adj2" fmla="val 1569112"/>
            </a:avLst>
          </a:prstGeom>
          <a:ln w="190500">
            <a:solidFill>
              <a:srgbClr val="2F5EB0"/>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solidFill>
                <a:srgbClr val="3CCCC7"/>
              </a:solidFill>
              <a:latin typeface="方正兰亭黑简体" panose="02000000000000000000" pitchFamily="2" charset="-122"/>
              <a:ea typeface="方正兰亭黑简体" panose="02000000000000000000" pitchFamily="2" charset="-122"/>
            </a:endParaRPr>
          </a:p>
        </p:txBody>
      </p:sp>
      <p:sp>
        <p:nvSpPr>
          <p:cNvPr id="16" name="文本框 9"/>
          <p:cNvSpPr txBox="1"/>
          <p:nvPr/>
        </p:nvSpPr>
        <p:spPr>
          <a:xfrm>
            <a:off x="2569195" y="2219917"/>
            <a:ext cx="1008112" cy="377026"/>
          </a:xfrm>
          <a:prstGeom prst="rect">
            <a:avLst/>
          </a:prstGeom>
          <a:noFill/>
        </p:spPr>
        <p:txBody>
          <a:bodyPr wrap="square" lIns="68580" tIns="34290" rIns="68580" bIns="34290" rtlCol="0">
            <a:spAutoFit/>
          </a:bodyPr>
          <a:lstStyle/>
          <a:p>
            <a:pPr marL="0" lvl="1" algn="ctr"/>
            <a:r>
              <a:rPr lang="en-US" altLang="zh-CN" sz="2000" dirty="0" smtClean="0">
                <a:solidFill>
                  <a:srgbClr val="2F5EB0"/>
                </a:solidFill>
                <a:latin typeface="方正兰亭黑简体" panose="02000000000000000000" pitchFamily="2" charset="-122"/>
                <a:ea typeface="方正兰亭黑简体" panose="02000000000000000000" pitchFamily="2" charset="-122"/>
              </a:rPr>
              <a:t>50%</a:t>
            </a:r>
            <a:endParaRPr lang="zh-CN" altLang="en-US" sz="2000" dirty="0">
              <a:solidFill>
                <a:srgbClr val="2F5EB0"/>
              </a:solidFill>
              <a:latin typeface="方正兰亭黑简体" panose="02000000000000000000" pitchFamily="2" charset="-122"/>
              <a:ea typeface="方正兰亭黑简体" panose="02000000000000000000" pitchFamily="2" charset="-122"/>
            </a:endParaRPr>
          </a:p>
        </p:txBody>
      </p:sp>
      <p:sp>
        <p:nvSpPr>
          <p:cNvPr id="17" name="椭圆 16"/>
          <p:cNvSpPr/>
          <p:nvPr/>
        </p:nvSpPr>
        <p:spPr>
          <a:xfrm>
            <a:off x="2137147" y="3012005"/>
            <a:ext cx="167901" cy="167901"/>
          </a:xfrm>
          <a:prstGeom prst="ellipse">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椭圆 17"/>
          <p:cNvSpPr/>
          <p:nvPr/>
        </p:nvSpPr>
        <p:spPr>
          <a:xfrm>
            <a:off x="1777107" y="2723974"/>
            <a:ext cx="288032" cy="288032"/>
          </a:xfrm>
          <a:prstGeom prst="ellipse">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9" name="组合 18"/>
          <p:cNvGrpSpPr/>
          <p:nvPr/>
        </p:nvGrpSpPr>
        <p:grpSpPr>
          <a:xfrm>
            <a:off x="3865339" y="1484784"/>
            <a:ext cx="663125" cy="663125"/>
            <a:chOff x="8125599" y="1434035"/>
            <a:chExt cx="2036802" cy="2036802"/>
          </a:xfrm>
        </p:grpSpPr>
        <p:sp>
          <p:nvSpPr>
            <p:cNvPr id="20" name="椭圆 19"/>
            <p:cNvSpPr/>
            <p:nvPr/>
          </p:nvSpPr>
          <p:spPr>
            <a:xfrm>
              <a:off x="8125599" y="1434035"/>
              <a:ext cx="2036802" cy="2036802"/>
            </a:xfrm>
            <a:prstGeom prst="ellipse">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21" name="Freeform 261"/>
            <p:cNvSpPr>
              <a:spLocks/>
            </p:cNvSpPr>
            <p:nvPr/>
          </p:nvSpPr>
          <p:spPr bwMode="auto">
            <a:xfrm>
              <a:off x="8628544" y="1966960"/>
              <a:ext cx="1000932" cy="1000932"/>
            </a:xfrm>
            <a:custGeom>
              <a:avLst/>
              <a:gdLst>
                <a:gd name="T0" fmla="*/ 84 w 86"/>
                <a:gd name="T1" fmla="*/ 13 h 86"/>
                <a:gd name="T2" fmla="*/ 74 w 86"/>
                <a:gd name="T3" fmla="*/ 1 h 86"/>
                <a:gd name="T4" fmla="*/ 72 w 86"/>
                <a:gd name="T5" fmla="*/ 1 h 86"/>
                <a:gd name="T6" fmla="*/ 71 w 86"/>
                <a:gd name="T7" fmla="*/ 1 h 86"/>
                <a:gd name="T8" fmla="*/ 69 w 86"/>
                <a:gd name="T9" fmla="*/ 4 h 86"/>
                <a:gd name="T10" fmla="*/ 69 w 86"/>
                <a:gd name="T11" fmla="*/ 10 h 86"/>
                <a:gd name="T12" fmla="*/ 59 w 86"/>
                <a:gd name="T13" fmla="*/ 10 h 86"/>
                <a:gd name="T14" fmla="*/ 59 w 86"/>
                <a:gd name="T15" fmla="*/ 1 h 86"/>
                <a:gd name="T16" fmla="*/ 58 w 86"/>
                <a:gd name="T17" fmla="*/ 0 h 86"/>
                <a:gd name="T18" fmla="*/ 46 w 86"/>
                <a:gd name="T19" fmla="*/ 0 h 86"/>
                <a:gd name="T20" fmla="*/ 45 w 86"/>
                <a:gd name="T21" fmla="*/ 1 h 86"/>
                <a:gd name="T22" fmla="*/ 45 w 86"/>
                <a:gd name="T23" fmla="*/ 10 h 86"/>
                <a:gd name="T24" fmla="*/ 44 w 86"/>
                <a:gd name="T25" fmla="*/ 13 h 86"/>
                <a:gd name="T26" fmla="*/ 44 w 86"/>
                <a:gd name="T27" fmla="*/ 21 h 86"/>
                <a:gd name="T28" fmla="*/ 45 w 86"/>
                <a:gd name="T29" fmla="*/ 24 h 86"/>
                <a:gd name="T30" fmla="*/ 45 w 86"/>
                <a:gd name="T31" fmla="*/ 27 h 86"/>
                <a:gd name="T32" fmla="*/ 37 w 86"/>
                <a:gd name="T33" fmla="*/ 27 h 86"/>
                <a:gd name="T34" fmla="*/ 37 w 86"/>
                <a:gd name="T35" fmla="*/ 21 h 86"/>
                <a:gd name="T36" fmla="*/ 34 w 86"/>
                <a:gd name="T37" fmla="*/ 18 h 86"/>
                <a:gd name="T38" fmla="*/ 32 w 86"/>
                <a:gd name="T39" fmla="*/ 18 h 86"/>
                <a:gd name="T40" fmla="*/ 29 w 86"/>
                <a:gd name="T41" fmla="*/ 18 h 86"/>
                <a:gd name="T42" fmla="*/ 3 w 86"/>
                <a:gd name="T43" fmla="*/ 30 h 86"/>
                <a:gd name="T44" fmla="*/ 0 w 86"/>
                <a:gd name="T45" fmla="*/ 34 h 86"/>
                <a:gd name="T46" fmla="*/ 3 w 86"/>
                <a:gd name="T47" fmla="*/ 38 h 86"/>
                <a:gd name="T48" fmla="*/ 29 w 86"/>
                <a:gd name="T49" fmla="*/ 50 h 86"/>
                <a:gd name="T50" fmla="*/ 31 w 86"/>
                <a:gd name="T51" fmla="*/ 51 h 86"/>
                <a:gd name="T52" fmla="*/ 34 w 86"/>
                <a:gd name="T53" fmla="*/ 50 h 86"/>
                <a:gd name="T54" fmla="*/ 37 w 86"/>
                <a:gd name="T55" fmla="*/ 47 h 86"/>
                <a:gd name="T56" fmla="*/ 37 w 86"/>
                <a:gd name="T57" fmla="*/ 42 h 86"/>
                <a:gd name="T58" fmla="*/ 45 w 86"/>
                <a:gd name="T59" fmla="*/ 42 h 86"/>
                <a:gd name="T60" fmla="*/ 45 w 86"/>
                <a:gd name="T61" fmla="*/ 85 h 86"/>
                <a:gd name="T62" fmla="*/ 46 w 86"/>
                <a:gd name="T63" fmla="*/ 86 h 86"/>
                <a:gd name="T64" fmla="*/ 58 w 86"/>
                <a:gd name="T65" fmla="*/ 86 h 86"/>
                <a:gd name="T66" fmla="*/ 59 w 86"/>
                <a:gd name="T67" fmla="*/ 85 h 86"/>
                <a:gd name="T68" fmla="*/ 59 w 86"/>
                <a:gd name="T69" fmla="*/ 41 h 86"/>
                <a:gd name="T70" fmla="*/ 62 w 86"/>
                <a:gd name="T71" fmla="*/ 38 h 86"/>
                <a:gd name="T72" fmla="*/ 62 w 86"/>
                <a:gd name="T73" fmla="*/ 30 h 86"/>
                <a:gd name="T74" fmla="*/ 59 w 86"/>
                <a:gd name="T75" fmla="*/ 27 h 86"/>
                <a:gd name="T76" fmla="*/ 59 w 86"/>
                <a:gd name="T77" fmla="*/ 25 h 86"/>
                <a:gd name="T78" fmla="*/ 69 w 86"/>
                <a:gd name="T79" fmla="*/ 25 h 86"/>
                <a:gd name="T80" fmla="*/ 69 w 86"/>
                <a:gd name="T81" fmla="*/ 30 h 86"/>
                <a:gd name="T82" fmla="*/ 71 w 86"/>
                <a:gd name="T83" fmla="*/ 33 h 86"/>
                <a:gd name="T84" fmla="*/ 73 w 86"/>
                <a:gd name="T85" fmla="*/ 34 h 86"/>
                <a:gd name="T86" fmla="*/ 74 w 86"/>
                <a:gd name="T87" fmla="*/ 33 h 86"/>
                <a:gd name="T88" fmla="*/ 84 w 86"/>
                <a:gd name="T89" fmla="*/ 21 h 86"/>
                <a:gd name="T90" fmla="*/ 86 w 86"/>
                <a:gd name="T91" fmla="*/ 17 h 86"/>
                <a:gd name="T92" fmla="*/ 84 w 86"/>
                <a:gd name="T93" fmla="*/ 13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86" h="86">
                  <a:moveTo>
                    <a:pt x="84" y="13"/>
                  </a:moveTo>
                  <a:cubicBezTo>
                    <a:pt x="74" y="1"/>
                    <a:pt x="74" y="1"/>
                    <a:pt x="74" y="1"/>
                  </a:cubicBezTo>
                  <a:cubicBezTo>
                    <a:pt x="73" y="1"/>
                    <a:pt x="73" y="1"/>
                    <a:pt x="72" y="1"/>
                  </a:cubicBezTo>
                  <a:cubicBezTo>
                    <a:pt x="72" y="1"/>
                    <a:pt x="71" y="1"/>
                    <a:pt x="71" y="1"/>
                  </a:cubicBezTo>
                  <a:cubicBezTo>
                    <a:pt x="70" y="2"/>
                    <a:pt x="69" y="3"/>
                    <a:pt x="69" y="4"/>
                  </a:cubicBezTo>
                  <a:cubicBezTo>
                    <a:pt x="69" y="10"/>
                    <a:pt x="69" y="10"/>
                    <a:pt x="69" y="10"/>
                  </a:cubicBezTo>
                  <a:cubicBezTo>
                    <a:pt x="59" y="10"/>
                    <a:pt x="59" y="10"/>
                    <a:pt x="59" y="10"/>
                  </a:cubicBezTo>
                  <a:cubicBezTo>
                    <a:pt x="59" y="1"/>
                    <a:pt x="59" y="1"/>
                    <a:pt x="59" y="1"/>
                  </a:cubicBezTo>
                  <a:cubicBezTo>
                    <a:pt x="59" y="1"/>
                    <a:pt x="59" y="0"/>
                    <a:pt x="58" y="0"/>
                  </a:cubicBezTo>
                  <a:cubicBezTo>
                    <a:pt x="46" y="0"/>
                    <a:pt x="46" y="0"/>
                    <a:pt x="46" y="0"/>
                  </a:cubicBezTo>
                  <a:cubicBezTo>
                    <a:pt x="45" y="0"/>
                    <a:pt x="45" y="1"/>
                    <a:pt x="45" y="1"/>
                  </a:cubicBezTo>
                  <a:cubicBezTo>
                    <a:pt x="45" y="10"/>
                    <a:pt x="45" y="10"/>
                    <a:pt x="45" y="10"/>
                  </a:cubicBezTo>
                  <a:cubicBezTo>
                    <a:pt x="44" y="11"/>
                    <a:pt x="44" y="12"/>
                    <a:pt x="44" y="13"/>
                  </a:cubicBezTo>
                  <a:cubicBezTo>
                    <a:pt x="44" y="21"/>
                    <a:pt x="44" y="21"/>
                    <a:pt x="44" y="21"/>
                  </a:cubicBezTo>
                  <a:cubicBezTo>
                    <a:pt x="44" y="22"/>
                    <a:pt x="44" y="23"/>
                    <a:pt x="45" y="24"/>
                  </a:cubicBezTo>
                  <a:cubicBezTo>
                    <a:pt x="45" y="27"/>
                    <a:pt x="45" y="27"/>
                    <a:pt x="45" y="27"/>
                  </a:cubicBezTo>
                  <a:cubicBezTo>
                    <a:pt x="37" y="27"/>
                    <a:pt x="37" y="27"/>
                    <a:pt x="37" y="27"/>
                  </a:cubicBezTo>
                  <a:cubicBezTo>
                    <a:pt x="37" y="21"/>
                    <a:pt x="37" y="21"/>
                    <a:pt x="37" y="21"/>
                  </a:cubicBezTo>
                  <a:cubicBezTo>
                    <a:pt x="37" y="20"/>
                    <a:pt x="36" y="19"/>
                    <a:pt x="34" y="18"/>
                  </a:cubicBezTo>
                  <a:cubicBezTo>
                    <a:pt x="34" y="18"/>
                    <a:pt x="33" y="18"/>
                    <a:pt x="32" y="18"/>
                  </a:cubicBezTo>
                  <a:cubicBezTo>
                    <a:pt x="31" y="18"/>
                    <a:pt x="30" y="18"/>
                    <a:pt x="29" y="18"/>
                  </a:cubicBezTo>
                  <a:cubicBezTo>
                    <a:pt x="3" y="30"/>
                    <a:pt x="3" y="30"/>
                    <a:pt x="3" y="30"/>
                  </a:cubicBezTo>
                  <a:cubicBezTo>
                    <a:pt x="1" y="31"/>
                    <a:pt x="0" y="33"/>
                    <a:pt x="0" y="34"/>
                  </a:cubicBezTo>
                  <a:cubicBezTo>
                    <a:pt x="0" y="36"/>
                    <a:pt x="1" y="38"/>
                    <a:pt x="3" y="38"/>
                  </a:cubicBezTo>
                  <a:cubicBezTo>
                    <a:pt x="29" y="50"/>
                    <a:pt x="29" y="50"/>
                    <a:pt x="29" y="50"/>
                  </a:cubicBezTo>
                  <a:cubicBezTo>
                    <a:pt x="29" y="51"/>
                    <a:pt x="30" y="51"/>
                    <a:pt x="31" y="51"/>
                  </a:cubicBezTo>
                  <a:cubicBezTo>
                    <a:pt x="32" y="51"/>
                    <a:pt x="33" y="51"/>
                    <a:pt x="34" y="50"/>
                  </a:cubicBezTo>
                  <a:cubicBezTo>
                    <a:pt x="36" y="50"/>
                    <a:pt x="37" y="48"/>
                    <a:pt x="37" y="47"/>
                  </a:cubicBezTo>
                  <a:cubicBezTo>
                    <a:pt x="37" y="42"/>
                    <a:pt x="37" y="42"/>
                    <a:pt x="37" y="42"/>
                  </a:cubicBezTo>
                  <a:cubicBezTo>
                    <a:pt x="45" y="42"/>
                    <a:pt x="45" y="42"/>
                    <a:pt x="45" y="42"/>
                  </a:cubicBezTo>
                  <a:cubicBezTo>
                    <a:pt x="45" y="85"/>
                    <a:pt x="45" y="85"/>
                    <a:pt x="45" y="85"/>
                  </a:cubicBezTo>
                  <a:cubicBezTo>
                    <a:pt x="45" y="86"/>
                    <a:pt x="45" y="86"/>
                    <a:pt x="46" y="86"/>
                  </a:cubicBezTo>
                  <a:cubicBezTo>
                    <a:pt x="58" y="86"/>
                    <a:pt x="58" y="86"/>
                    <a:pt x="58" y="86"/>
                  </a:cubicBezTo>
                  <a:cubicBezTo>
                    <a:pt x="59" y="86"/>
                    <a:pt x="59" y="86"/>
                    <a:pt x="59" y="85"/>
                  </a:cubicBezTo>
                  <a:cubicBezTo>
                    <a:pt x="59" y="41"/>
                    <a:pt x="59" y="41"/>
                    <a:pt x="59" y="41"/>
                  </a:cubicBezTo>
                  <a:cubicBezTo>
                    <a:pt x="61" y="41"/>
                    <a:pt x="62" y="40"/>
                    <a:pt x="62" y="38"/>
                  </a:cubicBezTo>
                  <a:cubicBezTo>
                    <a:pt x="62" y="30"/>
                    <a:pt x="62" y="30"/>
                    <a:pt x="62" y="30"/>
                  </a:cubicBezTo>
                  <a:cubicBezTo>
                    <a:pt x="62" y="29"/>
                    <a:pt x="61" y="28"/>
                    <a:pt x="59" y="27"/>
                  </a:cubicBezTo>
                  <a:cubicBezTo>
                    <a:pt x="59" y="25"/>
                    <a:pt x="59" y="25"/>
                    <a:pt x="59" y="25"/>
                  </a:cubicBezTo>
                  <a:cubicBezTo>
                    <a:pt x="69" y="25"/>
                    <a:pt x="69" y="25"/>
                    <a:pt x="69" y="25"/>
                  </a:cubicBezTo>
                  <a:cubicBezTo>
                    <a:pt x="69" y="30"/>
                    <a:pt x="69" y="30"/>
                    <a:pt x="69" y="30"/>
                  </a:cubicBezTo>
                  <a:cubicBezTo>
                    <a:pt x="69" y="31"/>
                    <a:pt x="70" y="33"/>
                    <a:pt x="71" y="33"/>
                  </a:cubicBezTo>
                  <a:cubicBezTo>
                    <a:pt x="71" y="34"/>
                    <a:pt x="72" y="34"/>
                    <a:pt x="73" y="34"/>
                  </a:cubicBezTo>
                  <a:cubicBezTo>
                    <a:pt x="73" y="34"/>
                    <a:pt x="74" y="34"/>
                    <a:pt x="74" y="33"/>
                  </a:cubicBezTo>
                  <a:cubicBezTo>
                    <a:pt x="84" y="21"/>
                    <a:pt x="84" y="21"/>
                    <a:pt x="84" y="21"/>
                  </a:cubicBezTo>
                  <a:cubicBezTo>
                    <a:pt x="85" y="21"/>
                    <a:pt x="86" y="19"/>
                    <a:pt x="86" y="17"/>
                  </a:cubicBezTo>
                  <a:cubicBezTo>
                    <a:pt x="86" y="16"/>
                    <a:pt x="85" y="14"/>
                    <a:pt x="84" y="13"/>
                  </a:cubicBezTo>
                  <a:close/>
                </a:path>
              </a:pathLst>
            </a:custGeom>
            <a:solidFill>
              <a:schemeClr val="bg1">
                <a:lumMod val="95000"/>
              </a:schemeClr>
            </a:solidFill>
            <a:ln>
              <a:noFill/>
            </a:ln>
            <a:effectLst>
              <a:outerShdw blurRad="50800" dist="38100" dir="2700000" algn="tl" rotWithShape="0">
                <a:prstClr val="black">
                  <a:alpha val="40000"/>
                </a:prstClr>
              </a:outerShdw>
            </a:effectLst>
            <a:extLst/>
          </p:spPr>
          <p:txBody>
            <a:bodyPr vert="horz" wrap="square" lIns="91440" tIns="45720" rIns="91440" bIns="45720" numCol="1" anchor="t" anchorCtr="0" compatLnSpc="1">
              <a:prstTxWarp prst="textNoShape">
                <a:avLst/>
              </a:prstTxWarp>
            </a:bodyPr>
            <a:lstStyle/>
            <a:p>
              <a:endParaRPr lang="zh-CN" altLang="en-US">
                <a:solidFill>
                  <a:schemeClr val="tx1">
                    <a:lumMod val="65000"/>
                    <a:lumOff val="35000"/>
                  </a:schemeClr>
                </a:solidFill>
              </a:endParaRPr>
            </a:p>
          </p:txBody>
        </p:sp>
      </p:grpSp>
      <p:sp>
        <p:nvSpPr>
          <p:cNvPr id="22" name="矩形 21"/>
          <p:cNvSpPr/>
          <p:nvPr/>
        </p:nvSpPr>
        <p:spPr>
          <a:xfrm>
            <a:off x="3865339" y="2233308"/>
            <a:ext cx="1569642" cy="369324"/>
          </a:xfrm>
          <a:prstGeom prst="rect">
            <a:avLst/>
          </a:prstGeom>
        </p:spPr>
        <p:txBody>
          <a:bodyPr wrap="none" lIns="91431" tIns="45716" rIns="91431" bIns="45716">
            <a:spAutoFit/>
          </a:bodyPr>
          <a:lstStyle/>
          <a:p>
            <a:pPr>
              <a:spcBef>
                <a:spcPct val="0"/>
              </a:spcBef>
              <a:buFont typeface="Arial" charset="0"/>
              <a:buNone/>
            </a:pPr>
            <a:r>
              <a:rPr lang="zh-CN" altLang="en-US" b="1" dirty="0" smtClean="0">
                <a:solidFill>
                  <a:srgbClr val="2F5EB0"/>
                </a:solidFill>
                <a:latin typeface="微软雅黑" panose="020B0503020204020204" pitchFamily="34" charset="-122"/>
                <a:ea typeface="微软雅黑" panose="020B0503020204020204" pitchFamily="34" charset="-122"/>
                <a:cs typeface="Arial" panose="020B0604020202020204" pitchFamily="34" charset="0"/>
              </a:rPr>
              <a:t>点击输入标题</a:t>
            </a:r>
            <a:endParaRPr lang="zh-CN" altLang="en-US" b="1" dirty="0">
              <a:solidFill>
                <a:srgbClr val="2F5EB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23" name="矩形 47"/>
          <p:cNvSpPr>
            <a:spLocks noChangeArrowheads="1"/>
          </p:cNvSpPr>
          <p:nvPr/>
        </p:nvSpPr>
        <p:spPr bwMode="auto">
          <a:xfrm>
            <a:off x="3793331" y="2583506"/>
            <a:ext cx="2160240" cy="932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30000"/>
              </a:lnSpc>
              <a:spcBef>
                <a:spcPct val="0"/>
              </a:spcBef>
              <a:buNone/>
            </a:pPr>
            <a:r>
              <a:rPr lang="zh-CN" altLang="en-US" sz="1400" dirty="0">
                <a:solidFill>
                  <a:schemeClr val="tx1">
                    <a:lumMod val="50000"/>
                    <a:lumOff val="50000"/>
                  </a:schemeClr>
                </a:solidFill>
                <a:sym typeface="微软雅黑" pitchFamily="34" charset="-122"/>
              </a:rPr>
              <a:t>在此录入上述图表的描述说明，在此录入上述图表的描述</a:t>
            </a:r>
            <a:r>
              <a:rPr lang="zh-CN" altLang="en-US" sz="1400" dirty="0" smtClean="0">
                <a:solidFill>
                  <a:schemeClr val="tx1">
                    <a:lumMod val="50000"/>
                    <a:lumOff val="50000"/>
                  </a:schemeClr>
                </a:solidFill>
                <a:sym typeface="微软雅黑" pitchFamily="34" charset="-122"/>
              </a:rPr>
              <a:t>说明。</a:t>
            </a:r>
            <a:endParaRPr lang="zh-CN" altLang="en-US" sz="1400" dirty="0">
              <a:solidFill>
                <a:schemeClr val="tx1">
                  <a:lumMod val="50000"/>
                  <a:lumOff val="50000"/>
                </a:schemeClr>
              </a:solidFill>
              <a:sym typeface="微软雅黑" pitchFamily="34" charset="-122"/>
            </a:endParaRPr>
          </a:p>
        </p:txBody>
      </p:sp>
      <p:sp>
        <p:nvSpPr>
          <p:cNvPr id="24" name="椭圆 23"/>
          <p:cNvSpPr/>
          <p:nvPr/>
        </p:nvSpPr>
        <p:spPr>
          <a:xfrm>
            <a:off x="6985568" y="1658906"/>
            <a:ext cx="1368152" cy="1368152"/>
          </a:xfrm>
          <a:prstGeom prst="ellipse">
            <a:avLst/>
          </a:prstGeom>
          <a:noFill/>
          <a:ln w="190500">
            <a:solidFill>
              <a:schemeClr val="bg1">
                <a:lumMod val="75000"/>
                <a:alpha val="50196"/>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3CCCC7"/>
              </a:solidFill>
              <a:latin typeface="方正兰亭黑简体" panose="02000000000000000000" pitchFamily="2" charset="-122"/>
              <a:ea typeface="方正兰亭黑简体" panose="02000000000000000000" pitchFamily="2" charset="-122"/>
            </a:endParaRPr>
          </a:p>
        </p:txBody>
      </p:sp>
      <p:sp>
        <p:nvSpPr>
          <p:cNvPr id="25" name="弧形 24"/>
          <p:cNvSpPr/>
          <p:nvPr/>
        </p:nvSpPr>
        <p:spPr>
          <a:xfrm>
            <a:off x="6985568" y="1658906"/>
            <a:ext cx="1368152" cy="1368152"/>
          </a:xfrm>
          <a:prstGeom prst="arc">
            <a:avLst>
              <a:gd name="adj1" fmla="val 14818203"/>
              <a:gd name="adj2" fmla="val 1569112"/>
            </a:avLst>
          </a:prstGeom>
          <a:ln w="190500">
            <a:solidFill>
              <a:srgbClr val="2F5EB0"/>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solidFill>
                <a:srgbClr val="3CCCC7"/>
              </a:solidFill>
              <a:latin typeface="方正兰亭黑简体" panose="02000000000000000000" pitchFamily="2" charset="-122"/>
              <a:ea typeface="方正兰亭黑简体" panose="02000000000000000000" pitchFamily="2" charset="-122"/>
            </a:endParaRPr>
          </a:p>
        </p:txBody>
      </p:sp>
      <p:sp>
        <p:nvSpPr>
          <p:cNvPr id="26" name="文本框 9"/>
          <p:cNvSpPr txBox="1"/>
          <p:nvPr/>
        </p:nvSpPr>
        <p:spPr>
          <a:xfrm>
            <a:off x="7177707" y="2234970"/>
            <a:ext cx="1008112" cy="377026"/>
          </a:xfrm>
          <a:prstGeom prst="rect">
            <a:avLst/>
          </a:prstGeom>
          <a:noFill/>
        </p:spPr>
        <p:txBody>
          <a:bodyPr wrap="square" lIns="68580" tIns="34290" rIns="68580" bIns="34290" rtlCol="0">
            <a:spAutoFit/>
          </a:bodyPr>
          <a:lstStyle/>
          <a:p>
            <a:pPr marL="0" lvl="1" algn="ctr"/>
            <a:r>
              <a:rPr lang="en-US" altLang="zh-CN" sz="2000" dirty="0" smtClean="0">
                <a:solidFill>
                  <a:srgbClr val="2F5EB0"/>
                </a:solidFill>
                <a:latin typeface="方正兰亭黑简体" panose="02000000000000000000" pitchFamily="2" charset="-122"/>
                <a:ea typeface="方正兰亭黑简体" panose="02000000000000000000" pitchFamily="2" charset="-122"/>
              </a:rPr>
              <a:t>40%</a:t>
            </a:r>
            <a:endParaRPr lang="zh-CN" altLang="en-US" sz="2000" dirty="0">
              <a:solidFill>
                <a:srgbClr val="2F5EB0"/>
              </a:solidFill>
              <a:latin typeface="方正兰亭黑简体" panose="02000000000000000000" pitchFamily="2" charset="-122"/>
              <a:ea typeface="方正兰亭黑简体" panose="02000000000000000000" pitchFamily="2" charset="-122"/>
            </a:endParaRPr>
          </a:p>
        </p:txBody>
      </p:sp>
      <p:sp>
        <p:nvSpPr>
          <p:cNvPr id="33" name="椭圆 32"/>
          <p:cNvSpPr/>
          <p:nvPr/>
        </p:nvSpPr>
        <p:spPr>
          <a:xfrm>
            <a:off x="6817667" y="3027058"/>
            <a:ext cx="167901" cy="167901"/>
          </a:xfrm>
          <a:prstGeom prst="ellipse">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椭圆 33"/>
          <p:cNvSpPr/>
          <p:nvPr/>
        </p:nvSpPr>
        <p:spPr>
          <a:xfrm>
            <a:off x="6457627" y="2739027"/>
            <a:ext cx="288032" cy="288032"/>
          </a:xfrm>
          <a:prstGeom prst="ellipse">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Freeform 261"/>
          <p:cNvSpPr>
            <a:spLocks/>
          </p:cNvSpPr>
          <p:nvPr/>
        </p:nvSpPr>
        <p:spPr bwMode="auto">
          <a:xfrm>
            <a:off x="8709603" y="1673342"/>
            <a:ext cx="325875" cy="325875"/>
          </a:xfrm>
          <a:custGeom>
            <a:avLst/>
            <a:gdLst>
              <a:gd name="T0" fmla="*/ 84 w 86"/>
              <a:gd name="T1" fmla="*/ 13 h 86"/>
              <a:gd name="T2" fmla="*/ 74 w 86"/>
              <a:gd name="T3" fmla="*/ 1 h 86"/>
              <a:gd name="T4" fmla="*/ 72 w 86"/>
              <a:gd name="T5" fmla="*/ 1 h 86"/>
              <a:gd name="T6" fmla="*/ 71 w 86"/>
              <a:gd name="T7" fmla="*/ 1 h 86"/>
              <a:gd name="T8" fmla="*/ 69 w 86"/>
              <a:gd name="T9" fmla="*/ 4 h 86"/>
              <a:gd name="T10" fmla="*/ 69 w 86"/>
              <a:gd name="T11" fmla="*/ 10 h 86"/>
              <a:gd name="T12" fmla="*/ 59 w 86"/>
              <a:gd name="T13" fmla="*/ 10 h 86"/>
              <a:gd name="T14" fmla="*/ 59 w 86"/>
              <a:gd name="T15" fmla="*/ 1 h 86"/>
              <a:gd name="T16" fmla="*/ 58 w 86"/>
              <a:gd name="T17" fmla="*/ 0 h 86"/>
              <a:gd name="T18" fmla="*/ 46 w 86"/>
              <a:gd name="T19" fmla="*/ 0 h 86"/>
              <a:gd name="T20" fmla="*/ 45 w 86"/>
              <a:gd name="T21" fmla="*/ 1 h 86"/>
              <a:gd name="T22" fmla="*/ 45 w 86"/>
              <a:gd name="T23" fmla="*/ 10 h 86"/>
              <a:gd name="T24" fmla="*/ 44 w 86"/>
              <a:gd name="T25" fmla="*/ 13 h 86"/>
              <a:gd name="T26" fmla="*/ 44 w 86"/>
              <a:gd name="T27" fmla="*/ 21 h 86"/>
              <a:gd name="T28" fmla="*/ 45 w 86"/>
              <a:gd name="T29" fmla="*/ 24 h 86"/>
              <a:gd name="T30" fmla="*/ 45 w 86"/>
              <a:gd name="T31" fmla="*/ 27 h 86"/>
              <a:gd name="T32" fmla="*/ 37 w 86"/>
              <a:gd name="T33" fmla="*/ 27 h 86"/>
              <a:gd name="T34" fmla="*/ 37 w 86"/>
              <a:gd name="T35" fmla="*/ 21 h 86"/>
              <a:gd name="T36" fmla="*/ 34 w 86"/>
              <a:gd name="T37" fmla="*/ 18 h 86"/>
              <a:gd name="T38" fmla="*/ 32 w 86"/>
              <a:gd name="T39" fmla="*/ 18 h 86"/>
              <a:gd name="T40" fmla="*/ 29 w 86"/>
              <a:gd name="T41" fmla="*/ 18 h 86"/>
              <a:gd name="T42" fmla="*/ 3 w 86"/>
              <a:gd name="T43" fmla="*/ 30 h 86"/>
              <a:gd name="T44" fmla="*/ 0 w 86"/>
              <a:gd name="T45" fmla="*/ 34 h 86"/>
              <a:gd name="T46" fmla="*/ 3 w 86"/>
              <a:gd name="T47" fmla="*/ 38 h 86"/>
              <a:gd name="T48" fmla="*/ 29 w 86"/>
              <a:gd name="T49" fmla="*/ 50 h 86"/>
              <a:gd name="T50" fmla="*/ 31 w 86"/>
              <a:gd name="T51" fmla="*/ 51 h 86"/>
              <a:gd name="T52" fmla="*/ 34 w 86"/>
              <a:gd name="T53" fmla="*/ 50 h 86"/>
              <a:gd name="T54" fmla="*/ 37 w 86"/>
              <a:gd name="T55" fmla="*/ 47 h 86"/>
              <a:gd name="T56" fmla="*/ 37 w 86"/>
              <a:gd name="T57" fmla="*/ 42 h 86"/>
              <a:gd name="T58" fmla="*/ 45 w 86"/>
              <a:gd name="T59" fmla="*/ 42 h 86"/>
              <a:gd name="T60" fmla="*/ 45 w 86"/>
              <a:gd name="T61" fmla="*/ 85 h 86"/>
              <a:gd name="T62" fmla="*/ 46 w 86"/>
              <a:gd name="T63" fmla="*/ 86 h 86"/>
              <a:gd name="T64" fmla="*/ 58 w 86"/>
              <a:gd name="T65" fmla="*/ 86 h 86"/>
              <a:gd name="T66" fmla="*/ 59 w 86"/>
              <a:gd name="T67" fmla="*/ 85 h 86"/>
              <a:gd name="T68" fmla="*/ 59 w 86"/>
              <a:gd name="T69" fmla="*/ 41 h 86"/>
              <a:gd name="T70" fmla="*/ 62 w 86"/>
              <a:gd name="T71" fmla="*/ 38 h 86"/>
              <a:gd name="T72" fmla="*/ 62 w 86"/>
              <a:gd name="T73" fmla="*/ 30 h 86"/>
              <a:gd name="T74" fmla="*/ 59 w 86"/>
              <a:gd name="T75" fmla="*/ 27 h 86"/>
              <a:gd name="T76" fmla="*/ 59 w 86"/>
              <a:gd name="T77" fmla="*/ 25 h 86"/>
              <a:gd name="T78" fmla="*/ 69 w 86"/>
              <a:gd name="T79" fmla="*/ 25 h 86"/>
              <a:gd name="T80" fmla="*/ 69 w 86"/>
              <a:gd name="T81" fmla="*/ 30 h 86"/>
              <a:gd name="T82" fmla="*/ 71 w 86"/>
              <a:gd name="T83" fmla="*/ 33 h 86"/>
              <a:gd name="T84" fmla="*/ 73 w 86"/>
              <a:gd name="T85" fmla="*/ 34 h 86"/>
              <a:gd name="T86" fmla="*/ 74 w 86"/>
              <a:gd name="T87" fmla="*/ 33 h 86"/>
              <a:gd name="T88" fmla="*/ 84 w 86"/>
              <a:gd name="T89" fmla="*/ 21 h 86"/>
              <a:gd name="T90" fmla="*/ 86 w 86"/>
              <a:gd name="T91" fmla="*/ 17 h 86"/>
              <a:gd name="T92" fmla="*/ 84 w 86"/>
              <a:gd name="T93" fmla="*/ 13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86" h="86">
                <a:moveTo>
                  <a:pt x="84" y="13"/>
                </a:moveTo>
                <a:cubicBezTo>
                  <a:pt x="74" y="1"/>
                  <a:pt x="74" y="1"/>
                  <a:pt x="74" y="1"/>
                </a:cubicBezTo>
                <a:cubicBezTo>
                  <a:pt x="73" y="1"/>
                  <a:pt x="73" y="1"/>
                  <a:pt x="72" y="1"/>
                </a:cubicBezTo>
                <a:cubicBezTo>
                  <a:pt x="72" y="1"/>
                  <a:pt x="71" y="1"/>
                  <a:pt x="71" y="1"/>
                </a:cubicBezTo>
                <a:cubicBezTo>
                  <a:pt x="70" y="2"/>
                  <a:pt x="69" y="3"/>
                  <a:pt x="69" y="4"/>
                </a:cubicBezTo>
                <a:cubicBezTo>
                  <a:pt x="69" y="10"/>
                  <a:pt x="69" y="10"/>
                  <a:pt x="69" y="10"/>
                </a:cubicBezTo>
                <a:cubicBezTo>
                  <a:pt x="59" y="10"/>
                  <a:pt x="59" y="10"/>
                  <a:pt x="59" y="10"/>
                </a:cubicBezTo>
                <a:cubicBezTo>
                  <a:pt x="59" y="1"/>
                  <a:pt x="59" y="1"/>
                  <a:pt x="59" y="1"/>
                </a:cubicBezTo>
                <a:cubicBezTo>
                  <a:pt x="59" y="1"/>
                  <a:pt x="59" y="0"/>
                  <a:pt x="58" y="0"/>
                </a:cubicBezTo>
                <a:cubicBezTo>
                  <a:pt x="46" y="0"/>
                  <a:pt x="46" y="0"/>
                  <a:pt x="46" y="0"/>
                </a:cubicBezTo>
                <a:cubicBezTo>
                  <a:pt x="45" y="0"/>
                  <a:pt x="45" y="1"/>
                  <a:pt x="45" y="1"/>
                </a:cubicBezTo>
                <a:cubicBezTo>
                  <a:pt x="45" y="10"/>
                  <a:pt x="45" y="10"/>
                  <a:pt x="45" y="10"/>
                </a:cubicBezTo>
                <a:cubicBezTo>
                  <a:pt x="44" y="11"/>
                  <a:pt x="44" y="12"/>
                  <a:pt x="44" y="13"/>
                </a:cubicBezTo>
                <a:cubicBezTo>
                  <a:pt x="44" y="21"/>
                  <a:pt x="44" y="21"/>
                  <a:pt x="44" y="21"/>
                </a:cubicBezTo>
                <a:cubicBezTo>
                  <a:pt x="44" y="22"/>
                  <a:pt x="44" y="23"/>
                  <a:pt x="45" y="24"/>
                </a:cubicBezTo>
                <a:cubicBezTo>
                  <a:pt x="45" y="27"/>
                  <a:pt x="45" y="27"/>
                  <a:pt x="45" y="27"/>
                </a:cubicBezTo>
                <a:cubicBezTo>
                  <a:pt x="37" y="27"/>
                  <a:pt x="37" y="27"/>
                  <a:pt x="37" y="27"/>
                </a:cubicBezTo>
                <a:cubicBezTo>
                  <a:pt x="37" y="21"/>
                  <a:pt x="37" y="21"/>
                  <a:pt x="37" y="21"/>
                </a:cubicBezTo>
                <a:cubicBezTo>
                  <a:pt x="37" y="20"/>
                  <a:pt x="36" y="19"/>
                  <a:pt x="34" y="18"/>
                </a:cubicBezTo>
                <a:cubicBezTo>
                  <a:pt x="34" y="18"/>
                  <a:pt x="33" y="18"/>
                  <a:pt x="32" y="18"/>
                </a:cubicBezTo>
                <a:cubicBezTo>
                  <a:pt x="31" y="18"/>
                  <a:pt x="30" y="18"/>
                  <a:pt x="29" y="18"/>
                </a:cubicBezTo>
                <a:cubicBezTo>
                  <a:pt x="3" y="30"/>
                  <a:pt x="3" y="30"/>
                  <a:pt x="3" y="30"/>
                </a:cubicBezTo>
                <a:cubicBezTo>
                  <a:pt x="1" y="31"/>
                  <a:pt x="0" y="33"/>
                  <a:pt x="0" y="34"/>
                </a:cubicBezTo>
                <a:cubicBezTo>
                  <a:pt x="0" y="36"/>
                  <a:pt x="1" y="38"/>
                  <a:pt x="3" y="38"/>
                </a:cubicBezTo>
                <a:cubicBezTo>
                  <a:pt x="29" y="50"/>
                  <a:pt x="29" y="50"/>
                  <a:pt x="29" y="50"/>
                </a:cubicBezTo>
                <a:cubicBezTo>
                  <a:pt x="29" y="51"/>
                  <a:pt x="30" y="51"/>
                  <a:pt x="31" y="51"/>
                </a:cubicBezTo>
                <a:cubicBezTo>
                  <a:pt x="32" y="51"/>
                  <a:pt x="33" y="51"/>
                  <a:pt x="34" y="50"/>
                </a:cubicBezTo>
                <a:cubicBezTo>
                  <a:pt x="36" y="50"/>
                  <a:pt x="37" y="48"/>
                  <a:pt x="37" y="47"/>
                </a:cubicBezTo>
                <a:cubicBezTo>
                  <a:pt x="37" y="42"/>
                  <a:pt x="37" y="42"/>
                  <a:pt x="37" y="42"/>
                </a:cubicBezTo>
                <a:cubicBezTo>
                  <a:pt x="45" y="42"/>
                  <a:pt x="45" y="42"/>
                  <a:pt x="45" y="42"/>
                </a:cubicBezTo>
                <a:cubicBezTo>
                  <a:pt x="45" y="85"/>
                  <a:pt x="45" y="85"/>
                  <a:pt x="45" y="85"/>
                </a:cubicBezTo>
                <a:cubicBezTo>
                  <a:pt x="45" y="86"/>
                  <a:pt x="45" y="86"/>
                  <a:pt x="46" y="86"/>
                </a:cubicBezTo>
                <a:cubicBezTo>
                  <a:pt x="58" y="86"/>
                  <a:pt x="58" y="86"/>
                  <a:pt x="58" y="86"/>
                </a:cubicBezTo>
                <a:cubicBezTo>
                  <a:pt x="59" y="86"/>
                  <a:pt x="59" y="86"/>
                  <a:pt x="59" y="85"/>
                </a:cubicBezTo>
                <a:cubicBezTo>
                  <a:pt x="59" y="41"/>
                  <a:pt x="59" y="41"/>
                  <a:pt x="59" y="41"/>
                </a:cubicBezTo>
                <a:cubicBezTo>
                  <a:pt x="61" y="41"/>
                  <a:pt x="62" y="40"/>
                  <a:pt x="62" y="38"/>
                </a:cubicBezTo>
                <a:cubicBezTo>
                  <a:pt x="62" y="30"/>
                  <a:pt x="62" y="30"/>
                  <a:pt x="62" y="30"/>
                </a:cubicBezTo>
                <a:cubicBezTo>
                  <a:pt x="62" y="29"/>
                  <a:pt x="61" y="28"/>
                  <a:pt x="59" y="27"/>
                </a:cubicBezTo>
                <a:cubicBezTo>
                  <a:pt x="59" y="25"/>
                  <a:pt x="59" y="25"/>
                  <a:pt x="59" y="25"/>
                </a:cubicBezTo>
                <a:cubicBezTo>
                  <a:pt x="69" y="25"/>
                  <a:pt x="69" y="25"/>
                  <a:pt x="69" y="25"/>
                </a:cubicBezTo>
                <a:cubicBezTo>
                  <a:pt x="69" y="30"/>
                  <a:pt x="69" y="30"/>
                  <a:pt x="69" y="30"/>
                </a:cubicBezTo>
                <a:cubicBezTo>
                  <a:pt x="69" y="31"/>
                  <a:pt x="70" y="33"/>
                  <a:pt x="71" y="33"/>
                </a:cubicBezTo>
                <a:cubicBezTo>
                  <a:pt x="71" y="34"/>
                  <a:pt x="72" y="34"/>
                  <a:pt x="73" y="34"/>
                </a:cubicBezTo>
                <a:cubicBezTo>
                  <a:pt x="73" y="34"/>
                  <a:pt x="74" y="34"/>
                  <a:pt x="74" y="33"/>
                </a:cubicBezTo>
                <a:cubicBezTo>
                  <a:pt x="84" y="21"/>
                  <a:pt x="84" y="21"/>
                  <a:pt x="84" y="21"/>
                </a:cubicBezTo>
                <a:cubicBezTo>
                  <a:pt x="85" y="21"/>
                  <a:pt x="86" y="19"/>
                  <a:pt x="86" y="17"/>
                </a:cubicBezTo>
                <a:cubicBezTo>
                  <a:pt x="86" y="16"/>
                  <a:pt x="85" y="14"/>
                  <a:pt x="84" y="13"/>
                </a:cubicBezTo>
                <a:close/>
              </a:path>
            </a:pathLst>
          </a:custGeom>
          <a:solidFill>
            <a:schemeClr val="bg1">
              <a:lumMod val="95000"/>
            </a:schemeClr>
          </a:solidFill>
          <a:ln>
            <a:noFill/>
          </a:ln>
          <a:extLst/>
        </p:spPr>
        <p:txBody>
          <a:bodyPr vert="horz" wrap="square" lIns="91440" tIns="45720" rIns="91440" bIns="45720" numCol="1" anchor="t" anchorCtr="0" compatLnSpc="1">
            <a:prstTxWarp prst="textNoShape">
              <a:avLst/>
            </a:prstTxWarp>
          </a:bodyPr>
          <a:lstStyle/>
          <a:p>
            <a:endParaRPr lang="zh-CN" altLang="en-US">
              <a:solidFill>
                <a:schemeClr val="tx1">
                  <a:lumMod val="65000"/>
                  <a:lumOff val="35000"/>
                </a:schemeClr>
              </a:solidFill>
            </a:endParaRPr>
          </a:p>
        </p:txBody>
      </p:sp>
      <p:sp>
        <p:nvSpPr>
          <p:cNvPr id="36" name="矩形 35"/>
          <p:cNvSpPr/>
          <p:nvPr/>
        </p:nvSpPr>
        <p:spPr>
          <a:xfrm>
            <a:off x="8473851" y="2248361"/>
            <a:ext cx="1569642" cy="369324"/>
          </a:xfrm>
          <a:prstGeom prst="rect">
            <a:avLst/>
          </a:prstGeom>
        </p:spPr>
        <p:txBody>
          <a:bodyPr wrap="none" lIns="91431" tIns="45716" rIns="91431" bIns="45716">
            <a:spAutoFit/>
          </a:bodyPr>
          <a:lstStyle/>
          <a:p>
            <a:pPr>
              <a:spcBef>
                <a:spcPct val="0"/>
              </a:spcBef>
              <a:buFont typeface="Arial" charset="0"/>
              <a:buNone/>
            </a:pPr>
            <a:r>
              <a:rPr lang="zh-CN" altLang="en-US" b="1" dirty="0" smtClean="0">
                <a:solidFill>
                  <a:srgbClr val="2F5EB0"/>
                </a:solidFill>
                <a:latin typeface="微软雅黑" panose="020B0503020204020204" pitchFamily="34" charset="-122"/>
                <a:ea typeface="微软雅黑" panose="020B0503020204020204" pitchFamily="34" charset="-122"/>
                <a:cs typeface="Arial" panose="020B0604020202020204" pitchFamily="34" charset="0"/>
              </a:rPr>
              <a:t>点击输入标题</a:t>
            </a:r>
            <a:endParaRPr lang="zh-CN" altLang="en-US" b="1" dirty="0">
              <a:solidFill>
                <a:srgbClr val="2F5EB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7" name="矩形 47"/>
          <p:cNvSpPr>
            <a:spLocks noChangeArrowheads="1"/>
          </p:cNvSpPr>
          <p:nvPr/>
        </p:nvSpPr>
        <p:spPr bwMode="auto">
          <a:xfrm>
            <a:off x="8473851" y="2598559"/>
            <a:ext cx="2160240" cy="932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30000"/>
              </a:lnSpc>
              <a:spcBef>
                <a:spcPct val="0"/>
              </a:spcBef>
              <a:buNone/>
            </a:pPr>
            <a:r>
              <a:rPr lang="zh-CN" altLang="en-US" sz="1400" dirty="0">
                <a:solidFill>
                  <a:schemeClr val="tx1">
                    <a:lumMod val="50000"/>
                    <a:lumOff val="50000"/>
                  </a:schemeClr>
                </a:solidFill>
                <a:sym typeface="微软雅黑" pitchFamily="34" charset="-122"/>
              </a:rPr>
              <a:t>在此录入上述图表的描述说明，在此录入上述图表的描述</a:t>
            </a:r>
            <a:r>
              <a:rPr lang="zh-CN" altLang="en-US" sz="1400" dirty="0" smtClean="0">
                <a:solidFill>
                  <a:schemeClr val="tx1">
                    <a:lumMod val="50000"/>
                    <a:lumOff val="50000"/>
                  </a:schemeClr>
                </a:solidFill>
                <a:sym typeface="微软雅黑" pitchFamily="34" charset="-122"/>
              </a:rPr>
              <a:t>说明。</a:t>
            </a:r>
            <a:endParaRPr lang="zh-CN" altLang="en-US" sz="1400" dirty="0">
              <a:solidFill>
                <a:schemeClr val="tx1">
                  <a:lumMod val="50000"/>
                  <a:lumOff val="50000"/>
                </a:schemeClr>
              </a:solidFill>
              <a:sym typeface="微软雅黑" pitchFamily="34" charset="-122"/>
            </a:endParaRPr>
          </a:p>
        </p:txBody>
      </p:sp>
      <p:sp>
        <p:nvSpPr>
          <p:cNvPr id="38" name="椭圆 37"/>
          <p:cNvSpPr/>
          <p:nvPr/>
        </p:nvSpPr>
        <p:spPr>
          <a:xfrm>
            <a:off x="2305048" y="3861048"/>
            <a:ext cx="1368152" cy="1368152"/>
          </a:xfrm>
          <a:prstGeom prst="ellipse">
            <a:avLst/>
          </a:prstGeom>
          <a:noFill/>
          <a:ln w="190500">
            <a:solidFill>
              <a:schemeClr val="bg1">
                <a:lumMod val="75000"/>
                <a:alpha val="50196"/>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3CCCC7"/>
              </a:solidFill>
              <a:latin typeface="方正兰亭黑简体" panose="02000000000000000000" pitchFamily="2" charset="-122"/>
              <a:ea typeface="方正兰亭黑简体" panose="02000000000000000000" pitchFamily="2" charset="-122"/>
            </a:endParaRPr>
          </a:p>
        </p:txBody>
      </p:sp>
      <p:sp>
        <p:nvSpPr>
          <p:cNvPr id="39" name="弧形 38"/>
          <p:cNvSpPr/>
          <p:nvPr/>
        </p:nvSpPr>
        <p:spPr>
          <a:xfrm>
            <a:off x="2305048" y="3861048"/>
            <a:ext cx="1368152" cy="1368152"/>
          </a:xfrm>
          <a:prstGeom prst="arc">
            <a:avLst>
              <a:gd name="adj1" fmla="val 9611967"/>
              <a:gd name="adj2" fmla="val 1569112"/>
            </a:avLst>
          </a:prstGeom>
          <a:ln w="190500">
            <a:solidFill>
              <a:srgbClr val="2F5EB0"/>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solidFill>
                <a:srgbClr val="3CCCC7"/>
              </a:solidFill>
              <a:latin typeface="方正兰亭黑简体" panose="02000000000000000000" pitchFamily="2" charset="-122"/>
              <a:ea typeface="方正兰亭黑简体" panose="02000000000000000000" pitchFamily="2" charset="-122"/>
            </a:endParaRPr>
          </a:p>
        </p:txBody>
      </p:sp>
      <p:sp>
        <p:nvSpPr>
          <p:cNvPr id="40" name="文本框 9"/>
          <p:cNvSpPr txBox="1"/>
          <p:nvPr/>
        </p:nvSpPr>
        <p:spPr>
          <a:xfrm>
            <a:off x="2569195" y="4437112"/>
            <a:ext cx="1008112" cy="377026"/>
          </a:xfrm>
          <a:prstGeom prst="rect">
            <a:avLst/>
          </a:prstGeom>
          <a:noFill/>
        </p:spPr>
        <p:txBody>
          <a:bodyPr wrap="square" lIns="68580" tIns="34290" rIns="68580" bIns="34290" rtlCol="0">
            <a:spAutoFit/>
          </a:bodyPr>
          <a:lstStyle/>
          <a:p>
            <a:pPr marL="0" lvl="1" algn="ctr"/>
            <a:r>
              <a:rPr lang="en-US" altLang="zh-CN" sz="2000" dirty="0" smtClean="0">
                <a:solidFill>
                  <a:srgbClr val="2F5EB0"/>
                </a:solidFill>
                <a:latin typeface="方正兰亭黑简体" panose="02000000000000000000" pitchFamily="2" charset="-122"/>
                <a:ea typeface="方正兰亭黑简体" panose="02000000000000000000" pitchFamily="2" charset="-122"/>
              </a:rPr>
              <a:t>60%</a:t>
            </a:r>
            <a:endParaRPr lang="zh-CN" altLang="en-US" sz="2000" dirty="0">
              <a:solidFill>
                <a:srgbClr val="2F5EB0"/>
              </a:solidFill>
              <a:latin typeface="方正兰亭黑简体" panose="02000000000000000000" pitchFamily="2" charset="-122"/>
              <a:ea typeface="方正兰亭黑简体" panose="02000000000000000000" pitchFamily="2" charset="-122"/>
            </a:endParaRPr>
          </a:p>
        </p:txBody>
      </p:sp>
      <p:sp>
        <p:nvSpPr>
          <p:cNvPr id="41" name="椭圆 40"/>
          <p:cNvSpPr/>
          <p:nvPr/>
        </p:nvSpPr>
        <p:spPr>
          <a:xfrm>
            <a:off x="2137147" y="5229200"/>
            <a:ext cx="167901" cy="167901"/>
          </a:xfrm>
          <a:prstGeom prst="ellipse">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椭圆 41"/>
          <p:cNvSpPr/>
          <p:nvPr/>
        </p:nvSpPr>
        <p:spPr>
          <a:xfrm>
            <a:off x="1777107" y="4941169"/>
            <a:ext cx="288032" cy="288032"/>
          </a:xfrm>
          <a:prstGeom prst="ellipse">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矩形 42"/>
          <p:cNvSpPr/>
          <p:nvPr/>
        </p:nvSpPr>
        <p:spPr>
          <a:xfrm>
            <a:off x="3865339" y="4450503"/>
            <a:ext cx="1569642" cy="369324"/>
          </a:xfrm>
          <a:prstGeom prst="rect">
            <a:avLst/>
          </a:prstGeom>
        </p:spPr>
        <p:txBody>
          <a:bodyPr wrap="none" lIns="91431" tIns="45716" rIns="91431" bIns="45716">
            <a:spAutoFit/>
          </a:bodyPr>
          <a:lstStyle/>
          <a:p>
            <a:pPr>
              <a:spcBef>
                <a:spcPct val="0"/>
              </a:spcBef>
              <a:buFont typeface="Arial" charset="0"/>
              <a:buNone/>
            </a:pPr>
            <a:r>
              <a:rPr lang="zh-CN" altLang="en-US" b="1" dirty="0" smtClean="0">
                <a:solidFill>
                  <a:srgbClr val="2F5EB0"/>
                </a:solidFill>
                <a:latin typeface="微软雅黑" panose="020B0503020204020204" pitchFamily="34" charset="-122"/>
                <a:ea typeface="微软雅黑" panose="020B0503020204020204" pitchFamily="34" charset="-122"/>
                <a:cs typeface="Arial" panose="020B0604020202020204" pitchFamily="34" charset="0"/>
              </a:rPr>
              <a:t>点击输入标题</a:t>
            </a:r>
            <a:endParaRPr lang="zh-CN" altLang="en-US" b="1" dirty="0">
              <a:solidFill>
                <a:srgbClr val="2F5EB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4" name="矩形 47"/>
          <p:cNvSpPr>
            <a:spLocks noChangeArrowheads="1"/>
          </p:cNvSpPr>
          <p:nvPr/>
        </p:nvSpPr>
        <p:spPr bwMode="auto">
          <a:xfrm>
            <a:off x="3793331" y="4800701"/>
            <a:ext cx="2160240" cy="932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30000"/>
              </a:lnSpc>
              <a:spcBef>
                <a:spcPct val="0"/>
              </a:spcBef>
              <a:buNone/>
            </a:pPr>
            <a:r>
              <a:rPr lang="zh-CN" altLang="en-US" sz="1400" dirty="0">
                <a:solidFill>
                  <a:schemeClr val="tx1">
                    <a:lumMod val="50000"/>
                    <a:lumOff val="50000"/>
                  </a:schemeClr>
                </a:solidFill>
                <a:sym typeface="微软雅黑" pitchFamily="34" charset="-122"/>
              </a:rPr>
              <a:t>在此录入上述图表的描述说明，在此录入上述图表的描述</a:t>
            </a:r>
            <a:r>
              <a:rPr lang="zh-CN" altLang="en-US" sz="1400" dirty="0" smtClean="0">
                <a:solidFill>
                  <a:schemeClr val="tx1">
                    <a:lumMod val="50000"/>
                    <a:lumOff val="50000"/>
                  </a:schemeClr>
                </a:solidFill>
                <a:sym typeface="微软雅黑" pitchFamily="34" charset="-122"/>
              </a:rPr>
              <a:t>说明。</a:t>
            </a:r>
            <a:endParaRPr lang="zh-CN" altLang="en-US" sz="1400" dirty="0">
              <a:solidFill>
                <a:schemeClr val="tx1">
                  <a:lumMod val="50000"/>
                  <a:lumOff val="50000"/>
                </a:schemeClr>
              </a:solidFill>
              <a:sym typeface="微软雅黑" pitchFamily="34" charset="-122"/>
            </a:endParaRPr>
          </a:p>
        </p:txBody>
      </p:sp>
      <p:sp>
        <p:nvSpPr>
          <p:cNvPr id="45" name="椭圆 44"/>
          <p:cNvSpPr/>
          <p:nvPr/>
        </p:nvSpPr>
        <p:spPr>
          <a:xfrm>
            <a:off x="6985568" y="3876101"/>
            <a:ext cx="1368152" cy="1368152"/>
          </a:xfrm>
          <a:prstGeom prst="ellipse">
            <a:avLst/>
          </a:prstGeom>
          <a:noFill/>
          <a:ln w="190500">
            <a:solidFill>
              <a:schemeClr val="bg1">
                <a:lumMod val="75000"/>
                <a:alpha val="50196"/>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3CCCC7"/>
              </a:solidFill>
              <a:latin typeface="方正兰亭黑简体" panose="02000000000000000000" pitchFamily="2" charset="-122"/>
              <a:ea typeface="方正兰亭黑简体" panose="02000000000000000000" pitchFamily="2" charset="-122"/>
            </a:endParaRPr>
          </a:p>
        </p:txBody>
      </p:sp>
      <p:sp>
        <p:nvSpPr>
          <p:cNvPr id="46" name="弧形 45"/>
          <p:cNvSpPr/>
          <p:nvPr/>
        </p:nvSpPr>
        <p:spPr>
          <a:xfrm>
            <a:off x="6985568" y="3876101"/>
            <a:ext cx="1368152" cy="1368152"/>
          </a:xfrm>
          <a:prstGeom prst="arc">
            <a:avLst>
              <a:gd name="adj1" fmla="val 4966099"/>
              <a:gd name="adj2" fmla="val 1569112"/>
            </a:avLst>
          </a:prstGeom>
          <a:ln w="190500">
            <a:solidFill>
              <a:srgbClr val="2F5EB0"/>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solidFill>
                <a:srgbClr val="3CCCC7"/>
              </a:solidFill>
              <a:latin typeface="方正兰亭黑简体" panose="02000000000000000000" pitchFamily="2" charset="-122"/>
              <a:ea typeface="方正兰亭黑简体" panose="02000000000000000000" pitchFamily="2" charset="-122"/>
            </a:endParaRPr>
          </a:p>
        </p:txBody>
      </p:sp>
      <p:sp>
        <p:nvSpPr>
          <p:cNvPr id="47" name="文本框 9"/>
          <p:cNvSpPr txBox="1"/>
          <p:nvPr/>
        </p:nvSpPr>
        <p:spPr>
          <a:xfrm>
            <a:off x="7177707" y="4452165"/>
            <a:ext cx="1008112" cy="377026"/>
          </a:xfrm>
          <a:prstGeom prst="rect">
            <a:avLst/>
          </a:prstGeom>
          <a:noFill/>
        </p:spPr>
        <p:txBody>
          <a:bodyPr wrap="square" lIns="68580" tIns="34290" rIns="68580" bIns="34290" rtlCol="0">
            <a:spAutoFit/>
          </a:bodyPr>
          <a:lstStyle/>
          <a:p>
            <a:pPr marL="0" lvl="1" algn="ctr"/>
            <a:r>
              <a:rPr lang="en-US" altLang="zh-CN" sz="2000" dirty="0" smtClean="0">
                <a:solidFill>
                  <a:srgbClr val="2F5EB0"/>
                </a:solidFill>
                <a:latin typeface="方正兰亭黑简体" panose="02000000000000000000" pitchFamily="2" charset="-122"/>
                <a:ea typeface="方正兰亭黑简体" panose="02000000000000000000" pitchFamily="2" charset="-122"/>
              </a:rPr>
              <a:t>90%</a:t>
            </a:r>
            <a:endParaRPr lang="zh-CN" altLang="en-US" sz="2000" dirty="0">
              <a:solidFill>
                <a:srgbClr val="2F5EB0"/>
              </a:solidFill>
              <a:latin typeface="方正兰亭黑简体" panose="02000000000000000000" pitchFamily="2" charset="-122"/>
              <a:ea typeface="方正兰亭黑简体" panose="02000000000000000000" pitchFamily="2" charset="-122"/>
            </a:endParaRPr>
          </a:p>
        </p:txBody>
      </p:sp>
      <p:sp>
        <p:nvSpPr>
          <p:cNvPr id="48" name="椭圆 47"/>
          <p:cNvSpPr/>
          <p:nvPr/>
        </p:nvSpPr>
        <p:spPr>
          <a:xfrm>
            <a:off x="6817667" y="5244253"/>
            <a:ext cx="167901" cy="167901"/>
          </a:xfrm>
          <a:prstGeom prst="ellipse">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椭圆 48"/>
          <p:cNvSpPr/>
          <p:nvPr/>
        </p:nvSpPr>
        <p:spPr>
          <a:xfrm>
            <a:off x="6457627" y="4956222"/>
            <a:ext cx="288032" cy="288032"/>
          </a:xfrm>
          <a:prstGeom prst="ellipse">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矩形 49"/>
          <p:cNvSpPr/>
          <p:nvPr/>
        </p:nvSpPr>
        <p:spPr>
          <a:xfrm>
            <a:off x="8473851" y="4465556"/>
            <a:ext cx="1569642" cy="369324"/>
          </a:xfrm>
          <a:prstGeom prst="rect">
            <a:avLst/>
          </a:prstGeom>
        </p:spPr>
        <p:txBody>
          <a:bodyPr wrap="none" lIns="91431" tIns="45716" rIns="91431" bIns="45716">
            <a:spAutoFit/>
          </a:bodyPr>
          <a:lstStyle/>
          <a:p>
            <a:pPr>
              <a:spcBef>
                <a:spcPct val="0"/>
              </a:spcBef>
              <a:buFont typeface="Arial" charset="0"/>
              <a:buNone/>
            </a:pPr>
            <a:r>
              <a:rPr lang="zh-CN" altLang="en-US" b="1" dirty="0" smtClean="0">
                <a:solidFill>
                  <a:srgbClr val="2F5EB0"/>
                </a:solidFill>
                <a:latin typeface="微软雅黑" panose="020B0503020204020204" pitchFamily="34" charset="-122"/>
                <a:ea typeface="微软雅黑" panose="020B0503020204020204" pitchFamily="34" charset="-122"/>
                <a:cs typeface="Arial" panose="020B0604020202020204" pitchFamily="34" charset="0"/>
              </a:rPr>
              <a:t>点击输入标题</a:t>
            </a:r>
            <a:endParaRPr lang="zh-CN" altLang="en-US" b="1" dirty="0">
              <a:solidFill>
                <a:srgbClr val="2F5EB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51" name="矩形 47"/>
          <p:cNvSpPr>
            <a:spLocks noChangeArrowheads="1"/>
          </p:cNvSpPr>
          <p:nvPr/>
        </p:nvSpPr>
        <p:spPr bwMode="auto">
          <a:xfrm>
            <a:off x="8473851" y="4815754"/>
            <a:ext cx="2160240" cy="932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30000"/>
              </a:lnSpc>
              <a:spcBef>
                <a:spcPct val="0"/>
              </a:spcBef>
              <a:buNone/>
            </a:pPr>
            <a:r>
              <a:rPr lang="zh-CN" altLang="en-US" sz="1400" dirty="0">
                <a:solidFill>
                  <a:schemeClr val="tx1">
                    <a:lumMod val="50000"/>
                    <a:lumOff val="50000"/>
                  </a:schemeClr>
                </a:solidFill>
                <a:sym typeface="微软雅黑" pitchFamily="34" charset="-122"/>
              </a:rPr>
              <a:t>在此录入上述图表的描述说明，在此录入上述图表的描述</a:t>
            </a:r>
            <a:r>
              <a:rPr lang="zh-CN" altLang="en-US" sz="1400" dirty="0" smtClean="0">
                <a:solidFill>
                  <a:schemeClr val="tx1">
                    <a:lumMod val="50000"/>
                    <a:lumOff val="50000"/>
                  </a:schemeClr>
                </a:solidFill>
                <a:sym typeface="微软雅黑" pitchFamily="34" charset="-122"/>
              </a:rPr>
              <a:t>说明。</a:t>
            </a:r>
            <a:endParaRPr lang="zh-CN" altLang="en-US" sz="1400" dirty="0">
              <a:solidFill>
                <a:schemeClr val="tx1">
                  <a:lumMod val="50000"/>
                  <a:lumOff val="50000"/>
                </a:schemeClr>
              </a:solidFill>
              <a:sym typeface="微软雅黑" pitchFamily="34" charset="-122"/>
            </a:endParaRPr>
          </a:p>
        </p:txBody>
      </p:sp>
      <p:grpSp>
        <p:nvGrpSpPr>
          <p:cNvPr id="52" name="组合 51"/>
          <p:cNvGrpSpPr/>
          <p:nvPr/>
        </p:nvGrpSpPr>
        <p:grpSpPr>
          <a:xfrm>
            <a:off x="8545859" y="1504716"/>
            <a:ext cx="663125" cy="663125"/>
            <a:chOff x="8125599" y="1434035"/>
            <a:chExt cx="2036802" cy="2036802"/>
          </a:xfrm>
        </p:grpSpPr>
        <p:sp>
          <p:nvSpPr>
            <p:cNvPr id="53" name="椭圆 52"/>
            <p:cNvSpPr/>
            <p:nvPr/>
          </p:nvSpPr>
          <p:spPr>
            <a:xfrm>
              <a:off x="8125599" y="1434035"/>
              <a:ext cx="2036802" cy="2036802"/>
            </a:xfrm>
            <a:prstGeom prst="ellipse">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54" name="Freeform 206"/>
            <p:cNvSpPr>
              <a:spLocks noChangeAspect="1" noEditPoints="1"/>
            </p:cNvSpPr>
            <p:nvPr/>
          </p:nvSpPr>
          <p:spPr bwMode="auto">
            <a:xfrm>
              <a:off x="8691164" y="1871942"/>
              <a:ext cx="935653" cy="1131009"/>
            </a:xfrm>
            <a:custGeom>
              <a:avLst/>
              <a:gdLst>
                <a:gd name="T0" fmla="*/ 0 w 77"/>
                <a:gd name="T1" fmla="*/ 85 h 93"/>
                <a:gd name="T2" fmla="*/ 30 w 77"/>
                <a:gd name="T3" fmla="*/ 20 h 93"/>
                <a:gd name="T4" fmla="*/ 38 w 77"/>
                <a:gd name="T5" fmla="*/ 26 h 93"/>
                <a:gd name="T6" fmla="*/ 39 w 77"/>
                <a:gd name="T7" fmla="*/ 27 h 93"/>
                <a:gd name="T8" fmla="*/ 39 w 77"/>
                <a:gd name="T9" fmla="*/ 27 h 93"/>
                <a:gd name="T10" fmla="*/ 40 w 77"/>
                <a:gd name="T11" fmla="*/ 27 h 93"/>
                <a:gd name="T12" fmla="*/ 40 w 77"/>
                <a:gd name="T13" fmla="*/ 28 h 93"/>
                <a:gd name="T14" fmla="*/ 40 w 77"/>
                <a:gd name="T15" fmla="*/ 28 h 93"/>
                <a:gd name="T16" fmla="*/ 41 w 77"/>
                <a:gd name="T17" fmla="*/ 28 h 93"/>
                <a:gd name="T18" fmla="*/ 41 w 77"/>
                <a:gd name="T19" fmla="*/ 29 h 93"/>
                <a:gd name="T20" fmla="*/ 42 w 77"/>
                <a:gd name="T21" fmla="*/ 29 h 93"/>
                <a:gd name="T22" fmla="*/ 42 w 77"/>
                <a:gd name="T23" fmla="*/ 29 h 93"/>
                <a:gd name="T24" fmla="*/ 43 w 77"/>
                <a:gd name="T25" fmla="*/ 29 h 93"/>
                <a:gd name="T26" fmla="*/ 43 w 77"/>
                <a:gd name="T27" fmla="*/ 30 h 93"/>
                <a:gd name="T28" fmla="*/ 43 w 77"/>
                <a:gd name="T29" fmla="*/ 30 h 93"/>
                <a:gd name="T30" fmla="*/ 48 w 77"/>
                <a:gd name="T31" fmla="*/ 33 h 93"/>
                <a:gd name="T32" fmla="*/ 48 w 77"/>
                <a:gd name="T33" fmla="*/ 33 h 93"/>
                <a:gd name="T34" fmla="*/ 49 w 77"/>
                <a:gd name="T35" fmla="*/ 34 h 93"/>
                <a:gd name="T36" fmla="*/ 49 w 77"/>
                <a:gd name="T37" fmla="*/ 34 h 93"/>
                <a:gd name="T38" fmla="*/ 50 w 77"/>
                <a:gd name="T39" fmla="*/ 34 h 93"/>
                <a:gd name="T40" fmla="*/ 50 w 77"/>
                <a:gd name="T41" fmla="*/ 35 h 93"/>
                <a:gd name="T42" fmla="*/ 50 w 77"/>
                <a:gd name="T43" fmla="*/ 35 h 93"/>
                <a:gd name="T44" fmla="*/ 51 w 77"/>
                <a:gd name="T45" fmla="*/ 35 h 93"/>
                <a:gd name="T46" fmla="*/ 51 w 77"/>
                <a:gd name="T47" fmla="*/ 36 h 93"/>
                <a:gd name="T48" fmla="*/ 52 w 77"/>
                <a:gd name="T49" fmla="*/ 36 h 93"/>
                <a:gd name="T50" fmla="*/ 52 w 77"/>
                <a:gd name="T51" fmla="*/ 36 h 93"/>
                <a:gd name="T52" fmla="*/ 53 w 77"/>
                <a:gd name="T53" fmla="*/ 37 h 93"/>
                <a:gd name="T54" fmla="*/ 53 w 77"/>
                <a:gd name="T55" fmla="*/ 37 h 93"/>
                <a:gd name="T56" fmla="*/ 48 w 77"/>
                <a:gd name="T57" fmla="*/ 79 h 93"/>
                <a:gd name="T58" fmla="*/ 7 w 77"/>
                <a:gd name="T59" fmla="*/ 91 h 93"/>
                <a:gd name="T60" fmla="*/ 35 w 77"/>
                <a:gd name="T61" fmla="*/ 64 h 93"/>
                <a:gd name="T62" fmla="*/ 19 w 77"/>
                <a:gd name="T63" fmla="*/ 53 h 93"/>
                <a:gd name="T64" fmla="*/ 3 w 77"/>
                <a:gd name="T65" fmla="*/ 88 h 93"/>
                <a:gd name="T66" fmla="*/ 73 w 77"/>
                <a:gd name="T67" fmla="*/ 93 h 93"/>
                <a:gd name="T68" fmla="*/ 54 w 77"/>
                <a:gd name="T69" fmla="*/ 83 h 93"/>
                <a:gd name="T70" fmla="*/ 69 w 77"/>
                <a:gd name="T71" fmla="*/ 42 h 93"/>
                <a:gd name="T72" fmla="*/ 34 w 77"/>
                <a:gd name="T73" fmla="*/ 0 h 93"/>
                <a:gd name="T74" fmla="*/ 69 w 77"/>
                <a:gd name="T75" fmla="*/ 42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7" h="93">
                  <a:moveTo>
                    <a:pt x="3" y="88"/>
                  </a:moveTo>
                  <a:cubicBezTo>
                    <a:pt x="2" y="87"/>
                    <a:pt x="1" y="86"/>
                    <a:pt x="0" y="85"/>
                  </a:cubicBezTo>
                  <a:cubicBezTo>
                    <a:pt x="0" y="72"/>
                    <a:pt x="0" y="58"/>
                    <a:pt x="0" y="45"/>
                  </a:cubicBezTo>
                  <a:cubicBezTo>
                    <a:pt x="12" y="40"/>
                    <a:pt x="21" y="32"/>
                    <a:pt x="30" y="20"/>
                  </a:cubicBezTo>
                  <a:cubicBezTo>
                    <a:pt x="38" y="26"/>
                    <a:pt x="38" y="26"/>
                    <a:pt x="38" y="26"/>
                  </a:cubicBezTo>
                  <a:cubicBezTo>
                    <a:pt x="38" y="26"/>
                    <a:pt x="38" y="26"/>
                    <a:pt x="38" y="26"/>
                  </a:cubicBezTo>
                  <a:cubicBezTo>
                    <a:pt x="38" y="27"/>
                    <a:pt x="38" y="27"/>
                    <a:pt x="38" y="27"/>
                  </a:cubicBezTo>
                  <a:cubicBezTo>
                    <a:pt x="39" y="27"/>
                    <a:pt x="39" y="27"/>
                    <a:pt x="39" y="27"/>
                  </a:cubicBezTo>
                  <a:cubicBezTo>
                    <a:pt x="39" y="27"/>
                    <a:pt x="39" y="27"/>
                    <a:pt x="39" y="27"/>
                  </a:cubicBezTo>
                  <a:cubicBezTo>
                    <a:pt x="39" y="27"/>
                    <a:pt x="39" y="27"/>
                    <a:pt x="39" y="27"/>
                  </a:cubicBezTo>
                  <a:cubicBezTo>
                    <a:pt x="39" y="27"/>
                    <a:pt x="39" y="27"/>
                    <a:pt x="39" y="27"/>
                  </a:cubicBezTo>
                  <a:cubicBezTo>
                    <a:pt x="40" y="27"/>
                    <a:pt x="40" y="27"/>
                    <a:pt x="40" y="27"/>
                  </a:cubicBezTo>
                  <a:cubicBezTo>
                    <a:pt x="40" y="27"/>
                    <a:pt x="40" y="27"/>
                    <a:pt x="40" y="27"/>
                  </a:cubicBezTo>
                  <a:cubicBezTo>
                    <a:pt x="40" y="28"/>
                    <a:pt x="40" y="28"/>
                    <a:pt x="40" y="28"/>
                  </a:cubicBezTo>
                  <a:cubicBezTo>
                    <a:pt x="40" y="28"/>
                    <a:pt x="40" y="28"/>
                    <a:pt x="40" y="28"/>
                  </a:cubicBezTo>
                  <a:cubicBezTo>
                    <a:pt x="40" y="28"/>
                    <a:pt x="40" y="28"/>
                    <a:pt x="40" y="28"/>
                  </a:cubicBezTo>
                  <a:cubicBezTo>
                    <a:pt x="41" y="28"/>
                    <a:pt x="41" y="28"/>
                    <a:pt x="41" y="28"/>
                  </a:cubicBezTo>
                  <a:cubicBezTo>
                    <a:pt x="41" y="28"/>
                    <a:pt x="41" y="28"/>
                    <a:pt x="41" y="28"/>
                  </a:cubicBezTo>
                  <a:cubicBezTo>
                    <a:pt x="41" y="28"/>
                    <a:pt x="41" y="28"/>
                    <a:pt x="41" y="28"/>
                  </a:cubicBezTo>
                  <a:cubicBezTo>
                    <a:pt x="41" y="29"/>
                    <a:pt x="41" y="29"/>
                    <a:pt x="41" y="29"/>
                  </a:cubicBezTo>
                  <a:cubicBezTo>
                    <a:pt x="42" y="29"/>
                    <a:pt x="42" y="29"/>
                    <a:pt x="42" y="29"/>
                  </a:cubicBezTo>
                  <a:cubicBezTo>
                    <a:pt x="42" y="29"/>
                    <a:pt x="42" y="29"/>
                    <a:pt x="42" y="29"/>
                  </a:cubicBezTo>
                  <a:cubicBezTo>
                    <a:pt x="42" y="29"/>
                    <a:pt x="42" y="29"/>
                    <a:pt x="42" y="29"/>
                  </a:cubicBezTo>
                  <a:cubicBezTo>
                    <a:pt x="42" y="29"/>
                    <a:pt x="42" y="29"/>
                    <a:pt x="42" y="29"/>
                  </a:cubicBezTo>
                  <a:cubicBezTo>
                    <a:pt x="42" y="29"/>
                    <a:pt x="42" y="29"/>
                    <a:pt x="42" y="29"/>
                  </a:cubicBezTo>
                  <a:cubicBezTo>
                    <a:pt x="43" y="29"/>
                    <a:pt x="43" y="29"/>
                    <a:pt x="43" y="29"/>
                  </a:cubicBezTo>
                  <a:cubicBezTo>
                    <a:pt x="43" y="30"/>
                    <a:pt x="43" y="30"/>
                    <a:pt x="43" y="30"/>
                  </a:cubicBezTo>
                  <a:cubicBezTo>
                    <a:pt x="43" y="30"/>
                    <a:pt x="43" y="30"/>
                    <a:pt x="43" y="30"/>
                  </a:cubicBezTo>
                  <a:cubicBezTo>
                    <a:pt x="43" y="30"/>
                    <a:pt x="43" y="30"/>
                    <a:pt x="43" y="30"/>
                  </a:cubicBezTo>
                  <a:cubicBezTo>
                    <a:pt x="43" y="30"/>
                    <a:pt x="43" y="30"/>
                    <a:pt x="43" y="30"/>
                  </a:cubicBezTo>
                  <a:cubicBezTo>
                    <a:pt x="44" y="30"/>
                    <a:pt x="44" y="30"/>
                    <a:pt x="44" y="30"/>
                  </a:cubicBezTo>
                  <a:cubicBezTo>
                    <a:pt x="48" y="33"/>
                    <a:pt x="48" y="33"/>
                    <a:pt x="48" y="33"/>
                  </a:cubicBezTo>
                  <a:cubicBezTo>
                    <a:pt x="48" y="33"/>
                    <a:pt x="48" y="33"/>
                    <a:pt x="48" y="33"/>
                  </a:cubicBezTo>
                  <a:cubicBezTo>
                    <a:pt x="48" y="33"/>
                    <a:pt x="48" y="33"/>
                    <a:pt x="48" y="33"/>
                  </a:cubicBezTo>
                  <a:cubicBezTo>
                    <a:pt x="48" y="34"/>
                    <a:pt x="48" y="34"/>
                    <a:pt x="48" y="34"/>
                  </a:cubicBezTo>
                  <a:cubicBezTo>
                    <a:pt x="49" y="34"/>
                    <a:pt x="49" y="34"/>
                    <a:pt x="49" y="34"/>
                  </a:cubicBezTo>
                  <a:cubicBezTo>
                    <a:pt x="49" y="34"/>
                    <a:pt x="49" y="34"/>
                    <a:pt x="49" y="34"/>
                  </a:cubicBezTo>
                  <a:cubicBezTo>
                    <a:pt x="49" y="34"/>
                    <a:pt x="49" y="34"/>
                    <a:pt x="49" y="34"/>
                  </a:cubicBezTo>
                  <a:cubicBezTo>
                    <a:pt x="49" y="34"/>
                    <a:pt x="49" y="34"/>
                    <a:pt x="49" y="34"/>
                  </a:cubicBezTo>
                  <a:cubicBezTo>
                    <a:pt x="50" y="34"/>
                    <a:pt x="50" y="34"/>
                    <a:pt x="50" y="34"/>
                  </a:cubicBezTo>
                  <a:cubicBezTo>
                    <a:pt x="50" y="35"/>
                    <a:pt x="50" y="35"/>
                    <a:pt x="50" y="35"/>
                  </a:cubicBezTo>
                  <a:cubicBezTo>
                    <a:pt x="50" y="35"/>
                    <a:pt x="50" y="35"/>
                    <a:pt x="50" y="35"/>
                  </a:cubicBezTo>
                  <a:cubicBezTo>
                    <a:pt x="50" y="35"/>
                    <a:pt x="50" y="35"/>
                    <a:pt x="50" y="35"/>
                  </a:cubicBezTo>
                  <a:cubicBezTo>
                    <a:pt x="50" y="35"/>
                    <a:pt x="50" y="35"/>
                    <a:pt x="50" y="35"/>
                  </a:cubicBezTo>
                  <a:cubicBezTo>
                    <a:pt x="51" y="35"/>
                    <a:pt x="51" y="35"/>
                    <a:pt x="51" y="35"/>
                  </a:cubicBezTo>
                  <a:cubicBezTo>
                    <a:pt x="51" y="35"/>
                    <a:pt x="51" y="35"/>
                    <a:pt x="51" y="35"/>
                  </a:cubicBezTo>
                  <a:cubicBezTo>
                    <a:pt x="51" y="35"/>
                    <a:pt x="51" y="35"/>
                    <a:pt x="51" y="35"/>
                  </a:cubicBezTo>
                  <a:cubicBezTo>
                    <a:pt x="51" y="36"/>
                    <a:pt x="51" y="36"/>
                    <a:pt x="51" y="36"/>
                  </a:cubicBezTo>
                  <a:cubicBezTo>
                    <a:pt x="52" y="36"/>
                    <a:pt x="52" y="36"/>
                    <a:pt x="52" y="36"/>
                  </a:cubicBezTo>
                  <a:cubicBezTo>
                    <a:pt x="52" y="36"/>
                    <a:pt x="52" y="36"/>
                    <a:pt x="52" y="36"/>
                  </a:cubicBezTo>
                  <a:cubicBezTo>
                    <a:pt x="52" y="36"/>
                    <a:pt x="52" y="36"/>
                    <a:pt x="52" y="36"/>
                  </a:cubicBezTo>
                  <a:cubicBezTo>
                    <a:pt x="52" y="36"/>
                    <a:pt x="52" y="36"/>
                    <a:pt x="52" y="36"/>
                  </a:cubicBezTo>
                  <a:cubicBezTo>
                    <a:pt x="52" y="36"/>
                    <a:pt x="52" y="36"/>
                    <a:pt x="52" y="36"/>
                  </a:cubicBezTo>
                  <a:cubicBezTo>
                    <a:pt x="53" y="37"/>
                    <a:pt x="53" y="37"/>
                    <a:pt x="53" y="37"/>
                  </a:cubicBezTo>
                  <a:cubicBezTo>
                    <a:pt x="53" y="37"/>
                    <a:pt x="53" y="37"/>
                    <a:pt x="53" y="37"/>
                  </a:cubicBezTo>
                  <a:cubicBezTo>
                    <a:pt x="53" y="37"/>
                    <a:pt x="53" y="37"/>
                    <a:pt x="53" y="37"/>
                  </a:cubicBezTo>
                  <a:cubicBezTo>
                    <a:pt x="62" y="43"/>
                    <a:pt x="62" y="43"/>
                    <a:pt x="62" y="43"/>
                  </a:cubicBezTo>
                  <a:cubicBezTo>
                    <a:pt x="53" y="55"/>
                    <a:pt x="49" y="67"/>
                    <a:pt x="48" y="79"/>
                  </a:cubicBezTo>
                  <a:cubicBezTo>
                    <a:pt x="36" y="84"/>
                    <a:pt x="23" y="88"/>
                    <a:pt x="11" y="93"/>
                  </a:cubicBezTo>
                  <a:cubicBezTo>
                    <a:pt x="9" y="92"/>
                    <a:pt x="8" y="91"/>
                    <a:pt x="7" y="91"/>
                  </a:cubicBezTo>
                  <a:cubicBezTo>
                    <a:pt x="23" y="68"/>
                    <a:pt x="23" y="68"/>
                    <a:pt x="23" y="68"/>
                  </a:cubicBezTo>
                  <a:cubicBezTo>
                    <a:pt x="27" y="69"/>
                    <a:pt x="32" y="68"/>
                    <a:pt x="35" y="64"/>
                  </a:cubicBezTo>
                  <a:cubicBezTo>
                    <a:pt x="38" y="60"/>
                    <a:pt x="37" y="54"/>
                    <a:pt x="32" y="51"/>
                  </a:cubicBezTo>
                  <a:cubicBezTo>
                    <a:pt x="28" y="47"/>
                    <a:pt x="22" y="49"/>
                    <a:pt x="19" y="53"/>
                  </a:cubicBezTo>
                  <a:cubicBezTo>
                    <a:pt x="16" y="57"/>
                    <a:pt x="16" y="62"/>
                    <a:pt x="19" y="65"/>
                  </a:cubicBezTo>
                  <a:cubicBezTo>
                    <a:pt x="3" y="88"/>
                    <a:pt x="3" y="88"/>
                    <a:pt x="3" y="88"/>
                  </a:cubicBezTo>
                  <a:close/>
                  <a:moveTo>
                    <a:pt x="27" y="93"/>
                  </a:moveTo>
                  <a:cubicBezTo>
                    <a:pt x="73" y="93"/>
                    <a:pt x="73" y="93"/>
                    <a:pt x="73" y="93"/>
                  </a:cubicBezTo>
                  <a:cubicBezTo>
                    <a:pt x="73" y="83"/>
                    <a:pt x="73" y="83"/>
                    <a:pt x="73" y="83"/>
                  </a:cubicBezTo>
                  <a:cubicBezTo>
                    <a:pt x="54" y="83"/>
                    <a:pt x="54" y="83"/>
                    <a:pt x="54" y="83"/>
                  </a:cubicBezTo>
                  <a:cubicBezTo>
                    <a:pt x="27" y="93"/>
                    <a:pt x="27" y="93"/>
                    <a:pt x="27" y="93"/>
                  </a:cubicBezTo>
                  <a:close/>
                  <a:moveTo>
                    <a:pt x="69" y="42"/>
                  </a:moveTo>
                  <a:cubicBezTo>
                    <a:pt x="77" y="31"/>
                    <a:pt x="77" y="31"/>
                    <a:pt x="77" y="31"/>
                  </a:cubicBezTo>
                  <a:cubicBezTo>
                    <a:pt x="34" y="0"/>
                    <a:pt x="34" y="0"/>
                    <a:pt x="34" y="0"/>
                  </a:cubicBezTo>
                  <a:cubicBezTo>
                    <a:pt x="26" y="12"/>
                    <a:pt x="26" y="12"/>
                    <a:pt x="26" y="12"/>
                  </a:cubicBezTo>
                  <a:lnTo>
                    <a:pt x="69" y="42"/>
                  </a:lnTo>
                  <a:close/>
                </a:path>
              </a:pathLst>
            </a:custGeom>
            <a:solidFill>
              <a:schemeClr val="bg1">
                <a:lumMod val="95000"/>
              </a:schemeClr>
            </a:solidFill>
            <a:ln>
              <a:noFill/>
            </a:ln>
            <a:effectLst>
              <a:outerShdw blurRad="50800" dist="38100" dir="2700000" algn="tl" rotWithShape="0">
                <a:prstClr val="black">
                  <a:alpha val="40000"/>
                </a:prstClr>
              </a:outerShdw>
            </a:effectLst>
            <a:extLst/>
          </p:spPr>
          <p:txBody>
            <a:bodyPr vert="horz" wrap="square" lIns="91440" tIns="45720" rIns="91440" bIns="45720" numCol="1" anchor="t" anchorCtr="0" compatLnSpc="1">
              <a:prstTxWarp prst="textNoShape">
                <a:avLst/>
              </a:prstTxWarp>
            </a:bodyPr>
            <a:lstStyle/>
            <a:p>
              <a:endParaRPr lang="zh-CN" altLang="en-US">
                <a:solidFill>
                  <a:schemeClr val="tx1">
                    <a:lumMod val="65000"/>
                    <a:lumOff val="35000"/>
                  </a:schemeClr>
                </a:solidFill>
                <a:latin typeface="Arial" panose="020B0604020202020204" pitchFamily="34" charset="0"/>
                <a:cs typeface="Arial" panose="020B0604020202020204" pitchFamily="34" charset="0"/>
              </a:endParaRPr>
            </a:p>
          </p:txBody>
        </p:sp>
      </p:grpSp>
      <p:grpSp>
        <p:nvGrpSpPr>
          <p:cNvPr id="55" name="组合 54"/>
          <p:cNvGrpSpPr/>
          <p:nvPr/>
        </p:nvGrpSpPr>
        <p:grpSpPr>
          <a:xfrm>
            <a:off x="3865339" y="3717032"/>
            <a:ext cx="663125" cy="663125"/>
            <a:chOff x="8125599" y="1434035"/>
            <a:chExt cx="2036802" cy="2036802"/>
          </a:xfrm>
        </p:grpSpPr>
        <p:sp>
          <p:nvSpPr>
            <p:cNvPr id="56" name="椭圆 55"/>
            <p:cNvSpPr/>
            <p:nvPr/>
          </p:nvSpPr>
          <p:spPr>
            <a:xfrm>
              <a:off x="8125599" y="1434035"/>
              <a:ext cx="2036802" cy="2036802"/>
            </a:xfrm>
            <a:prstGeom prst="ellipse">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57" name="Freeform 9"/>
            <p:cNvSpPr>
              <a:spLocks noEditPoints="1"/>
            </p:cNvSpPr>
            <p:nvPr/>
          </p:nvSpPr>
          <p:spPr bwMode="auto">
            <a:xfrm rot="19469485">
              <a:off x="8577909" y="1818269"/>
              <a:ext cx="1162163" cy="1238355"/>
            </a:xfrm>
            <a:custGeom>
              <a:avLst/>
              <a:gdLst>
                <a:gd name="T0" fmla="*/ 147 w 243"/>
                <a:gd name="T1" fmla="*/ 240 h 269"/>
                <a:gd name="T2" fmla="*/ 90 w 243"/>
                <a:gd name="T3" fmla="*/ 234 h 269"/>
                <a:gd name="T4" fmla="*/ 147 w 243"/>
                <a:gd name="T5" fmla="*/ 227 h 269"/>
                <a:gd name="T6" fmla="*/ 147 w 243"/>
                <a:gd name="T7" fmla="*/ 243 h 269"/>
                <a:gd name="T8" fmla="*/ 90 w 243"/>
                <a:gd name="T9" fmla="*/ 252 h 269"/>
                <a:gd name="T10" fmla="*/ 96 w 243"/>
                <a:gd name="T11" fmla="*/ 256 h 269"/>
                <a:gd name="T12" fmla="*/ 105 w 243"/>
                <a:gd name="T13" fmla="*/ 262 h 269"/>
                <a:gd name="T14" fmla="*/ 126 w 243"/>
                <a:gd name="T15" fmla="*/ 269 h 269"/>
                <a:gd name="T16" fmla="*/ 138 w 243"/>
                <a:gd name="T17" fmla="*/ 261 h 269"/>
                <a:gd name="T18" fmla="*/ 147 w 243"/>
                <a:gd name="T19" fmla="*/ 256 h 269"/>
                <a:gd name="T20" fmla="*/ 147 w 243"/>
                <a:gd name="T21" fmla="*/ 243 h 269"/>
                <a:gd name="T22" fmla="*/ 128 w 243"/>
                <a:gd name="T23" fmla="*/ 32 h 269"/>
                <a:gd name="T24" fmla="*/ 122 w 243"/>
                <a:gd name="T25" fmla="*/ 0 h 269"/>
                <a:gd name="T26" fmla="*/ 115 w 243"/>
                <a:gd name="T27" fmla="*/ 32 h 269"/>
                <a:gd name="T28" fmla="*/ 54 w 243"/>
                <a:gd name="T29" fmla="*/ 63 h 269"/>
                <a:gd name="T30" fmla="*/ 63 w 243"/>
                <a:gd name="T31" fmla="*/ 63 h 269"/>
                <a:gd name="T32" fmla="*/ 45 w 243"/>
                <a:gd name="T33" fmla="*/ 36 h 269"/>
                <a:gd name="T34" fmla="*/ 36 w 243"/>
                <a:gd name="T35" fmla="*/ 45 h 269"/>
                <a:gd name="T36" fmla="*/ 38 w 243"/>
                <a:gd name="T37" fmla="*/ 122 h 269"/>
                <a:gd name="T38" fmla="*/ 6 w 243"/>
                <a:gd name="T39" fmla="*/ 115 h 269"/>
                <a:gd name="T40" fmla="*/ 6 w 243"/>
                <a:gd name="T41" fmla="*/ 128 h 269"/>
                <a:gd name="T42" fmla="*/ 38 w 243"/>
                <a:gd name="T43" fmla="*/ 122 h 269"/>
                <a:gd name="T44" fmla="*/ 36 w 243"/>
                <a:gd name="T45" fmla="*/ 199 h 269"/>
                <a:gd name="T46" fmla="*/ 40 w 243"/>
                <a:gd name="T47" fmla="*/ 209 h 269"/>
                <a:gd name="T48" fmla="*/ 63 w 243"/>
                <a:gd name="T49" fmla="*/ 189 h 269"/>
                <a:gd name="T50" fmla="*/ 54 w 243"/>
                <a:gd name="T51" fmla="*/ 180 h 269"/>
                <a:gd name="T52" fmla="*/ 180 w 243"/>
                <a:gd name="T53" fmla="*/ 180 h 269"/>
                <a:gd name="T54" fmla="*/ 199 w 243"/>
                <a:gd name="T55" fmla="*/ 208 h 269"/>
                <a:gd name="T56" fmla="*/ 208 w 243"/>
                <a:gd name="T57" fmla="*/ 208 h 269"/>
                <a:gd name="T58" fmla="*/ 189 w 243"/>
                <a:gd name="T59" fmla="*/ 180 h 269"/>
                <a:gd name="T60" fmla="*/ 211 w 243"/>
                <a:gd name="T61" fmla="*/ 115 h 269"/>
                <a:gd name="T62" fmla="*/ 211 w 243"/>
                <a:gd name="T63" fmla="*/ 128 h 269"/>
                <a:gd name="T64" fmla="*/ 243 w 243"/>
                <a:gd name="T65" fmla="*/ 122 h 269"/>
                <a:gd name="T66" fmla="*/ 185 w 243"/>
                <a:gd name="T67" fmla="*/ 65 h 269"/>
                <a:gd name="T68" fmla="*/ 208 w 243"/>
                <a:gd name="T69" fmla="*/ 45 h 269"/>
                <a:gd name="T70" fmla="*/ 199 w 243"/>
                <a:gd name="T71" fmla="*/ 36 h 269"/>
                <a:gd name="T72" fmla="*/ 180 w 243"/>
                <a:gd name="T73" fmla="*/ 63 h 269"/>
                <a:gd name="T74" fmla="*/ 154 w 243"/>
                <a:gd name="T75" fmla="*/ 218 h 269"/>
                <a:gd name="T76" fmla="*/ 96 w 243"/>
                <a:gd name="T77" fmla="*/ 224 h 269"/>
                <a:gd name="T78" fmla="*/ 96 w 243"/>
                <a:gd name="T79" fmla="*/ 211 h 269"/>
                <a:gd name="T80" fmla="*/ 122 w 243"/>
                <a:gd name="T81" fmla="*/ 58 h 269"/>
                <a:gd name="T82" fmla="*/ 148 w 243"/>
                <a:gd name="T83" fmla="*/ 211 h 269"/>
                <a:gd name="T84" fmla="*/ 107 w 243"/>
                <a:gd name="T85" fmla="*/ 76 h 269"/>
                <a:gd name="T86" fmla="*/ 67 w 243"/>
                <a:gd name="T87" fmla="*/ 111 h 269"/>
                <a:gd name="T88" fmla="*/ 72 w 243"/>
                <a:gd name="T89" fmla="*/ 117 h 269"/>
                <a:gd name="T90" fmla="*/ 104 w 243"/>
                <a:gd name="T91" fmla="*/ 82 h 2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43" h="269">
                  <a:moveTo>
                    <a:pt x="154" y="234"/>
                  </a:moveTo>
                  <a:cubicBezTo>
                    <a:pt x="154" y="237"/>
                    <a:pt x="151" y="240"/>
                    <a:pt x="147" y="240"/>
                  </a:cubicBezTo>
                  <a:cubicBezTo>
                    <a:pt x="96" y="240"/>
                    <a:pt x="96" y="240"/>
                    <a:pt x="96" y="240"/>
                  </a:cubicBezTo>
                  <a:cubicBezTo>
                    <a:pt x="92" y="240"/>
                    <a:pt x="90" y="237"/>
                    <a:pt x="90" y="234"/>
                  </a:cubicBezTo>
                  <a:cubicBezTo>
                    <a:pt x="90" y="230"/>
                    <a:pt x="92" y="227"/>
                    <a:pt x="96" y="227"/>
                  </a:cubicBezTo>
                  <a:cubicBezTo>
                    <a:pt x="147" y="227"/>
                    <a:pt x="147" y="227"/>
                    <a:pt x="147" y="227"/>
                  </a:cubicBezTo>
                  <a:cubicBezTo>
                    <a:pt x="151" y="227"/>
                    <a:pt x="154" y="230"/>
                    <a:pt x="154" y="234"/>
                  </a:cubicBezTo>
                  <a:close/>
                  <a:moveTo>
                    <a:pt x="147" y="243"/>
                  </a:moveTo>
                  <a:cubicBezTo>
                    <a:pt x="96" y="243"/>
                    <a:pt x="96" y="243"/>
                    <a:pt x="96" y="243"/>
                  </a:cubicBezTo>
                  <a:cubicBezTo>
                    <a:pt x="92" y="243"/>
                    <a:pt x="89" y="247"/>
                    <a:pt x="90" y="252"/>
                  </a:cubicBezTo>
                  <a:cubicBezTo>
                    <a:pt x="91" y="254"/>
                    <a:pt x="93" y="256"/>
                    <a:pt x="96" y="256"/>
                  </a:cubicBezTo>
                  <a:cubicBezTo>
                    <a:pt x="96" y="256"/>
                    <a:pt x="96" y="256"/>
                    <a:pt x="96" y="256"/>
                  </a:cubicBezTo>
                  <a:cubicBezTo>
                    <a:pt x="100" y="256"/>
                    <a:pt x="103" y="258"/>
                    <a:pt x="105" y="261"/>
                  </a:cubicBezTo>
                  <a:cubicBezTo>
                    <a:pt x="105" y="262"/>
                    <a:pt x="105" y="262"/>
                    <a:pt x="105" y="262"/>
                  </a:cubicBezTo>
                  <a:cubicBezTo>
                    <a:pt x="107" y="266"/>
                    <a:pt x="112" y="269"/>
                    <a:pt x="117" y="269"/>
                  </a:cubicBezTo>
                  <a:cubicBezTo>
                    <a:pt x="126" y="269"/>
                    <a:pt x="126" y="269"/>
                    <a:pt x="126" y="269"/>
                  </a:cubicBezTo>
                  <a:cubicBezTo>
                    <a:pt x="131" y="269"/>
                    <a:pt x="136" y="266"/>
                    <a:pt x="138" y="262"/>
                  </a:cubicBezTo>
                  <a:cubicBezTo>
                    <a:pt x="138" y="261"/>
                    <a:pt x="138" y="261"/>
                    <a:pt x="138" y="261"/>
                  </a:cubicBezTo>
                  <a:cubicBezTo>
                    <a:pt x="140" y="258"/>
                    <a:pt x="143" y="256"/>
                    <a:pt x="147" y="256"/>
                  </a:cubicBezTo>
                  <a:cubicBezTo>
                    <a:pt x="147" y="256"/>
                    <a:pt x="147" y="256"/>
                    <a:pt x="147" y="256"/>
                  </a:cubicBezTo>
                  <a:cubicBezTo>
                    <a:pt x="150" y="256"/>
                    <a:pt x="152" y="254"/>
                    <a:pt x="153" y="252"/>
                  </a:cubicBezTo>
                  <a:cubicBezTo>
                    <a:pt x="155" y="247"/>
                    <a:pt x="151" y="243"/>
                    <a:pt x="147" y="243"/>
                  </a:cubicBezTo>
                  <a:close/>
                  <a:moveTo>
                    <a:pt x="122" y="38"/>
                  </a:moveTo>
                  <a:cubicBezTo>
                    <a:pt x="125" y="38"/>
                    <a:pt x="128" y="36"/>
                    <a:pt x="128" y="32"/>
                  </a:cubicBezTo>
                  <a:cubicBezTo>
                    <a:pt x="128" y="6"/>
                    <a:pt x="128" y="6"/>
                    <a:pt x="128" y="6"/>
                  </a:cubicBezTo>
                  <a:cubicBezTo>
                    <a:pt x="128" y="3"/>
                    <a:pt x="125" y="0"/>
                    <a:pt x="122" y="0"/>
                  </a:cubicBezTo>
                  <a:cubicBezTo>
                    <a:pt x="118" y="0"/>
                    <a:pt x="115" y="3"/>
                    <a:pt x="115" y="6"/>
                  </a:cubicBezTo>
                  <a:cubicBezTo>
                    <a:pt x="115" y="32"/>
                    <a:pt x="115" y="32"/>
                    <a:pt x="115" y="32"/>
                  </a:cubicBezTo>
                  <a:cubicBezTo>
                    <a:pt x="115" y="36"/>
                    <a:pt x="118" y="38"/>
                    <a:pt x="122" y="38"/>
                  </a:cubicBezTo>
                  <a:close/>
                  <a:moveTo>
                    <a:pt x="54" y="63"/>
                  </a:moveTo>
                  <a:cubicBezTo>
                    <a:pt x="55" y="64"/>
                    <a:pt x="57" y="65"/>
                    <a:pt x="58" y="65"/>
                  </a:cubicBezTo>
                  <a:cubicBezTo>
                    <a:pt x="60" y="65"/>
                    <a:pt x="62" y="64"/>
                    <a:pt x="63" y="63"/>
                  </a:cubicBezTo>
                  <a:cubicBezTo>
                    <a:pt x="65" y="60"/>
                    <a:pt x="65" y="56"/>
                    <a:pt x="63" y="54"/>
                  </a:cubicBezTo>
                  <a:cubicBezTo>
                    <a:pt x="45" y="36"/>
                    <a:pt x="45" y="36"/>
                    <a:pt x="45" y="36"/>
                  </a:cubicBezTo>
                  <a:cubicBezTo>
                    <a:pt x="42" y="33"/>
                    <a:pt x="38" y="33"/>
                    <a:pt x="36" y="36"/>
                  </a:cubicBezTo>
                  <a:cubicBezTo>
                    <a:pt x="33" y="38"/>
                    <a:pt x="33" y="42"/>
                    <a:pt x="36" y="45"/>
                  </a:cubicBezTo>
                  <a:lnTo>
                    <a:pt x="54" y="63"/>
                  </a:lnTo>
                  <a:close/>
                  <a:moveTo>
                    <a:pt x="38" y="122"/>
                  </a:moveTo>
                  <a:cubicBezTo>
                    <a:pt x="38" y="118"/>
                    <a:pt x="36" y="115"/>
                    <a:pt x="32" y="115"/>
                  </a:cubicBezTo>
                  <a:cubicBezTo>
                    <a:pt x="6" y="115"/>
                    <a:pt x="6" y="115"/>
                    <a:pt x="6" y="115"/>
                  </a:cubicBezTo>
                  <a:cubicBezTo>
                    <a:pt x="3" y="115"/>
                    <a:pt x="0" y="118"/>
                    <a:pt x="0" y="122"/>
                  </a:cubicBezTo>
                  <a:cubicBezTo>
                    <a:pt x="0" y="125"/>
                    <a:pt x="3" y="128"/>
                    <a:pt x="6" y="128"/>
                  </a:cubicBezTo>
                  <a:cubicBezTo>
                    <a:pt x="32" y="128"/>
                    <a:pt x="32" y="128"/>
                    <a:pt x="32" y="128"/>
                  </a:cubicBezTo>
                  <a:cubicBezTo>
                    <a:pt x="36" y="128"/>
                    <a:pt x="38" y="125"/>
                    <a:pt x="38" y="122"/>
                  </a:cubicBezTo>
                  <a:close/>
                  <a:moveTo>
                    <a:pt x="54" y="180"/>
                  </a:moveTo>
                  <a:cubicBezTo>
                    <a:pt x="36" y="199"/>
                    <a:pt x="36" y="199"/>
                    <a:pt x="36" y="199"/>
                  </a:cubicBezTo>
                  <a:cubicBezTo>
                    <a:pt x="33" y="201"/>
                    <a:pt x="33" y="205"/>
                    <a:pt x="36" y="208"/>
                  </a:cubicBezTo>
                  <a:cubicBezTo>
                    <a:pt x="37" y="209"/>
                    <a:pt x="39" y="209"/>
                    <a:pt x="40" y="209"/>
                  </a:cubicBezTo>
                  <a:cubicBezTo>
                    <a:pt x="42" y="209"/>
                    <a:pt x="43" y="209"/>
                    <a:pt x="45" y="208"/>
                  </a:cubicBezTo>
                  <a:cubicBezTo>
                    <a:pt x="63" y="189"/>
                    <a:pt x="63" y="189"/>
                    <a:pt x="63" y="189"/>
                  </a:cubicBezTo>
                  <a:cubicBezTo>
                    <a:pt x="65" y="187"/>
                    <a:pt x="65" y="183"/>
                    <a:pt x="63" y="180"/>
                  </a:cubicBezTo>
                  <a:cubicBezTo>
                    <a:pt x="60" y="178"/>
                    <a:pt x="56" y="178"/>
                    <a:pt x="54" y="180"/>
                  </a:cubicBezTo>
                  <a:close/>
                  <a:moveTo>
                    <a:pt x="189" y="180"/>
                  </a:moveTo>
                  <a:cubicBezTo>
                    <a:pt x="187" y="178"/>
                    <a:pt x="183" y="178"/>
                    <a:pt x="180" y="180"/>
                  </a:cubicBezTo>
                  <a:cubicBezTo>
                    <a:pt x="178" y="183"/>
                    <a:pt x="178" y="187"/>
                    <a:pt x="180" y="189"/>
                  </a:cubicBezTo>
                  <a:cubicBezTo>
                    <a:pt x="199" y="208"/>
                    <a:pt x="199" y="208"/>
                    <a:pt x="199" y="208"/>
                  </a:cubicBezTo>
                  <a:cubicBezTo>
                    <a:pt x="200" y="209"/>
                    <a:pt x="201" y="209"/>
                    <a:pt x="203" y="209"/>
                  </a:cubicBezTo>
                  <a:cubicBezTo>
                    <a:pt x="205" y="209"/>
                    <a:pt x="206" y="209"/>
                    <a:pt x="208" y="208"/>
                  </a:cubicBezTo>
                  <a:cubicBezTo>
                    <a:pt x="210" y="205"/>
                    <a:pt x="210" y="201"/>
                    <a:pt x="208" y="199"/>
                  </a:cubicBezTo>
                  <a:lnTo>
                    <a:pt x="189" y="180"/>
                  </a:lnTo>
                  <a:close/>
                  <a:moveTo>
                    <a:pt x="237" y="115"/>
                  </a:moveTo>
                  <a:cubicBezTo>
                    <a:pt x="211" y="115"/>
                    <a:pt x="211" y="115"/>
                    <a:pt x="211" y="115"/>
                  </a:cubicBezTo>
                  <a:cubicBezTo>
                    <a:pt x="208" y="115"/>
                    <a:pt x="205" y="118"/>
                    <a:pt x="205" y="122"/>
                  </a:cubicBezTo>
                  <a:cubicBezTo>
                    <a:pt x="205" y="125"/>
                    <a:pt x="208" y="128"/>
                    <a:pt x="211" y="128"/>
                  </a:cubicBezTo>
                  <a:cubicBezTo>
                    <a:pt x="237" y="128"/>
                    <a:pt x="237" y="128"/>
                    <a:pt x="237" y="128"/>
                  </a:cubicBezTo>
                  <a:cubicBezTo>
                    <a:pt x="240" y="128"/>
                    <a:pt x="243" y="125"/>
                    <a:pt x="243" y="122"/>
                  </a:cubicBezTo>
                  <a:cubicBezTo>
                    <a:pt x="243" y="118"/>
                    <a:pt x="240" y="115"/>
                    <a:pt x="237" y="115"/>
                  </a:cubicBezTo>
                  <a:close/>
                  <a:moveTo>
                    <a:pt x="185" y="65"/>
                  </a:moveTo>
                  <a:cubicBezTo>
                    <a:pt x="187" y="65"/>
                    <a:pt x="188" y="64"/>
                    <a:pt x="189" y="63"/>
                  </a:cubicBezTo>
                  <a:cubicBezTo>
                    <a:pt x="208" y="45"/>
                    <a:pt x="208" y="45"/>
                    <a:pt x="208" y="45"/>
                  </a:cubicBezTo>
                  <a:cubicBezTo>
                    <a:pt x="210" y="42"/>
                    <a:pt x="210" y="38"/>
                    <a:pt x="208" y="36"/>
                  </a:cubicBezTo>
                  <a:cubicBezTo>
                    <a:pt x="205" y="33"/>
                    <a:pt x="201" y="33"/>
                    <a:pt x="199" y="36"/>
                  </a:cubicBezTo>
                  <a:cubicBezTo>
                    <a:pt x="180" y="54"/>
                    <a:pt x="180" y="54"/>
                    <a:pt x="180" y="54"/>
                  </a:cubicBezTo>
                  <a:cubicBezTo>
                    <a:pt x="178" y="56"/>
                    <a:pt x="178" y="60"/>
                    <a:pt x="180" y="63"/>
                  </a:cubicBezTo>
                  <a:cubicBezTo>
                    <a:pt x="182" y="64"/>
                    <a:pt x="183" y="65"/>
                    <a:pt x="185" y="65"/>
                  </a:cubicBezTo>
                  <a:close/>
                  <a:moveTo>
                    <a:pt x="154" y="218"/>
                  </a:moveTo>
                  <a:cubicBezTo>
                    <a:pt x="154" y="221"/>
                    <a:pt x="151" y="224"/>
                    <a:pt x="147" y="224"/>
                  </a:cubicBezTo>
                  <a:cubicBezTo>
                    <a:pt x="96" y="224"/>
                    <a:pt x="96" y="224"/>
                    <a:pt x="96" y="224"/>
                  </a:cubicBezTo>
                  <a:cubicBezTo>
                    <a:pt x="92" y="224"/>
                    <a:pt x="90" y="221"/>
                    <a:pt x="90" y="218"/>
                  </a:cubicBezTo>
                  <a:cubicBezTo>
                    <a:pt x="90" y="214"/>
                    <a:pt x="92" y="211"/>
                    <a:pt x="96" y="211"/>
                  </a:cubicBezTo>
                  <a:cubicBezTo>
                    <a:pt x="92" y="175"/>
                    <a:pt x="54" y="167"/>
                    <a:pt x="54" y="125"/>
                  </a:cubicBezTo>
                  <a:cubicBezTo>
                    <a:pt x="54" y="88"/>
                    <a:pt x="84" y="58"/>
                    <a:pt x="122" y="58"/>
                  </a:cubicBezTo>
                  <a:cubicBezTo>
                    <a:pt x="159" y="58"/>
                    <a:pt x="189" y="88"/>
                    <a:pt x="189" y="125"/>
                  </a:cubicBezTo>
                  <a:cubicBezTo>
                    <a:pt x="189" y="167"/>
                    <a:pt x="152" y="175"/>
                    <a:pt x="148" y="211"/>
                  </a:cubicBezTo>
                  <a:cubicBezTo>
                    <a:pt x="151" y="211"/>
                    <a:pt x="154" y="214"/>
                    <a:pt x="154" y="218"/>
                  </a:cubicBezTo>
                  <a:close/>
                  <a:moveTo>
                    <a:pt x="107" y="76"/>
                  </a:moveTo>
                  <a:cubicBezTo>
                    <a:pt x="106" y="73"/>
                    <a:pt x="103" y="72"/>
                    <a:pt x="101" y="73"/>
                  </a:cubicBezTo>
                  <a:cubicBezTo>
                    <a:pt x="84" y="80"/>
                    <a:pt x="72" y="94"/>
                    <a:pt x="67" y="111"/>
                  </a:cubicBezTo>
                  <a:cubicBezTo>
                    <a:pt x="67" y="113"/>
                    <a:pt x="68" y="116"/>
                    <a:pt x="71" y="117"/>
                  </a:cubicBezTo>
                  <a:cubicBezTo>
                    <a:pt x="71" y="117"/>
                    <a:pt x="72" y="117"/>
                    <a:pt x="72" y="117"/>
                  </a:cubicBezTo>
                  <a:cubicBezTo>
                    <a:pt x="74" y="117"/>
                    <a:pt x="76" y="115"/>
                    <a:pt x="77" y="113"/>
                  </a:cubicBezTo>
                  <a:cubicBezTo>
                    <a:pt x="80" y="99"/>
                    <a:pt x="91" y="87"/>
                    <a:pt x="104" y="82"/>
                  </a:cubicBezTo>
                  <a:cubicBezTo>
                    <a:pt x="107" y="81"/>
                    <a:pt x="108" y="78"/>
                    <a:pt x="107" y="76"/>
                  </a:cubicBezTo>
                  <a:close/>
                </a:path>
              </a:pathLst>
            </a:custGeom>
            <a:solidFill>
              <a:schemeClr val="bg1">
                <a:lumMod val="95000"/>
              </a:schemeClr>
            </a:solidFill>
            <a:ln>
              <a:noFill/>
            </a:ln>
            <a:effectLst>
              <a:outerShdw blurRad="50800" dist="381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a:solidFill>
                  <a:schemeClr val="tx1">
                    <a:lumMod val="65000"/>
                    <a:lumOff val="35000"/>
                  </a:schemeClr>
                </a:solidFill>
              </a:endParaRPr>
            </a:p>
          </p:txBody>
        </p:sp>
      </p:grpSp>
      <p:grpSp>
        <p:nvGrpSpPr>
          <p:cNvPr id="58" name="组合 57"/>
          <p:cNvGrpSpPr/>
          <p:nvPr/>
        </p:nvGrpSpPr>
        <p:grpSpPr>
          <a:xfrm>
            <a:off x="8550739" y="3701979"/>
            <a:ext cx="663125" cy="663125"/>
            <a:chOff x="8125599" y="1434035"/>
            <a:chExt cx="2036802" cy="2036802"/>
          </a:xfrm>
        </p:grpSpPr>
        <p:sp>
          <p:nvSpPr>
            <p:cNvPr id="59" name="椭圆 58"/>
            <p:cNvSpPr/>
            <p:nvPr/>
          </p:nvSpPr>
          <p:spPr>
            <a:xfrm>
              <a:off x="8125599" y="1434035"/>
              <a:ext cx="2036802" cy="2036802"/>
            </a:xfrm>
            <a:prstGeom prst="ellipse">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grpSp>
          <p:nvGrpSpPr>
            <p:cNvPr id="60" name="组合 59"/>
            <p:cNvGrpSpPr>
              <a:grpSpLocks noChangeAspect="1"/>
            </p:cNvGrpSpPr>
            <p:nvPr/>
          </p:nvGrpSpPr>
          <p:grpSpPr>
            <a:xfrm>
              <a:off x="8518659" y="1890295"/>
              <a:ext cx="1310642" cy="1124283"/>
              <a:chOff x="5084763" y="971548"/>
              <a:chExt cx="323865" cy="277813"/>
            </a:xfrm>
            <a:solidFill>
              <a:schemeClr val="bg1">
                <a:lumMod val="95000"/>
              </a:schemeClr>
            </a:solidFill>
          </p:grpSpPr>
          <p:sp>
            <p:nvSpPr>
              <p:cNvPr id="61" name="Freeform 301"/>
              <p:cNvSpPr>
                <a:spLocks noEditPoints="1"/>
              </p:cNvSpPr>
              <p:nvPr/>
            </p:nvSpPr>
            <p:spPr bwMode="auto">
              <a:xfrm>
                <a:off x="5191140" y="1031873"/>
                <a:ext cx="217488" cy="217488"/>
              </a:xfrm>
              <a:custGeom>
                <a:avLst/>
                <a:gdLst>
                  <a:gd name="T0" fmla="*/ 6 w 58"/>
                  <a:gd name="T1" fmla="*/ 14 h 58"/>
                  <a:gd name="T2" fmla="*/ 7 w 58"/>
                  <a:gd name="T3" fmla="*/ 19 h 58"/>
                  <a:gd name="T4" fmla="*/ 4 w 58"/>
                  <a:gd name="T5" fmla="*/ 20 h 58"/>
                  <a:gd name="T6" fmla="*/ 0 w 58"/>
                  <a:gd name="T7" fmla="*/ 23 h 58"/>
                  <a:gd name="T8" fmla="*/ 2 w 58"/>
                  <a:gd name="T9" fmla="*/ 27 h 58"/>
                  <a:gd name="T10" fmla="*/ 5 w 58"/>
                  <a:gd name="T11" fmla="*/ 31 h 58"/>
                  <a:gd name="T12" fmla="*/ 2 w 58"/>
                  <a:gd name="T13" fmla="*/ 34 h 58"/>
                  <a:gd name="T14" fmla="*/ 1 w 58"/>
                  <a:gd name="T15" fmla="*/ 38 h 58"/>
                  <a:gd name="T16" fmla="*/ 5 w 58"/>
                  <a:gd name="T17" fmla="*/ 41 h 58"/>
                  <a:gd name="T18" fmla="*/ 8 w 58"/>
                  <a:gd name="T19" fmla="*/ 42 h 58"/>
                  <a:gd name="T20" fmla="*/ 8 w 58"/>
                  <a:gd name="T21" fmla="*/ 46 h 58"/>
                  <a:gd name="T22" fmla="*/ 9 w 58"/>
                  <a:gd name="T23" fmla="*/ 51 h 58"/>
                  <a:gd name="T24" fmla="*/ 14 w 58"/>
                  <a:gd name="T25" fmla="*/ 51 h 58"/>
                  <a:gd name="T26" fmla="*/ 18 w 58"/>
                  <a:gd name="T27" fmla="*/ 51 h 58"/>
                  <a:gd name="T28" fmla="*/ 19 w 58"/>
                  <a:gd name="T29" fmla="*/ 54 h 58"/>
                  <a:gd name="T30" fmla="*/ 22 w 58"/>
                  <a:gd name="T31" fmla="*/ 58 h 58"/>
                  <a:gd name="T32" fmla="*/ 27 w 58"/>
                  <a:gd name="T33" fmla="*/ 56 h 58"/>
                  <a:gd name="T34" fmla="*/ 31 w 58"/>
                  <a:gd name="T35" fmla="*/ 53 h 58"/>
                  <a:gd name="T36" fmla="*/ 33 w 58"/>
                  <a:gd name="T37" fmla="*/ 56 h 58"/>
                  <a:gd name="T38" fmla="*/ 38 w 58"/>
                  <a:gd name="T39" fmla="*/ 57 h 58"/>
                  <a:gd name="T40" fmla="*/ 40 w 58"/>
                  <a:gd name="T41" fmla="*/ 53 h 58"/>
                  <a:gd name="T42" fmla="*/ 42 w 58"/>
                  <a:gd name="T43" fmla="*/ 49 h 58"/>
                  <a:gd name="T44" fmla="*/ 46 w 58"/>
                  <a:gd name="T45" fmla="*/ 50 h 58"/>
                  <a:gd name="T46" fmla="*/ 50 w 58"/>
                  <a:gd name="T47" fmla="*/ 49 h 58"/>
                  <a:gd name="T48" fmla="*/ 51 w 58"/>
                  <a:gd name="T49" fmla="*/ 44 h 58"/>
                  <a:gd name="T50" fmla="*/ 50 w 58"/>
                  <a:gd name="T51" fmla="*/ 40 h 58"/>
                  <a:gd name="T52" fmla="*/ 54 w 58"/>
                  <a:gd name="T53" fmla="*/ 39 h 58"/>
                  <a:gd name="T54" fmla="*/ 57 w 58"/>
                  <a:gd name="T55" fmla="*/ 35 h 58"/>
                  <a:gd name="T56" fmla="*/ 55 w 58"/>
                  <a:gd name="T57" fmla="*/ 31 h 58"/>
                  <a:gd name="T58" fmla="*/ 52 w 58"/>
                  <a:gd name="T59" fmla="*/ 27 h 58"/>
                  <a:gd name="T60" fmla="*/ 55 w 58"/>
                  <a:gd name="T61" fmla="*/ 25 h 58"/>
                  <a:gd name="T62" fmla="*/ 56 w 58"/>
                  <a:gd name="T63" fmla="*/ 20 h 58"/>
                  <a:gd name="T64" fmla="*/ 53 w 58"/>
                  <a:gd name="T65" fmla="*/ 18 h 58"/>
                  <a:gd name="T66" fmla="*/ 48 w 58"/>
                  <a:gd name="T67" fmla="*/ 16 h 58"/>
                  <a:gd name="T68" fmla="*/ 49 w 58"/>
                  <a:gd name="T69" fmla="*/ 12 h 58"/>
                  <a:gd name="T70" fmla="*/ 48 w 58"/>
                  <a:gd name="T71" fmla="*/ 8 h 58"/>
                  <a:gd name="T72" fmla="*/ 44 w 58"/>
                  <a:gd name="T73" fmla="*/ 7 h 58"/>
                  <a:gd name="T74" fmla="*/ 39 w 58"/>
                  <a:gd name="T75" fmla="*/ 8 h 58"/>
                  <a:gd name="T76" fmla="*/ 38 w 58"/>
                  <a:gd name="T77" fmla="*/ 4 h 58"/>
                  <a:gd name="T78" fmla="*/ 35 w 58"/>
                  <a:gd name="T79" fmla="*/ 1 h 58"/>
                  <a:gd name="T80" fmla="*/ 30 w 58"/>
                  <a:gd name="T81" fmla="*/ 3 h 58"/>
                  <a:gd name="T82" fmla="*/ 27 w 58"/>
                  <a:gd name="T83" fmla="*/ 5 h 58"/>
                  <a:gd name="T84" fmla="*/ 24 w 58"/>
                  <a:gd name="T85" fmla="*/ 3 h 58"/>
                  <a:gd name="T86" fmla="*/ 20 w 58"/>
                  <a:gd name="T87" fmla="*/ 1 h 58"/>
                  <a:gd name="T88" fmla="*/ 17 w 58"/>
                  <a:gd name="T89" fmla="*/ 5 h 58"/>
                  <a:gd name="T90" fmla="*/ 15 w 58"/>
                  <a:gd name="T91" fmla="*/ 10 h 58"/>
                  <a:gd name="T92" fmla="*/ 12 w 58"/>
                  <a:gd name="T93" fmla="*/ 9 h 58"/>
                  <a:gd name="T94" fmla="*/ 7 w 58"/>
                  <a:gd name="T95" fmla="*/ 10 h 58"/>
                  <a:gd name="T96" fmla="*/ 6 w 58"/>
                  <a:gd name="T97" fmla="*/ 14 h 58"/>
                  <a:gd name="T98" fmla="*/ 23 w 58"/>
                  <a:gd name="T99" fmla="*/ 13 h 58"/>
                  <a:gd name="T100" fmla="*/ 45 w 58"/>
                  <a:gd name="T101" fmla="*/ 24 h 58"/>
                  <a:gd name="T102" fmla="*/ 34 w 58"/>
                  <a:gd name="T103" fmla="*/ 45 h 58"/>
                  <a:gd name="T104" fmla="*/ 13 w 58"/>
                  <a:gd name="T105" fmla="*/ 34 h 58"/>
                  <a:gd name="T106" fmla="*/ 23 w 58"/>
                  <a:gd name="T107" fmla="*/ 13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58" h="58">
                    <a:moveTo>
                      <a:pt x="6" y="14"/>
                    </a:moveTo>
                    <a:cubicBezTo>
                      <a:pt x="8" y="15"/>
                      <a:pt x="7" y="18"/>
                      <a:pt x="7" y="19"/>
                    </a:cubicBezTo>
                    <a:cubicBezTo>
                      <a:pt x="7" y="20"/>
                      <a:pt x="5" y="20"/>
                      <a:pt x="4" y="20"/>
                    </a:cubicBezTo>
                    <a:cubicBezTo>
                      <a:pt x="2" y="20"/>
                      <a:pt x="0" y="21"/>
                      <a:pt x="0" y="23"/>
                    </a:cubicBezTo>
                    <a:cubicBezTo>
                      <a:pt x="0" y="25"/>
                      <a:pt x="0" y="27"/>
                      <a:pt x="2" y="27"/>
                    </a:cubicBezTo>
                    <a:cubicBezTo>
                      <a:pt x="3" y="28"/>
                      <a:pt x="5" y="30"/>
                      <a:pt x="5" y="31"/>
                    </a:cubicBezTo>
                    <a:cubicBezTo>
                      <a:pt x="5" y="32"/>
                      <a:pt x="4" y="33"/>
                      <a:pt x="2" y="34"/>
                    </a:cubicBezTo>
                    <a:cubicBezTo>
                      <a:pt x="1" y="34"/>
                      <a:pt x="0" y="36"/>
                      <a:pt x="1" y="38"/>
                    </a:cubicBezTo>
                    <a:cubicBezTo>
                      <a:pt x="1" y="40"/>
                      <a:pt x="3" y="42"/>
                      <a:pt x="5" y="41"/>
                    </a:cubicBezTo>
                    <a:cubicBezTo>
                      <a:pt x="6" y="41"/>
                      <a:pt x="8" y="41"/>
                      <a:pt x="8" y="42"/>
                    </a:cubicBezTo>
                    <a:cubicBezTo>
                      <a:pt x="9" y="42"/>
                      <a:pt x="9" y="45"/>
                      <a:pt x="8" y="46"/>
                    </a:cubicBezTo>
                    <a:cubicBezTo>
                      <a:pt x="7" y="47"/>
                      <a:pt x="7" y="50"/>
                      <a:pt x="9" y="51"/>
                    </a:cubicBezTo>
                    <a:cubicBezTo>
                      <a:pt x="11" y="52"/>
                      <a:pt x="13" y="53"/>
                      <a:pt x="14" y="51"/>
                    </a:cubicBezTo>
                    <a:cubicBezTo>
                      <a:pt x="15" y="50"/>
                      <a:pt x="18" y="51"/>
                      <a:pt x="18" y="51"/>
                    </a:cubicBezTo>
                    <a:cubicBezTo>
                      <a:pt x="19" y="51"/>
                      <a:pt x="20" y="53"/>
                      <a:pt x="19" y="54"/>
                    </a:cubicBezTo>
                    <a:cubicBezTo>
                      <a:pt x="19" y="56"/>
                      <a:pt x="20" y="57"/>
                      <a:pt x="22" y="58"/>
                    </a:cubicBezTo>
                    <a:cubicBezTo>
                      <a:pt x="25" y="58"/>
                      <a:pt x="26" y="57"/>
                      <a:pt x="27" y="56"/>
                    </a:cubicBezTo>
                    <a:cubicBezTo>
                      <a:pt x="27" y="54"/>
                      <a:pt x="30" y="53"/>
                      <a:pt x="31" y="53"/>
                    </a:cubicBezTo>
                    <a:cubicBezTo>
                      <a:pt x="31" y="53"/>
                      <a:pt x="33" y="54"/>
                      <a:pt x="33" y="56"/>
                    </a:cubicBezTo>
                    <a:cubicBezTo>
                      <a:pt x="34" y="57"/>
                      <a:pt x="36" y="58"/>
                      <a:pt x="38" y="57"/>
                    </a:cubicBezTo>
                    <a:cubicBezTo>
                      <a:pt x="40" y="57"/>
                      <a:pt x="41" y="55"/>
                      <a:pt x="40" y="53"/>
                    </a:cubicBezTo>
                    <a:cubicBezTo>
                      <a:pt x="40" y="52"/>
                      <a:pt x="42" y="49"/>
                      <a:pt x="42" y="49"/>
                    </a:cubicBezTo>
                    <a:cubicBezTo>
                      <a:pt x="43" y="48"/>
                      <a:pt x="44" y="49"/>
                      <a:pt x="46" y="50"/>
                    </a:cubicBezTo>
                    <a:cubicBezTo>
                      <a:pt x="47" y="51"/>
                      <a:pt x="49" y="51"/>
                      <a:pt x="50" y="49"/>
                    </a:cubicBezTo>
                    <a:cubicBezTo>
                      <a:pt x="52" y="47"/>
                      <a:pt x="52" y="45"/>
                      <a:pt x="51" y="44"/>
                    </a:cubicBezTo>
                    <a:cubicBezTo>
                      <a:pt x="50" y="43"/>
                      <a:pt x="50" y="40"/>
                      <a:pt x="50" y="40"/>
                    </a:cubicBezTo>
                    <a:cubicBezTo>
                      <a:pt x="51" y="39"/>
                      <a:pt x="52" y="38"/>
                      <a:pt x="54" y="39"/>
                    </a:cubicBezTo>
                    <a:cubicBezTo>
                      <a:pt x="55" y="39"/>
                      <a:pt x="57" y="38"/>
                      <a:pt x="57" y="35"/>
                    </a:cubicBezTo>
                    <a:cubicBezTo>
                      <a:pt x="58" y="33"/>
                      <a:pt x="57" y="31"/>
                      <a:pt x="55" y="31"/>
                    </a:cubicBezTo>
                    <a:cubicBezTo>
                      <a:pt x="54" y="31"/>
                      <a:pt x="53" y="28"/>
                      <a:pt x="52" y="27"/>
                    </a:cubicBezTo>
                    <a:cubicBezTo>
                      <a:pt x="52" y="26"/>
                      <a:pt x="54" y="25"/>
                      <a:pt x="55" y="25"/>
                    </a:cubicBezTo>
                    <a:cubicBezTo>
                      <a:pt x="56" y="24"/>
                      <a:pt x="57" y="22"/>
                      <a:pt x="56" y="20"/>
                    </a:cubicBezTo>
                    <a:cubicBezTo>
                      <a:pt x="56" y="18"/>
                      <a:pt x="54" y="17"/>
                      <a:pt x="53" y="18"/>
                    </a:cubicBezTo>
                    <a:cubicBezTo>
                      <a:pt x="51" y="18"/>
                      <a:pt x="49" y="16"/>
                      <a:pt x="48" y="16"/>
                    </a:cubicBezTo>
                    <a:cubicBezTo>
                      <a:pt x="48" y="15"/>
                      <a:pt x="48" y="13"/>
                      <a:pt x="49" y="12"/>
                    </a:cubicBezTo>
                    <a:cubicBezTo>
                      <a:pt x="50" y="11"/>
                      <a:pt x="50" y="9"/>
                      <a:pt x="48" y="8"/>
                    </a:cubicBezTo>
                    <a:cubicBezTo>
                      <a:pt x="47" y="6"/>
                      <a:pt x="45" y="6"/>
                      <a:pt x="44" y="7"/>
                    </a:cubicBezTo>
                    <a:cubicBezTo>
                      <a:pt x="42" y="8"/>
                      <a:pt x="40" y="8"/>
                      <a:pt x="39" y="8"/>
                    </a:cubicBezTo>
                    <a:cubicBezTo>
                      <a:pt x="38" y="7"/>
                      <a:pt x="38" y="6"/>
                      <a:pt x="38" y="4"/>
                    </a:cubicBezTo>
                    <a:cubicBezTo>
                      <a:pt x="38" y="3"/>
                      <a:pt x="37" y="1"/>
                      <a:pt x="35" y="1"/>
                    </a:cubicBezTo>
                    <a:cubicBezTo>
                      <a:pt x="33" y="0"/>
                      <a:pt x="31" y="1"/>
                      <a:pt x="30" y="3"/>
                    </a:cubicBezTo>
                    <a:cubicBezTo>
                      <a:pt x="30" y="4"/>
                      <a:pt x="28" y="5"/>
                      <a:pt x="27" y="5"/>
                    </a:cubicBezTo>
                    <a:cubicBezTo>
                      <a:pt x="26" y="6"/>
                      <a:pt x="25" y="4"/>
                      <a:pt x="24" y="3"/>
                    </a:cubicBezTo>
                    <a:cubicBezTo>
                      <a:pt x="24" y="1"/>
                      <a:pt x="22" y="1"/>
                      <a:pt x="20" y="1"/>
                    </a:cubicBezTo>
                    <a:cubicBezTo>
                      <a:pt x="18" y="2"/>
                      <a:pt x="16" y="4"/>
                      <a:pt x="17" y="5"/>
                    </a:cubicBezTo>
                    <a:cubicBezTo>
                      <a:pt x="17" y="7"/>
                      <a:pt x="16" y="9"/>
                      <a:pt x="15" y="10"/>
                    </a:cubicBezTo>
                    <a:cubicBezTo>
                      <a:pt x="14" y="10"/>
                      <a:pt x="13" y="10"/>
                      <a:pt x="12" y="9"/>
                    </a:cubicBezTo>
                    <a:cubicBezTo>
                      <a:pt x="10" y="8"/>
                      <a:pt x="8" y="8"/>
                      <a:pt x="7" y="10"/>
                    </a:cubicBezTo>
                    <a:cubicBezTo>
                      <a:pt x="6" y="11"/>
                      <a:pt x="5" y="13"/>
                      <a:pt x="6" y="14"/>
                    </a:cubicBezTo>
                    <a:close/>
                    <a:moveTo>
                      <a:pt x="23" y="13"/>
                    </a:moveTo>
                    <a:cubicBezTo>
                      <a:pt x="32" y="10"/>
                      <a:pt x="42" y="15"/>
                      <a:pt x="45" y="24"/>
                    </a:cubicBezTo>
                    <a:cubicBezTo>
                      <a:pt x="47" y="33"/>
                      <a:pt x="43" y="42"/>
                      <a:pt x="34" y="45"/>
                    </a:cubicBezTo>
                    <a:cubicBezTo>
                      <a:pt x="25" y="48"/>
                      <a:pt x="15" y="43"/>
                      <a:pt x="13" y="34"/>
                    </a:cubicBezTo>
                    <a:cubicBezTo>
                      <a:pt x="10" y="26"/>
                      <a:pt x="15" y="16"/>
                      <a:pt x="23" y="13"/>
                    </a:cubicBezTo>
                    <a:close/>
                  </a:path>
                </a:pathLst>
              </a:custGeom>
              <a:grpFill/>
              <a:ln>
                <a:noFill/>
              </a:ln>
              <a:effectLst>
                <a:outerShdw blurRad="50800" dist="38100" dir="2700000" algn="tl" rotWithShape="0">
                  <a:prstClr val="black">
                    <a:alpha val="4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62" name="Freeform 302"/>
              <p:cNvSpPr>
                <a:spLocks noEditPoints="1"/>
              </p:cNvSpPr>
              <p:nvPr/>
            </p:nvSpPr>
            <p:spPr bwMode="auto">
              <a:xfrm>
                <a:off x="5084781" y="971548"/>
                <a:ext cx="139701" cy="139700"/>
              </a:xfrm>
              <a:custGeom>
                <a:avLst/>
                <a:gdLst>
                  <a:gd name="T0" fmla="*/ 4 w 37"/>
                  <a:gd name="T1" fmla="*/ 9 h 37"/>
                  <a:gd name="T2" fmla="*/ 5 w 37"/>
                  <a:gd name="T3" fmla="*/ 12 h 37"/>
                  <a:gd name="T4" fmla="*/ 2 w 37"/>
                  <a:gd name="T5" fmla="*/ 12 h 37"/>
                  <a:gd name="T6" fmla="*/ 0 w 37"/>
                  <a:gd name="T7" fmla="*/ 14 h 37"/>
                  <a:gd name="T8" fmla="*/ 1 w 37"/>
                  <a:gd name="T9" fmla="*/ 17 h 37"/>
                  <a:gd name="T10" fmla="*/ 3 w 37"/>
                  <a:gd name="T11" fmla="*/ 20 h 37"/>
                  <a:gd name="T12" fmla="*/ 2 w 37"/>
                  <a:gd name="T13" fmla="*/ 21 h 37"/>
                  <a:gd name="T14" fmla="*/ 1 w 37"/>
                  <a:gd name="T15" fmla="*/ 24 h 37"/>
                  <a:gd name="T16" fmla="*/ 3 w 37"/>
                  <a:gd name="T17" fmla="*/ 26 h 37"/>
                  <a:gd name="T18" fmla="*/ 5 w 37"/>
                  <a:gd name="T19" fmla="*/ 26 h 37"/>
                  <a:gd name="T20" fmla="*/ 5 w 37"/>
                  <a:gd name="T21" fmla="*/ 29 h 37"/>
                  <a:gd name="T22" fmla="*/ 6 w 37"/>
                  <a:gd name="T23" fmla="*/ 32 h 37"/>
                  <a:gd name="T24" fmla="*/ 9 w 37"/>
                  <a:gd name="T25" fmla="*/ 33 h 37"/>
                  <a:gd name="T26" fmla="*/ 12 w 37"/>
                  <a:gd name="T27" fmla="*/ 32 h 37"/>
                  <a:gd name="T28" fmla="*/ 12 w 37"/>
                  <a:gd name="T29" fmla="*/ 34 h 37"/>
                  <a:gd name="T30" fmla="*/ 15 w 37"/>
                  <a:gd name="T31" fmla="*/ 37 h 37"/>
                  <a:gd name="T32" fmla="*/ 17 w 37"/>
                  <a:gd name="T33" fmla="*/ 35 h 37"/>
                  <a:gd name="T34" fmla="*/ 20 w 37"/>
                  <a:gd name="T35" fmla="*/ 34 h 37"/>
                  <a:gd name="T36" fmla="*/ 21 w 37"/>
                  <a:gd name="T37" fmla="*/ 35 h 37"/>
                  <a:gd name="T38" fmla="*/ 24 w 37"/>
                  <a:gd name="T39" fmla="*/ 36 h 37"/>
                  <a:gd name="T40" fmla="*/ 26 w 37"/>
                  <a:gd name="T41" fmla="*/ 34 h 37"/>
                  <a:gd name="T42" fmla="*/ 27 w 37"/>
                  <a:gd name="T43" fmla="*/ 31 h 37"/>
                  <a:gd name="T44" fmla="*/ 29 w 37"/>
                  <a:gd name="T45" fmla="*/ 32 h 37"/>
                  <a:gd name="T46" fmla="*/ 32 w 37"/>
                  <a:gd name="T47" fmla="*/ 31 h 37"/>
                  <a:gd name="T48" fmla="*/ 33 w 37"/>
                  <a:gd name="T49" fmla="*/ 28 h 37"/>
                  <a:gd name="T50" fmla="*/ 32 w 37"/>
                  <a:gd name="T51" fmla="*/ 25 h 37"/>
                  <a:gd name="T52" fmla="*/ 35 w 37"/>
                  <a:gd name="T53" fmla="*/ 24 h 37"/>
                  <a:gd name="T54" fmla="*/ 37 w 37"/>
                  <a:gd name="T55" fmla="*/ 22 h 37"/>
                  <a:gd name="T56" fmla="*/ 36 w 37"/>
                  <a:gd name="T57" fmla="*/ 19 h 37"/>
                  <a:gd name="T58" fmla="*/ 34 w 37"/>
                  <a:gd name="T59" fmla="*/ 17 h 37"/>
                  <a:gd name="T60" fmla="*/ 35 w 37"/>
                  <a:gd name="T61" fmla="*/ 15 h 37"/>
                  <a:gd name="T62" fmla="*/ 36 w 37"/>
                  <a:gd name="T63" fmla="*/ 12 h 37"/>
                  <a:gd name="T64" fmla="*/ 34 w 37"/>
                  <a:gd name="T65" fmla="*/ 11 h 37"/>
                  <a:gd name="T66" fmla="*/ 31 w 37"/>
                  <a:gd name="T67" fmla="*/ 9 h 37"/>
                  <a:gd name="T68" fmla="*/ 32 w 37"/>
                  <a:gd name="T69" fmla="*/ 7 h 37"/>
                  <a:gd name="T70" fmla="*/ 31 w 37"/>
                  <a:gd name="T71" fmla="*/ 4 h 37"/>
                  <a:gd name="T72" fmla="*/ 28 w 37"/>
                  <a:gd name="T73" fmla="*/ 4 h 37"/>
                  <a:gd name="T74" fmla="*/ 25 w 37"/>
                  <a:gd name="T75" fmla="*/ 4 h 37"/>
                  <a:gd name="T76" fmla="*/ 25 w 37"/>
                  <a:gd name="T77" fmla="*/ 2 h 37"/>
                  <a:gd name="T78" fmla="*/ 22 w 37"/>
                  <a:gd name="T79" fmla="*/ 0 h 37"/>
                  <a:gd name="T80" fmla="*/ 20 w 37"/>
                  <a:gd name="T81" fmla="*/ 1 h 37"/>
                  <a:gd name="T82" fmla="*/ 17 w 37"/>
                  <a:gd name="T83" fmla="*/ 3 h 37"/>
                  <a:gd name="T84" fmla="*/ 16 w 37"/>
                  <a:gd name="T85" fmla="*/ 1 h 37"/>
                  <a:gd name="T86" fmla="*/ 13 w 37"/>
                  <a:gd name="T87" fmla="*/ 0 h 37"/>
                  <a:gd name="T88" fmla="*/ 11 w 37"/>
                  <a:gd name="T89" fmla="*/ 3 h 37"/>
                  <a:gd name="T90" fmla="*/ 10 w 37"/>
                  <a:gd name="T91" fmla="*/ 6 h 37"/>
                  <a:gd name="T92" fmla="*/ 8 w 37"/>
                  <a:gd name="T93" fmla="*/ 5 h 37"/>
                  <a:gd name="T94" fmla="*/ 5 w 37"/>
                  <a:gd name="T95" fmla="*/ 6 h 37"/>
                  <a:gd name="T96" fmla="*/ 4 w 37"/>
                  <a:gd name="T97" fmla="*/ 9 h 37"/>
                  <a:gd name="T98" fmla="*/ 15 w 37"/>
                  <a:gd name="T99" fmla="*/ 8 h 37"/>
                  <a:gd name="T100" fmla="*/ 29 w 37"/>
                  <a:gd name="T101" fmla="*/ 15 h 37"/>
                  <a:gd name="T102" fmla="*/ 22 w 37"/>
                  <a:gd name="T103" fmla="*/ 29 h 37"/>
                  <a:gd name="T104" fmla="*/ 8 w 37"/>
                  <a:gd name="T105" fmla="*/ 22 h 37"/>
                  <a:gd name="T106" fmla="*/ 15 w 37"/>
                  <a:gd name="T107" fmla="*/ 8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7" h="37">
                    <a:moveTo>
                      <a:pt x="4" y="9"/>
                    </a:moveTo>
                    <a:cubicBezTo>
                      <a:pt x="5" y="9"/>
                      <a:pt x="5" y="11"/>
                      <a:pt x="5" y="12"/>
                    </a:cubicBezTo>
                    <a:cubicBezTo>
                      <a:pt x="4" y="12"/>
                      <a:pt x="3" y="12"/>
                      <a:pt x="2" y="12"/>
                    </a:cubicBezTo>
                    <a:cubicBezTo>
                      <a:pt x="1" y="12"/>
                      <a:pt x="0" y="13"/>
                      <a:pt x="0" y="14"/>
                    </a:cubicBezTo>
                    <a:cubicBezTo>
                      <a:pt x="0" y="16"/>
                      <a:pt x="0" y="17"/>
                      <a:pt x="1" y="17"/>
                    </a:cubicBezTo>
                    <a:cubicBezTo>
                      <a:pt x="2" y="17"/>
                      <a:pt x="3" y="19"/>
                      <a:pt x="3" y="20"/>
                    </a:cubicBezTo>
                    <a:cubicBezTo>
                      <a:pt x="3" y="20"/>
                      <a:pt x="2" y="21"/>
                      <a:pt x="2" y="21"/>
                    </a:cubicBezTo>
                    <a:cubicBezTo>
                      <a:pt x="1" y="21"/>
                      <a:pt x="0" y="23"/>
                      <a:pt x="1" y="24"/>
                    </a:cubicBezTo>
                    <a:cubicBezTo>
                      <a:pt x="1" y="25"/>
                      <a:pt x="2" y="26"/>
                      <a:pt x="3" y="26"/>
                    </a:cubicBezTo>
                    <a:cubicBezTo>
                      <a:pt x="4" y="26"/>
                      <a:pt x="5" y="26"/>
                      <a:pt x="5" y="26"/>
                    </a:cubicBezTo>
                    <a:cubicBezTo>
                      <a:pt x="6" y="27"/>
                      <a:pt x="6" y="28"/>
                      <a:pt x="5" y="29"/>
                    </a:cubicBezTo>
                    <a:cubicBezTo>
                      <a:pt x="5" y="30"/>
                      <a:pt x="5" y="31"/>
                      <a:pt x="6" y="32"/>
                    </a:cubicBezTo>
                    <a:cubicBezTo>
                      <a:pt x="7" y="33"/>
                      <a:pt x="8" y="33"/>
                      <a:pt x="9" y="33"/>
                    </a:cubicBezTo>
                    <a:cubicBezTo>
                      <a:pt x="10" y="32"/>
                      <a:pt x="11" y="32"/>
                      <a:pt x="12" y="32"/>
                    </a:cubicBezTo>
                    <a:cubicBezTo>
                      <a:pt x="12" y="32"/>
                      <a:pt x="13" y="33"/>
                      <a:pt x="12" y="34"/>
                    </a:cubicBezTo>
                    <a:cubicBezTo>
                      <a:pt x="12" y="35"/>
                      <a:pt x="13" y="36"/>
                      <a:pt x="15" y="37"/>
                    </a:cubicBezTo>
                    <a:cubicBezTo>
                      <a:pt x="16" y="37"/>
                      <a:pt x="17" y="36"/>
                      <a:pt x="17" y="35"/>
                    </a:cubicBezTo>
                    <a:cubicBezTo>
                      <a:pt x="18" y="34"/>
                      <a:pt x="19" y="34"/>
                      <a:pt x="20" y="34"/>
                    </a:cubicBezTo>
                    <a:cubicBezTo>
                      <a:pt x="20" y="34"/>
                      <a:pt x="21" y="34"/>
                      <a:pt x="21" y="35"/>
                    </a:cubicBezTo>
                    <a:cubicBezTo>
                      <a:pt x="22" y="36"/>
                      <a:pt x="23" y="37"/>
                      <a:pt x="24" y="36"/>
                    </a:cubicBezTo>
                    <a:cubicBezTo>
                      <a:pt x="26" y="36"/>
                      <a:pt x="26" y="35"/>
                      <a:pt x="26" y="34"/>
                    </a:cubicBezTo>
                    <a:cubicBezTo>
                      <a:pt x="26" y="33"/>
                      <a:pt x="27" y="31"/>
                      <a:pt x="27" y="31"/>
                    </a:cubicBezTo>
                    <a:cubicBezTo>
                      <a:pt x="28" y="31"/>
                      <a:pt x="29" y="31"/>
                      <a:pt x="29" y="32"/>
                    </a:cubicBezTo>
                    <a:cubicBezTo>
                      <a:pt x="30" y="32"/>
                      <a:pt x="32" y="32"/>
                      <a:pt x="32" y="31"/>
                    </a:cubicBezTo>
                    <a:cubicBezTo>
                      <a:pt x="33" y="30"/>
                      <a:pt x="34" y="28"/>
                      <a:pt x="33" y="28"/>
                    </a:cubicBezTo>
                    <a:cubicBezTo>
                      <a:pt x="32" y="27"/>
                      <a:pt x="32" y="25"/>
                      <a:pt x="32" y="25"/>
                    </a:cubicBezTo>
                    <a:cubicBezTo>
                      <a:pt x="33" y="24"/>
                      <a:pt x="34" y="24"/>
                      <a:pt x="35" y="24"/>
                    </a:cubicBezTo>
                    <a:cubicBezTo>
                      <a:pt x="36" y="24"/>
                      <a:pt x="37" y="24"/>
                      <a:pt x="37" y="22"/>
                    </a:cubicBezTo>
                    <a:cubicBezTo>
                      <a:pt x="37" y="21"/>
                      <a:pt x="37" y="20"/>
                      <a:pt x="36" y="19"/>
                    </a:cubicBezTo>
                    <a:cubicBezTo>
                      <a:pt x="35" y="19"/>
                      <a:pt x="34" y="18"/>
                      <a:pt x="34" y="17"/>
                    </a:cubicBezTo>
                    <a:cubicBezTo>
                      <a:pt x="34" y="16"/>
                      <a:pt x="35" y="16"/>
                      <a:pt x="35" y="15"/>
                    </a:cubicBezTo>
                    <a:cubicBezTo>
                      <a:pt x="36" y="15"/>
                      <a:pt x="37" y="14"/>
                      <a:pt x="36" y="12"/>
                    </a:cubicBezTo>
                    <a:cubicBezTo>
                      <a:pt x="36" y="11"/>
                      <a:pt x="35" y="10"/>
                      <a:pt x="34" y="11"/>
                    </a:cubicBezTo>
                    <a:cubicBezTo>
                      <a:pt x="33" y="11"/>
                      <a:pt x="31" y="10"/>
                      <a:pt x="31" y="9"/>
                    </a:cubicBezTo>
                    <a:cubicBezTo>
                      <a:pt x="31" y="9"/>
                      <a:pt x="31" y="8"/>
                      <a:pt x="32" y="7"/>
                    </a:cubicBezTo>
                    <a:cubicBezTo>
                      <a:pt x="32" y="7"/>
                      <a:pt x="32" y="5"/>
                      <a:pt x="31" y="4"/>
                    </a:cubicBezTo>
                    <a:cubicBezTo>
                      <a:pt x="30" y="3"/>
                      <a:pt x="29" y="3"/>
                      <a:pt x="28" y="4"/>
                    </a:cubicBezTo>
                    <a:cubicBezTo>
                      <a:pt x="27" y="5"/>
                      <a:pt x="26" y="5"/>
                      <a:pt x="25" y="4"/>
                    </a:cubicBezTo>
                    <a:cubicBezTo>
                      <a:pt x="25" y="4"/>
                      <a:pt x="24" y="3"/>
                      <a:pt x="25" y="2"/>
                    </a:cubicBezTo>
                    <a:cubicBezTo>
                      <a:pt x="25" y="1"/>
                      <a:pt x="24" y="0"/>
                      <a:pt x="22" y="0"/>
                    </a:cubicBezTo>
                    <a:cubicBezTo>
                      <a:pt x="21" y="0"/>
                      <a:pt x="20" y="0"/>
                      <a:pt x="20" y="1"/>
                    </a:cubicBezTo>
                    <a:cubicBezTo>
                      <a:pt x="19" y="2"/>
                      <a:pt x="18" y="3"/>
                      <a:pt x="17" y="3"/>
                    </a:cubicBezTo>
                    <a:cubicBezTo>
                      <a:pt x="17" y="3"/>
                      <a:pt x="16" y="2"/>
                      <a:pt x="16" y="1"/>
                    </a:cubicBezTo>
                    <a:cubicBezTo>
                      <a:pt x="15" y="0"/>
                      <a:pt x="14" y="0"/>
                      <a:pt x="13" y="0"/>
                    </a:cubicBezTo>
                    <a:cubicBezTo>
                      <a:pt x="11" y="1"/>
                      <a:pt x="11" y="2"/>
                      <a:pt x="11" y="3"/>
                    </a:cubicBezTo>
                    <a:cubicBezTo>
                      <a:pt x="11" y="4"/>
                      <a:pt x="10" y="5"/>
                      <a:pt x="10" y="6"/>
                    </a:cubicBezTo>
                    <a:cubicBezTo>
                      <a:pt x="9" y="6"/>
                      <a:pt x="8" y="6"/>
                      <a:pt x="8" y="5"/>
                    </a:cubicBezTo>
                    <a:cubicBezTo>
                      <a:pt x="7" y="4"/>
                      <a:pt x="5" y="5"/>
                      <a:pt x="5" y="6"/>
                    </a:cubicBezTo>
                    <a:cubicBezTo>
                      <a:pt x="4" y="7"/>
                      <a:pt x="3" y="8"/>
                      <a:pt x="4" y="9"/>
                    </a:cubicBezTo>
                    <a:close/>
                    <a:moveTo>
                      <a:pt x="15" y="8"/>
                    </a:moveTo>
                    <a:cubicBezTo>
                      <a:pt x="21" y="6"/>
                      <a:pt x="27" y="9"/>
                      <a:pt x="29" y="15"/>
                    </a:cubicBezTo>
                    <a:cubicBezTo>
                      <a:pt x="31" y="21"/>
                      <a:pt x="27" y="27"/>
                      <a:pt x="22" y="29"/>
                    </a:cubicBezTo>
                    <a:cubicBezTo>
                      <a:pt x="16" y="30"/>
                      <a:pt x="10" y="27"/>
                      <a:pt x="8" y="22"/>
                    </a:cubicBezTo>
                    <a:cubicBezTo>
                      <a:pt x="6" y="16"/>
                      <a:pt x="10" y="10"/>
                      <a:pt x="15" y="8"/>
                    </a:cubicBezTo>
                    <a:close/>
                  </a:path>
                </a:pathLst>
              </a:custGeom>
              <a:grpFill/>
              <a:ln>
                <a:noFill/>
              </a:ln>
              <a:effectLst>
                <a:outerShdw blurRad="50800" dist="38100" dir="2700000" algn="tl" rotWithShape="0">
                  <a:prstClr val="black">
                    <a:alpha val="4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63" name="Freeform 303"/>
              <p:cNvSpPr>
                <a:spLocks noEditPoints="1"/>
              </p:cNvSpPr>
              <p:nvPr/>
            </p:nvSpPr>
            <p:spPr bwMode="auto">
              <a:xfrm>
                <a:off x="5084763" y="1111250"/>
                <a:ext cx="109538" cy="104775"/>
              </a:xfrm>
              <a:custGeom>
                <a:avLst/>
                <a:gdLst>
                  <a:gd name="T0" fmla="*/ 3 w 29"/>
                  <a:gd name="T1" fmla="*/ 7 h 28"/>
                  <a:gd name="T2" fmla="*/ 4 w 29"/>
                  <a:gd name="T3" fmla="*/ 9 h 28"/>
                  <a:gd name="T4" fmla="*/ 2 w 29"/>
                  <a:gd name="T5" fmla="*/ 9 h 28"/>
                  <a:gd name="T6" fmla="*/ 0 w 29"/>
                  <a:gd name="T7" fmla="*/ 11 h 28"/>
                  <a:gd name="T8" fmla="*/ 1 w 29"/>
                  <a:gd name="T9" fmla="*/ 13 h 28"/>
                  <a:gd name="T10" fmla="*/ 3 w 29"/>
                  <a:gd name="T11" fmla="*/ 15 h 28"/>
                  <a:gd name="T12" fmla="*/ 1 w 29"/>
                  <a:gd name="T13" fmla="*/ 16 h 28"/>
                  <a:gd name="T14" fmla="*/ 1 w 29"/>
                  <a:gd name="T15" fmla="*/ 19 h 28"/>
                  <a:gd name="T16" fmla="*/ 3 w 29"/>
                  <a:gd name="T17" fmla="*/ 20 h 28"/>
                  <a:gd name="T18" fmla="*/ 4 w 29"/>
                  <a:gd name="T19" fmla="*/ 20 h 28"/>
                  <a:gd name="T20" fmla="*/ 4 w 29"/>
                  <a:gd name="T21" fmla="*/ 23 h 28"/>
                  <a:gd name="T22" fmla="*/ 5 w 29"/>
                  <a:gd name="T23" fmla="*/ 25 h 28"/>
                  <a:gd name="T24" fmla="*/ 7 w 29"/>
                  <a:gd name="T25" fmla="*/ 25 h 28"/>
                  <a:gd name="T26" fmla="*/ 9 w 29"/>
                  <a:gd name="T27" fmla="*/ 25 h 28"/>
                  <a:gd name="T28" fmla="*/ 10 w 29"/>
                  <a:gd name="T29" fmla="*/ 27 h 28"/>
                  <a:gd name="T30" fmla="*/ 11 w 29"/>
                  <a:gd name="T31" fmla="*/ 28 h 28"/>
                  <a:gd name="T32" fmla="*/ 13 w 29"/>
                  <a:gd name="T33" fmla="*/ 27 h 28"/>
                  <a:gd name="T34" fmla="*/ 15 w 29"/>
                  <a:gd name="T35" fmla="*/ 26 h 28"/>
                  <a:gd name="T36" fmla="*/ 17 w 29"/>
                  <a:gd name="T37" fmla="*/ 27 h 28"/>
                  <a:gd name="T38" fmla="*/ 19 w 29"/>
                  <a:gd name="T39" fmla="*/ 28 h 28"/>
                  <a:gd name="T40" fmla="*/ 20 w 29"/>
                  <a:gd name="T41" fmla="*/ 26 h 28"/>
                  <a:gd name="T42" fmla="*/ 21 w 29"/>
                  <a:gd name="T43" fmla="*/ 24 h 28"/>
                  <a:gd name="T44" fmla="*/ 23 w 29"/>
                  <a:gd name="T45" fmla="*/ 24 h 28"/>
                  <a:gd name="T46" fmla="*/ 25 w 29"/>
                  <a:gd name="T47" fmla="*/ 24 h 28"/>
                  <a:gd name="T48" fmla="*/ 25 w 29"/>
                  <a:gd name="T49" fmla="*/ 21 h 28"/>
                  <a:gd name="T50" fmla="*/ 25 w 29"/>
                  <a:gd name="T51" fmla="*/ 19 h 28"/>
                  <a:gd name="T52" fmla="*/ 27 w 29"/>
                  <a:gd name="T53" fmla="*/ 19 h 28"/>
                  <a:gd name="T54" fmla="*/ 29 w 29"/>
                  <a:gd name="T55" fmla="*/ 17 h 28"/>
                  <a:gd name="T56" fmla="*/ 28 w 29"/>
                  <a:gd name="T57" fmla="*/ 15 h 28"/>
                  <a:gd name="T58" fmla="*/ 26 w 29"/>
                  <a:gd name="T59" fmla="*/ 13 h 28"/>
                  <a:gd name="T60" fmla="*/ 27 w 29"/>
                  <a:gd name="T61" fmla="*/ 12 h 28"/>
                  <a:gd name="T62" fmla="*/ 28 w 29"/>
                  <a:gd name="T63" fmla="*/ 10 h 28"/>
                  <a:gd name="T64" fmla="*/ 26 w 29"/>
                  <a:gd name="T65" fmla="*/ 8 h 28"/>
                  <a:gd name="T66" fmla="*/ 24 w 29"/>
                  <a:gd name="T67" fmla="*/ 7 h 28"/>
                  <a:gd name="T68" fmla="*/ 25 w 29"/>
                  <a:gd name="T69" fmla="*/ 6 h 28"/>
                  <a:gd name="T70" fmla="*/ 24 w 29"/>
                  <a:gd name="T71" fmla="*/ 3 h 28"/>
                  <a:gd name="T72" fmla="*/ 22 w 29"/>
                  <a:gd name="T73" fmla="*/ 3 h 28"/>
                  <a:gd name="T74" fmla="*/ 19 w 29"/>
                  <a:gd name="T75" fmla="*/ 3 h 28"/>
                  <a:gd name="T76" fmla="*/ 19 w 29"/>
                  <a:gd name="T77" fmla="*/ 2 h 28"/>
                  <a:gd name="T78" fmla="*/ 17 w 29"/>
                  <a:gd name="T79" fmla="*/ 0 h 28"/>
                  <a:gd name="T80" fmla="*/ 15 w 29"/>
                  <a:gd name="T81" fmla="*/ 1 h 28"/>
                  <a:gd name="T82" fmla="*/ 13 w 29"/>
                  <a:gd name="T83" fmla="*/ 2 h 28"/>
                  <a:gd name="T84" fmla="*/ 12 w 29"/>
                  <a:gd name="T85" fmla="*/ 1 h 28"/>
                  <a:gd name="T86" fmla="*/ 10 w 29"/>
                  <a:gd name="T87" fmla="*/ 0 h 28"/>
                  <a:gd name="T88" fmla="*/ 9 w 29"/>
                  <a:gd name="T89" fmla="*/ 2 h 28"/>
                  <a:gd name="T90" fmla="*/ 8 w 29"/>
                  <a:gd name="T91" fmla="*/ 4 h 28"/>
                  <a:gd name="T92" fmla="*/ 6 w 29"/>
                  <a:gd name="T93" fmla="*/ 4 h 28"/>
                  <a:gd name="T94" fmla="*/ 4 w 29"/>
                  <a:gd name="T95" fmla="*/ 4 h 28"/>
                  <a:gd name="T96" fmla="*/ 3 w 29"/>
                  <a:gd name="T97" fmla="*/ 7 h 28"/>
                  <a:gd name="T98" fmla="*/ 12 w 29"/>
                  <a:gd name="T99" fmla="*/ 6 h 28"/>
                  <a:gd name="T100" fmla="*/ 22 w 29"/>
                  <a:gd name="T101" fmla="*/ 12 h 28"/>
                  <a:gd name="T102" fmla="*/ 17 w 29"/>
                  <a:gd name="T103" fmla="*/ 22 h 28"/>
                  <a:gd name="T104" fmla="*/ 6 w 29"/>
                  <a:gd name="T105" fmla="*/ 17 h 28"/>
                  <a:gd name="T106" fmla="*/ 12 w 29"/>
                  <a:gd name="T107" fmla="*/ 6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9" h="28">
                    <a:moveTo>
                      <a:pt x="3" y="7"/>
                    </a:moveTo>
                    <a:cubicBezTo>
                      <a:pt x="4" y="7"/>
                      <a:pt x="4" y="9"/>
                      <a:pt x="4" y="9"/>
                    </a:cubicBezTo>
                    <a:cubicBezTo>
                      <a:pt x="4" y="9"/>
                      <a:pt x="3" y="10"/>
                      <a:pt x="2" y="9"/>
                    </a:cubicBezTo>
                    <a:cubicBezTo>
                      <a:pt x="1" y="9"/>
                      <a:pt x="0" y="10"/>
                      <a:pt x="0" y="11"/>
                    </a:cubicBezTo>
                    <a:cubicBezTo>
                      <a:pt x="0" y="12"/>
                      <a:pt x="0" y="13"/>
                      <a:pt x="1" y="13"/>
                    </a:cubicBezTo>
                    <a:cubicBezTo>
                      <a:pt x="2" y="13"/>
                      <a:pt x="3" y="15"/>
                      <a:pt x="3" y="15"/>
                    </a:cubicBezTo>
                    <a:cubicBezTo>
                      <a:pt x="3" y="16"/>
                      <a:pt x="2" y="16"/>
                      <a:pt x="1" y="16"/>
                    </a:cubicBezTo>
                    <a:cubicBezTo>
                      <a:pt x="1" y="17"/>
                      <a:pt x="0" y="18"/>
                      <a:pt x="1" y="19"/>
                    </a:cubicBezTo>
                    <a:cubicBezTo>
                      <a:pt x="1" y="20"/>
                      <a:pt x="2" y="20"/>
                      <a:pt x="3" y="20"/>
                    </a:cubicBezTo>
                    <a:cubicBezTo>
                      <a:pt x="3" y="20"/>
                      <a:pt x="4" y="20"/>
                      <a:pt x="4" y="20"/>
                    </a:cubicBezTo>
                    <a:cubicBezTo>
                      <a:pt x="4" y="21"/>
                      <a:pt x="5" y="22"/>
                      <a:pt x="4" y="23"/>
                    </a:cubicBezTo>
                    <a:cubicBezTo>
                      <a:pt x="4" y="23"/>
                      <a:pt x="4" y="24"/>
                      <a:pt x="5" y="25"/>
                    </a:cubicBezTo>
                    <a:cubicBezTo>
                      <a:pt x="5" y="26"/>
                      <a:pt x="7" y="26"/>
                      <a:pt x="7" y="25"/>
                    </a:cubicBezTo>
                    <a:cubicBezTo>
                      <a:pt x="8" y="25"/>
                      <a:pt x="9" y="25"/>
                      <a:pt x="9" y="25"/>
                    </a:cubicBezTo>
                    <a:cubicBezTo>
                      <a:pt x="10" y="25"/>
                      <a:pt x="10" y="26"/>
                      <a:pt x="10" y="27"/>
                    </a:cubicBezTo>
                    <a:cubicBezTo>
                      <a:pt x="10" y="27"/>
                      <a:pt x="10" y="28"/>
                      <a:pt x="11" y="28"/>
                    </a:cubicBezTo>
                    <a:cubicBezTo>
                      <a:pt x="12" y="28"/>
                      <a:pt x="13" y="28"/>
                      <a:pt x="13" y="27"/>
                    </a:cubicBezTo>
                    <a:cubicBezTo>
                      <a:pt x="14" y="27"/>
                      <a:pt x="15" y="26"/>
                      <a:pt x="15" y="26"/>
                    </a:cubicBezTo>
                    <a:cubicBezTo>
                      <a:pt x="16" y="26"/>
                      <a:pt x="16" y="26"/>
                      <a:pt x="17" y="27"/>
                    </a:cubicBezTo>
                    <a:cubicBezTo>
                      <a:pt x="17" y="28"/>
                      <a:pt x="18" y="28"/>
                      <a:pt x="19" y="28"/>
                    </a:cubicBezTo>
                    <a:cubicBezTo>
                      <a:pt x="20" y="28"/>
                      <a:pt x="20" y="27"/>
                      <a:pt x="20" y="26"/>
                    </a:cubicBezTo>
                    <a:cubicBezTo>
                      <a:pt x="20" y="25"/>
                      <a:pt x="21" y="24"/>
                      <a:pt x="21" y="24"/>
                    </a:cubicBezTo>
                    <a:cubicBezTo>
                      <a:pt x="21" y="24"/>
                      <a:pt x="22" y="24"/>
                      <a:pt x="23" y="24"/>
                    </a:cubicBezTo>
                    <a:cubicBezTo>
                      <a:pt x="23" y="25"/>
                      <a:pt x="24" y="25"/>
                      <a:pt x="25" y="24"/>
                    </a:cubicBezTo>
                    <a:cubicBezTo>
                      <a:pt x="26" y="23"/>
                      <a:pt x="26" y="22"/>
                      <a:pt x="25" y="21"/>
                    </a:cubicBezTo>
                    <a:cubicBezTo>
                      <a:pt x="25" y="21"/>
                      <a:pt x="25" y="20"/>
                      <a:pt x="25" y="19"/>
                    </a:cubicBezTo>
                    <a:cubicBezTo>
                      <a:pt x="25" y="19"/>
                      <a:pt x="26" y="19"/>
                      <a:pt x="27" y="19"/>
                    </a:cubicBezTo>
                    <a:cubicBezTo>
                      <a:pt x="28" y="19"/>
                      <a:pt x="28" y="18"/>
                      <a:pt x="29" y="17"/>
                    </a:cubicBezTo>
                    <a:cubicBezTo>
                      <a:pt x="29" y="16"/>
                      <a:pt x="28" y="15"/>
                      <a:pt x="28" y="15"/>
                    </a:cubicBezTo>
                    <a:cubicBezTo>
                      <a:pt x="27" y="15"/>
                      <a:pt x="26" y="14"/>
                      <a:pt x="26" y="13"/>
                    </a:cubicBezTo>
                    <a:cubicBezTo>
                      <a:pt x="26" y="13"/>
                      <a:pt x="27" y="12"/>
                      <a:pt x="27" y="12"/>
                    </a:cubicBezTo>
                    <a:cubicBezTo>
                      <a:pt x="28" y="12"/>
                      <a:pt x="28" y="11"/>
                      <a:pt x="28" y="10"/>
                    </a:cubicBezTo>
                    <a:cubicBezTo>
                      <a:pt x="28" y="9"/>
                      <a:pt x="27" y="8"/>
                      <a:pt x="26" y="8"/>
                    </a:cubicBezTo>
                    <a:cubicBezTo>
                      <a:pt x="26" y="9"/>
                      <a:pt x="24" y="8"/>
                      <a:pt x="24" y="7"/>
                    </a:cubicBezTo>
                    <a:cubicBezTo>
                      <a:pt x="24" y="7"/>
                      <a:pt x="24" y="6"/>
                      <a:pt x="25" y="6"/>
                    </a:cubicBezTo>
                    <a:cubicBezTo>
                      <a:pt x="25" y="5"/>
                      <a:pt x="25" y="4"/>
                      <a:pt x="24" y="3"/>
                    </a:cubicBezTo>
                    <a:cubicBezTo>
                      <a:pt x="23" y="3"/>
                      <a:pt x="22" y="3"/>
                      <a:pt x="22" y="3"/>
                    </a:cubicBezTo>
                    <a:cubicBezTo>
                      <a:pt x="21" y="4"/>
                      <a:pt x="20" y="4"/>
                      <a:pt x="19" y="3"/>
                    </a:cubicBezTo>
                    <a:cubicBezTo>
                      <a:pt x="19" y="3"/>
                      <a:pt x="19" y="2"/>
                      <a:pt x="19" y="2"/>
                    </a:cubicBezTo>
                    <a:cubicBezTo>
                      <a:pt x="19" y="1"/>
                      <a:pt x="18" y="0"/>
                      <a:pt x="17" y="0"/>
                    </a:cubicBezTo>
                    <a:cubicBezTo>
                      <a:pt x="16" y="0"/>
                      <a:pt x="15" y="0"/>
                      <a:pt x="15" y="1"/>
                    </a:cubicBezTo>
                    <a:cubicBezTo>
                      <a:pt x="15" y="2"/>
                      <a:pt x="14" y="2"/>
                      <a:pt x="13" y="2"/>
                    </a:cubicBezTo>
                    <a:cubicBezTo>
                      <a:pt x="13" y="2"/>
                      <a:pt x="12" y="2"/>
                      <a:pt x="12" y="1"/>
                    </a:cubicBezTo>
                    <a:cubicBezTo>
                      <a:pt x="12" y="0"/>
                      <a:pt x="11" y="0"/>
                      <a:pt x="10" y="0"/>
                    </a:cubicBezTo>
                    <a:cubicBezTo>
                      <a:pt x="9" y="1"/>
                      <a:pt x="8" y="2"/>
                      <a:pt x="9" y="2"/>
                    </a:cubicBezTo>
                    <a:cubicBezTo>
                      <a:pt x="9" y="3"/>
                      <a:pt x="8" y="4"/>
                      <a:pt x="8" y="4"/>
                    </a:cubicBezTo>
                    <a:cubicBezTo>
                      <a:pt x="7" y="5"/>
                      <a:pt x="7" y="4"/>
                      <a:pt x="6" y="4"/>
                    </a:cubicBezTo>
                    <a:cubicBezTo>
                      <a:pt x="5" y="3"/>
                      <a:pt x="4" y="4"/>
                      <a:pt x="4" y="4"/>
                    </a:cubicBezTo>
                    <a:cubicBezTo>
                      <a:pt x="3" y="5"/>
                      <a:pt x="3" y="6"/>
                      <a:pt x="3" y="7"/>
                    </a:cubicBezTo>
                    <a:close/>
                    <a:moveTo>
                      <a:pt x="12" y="6"/>
                    </a:moveTo>
                    <a:cubicBezTo>
                      <a:pt x="16" y="5"/>
                      <a:pt x="21" y="7"/>
                      <a:pt x="22" y="12"/>
                    </a:cubicBezTo>
                    <a:cubicBezTo>
                      <a:pt x="24" y="16"/>
                      <a:pt x="21" y="21"/>
                      <a:pt x="17" y="22"/>
                    </a:cubicBezTo>
                    <a:cubicBezTo>
                      <a:pt x="13" y="23"/>
                      <a:pt x="8" y="21"/>
                      <a:pt x="6" y="17"/>
                    </a:cubicBezTo>
                    <a:cubicBezTo>
                      <a:pt x="5" y="12"/>
                      <a:pt x="7" y="8"/>
                      <a:pt x="12" y="6"/>
                    </a:cubicBezTo>
                    <a:close/>
                  </a:path>
                </a:pathLst>
              </a:custGeom>
              <a:grpFill/>
              <a:ln>
                <a:noFill/>
              </a:ln>
              <a:effectLst>
                <a:outerShdw blurRad="50800" dist="38100" dir="2700000" algn="tl" rotWithShape="0">
                  <a:prstClr val="black">
                    <a:alpha val="4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grpSp>
      </p:grpSp>
      <p:sp>
        <p:nvSpPr>
          <p:cNvPr id="64" name="TextBox 63"/>
          <p:cNvSpPr txBox="1"/>
          <p:nvPr/>
        </p:nvSpPr>
        <p:spPr>
          <a:xfrm>
            <a:off x="13514411" y="7029400"/>
            <a:ext cx="877163" cy="369332"/>
          </a:xfrm>
          <a:prstGeom prst="rect">
            <a:avLst/>
          </a:prstGeom>
          <a:noFill/>
        </p:spPr>
        <p:txBody>
          <a:bodyPr wrap="none" rtlCol="0">
            <a:spAutoFit/>
          </a:bodyPr>
          <a:lstStyle/>
          <a:p>
            <a:r>
              <a:rPr lang="zh-CN" altLang="en-US" dirty="0" smtClean="0"/>
              <a:t>延时符</a:t>
            </a:r>
            <a:endParaRPr lang="zh-CN" altLang="en-US" dirty="0"/>
          </a:p>
        </p:txBody>
      </p:sp>
    </p:spTree>
    <p:extLst>
      <p:ext uri="{BB962C8B-B14F-4D97-AF65-F5344CB8AC3E}">
        <p14:creationId xmlns:p14="http://schemas.microsoft.com/office/powerpoint/2010/main" val="250061771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heel(1)">
                                          <p:cBhvr>
                                            <p:cTn id="7" dur="1000"/>
                                            <p:tgtEl>
                                              <p:spTgt spid="14"/>
                                            </p:tgtEl>
                                          </p:cBhvr>
                                        </p:animEffect>
                                      </p:childTnLst>
                                    </p:cTn>
                                  </p:par>
                                </p:childTnLst>
                              </p:cTn>
                            </p:par>
                            <p:par>
                              <p:cTn id="8" fill="hold">
                                <p:stCondLst>
                                  <p:cond delay="1000"/>
                                </p:stCondLst>
                                <p:childTnLst>
                                  <p:par>
                                    <p:cTn id="9" presetID="21" presetClass="entr" presetSubtype="1" fill="hold" grpId="0" nodeType="after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wheel(1)">
                                          <p:cBhvr>
                                            <p:cTn id="11" dur="1000"/>
                                            <p:tgtEl>
                                              <p:spTgt spid="15"/>
                                            </p:tgtEl>
                                          </p:cBhvr>
                                        </p:animEffect>
                                      </p:childTnLst>
                                    </p:cTn>
                                  </p:par>
                                  <p:par>
                                    <p:cTn id="12" presetID="2" presetClass="entr" presetSubtype="8" fill="hold" grpId="0" nodeType="withEffect">
                                      <p:stCondLst>
                                        <p:cond delay="0"/>
                                      </p:stCondLst>
                                      <p:childTnLst>
                                        <p:set>
                                          <p:cBhvr>
                                            <p:cTn id="13" dur="1" fill="hold">
                                              <p:stCondLst>
                                                <p:cond delay="0"/>
                                              </p:stCondLst>
                                            </p:cTn>
                                            <p:tgtEl>
                                              <p:spTgt spid="16"/>
                                            </p:tgtEl>
                                            <p:attrNameLst>
                                              <p:attrName>style.visibility</p:attrName>
                                            </p:attrNameLst>
                                          </p:cBhvr>
                                          <p:to>
                                            <p:strVal val="visible"/>
                                          </p:to>
                                        </p:set>
                                        <p:anim calcmode="lin" valueType="num">
                                          <p:cBhvr additive="base">
                                            <p:cTn id="14" dur="500" fill="hold"/>
                                            <p:tgtEl>
                                              <p:spTgt spid="16"/>
                                            </p:tgtEl>
                                            <p:attrNameLst>
                                              <p:attrName>ppt_x</p:attrName>
                                            </p:attrNameLst>
                                          </p:cBhvr>
                                          <p:tavLst>
                                            <p:tav tm="0">
                                              <p:val>
                                                <p:strVal val="0-#ppt_w/2"/>
                                              </p:val>
                                            </p:tav>
                                            <p:tav tm="100000">
                                              <p:val>
                                                <p:strVal val="#ppt_x"/>
                                              </p:val>
                                            </p:tav>
                                          </p:tavLst>
                                        </p:anim>
                                        <p:anim calcmode="lin" valueType="num">
                                          <p:cBhvr additive="base">
                                            <p:cTn id="15" dur="500" fill="hold"/>
                                            <p:tgtEl>
                                              <p:spTgt spid="16"/>
                                            </p:tgtEl>
                                            <p:attrNameLst>
                                              <p:attrName>ppt_y</p:attrName>
                                            </p:attrNameLst>
                                          </p:cBhvr>
                                          <p:tavLst>
                                            <p:tav tm="0">
                                              <p:val>
                                                <p:strVal val="#ppt_y"/>
                                              </p:val>
                                            </p:tav>
                                            <p:tav tm="100000">
                                              <p:val>
                                                <p:strVal val="#ppt_y"/>
                                              </p:val>
                                            </p:tav>
                                          </p:tavLst>
                                        </p:anim>
                                      </p:childTnLst>
                                    </p:cTn>
                                  </p:par>
                                  <p:par>
                                    <p:cTn id="16" presetID="42" presetClass="entr" presetSubtype="0" fill="hold" grpId="0" nodeType="withEffect">
                                      <p:stCondLst>
                                        <p:cond delay="500"/>
                                      </p:stCondLst>
                                      <p:childTnLst>
                                        <p:set>
                                          <p:cBhvr>
                                            <p:cTn id="17" dur="1" fill="hold">
                                              <p:stCondLst>
                                                <p:cond delay="0"/>
                                              </p:stCondLst>
                                            </p:cTn>
                                            <p:tgtEl>
                                              <p:spTgt spid="17"/>
                                            </p:tgtEl>
                                            <p:attrNameLst>
                                              <p:attrName>style.visibility</p:attrName>
                                            </p:attrNameLst>
                                          </p:cBhvr>
                                          <p:to>
                                            <p:strVal val="visible"/>
                                          </p:to>
                                        </p:set>
                                        <p:animEffect transition="in" filter="fade">
                                          <p:cBhvr>
                                            <p:cTn id="18" dur="1000"/>
                                            <p:tgtEl>
                                              <p:spTgt spid="17"/>
                                            </p:tgtEl>
                                          </p:cBhvr>
                                        </p:animEffect>
                                        <p:anim calcmode="lin" valueType="num">
                                          <p:cBhvr>
                                            <p:cTn id="19" dur="1000" fill="hold"/>
                                            <p:tgtEl>
                                              <p:spTgt spid="17"/>
                                            </p:tgtEl>
                                            <p:attrNameLst>
                                              <p:attrName>ppt_x</p:attrName>
                                            </p:attrNameLst>
                                          </p:cBhvr>
                                          <p:tavLst>
                                            <p:tav tm="0">
                                              <p:val>
                                                <p:strVal val="#ppt_x"/>
                                              </p:val>
                                            </p:tav>
                                            <p:tav tm="100000">
                                              <p:val>
                                                <p:strVal val="#ppt_x"/>
                                              </p:val>
                                            </p:tav>
                                          </p:tavLst>
                                        </p:anim>
                                        <p:anim calcmode="lin" valueType="num">
                                          <p:cBhvr>
                                            <p:cTn id="20" dur="1000" fill="hold"/>
                                            <p:tgtEl>
                                              <p:spTgt spid="17"/>
                                            </p:tgtEl>
                                            <p:attrNameLst>
                                              <p:attrName>ppt_y</p:attrName>
                                            </p:attrNameLst>
                                          </p:cBhvr>
                                          <p:tavLst>
                                            <p:tav tm="0">
                                              <p:val>
                                                <p:strVal val="#ppt_y+.1"/>
                                              </p:val>
                                            </p:tav>
                                            <p:tav tm="100000">
                                              <p:val>
                                                <p:strVal val="#ppt_y"/>
                                              </p:val>
                                            </p:tav>
                                          </p:tavLst>
                                        </p:anim>
                                      </p:childTnLst>
                                    </p:cTn>
                                  </p:par>
                                  <p:par>
                                    <p:cTn id="21" presetID="42" presetClass="entr" presetSubtype="0" fill="hold" grpId="0" nodeType="withEffect">
                                      <p:stCondLst>
                                        <p:cond delay="500"/>
                                      </p:stCondLst>
                                      <p:childTnLst>
                                        <p:set>
                                          <p:cBhvr>
                                            <p:cTn id="22" dur="1" fill="hold">
                                              <p:stCondLst>
                                                <p:cond delay="0"/>
                                              </p:stCondLst>
                                            </p:cTn>
                                            <p:tgtEl>
                                              <p:spTgt spid="18"/>
                                            </p:tgtEl>
                                            <p:attrNameLst>
                                              <p:attrName>style.visibility</p:attrName>
                                            </p:attrNameLst>
                                          </p:cBhvr>
                                          <p:to>
                                            <p:strVal val="visible"/>
                                          </p:to>
                                        </p:set>
                                        <p:animEffect transition="in" filter="fade">
                                          <p:cBhvr>
                                            <p:cTn id="23" dur="1000"/>
                                            <p:tgtEl>
                                              <p:spTgt spid="18"/>
                                            </p:tgtEl>
                                          </p:cBhvr>
                                        </p:animEffect>
                                        <p:anim calcmode="lin" valueType="num">
                                          <p:cBhvr>
                                            <p:cTn id="24" dur="1000" fill="hold"/>
                                            <p:tgtEl>
                                              <p:spTgt spid="18"/>
                                            </p:tgtEl>
                                            <p:attrNameLst>
                                              <p:attrName>ppt_x</p:attrName>
                                            </p:attrNameLst>
                                          </p:cBhvr>
                                          <p:tavLst>
                                            <p:tav tm="0">
                                              <p:val>
                                                <p:strVal val="#ppt_x"/>
                                              </p:val>
                                            </p:tav>
                                            <p:tav tm="100000">
                                              <p:val>
                                                <p:strVal val="#ppt_x"/>
                                              </p:val>
                                            </p:tav>
                                          </p:tavLst>
                                        </p:anim>
                                        <p:anim calcmode="lin" valueType="num">
                                          <p:cBhvr>
                                            <p:cTn id="25" dur="1000" fill="hold"/>
                                            <p:tgtEl>
                                              <p:spTgt spid="18"/>
                                            </p:tgtEl>
                                            <p:attrNameLst>
                                              <p:attrName>ppt_y</p:attrName>
                                            </p:attrNameLst>
                                          </p:cBhvr>
                                          <p:tavLst>
                                            <p:tav tm="0">
                                              <p:val>
                                                <p:strVal val="#ppt_y+.1"/>
                                              </p:val>
                                            </p:tav>
                                            <p:tav tm="100000">
                                              <p:val>
                                                <p:strVal val="#ppt_y"/>
                                              </p:val>
                                            </p:tav>
                                          </p:tavLst>
                                        </p:anim>
                                      </p:childTnLst>
                                    </p:cTn>
                                  </p:par>
                                </p:childTnLst>
                              </p:cTn>
                            </p:par>
                            <p:par>
                              <p:cTn id="26" fill="hold">
                                <p:stCondLst>
                                  <p:cond delay="2500"/>
                                </p:stCondLst>
                                <p:childTnLst>
                                  <p:par>
                                    <p:cTn id="27" presetID="2" presetClass="entr" presetSubtype="1" fill="hold" nodeType="afterEffect" p14:presetBounceEnd="53333">
                                      <p:stCondLst>
                                        <p:cond delay="0"/>
                                      </p:stCondLst>
                                      <p:childTnLst>
                                        <p:set>
                                          <p:cBhvr>
                                            <p:cTn id="28" dur="1" fill="hold">
                                              <p:stCondLst>
                                                <p:cond delay="0"/>
                                              </p:stCondLst>
                                            </p:cTn>
                                            <p:tgtEl>
                                              <p:spTgt spid="19"/>
                                            </p:tgtEl>
                                            <p:attrNameLst>
                                              <p:attrName>style.visibility</p:attrName>
                                            </p:attrNameLst>
                                          </p:cBhvr>
                                          <p:to>
                                            <p:strVal val="visible"/>
                                          </p:to>
                                        </p:set>
                                        <p:anim calcmode="lin" valueType="num" p14:bounceEnd="53333">
                                          <p:cBhvr additive="base">
                                            <p:cTn id="29" dur="750" fill="hold"/>
                                            <p:tgtEl>
                                              <p:spTgt spid="19"/>
                                            </p:tgtEl>
                                            <p:attrNameLst>
                                              <p:attrName>ppt_x</p:attrName>
                                            </p:attrNameLst>
                                          </p:cBhvr>
                                          <p:tavLst>
                                            <p:tav tm="0">
                                              <p:val>
                                                <p:strVal val="#ppt_x"/>
                                              </p:val>
                                            </p:tav>
                                            <p:tav tm="100000">
                                              <p:val>
                                                <p:strVal val="#ppt_x"/>
                                              </p:val>
                                            </p:tav>
                                          </p:tavLst>
                                        </p:anim>
                                        <p:anim calcmode="lin" valueType="num" p14:bounceEnd="53333">
                                          <p:cBhvr additive="base">
                                            <p:cTn id="30" dur="750" fill="hold"/>
                                            <p:tgtEl>
                                              <p:spTgt spid="19"/>
                                            </p:tgtEl>
                                            <p:attrNameLst>
                                              <p:attrName>ppt_y</p:attrName>
                                            </p:attrNameLst>
                                          </p:cBhvr>
                                          <p:tavLst>
                                            <p:tav tm="0">
                                              <p:val>
                                                <p:strVal val="0-#ppt_h/2"/>
                                              </p:val>
                                            </p:tav>
                                            <p:tav tm="100000">
                                              <p:val>
                                                <p:strVal val="#ppt_y"/>
                                              </p:val>
                                            </p:tav>
                                          </p:tavLst>
                                        </p:anim>
                                      </p:childTnLst>
                                    </p:cTn>
                                  </p:par>
                                </p:childTnLst>
                              </p:cTn>
                            </p:par>
                            <p:par>
                              <p:cTn id="31" fill="hold">
                                <p:stCondLst>
                                  <p:cond delay="3250"/>
                                </p:stCondLst>
                                <p:childTnLst>
                                  <p:par>
                                    <p:cTn id="32" presetID="22" presetClass="entr" presetSubtype="8" fill="hold" grpId="0" nodeType="afterEffect">
                                      <p:stCondLst>
                                        <p:cond delay="0"/>
                                      </p:stCondLst>
                                      <p:childTnLst>
                                        <p:set>
                                          <p:cBhvr>
                                            <p:cTn id="33" dur="1" fill="hold">
                                              <p:stCondLst>
                                                <p:cond delay="0"/>
                                              </p:stCondLst>
                                            </p:cTn>
                                            <p:tgtEl>
                                              <p:spTgt spid="22"/>
                                            </p:tgtEl>
                                            <p:attrNameLst>
                                              <p:attrName>style.visibility</p:attrName>
                                            </p:attrNameLst>
                                          </p:cBhvr>
                                          <p:to>
                                            <p:strVal val="visible"/>
                                          </p:to>
                                        </p:set>
                                        <p:animEffect transition="in" filter="wipe(left)">
                                          <p:cBhvr>
                                            <p:cTn id="34" dur="500"/>
                                            <p:tgtEl>
                                              <p:spTgt spid="22"/>
                                            </p:tgtEl>
                                          </p:cBhvr>
                                        </p:animEffect>
                                      </p:childTnLst>
                                    </p:cTn>
                                  </p:par>
                                  <p:par>
                                    <p:cTn id="35" presetID="22" presetClass="entr" presetSubtype="8" fill="hold" grpId="0" nodeType="withEffect">
                                      <p:stCondLst>
                                        <p:cond delay="0"/>
                                      </p:stCondLst>
                                      <p:childTnLst>
                                        <p:set>
                                          <p:cBhvr>
                                            <p:cTn id="36" dur="1" fill="hold">
                                              <p:stCondLst>
                                                <p:cond delay="0"/>
                                              </p:stCondLst>
                                            </p:cTn>
                                            <p:tgtEl>
                                              <p:spTgt spid="23"/>
                                            </p:tgtEl>
                                            <p:attrNameLst>
                                              <p:attrName>style.visibility</p:attrName>
                                            </p:attrNameLst>
                                          </p:cBhvr>
                                          <p:to>
                                            <p:strVal val="visible"/>
                                          </p:to>
                                        </p:set>
                                        <p:animEffect transition="in" filter="wipe(left)">
                                          <p:cBhvr>
                                            <p:cTn id="37" dur="500"/>
                                            <p:tgtEl>
                                              <p:spTgt spid="23"/>
                                            </p:tgtEl>
                                          </p:cBhvr>
                                        </p:animEffect>
                                      </p:childTnLst>
                                    </p:cTn>
                                  </p:par>
                                </p:childTnLst>
                              </p:cTn>
                            </p:par>
                            <p:par>
                              <p:cTn id="38" fill="hold">
                                <p:stCondLst>
                                  <p:cond delay="3750"/>
                                </p:stCondLst>
                                <p:childTnLst>
                                  <p:par>
                                    <p:cTn id="39" presetID="21" presetClass="entr" presetSubtype="1" fill="hold" grpId="0" nodeType="afterEffect">
                                      <p:stCondLst>
                                        <p:cond delay="0"/>
                                      </p:stCondLst>
                                      <p:childTnLst>
                                        <p:set>
                                          <p:cBhvr>
                                            <p:cTn id="40" dur="1" fill="hold">
                                              <p:stCondLst>
                                                <p:cond delay="0"/>
                                              </p:stCondLst>
                                            </p:cTn>
                                            <p:tgtEl>
                                              <p:spTgt spid="24"/>
                                            </p:tgtEl>
                                            <p:attrNameLst>
                                              <p:attrName>style.visibility</p:attrName>
                                            </p:attrNameLst>
                                          </p:cBhvr>
                                          <p:to>
                                            <p:strVal val="visible"/>
                                          </p:to>
                                        </p:set>
                                        <p:animEffect transition="in" filter="wheel(1)">
                                          <p:cBhvr>
                                            <p:cTn id="41" dur="1000"/>
                                            <p:tgtEl>
                                              <p:spTgt spid="24"/>
                                            </p:tgtEl>
                                          </p:cBhvr>
                                        </p:animEffect>
                                      </p:childTnLst>
                                    </p:cTn>
                                  </p:par>
                                </p:childTnLst>
                              </p:cTn>
                            </p:par>
                            <p:par>
                              <p:cTn id="42" fill="hold">
                                <p:stCondLst>
                                  <p:cond delay="4750"/>
                                </p:stCondLst>
                                <p:childTnLst>
                                  <p:par>
                                    <p:cTn id="43" presetID="21" presetClass="entr" presetSubtype="1" fill="hold" grpId="0" nodeType="afterEffect">
                                      <p:stCondLst>
                                        <p:cond delay="0"/>
                                      </p:stCondLst>
                                      <p:childTnLst>
                                        <p:set>
                                          <p:cBhvr>
                                            <p:cTn id="44" dur="1" fill="hold">
                                              <p:stCondLst>
                                                <p:cond delay="0"/>
                                              </p:stCondLst>
                                            </p:cTn>
                                            <p:tgtEl>
                                              <p:spTgt spid="25"/>
                                            </p:tgtEl>
                                            <p:attrNameLst>
                                              <p:attrName>style.visibility</p:attrName>
                                            </p:attrNameLst>
                                          </p:cBhvr>
                                          <p:to>
                                            <p:strVal val="visible"/>
                                          </p:to>
                                        </p:set>
                                        <p:animEffect transition="in" filter="wheel(1)">
                                          <p:cBhvr>
                                            <p:cTn id="45" dur="1000"/>
                                            <p:tgtEl>
                                              <p:spTgt spid="25"/>
                                            </p:tgtEl>
                                          </p:cBhvr>
                                        </p:animEffect>
                                      </p:childTnLst>
                                    </p:cTn>
                                  </p:par>
                                  <p:par>
                                    <p:cTn id="46" presetID="2" presetClass="entr" presetSubtype="8" fill="hold" grpId="0" nodeType="withEffect">
                                      <p:stCondLst>
                                        <p:cond delay="0"/>
                                      </p:stCondLst>
                                      <p:childTnLst>
                                        <p:set>
                                          <p:cBhvr>
                                            <p:cTn id="47" dur="1" fill="hold">
                                              <p:stCondLst>
                                                <p:cond delay="0"/>
                                              </p:stCondLst>
                                            </p:cTn>
                                            <p:tgtEl>
                                              <p:spTgt spid="26"/>
                                            </p:tgtEl>
                                            <p:attrNameLst>
                                              <p:attrName>style.visibility</p:attrName>
                                            </p:attrNameLst>
                                          </p:cBhvr>
                                          <p:to>
                                            <p:strVal val="visible"/>
                                          </p:to>
                                        </p:set>
                                        <p:anim calcmode="lin" valueType="num">
                                          <p:cBhvr additive="base">
                                            <p:cTn id="48" dur="500" fill="hold"/>
                                            <p:tgtEl>
                                              <p:spTgt spid="26"/>
                                            </p:tgtEl>
                                            <p:attrNameLst>
                                              <p:attrName>ppt_x</p:attrName>
                                            </p:attrNameLst>
                                          </p:cBhvr>
                                          <p:tavLst>
                                            <p:tav tm="0">
                                              <p:val>
                                                <p:strVal val="0-#ppt_w/2"/>
                                              </p:val>
                                            </p:tav>
                                            <p:tav tm="100000">
                                              <p:val>
                                                <p:strVal val="#ppt_x"/>
                                              </p:val>
                                            </p:tav>
                                          </p:tavLst>
                                        </p:anim>
                                        <p:anim calcmode="lin" valueType="num">
                                          <p:cBhvr additive="base">
                                            <p:cTn id="49" dur="500" fill="hold"/>
                                            <p:tgtEl>
                                              <p:spTgt spid="26"/>
                                            </p:tgtEl>
                                            <p:attrNameLst>
                                              <p:attrName>ppt_y</p:attrName>
                                            </p:attrNameLst>
                                          </p:cBhvr>
                                          <p:tavLst>
                                            <p:tav tm="0">
                                              <p:val>
                                                <p:strVal val="#ppt_y"/>
                                              </p:val>
                                            </p:tav>
                                            <p:tav tm="100000">
                                              <p:val>
                                                <p:strVal val="#ppt_y"/>
                                              </p:val>
                                            </p:tav>
                                          </p:tavLst>
                                        </p:anim>
                                      </p:childTnLst>
                                    </p:cTn>
                                  </p:par>
                                  <p:par>
                                    <p:cTn id="50" presetID="42" presetClass="entr" presetSubtype="0" fill="hold" grpId="0" nodeType="withEffect">
                                      <p:stCondLst>
                                        <p:cond delay="500"/>
                                      </p:stCondLst>
                                      <p:childTnLst>
                                        <p:set>
                                          <p:cBhvr>
                                            <p:cTn id="51" dur="1" fill="hold">
                                              <p:stCondLst>
                                                <p:cond delay="0"/>
                                              </p:stCondLst>
                                            </p:cTn>
                                            <p:tgtEl>
                                              <p:spTgt spid="33"/>
                                            </p:tgtEl>
                                            <p:attrNameLst>
                                              <p:attrName>style.visibility</p:attrName>
                                            </p:attrNameLst>
                                          </p:cBhvr>
                                          <p:to>
                                            <p:strVal val="visible"/>
                                          </p:to>
                                        </p:set>
                                        <p:animEffect transition="in" filter="fade">
                                          <p:cBhvr>
                                            <p:cTn id="52" dur="1000"/>
                                            <p:tgtEl>
                                              <p:spTgt spid="33"/>
                                            </p:tgtEl>
                                          </p:cBhvr>
                                        </p:animEffect>
                                        <p:anim calcmode="lin" valueType="num">
                                          <p:cBhvr>
                                            <p:cTn id="53" dur="1000" fill="hold"/>
                                            <p:tgtEl>
                                              <p:spTgt spid="33"/>
                                            </p:tgtEl>
                                            <p:attrNameLst>
                                              <p:attrName>ppt_x</p:attrName>
                                            </p:attrNameLst>
                                          </p:cBhvr>
                                          <p:tavLst>
                                            <p:tav tm="0">
                                              <p:val>
                                                <p:strVal val="#ppt_x"/>
                                              </p:val>
                                            </p:tav>
                                            <p:tav tm="100000">
                                              <p:val>
                                                <p:strVal val="#ppt_x"/>
                                              </p:val>
                                            </p:tav>
                                          </p:tavLst>
                                        </p:anim>
                                        <p:anim calcmode="lin" valueType="num">
                                          <p:cBhvr>
                                            <p:cTn id="54" dur="1000" fill="hold"/>
                                            <p:tgtEl>
                                              <p:spTgt spid="33"/>
                                            </p:tgtEl>
                                            <p:attrNameLst>
                                              <p:attrName>ppt_y</p:attrName>
                                            </p:attrNameLst>
                                          </p:cBhvr>
                                          <p:tavLst>
                                            <p:tav tm="0">
                                              <p:val>
                                                <p:strVal val="#ppt_y+.1"/>
                                              </p:val>
                                            </p:tav>
                                            <p:tav tm="100000">
                                              <p:val>
                                                <p:strVal val="#ppt_y"/>
                                              </p:val>
                                            </p:tav>
                                          </p:tavLst>
                                        </p:anim>
                                      </p:childTnLst>
                                    </p:cTn>
                                  </p:par>
                                  <p:par>
                                    <p:cTn id="55" presetID="42" presetClass="entr" presetSubtype="0" fill="hold" grpId="0" nodeType="withEffect">
                                      <p:stCondLst>
                                        <p:cond delay="500"/>
                                      </p:stCondLst>
                                      <p:childTnLst>
                                        <p:set>
                                          <p:cBhvr>
                                            <p:cTn id="56" dur="1" fill="hold">
                                              <p:stCondLst>
                                                <p:cond delay="0"/>
                                              </p:stCondLst>
                                            </p:cTn>
                                            <p:tgtEl>
                                              <p:spTgt spid="34"/>
                                            </p:tgtEl>
                                            <p:attrNameLst>
                                              <p:attrName>style.visibility</p:attrName>
                                            </p:attrNameLst>
                                          </p:cBhvr>
                                          <p:to>
                                            <p:strVal val="visible"/>
                                          </p:to>
                                        </p:set>
                                        <p:animEffect transition="in" filter="fade">
                                          <p:cBhvr>
                                            <p:cTn id="57" dur="1000"/>
                                            <p:tgtEl>
                                              <p:spTgt spid="34"/>
                                            </p:tgtEl>
                                          </p:cBhvr>
                                        </p:animEffect>
                                        <p:anim calcmode="lin" valueType="num">
                                          <p:cBhvr>
                                            <p:cTn id="58" dur="1000" fill="hold"/>
                                            <p:tgtEl>
                                              <p:spTgt spid="34"/>
                                            </p:tgtEl>
                                            <p:attrNameLst>
                                              <p:attrName>ppt_x</p:attrName>
                                            </p:attrNameLst>
                                          </p:cBhvr>
                                          <p:tavLst>
                                            <p:tav tm="0">
                                              <p:val>
                                                <p:strVal val="#ppt_x"/>
                                              </p:val>
                                            </p:tav>
                                            <p:tav tm="100000">
                                              <p:val>
                                                <p:strVal val="#ppt_x"/>
                                              </p:val>
                                            </p:tav>
                                          </p:tavLst>
                                        </p:anim>
                                        <p:anim calcmode="lin" valueType="num">
                                          <p:cBhvr>
                                            <p:cTn id="59" dur="1000" fill="hold"/>
                                            <p:tgtEl>
                                              <p:spTgt spid="34"/>
                                            </p:tgtEl>
                                            <p:attrNameLst>
                                              <p:attrName>ppt_y</p:attrName>
                                            </p:attrNameLst>
                                          </p:cBhvr>
                                          <p:tavLst>
                                            <p:tav tm="0">
                                              <p:val>
                                                <p:strVal val="#ppt_y+.1"/>
                                              </p:val>
                                            </p:tav>
                                            <p:tav tm="100000">
                                              <p:val>
                                                <p:strVal val="#ppt_y"/>
                                              </p:val>
                                            </p:tav>
                                          </p:tavLst>
                                        </p:anim>
                                      </p:childTnLst>
                                    </p:cTn>
                                  </p:par>
                                </p:childTnLst>
                              </p:cTn>
                            </p:par>
                            <p:par>
                              <p:cTn id="60" fill="hold">
                                <p:stCondLst>
                                  <p:cond delay="6250"/>
                                </p:stCondLst>
                                <p:childTnLst>
                                  <p:par>
                                    <p:cTn id="61" presetID="22" presetClass="entr" presetSubtype="8" fill="hold" grpId="0" nodeType="afterEffect">
                                      <p:stCondLst>
                                        <p:cond delay="0"/>
                                      </p:stCondLst>
                                      <p:childTnLst>
                                        <p:set>
                                          <p:cBhvr>
                                            <p:cTn id="62" dur="1" fill="hold">
                                              <p:stCondLst>
                                                <p:cond delay="0"/>
                                              </p:stCondLst>
                                            </p:cTn>
                                            <p:tgtEl>
                                              <p:spTgt spid="36"/>
                                            </p:tgtEl>
                                            <p:attrNameLst>
                                              <p:attrName>style.visibility</p:attrName>
                                            </p:attrNameLst>
                                          </p:cBhvr>
                                          <p:to>
                                            <p:strVal val="visible"/>
                                          </p:to>
                                        </p:set>
                                        <p:animEffect transition="in" filter="wipe(left)">
                                          <p:cBhvr>
                                            <p:cTn id="63" dur="500"/>
                                            <p:tgtEl>
                                              <p:spTgt spid="36"/>
                                            </p:tgtEl>
                                          </p:cBhvr>
                                        </p:animEffect>
                                      </p:childTnLst>
                                    </p:cTn>
                                  </p:par>
                                </p:childTnLst>
                              </p:cTn>
                            </p:par>
                            <p:par>
                              <p:cTn id="64" fill="hold">
                                <p:stCondLst>
                                  <p:cond delay="6750"/>
                                </p:stCondLst>
                                <p:childTnLst>
                                  <p:par>
                                    <p:cTn id="65" presetID="2" presetClass="entr" presetSubtype="1" fill="hold" nodeType="afterEffect" p14:presetBounceEnd="53333">
                                      <p:stCondLst>
                                        <p:cond delay="0"/>
                                      </p:stCondLst>
                                      <p:childTnLst>
                                        <p:set>
                                          <p:cBhvr>
                                            <p:cTn id="66" dur="1" fill="hold">
                                              <p:stCondLst>
                                                <p:cond delay="0"/>
                                              </p:stCondLst>
                                            </p:cTn>
                                            <p:tgtEl>
                                              <p:spTgt spid="52"/>
                                            </p:tgtEl>
                                            <p:attrNameLst>
                                              <p:attrName>style.visibility</p:attrName>
                                            </p:attrNameLst>
                                          </p:cBhvr>
                                          <p:to>
                                            <p:strVal val="visible"/>
                                          </p:to>
                                        </p:set>
                                        <p:anim calcmode="lin" valueType="num" p14:bounceEnd="53333">
                                          <p:cBhvr additive="base">
                                            <p:cTn id="67" dur="750" fill="hold"/>
                                            <p:tgtEl>
                                              <p:spTgt spid="52"/>
                                            </p:tgtEl>
                                            <p:attrNameLst>
                                              <p:attrName>ppt_x</p:attrName>
                                            </p:attrNameLst>
                                          </p:cBhvr>
                                          <p:tavLst>
                                            <p:tav tm="0">
                                              <p:val>
                                                <p:strVal val="#ppt_x"/>
                                              </p:val>
                                            </p:tav>
                                            <p:tav tm="100000">
                                              <p:val>
                                                <p:strVal val="#ppt_x"/>
                                              </p:val>
                                            </p:tav>
                                          </p:tavLst>
                                        </p:anim>
                                        <p:anim calcmode="lin" valueType="num" p14:bounceEnd="53333">
                                          <p:cBhvr additive="base">
                                            <p:cTn id="68" dur="750" fill="hold"/>
                                            <p:tgtEl>
                                              <p:spTgt spid="52"/>
                                            </p:tgtEl>
                                            <p:attrNameLst>
                                              <p:attrName>ppt_y</p:attrName>
                                            </p:attrNameLst>
                                          </p:cBhvr>
                                          <p:tavLst>
                                            <p:tav tm="0">
                                              <p:val>
                                                <p:strVal val="0-#ppt_h/2"/>
                                              </p:val>
                                            </p:tav>
                                            <p:tav tm="100000">
                                              <p:val>
                                                <p:strVal val="#ppt_y"/>
                                              </p:val>
                                            </p:tav>
                                          </p:tavLst>
                                        </p:anim>
                                      </p:childTnLst>
                                    </p:cTn>
                                  </p:par>
                                  <p:par>
                                    <p:cTn id="69" presetID="22" presetClass="entr" presetSubtype="8" fill="hold" grpId="0" nodeType="withEffect">
                                      <p:stCondLst>
                                        <p:cond delay="0"/>
                                      </p:stCondLst>
                                      <p:childTnLst>
                                        <p:set>
                                          <p:cBhvr>
                                            <p:cTn id="70" dur="1" fill="hold">
                                              <p:stCondLst>
                                                <p:cond delay="0"/>
                                              </p:stCondLst>
                                            </p:cTn>
                                            <p:tgtEl>
                                              <p:spTgt spid="37"/>
                                            </p:tgtEl>
                                            <p:attrNameLst>
                                              <p:attrName>style.visibility</p:attrName>
                                            </p:attrNameLst>
                                          </p:cBhvr>
                                          <p:to>
                                            <p:strVal val="visible"/>
                                          </p:to>
                                        </p:set>
                                        <p:animEffect transition="in" filter="wipe(left)">
                                          <p:cBhvr>
                                            <p:cTn id="71" dur="500"/>
                                            <p:tgtEl>
                                              <p:spTgt spid="37"/>
                                            </p:tgtEl>
                                          </p:cBhvr>
                                        </p:animEffect>
                                      </p:childTnLst>
                                    </p:cTn>
                                  </p:par>
                                </p:childTnLst>
                              </p:cTn>
                            </p:par>
                            <p:par>
                              <p:cTn id="72" fill="hold">
                                <p:stCondLst>
                                  <p:cond delay="7500"/>
                                </p:stCondLst>
                                <p:childTnLst>
                                  <p:par>
                                    <p:cTn id="73" presetID="21" presetClass="entr" presetSubtype="1" fill="hold" grpId="0" nodeType="afterEffect">
                                      <p:stCondLst>
                                        <p:cond delay="0"/>
                                      </p:stCondLst>
                                      <p:childTnLst>
                                        <p:set>
                                          <p:cBhvr>
                                            <p:cTn id="74" dur="1" fill="hold">
                                              <p:stCondLst>
                                                <p:cond delay="0"/>
                                              </p:stCondLst>
                                            </p:cTn>
                                            <p:tgtEl>
                                              <p:spTgt spid="38"/>
                                            </p:tgtEl>
                                            <p:attrNameLst>
                                              <p:attrName>style.visibility</p:attrName>
                                            </p:attrNameLst>
                                          </p:cBhvr>
                                          <p:to>
                                            <p:strVal val="visible"/>
                                          </p:to>
                                        </p:set>
                                        <p:animEffect transition="in" filter="wheel(1)">
                                          <p:cBhvr>
                                            <p:cTn id="75" dur="2000"/>
                                            <p:tgtEl>
                                              <p:spTgt spid="38"/>
                                            </p:tgtEl>
                                          </p:cBhvr>
                                        </p:animEffect>
                                      </p:childTnLst>
                                    </p:cTn>
                                  </p:par>
                                </p:childTnLst>
                              </p:cTn>
                            </p:par>
                            <p:par>
                              <p:cTn id="76" fill="hold">
                                <p:stCondLst>
                                  <p:cond delay="9500"/>
                                </p:stCondLst>
                                <p:childTnLst>
                                  <p:par>
                                    <p:cTn id="77" presetID="21" presetClass="entr" presetSubtype="1" fill="hold" grpId="0" nodeType="afterEffect">
                                      <p:stCondLst>
                                        <p:cond delay="0"/>
                                      </p:stCondLst>
                                      <p:childTnLst>
                                        <p:set>
                                          <p:cBhvr>
                                            <p:cTn id="78" dur="1" fill="hold">
                                              <p:stCondLst>
                                                <p:cond delay="0"/>
                                              </p:stCondLst>
                                            </p:cTn>
                                            <p:tgtEl>
                                              <p:spTgt spid="39"/>
                                            </p:tgtEl>
                                            <p:attrNameLst>
                                              <p:attrName>style.visibility</p:attrName>
                                            </p:attrNameLst>
                                          </p:cBhvr>
                                          <p:to>
                                            <p:strVal val="visible"/>
                                          </p:to>
                                        </p:set>
                                        <p:animEffect transition="in" filter="wheel(1)">
                                          <p:cBhvr>
                                            <p:cTn id="79" dur="1000"/>
                                            <p:tgtEl>
                                              <p:spTgt spid="39"/>
                                            </p:tgtEl>
                                          </p:cBhvr>
                                        </p:animEffect>
                                      </p:childTnLst>
                                    </p:cTn>
                                  </p:par>
                                  <p:par>
                                    <p:cTn id="80" presetID="2" presetClass="entr" presetSubtype="8" fill="hold" grpId="0" nodeType="withEffect">
                                      <p:stCondLst>
                                        <p:cond delay="0"/>
                                      </p:stCondLst>
                                      <p:childTnLst>
                                        <p:set>
                                          <p:cBhvr>
                                            <p:cTn id="81" dur="1" fill="hold">
                                              <p:stCondLst>
                                                <p:cond delay="0"/>
                                              </p:stCondLst>
                                            </p:cTn>
                                            <p:tgtEl>
                                              <p:spTgt spid="40"/>
                                            </p:tgtEl>
                                            <p:attrNameLst>
                                              <p:attrName>style.visibility</p:attrName>
                                            </p:attrNameLst>
                                          </p:cBhvr>
                                          <p:to>
                                            <p:strVal val="visible"/>
                                          </p:to>
                                        </p:set>
                                        <p:anim calcmode="lin" valueType="num">
                                          <p:cBhvr additive="base">
                                            <p:cTn id="82" dur="500" fill="hold"/>
                                            <p:tgtEl>
                                              <p:spTgt spid="40"/>
                                            </p:tgtEl>
                                            <p:attrNameLst>
                                              <p:attrName>ppt_x</p:attrName>
                                            </p:attrNameLst>
                                          </p:cBhvr>
                                          <p:tavLst>
                                            <p:tav tm="0">
                                              <p:val>
                                                <p:strVal val="0-#ppt_w/2"/>
                                              </p:val>
                                            </p:tav>
                                            <p:tav tm="100000">
                                              <p:val>
                                                <p:strVal val="#ppt_x"/>
                                              </p:val>
                                            </p:tav>
                                          </p:tavLst>
                                        </p:anim>
                                        <p:anim calcmode="lin" valueType="num">
                                          <p:cBhvr additive="base">
                                            <p:cTn id="83" dur="500" fill="hold"/>
                                            <p:tgtEl>
                                              <p:spTgt spid="40"/>
                                            </p:tgtEl>
                                            <p:attrNameLst>
                                              <p:attrName>ppt_y</p:attrName>
                                            </p:attrNameLst>
                                          </p:cBhvr>
                                          <p:tavLst>
                                            <p:tav tm="0">
                                              <p:val>
                                                <p:strVal val="#ppt_y"/>
                                              </p:val>
                                            </p:tav>
                                            <p:tav tm="100000">
                                              <p:val>
                                                <p:strVal val="#ppt_y"/>
                                              </p:val>
                                            </p:tav>
                                          </p:tavLst>
                                        </p:anim>
                                      </p:childTnLst>
                                    </p:cTn>
                                  </p:par>
                                  <p:par>
                                    <p:cTn id="84" presetID="42" presetClass="entr" presetSubtype="0" fill="hold" grpId="0" nodeType="withEffect">
                                      <p:stCondLst>
                                        <p:cond delay="500"/>
                                      </p:stCondLst>
                                      <p:childTnLst>
                                        <p:set>
                                          <p:cBhvr>
                                            <p:cTn id="85" dur="1" fill="hold">
                                              <p:stCondLst>
                                                <p:cond delay="0"/>
                                              </p:stCondLst>
                                            </p:cTn>
                                            <p:tgtEl>
                                              <p:spTgt spid="41"/>
                                            </p:tgtEl>
                                            <p:attrNameLst>
                                              <p:attrName>style.visibility</p:attrName>
                                            </p:attrNameLst>
                                          </p:cBhvr>
                                          <p:to>
                                            <p:strVal val="visible"/>
                                          </p:to>
                                        </p:set>
                                        <p:animEffect transition="in" filter="fade">
                                          <p:cBhvr>
                                            <p:cTn id="86" dur="1000"/>
                                            <p:tgtEl>
                                              <p:spTgt spid="41"/>
                                            </p:tgtEl>
                                          </p:cBhvr>
                                        </p:animEffect>
                                        <p:anim calcmode="lin" valueType="num">
                                          <p:cBhvr>
                                            <p:cTn id="87" dur="1000" fill="hold"/>
                                            <p:tgtEl>
                                              <p:spTgt spid="41"/>
                                            </p:tgtEl>
                                            <p:attrNameLst>
                                              <p:attrName>ppt_x</p:attrName>
                                            </p:attrNameLst>
                                          </p:cBhvr>
                                          <p:tavLst>
                                            <p:tav tm="0">
                                              <p:val>
                                                <p:strVal val="#ppt_x"/>
                                              </p:val>
                                            </p:tav>
                                            <p:tav tm="100000">
                                              <p:val>
                                                <p:strVal val="#ppt_x"/>
                                              </p:val>
                                            </p:tav>
                                          </p:tavLst>
                                        </p:anim>
                                        <p:anim calcmode="lin" valueType="num">
                                          <p:cBhvr>
                                            <p:cTn id="88" dur="1000" fill="hold"/>
                                            <p:tgtEl>
                                              <p:spTgt spid="41"/>
                                            </p:tgtEl>
                                            <p:attrNameLst>
                                              <p:attrName>ppt_y</p:attrName>
                                            </p:attrNameLst>
                                          </p:cBhvr>
                                          <p:tavLst>
                                            <p:tav tm="0">
                                              <p:val>
                                                <p:strVal val="#ppt_y+.1"/>
                                              </p:val>
                                            </p:tav>
                                            <p:tav tm="100000">
                                              <p:val>
                                                <p:strVal val="#ppt_y"/>
                                              </p:val>
                                            </p:tav>
                                          </p:tavLst>
                                        </p:anim>
                                      </p:childTnLst>
                                    </p:cTn>
                                  </p:par>
                                  <p:par>
                                    <p:cTn id="89" presetID="42" presetClass="entr" presetSubtype="0" fill="hold" grpId="0" nodeType="withEffect">
                                      <p:stCondLst>
                                        <p:cond delay="500"/>
                                      </p:stCondLst>
                                      <p:childTnLst>
                                        <p:set>
                                          <p:cBhvr>
                                            <p:cTn id="90" dur="1" fill="hold">
                                              <p:stCondLst>
                                                <p:cond delay="0"/>
                                              </p:stCondLst>
                                            </p:cTn>
                                            <p:tgtEl>
                                              <p:spTgt spid="42"/>
                                            </p:tgtEl>
                                            <p:attrNameLst>
                                              <p:attrName>style.visibility</p:attrName>
                                            </p:attrNameLst>
                                          </p:cBhvr>
                                          <p:to>
                                            <p:strVal val="visible"/>
                                          </p:to>
                                        </p:set>
                                        <p:animEffect transition="in" filter="fade">
                                          <p:cBhvr>
                                            <p:cTn id="91" dur="1000"/>
                                            <p:tgtEl>
                                              <p:spTgt spid="42"/>
                                            </p:tgtEl>
                                          </p:cBhvr>
                                        </p:animEffect>
                                        <p:anim calcmode="lin" valueType="num">
                                          <p:cBhvr>
                                            <p:cTn id="92" dur="1000" fill="hold"/>
                                            <p:tgtEl>
                                              <p:spTgt spid="42"/>
                                            </p:tgtEl>
                                            <p:attrNameLst>
                                              <p:attrName>ppt_x</p:attrName>
                                            </p:attrNameLst>
                                          </p:cBhvr>
                                          <p:tavLst>
                                            <p:tav tm="0">
                                              <p:val>
                                                <p:strVal val="#ppt_x"/>
                                              </p:val>
                                            </p:tav>
                                            <p:tav tm="100000">
                                              <p:val>
                                                <p:strVal val="#ppt_x"/>
                                              </p:val>
                                            </p:tav>
                                          </p:tavLst>
                                        </p:anim>
                                        <p:anim calcmode="lin" valueType="num">
                                          <p:cBhvr>
                                            <p:cTn id="93" dur="1000" fill="hold"/>
                                            <p:tgtEl>
                                              <p:spTgt spid="42"/>
                                            </p:tgtEl>
                                            <p:attrNameLst>
                                              <p:attrName>ppt_y</p:attrName>
                                            </p:attrNameLst>
                                          </p:cBhvr>
                                          <p:tavLst>
                                            <p:tav tm="0">
                                              <p:val>
                                                <p:strVal val="#ppt_y+.1"/>
                                              </p:val>
                                            </p:tav>
                                            <p:tav tm="100000">
                                              <p:val>
                                                <p:strVal val="#ppt_y"/>
                                              </p:val>
                                            </p:tav>
                                          </p:tavLst>
                                        </p:anim>
                                      </p:childTnLst>
                                    </p:cTn>
                                  </p:par>
                                </p:childTnLst>
                              </p:cTn>
                            </p:par>
                            <p:par>
                              <p:cTn id="94" fill="hold">
                                <p:stCondLst>
                                  <p:cond delay="11000"/>
                                </p:stCondLst>
                                <p:childTnLst>
                                  <p:par>
                                    <p:cTn id="95" presetID="2" presetClass="entr" presetSubtype="1" fill="hold" nodeType="afterEffect" p14:presetBounceEnd="53333">
                                      <p:stCondLst>
                                        <p:cond delay="0"/>
                                      </p:stCondLst>
                                      <p:childTnLst>
                                        <p:set>
                                          <p:cBhvr>
                                            <p:cTn id="96" dur="1" fill="hold">
                                              <p:stCondLst>
                                                <p:cond delay="0"/>
                                              </p:stCondLst>
                                            </p:cTn>
                                            <p:tgtEl>
                                              <p:spTgt spid="55"/>
                                            </p:tgtEl>
                                            <p:attrNameLst>
                                              <p:attrName>style.visibility</p:attrName>
                                            </p:attrNameLst>
                                          </p:cBhvr>
                                          <p:to>
                                            <p:strVal val="visible"/>
                                          </p:to>
                                        </p:set>
                                        <p:anim calcmode="lin" valueType="num" p14:bounceEnd="53333">
                                          <p:cBhvr additive="base">
                                            <p:cTn id="97" dur="750" fill="hold"/>
                                            <p:tgtEl>
                                              <p:spTgt spid="55"/>
                                            </p:tgtEl>
                                            <p:attrNameLst>
                                              <p:attrName>ppt_x</p:attrName>
                                            </p:attrNameLst>
                                          </p:cBhvr>
                                          <p:tavLst>
                                            <p:tav tm="0">
                                              <p:val>
                                                <p:strVal val="#ppt_x"/>
                                              </p:val>
                                            </p:tav>
                                            <p:tav tm="100000">
                                              <p:val>
                                                <p:strVal val="#ppt_x"/>
                                              </p:val>
                                            </p:tav>
                                          </p:tavLst>
                                        </p:anim>
                                        <p:anim calcmode="lin" valueType="num" p14:bounceEnd="53333">
                                          <p:cBhvr additive="base">
                                            <p:cTn id="98" dur="750" fill="hold"/>
                                            <p:tgtEl>
                                              <p:spTgt spid="55"/>
                                            </p:tgtEl>
                                            <p:attrNameLst>
                                              <p:attrName>ppt_y</p:attrName>
                                            </p:attrNameLst>
                                          </p:cBhvr>
                                          <p:tavLst>
                                            <p:tav tm="0">
                                              <p:val>
                                                <p:strVal val="0-#ppt_h/2"/>
                                              </p:val>
                                            </p:tav>
                                            <p:tav tm="100000">
                                              <p:val>
                                                <p:strVal val="#ppt_y"/>
                                              </p:val>
                                            </p:tav>
                                          </p:tavLst>
                                        </p:anim>
                                      </p:childTnLst>
                                    </p:cTn>
                                  </p:par>
                                </p:childTnLst>
                              </p:cTn>
                            </p:par>
                            <p:par>
                              <p:cTn id="99" fill="hold">
                                <p:stCondLst>
                                  <p:cond delay="11750"/>
                                </p:stCondLst>
                                <p:childTnLst>
                                  <p:par>
                                    <p:cTn id="100" presetID="22" presetClass="entr" presetSubtype="8" fill="hold" grpId="0" nodeType="afterEffect">
                                      <p:stCondLst>
                                        <p:cond delay="0"/>
                                      </p:stCondLst>
                                      <p:childTnLst>
                                        <p:set>
                                          <p:cBhvr>
                                            <p:cTn id="101" dur="1" fill="hold">
                                              <p:stCondLst>
                                                <p:cond delay="0"/>
                                              </p:stCondLst>
                                            </p:cTn>
                                            <p:tgtEl>
                                              <p:spTgt spid="43"/>
                                            </p:tgtEl>
                                            <p:attrNameLst>
                                              <p:attrName>style.visibility</p:attrName>
                                            </p:attrNameLst>
                                          </p:cBhvr>
                                          <p:to>
                                            <p:strVal val="visible"/>
                                          </p:to>
                                        </p:set>
                                        <p:animEffect transition="in" filter="wipe(left)">
                                          <p:cBhvr>
                                            <p:cTn id="102" dur="500"/>
                                            <p:tgtEl>
                                              <p:spTgt spid="43"/>
                                            </p:tgtEl>
                                          </p:cBhvr>
                                        </p:animEffect>
                                      </p:childTnLst>
                                    </p:cTn>
                                  </p:par>
                                  <p:par>
                                    <p:cTn id="103" presetID="22" presetClass="entr" presetSubtype="8" fill="hold" grpId="0" nodeType="withEffect">
                                      <p:stCondLst>
                                        <p:cond delay="0"/>
                                      </p:stCondLst>
                                      <p:childTnLst>
                                        <p:set>
                                          <p:cBhvr>
                                            <p:cTn id="104" dur="1" fill="hold">
                                              <p:stCondLst>
                                                <p:cond delay="0"/>
                                              </p:stCondLst>
                                            </p:cTn>
                                            <p:tgtEl>
                                              <p:spTgt spid="44"/>
                                            </p:tgtEl>
                                            <p:attrNameLst>
                                              <p:attrName>style.visibility</p:attrName>
                                            </p:attrNameLst>
                                          </p:cBhvr>
                                          <p:to>
                                            <p:strVal val="visible"/>
                                          </p:to>
                                        </p:set>
                                        <p:animEffect transition="in" filter="wipe(left)">
                                          <p:cBhvr>
                                            <p:cTn id="105" dur="500"/>
                                            <p:tgtEl>
                                              <p:spTgt spid="44"/>
                                            </p:tgtEl>
                                          </p:cBhvr>
                                        </p:animEffect>
                                      </p:childTnLst>
                                    </p:cTn>
                                  </p:par>
                                </p:childTnLst>
                              </p:cTn>
                            </p:par>
                            <p:par>
                              <p:cTn id="106" fill="hold">
                                <p:stCondLst>
                                  <p:cond delay="12250"/>
                                </p:stCondLst>
                                <p:childTnLst>
                                  <p:par>
                                    <p:cTn id="107" presetID="21" presetClass="entr" presetSubtype="1" fill="hold" grpId="0" nodeType="afterEffect">
                                      <p:stCondLst>
                                        <p:cond delay="0"/>
                                      </p:stCondLst>
                                      <p:childTnLst>
                                        <p:set>
                                          <p:cBhvr>
                                            <p:cTn id="108" dur="1" fill="hold">
                                              <p:stCondLst>
                                                <p:cond delay="0"/>
                                              </p:stCondLst>
                                            </p:cTn>
                                            <p:tgtEl>
                                              <p:spTgt spid="45"/>
                                            </p:tgtEl>
                                            <p:attrNameLst>
                                              <p:attrName>style.visibility</p:attrName>
                                            </p:attrNameLst>
                                          </p:cBhvr>
                                          <p:to>
                                            <p:strVal val="visible"/>
                                          </p:to>
                                        </p:set>
                                        <p:animEffect transition="in" filter="wheel(1)">
                                          <p:cBhvr>
                                            <p:cTn id="109" dur="2000"/>
                                            <p:tgtEl>
                                              <p:spTgt spid="45"/>
                                            </p:tgtEl>
                                          </p:cBhvr>
                                        </p:animEffect>
                                      </p:childTnLst>
                                    </p:cTn>
                                  </p:par>
                                </p:childTnLst>
                              </p:cTn>
                            </p:par>
                            <p:par>
                              <p:cTn id="110" fill="hold">
                                <p:stCondLst>
                                  <p:cond delay="14250"/>
                                </p:stCondLst>
                                <p:childTnLst>
                                  <p:par>
                                    <p:cTn id="111" presetID="21" presetClass="entr" presetSubtype="1" fill="hold" grpId="0" nodeType="afterEffect">
                                      <p:stCondLst>
                                        <p:cond delay="0"/>
                                      </p:stCondLst>
                                      <p:childTnLst>
                                        <p:set>
                                          <p:cBhvr>
                                            <p:cTn id="112" dur="1" fill="hold">
                                              <p:stCondLst>
                                                <p:cond delay="0"/>
                                              </p:stCondLst>
                                            </p:cTn>
                                            <p:tgtEl>
                                              <p:spTgt spid="46"/>
                                            </p:tgtEl>
                                            <p:attrNameLst>
                                              <p:attrName>style.visibility</p:attrName>
                                            </p:attrNameLst>
                                          </p:cBhvr>
                                          <p:to>
                                            <p:strVal val="visible"/>
                                          </p:to>
                                        </p:set>
                                        <p:animEffect transition="in" filter="wheel(1)">
                                          <p:cBhvr>
                                            <p:cTn id="113" dur="1000"/>
                                            <p:tgtEl>
                                              <p:spTgt spid="46"/>
                                            </p:tgtEl>
                                          </p:cBhvr>
                                        </p:animEffect>
                                      </p:childTnLst>
                                    </p:cTn>
                                  </p:par>
                                  <p:par>
                                    <p:cTn id="114" presetID="2" presetClass="entr" presetSubtype="8" fill="hold" grpId="0" nodeType="withEffect">
                                      <p:stCondLst>
                                        <p:cond delay="0"/>
                                      </p:stCondLst>
                                      <p:childTnLst>
                                        <p:set>
                                          <p:cBhvr>
                                            <p:cTn id="115" dur="1" fill="hold">
                                              <p:stCondLst>
                                                <p:cond delay="0"/>
                                              </p:stCondLst>
                                            </p:cTn>
                                            <p:tgtEl>
                                              <p:spTgt spid="47"/>
                                            </p:tgtEl>
                                            <p:attrNameLst>
                                              <p:attrName>style.visibility</p:attrName>
                                            </p:attrNameLst>
                                          </p:cBhvr>
                                          <p:to>
                                            <p:strVal val="visible"/>
                                          </p:to>
                                        </p:set>
                                        <p:anim calcmode="lin" valueType="num">
                                          <p:cBhvr additive="base">
                                            <p:cTn id="116" dur="500" fill="hold"/>
                                            <p:tgtEl>
                                              <p:spTgt spid="47"/>
                                            </p:tgtEl>
                                            <p:attrNameLst>
                                              <p:attrName>ppt_x</p:attrName>
                                            </p:attrNameLst>
                                          </p:cBhvr>
                                          <p:tavLst>
                                            <p:tav tm="0">
                                              <p:val>
                                                <p:strVal val="0-#ppt_w/2"/>
                                              </p:val>
                                            </p:tav>
                                            <p:tav tm="100000">
                                              <p:val>
                                                <p:strVal val="#ppt_x"/>
                                              </p:val>
                                            </p:tav>
                                          </p:tavLst>
                                        </p:anim>
                                        <p:anim calcmode="lin" valueType="num">
                                          <p:cBhvr additive="base">
                                            <p:cTn id="117" dur="500" fill="hold"/>
                                            <p:tgtEl>
                                              <p:spTgt spid="47"/>
                                            </p:tgtEl>
                                            <p:attrNameLst>
                                              <p:attrName>ppt_y</p:attrName>
                                            </p:attrNameLst>
                                          </p:cBhvr>
                                          <p:tavLst>
                                            <p:tav tm="0">
                                              <p:val>
                                                <p:strVal val="#ppt_y"/>
                                              </p:val>
                                            </p:tav>
                                            <p:tav tm="100000">
                                              <p:val>
                                                <p:strVal val="#ppt_y"/>
                                              </p:val>
                                            </p:tav>
                                          </p:tavLst>
                                        </p:anim>
                                      </p:childTnLst>
                                    </p:cTn>
                                  </p:par>
                                  <p:par>
                                    <p:cTn id="118" presetID="42" presetClass="entr" presetSubtype="0" fill="hold" grpId="0" nodeType="withEffect">
                                      <p:stCondLst>
                                        <p:cond delay="500"/>
                                      </p:stCondLst>
                                      <p:childTnLst>
                                        <p:set>
                                          <p:cBhvr>
                                            <p:cTn id="119" dur="1" fill="hold">
                                              <p:stCondLst>
                                                <p:cond delay="0"/>
                                              </p:stCondLst>
                                            </p:cTn>
                                            <p:tgtEl>
                                              <p:spTgt spid="48"/>
                                            </p:tgtEl>
                                            <p:attrNameLst>
                                              <p:attrName>style.visibility</p:attrName>
                                            </p:attrNameLst>
                                          </p:cBhvr>
                                          <p:to>
                                            <p:strVal val="visible"/>
                                          </p:to>
                                        </p:set>
                                        <p:animEffect transition="in" filter="fade">
                                          <p:cBhvr>
                                            <p:cTn id="120" dur="1000"/>
                                            <p:tgtEl>
                                              <p:spTgt spid="48"/>
                                            </p:tgtEl>
                                          </p:cBhvr>
                                        </p:animEffect>
                                        <p:anim calcmode="lin" valueType="num">
                                          <p:cBhvr>
                                            <p:cTn id="121" dur="1000" fill="hold"/>
                                            <p:tgtEl>
                                              <p:spTgt spid="48"/>
                                            </p:tgtEl>
                                            <p:attrNameLst>
                                              <p:attrName>ppt_x</p:attrName>
                                            </p:attrNameLst>
                                          </p:cBhvr>
                                          <p:tavLst>
                                            <p:tav tm="0">
                                              <p:val>
                                                <p:strVal val="#ppt_x"/>
                                              </p:val>
                                            </p:tav>
                                            <p:tav tm="100000">
                                              <p:val>
                                                <p:strVal val="#ppt_x"/>
                                              </p:val>
                                            </p:tav>
                                          </p:tavLst>
                                        </p:anim>
                                        <p:anim calcmode="lin" valueType="num">
                                          <p:cBhvr>
                                            <p:cTn id="122" dur="1000" fill="hold"/>
                                            <p:tgtEl>
                                              <p:spTgt spid="48"/>
                                            </p:tgtEl>
                                            <p:attrNameLst>
                                              <p:attrName>ppt_y</p:attrName>
                                            </p:attrNameLst>
                                          </p:cBhvr>
                                          <p:tavLst>
                                            <p:tav tm="0">
                                              <p:val>
                                                <p:strVal val="#ppt_y+.1"/>
                                              </p:val>
                                            </p:tav>
                                            <p:tav tm="100000">
                                              <p:val>
                                                <p:strVal val="#ppt_y"/>
                                              </p:val>
                                            </p:tav>
                                          </p:tavLst>
                                        </p:anim>
                                      </p:childTnLst>
                                    </p:cTn>
                                  </p:par>
                                  <p:par>
                                    <p:cTn id="123" presetID="42" presetClass="entr" presetSubtype="0" fill="hold" grpId="0" nodeType="withEffect">
                                      <p:stCondLst>
                                        <p:cond delay="500"/>
                                      </p:stCondLst>
                                      <p:childTnLst>
                                        <p:set>
                                          <p:cBhvr>
                                            <p:cTn id="124" dur="1" fill="hold">
                                              <p:stCondLst>
                                                <p:cond delay="0"/>
                                              </p:stCondLst>
                                            </p:cTn>
                                            <p:tgtEl>
                                              <p:spTgt spid="49"/>
                                            </p:tgtEl>
                                            <p:attrNameLst>
                                              <p:attrName>style.visibility</p:attrName>
                                            </p:attrNameLst>
                                          </p:cBhvr>
                                          <p:to>
                                            <p:strVal val="visible"/>
                                          </p:to>
                                        </p:set>
                                        <p:animEffect transition="in" filter="fade">
                                          <p:cBhvr>
                                            <p:cTn id="125" dur="1000"/>
                                            <p:tgtEl>
                                              <p:spTgt spid="49"/>
                                            </p:tgtEl>
                                          </p:cBhvr>
                                        </p:animEffect>
                                        <p:anim calcmode="lin" valueType="num">
                                          <p:cBhvr>
                                            <p:cTn id="126" dur="1000" fill="hold"/>
                                            <p:tgtEl>
                                              <p:spTgt spid="49"/>
                                            </p:tgtEl>
                                            <p:attrNameLst>
                                              <p:attrName>ppt_x</p:attrName>
                                            </p:attrNameLst>
                                          </p:cBhvr>
                                          <p:tavLst>
                                            <p:tav tm="0">
                                              <p:val>
                                                <p:strVal val="#ppt_x"/>
                                              </p:val>
                                            </p:tav>
                                            <p:tav tm="100000">
                                              <p:val>
                                                <p:strVal val="#ppt_x"/>
                                              </p:val>
                                            </p:tav>
                                          </p:tavLst>
                                        </p:anim>
                                        <p:anim calcmode="lin" valueType="num">
                                          <p:cBhvr>
                                            <p:cTn id="127" dur="1000" fill="hold"/>
                                            <p:tgtEl>
                                              <p:spTgt spid="49"/>
                                            </p:tgtEl>
                                            <p:attrNameLst>
                                              <p:attrName>ppt_y</p:attrName>
                                            </p:attrNameLst>
                                          </p:cBhvr>
                                          <p:tavLst>
                                            <p:tav tm="0">
                                              <p:val>
                                                <p:strVal val="#ppt_y+.1"/>
                                              </p:val>
                                            </p:tav>
                                            <p:tav tm="100000">
                                              <p:val>
                                                <p:strVal val="#ppt_y"/>
                                              </p:val>
                                            </p:tav>
                                          </p:tavLst>
                                        </p:anim>
                                      </p:childTnLst>
                                    </p:cTn>
                                  </p:par>
                                </p:childTnLst>
                              </p:cTn>
                            </p:par>
                            <p:par>
                              <p:cTn id="128" fill="hold">
                                <p:stCondLst>
                                  <p:cond delay="15750"/>
                                </p:stCondLst>
                                <p:childTnLst>
                                  <p:par>
                                    <p:cTn id="129" presetID="2" presetClass="entr" presetSubtype="1" fill="hold" nodeType="afterEffect" p14:presetBounceEnd="53333">
                                      <p:stCondLst>
                                        <p:cond delay="0"/>
                                      </p:stCondLst>
                                      <p:childTnLst>
                                        <p:set>
                                          <p:cBhvr>
                                            <p:cTn id="130" dur="1" fill="hold">
                                              <p:stCondLst>
                                                <p:cond delay="0"/>
                                              </p:stCondLst>
                                            </p:cTn>
                                            <p:tgtEl>
                                              <p:spTgt spid="58"/>
                                            </p:tgtEl>
                                            <p:attrNameLst>
                                              <p:attrName>style.visibility</p:attrName>
                                            </p:attrNameLst>
                                          </p:cBhvr>
                                          <p:to>
                                            <p:strVal val="visible"/>
                                          </p:to>
                                        </p:set>
                                        <p:anim calcmode="lin" valueType="num" p14:bounceEnd="53333">
                                          <p:cBhvr additive="base">
                                            <p:cTn id="131" dur="750" fill="hold"/>
                                            <p:tgtEl>
                                              <p:spTgt spid="58"/>
                                            </p:tgtEl>
                                            <p:attrNameLst>
                                              <p:attrName>ppt_x</p:attrName>
                                            </p:attrNameLst>
                                          </p:cBhvr>
                                          <p:tavLst>
                                            <p:tav tm="0">
                                              <p:val>
                                                <p:strVal val="#ppt_x"/>
                                              </p:val>
                                            </p:tav>
                                            <p:tav tm="100000">
                                              <p:val>
                                                <p:strVal val="#ppt_x"/>
                                              </p:val>
                                            </p:tav>
                                          </p:tavLst>
                                        </p:anim>
                                        <p:anim calcmode="lin" valueType="num" p14:bounceEnd="53333">
                                          <p:cBhvr additive="base">
                                            <p:cTn id="132" dur="750" fill="hold"/>
                                            <p:tgtEl>
                                              <p:spTgt spid="58"/>
                                            </p:tgtEl>
                                            <p:attrNameLst>
                                              <p:attrName>ppt_y</p:attrName>
                                            </p:attrNameLst>
                                          </p:cBhvr>
                                          <p:tavLst>
                                            <p:tav tm="0">
                                              <p:val>
                                                <p:strVal val="0-#ppt_h/2"/>
                                              </p:val>
                                            </p:tav>
                                            <p:tav tm="100000">
                                              <p:val>
                                                <p:strVal val="#ppt_y"/>
                                              </p:val>
                                            </p:tav>
                                          </p:tavLst>
                                        </p:anim>
                                      </p:childTnLst>
                                    </p:cTn>
                                  </p:par>
                                </p:childTnLst>
                              </p:cTn>
                            </p:par>
                            <p:par>
                              <p:cTn id="133" fill="hold">
                                <p:stCondLst>
                                  <p:cond delay="16500"/>
                                </p:stCondLst>
                                <p:childTnLst>
                                  <p:par>
                                    <p:cTn id="134" presetID="22" presetClass="entr" presetSubtype="8" fill="hold" grpId="0" nodeType="afterEffect">
                                      <p:stCondLst>
                                        <p:cond delay="0"/>
                                      </p:stCondLst>
                                      <p:childTnLst>
                                        <p:set>
                                          <p:cBhvr>
                                            <p:cTn id="135" dur="1" fill="hold">
                                              <p:stCondLst>
                                                <p:cond delay="0"/>
                                              </p:stCondLst>
                                            </p:cTn>
                                            <p:tgtEl>
                                              <p:spTgt spid="50"/>
                                            </p:tgtEl>
                                            <p:attrNameLst>
                                              <p:attrName>style.visibility</p:attrName>
                                            </p:attrNameLst>
                                          </p:cBhvr>
                                          <p:to>
                                            <p:strVal val="visible"/>
                                          </p:to>
                                        </p:set>
                                        <p:animEffect transition="in" filter="wipe(left)">
                                          <p:cBhvr>
                                            <p:cTn id="136" dur="500"/>
                                            <p:tgtEl>
                                              <p:spTgt spid="50"/>
                                            </p:tgtEl>
                                          </p:cBhvr>
                                        </p:animEffect>
                                      </p:childTnLst>
                                    </p:cTn>
                                  </p:par>
                                  <p:par>
                                    <p:cTn id="137" presetID="22" presetClass="entr" presetSubtype="8" fill="hold" grpId="0" nodeType="withEffect">
                                      <p:stCondLst>
                                        <p:cond delay="0"/>
                                      </p:stCondLst>
                                      <p:childTnLst>
                                        <p:set>
                                          <p:cBhvr>
                                            <p:cTn id="138" dur="1" fill="hold">
                                              <p:stCondLst>
                                                <p:cond delay="0"/>
                                              </p:stCondLst>
                                            </p:cTn>
                                            <p:tgtEl>
                                              <p:spTgt spid="51"/>
                                            </p:tgtEl>
                                            <p:attrNameLst>
                                              <p:attrName>style.visibility</p:attrName>
                                            </p:attrNameLst>
                                          </p:cBhvr>
                                          <p:to>
                                            <p:strVal val="visible"/>
                                          </p:to>
                                        </p:set>
                                        <p:animEffect transition="in" filter="wipe(left)">
                                          <p:cBhvr>
                                            <p:cTn id="139" dur="500"/>
                                            <p:tgtEl>
                                              <p:spTgt spid="51"/>
                                            </p:tgtEl>
                                          </p:cBhvr>
                                        </p:animEffect>
                                      </p:childTnLst>
                                    </p:cTn>
                                  </p:par>
                                </p:childTnLst>
                              </p:cTn>
                            </p:par>
                            <p:par>
                              <p:cTn id="140" fill="hold">
                                <p:stCondLst>
                                  <p:cond delay="17000"/>
                                </p:stCondLst>
                                <p:childTnLst>
                                  <p:par>
                                    <p:cTn id="141" presetID="10" presetClass="entr" presetSubtype="0" fill="hold" grpId="0" nodeType="afterEffect">
                                      <p:stCondLst>
                                        <p:cond delay="0"/>
                                      </p:stCondLst>
                                      <p:childTnLst>
                                        <p:set>
                                          <p:cBhvr>
                                            <p:cTn id="142" dur="1" fill="hold">
                                              <p:stCondLst>
                                                <p:cond delay="0"/>
                                              </p:stCondLst>
                                            </p:cTn>
                                            <p:tgtEl>
                                              <p:spTgt spid="64"/>
                                            </p:tgtEl>
                                            <p:attrNameLst>
                                              <p:attrName>style.visibility</p:attrName>
                                            </p:attrNameLst>
                                          </p:cBhvr>
                                          <p:to>
                                            <p:strVal val="visible"/>
                                          </p:to>
                                        </p:set>
                                        <p:animEffect transition="in" filter="fade">
                                          <p:cBhvr>
                                            <p:cTn id="143" dur="1250"/>
                                            <p:tgtEl>
                                              <p:spTgt spid="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animBg="1"/>
          <p:bldP spid="16" grpId="0"/>
          <p:bldP spid="17" grpId="0" animBg="1"/>
          <p:bldP spid="18" grpId="0" animBg="1"/>
          <p:bldP spid="22" grpId="0"/>
          <p:bldP spid="23" grpId="0"/>
          <p:bldP spid="24" grpId="0" animBg="1"/>
          <p:bldP spid="25" grpId="0" animBg="1"/>
          <p:bldP spid="26" grpId="0"/>
          <p:bldP spid="33" grpId="0" animBg="1"/>
          <p:bldP spid="34" grpId="0" animBg="1"/>
          <p:bldP spid="36" grpId="0"/>
          <p:bldP spid="37" grpId="0"/>
          <p:bldP spid="38" grpId="0" animBg="1"/>
          <p:bldP spid="39" grpId="0" animBg="1"/>
          <p:bldP spid="40" grpId="0"/>
          <p:bldP spid="41" grpId="0" animBg="1"/>
          <p:bldP spid="42" grpId="0" animBg="1"/>
          <p:bldP spid="43" grpId="0"/>
          <p:bldP spid="44" grpId="0"/>
          <p:bldP spid="45" grpId="0" animBg="1"/>
          <p:bldP spid="46" grpId="0" animBg="1"/>
          <p:bldP spid="47" grpId="0"/>
          <p:bldP spid="48" grpId="0" animBg="1"/>
          <p:bldP spid="49" grpId="0" animBg="1"/>
          <p:bldP spid="50" grpId="0"/>
          <p:bldP spid="51" grpId="0"/>
          <p:bldP spid="64"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heel(1)">
                                          <p:cBhvr>
                                            <p:cTn id="7" dur="1000"/>
                                            <p:tgtEl>
                                              <p:spTgt spid="14"/>
                                            </p:tgtEl>
                                          </p:cBhvr>
                                        </p:animEffect>
                                      </p:childTnLst>
                                    </p:cTn>
                                  </p:par>
                                </p:childTnLst>
                              </p:cTn>
                            </p:par>
                            <p:par>
                              <p:cTn id="8" fill="hold">
                                <p:stCondLst>
                                  <p:cond delay="1000"/>
                                </p:stCondLst>
                                <p:childTnLst>
                                  <p:par>
                                    <p:cTn id="9" presetID="21" presetClass="entr" presetSubtype="1" fill="hold" grpId="0" nodeType="after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wheel(1)">
                                          <p:cBhvr>
                                            <p:cTn id="11" dur="1000"/>
                                            <p:tgtEl>
                                              <p:spTgt spid="15"/>
                                            </p:tgtEl>
                                          </p:cBhvr>
                                        </p:animEffect>
                                      </p:childTnLst>
                                    </p:cTn>
                                  </p:par>
                                  <p:par>
                                    <p:cTn id="12" presetID="2" presetClass="entr" presetSubtype="8" fill="hold" grpId="0" nodeType="withEffect">
                                      <p:stCondLst>
                                        <p:cond delay="0"/>
                                      </p:stCondLst>
                                      <p:childTnLst>
                                        <p:set>
                                          <p:cBhvr>
                                            <p:cTn id="13" dur="1" fill="hold">
                                              <p:stCondLst>
                                                <p:cond delay="0"/>
                                              </p:stCondLst>
                                            </p:cTn>
                                            <p:tgtEl>
                                              <p:spTgt spid="16"/>
                                            </p:tgtEl>
                                            <p:attrNameLst>
                                              <p:attrName>style.visibility</p:attrName>
                                            </p:attrNameLst>
                                          </p:cBhvr>
                                          <p:to>
                                            <p:strVal val="visible"/>
                                          </p:to>
                                        </p:set>
                                        <p:anim calcmode="lin" valueType="num">
                                          <p:cBhvr additive="base">
                                            <p:cTn id="14" dur="500" fill="hold"/>
                                            <p:tgtEl>
                                              <p:spTgt spid="16"/>
                                            </p:tgtEl>
                                            <p:attrNameLst>
                                              <p:attrName>ppt_x</p:attrName>
                                            </p:attrNameLst>
                                          </p:cBhvr>
                                          <p:tavLst>
                                            <p:tav tm="0">
                                              <p:val>
                                                <p:strVal val="0-#ppt_w/2"/>
                                              </p:val>
                                            </p:tav>
                                            <p:tav tm="100000">
                                              <p:val>
                                                <p:strVal val="#ppt_x"/>
                                              </p:val>
                                            </p:tav>
                                          </p:tavLst>
                                        </p:anim>
                                        <p:anim calcmode="lin" valueType="num">
                                          <p:cBhvr additive="base">
                                            <p:cTn id="15" dur="500" fill="hold"/>
                                            <p:tgtEl>
                                              <p:spTgt spid="16"/>
                                            </p:tgtEl>
                                            <p:attrNameLst>
                                              <p:attrName>ppt_y</p:attrName>
                                            </p:attrNameLst>
                                          </p:cBhvr>
                                          <p:tavLst>
                                            <p:tav tm="0">
                                              <p:val>
                                                <p:strVal val="#ppt_y"/>
                                              </p:val>
                                            </p:tav>
                                            <p:tav tm="100000">
                                              <p:val>
                                                <p:strVal val="#ppt_y"/>
                                              </p:val>
                                            </p:tav>
                                          </p:tavLst>
                                        </p:anim>
                                      </p:childTnLst>
                                    </p:cTn>
                                  </p:par>
                                  <p:par>
                                    <p:cTn id="16" presetID="42" presetClass="entr" presetSubtype="0" fill="hold" grpId="0" nodeType="withEffect">
                                      <p:stCondLst>
                                        <p:cond delay="500"/>
                                      </p:stCondLst>
                                      <p:childTnLst>
                                        <p:set>
                                          <p:cBhvr>
                                            <p:cTn id="17" dur="1" fill="hold">
                                              <p:stCondLst>
                                                <p:cond delay="0"/>
                                              </p:stCondLst>
                                            </p:cTn>
                                            <p:tgtEl>
                                              <p:spTgt spid="17"/>
                                            </p:tgtEl>
                                            <p:attrNameLst>
                                              <p:attrName>style.visibility</p:attrName>
                                            </p:attrNameLst>
                                          </p:cBhvr>
                                          <p:to>
                                            <p:strVal val="visible"/>
                                          </p:to>
                                        </p:set>
                                        <p:animEffect transition="in" filter="fade">
                                          <p:cBhvr>
                                            <p:cTn id="18" dur="1000"/>
                                            <p:tgtEl>
                                              <p:spTgt spid="17"/>
                                            </p:tgtEl>
                                          </p:cBhvr>
                                        </p:animEffect>
                                        <p:anim calcmode="lin" valueType="num">
                                          <p:cBhvr>
                                            <p:cTn id="19" dur="1000" fill="hold"/>
                                            <p:tgtEl>
                                              <p:spTgt spid="17"/>
                                            </p:tgtEl>
                                            <p:attrNameLst>
                                              <p:attrName>ppt_x</p:attrName>
                                            </p:attrNameLst>
                                          </p:cBhvr>
                                          <p:tavLst>
                                            <p:tav tm="0">
                                              <p:val>
                                                <p:strVal val="#ppt_x"/>
                                              </p:val>
                                            </p:tav>
                                            <p:tav tm="100000">
                                              <p:val>
                                                <p:strVal val="#ppt_x"/>
                                              </p:val>
                                            </p:tav>
                                          </p:tavLst>
                                        </p:anim>
                                        <p:anim calcmode="lin" valueType="num">
                                          <p:cBhvr>
                                            <p:cTn id="20" dur="1000" fill="hold"/>
                                            <p:tgtEl>
                                              <p:spTgt spid="17"/>
                                            </p:tgtEl>
                                            <p:attrNameLst>
                                              <p:attrName>ppt_y</p:attrName>
                                            </p:attrNameLst>
                                          </p:cBhvr>
                                          <p:tavLst>
                                            <p:tav tm="0">
                                              <p:val>
                                                <p:strVal val="#ppt_y+.1"/>
                                              </p:val>
                                            </p:tav>
                                            <p:tav tm="100000">
                                              <p:val>
                                                <p:strVal val="#ppt_y"/>
                                              </p:val>
                                            </p:tav>
                                          </p:tavLst>
                                        </p:anim>
                                      </p:childTnLst>
                                    </p:cTn>
                                  </p:par>
                                  <p:par>
                                    <p:cTn id="21" presetID="42" presetClass="entr" presetSubtype="0" fill="hold" grpId="0" nodeType="withEffect">
                                      <p:stCondLst>
                                        <p:cond delay="500"/>
                                      </p:stCondLst>
                                      <p:childTnLst>
                                        <p:set>
                                          <p:cBhvr>
                                            <p:cTn id="22" dur="1" fill="hold">
                                              <p:stCondLst>
                                                <p:cond delay="0"/>
                                              </p:stCondLst>
                                            </p:cTn>
                                            <p:tgtEl>
                                              <p:spTgt spid="18"/>
                                            </p:tgtEl>
                                            <p:attrNameLst>
                                              <p:attrName>style.visibility</p:attrName>
                                            </p:attrNameLst>
                                          </p:cBhvr>
                                          <p:to>
                                            <p:strVal val="visible"/>
                                          </p:to>
                                        </p:set>
                                        <p:animEffect transition="in" filter="fade">
                                          <p:cBhvr>
                                            <p:cTn id="23" dur="1000"/>
                                            <p:tgtEl>
                                              <p:spTgt spid="18"/>
                                            </p:tgtEl>
                                          </p:cBhvr>
                                        </p:animEffect>
                                        <p:anim calcmode="lin" valueType="num">
                                          <p:cBhvr>
                                            <p:cTn id="24" dur="1000" fill="hold"/>
                                            <p:tgtEl>
                                              <p:spTgt spid="18"/>
                                            </p:tgtEl>
                                            <p:attrNameLst>
                                              <p:attrName>ppt_x</p:attrName>
                                            </p:attrNameLst>
                                          </p:cBhvr>
                                          <p:tavLst>
                                            <p:tav tm="0">
                                              <p:val>
                                                <p:strVal val="#ppt_x"/>
                                              </p:val>
                                            </p:tav>
                                            <p:tav tm="100000">
                                              <p:val>
                                                <p:strVal val="#ppt_x"/>
                                              </p:val>
                                            </p:tav>
                                          </p:tavLst>
                                        </p:anim>
                                        <p:anim calcmode="lin" valueType="num">
                                          <p:cBhvr>
                                            <p:cTn id="25" dur="1000" fill="hold"/>
                                            <p:tgtEl>
                                              <p:spTgt spid="18"/>
                                            </p:tgtEl>
                                            <p:attrNameLst>
                                              <p:attrName>ppt_y</p:attrName>
                                            </p:attrNameLst>
                                          </p:cBhvr>
                                          <p:tavLst>
                                            <p:tav tm="0">
                                              <p:val>
                                                <p:strVal val="#ppt_y+.1"/>
                                              </p:val>
                                            </p:tav>
                                            <p:tav tm="100000">
                                              <p:val>
                                                <p:strVal val="#ppt_y"/>
                                              </p:val>
                                            </p:tav>
                                          </p:tavLst>
                                        </p:anim>
                                      </p:childTnLst>
                                    </p:cTn>
                                  </p:par>
                                </p:childTnLst>
                              </p:cTn>
                            </p:par>
                            <p:par>
                              <p:cTn id="26" fill="hold">
                                <p:stCondLst>
                                  <p:cond delay="2500"/>
                                </p:stCondLst>
                                <p:childTnLst>
                                  <p:par>
                                    <p:cTn id="27" presetID="2" presetClass="entr" presetSubtype="1" fill="hold" nodeType="afterEffect">
                                      <p:stCondLst>
                                        <p:cond delay="0"/>
                                      </p:stCondLst>
                                      <p:childTnLst>
                                        <p:set>
                                          <p:cBhvr>
                                            <p:cTn id="28" dur="1" fill="hold">
                                              <p:stCondLst>
                                                <p:cond delay="0"/>
                                              </p:stCondLst>
                                            </p:cTn>
                                            <p:tgtEl>
                                              <p:spTgt spid="19"/>
                                            </p:tgtEl>
                                            <p:attrNameLst>
                                              <p:attrName>style.visibility</p:attrName>
                                            </p:attrNameLst>
                                          </p:cBhvr>
                                          <p:to>
                                            <p:strVal val="visible"/>
                                          </p:to>
                                        </p:set>
                                        <p:anim calcmode="lin" valueType="num">
                                          <p:cBhvr additive="base">
                                            <p:cTn id="29" dur="750" fill="hold"/>
                                            <p:tgtEl>
                                              <p:spTgt spid="19"/>
                                            </p:tgtEl>
                                            <p:attrNameLst>
                                              <p:attrName>ppt_x</p:attrName>
                                            </p:attrNameLst>
                                          </p:cBhvr>
                                          <p:tavLst>
                                            <p:tav tm="0">
                                              <p:val>
                                                <p:strVal val="#ppt_x"/>
                                              </p:val>
                                            </p:tav>
                                            <p:tav tm="100000">
                                              <p:val>
                                                <p:strVal val="#ppt_x"/>
                                              </p:val>
                                            </p:tav>
                                          </p:tavLst>
                                        </p:anim>
                                        <p:anim calcmode="lin" valueType="num">
                                          <p:cBhvr additive="base">
                                            <p:cTn id="30" dur="750" fill="hold"/>
                                            <p:tgtEl>
                                              <p:spTgt spid="19"/>
                                            </p:tgtEl>
                                            <p:attrNameLst>
                                              <p:attrName>ppt_y</p:attrName>
                                            </p:attrNameLst>
                                          </p:cBhvr>
                                          <p:tavLst>
                                            <p:tav tm="0">
                                              <p:val>
                                                <p:strVal val="0-#ppt_h/2"/>
                                              </p:val>
                                            </p:tav>
                                            <p:tav tm="100000">
                                              <p:val>
                                                <p:strVal val="#ppt_y"/>
                                              </p:val>
                                            </p:tav>
                                          </p:tavLst>
                                        </p:anim>
                                      </p:childTnLst>
                                    </p:cTn>
                                  </p:par>
                                </p:childTnLst>
                              </p:cTn>
                            </p:par>
                            <p:par>
                              <p:cTn id="31" fill="hold">
                                <p:stCondLst>
                                  <p:cond delay="3250"/>
                                </p:stCondLst>
                                <p:childTnLst>
                                  <p:par>
                                    <p:cTn id="32" presetID="22" presetClass="entr" presetSubtype="8" fill="hold" grpId="0" nodeType="afterEffect">
                                      <p:stCondLst>
                                        <p:cond delay="0"/>
                                      </p:stCondLst>
                                      <p:childTnLst>
                                        <p:set>
                                          <p:cBhvr>
                                            <p:cTn id="33" dur="1" fill="hold">
                                              <p:stCondLst>
                                                <p:cond delay="0"/>
                                              </p:stCondLst>
                                            </p:cTn>
                                            <p:tgtEl>
                                              <p:spTgt spid="22"/>
                                            </p:tgtEl>
                                            <p:attrNameLst>
                                              <p:attrName>style.visibility</p:attrName>
                                            </p:attrNameLst>
                                          </p:cBhvr>
                                          <p:to>
                                            <p:strVal val="visible"/>
                                          </p:to>
                                        </p:set>
                                        <p:animEffect transition="in" filter="wipe(left)">
                                          <p:cBhvr>
                                            <p:cTn id="34" dur="500"/>
                                            <p:tgtEl>
                                              <p:spTgt spid="22"/>
                                            </p:tgtEl>
                                          </p:cBhvr>
                                        </p:animEffect>
                                      </p:childTnLst>
                                    </p:cTn>
                                  </p:par>
                                  <p:par>
                                    <p:cTn id="35" presetID="22" presetClass="entr" presetSubtype="8" fill="hold" grpId="0" nodeType="withEffect">
                                      <p:stCondLst>
                                        <p:cond delay="0"/>
                                      </p:stCondLst>
                                      <p:childTnLst>
                                        <p:set>
                                          <p:cBhvr>
                                            <p:cTn id="36" dur="1" fill="hold">
                                              <p:stCondLst>
                                                <p:cond delay="0"/>
                                              </p:stCondLst>
                                            </p:cTn>
                                            <p:tgtEl>
                                              <p:spTgt spid="23"/>
                                            </p:tgtEl>
                                            <p:attrNameLst>
                                              <p:attrName>style.visibility</p:attrName>
                                            </p:attrNameLst>
                                          </p:cBhvr>
                                          <p:to>
                                            <p:strVal val="visible"/>
                                          </p:to>
                                        </p:set>
                                        <p:animEffect transition="in" filter="wipe(left)">
                                          <p:cBhvr>
                                            <p:cTn id="37" dur="500"/>
                                            <p:tgtEl>
                                              <p:spTgt spid="23"/>
                                            </p:tgtEl>
                                          </p:cBhvr>
                                        </p:animEffect>
                                      </p:childTnLst>
                                    </p:cTn>
                                  </p:par>
                                </p:childTnLst>
                              </p:cTn>
                            </p:par>
                            <p:par>
                              <p:cTn id="38" fill="hold">
                                <p:stCondLst>
                                  <p:cond delay="3750"/>
                                </p:stCondLst>
                                <p:childTnLst>
                                  <p:par>
                                    <p:cTn id="39" presetID="21" presetClass="entr" presetSubtype="1" fill="hold" grpId="0" nodeType="afterEffect">
                                      <p:stCondLst>
                                        <p:cond delay="0"/>
                                      </p:stCondLst>
                                      <p:childTnLst>
                                        <p:set>
                                          <p:cBhvr>
                                            <p:cTn id="40" dur="1" fill="hold">
                                              <p:stCondLst>
                                                <p:cond delay="0"/>
                                              </p:stCondLst>
                                            </p:cTn>
                                            <p:tgtEl>
                                              <p:spTgt spid="24"/>
                                            </p:tgtEl>
                                            <p:attrNameLst>
                                              <p:attrName>style.visibility</p:attrName>
                                            </p:attrNameLst>
                                          </p:cBhvr>
                                          <p:to>
                                            <p:strVal val="visible"/>
                                          </p:to>
                                        </p:set>
                                        <p:animEffect transition="in" filter="wheel(1)">
                                          <p:cBhvr>
                                            <p:cTn id="41" dur="1000"/>
                                            <p:tgtEl>
                                              <p:spTgt spid="24"/>
                                            </p:tgtEl>
                                          </p:cBhvr>
                                        </p:animEffect>
                                      </p:childTnLst>
                                    </p:cTn>
                                  </p:par>
                                </p:childTnLst>
                              </p:cTn>
                            </p:par>
                            <p:par>
                              <p:cTn id="42" fill="hold">
                                <p:stCondLst>
                                  <p:cond delay="4750"/>
                                </p:stCondLst>
                                <p:childTnLst>
                                  <p:par>
                                    <p:cTn id="43" presetID="21" presetClass="entr" presetSubtype="1" fill="hold" grpId="0" nodeType="afterEffect">
                                      <p:stCondLst>
                                        <p:cond delay="0"/>
                                      </p:stCondLst>
                                      <p:childTnLst>
                                        <p:set>
                                          <p:cBhvr>
                                            <p:cTn id="44" dur="1" fill="hold">
                                              <p:stCondLst>
                                                <p:cond delay="0"/>
                                              </p:stCondLst>
                                            </p:cTn>
                                            <p:tgtEl>
                                              <p:spTgt spid="25"/>
                                            </p:tgtEl>
                                            <p:attrNameLst>
                                              <p:attrName>style.visibility</p:attrName>
                                            </p:attrNameLst>
                                          </p:cBhvr>
                                          <p:to>
                                            <p:strVal val="visible"/>
                                          </p:to>
                                        </p:set>
                                        <p:animEffect transition="in" filter="wheel(1)">
                                          <p:cBhvr>
                                            <p:cTn id="45" dur="1000"/>
                                            <p:tgtEl>
                                              <p:spTgt spid="25"/>
                                            </p:tgtEl>
                                          </p:cBhvr>
                                        </p:animEffect>
                                      </p:childTnLst>
                                    </p:cTn>
                                  </p:par>
                                  <p:par>
                                    <p:cTn id="46" presetID="2" presetClass="entr" presetSubtype="8" fill="hold" grpId="0" nodeType="withEffect">
                                      <p:stCondLst>
                                        <p:cond delay="0"/>
                                      </p:stCondLst>
                                      <p:childTnLst>
                                        <p:set>
                                          <p:cBhvr>
                                            <p:cTn id="47" dur="1" fill="hold">
                                              <p:stCondLst>
                                                <p:cond delay="0"/>
                                              </p:stCondLst>
                                            </p:cTn>
                                            <p:tgtEl>
                                              <p:spTgt spid="26"/>
                                            </p:tgtEl>
                                            <p:attrNameLst>
                                              <p:attrName>style.visibility</p:attrName>
                                            </p:attrNameLst>
                                          </p:cBhvr>
                                          <p:to>
                                            <p:strVal val="visible"/>
                                          </p:to>
                                        </p:set>
                                        <p:anim calcmode="lin" valueType="num">
                                          <p:cBhvr additive="base">
                                            <p:cTn id="48" dur="500" fill="hold"/>
                                            <p:tgtEl>
                                              <p:spTgt spid="26"/>
                                            </p:tgtEl>
                                            <p:attrNameLst>
                                              <p:attrName>ppt_x</p:attrName>
                                            </p:attrNameLst>
                                          </p:cBhvr>
                                          <p:tavLst>
                                            <p:tav tm="0">
                                              <p:val>
                                                <p:strVal val="0-#ppt_w/2"/>
                                              </p:val>
                                            </p:tav>
                                            <p:tav tm="100000">
                                              <p:val>
                                                <p:strVal val="#ppt_x"/>
                                              </p:val>
                                            </p:tav>
                                          </p:tavLst>
                                        </p:anim>
                                        <p:anim calcmode="lin" valueType="num">
                                          <p:cBhvr additive="base">
                                            <p:cTn id="49" dur="500" fill="hold"/>
                                            <p:tgtEl>
                                              <p:spTgt spid="26"/>
                                            </p:tgtEl>
                                            <p:attrNameLst>
                                              <p:attrName>ppt_y</p:attrName>
                                            </p:attrNameLst>
                                          </p:cBhvr>
                                          <p:tavLst>
                                            <p:tav tm="0">
                                              <p:val>
                                                <p:strVal val="#ppt_y"/>
                                              </p:val>
                                            </p:tav>
                                            <p:tav tm="100000">
                                              <p:val>
                                                <p:strVal val="#ppt_y"/>
                                              </p:val>
                                            </p:tav>
                                          </p:tavLst>
                                        </p:anim>
                                      </p:childTnLst>
                                    </p:cTn>
                                  </p:par>
                                  <p:par>
                                    <p:cTn id="50" presetID="42" presetClass="entr" presetSubtype="0" fill="hold" grpId="0" nodeType="withEffect">
                                      <p:stCondLst>
                                        <p:cond delay="500"/>
                                      </p:stCondLst>
                                      <p:childTnLst>
                                        <p:set>
                                          <p:cBhvr>
                                            <p:cTn id="51" dur="1" fill="hold">
                                              <p:stCondLst>
                                                <p:cond delay="0"/>
                                              </p:stCondLst>
                                            </p:cTn>
                                            <p:tgtEl>
                                              <p:spTgt spid="33"/>
                                            </p:tgtEl>
                                            <p:attrNameLst>
                                              <p:attrName>style.visibility</p:attrName>
                                            </p:attrNameLst>
                                          </p:cBhvr>
                                          <p:to>
                                            <p:strVal val="visible"/>
                                          </p:to>
                                        </p:set>
                                        <p:animEffect transition="in" filter="fade">
                                          <p:cBhvr>
                                            <p:cTn id="52" dur="1000"/>
                                            <p:tgtEl>
                                              <p:spTgt spid="33"/>
                                            </p:tgtEl>
                                          </p:cBhvr>
                                        </p:animEffect>
                                        <p:anim calcmode="lin" valueType="num">
                                          <p:cBhvr>
                                            <p:cTn id="53" dur="1000" fill="hold"/>
                                            <p:tgtEl>
                                              <p:spTgt spid="33"/>
                                            </p:tgtEl>
                                            <p:attrNameLst>
                                              <p:attrName>ppt_x</p:attrName>
                                            </p:attrNameLst>
                                          </p:cBhvr>
                                          <p:tavLst>
                                            <p:tav tm="0">
                                              <p:val>
                                                <p:strVal val="#ppt_x"/>
                                              </p:val>
                                            </p:tav>
                                            <p:tav tm="100000">
                                              <p:val>
                                                <p:strVal val="#ppt_x"/>
                                              </p:val>
                                            </p:tav>
                                          </p:tavLst>
                                        </p:anim>
                                        <p:anim calcmode="lin" valueType="num">
                                          <p:cBhvr>
                                            <p:cTn id="54" dur="1000" fill="hold"/>
                                            <p:tgtEl>
                                              <p:spTgt spid="33"/>
                                            </p:tgtEl>
                                            <p:attrNameLst>
                                              <p:attrName>ppt_y</p:attrName>
                                            </p:attrNameLst>
                                          </p:cBhvr>
                                          <p:tavLst>
                                            <p:tav tm="0">
                                              <p:val>
                                                <p:strVal val="#ppt_y+.1"/>
                                              </p:val>
                                            </p:tav>
                                            <p:tav tm="100000">
                                              <p:val>
                                                <p:strVal val="#ppt_y"/>
                                              </p:val>
                                            </p:tav>
                                          </p:tavLst>
                                        </p:anim>
                                      </p:childTnLst>
                                    </p:cTn>
                                  </p:par>
                                  <p:par>
                                    <p:cTn id="55" presetID="42" presetClass="entr" presetSubtype="0" fill="hold" grpId="0" nodeType="withEffect">
                                      <p:stCondLst>
                                        <p:cond delay="500"/>
                                      </p:stCondLst>
                                      <p:childTnLst>
                                        <p:set>
                                          <p:cBhvr>
                                            <p:cTn id="56" dur="1" fill="hold">
                                              <p:stCondLst>
                                                <p:cond delay="0"/>
                                              </p:stCondLst>
                                            </p:cTn>
                                            <p:tgtEl>
                                              <p:spTgt spid="34"/>
                                            </p:tgtEl>
                                            <p:attrNameLst>
                                              <p:attrName>style.visibility</p:attrName>
                                            </p:attrNameLst>
                                          </p:cBhvr>
                                          <p:to>
                                            <p:strVal val="visible"/>
                                          </p:to>
                                        </p:set>
                                        <p:animEffect transition="in" filter="fade">
                                          <p:cBhvr>
                                            <p:cTn id="57" dur="1000"/>
                                            <p:tgtEl>
                                              <p:spTgt spid="34"/>
                                            </p:tgtEl>
                                          </p:cBhvr>
                                        </p:animEffect>
                                        <p:anim calcmode="lin" valueType="num">
                                          <p:cBhvr>
                                            <p:cTn id="58" dur="1000" fill="hold"/>
                                            <p:tgtEl>
                                              <p:spTgt spid="34"/>
                                            </p:tgtEl>
                                            <p:attrNameLst>
                                              <p:attrName>ppt_x</p:attrName>
                                            </p:attrNameLst>
                                          </p:cBhvr>
                                          <p:tavLst>
                                            <p:tav tm="0">
                                              <p:val>
                                                <p:strVal val="#ppt_x"/>
                                              </p:val>
                                            </p:tav>
                                            <p:tav tm="100000">
                                              <p:val>
                                                <p:strVal val="#ppt_x"/>
                                              </p:val>
                                            </p:tav>
                                          </p:tavLst>
                                        </p:anim>
                                        <p:anim calcmode="lin" valueType="num">
                                          <p:cBhvr>
                                            <p:cTn id="59" dur="1000" fill="hold"/>
                                            <p:tgtEl>
                                              <p:spTgt spid="34"/>
                                            </p:tgtEl>
                                            <p:attrNameLst>
                                              <p:attrName>ppt_y</p:attrName>
                                            </p:attrNameLst>
                                          </p:cBhvr>
                                          <p:tavLst>
                                            <p:tav tm="0">
                                              <p:val>
                                                <p:strVal val="#ppt_y+.1"/>
                                              </p:val>
                                            </p:tav>
                                            <p:tav tm="100000">
                                              <p:val>
                                                <p:strVal val="#ppt_y"/>
                                              </p:val>
                                            </p:tav>
                                          </p:tavLst>
                                        </p:anim>
                                      </p:childTnLst>
                                    </p:cTn>
                                  </p:par>
                                </p:childTnLst>
                              </p:cTn>
                            </p:par>
                            <p:par>
                              <p:cTn id="60" fill="hold">
                                <p:stCondLst>
                                  <p:cond delay="6250"/>
                                </p:stCondLst>
                                <p:childTnLst>
                                  <p:par>
                                    <p:cTn id="61" presetID="22" presetClass="entr" presetSubtype="8" fill="hold" grpId="0" nodeType="afterEffect">
                                      <p:stCondLst>
                                        <p:cond delay="0"/>
                                      </p:stCondLst>
                                      <p:childTnLst>
                                        <p:set>
                                          <p:cBhvr>
                                            <p:cTn id="62" dur="1" fill="hold">
                                              <p:stCondLst>
                                                <p:cond delay="0"/>
                                              </p:stCondLst>
                                            </p:cTn>
                                            <p:tgtEl>
                                              <p:spTgt spid="36"/>
                                            </p:tgtEl>
                                            <p:attrNameLst>
                                              <p:attrName>style.visibility</p:attrName>
                                            </p:attrNameLst>
                                          </p:cBhvr>
                                          <p:to>
                                            <p:strVal val="visible"/>
                                          </p:to>
                                        </p:set>
                                        <p:animEffect transition="in" filter="wipe(left)">
                                          <p:cBhvr>
                                            <p:cTn id="63" dur="500"/>
                                            <p:tgtEl>
                                              <p:spTgt spid="36"/>
                                            </p:tgtEl>
                                          </p:cBhvr>
                                        </p:animEffect>
                                      </p:childTnLst>
                                    </p:cTn>
                                  </p:par>
                                </p:childTnLst>
                              </p:cTn>
                            </p:par>
                            <p:par>
                              <p:cTn id="64" fill="hold">
                                <p:stCondLst>
                                  <p:cond delay="6750"/>
                                </p:stCondLst>
                                <p:childTnLst>
                                  <p:par>
                                    <p:cTn id="65" presetID="2" presetClass="entr" presetSubtype="1" fill="hold" nodeType="afterEffect">
                                      <p:stCondLst>
                                        <p:cond delay="0"/>
                                      </p:stCondLst>
                                      <p:childTnLst>
                                        <p:set>
                                          <p:cBhvr>
                                            <p:cTn id="66" dur="1" fill="hold">
                                              <p:stCondLst>
                                                <p:cond delay="0"/>
                                              </p:stCondLst>
                                            </p:cTn>
                                            <p:tgtEl>
                                              <p:spTgt spid="52"/>
                                            </p:tgtEl>
                                            <p:attrNameLst>
                                              <p:attrName>style.visibility</p:attrName>
                                            </p:attrNameLst>
                                          </p:cBhvr>
                                          <p:to>
                                            <p:strVal val="visible"/>
                                          </p:to>
                                        </p:set>
                                        <p:anim calcmode="lin" valueType="num">
                                          <p:cBhvr additive="base">
                                            <p:cTn id="67" dur="750" fill="hold"/>
                                            <p:tgtEl>
                                              <p:spTgt spid="52"/>
                                            </p:tgtEl>
                                            <p:attrNameLst>
                                              <p:attrName>ppt_x</p:attrName>
                                            </p:attrNameLst>
                                          </p:cBhvr>
                                          <p:tavLst>
                                            <p:tav tm="0">
                                              <p:val>
                                                <p:strVal val="#ppt_x"/>
                                              </p:val>
                                            </p:tav>
                                            <p:tav tm="100000">
                                              <p:val>
                                                <p:strVal val="#ppt_x"/>
                                              </p:val>
                                            </p:tav>
                                          </p:tavLst>
                                        </p:anim>
                                        <p:anim calcmode="lin" valueType="num">
                                          <p:cBhvr additive="base">
                                            <p:cTn id="68" dur="750" fill="hold"/>
                                            <p:tgtEl>
                                              <p:spTgt spid="52"/>
                                            </p:tgtEl>
                                            <p:attrNameLst>
                                              <p:attrName>ppt_y</p:attrName>
                                            </p:attrNameLst>
                                          </p:cBhvr>
                                          <p:tavLst>
                                            <p:tav tm="0">
                                              <p:val>
                                                <p:strVal val="0-#ppt_h/2"/>
                                              </p:val>
                                            </p:tav>
                                            <p:tav tm="100000">
                                              <p:val>
                                                <p:strVal val="#ppt_y"/>
                                              </p:val>
                                            </p:tav>
                                          </p:tavLst>
                                        </p:anim>
                                      </p:childTnLst>
                                    </p:cTn>
                                  </p:par>
                                  <p:par>
                                    <p:cTn id="69" presetID="22" presetClass="entr" presetSubtype="8" fill="hold" grpId="0" nodeType="withEffect">
                                      <p:stCondLst>
                                        <p:cond delay="0"/>
                                      </p:stCondLst>
                                      <p:childTnLst>
                                        <p:set>
                                          <p:cBhvr>
                                            <p:cTn id="70" dur="1" fill="hold">
                                              <p:stCondLst>
                                                <p:cond delay="0"/>
                                              </p:stCondLst>
                                            </p:cTn>
                                            <p:tgtEl>
                                              <p:spTgt spid="37"/>
                                            </p:tgtEl>
                                            <p:attrNameLst>
                                              <p:attrName>style.visibility</p:attrName>
                                            </p:attrNameLst>
                                          </p:cBhvr>
                                          <p:to>
                                            <p:strVal val="visible"/>
                                          </p:to>
                                        </p:set>
                                        <p:animEffect transition="in" filter="wipe(left)">
                                          <p:cBhvr>
                                            <p:cTn id="71" dur="500"/>
                                            <p:tgtEl>
                                              <p:spTgt spid="37"/>
                                            </p:tgtEl>
                                          </p:cBhvr>
                                        </p:animEffect>
                                      </p:childTnLst>
                                    </p:cTn>
                                  </p:par>
                                </p:childTnLst>
                              </p:cTn>
                            </p:par>
                            <p:par>
                              <p:cTn id="72" fill="hold">
                                <p:stCondLst>
                                  <p:cond delay="7500"/>
                                </p:stCondLst>
                                <p:childTnLst>
                                  <p:par>
                                    <p:cTn id="73" presetID="21" presetClass="entr" presetSubtype="1" fill="hold" grpId="0" nodeType="afterEffect">
                                      <p:stCondLst>
                                        <p:cond delay="0"/>
                                      </p:stCondLst>
                                      <p:childTnLst>
                                        <p:set>
                                          <p:cBhvr>
                                            <p:cTn id="74" dur="1" fill="hold">
                                              <p:stCondLst>
                                                <p:cond delay="0"/>
                                              </p:stCondLst>
                                            </p:cTn>
                                            <p:tgtEl>
                                              <p:spTgt spid="38"/>
                                            </p:tgtEl>
                                            <p:attrNameLst>
                                              <p:attrName>style.visibility</p:attrName>
                                            </p:attrNameLst>
                                          </p:cBhvr>
                                          <p:to>
                                            <p:strVal val="visible"/>
                                          </p:to>
                                        </p:set>
                                        <p:animEffect transition="in" filter="wheel(1)">
                                          <p:cBhvr>
                                            <p:cTn id="75" dur="2000"/>
                                            <p:tgtEl>
                                              <p:spTgt spid="38"/>
                                            </p:tgtEl>
                                          </p:cBhvr>
                                        </p:animEffect>
                                      </p:childTnLst>
                                    </p:cTn>
                                  </p:par>
                                </p:childTnLst>
                              </p:cTn>
                            </p:par>
                            <p:par>
                              <p:cTn id="76" fill="hold">
                                <p:stCondLst>
                                  <p:cond delay="9500"/>
                                </p:stCondLst>
                                <p:childTnLst>
                                  <p:par>
                                    <p:cTn id="77" presetID="21" presetClass="entr" presetSubtype="1" fill="hold" grpId="0" nodeType="afterEffect">
                                      <p:stCondLst>
                                        <p:cond delay="0"/>
                                      </p:stCondLst>
                                      <p:childTnLst>
                                        <p:set>
                                          <p:cBhvr>
                                            <p:cTn id="78" dur="1" fill="hold">
                                              <p:stCondLst>
                                                <p:cond delay="0"/>
                                              </p:stCondLst>
                                            </p:cTn>
                                            <p:tgtEl>
                                              <p:spTgt spid="39"/>
                                            </p:tgtEl>
                                            <p:attrNameLst>
                                              <p:attrName>style.visibility</p:attrName>
                                            </p:attrNameLst>
                                          </p:cBhvr>
                                          <p:to>
                                            <p:strVal val="visible"/>
                                          </p:to>
                                        </p:set>
                                        <p:animEffect transition="in" filter="wheel(1)">
                                          <p:cBhvr>
                                            <p:cTn id="79" dur="1000"/>
                                            <p:tgtEl>
                                              <p:spTgt spid="39"/>
                                            </p:tgtEl>
                                          </p:cBhvr>
                                        </p:animEffect>
                                      </p:childTnLst>
                                    </p:cTn>
                                  </p:par>
                                  <p:par>
                                    <p:cTn id="80" presetID="2" presetClass="entr" presetSubtype="8" fill="hold" grpId="0" nodeType="withEffect">
                                      <p:stCondLst>
                                        <p:cond delay="0"/>
                                      </p:stCondLst>
                                      <p:childTnLst>
                                        <p:set>
                                          <p:cBhvr>
                                            <p:cTn id="81" dur="1" fill="hold">
                                              <p:stCondLst>
                                                <p:cond delay="0"/>
                                              </p:stCondLst>
                                            </p:cTn>
                                            <p:tgtEl>
                                              <p:spTgt spid="40"/>
                                            </p:tgtEl>
                                            <p:attrNameLst>
                                              <p:attrName>style.visibility</p:attrName>
                                            </p:attrNameLst>
                                          </p:cBhvr>
                                          <p:to>
                                            <p:strVal val="visible"/>
                                          </p:to>
                                        </p:set>
                                        <p:anim calcmode="lin" valueType="num">
                                          <p:cBhvr additive="base">
                                            <p:cTn id="82" dur="500" fill="hold"/>
                                            <p:tgtEl>
                                              <p:spTgt spid="40"/>
                                            </p:tgtEl>
                                            <p:attrNameLst>
                                              <p:attrName>ppt_x</p:attrName>
                                            </p:attrNameLst>
                                          </p:cBhvr>
                                          <p:tavLst>
                                            <p:tav tm="0">
                                              <p:val>
                                                <p:strVal val="0-#ppt_w/2"/>
                                              </p:val>
                                            </p:tav>
                                            <p:tav tm="100000">
                                              <p:val>
                                                <p:strVal val="#ppt_x"/>
                                              </p:val>
                                            </p:tav>
                                          </p:tavLst>
                                        </p:anim>
                                        <p:anim calcmode="lin" valueType="num">
                                          <p:cBhvr additive="base">
                                            <p:cTn id="83" dur="500" fill="hold"/>
                                            <p:tgtEl>
                                              <p:spTgt spid="40"/>
                                            </p:tgtEl>
                                            <p:attrNameLst>
                                              <p:attrName>ppt_y</p:attrName>
                                            </p:attrNameLst>
                                          </p:cBhvr>
                                          <p:tavLst>
                                            <p:tav tm="0">
                                              <p:val>
                                                <p:strVal val="#ppt_y"/>
                                              </p:val>
                                            </p:tav>
                                            <p:tav tm="100000">
                                              <p:val>
                                                <p:strVal val="#ppt_y"/>
                                              </p:val>
                                            </p:tav>
                                          </p:tavLst>
                                        </p:anim>
                                      </p:childTnLst>
                                    </p:cTn>
                                  </p:par>
                                  <p:par>
                                    <p:cTn id="84" presetID="42" presetClass="entr" presetSubtype="0" fill="hold" grpId="0" nodeType="withEffect">
                                      <p:stCondLst>
                                        <p:cond delay="500"/>
                                      </p:stCondLst>
                                      <p:childTnLst>
                                        <p:set>
                                          <p:cBhvr>
                                            <p:cTn id="85" dur="1" fill="hold">
                                              <p:stCondLst>
                                                <p:cond delay="0"/>
                                              </p:stCondLst>
                                            </p:cTn>
                                            <p:tgtEl>
                                              <p:spTgt spid="41"/>
                                            </p:tgtEl>
                                            <p:attrNameLst>
                                              <p:attrName>style.visibility</p:attrName>
                                            </p:attrNameLst>
                                          </p:cBhvr>
                                          <p:to>
                                            <p:strVal val="visible"/>
                                          </p:to>
                                        </p:set>
                                        <p:animEffect transition="in" filter="fade">
                                          <p:cBhvr>
                                            <p:cTn id="86" dur="1000"/>
                                            <p:tgtEl>
                                              <p:spTgt spid="41"/>
                                            </p:tgtEl>
                                          </p:cBhvr>
                                        </p:animEffect>
                                        <p:anim calcmode="lin" valueType="num">
                                          <p:cBhvr>
                                            <p:cTn id="87" dur="1000" fill="hold"/>
                                            <p:tgtEl>
                                              <p:spTgt spid="41"/>
                                            </p:tgtEl>
                                            <p:attrNameLst>
                                              <p:attrName>ppt_x</p:attrName>
                                            </p:attrNameLst>
                                          </p:cBhvr>
                                          <p:tavLst>
                                            <p:tav tm="0">
                                              <p:val>
                                                <p:strVal val="#ppt_x"/>
                                              </p:val>
                                            </p:tav>
                                            <p:tav tm="100000">
                                              <p:val>
                                                <p:strVal val="#ppt_x"/>
                                              </p:val>
                                            </p:tav>
                                          </p:tavLst>
                                        </p:anim>
                                        <p:anim calcmode="lin" valueType="num">
                                          <p:cBhvr>
                                            <p:cTn id="88" dur="1000" fill="hold"/>
                                            <p:tgtEl>
                                              <p:spTgt spid="41"/>
                                            </p:tgtEl>
                                            <p:attrNameLst>
                                              <p:attrName>ppt_y</p:attrName>
                                            </p:attrNameLst>
                                          </p:cBhvr>
                                          <p:tavLst>
                                            <p:tav tm="0">
                                              <p:val>
                                                <p:strVal val="#ppt_y+.1"/>
                                              </p:val>
                                            </p:tav>
                                            <p:tav tm="100000">
                                              <p:val>
                                                <p:strVal val="#ppt_y"/>
                                              </p:val>
                                            </p:tav>
                                          </p:tavLst>
                                        </p:anim>
                                      </p:childTnLst>
                                    </p:cTn>
                                  </p:par>
                                  <p:par>
                                    <p:cTn id="89" presetID="42" presetClass="entr" presetSubtype="0" fill="hold" grpId="0" nodeType="withEffect">
                                      <p:stCondLst>
                                        <p:cond delay="500"/>
                                      </p:stCondLst>
                                      <p:childTnLst>
                                        <p:set>
                                          <p:cBhvr>
                                            <p:cTn id="90" dur="1" fill="hold">
                                              <p:stCondLst>
                                                <p:cond delay="0"/>
                                              </p:stCondLst>
                                            </p:cTn>
                                            <p:tgtEl>
                                              <p:spTgt spid="42"/>
                                            </p:tgtEl>
                                            <p:attrNameLst>
                                              <p:attrName>style.visibility</p:attrName>
                                            </p:attrNameLst>
                                          </p:cBhvr>
                                          <p:to>
                                            <p:strVal val="visible"/>
                                          </p:to>
                                        </p:set>
                                        <p:animEffect transition="in" filter="fade">
                                          <p:cBhvr>
                                            <p:cTn id="91" dur="1000"/>
                                            <p:tgtEl>
                                              <p:spTgt spid="42"/>
                                            </p:tgtEl>
                                          </p:cBhvr>
                                        </p:animEffect>
                                        <p:anim calcmode="lin" valueType="num">
                                          <p:cBhvr>
                                            <p:cTn id="92" dur="1000" fill="hold"/>
                                            <p:tgtEl>
                                              <p:spTgt spid="42"/>
                                            </p:tgtEl>
                                            <p:attrNameLst>
                                              <p:attrName>ppt_x</p:attrName>
                                            </p:attrNameLst>
                                          </p:cBhvr>
                                          <p:tavLst>
                                            <p:tav tm="0">
                                              <p:val>
                                                <p:strVal val="#ppt_x"/>
                                              </p:val>
                                            </p:tav>
                                            <p:tav tm="100000">
                                              <p:val>
                                                <p:strVal val="#ppt_x"/>
                                              </p:val>
                                            </p:tav>
                                          </p:tavLst>
                                        </p:anim>
                                        <p:anim calcmode="lin" valueType="num">
                                          <p:cBhvr>
                                            <p:cTn id="93" dur="1000" fill="hold"/>
                                            <p:tgtEl>
                                              <p:spTgt spid="42"/>
                                            </p:tgtEl>
                                            <p:attrNameLst>
                                              <p:attrName>ppt_y</p:attrName>
                                            </p:attrNameLst>
                                          </p:cBhvr>
                                          <p:tavLst>
                                            <p:tav tm="0">
                                              <p:val>
                                                <p:strVal val="#ppt_y+.1"/>
                                              </p:val>
                                            </p:tav>
                                            <p:tav tm="100000">
                                              <p:val>
                                                <p:strVal val="#ppt_y"/>
                                              </p:val>
                                            </p:tav>
                                          </p:tavLst>
                                        </p:anim>
                                      </p:childTnLst>
                                    </p:cTn>
                                  </p:par>
                                </p:childTnLst>
                              </p:cTn>
                            </p:par>
                            <p:par>
                              <p:cTn id="94" fill="hold">
                                <p:stCondLst>
                                  <p:cond delay="11000"/>
                                </p:stCondLst>
                                <p:childTnLst>
                                  <p:par>
                                    <p:cTn id="95" presetID="2" presetClass="entr" presetSubtype="1" fill="hold" nodeType="afterEffect">
                                      <p:stCondLst>
                                        <p:cond delay="0"/>
                                      </p:stCondLst>
                                      <p:childTnLst>
                                        <p:set>
                                          <p:cBhvr>
                                            <p:cTn id="96" dur="1" fill="hold">
                                              <p:stCondLst>
                                                <p:cond delay="0"/>
                                              </p:stCondLst>
                                            </p:cTn>
                                            <p:tgtEl>
                                              <p:spTgt spid="55"/>
                                            </p:tgtEl>
                                            <p:attrNameLst>
                                              <p:attrName>style.visibility</p:attrName>
                                            </p:attrNameLst>
                                          </p:cBhvr>
                                          <p:to>
                                            <p:strVal val="visible"/>
                                          </p:to>
                                        </p:set>
                                        <p:anim calcmode="lin" valueType="num">
                                          <p:cBhvr additive="base">
                                            <p:cTn id="97" dur="750" fill="hold"/>
                                            <p:tgtEl>
                                              <p:spTgt spid="55"/>
                                            </p:tgtEl>
                                            <p:attrNameLst>
                                              <p:attrName>ppt_x</p:attrName>
                                            </p:attrNameLst>
                                          </p:cBhvr>
                                          <p:tavLst>
                                            <p:tav tm="0">
                                              <p:val>
                                                <p:strVal val="#ppt_x"/>
                                              </p:val>
                                            </p:tav>
                                            <p:tav tm="100000">
                                              <p:val>
                                                <p:strVal val="#ppt_x"/>
                                              </p:val>
                                            </p:tav>
                                          </p:tavLst>
                                        </p:anim>
                                        <p:anim calcmode="lin" valueType="num">
                                          <p:cBhvr additive="base">
                                            <p:cTn id="98" dur="750" fill="hold"/>
                                            <p:tgtEl>
                                              <p:spTgt spid="55"/>
                                            </p:tgtEl>
                                            <p:attrNameLst>
                                              <p:attrName>ppt_y</p:attrName>
                                            </p:attrNameLst>
                                          </p:cBhvr>
                                          <p:tavLst>
                                            <p:tav tm="0">
                                              <p:val>
                                                <p:strVal val="0-#ppt_h/2"/>
                                              </p:val>
                                            </p:tav>
                                            <p:tav tm="100000">
                                              <p:val>
                                                <p:strVal val="#ppt_y"/>
                                              </p:val>
                                            </p:tav>
                                          </p:tavLst>
                                        </p:anim>
                                      </p:childTnLst>
                                    </p:cTn>
                                  </p:par>
                                </p:childTnLst>
                              </p:cTn>
                            </p:par>
                            <p:par>
                              <p:cTn id="99" fill="hold">
                                <p:stCondLst>
                                  <p:cond delay="11750"/>
                                </p:stCondLst>
                                <p:childTnLst>
                                  <p:par>
                                    <p:cTn id="100" presetID="22" presetClass="entr" presetSubtype="8" fill="hold" grpId="0" nodeType="afterEffect">
                                      <p:stCondLst>
                                        <p:cond delay="0"/>
                                      </p:stCondLst>
                                      <p:childTnLst>
                                        <p:set>
                                          <p:cBhvr>
                                            <p:cTn id="101" dur="1" fill="hold">
                                              <p:stCondLst>
                                                <p:cond delay="0"/>
                                              </p:stCondLst>
                                            </p:cTn>
                                            <p:tgtEl>
                                              <p:spTgt spid="43"/>
                                            </p:tgtEl>
                                            <p:attrNameLst>
                                              <p:attrName>style.visibility</p:attrName>
                                            </p:attrNameLst>
                                          </p:cBhvr>
                                          <p:to>
                                            <p:strVal val="visible"/>
                                          </p:to>
                                        </p:set>
                                        <p:animEffect transition="in" filter="wipe(left)">
                                          <p:cBhvr>
                                            <p:cTn id="102" dur="500"/>
                                            <p:tgtEl>
                                              <p:spTgt spid="43"/>
                                            </p:tgtEl>
                                          </p:cBhvr>
                                        </p:animEffect>
                                      </p:childTnLst>
                                    </p:cTn>
                                  </p:par>
                                  <p:par>
                                    <p:cTn id="103" presetID="22" presetClass="entr" presetSubtype="8" fill="hold" grpId="0" nodeType="withEffect">
                                      <p:stCondLst>
                                        <p:cond delay="0"/>
                                      </p:stCondLst>
                                      <p:childTnLst>
                                        <p:set>
                                          <p:cBhvr>
                                            <p:cTn id="104" dur="1" fill="hold">
                                              <p:stCondLst>
                                                <p:cond delay="0"/>
                                              </p:stCondLst>
                                            </p:cTn>
                                            <p:tgtEl>
                                              <p:spTgt spid="44"/>
                                            </p:tgtEl>
                                            <p:attrNameLst>
                                              <p:attrName>style.visibility</p:attrName>
                                            </p:attrNameLst>
                                          </p:cBhvr>
                                          <p:to>
                                            <p:strVal val="visible"/>
                                          </p:to>
                                        </p:set>
                                        <p:animEffect transition="in" filter="wipe(left)">
                                          <p:cBhvr>
                                            <p:cTn id="105" dur="500"/>
                                            <p:tgtEl>
                                              <p:spTgt spid="44"/>
                                            </p:tgtEl>
                                          </p:cBhvr>
                                        </p:animEffect>
                                      </p:childTnLst>
                                    </p:cTn>
                                  </p:par>
                                </p:childTnLst>
                              </p:cTn>
                            </p:par>
                            <p:par>
                              <p:cTn id="106" fill="hold">
                                <p:stCondLst>
                                  <p:cond delay="12250"/>
                                </p:stCondLst>
                                <p:childTnLst>
                                  <p:par>
                                    <p:cTn id="107" presetID="21" presetClass="entr" presetSubtype="1" fill="hold" grpId="0" nodeType="afterEffect">
                                      <p:stCondLst>
                                        <p:cond delay="0"/>
                                      </p:stCondLst>
                                      <p:childTnLst>
                                        <p:set>
                                          <p:cBhvr>
                                            <p:cTn id="108" dur="1" fill="hold">
                                              <p:stCondLst>
                                                <p:cond delay="0"/>
                                              </p:stCondLst>
                                            </p:cTn>
                                            <p:tgtEl>
                                              <p:spTgt spid="45"/>
                                            </p:tgtEl>
                                            <p:attrNameLst>
                                              <p:attrName>style.visibility</p:attrName>
                                            </p:attrNameLst>
                                          </p:cBhvr>
                                          <p:to>
                                            <p:strVal val="visible"/>
                                          </p:to>
                                        </p:set>
                                        <p:animEffect transition="in" filter="wheel(1)">
                                          <p:cBhvr>
                                            <p:cTn id="109" dur="2000"/>
                                            <p:tgtEl>
                                              <p:spTgt spid="45"/>
                                            </p:tgtEl>
                                          </p:cBhvr>
                                        </p:animEffect>
                                      </p:childTnLst>
                                    </p:cTn>
                                  </p:par>
                                </p:childTnLst>
                              </p:cTn>
                            </p:par>
                            <p:par>
                              <p:cTn id="110" fill="hold">
                                <p:stCondLst>
                                  <p:cond delay="14250"/>
                                </p:stCondLst>
                                <p:childTnLst>
                                  <p:par>
                                    <p:cTn id="111" presetID="21" presetClass="entr" presetSubtype="1" fill="hold" grpId="0" nodeType="afterEffect">
                                      <p:stCondLst>
                                        <p:cond delay="0"/>
                                      </p:stCondLst>
                                      <p:childTnLst>
                                        <p:set>
                                          <p:cBhvr>
                                            <p:cTn id="112" dur="1" fill="hold">
                                              <p:stCondLst>
                                                <p:cond delay="0"/>
                                              </p:stCondLst>
                                            </p:cTn>
                                            <p:tgtEl>
                                              <p:spTgt spid="46"/>
                                            </p:tgtEl>
                                            <p:attrNameLst>
                                              <p:attrName>style.visibility</p:attrName>
                                            </p:attrNameLst>
                                          </p:cBhvr>
                                          <p:to>
                                            <p:strVal val="visible"/>
                                          </p:to>
                                        </p:set>
                                        <p:animEffect transition="in" filter="wheel(1)">
                                          <p:cBhvr>
                                            <p:cTn id="113" dur="1000"/>
                                            <p:tgtEl>
                                              <p:spTgt spid="46"/>
                                            </p:tgtEl>
                                          </p:cBhvr>
                                        </p:animEffect>
                                      </p:childTnLst>
                                    </p:cTn>
                                  </p:par>
                                  <p:par>
                                    <p:cTn id="114" presetID="2" presetClass="entr" presetSubtype="8" fill="hold" grpId="0" nodeType="withEffect">
                                      <p:stCondLst>
                                        <p:cond delay="0"/>
                                      </p:stCondLst>
                                      <p:childTnLst>
                                        <p:set>
                                          <p:cBhvr>
                                            <p:cTn id="115" dur="1" fill="hold">
                                              <p:stCondLst>
                                                <p:cond delay="0"/>
                                              </p:stCondLst>
                                            </p:cTn>
                                            <p:tgtEl>
                                              <p:spTgt spid="47"/>
                                            </p:tgtEl>
                                            <p:attrNameLst>
                                              <p:attrName>style.visibility</p:attrName>
                                            </p:attrNameLst>
                                          </p:cBhvr>
                                          <p:to>
                                            <p:strVal val="visible"/>
                                          </p:to>
                                        </p:set>
                                        <p:anim calcmode="lin" valueType="num">
                                          <p:cBhvr additive="base">
                                            <p:cTn id="116" dur="500" fill="hold"/>
                                            <p:tgtEl>
                                              <p:spTgt spid="47"/>
                                            </p:tgtEl>
                                            <p:attrNameLst>
                                              <p:attrName>ppt_x</p:attrName>
                                            </p:attrNameLst>
                                          </p:cBhvr>
                                          <p:tavLst>
                                            <p:tav tm="0">
                                              <p:val>
                                                <p:strVal val="0-#ppt_w/2"/>
                                              </p:val>
                                            </p:tav>
                                            <p:tav tm="100000">
                                              <p:val>
                                                <p:strVal val="#ppt_x"/>
                                              </p:val>
                                            </p:tav>
                                          </p:tavLst>
                                        </p:anim>
                                        <p:anim calcmode="lin" valueType="num">
                                          <p:cBhvr additive="base">
                                            <p:cTn id="117" dur="500" fill="hold"/>
                                            <p:tgtEl>
                                              <p:spTgt spid="47"/>
                                            </p:tgtEl>
                                            <p:attrNameLst>
                                              <p:attrName>ppt_y</p:attrName>
                                            </p:attrNameLst>
                                          </p:cBhvr>
                                          <p:tavLst>
                                            <p:tav tm="0">
                                              <p:val>
                                                <p:strVal val="#ppt_y"/>
                                              </p:val>
                                            </p:tav>
                                            <p:tav tm="100000">
                                              <p:val>
                                                <p:strVal val="#ppt_y"/>
                                              </p:val>
                                            </p:tav>
                                          </p:tavLst>
                                        </p:anim>
                                      </p:childTnLst>
                                    </p:cTn>
                                  </p:par>
                                  <p:par>
                                    <p:cTn id="118" presetID="42" presetClass="entr" presetSubtype="0" fill="hold" grpId="0" nodeType="withEffect">
                                      <p:stCondLst>
                                        <p:cond delay="500"/>
                                      </p:stCondLst>
                                      <p:childTnLst>
                                        <p:set>
                                          <p:cBhvr>
                                            <p:cTn id="119" dur="1" fill="hold">
                                              <p:stCondLst>
                                                <p:cond delay="0"/>
                                              </p:stCondLst>
                                            </p:cTn>
                                            <p:tgtEl>
                                              <p:spTgt spid="48"/>
                                            </p:tgtEl>
                                            <p:attrNameLst>
                                              <p:attrName>style.visibility</p:attrName>
                                            </p:attrNameLst>
                                          </p:cBhvr>
                                          <p:to>
                                            <p:strVal val="visible"/>
                                          </p:to>
                                        </p:set>
                                        <p:animEffect transition="in" filter="fade">
                                          <p:cBhvr>
                                            <p:cTn id="120" dur="1000"/>
                                            <p:tgtEl>
                                              <p:spTgt spid="48"/>
                                            </p:tgtEl>
                                          </p:cBhvr>
                                        </p:animEffect>
                                        <p:anim calcmode="lin" valueType="num">
                                          <p:cBhvr>
                                            <p:cTn id="121" dur="1000" fill="hold"/>
                                            <p:tgtEl>
                                              <p:spTgt spid="48"/>
                                            </p:tgtEl>
                                            <p:attrNameLst>
                                              <p:attrName>ppt_x</p:attrName>
                                            </p:attrNameLst>
                                          </p:cBhvr>
                                          <p:tavLst>
                                            <p:tav tm="0">
                                              <p:val>
                                                <p:strVal val="#ppt_x"/>
                                              </p:val>
                                            </p:tav>
                                            <p:tav tm="100000">
                                              <p:val>
                                                <p:strVal val="#ppt_x"/>
                                              </p:val>
                                            </p:tav>
                                          </p:tavLst>
                                        </p:anim>
                                        <p:anim calcmode="lin" valueType="num">
                                          <p:cBhvr>
                                            <p:cTn id="122" dur="1000" fill="hold"/>
                                            <p:tgtEl>
                                              <p:spTgt spid="48"/>
                                            </p:tgtEl>
                                            <p:attrNameLst>
                                              <p:attrName>ppt_y</p:attrName>
                                            </p:attrNameLst>
                                          </p:cBhvr>
                                          <p:tavLst>
                                            <p:tav tm="0">
                                              <p:val>
                                                <p:strVal val="#ppt_y+.1"/>
                                              </p:val>
                                            </p:tav>
                                            <p:tav tm="100000">
                                              <p:val>
                                                <p:strVal val="#ppt_y"/>
                                              </p:val>
                                            </p:tav>
                                          </p:tavLst>
                                        </p:anim>
                                      </p:childTnLst>
                                    </p:cTn>
                                  </p:par>
                                  <p:par>
                                    <p:cTn id="123" presetID="42" presetClass="entr" presetSubtype="0" fill="hold" grpId="0" nodeType="withEffect">
                                      <p:stCondLst>
                                        <p:cond delay="500"/>
                                      </p:stCondLst>
                                      <p:childTnLst>
                                        <p:set>
                                          <p:cBhvr>
                                            <p:cTn id="124" dur="1" fill="hold">
                                              <p:stCondLst>
                                                <p:cond delay="0"/>
                                              </p:stCondLst>
                                            </p:cTn>
                                            <p:tgtEl>
                                              <p:spTgt spid="49"/>
                                            </p:tgtEl>
                                            <p:attrNameLst>
                                              <p:attrName>style.visibility</p:attrName>
                                            </p:attrNameLst>
                                          </p:cBhvr>
                                          <p:to>
                                            <p:strVal val="visible"/>
                                          </p:to>
                                        </p:set>
                                        <p:animEffect transition="in" filter="fade">
                                          <p:cBhvr>
                                            <p:cTn id="125" dur="1000"/>
                                            <p:tgtEl>
                                              <p:spTgt spid="49"/>
                                            </p:tgtEl>
                                          </p:cBhvr>
                                        </p:animEffect>
                                        <p:anim calcmode="lin" valueType="num">
                                          <p:cBhvr>
                                            <p:cTn id="126" dur="1000" fill="hold"/>
                                            <p:tgtEl>
                                              <p:spTgt spid="49"/>
                                            </p:tgtEl>
                                            <p:attrNameLst>
                                              <p:attrName>ppt_x</p:attrName>
                                            </p:attrNameLst>
                                          </p:cBhvr>
                                          <p:tavLst>
                                            <p:tav tm="0">
                                              <p:val>
                                                <p:strVal val="#ppt_x"/>
                                              </p:val>
                                            </p:tav>
                                            <p:tav tm="100000">
                                              <p:val>
                                                <p:strVal val="#ppt_x"/>
                                              </p:val>
                                            </p:tav>
                                          </p:tavLst>
                                        </p:anim>
                                        <p:anim calcmode="lin" valueType="num">
                                          <p:cBhvr>
                                            <p:cTn id="127" dur="1000" fill="hold"/>
                                            <p:tgtEl>
                                              <p:spTgt spid="49"/>
                                            </p:tgtEl>
                                            <p:attrNameLst>
                                              <p:attrName>ppt_y</p:attrName>
                                            </p:attrNameLst>
                                          </p:cBhvr>
                                          <p:tavLst>
                                            <p:tav tm="0">
                                              <p:val>
                                                <p:strVal val="#ppt_y+.1"/>
                                              </p:val>
                                            </p:tav>
                                            <p:tav tm="100000">
                                              <p:val>
                                                <p:strVal val="#ppt_y"/>
                                              </p:val>
                                            </p:tav>
                                          </p:tavLst>
                                        </p:anim>
                                      </p:childTnLst>
                                    </p:cTn>
                                  </p:par>
                                </p:childTnLst>
                              </p:cTn>
                            </p:par>
                            <p:par>
                              <p:cTn id="128" fill="hold">
                                <p:stCondLst>
                                  <p:cond delay="15750"/>
                                </p:stCondLst>
                                <p:childTnLst>
                                  <p:par>
                                    <p:cTn id="129" presetID="2" presetClass="entr" presetSubtype="1" fill="hold" nodeType="afterEffect">
                                      <p:stCondLst>
                                        <p:cond delay="0"/>
                                      </p:stCondLst>
                                      <p:childTnLst>
                                        <p:set>
                                          <p:cBhvr>
                                            <p:cTn id="130" dur="1" fill="hold">
                                              <p:stCondLst>
                                                <p:cond delay="0"/>
                                              </p:stCondLst>
                                            </p:cTn>
                                            <p:tgtEl>
                                              <p:spTgt spid="58"/>
                                            </p:tgtEl>
                                            <p:attrNameLst>
                                              <p:attrName>style.visibility</p:attrName>
                                            </p:attrNameLst>
                                          </p:cBhvr>
                                          <p:to>
                                            <p:strVal val="visible"/>
                                          </p:to>
                                        </p:set>
                                        <p:anim calcmode="lin" valueType="num">
                                          <p:cBhvr additive="base">
                                            <p:cTn id="131" dur="750" fill="hold"/>
                                            <p:tgtEl>
                                              <p:spTgt spid="58"/>
                                            </p:tgtEl>
                                            <p:attrNameLst>
                                              <p:attrName>ppt_x</p:attrName>
                                            </p:attrNameLst>
                                          </p:cBhvr>
                                          <p:tavLst>
                                            <p:tav tm="0">
                                              <p:val>
                                                <p:strVal val="#ppt_x"/>
                                              </p:val>
                                            </p:tav>
                                            <p:tav tm="100000">
                                              <p:val>
                                                <p:strVal val="#ppt_x"/>
                                              </p:val>
                                            </p:tav>
                                          </p:tavLst>
                                        </p:anim>
                                        <p:anim calcmode="lin" valueType="num">
                                          <p:cBhvr additive="base">
                                            <p:cTn id="132" dur="750" fill="hold"/>
                                            <p:tgtEl>
                                              <p:spTgt spid="58"/>
                                            </p:tgtEl>
                                            <p:attrNameLst>
                                              <p:attrName>ppt_y</p:attrName>
                                            </p:attrNameLst>
                                          </p:cBhvr>
                                          <p:tavLst>
                                            <p:tav tm="0">
                                              <p:val>
                                                <p:strVal val="0-#ppt_h/2"/>
                                              </p:val>
                                            </p:tav>
                                            <p:tav tm="100000">
                                              <p:val>
                                                <p:strVal val="#ppt_y"/>
                                              </p:val>
                                            </p:tav>
                                          </p:tavLst>
                                        </p:anim>
                                      </p:childTnLst>
                                    </p:cTn>
                                  </p:par>
                                </p:childTnLst>
                              </p:cTn>
                            </p:par>
                            <p:par>
                              <p:cTn id="133" fill="hold">
                                <p:stCondLst>
                                  <p:cond delay="16500"/>
                                </p:stCondLst>
                                <p:childTnLst>
                                  <p:par>
                                    <p:cTn id="134" presetID="22" presetClass="entr" presetSubtype="8" fill="hold" grpId="0" nodeType="afterEffect">
                                      <p:stCondLst>
                                        <p:cond delay="0"/>
                                      </p:stCondLst>
                                      <p:childTnLst>
                                        <p:set>
                                          <p:cBhvr>
                                            <p:cTn id="135" dur="1" fill="hold">
                                              <p:stCondLst>
                                                <p:cond delay="0"/>
                                              </p:stCondLst>
                                            </p:cTn>
                                            <p:tgtEl>
                                              <p:spTgt spid="50"/>
                                            </p:tgtEl>
                                            <p:attrNameLst>
                                              <p:attrName>style.visibility</p:attrName>
                                            </p:attrNameLst>
                                          </p:cBhvr>
                                          <p:to>
                                            <p:strVal val="visible"/>
                                          </p:to>
                                        </p:set>
                                        <p:animEffect transition="in" filter="wipe(left)">
                                          <p:cBhvr>
                                            <p:cTn id="136" dur="500"/>
                                            <p:tgtEl>
                                              <p:spTgt spid="50"/>
                                            </p:tgtEl>
                                          </p:cBhvr>
                                        </p:animEffect>
                                      </p:childTnLst>
                                    </p:cTn>
                                  </p:par>
                                  <p:par>
                                    <p:cTn id="137" presetID="22" presetClass="entr" presetSubtype="8" fill="hold" grpId="0" nodeType="withEffect">
                                      <p:stCondLst>
                                        <p:cond delay="0"/>
                                      </p:stCondLst>
                                      <p:childTnLst>
                                        <p:set>
                                          <p:cBhvr>
                                            <p:cTn id="138" dur="1" fill="hold">
                                              <p:stCondLst>
                                                <p:cond delay="0"/>
                                              </p:stCondLst>
                                            </p:cTn>
                                            <p:tgtEl>
                                              <p:spTgt spid="51"/>
                                            </p:tgtEl>
                                            <p:attrNameLst>
                                              <p:attrName>style.visibility</p:attrName>
                                            </p:attrNameLst>
                                          </p:cBhvr>
                                          <p:to>
                                            <p:strVal val="visible"/>
                                          </p:to>
                                        </p:set>
                                        <p:animEffect transition="in" filter="wipe(left)">
                                          <p:cBhvr>
                                            <p:cTn id="139" dur="500"/>
                                            <p:tgtEl>
                                              <p:spTgt spid="51"/>
                                            </p:tgtEl>
                                          </p:cBhvr>
                                        </p:animEffect>
                                      </p:childTnLst>
                                    </p:cTn>
                                  </p:par>
                                </p:childTnLst>
                              </p:cTn>
                            </p:par>
                            <p:par>
                              <p:cTn id="140" fill="hold">
                                <p:stCondLst>
                                  <p:cond delay="17000"/>
                                </p:stCondLst>
                                <p:childTnLst>
                                  <p:par>
                                    <p:cTn id="141" presetID="10" presetClass="entr" presetSubtype="0" fill="hold" grpId="0" nodeType="afterEffect">
                                      <p:stCondLst>
                                        <p:cond delay="0"/>
                                      </p:stCondLst>
                                      <p:childTnLst>
                                        <p:set>
                                          <p:cBhvr>
                                            <p:cTn id="142" dur="1" fill="hold">
                                              <p:stCondLst>
                                                <p:cond delay="0"/>
                                              </p:stCondLst>
                                            </p:cTn>
                                            <p:tgtEl>
                                              <p:spTgt spid="64"/>
                                            </p:tgtEl>
                                            <p:attrNameLst>
                                              <p:attrName>style.visibility</p:attrName>
                                            </p:attrNameLst>
                                          </p:cBhvr>
                                          <p:to>
                                            <p:strVal val="visible"/>
                                          </p:to>
                                        </p:set>
                                        <p:animEffect transition="in" filter="fade">
                                          <p:cBhvr>
                                            <p:cTn id="143" dur="1250"/>
                                            <p:tgtEl>
                                              <p:spTgt spid="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animBg="1"/>
          <p:bldP spid="16" grpId="0"/>
          <p:bldP spid="17" grpId="0" animBg="1"/>
          <p:bldP spid="18" grpId="0" animBg="1"/>
          <p:bldP spid="22" grpId="0"/>
          <p:bldP spid="23" grpId="0"/>
          <p:bldP spid="24" grpId="0" animBg="1"/>
          <p:bldP spid="25" grpId="0" animBg="1"/>
          <p:bldP spid="26" grpId="0"/>
          <p:bldP spid="33" grpId="0" animBg="1"/>
          <p:bldP spid="34" grpId="0" animBg="1"/>
          <p:bldP spid="36" grpId="0"/>
          <p:bldP spid="37" grpId="0"/>
          <p:bldP spid="38" grpId="0" animBg="1"/>
          <p:bldP spid="39" grpId="0" animBg="1"/>
          <p:bldP spid="40" grpId="0"/>
          <p:bldP spid="41" grpId="0" animBg="1"/>
          <p:bldP spid="42" grpId="0" animBg="1"/>
          <p:bldP spid="43" grpId="0"/>
          <p:bldP spid="44" grpId="0"/>
          <p:bldP spid="45" grpId="0" animBg="1"/>
          <p:bldP spid="46" grpId="0" animBg="1"/>
          <p:bldP spid="47" grpId="0"/>
          <p:bldP spid="48" grpId="0" animBg="1"/>
          <p:bldP spid="49" grpId="0" animBg="1"/>
          <p:bldP spid="50" grpId="0"/>
          <p:bldP spid="51" grpId="0"/>
          <p:bldP spid="64" grpId="0"/>
        </p:bldLst>
      </p:timing>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flipH="1">
            <a:off x="-3" y="6525344"/>
            <a:ext cx="12195177" cy="360511"/>
          </a:xfrm>
          <a:prstGeom prst="rect">
            <a:avLst/>
          </a:prstGeom>
          <a:gradFill>
            <a:gsLst>
              <a:gs pos="0">
                <a:srgbClr val="0E1A40"/>
              </a:gs>
              <a:gs pos="100000">
                <a:srgbClr val="2F5EB0"/>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flipH="1">
            <a:off x="-4" y="6596410"/>
            <a:ext cx="12195177" cy="288974"/>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5"/>
          <p:cNvSpPr/>
          <p:nvPr/>
        </p:nvSpPr>
        <p:spPr>
          <a:xfrm>
            <a:off x="9976569" y="6493142"/>
            <a:ext cx="1018294" cy="111815"/>
          </a:xfrm>
          <a:custGeom>
            <a:avLst/>
            <a:gdLst>
              <a:gd name="connsiteX0" fmla="*/ 0 w 926584"/>
              <a:gd name="connsiteY0" fmla="*/ 0 h 118098"/>
              <a:gd name="connsiteX1" fmla="*/ 926584 w 926584"/>
              <a:gd name="connsiteY1" fmla="*/ 0 h 118098"/>
              <a:gd name="connsiteX2" fmla="*/ 926584 w 926584"/>
              <a:gd name="connsiteY2" fmla="*/ 118098 h 118098"/>
              <a:gd name="connsiteX3" fmla="*/ 0 w 926584"/>
              <a:gd name="connsiteY3" fmla="*/ 118098 h 118098"/>
              <a:gd name="connsiteX4" fmla="*/ 0 w 926584"/>
              <a:gd name="connsiteY4" fmla="*/ 0 h 118098"/>
              <a:gd name="connsiteX0" fmla="*/ 55821 w 982405"/>
              <a:gd name="connsiteY0" fmla="*/ 0 h 144680"/>
              <a:gd name="connsiteX1" fmla="*/ 982405 w 982405"/>
              <a:gd name="connsiteY1" fmla="*/ 0 h 144680"/>
              <a:gd name="connsiteX2" fmla="*/ 982405 w 982405"/>
              <a:gd name="connsiteY2" fmla="*/ 118098 h 144680"/>
              <a:gd name="connsiteX3" fmla="*/ 0 w 982405"/>
              <a:gd name="connsiteY3" fmla="*/ 144680 h 144680"/>
              <a:gd name="connsiteX4" fmla="*/ 55821 w 982405"/>
              <a:gd name="connsiteY4" fmla="*/ 0 h 144680"/>
              <a:gd name="connsiteX0" fmla="*/ 55821 w 998354"/>
              <a:gd name="connsiteY0" fmla="*/ 0 h 147338"/>
              <a:gd name="connsiteX1" fmla="*/ 982405 w 998354"/>
              <a:gd name="connsiteY1" fmla="*/ 0 h 147338"/>
              <a:gd name="connsiteX2" fmla="*/ 998354 w 998354"/>
              <a:gd name="connsiteY2" fmla="*/ 147338 h 147338"/>
              <a:gd name="connsiteX3" fmla="*/ 0 w 998354"/>
              <a:gd name="connsiteY3" fmla="*/ 144680 h 147338"/>
              <a:gd name="connsiteX4" fmla="*/ 55821 w 998354"/>
              <a:gd name="connsiteY4" fmla="*/ 0 h 147338"/>
              <a:gd name="connsiteX0" fmla="*/ 84307 w 1026840"/>
              <a:gd name="connsiteY0" fmla="*/ 0 h 150534"/>
              <a:gd name="connsiteX1" fmla="*/ 1010891 w 1026840"/>
              <a:gd name="connsiteY1" fmla="*/ 0 h 150534"/>
              <a:gd name="connsiteX2" fmla="*/ 1026840 w 1026840"/>
              <a:gd name="connsiteY2" fmla="*/ 147338 h 150534"/>
              <a:gd name="connsiteX3" fmla="*/ 0 w 1026840"/>
              <a:gd name="connsiteY3" fmla="*/ 150534 h 150534"/>
              <a:gd name="connsiteX4" fmla="*/ 84307 w 1026840"/>
              <a:gd name="connsiteY4" fmla="*/ 0 h 150534"/>
              <a:gd name="connsiteX0" fmla="*/ 84307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84307 w 1021143"/>
              <a:gd name="connsiteY4" fmla="*/ 0 h 153193"/>
              <a:gd name="connsiteX0" fmla="*/ 92853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92853 w 1021143"/>
              <a:gd name="connsiteY4" fmla="*/ 0 h 153193"/>
              <a:gd name="connsiteX0" fmla="*/ 90004 w 1018294"/>
              <a:gd name="connsiteY0" fmla="*/ 0 h 153193"/>
              <a:gd name="connsiteX1" fmla="*/ 1008042 w 1018294"/>
              <a:gd name="connsiteY1" fmla="*/ 0 h 153193"/>
              <a:gd name="connsiteX2" fmla="*/ 1018294 w 1018294"/>
              <a:gd name="connsiteY2" fmla="*/ 153193 h 153193"/>
              <a:gd name="connsiteX3" fmla="*/ 0 w 1018294"/>
              <a:gd name="connsiteY3" fmla="*/ 142728 h 153193"/>
              <a:gd name="connsiteX4" fmla="*/ 90004 w 1018294"/>
              <a:gd name="connsiteY4" fmla="*/ 0 h 1531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8294" h="153193">
                <a:moveTo>
                  <a:pt x="90004" y="0"/>
                </a:moveTo>
                <a:lnTo>
                  <a:pt x="1008042" y="0"/>
                </a:lnTo>
                <a:lnTo>
                  <a:pt x="1018294" y="153193"/>
                </a:lnTo>
                <a:lnTo>
                  <a:pt x="0" y="142728"/>
                </a:lnTo>
                <a:lnTo>
                  <a:pt x="90004" y="0"/>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10067547" y="6493142"/>
            <a:ext cx="1070600" cy="392242"/>
          </a:xfrm>
          <a:prstGeom prst="rect">
            <a:avLst/>
          </a:prstGeom>
          <a:gradFill>
            <a:gsLst>
              <a:gs pos="0">
                <a:srgbClr val="0E1A40"/>
              </a:gs>
              <a:gs pos="100000">
                <a:srgbClr val="2F5EB0"/>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Rectangle 4"/>
          <p:cNvSpPr txBox="1">
            <a:spLocks noChangeArrowheads="1"/>
          </p:cNvSpPr>
          <p:nvPr/>
        </p:nvSpPr>
        <p:spPr bwMode="auto">
          <a:xfrm>
            <a:off x="9986019" y="6493142"/>
            <a:ext cx="1152128" cy="39224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en-US" altLang="zh-CN" dirty="0" smtClean="0">
                <a:latin typeface="方正兰亭超细黑简体" panose="02000000000000000000" pitchFamily="2" charset="-122"/>
                <a:ea typeface="方正兰亭超细黑简体" panose="02000000000000000000" pitchFamily="2" charset="-122"/>
              </a:rPr>
              <a:t>17</a:t>
            </a:r>
            <a:endParaRPr lang="zh-CN" dirty="0">
              <a:latin typeface="方正兰亭超细黑简体" panose="02000000000000000000" pitchFamily="2" charset="-122"/>
              <a:ea typeface="方正兰亭超细黑简体" panose="02000000000000000000" pitchFamily="2" charset="-122"/>
            </a:endParaRPr>
          </a:p>
        </p:txBody>
      </p:sp>
      <p:sp>
        <p:nvSpPr>
          <p:cNvPr id="27" name="矩形 26"/>
          <p:cNvSpPr/>
          <p:nvPr/>
        </p:nvSpPr>
        <p:spPr>
          <a:xfrm>
            <a:off x="0" y="0"/>
            <a:ext cx="985019" cy="58316"/>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8" name="组合 27"/>
          <p:cNvGrpSpPr/>
          <p:nvPr/>
        </p:nvGrpSpPr>
        <p:grpSpPr>
          <a:xfrm>
            <a:off x="192931" y="0"/>
            <a:ext cx="576064" cy="836712"/>
            <a:chOff x="841003" y="360040"/>
            <a:chExt cx="504056" cy="836712"/>
          </a:xfrm>
          <a:gradFill>
            <a:gsLst>
              <a:gs pos="0">
                <a:srgbClr val="0E1A40"/>
              </a:gs>
              <a:gs pos="100000">
                <a:srgbClr val="2F5EB0"/>
              </a:gs>
            </a:gsLst>
            <a:lin ang="13800000" scaled="0"/>
          </a:gradFill>
        </p:grpSpPr>
        <p:sp>
          <p:nvSpPr>
            <p:cNvPr id="29" name="矩形 28"/>
            <p:cNvSpPr/>
            <p:nvPr/>
          </p:nvSpPr>
          <p:spPr>
            <a:xfrm>
              <a:off x="841003" y="360040"/>
              <a:ext cx="504056" cy="54868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等腰三角形 29"/>
            <p:cNvSpPr/>
            <p:nvPr/>
          </p:nvSpPr>
          <p:spPr>
            <a:xfrm rot="10800000">
              <a:off x="841003" y="908720"/>
              <a:ext cx="504056" cy="288032"/>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1" name="KSO_Shape"/>
          <p:cNvSpPr>
            <a:spLocks/>
          </p:cNvSpPr>
          <p:nvPr/>
        </p:nvSpPr>
        <p:spPr bwMode="auto">
          <a:xfrm>
            <a:off x="331060" y="261229"/>
            <a:ext cx="299804" cy="228651"/>
          </a:xfrm>
          <a:custGeom>
            <a:avLst/>
            <a:gdLst>
              <a:gd name="T0" fmla="*/ 432030 w 2125663"/>
              <a:gd name="T1" fmla="*/ 1344893 h 1811338"/>
              <a:gd name="T2" fmla="*/ 462740 w 2125663"/>
              <a:gd name="T3" fmla="*/ 1477960 h 1811338"/>
              <a:gd name="T4" fmla="*/ 513638 w 2125663"/>
              <a:gd name="T5" fmla="*/ 1557743 h 1811338"/>
              <a:gd name="T6" fmla="*/ 516481 w 2125663"/>
              <a:gd name="T7" fmla="*/ 1336346 h 1811338"/>
              <a:gd name="T8" fmla="*/ 503401 w 2125663"/>
              <a:gd name="T9" fmla="*/ 1310416 h 1811338"/>
              <a:gd name="T10" fmla="*/ 515913 w 2125663"/>
              <a:gd name="T11" fmla="*/ 1250009 h 1811338"/>
              <a:gd name="T12" fmla="*/ 618846 w 2125663"/>
              <a:gd name="T13" fmla="*/ 1242885 h 1811338"/>
              <a:gd name="T14" fmla="*/ 643583 w 2125663"/>
              <a:gd name="T15" fmla="*/ 1263116 h 1811338"/>
              <a:gd name="T16" fmla="*/ 642446 w 2125663"/>
              <a:gd name="T17" fmla="*/ 1324948 h 1811338"/>
              <a:gd name="T18" fmla="*/ 619414 w 2125663"/>
              <a:gd name="T19" fmla="*/ 1342899 h 1811338"/>
              <a:gd name="T20" fmla="*/ 664057 w 2125663"/>
              <a:gd name="T21" fmla="*/ 1524691 h 1811338"/>
              <a:gd name="T22" fmla="*/ 704434 w 2125663"/>
              <a:gd name="T23" fmla="*/ 1417553 h 1811338"/>
              <a:gd name="T24" fmla="*/ 725191 w 2125663"/>
              <a:gd name="T25" fmla="*/ 1259697 h 1811338"/>
              <a:gd name="T26" fmla="*/ 857412 w 2125663"/>
              <a:gd name="T27" fmla="*/ 1192451 h 1811338"/>
              <a:gd name="T28" fmla="*/ 923096 w 2125663"/>
              <a:gd name="T29" fmla="*/ 1212682 h 1811338"/>
              <a:gd name="T30" fmla="*/ 970013 w 2125663"/>
              <a:gd name="T31" fmla="*/ 1259697 h 1811338"/>
              <a:gd name="T32" fmla="*/ 990201 w 2125663"/>
              <a:gd name="T33" fmla="*/ 1325233 h 1811338"/>
              <a:gd name="T34" fmla="*/ 980818 w 2125663"/>
              <a:gd name="T35" fmla="*/ 1537228 h 1811338"/>
              <a:gd name="T36" fmla="*/ 935891 w 2125663"/>
              <a:gd name="T37" fmla="*/ 1570566 h 1811338"/>
              <a:gd name="T38" fmla="*/ 798837 w 2125663"/>
              <a:gd name="T39" fmla="*/ 1607608 h 1811338"/>
              <a:gd name="T40" fmla="*/ 617424 w 2125663"/>
              <a:gd name="T41" fmla="*/ 1622140 h 1811338"/>
              <a:gd name="T42" fmla="*/ 428049 w 2125663"/>
              <a:gd name="T43" fmla="*/ 1615872 h 1811338"/>
              <a:gd name="T44" fmla="*/ 264551 w 2125663"/>
              <a:gd name="T45" fmla="*/ 1588232 h 1811338"/>
              <a:gd name="T46" fmla="*/ 180669 w 2125663"/>
              <a:gd name="T47" fmla="*/ 1549481 h 1811338"/>
              <a:gd name="T48" fmla="*/ 159912 w 2125663"/>
              <a:gd name="T49" fmla="*/ 1517283 h 1811338"/>
              <a:gd name="T50" fmla="*/ 167873 w 2125663"/>
              <a:gd name="T51" fmla="*/ 1284201 h 1811338"/>
              <a:gd name="T52" fmla="*/ 205123 w 2125663"/>
              <a:gd name="T53" fmla="*/ 1228638 h 1811338"/>
              <a:gd name="T54" fmla="*/ 264266 w 2125663"/>
              <a:gd name="T55" fmla="*/ 1196440 h 1811338"/>
              <a:gd name="T56" fmla="*/ 421225 w 2125663"/>
              <a:gd name="T57" fmla="*/ 1183048 h 1811338"/>
              <a:gd name="T58" fmla="*/ 433514 w 2125663"/>
              <a:gd name="T59" fmla="*/ 761303 h 1811338"/>
              <a:gd name="T60" fmla="*/ 391450 w 2125663"/>
              <a:gd name="T61" fmla="*/ 813630 h 1811338"/>
              <a:gd name="T62" fmla="*/ 379229 w 2125663"/>
              <a:gd name="T63" fmla="*/ 902075 h 1811338"/>
              <a:gd name="T64" fmla="*/ 414756 w 2125663"/>
              <a:gd name="T65" fmla="*/ 1016114 h 1811338"/>
              <a:gd name="T66" fmla="*/ 487516 w 2125663"/>
              <a:gd name="T67" fmla="*/ 1099439 h 1811338"/>
              <a:gd name="T68" fmla="*/ 567666 w 2125663"/>
              <a:gd name="T69" fmla="*/ 1135272 h 1811338"/>
              <a:gd name="T70" fmla="*/ 645542 w 2125663"/>
              <a:gd name="T71" fmla="*/ 1111099 h 1811338"/>
              <a:gd name="T72" fmla="*/ 722282 w 2125663"/>
              <a:gd name="T73" fmla="*/ 1035452 h 1811338"/>
              <a:gd name="T74" fmla="*/ 767757 w 2125663"/>
              <a:gd name="T75" fmla="*/ 926248 h 1811338"/>
              <a:gd name="T76" fmla="*/ 666290 w 2125663"/>
              <a:gd name="T77" fmla="*/ 863967 h 1811338"/>
              <a:gd name="T78" fmla="*/ 546918 w 2125663"/>
              <a:gd name="T79" fmla="*/ 832116 h 1811338"/>
              <a:gd name="T80" fmla="*/ 484389 w 2125663"/>
              <a:gd name="T81" fmla="*/ 790595 h 1811338"/>
              <a:gd name="T82" fmla="*/ 452273 w 2125663"/>
              <a:gd name="T83" fmla="*/ 760734 h 1811338"/>
              <a:gd name="T84" fmla="*/ 568234 w 2125663"/>
              <a:gd name="T85" fmla="*/ 587258 h 1811338"/>
              <a:gd name="T86" fmla="*/ 631616 w 2125663"/>
              <a:gd name="T87" fmla="*/ 594937 h 1811338"/>
              <a:gd name="T88" fmla="*/ 705513 w 2125663"/>
              <a:gd name="T89" fmla="*/ 631054 h 1811338"/>
              <a:gd name="T90" fmla="*/ 790210 w 2125663"/>
              <a:gd name="T91" fmla="*/ 732864 h 1811338"/>
              <a:gd name="T92" fmla="*/ 826306 w 2125663"/>
              <a:gd name="T93" fmla="*/ 873920 h 1811338"/>
              <a:gd name="T94" fmla="*/ 818064 w 2125663"/>
              <a:gd name="T95" fmla="*/ 959237 h 1811338"/>
              <a:gd name="T96" fmla="*/ 780831 w 2125663"/>
              <a:gd name="T97" fmla="*/ 1048534 h 1811338"/>
              <a:gd name="T98" fmla="*/ 687607 w 2125663"/>
              <a:gd name="T99" fmla="*/ 1148922 h 1811338"/>
              <a:gd name="T100" fmla="*/ 588983 w 2125663"/>
              <a:gd name="T101" fmla="*/ 1190727 h 1811338"/>
              <a:gd name="T102" fmla="*/ 525033 w 2125663"/>
              <a:gd name="T103" fmla="*/ 1182480 h 1811338"/>
              <a:gd name="T104" fmla="*/ 421293 w 2125663"/>
              <a:gd name="T105" fmla="*/ 1115081 h 1811338"/>
              <a:gd name="T106" fmla="*/ 345406 w 2125663"/>
              <a:gd name="T107" fmla="*/ 1002463 h 1811338"/>
              <a:gd name="T108" fmla="*/ 325511 w 2125663"/>
              <a:gd name="T109" fmla="*/ 929092 h 1811338"/>
              <a:gd name="T110" fmla="*/ 330627 w 2125663"/>
              <a:gd name="T111" fmla="*/ 813915 h 1811338"/>
              <a:gd name="T112" fmla="*/ 388324 w 2125663"/>
              <a:gd name="T113" fmla="*/ 686510 h 1811338"/>
              <a:gd name="T114" fmla="*/ 482400 w 2125663"/>
              <a:gd name="T115" fmla="*/ 608303 h 1811338"/>
              <a:gd name="T116" fmla="*/ 542939 w 2125663"/>
              <a:gd name="T117" fmla="*/ 589534 h 1811338"/>
              <a:gd name="T118" fmla="*/ 0 w 2125663"/>
              <a:gd name="T119" fmla="*/ 0 h 1811338"/>
              <a:gd name="T120" fmla="*/ 174993 w 2125663"/>
              <a:gd name="T121" fmla="*/ 1118883 h 181133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2125663" h="1811338">
                <a:moveTo>
                  <a:pt x="470017" y="1320800"/>
                </a:moveTo>
                <a:lnTo>
                  <a:pt x="470335" y="1343069"/>
                </a:lnTo>
                <a:lnTo>
                  <a:pt x="471286" y="1364382"/>
                </a:lnTo>
                <a:lnTo>
                  <a:pt x="472238" y="1385696"/>
                </a:lnTo>
                <a:lnTo>
                  <a:pt x="473190" y="1406374"/>
                </a:lnTo>
                <a:lnTo>
                  <a:pt x="474459" y="1426415"/>
                </a:lnTo>
                <a:lnTo>
                  <a:pt x="476363" y="1446139"/>
                </a:lnTo>
                <a:lnTo>
                  <a:pt x="478267" y="1464908"/>
                </a:lnTo>
                <a:lnTo>
                  <a:pt x="480170" y="1483677"/>
                </a:lnTo>
                <a:lnTo>
                  <a:pt x="482074" y="1501491"/>
                </a:lnTo>
                <a:lnTo>
                  <a:pt x="484612" y="1518988"/>
                </a:lnTo>
                <a:lnTo>
                  <a:pt x="487468" y="1535530"/>
                </a:lnTo>
                <a:lnTo>
                  <a:pt x="490323" y="1552072"/>
                </a:lnTo>
                <a:lnTo>
                  <a:pt x="493179" y="1567660"/>
                </a:lnTo>
                <a:lnTo>
                  <a:pt x="496352" y="1582611"/>
                </a:lnTo>
                <a:lnTo>
                  <a:pt x="500159" y="1597563"/>
                </a:lnTo>
                <a:lnTo>
                  <a:pt x="503649" y="1611560"/>
                </a:lnTo>
                <a:lnTo>
                  <a:pt x="507774" y="1624921"/>
                </a:lnTo>
                <a:lnTo>
                  <a:pt x="511899" y="1637646"/>
                </a:lnTo>
                <a:lnTo>
                  <a:pt x="516341" y="1650052"/>
                </a:lnTo>
                <a:lnTo>
                  <a:pt x="520783" y="1661505"/>
                </a:lnTo>
                <a:lnTo>
                  <a:pt x="525859" y="1672639"/>
                </a:lnTo>
                <a:lnTo>
                  <a:pt x="530936" y="1683137"/>
                </a:lnTo>
                <a:lnTo>
                  <a:pt x="536329" y="1692998"/>
                </a:lnTo>
                <a:lnTo>
                  <a:pt x="541723" y="1702224"/>
                </a:lnTo>
                <a:lnTo>
                  <a:pt x="547752" y="1710813"/>
                </a:lnTo>
                <a:lnTo>
                  <a:pt x="553463" y="1718766"/>
                </a:lnTo>
                <a:lnTo>
                  <a:pt x="559808" y="1726083"/>
                </a:lnTo>
                <a:lnTo>
                  <a:pt x="566154" y="1732763"/>
                </a:lnTo>
                <a:lnTo>
                  <a:pt x="573134" y="1739125"/>
                </a:lnTo>
                <a:lnTo>
                  <a:pt x="580114" y="1744215"/>
                </a:lnTo>
                <a:lnTo>
                  <a:pt x="587412" y="1749305"/>
                </a:lnTo>
                <a:lnTo>
                  <a:pt x="594709" y="1753123"/>
                </a:lnTo>
                <a:lnTo>
                  <a:pt x="594709" y="1499901"/>
                </a:lnTo>
                <a:lnTo>
                  <a:pt x="591537" y="1499264"/>
                </a:lnTo>
                <a:lnTo>
                  <a:pt x="588047" y="1498310"/>
                </a:lnTo>
                <a:lnTo>
                  <a:pt x="584874" y="1497038"/>
                </a:lnTo>
                <a:lnTo>
                  <a:pt x="582018" y="1495765"/>
                </a:lnTo>
                <a:lnTo>
                  <a:pt x="579163" y="1494175"/>
                </a:lnTo>
                <a:lnTo>
                  <a:pt x="576307" y="1491948"/>
                </a:lnTo>
                <a:lnTo>
                  <a:pt x="573769" y="1489721"/>
                </a:lnTo>
                <a:lnTo>
                  <a:pt x="571548" y="1487494"/>
                </a:lnTo>
                <a:lnTo>
                  <a:pt x="569327" y="1484949"/>
                </a:lnTo>
                <a:lnTo>
                  <a:pt x="567106" y="1482404"/>
                </a:lnTo>
                <a:lnTo>
                  <a:pt x="565519" y="1479223"/>
                </a:lnTo>
                <a:lnTo>
                  <a:pt x="564250" y="1476360"/>
                </a:lnTo>
                <a:lnTo>
                  <a:pt x="563298" y="1473179"/>
                </a:lnTo>
                <a:lnTo>
                  <a:pt x="562347" y="1469998"/>
                </a:lnTo>
                <a:lnTo>
                  <a:pt x="562029" y="1466180"/>
                </a:lnTo>
                <a:lnTo>
                  <a:pt x="561712" y="1462999"/>
                </a:lnTo>
                <a:lnTo>
                  <a:pt x="561712" y="1425143"/>
                </a:lnTo>
                <a:lnTo>
                  <a:pt x="562029" y="1421007"/>
                </a:lnTo>
                <a:lnTo>
                  <a:pt x="562664" y="1417508"/>
                </a:lnTo>
                <a:lnTo>
                  <a:pt x="563616" y="1414009"/>
                </a:lnTo>
                <a:lnTo>
                  <a:pt x="564885" y="1410191"/>
                </a:lnTo>
                <a:lnTo>
                  <a:pt x="566154" y="1407010"/>
                </a:lnTo>
                <a:lnTo>
                  <a:pt x="568375" y="1403829"/>
                </a:lnTo>
                <a:lnTo>
                  <a:pt x="570596" y="1400966"/>
                </a:lnTo>
                <a:lnTo>
                  <a:pt x="572817" y="1398103"/>
                </a:lnTo>
                <a:lnTo>
                  <a:pt x="575673" y="1395558"/>
                </a:lnTo>
                <a:lnTo>
                  <a:pt x="578528" y="1393649"/>
                </a:lnTo>
                <a:lnTo>
                  <a:pt x="581701" y="1391741"/>
                </a:lnTo>
                <a:lnTo>
                  <a:pt x="584874" y="1390150"/>
                </a:lnTo>
                <a:lnTo>
                  <a:pt x="588364" y="1388878"/>
                </a:lnTo>
                <a:lnTo>
                  <a:pt x="592171" y="1387605"/>
                </a:lnTo>
                <a:lnTo>
                  <a:pt x="595979" y="1386969"/>
                </a:lnTo>
                <a:lnTo>
                  <a:pt x="599786" y="1386969"/>
                </a:lnTo>
                <a:lnTo>
                  <a:pt x="682597" y="1386969"/>
                </a:lnTo>
                <a:lnTo>
                  <a:pt x="686721" y="1386969"/>
                </a:lnTo>
                <a:lnTo>
                  <a:pt x="690529" y="1387605"/>
                </a:lnTo>
                <a:lnTo>
                  <a:pt x="694019" y="1388878"/>
                </a:lnTo>
                <a:lnTo>
                  <a:pt x="697826" y="1390150"/>
                </a:lnTo>
                <a:lnTo>
                  <a:pt x="700999" y="1391741"/>
                </a:lnTo>
                <a:lnTo>
                  <a:pt x="704172" y="1393649"/>
                </a:lnTo>
                <a:lnTo>
                  <a:pt x="707345" y="1395558"/>
                </a:lnTo>
                <a:lnTo>
                  <a:pt x="709883" y="1398103"/>
                </a:lnTo>
                <a:lnTo>
                  <a:pt x="712104" y="1400966"/>
                </a:lnTo>
                <a:lnTo>
                  <a:pt x="714325" y="1403829"/>
                </a:lnTo>
                <a:lnTo>
                  <a:pt x="716229" y="1407010"/>
                </a:lnTo>
                <a:lnTo>
                  <a:pt x="718132" y="1410191"/>
                </a:lnTo>
                <a:lnTo>
                  <a:pt x="719402" y="1414009"/>
                </a:lnTo>
                <a:lnTo>
                  <a:pt x="720353" y="1417508"/>
                </a:lnTo>
                <a:lnTo>
                  <a:pt x="720671" y="1421007"/>
                </a:lnTo>
                <a:lnTo>
                  <a:pt x="720988" y="1425143"/>
                </a:lnTo>
                <a:lnTo>
                  <a:pt x="720988" y="1462999"/>
                </a:lnTo>
                <a:lnTo>
                  <a:pt x="720988" y="1466180"/>
                </a:lnTo>
                <a:lnTo>
                  <a:pt x="720353" y="1469998"/>
                </a:lnTo>
                <a:lnTo>
                  <a:pt x="719719" y="1473179"/>
                </a:lnTo>
                <a:lnTo>
                  <a:pt x="718450" y="1476360"/>
                </a:lnTo>
                <a:lnTo>
                  <a:pt x="716863" y="1479223"/>
                </a:lnTo>
                <a:lnTo>
                  <a:pt x="715277" y="1482404"/>
                </a:lnTo>
                <a:lnTo>
                  <a:pt x="713373" y="1484949"/>
                </a:lnTo>
                <a:lnTo>
                  <a:pt x="711469" y="1487494"/>
                </a:lnTo>
                <a:lnTo>
                  <a:pt x="708931" y="1489721"/>
                </a:lnTo>
                <a:lnTo>
                  <a:pt x="706710" y="1491948"/>
                </a:lnTo>
                <a:lnTo>
                  <a:pt x="703537" y="1494175"/>
                </a:lnTo>
                <a:lnTo>
                  <a:pt x="700682" y="1495765"/>
                </a:lnTo>
                <a:lnTo>
                  <a:pt x="697826" y="1497038"/>
                </a:lnTo>
                <a:lnTo>
                  <a:pt x="694653" y="1498310"/>
                </a:lnTo>
                <a:lnTo>
                  <a:pt x="691163" y="1499264"/>
                </a:lnTo>
                <a:lnTo>
                  <a:pt x="687991" y="1499901"/>
                </a:lnTo>
                <a:lnTo>
                  <a:pt x="687991" y="1753123"/>
                </a:lnTo>
                <a:lnTo>
                  <a:pt x="695605" y="1749305"/>
                </a:lnTo>
                <a:lnTo>
                  <a:pt x="702586" y="1744215"/>
                </a:lnTo>
                <a:lnTo>
                  <a:pt x="709566" y="1739125"/>
                </a:lnTo>
                <a:lnTo>
                  <a:pt x="716229" y="1732763"/>
                </a:lnTo>
                <a:lnTo>
                  <a:pt x="722892" y="1726083"/>
                </a:lnTo>
                <a:lnTo>
                  <a:pt x="729237" y="1718766"/>
                </a:lnTo>
                <a:lnTo>
                  <a:pt x="734948" y="1710813"/>
                </a:lnTo>
                <a:lnTo>
                  <a:pt x="740977" y="1702224"/>
                </a:lnTo>
                <a:lnTo>
                  <a:pt x="746371" y="1692998"/>
                </a:lnTo>
                <a:lnTo>
                  <a:pt x="751447" y="1683137"/>
                </a:lnTo>
                <a:lnTo>
                  <a:pt x="756841" y="1672639"/>
                </a:lnTo>
                <a:lnTo>
                  <a:pt x="761600" y="1661505"/>
                </a:lnTo>
                <a:lnTo>
                  <a:pt x="766359" y="1650052"/>
                </a:lnTo>
                <a:lnTo>
                  <a:pt x="770801" y="1637646"/>
                </a:lnTo>
                <a:lnTo>
                  <a:pt x="774926" y="1624921"/>
                </a:lnTo>
                <a:lnTo>
                  <a:pt x="779051" y="1611560"/>
                </a:lnTo>
                <a:lnTo>
                  <a:pt x="782541" y="1597563"/>
                </a:lnTo>
                <a:lnTo>
                  <a:pt x="786031" y="1582611"/>
                </a:lnTo>
                <a:lnTo>
                  <a:pt x="789521" y="1567660"/>
                </a:lnTo>
                <a:lnTo>
                  <a:pt x="792377" y="1552072"/>
                </a:lnTo>
                <a:lnTo>
                  <a:pt x="795232" y="1535530"/>
                </a:lnTo>
                <a:lnTo>
                  <a:pt x="797770" y="1518988"/>
                </a:lnTo>
                <a:lnTo>
                  <a:pt x="800626" y="1501491"/>
                </a:lnTo>
                <a:lnTo>
                  <a:pt x="802530" y="1483677"/>
                </a:lnTo>
                <a:lnTo>
                  <a:pt x="804751" y="1464908"/>
                </a:lnTo>
                <a:lnTo>
                  <a:pt x="806337" y="1446139"/>
                </a:lnTo>
                <a:lnTo>
                  <a:pt x="807923" y="1426415"/>
                </a:lnTo>
                <a:lnTo>
                  <a:pt x="809193" y="1406374"/>
                </a:lnTo>
                <a:lnTo>
                  <a:pt x="810779" y="1385696"/>
                </a:lnTo>
                <a:lnTo>
                  <a:pt x="811731" y="1364382"/>
                </a:lnTo>
                <a:lnTo>
                  <a:pt x="812365" y="1343069"/>
                </a:lnTo>
                <a:lnTo>
                  <a:pt x="813000" y="1320800"/>
                </a:lnTo>
                <a:lnTo>
                  <a:pt x="840921" y="1322709"/>
                </a:lnTo>
                <a:lnTo>
                  <a:pt x="866621" y="1324300"/>
                </a:lnTo>
                <a:lnTo>
                  <a:pt x="909771" y="1327481"/>
                </a:lnTo>
                <a:lnTo>
                  <a:pt x="938644" y="1330026"/>
                </a:lnTo>
                <a:lnTo>
                  <a:pt x="948797" y="1330980"/>
                </a:lnTo>
                <a:lnTo>
                  <a:pt x="956729" y="1331298"/>
                </a:lnTo>
                <a:lnTo>
                  <a:pt x="964661" y="1331934"/>
                </a:lnTo>
                <a:lnTo>
                  <a:pt x="972593" y="1332889"/>
                </a:lnTo>
                <a:lnTo>
                  <a:pt x="980208" y="1334161"/>
                </a:lnTo>
                <a:lnTo>
                  <a:pt x="987823" y="1335752"/>
                </a:lnTo>
                <a:lnTo>
                  <a:pt x="995437" y="1337979"/>
                </a:lnTo>
                <a:lnTo>
                  <a:pt x="1002418" y="1340205"/>
                </a:lnTo>
                <a:lnTo>
                  <a:pt x="1009715" y="1343387"/>
                </a:lnTo>
                <a:lnTo>
                  <a:pt x="1016378" y="1346250"/>
                </a:lnTo>
                <a:lnTo>
                  <a:pt x="1023358" y="1349749"/>
                </a:lnTo>
                <a:lnTo>
                  <a:pt x="1030021" y="1353885"/>
                </a:lnTo>
                <a:lnTo>
                  <a:pt x="1036050" y="1357702"/>
                </a:lnTo>
                <a:lnTo>
                  <a:pt x="1042395" y="1361837"/>
                </a:lnTo>
                <a:lnTo>
                  <a:pt x="1048106" y="1366927"/>
                </a:lnTo>
                <a:lnTo>
                  <a:pt x="1053817" y="1371699"/>
                </a:lnTo>
                <a:lnTo>
                  <a:pt x="1059211" y="1377107"/>
                </a:lnTo>
                <a:lnTo>
                  <a:pt x="1064605" y="1382197"/>
                </a:lnTo>
                <a:lnTo>
                  <a:pt x="1069364" y="1388241"/>
                </a:lnTo>
                <a:lnTo>
                  <a:pt x="1073806" y="1393967"/>
                </a:lnTo>
                <a:lnTo>
                  <a:pt x="1078248" y="1400012"/>
                </a:lnTo>
                <a:lnTo>
                  <a:pt x="1082373" y="1406374"/>
                </a:lnTo>
                <a:lnTo>
                  <a:pt x="1085863" y="1413054"/>
                </a:lnTo>
                <a:lnTo>
                  <a:pt x="1089670" y="1419735"/>
                </a:lnTo>
                <a:lnTo>
                  <a:pt x="1092843" y="1426734"/>
                </a:lnTo>
                <a:lnTo>
                  <a:pt x="1095381" y="1433732"/>
                </a:lnTo>
                <a:lnTo>
                  <a:pt x="1097920" y="1441049"/>
                </a:lnTo>
                <a:lnTo>
                  <a:pt x="1100141" y="1448684"/>
                </a:lnTo>
                <a:lnTo>
                  <a:pt x="1101727" y="1456000"/>
                </a:lnTo>
                <a:lnTo>
                  <a:pt x="1103314" y="1463635"/>
                </a:lnTo>
                <a:lnTo>
                  <a:pt x="1104265" y="1471588"/>
                </a:lnTo>
                <a:lnTo>
                  <a:pt x="1104900" y="1479541"/>
                </a:lnTo>
                <a:lnTo>
                  <a:pt x="1104900" y="1487494"/>
                </a:lnTo>
                <a:lnTo>
                  <a:pt x="1104900" y="1686000"/>
                </a:lnTo>
                <a:lnTo>
                  <a:pt x="1104900" y="1690135"/>
                </a:lnTo>
                <a:lnTo>
                  <a:pt x="1104265" y="1693953"/>
                </a:lnTo>
                <a:lnTo>
                  <a:pt x="1103631" y="1697770"/>
                </a:lnTo>
                <a:lnTo>
                  <a:pt x="1102362" y="1701906"/>
                </a:lnTo>
                <a:lnTo>
                  <a:pt x="1101093" y="1705405"/>
                </a:lnTo>
                <a:lnTo>
                  <a:pt x="1099189" y="1709222"/>
                </a:lnTo>
                <a:lnTo>
                  <a:pt x="1096968" y="1713040"/>
                </a:lnTo>
                <a:lnTo>
                  <a:pt x="1094430" y="1716221"/>
                </a:lnTo>
                <a:lnTo>
                  <a:pt x="1091891" y="1719720"/>
                </a:lnTo>
                <a:lnTo>
                  <a:pt x="1089036" y="1722901"/>
                </a:lnTo>
                <a:lnTo>
                  <a:pt x="1085546" y="1726719"/>
                </a:lnTo>
                <a:lnTo>
                  <a:pt x="1082056" y="1729900"/>
                </a:lnTo>
                <a:lnTo>
                  <a:pt x="1078248" y="1732763"/>
                </a:lnTo>
                <a:lnTo>
                  <a:pt x="1074124" y="1736262"/>
                </a:lnTo>
                <a:lnTo>
                  <a:pt x="1069682" y="1739125"/>
                </a:lnTo>
                <a:lnTo>
                  <a:pt x="1065240" y="1741989"/>
                </a:lnTo>
                <a:lnTo>
                  <a:pt x="1055404" y="1748033"/>
                </a:lnTo>
                <a:lnTo>
                  <a:pt x="1044299" y="1753441"/>
                </a:lnTo>
                <a:lnTo>
                  <a:pt x="1032560" y="1758531"/>
                </a:lnTo>
                <a:lnTo>
                  <a:pt x="1019868" y="1763939"/>
                </a:lnTo>
                <a:lnTo>
                  <a:pt x="1005908" y="1768392"/>
                </a:lnTo>
                <a:lnTo>
                  <a:pt x="991630" y="1773164"/>
                </a:lnTo>
                <a:lnTo>
                  <a:pt x="976718" y="1777300"/>
                </a:lnTo>
                <a:lnTo>
                  <a:pt x="960854" y="1781117"/>
                </a:lnTo>
                <a:lnTo>
                  <a:pt x="944038" y="1784934"/>
                </a:lnTo>
                <a:lnTo>
                  <a:pt x="927222" y="1788434"/>
                </a:lnTo>
                <a:lnTo>
                  <a:pt x="909454" y="1791615"/>
                </a:lnTo>
                <a:lnTo>
                  <a:pt x="891369" y="1794796"/>
                </a:lnTo>
                <a:lnTo>
                  <a:pt x="872332" y="1797341"/>
                </a:lnTo>
                <a:lnTo>
                  <a:pt x="853295" y="1799886"/>
                </a:lnTo>
                <a:lnTo>
                  <a:pt x="833941" y="1801795"/>
                </a:lnTo>
                <a:lnTo>
                  <a:pt x="813952" y="1804022"/>
                </a:lnTo>
                <a:lnTo>
                  <a:pt x="793328" y="1805930"/>
                </a:lnTo>
                <a:lnTo>
                  <a:pt x="773022" y="1807203"/>
                </a:lnTo>
                <a:lnTo>
                  <a:pt x="752399" y="1808475"/>
                </a:lnTo>
                <a:lnTo>
                  <a:pt x="731458" y="1809748"/>
                </a:lnTo>
                <a:lnTo>
                  <a:pt x="710200" y="1810384"/>
                </a:lnTo>
                <a:lnTo>
                  <a:pt x="688942" y="1811020"/>
                </a:lnTo>
                <a:lnTo>
                  <a:pt x="667684" y="1811338"/>
                </a:lnTo>
                <a:lnTo>
                  <a:pt x="646427" y="1811338"/>
                </a:lnTo>
                <a:lnTo>
                  <a:pt x="625486" y="1811338"/>
                </a:lnTo>
                <a:lnTo>
                  <a:pt x="603911" y="1811020"/>
                </a:lnTo>
                <a:lnTo>
                  <a:pt x="582653" y="1810384"/>
                </a:lnTo>
                <a:lnTo>
                  <a:pt x="561395" y="1809748"/>
                </a:lnTo>
                <a:lnTo>
                  <a:pt x="540137" y="1808475"/>
                </a:lnTo>
                <a:lnTo>
                  <a:pt x="518879" y="1807203"/>
                </a:lnTo>
                <a:lnTo>
                  <a:pt x="498573" y="1805930"/>
                </a:lnTo>
                <a:lnTo>
                  <a:pt x="477632" y="1804022"/>
                </a:lnTo>
                <a:lnTo>
                  <a:pt x="457326" y="1801795"/>
                </a:lnTo>
                <a:lnTo>
                  <a:pt x="437337" y="1799886"/>
                </a:lnTo>
                <a:lnTo>
                  <a:pt x="417983" y="1797341"/>
                </a:lnTo>
                <a:lnTo>
                  <a:pt x="398629" y="1794796"/>
                </a:lnTo>
                <a:lnTo>
                  <a:pt x="379909" y="1791615"/>
                </a:lnTo>
                <a:lnTo>
                  <a:pt x="361824" y="1788434"/>
                </a:lnTo>
                <a:lnTo>
                  <a:pt x="344056" y="1784934"/>
                </a:lnTo>
                <a:lnTo>
                  <a:pt x="327240" y="1781117"/>
                </a:lnTo>
                <a:lnTo>
                  <a:pt x="310741" y="1777300"/>
                </a:lnTo>
                <a:lnTo>
                  <a:pt x="295195" y="1773164"/>
                </a:lnTo>
                <a:lnTo>
                  <a:pt x="280600" y="1768392"/>
                </a:lnTo>
                <a:lnTo>
                  <a:pt x="266322" y="1763939"/>
                </a:lnTo>
                <a:lnTo>
                  <a:pt x="252996" y="1758531"/>
                </a:lnTo>
                <a:lnTo>
                  <a:pt x="240622" y="1753441"/>
                </a:lnTo>
                <a:lnTo>
                  <a:pt x="229517" y="1748033"/>
                </a:lnTo>
                <a:lnTo>
                  <a:pt x="219047" y="1741989"/>
                </a:lnTo>
                <a:lnTo>
                  <a:pt x="214288" y="1739125"/>
                </a:lnTo>
                <a:lnTo>
                  <a:pt x="209846" y="1736262"/>
                </a:lnTo>
                <a:lnTo>
                  <a:pt x="205404" y="1732763"/>
                </a:lnTo>
                <a:lnTo>
                  <a:pt x="201596" y="1729900"/>
                </a:lnTo>
                <a:lnTo>
                  <a:pt x="198106" y="1726719"/>
                </a:lnTo>
                <a:lnTo>
                  <a:pt x="194299" y="1722901"/>
                </a:lnTo>
                <a:lnTo>
                  <a:pt x="191443" y="1719720"/>
                </a:lnTo>
                <a:lnTo>
                  <a:pt x="188588" y="1716221"/>
                </a:lnTo>
                <a:lnTo>
                  <a:pt x="186367" y="1713040"/>
                </a:lnTo>
                <a:lnTo>
                  <a:pt x="183828" y="1709222"/>
                </a:lnTo>
                <a:lnTo>
                  <a:pt x="181925" y="1705405"/>
                </a:lnTo>
                <a:lnTo>
                  <a:pt x="180338" y="1701906"/>
                </a:lnTo>
                <a:lnTo>
                  <a:pt x="179386" y="1697770"/>
                </a:lnTo>
                <a:lnTo>
                  <a:pt x="178435" y="1693953"/>
                </a:lnTo>
                <a:lnTo>
                  <a:pt x="177800" y="1690135"/>
                </a:lnTo>
                <a:lnTo>
                  <a:pt x="177800" y="1686000"/>
                </a:lnTo>
                <a:lnTo>
                  <a:pt x="177800" y="1487494"/>
                </a:lnTo>
                <a:lnTo>
                  <a:pt x="178117" y="1479541"/>
                </a:lnTo>
                <a:lnTo>
                  <a:pt x="178435" y="1471588"/>
                </a:lnTo>
                <a:lnTo>
                  <a:pt x="179386" y="1463635"/>
                </a:lnTo>
                <a:lnTo>
                  <a:pt x="180973" y="1456000"/>
                </a:lnTo>
                <a:lnTo>
                  <a:pt x="182559" y="1448684"/>
                </a:lnTo>
                <a:lnTo>
                  <a:pt x="184463" y="1441049"/>
                </a:lnTo>
                <a:lnTo>
                  <a:pt x="187318" y="1433732"/>
                </a:lnTo>
                <a:lnTo>
                  <a:pt x="190174" y="1426734"/>
                </a:lnTo>
                <a:lnTo>
                  <a:pt x="193030" y="1419735"/>
                </a:lnTo>
                <a:lnTo>
                  <a:pt x="196520" y="1413054"/>
                </a:lnTo>
                <a:lnTo>
                  <a:pt x="200327" y="1406374"/>
                </a:lnTo>
                <a:lnTo>
                  <a:pt x="204452" y="1400012"/>
                </a:lnTo>
                <a:lnTo>
                  <a:pt x="208576" y="1393967"/>
                </a:lnTo>
                <a:lnTo>
                  <a:pt x="213336" y="1388241"/>
                </a:lnTo>
                <a:lnTo>
                  <a:pt x="218095" y="1382197"/>
                </a:lnTo>
                <a:lnTo>
                  <a:pt x="223489" y="1377107"/>
                </a:lnTo>
                <a:lnTo>
                  <a:pt x="228883" y="1371699"/>
                </a:lnTo>
                <a:lnTo>
                  <a:pt x="234594" y="1366927"/>
                </a:lnTo>
                <a:lnTo>
                  <a:pt x="240305" y="1361837"/>
                </a:lnTo>
                <a:lnTo>
                  <a:pt x="246650" y="1357702"/>
                </a:lnTo>
                <a:lnTo>
                  <a:pt x="252679" y="1353885"/>
                </a:lnTo>
                <a:lnTo>
                  <a:pt x="259659" y="1349749"/>
                </a:lnTo>
                <a:lnTo>
                  <a:pt x="266005" y="1346250"/>
                </a:lnTo>
                <a:lnTo>
                  <a:pt x="272985" y="1343387"/>
                </a:lnTo>
                <a:lnTo>
                  <a:pt x="280282" y="1340205"/>
                </a:lnTo>
                <a:lnTo>
                  <a:pt x="287263" y="1337979"/>
                </a:lnTo>
                <a:lnTo>
                  <a:pt x="294877" y="1335752"/>
                </a:lnTo>
                <a:lnTo>
                  <a:pt x="302492" y="1334161"/>
                </a:lnTo>
                <a:lnTo>
                  <a:pt x="310107" y="1332889"/>
                </a:lnTo>
                <a:lnTo>
                  <a:pt x="318039" y="1331934"/>
                </a:lnTo>
                <a:lnTo>
                  <a:pt x="325971" y="1331298"/>
                </a:lnTo>
                <a:lnTo>
                  <a:pt x="333903" y="1330980"/>
                </a:lnTo>
                <a:lnTo>
                  <a:pt x="344056" y="1330026"/>
                </a:lnTo>
                <a:lnTo>
                  <a:pt x="372929" y="1327481"/>
                </a:lnTo>
                <a:lnTo>
                  <a:pt x="415762" y="1324300"/>
                </a:lnTo>
                <a:lnTo>
                  <a:pt x="441779" y="1322709"/>
                </a:lnTo>
                <a:lnTo>
                  <a:pt x="470017" y="1320800"/>
                </a:lnTo>
                <a:close/>
                <a:moveTo>
                  <a:pt x="1004887" y="995363"/>
                </a:moveTo>
                <a:lnTo>
                  <a:pt x="1176337" y="995363"/>
                </a:lnTo>
                <a:lnTo>
                  <a:pt x="1176337" y="1265238"/>
                </a:lnTo>
                <a:lnTo>
                  <a:pt x="1004887" y="1265238"/>
                </a:lnTo>
                <a:lnTo>
                  <a:pt x="1004887" y="995363"/>
                </a:lnTo>
                <a:close/>
                <a:moveTo>
                  <a:pt x="493561" y="847408"/>
                </a:moveTo>
                <a:lnTo>
                  <a:pt x="491024" y="847726"/>
                </a:lnTo>
                <a:lnTo>
                  <a:pt x="488804" y="848043"/>
                </a:lnTo>
                <a:lnTo>
                  <a:pt x="485950" y="848996"/>
                </a:lnTo>
                <a:lnTo>
                  <a:pt x="483730" y="849948"/>
                </a:lnTo>
                <a:lnTo>
                  <a:pt x="481510" y="851218"/>
                </a:lnTo>
                <a:lnTo>
                  <a:pt x="479290" y="852806"/>
                </a:lnTo>
                <a:lnTo>
                  <a:pt x="475167" y="856933"/>
                </a:lnTo>
                <a:lnTo>
                  <a:pt x="470727" y="861061"/>
                </a:lnTo>
                <a:lnTo>
                  <a:pt x="466604" y="865823"/>
                </a:lnTo>
                <a:lnTo>
                  <a:pt x="462482" y="871221"/>
                </a:lnTo>
                <a:lnTo>
                  <a:pt x="454553" y="882651"/>
                </a:lnTo>
                <a:lnTo>
                  <a:pt x="448527" y="890906"/>
                </a:lnTo>
                <a:lnTo>
                  <a:pt x="442819" y="899478"/>
                </a:lnTo>
                <a:lnTo>
                  <a:pt x="436793" y="908368"/>
                </a:lnTo>
                <a:lnTo>
                  <a:pt x="431402" y="917893"/>
                </a:lnTo>
                <a:lnTo>
                  <a:pt x="429499" y="926783"/>
                </a:lnTo>
                <a:lnTo>
                  <a:pt x="427596" y="935673"/>
                </a:lnTo>
                <a:lnTo>
                  <a:pt x="426010" y="945198"/>
                </a:lnTo>
                <a:lnTo>
                  <a:pt x="424742" y="954406"/>
                </a:lnTo>
                <a:lnTo>
                  <a:pt x="423790" y="963931"/>
                </a:lnTo>
                <a:lnTo>
                  <a:pt x="423156" y="973773"/>
                </a:lnTo>
                <a:lnTo>
                  <a:pt x="422839" y="982981"/>
                </a:lnTo>
                <a:lnTo>
                  <a:pt x="422839" y="992823"/>
                </a:lnTo>
                <a:lnTo>
                  <a:pt x="423156" y="1007111"/>
                </a:lnTo>
                <a:lnTo>
                  <a:pt x="424107" y="1020764"/>
                </a:lnTo>
                <a:lnTo>
                  <a:pt x="426010" y="1034099"/>
                </a:lnTo>
                <a:lnTo>
                  <a:pt x="428547" y="1047434"/>
                </a:lnTo>
                <a:lnTo>
                  <a:pt x="432036" y="1060769"/>
                </a:lnTo>
                <a:lnTo>
                  <a:pt x="435525" y="1073469"/>
                </a:lnTo>
                <a:lnTo>
                  <a:pt x="439965" y="1086169"/>
                </a:lnTo>
                <a:lnTo>
                  <a:pt x="445039" y="1098551"/>
                </a:lnTo>
                <a:lnTo>
                  <a:pt x="450430" y="1110934"/>
                </a:lnTo>
                <a:lnTo>
                  <a:pt x="456456" y="1122999"/>
                </a:lnTo>
                <a:lnTo>
                  <a:pt x="462799" y="1134429"/>
                </a:lnTo>
                <a:lnTo>
                  <a:pt x="469459" y="1145541"/>
                </a:lnTo>
                <a:lnTo>
                  <a:pt x="477070" y="1156019"/>
                </a:lnTo>
                <a:lnTo>
                  <a:pt x="484364" y="1166496"/>
                </a:lnTo>
                <a:lnTo>
                  <a:pt x="492293" y="1176656"/>
                </a:lnTo>
                <a:lnTo>
                  <a:pt x="500539" y="1186181"/>
                </a:lnTo>
                <a:lnTo>
                  <a:pt x="508784" y="1195389"/>
                </a:lnTo>
                <a:lnTo>
                  <a:pt x="517347" y="1204279"/>
                </a:lnTo>
                <a:lnTo>
                  <a:pt x="526227" y="1212216"/>
                </a:lnTo>
                <a:lnTo>
                  <a:pt x="535107" y="1220154"/>
                </a:lnTo>
                <a:lnTo>
                  <a:pt x="543987" y="1227456"/>
                </a:lnTo>
                <a:lnTo>
                  <a:pt x="553184" y="1234124"/>
                </a:lnTo>
                <a:lnTo>
                  <a:pt x="562381" y="1240474"/>
                </a:lnTo>
                <a:lnTo>
                  <a:pt x="571578" y="1245871"/>
                </a:lnTo>
                <a:lnTo>
                  <a:pt x="580775" y="1250951"/>
                </a:lnTo>
                <a:lnTo>
                  <a:pt x="589655" y="1255079"/>
                </a:lnTo>
                <a:lnTo>
                  <a:pt x="598853" y="1258889"/>
                </a:lnTo>
                <a:lnTo>
                  <a:pt x="607732" y="1262381"/>
                </a:lnTo>
                <a:lnTo>
                  <a:pt x="616612" y="1264604"/>
                </a:lnTo>
                <a:lnTo>
                  <a:pt x="624858" y="1266509"/>
                </a:lnTo>
                <a:lnTo>
                  <a:pt x="633421" y="1267461"/>
                </a:lnTo>
                <a:lnTo>
                  <a:pt x="641349" y="1267779"/>
                </a:lnTo>
                <a:lnTo>
                  <a:pt x="649595" y="1267461"/>
                </a:lnTo>
                <a:lnTo>
                  <a:pt x="657524" y="1266509"/>
                </a:lnTo>
                <a:lnTo>
                  <a:pt x="666404" y="1264604"/>
                </a:lnTo>
                <a:lnTo>
                  <a:pt x="674967" y="1262381"/>
                </a:lnTo>
                <a:lnTo>
                  <a:pt x="684164" y="1258889"/>
                </a:lnTo>
                <a:lnTo>
                  <a:pt x="692726" y="1255079"/>
                </a:lnTo>
                <a:lnTo>
                  <a:pt x="701924" y="1250951"/>
                </a:lnTo>
                <a:lnTo>
                  <a:pt x="711121" y="1245871"/>
                </a:lnTo>
                <a:lnTo>
                  <a:pt x="720318" y="1240474"/>
                </a:lnTo>
                <a:lnTo>
                  <a:pt x="729515" y="1234124"/>
                </a:lnTo>
                <a:lnTo>
                  <a:pt x="738395" y="1227456"/>
                </a:lnTo>
                <a:lnTo>
                  <a:pt x="747592" y="1220154"/>
                </a:lnTo>
                <a:lnTo>
                  <a:pt x="756472" y="1212216"/>
                </a:lnTo>
                <a:lnTo>
                  <a:pt x="765352" y="1204279"/>
                </a:lnTo>
                <a:lnTo>
                  <a:pt x="773915" y="1195389"/>
                </a:lnTo>
                <a:lnTo>
                  <a:pt x="782160" y="1186181"/>
                </a:lnTo>
                <a:lnTo>
                  <a:pt x="790406" y="1176656"/>
                </a:lnTo>
                <a:lnTo>
                  <a:pt x="798652" y="1166496"/>
                </a:lnTo>
                <a:lnTo>
                  <a:pt x="805946" y="1156019"/>
                </a:lnTo>
                <a:lnTo>
                  <a:pt x="813240" y="1145541"/>
                </a:lnTo>
                <a:lnTo>
                  <a:pt x="819900" y="1134429"/>
                </a:lnTo>
                <a:lnTo>
                  <a:pt x="826243" y="1122999"/>
                </a:lnTo>
                <a:lnTo>
                  <a:pt x="831952" y="1110934"/>
                </a:lnTo>
                <a:lnTo>
                  <a:pt x="837660" y="1098551"/>
                </a:lnTo>
                <a:lnTo>
                  <a:pt x="842417" y="1086169"/>
                </a:lnTo>
                <a:lnTo>
                  <a:pt x="847174" y="1073469"/>
                </a:lnTo>
                <a:lnTo>
                  <a:pt x="850980" y="1060769"/>
                </a:lnTo>
                <a:lnTo>
                  <a:pt x="853834" y="1047434"/>
                </a:lnTo>
                <a:lnTo>
                  <a:pt x="856689" y="1034099"/>
                </a:lnTo>
                <a:lnTo>
                  <a:pt x="858592" y="1020764"/>
                </a:lnTo>
                <a:lnTo>
                  <a:pt x="859543" y="1007111"/>
                </a:lnTo>
                <a:lnTo>
                  <a:pt x="860177" y="992823"/>
                </a:lnTo>
                <a:lnTo>
                  <a:pt x="859860" y="984886"/>
                </a:lnTo>
                <a:lnTo>
                  <a:pt x="859543" y="976313"/>
                </a:lnTo>
                <a:lnTo>
                  <a:pt x="837343" y="975361"/>
                </a:lnTo>
                <a:lnTo>
                  <a:pt x="814509" y="973773"/>
                </a:lnTo>
                <a:lnTo>
                  <a:pt x="791040" y="970916"/>
                </a:lnTo>
                <a:lnTo>
                  <a:pt x="767255" y="968058"/>
                </a:lnTo>
                <a:lnTo>
                  <a:pt x="743469" y="964566"/>
                </a:lnTo>
                <a:lnTo>
                  <a:pt x="719366" y="960438"/>
                </a:lnTo>
                <a:lnTo>
                  <a:pt x="695898" y="955041"/>
                </a:lnTo>
                <a:lnTo>
                  <a:pt x="684481" y="952501"/>
                </a:lnTo>
                <a:lnTo>
                  <a:pt x="673064" y="949643"/>
                </a:lnTo>
                <a:lnTo>
                  <a:pt x="661964" y="946468"/>
                </a:lnTo>
                <a:lnTo>
                  <a:pt x="651181" y="943293"/>
                </a:lnTo>
                <a:lnTo>
                  <a:pt x="640398" y="940118"/>
                </a:lnTo>
                <a:lnTo>
                  <a:pt x="629932" y="936308"/>
                </a:lnTo>
                <a:lnTo>
                  <a:pt x="620101" y="932816"/>
                </a:lnTo>
                <a:lnTo>
                  <a:pt x="610270" y="929006"/>
                </a:lnTo>
                <a:lnTo>
                  <a:pt x="601073" y="924878"/>
                </a:lnTo>
                <a:lnTo>
                  <a:pt x="592510" y="921068"/>
                </a:lnTo>
                <a:lnTo>
                  <a:pt x="583947" y="916941"/>
                </a:lnTo>
                <a:lnTo>
                  <a:pt x="576018" y="912178"/>
                </a:lnTo>
                <a:lnTo>
                  <a:pt x="568724" y="907733"/>
                </a:lnTo>
                <a:lnTo>
                  <a:pt x="561747" y="903288"/>
                </a:lnTo>
                <a:lnTo>
                  <a:pt x="555404" y="898208"/>
                </a:lnTo>
                <a:lnTo>
                  <a:pt x="550013" y="893128"/>
                </a:lnTo>
                <a:lnTo>
                  <a:pt x="544938" y="887731"/>
                </a:lnTo>
                <a:lnTo>
                  <a:pt x="540498" y="882651"/>
                </a:lnTo>
                <a:lnTo>
                  <a:pt x="536376" y="876936"/>
                </a:lnTo>
                <a:lnTo>
                  <a:pt x="532253" y="872173"/>
                </a:lnTo>
                <a:lnTo>
                  <a:pt x="528447" y="867728"/>
                </a:lnTo>
                <a:lnTo>
                  <a:pt x="524641" y="863601"/>
                </a:lnTo>
                <a:lnTo>
                  <a:pt x="520836" y="860426"/>
                </a:lnTo>
                <a:lnTo>
                  <a:pt x="517347" y="857251"/>
                </a:lnTo>
                <a:lnTo>
                  <a:pt x="514176" y="854393"/>
                </a:lnTo>
                <a:lnTo>
                  <a:pt x="511004" y="852488"/>
                </a:lnTo>
                <a:lnTo>
                  <a:pt x="507833" y="850583"/>
                </a:lnTo>
                <a:lnTo>
                  <a:pt x="504661" y="849313"/>
                </a:lnTo>
                <a:lnTo>
                  <a:pt x="501807" y="848361"/>
                </a:lnTo>
                <a:lnTo>
                  <a:pt x="499270" y="847726"/>
                </a:lnTo>
                <a:lnTo>
                  <a:pt x="496099" y="847408"/>
                </a:lnTo>
                <a:lnTo>
                  <a:pt x="493561" y="847408"/>
                </a:lnTo>
                <a:close/>
                <a:moveTo>
                  <a:pt x="1304925" y="828675"/>
                </a:moveTo>
                <a:lnTo>
                  <a:pt x="1476375" y="828675"/>
                </a:lnTo>
                <a:lnTo>
                  <a:pt x="1476375" y="1252538"/>
                </a:lnTo>
                <a:lnTo>
                  <a:pt x="1304925" y="1252538"/>
                </a:lnTo>
                <a:lnTo>
                  <a:pt x="1304925" y="828675"/>
                </a:lnTo>
                <a:close/>
                <a:moveTo>
                  <a:pt x="634055" y="655638"/>
                </a:moveTo>
                <a:lnTo>
                  <a:pt x="641349" y="655638"/>
                </a:lnTo>
                <a:lnTo>
                  <a:pt x="648644" y="655638"/>
                </a:lnTo>
                <a:lnTo>
                  <a:pt x="655938" y="655956"/>
                </a:lnTo>
                <a:lnTo>
                  <a:pt x="662915" y="656591"/>
                </a:lnTo>
                <a:lnTo>
                  <a:pt x="669892" y="657226"/>
                </a:lnTo>
                <a:lnTo>
                  <a:pt x="677187" y="658178"/>
                </a:lnTo>
                <a:lnTo>
                  <a:pt x="684164" y="659766"/>
                </a:lnTo>
                <a:lnTo>
                  <a:pt x="691141" y="661036"/>
                </a:lnTo>
                <a:lnTo>
                  <a:pt x="698118" y="662623"/>
                </a:lnTo>
                <a:lnTo>
                  <a:pt x="704778" y="664211"/>
                </a:lnTo>
                <a:lnTo>
                  <a:pt x="711438" y="666433"/>
                </a:lnTo>
                <a:lnTo>
                  <a:pt x="718415" y="668338"/>
                </a:lnTo>
                <a:lnTo>
                  <a:pt x="724758" y="670878"/>
                </a:lnTo>
                <a:lnTo>
                  <a:pt x="731418" y="673418"/>
                </a:lnTo>
                <a:lnTo>
                  <a:pt x="737761" y="676276"/>
                </a:lnTo>
                <a:lnTo>
                  <a:pt x="744421" y="679133"/>
                </a:lnTo>
                <a:lnTo>
                  <a:pt x="750446" y="682308"/>
                </a:lnTo>
                <a:lnTo>
                  <a:pt x="763132" y="688976"/>
                </a:lnTo>
                <a:lnTo>
                  <a:pt x="775500" y="696596"/>
                </a:lnTo>
                <a:lnTo>
                  <a:pt x="787235" y="704533"/>
                </a:lnTo>
                <a:lnTo>
                  <a:pt x="798652" y="713423"/>
                </a:lnTo>
                <a:lnTo>
                  <a:pt x="809435" y="722631"/>
                </a:lnTo>
                <a:lnTo>
                  <a:pt x="819900" y="732791"/>
                </a:lnTo>
                <a:lnTo>
                  <a:pt x="830049" y="743586"/>
                </a:lnTo>
                <a:lnTo>
                  <a:pt x="839880" y="754698"/>
                </a:lnTo>
                <a:lnTo>
                  <a:pt x="849394" y="766446"/>
                </a:lnTo>
                <a:lnTo>
                  <a:pt x="858274" y="778511"/>
                </a:lnTo>
                <a:lnTo>
                  <a:pt x="866520" y="791211"/>
                </a:lnTo>
                <a:lnTo>
                  <a:pt x="874449" y="804546"/>
                </a:lnTo>
                <a:lnTo>
                  <a:pt x="881743" y="818198"/>
                </a:lnTo>
                <a:lnTo>
                  <a:pt x="888403" y="832168"/>
                </a:lnTo>
                <a:lnTo>
                  <a:pt x="894746" y="847091"/>
                </a:lnTo>
                <a:lnTo>
                  <a:pt x="900137" y="861696"/>
                </a:lnTo>
                <a:lnTo>
                  <a:pt x="905529" y="876936"/>
                </a:lnTo>
                <a:lnTo>
                  <a:pt x="909651" y="892811"/>
                </a:lnTo>
                <a:lnTo>
                  <a:pt x="913457" y="908686"/>
                </a:lnTo>
                <a:lnTo>
                  <a:pt x="916946" y="924878"/>
                </a:lnTo>
                <a:lnTo>
                  <a:pt x="919166" y="941706"/>
                </a:lnTo>
                <a:lnTo>
                  <a:pt x="921068" y="958533"/>
                </a:lnTo>
                <a:lnTo>
                  <a:pt x="922020" y="975678"/>
                </a:lnTo>
                <a:lnTo>
                  <a:pt x="922337" y="992823"/>
                </a:lnTo>
                <a:lnTo>
                  <a:pt x="922337" y="1002031"/>
                </a:lnTo>
                <a:lnTo>
                  <a:pt x="922020" y="1010921"/>
                </a:lnTo>
                <a:lnTo>
                  <a:pt x="921386" y="1019811"/>
                </a:lnTo>
                <a:lnTo>
                  <a:pt x="920434" y="1028384"/>
                </a:lnTo>
                <a:lnTo>
                  <a:pt x="919483" y="1037274"/>
                </a:lnTo>
                <a:lnTo>
                  <a:pt x="918214" y="1045846"/>
                </a:lnTo>
                <a:lnTo>
                  <a:pt x="916628" y="1054419"/>
                </a:lnTo>
                <a:lnTo>
                  <a:pt x="915043" y="1062674"/>
                </a:lnTo>
                <a:lnTo>
                  <a:pt x="912823" y="1070929"/>
                </a:lnTo>
                <a:lnTo>
                  <a:pt x="910603" y="1079501"/>
                </a:lnTo>
                <a:lnTo>
                  <a:pt x="908383" y="1087756"/>
                </a:lnTo>
                <a:lnTo>
                  <a:pt x="906163" y="1095694"/>
                </a:lnTo>
                <a:lnTo>
                  <a:pt x="903309" y="1103631"/>
                </a:lnTo>
                <a:lnTo>
                  <a:pt x="900137" y="1111569"/>
                </a:lnTo>
                <a:lnTo>
                  <a:pt x="897283" y="1119189"/>
                </a:lnTo>
                <a:lnTo>
                  <a:pt x="894111" y="1126809"/>
                </a:lnTo>
                <a:lnTo>
                  <a:pt x="887134" y="1141731"/>
                </a:lnTo>
                <a:lnTo>
                  <a:pt x="879523" y="1156336"/>
                </a:lnTo>
                <a:lnTo>
                  <a:pt x="871277" y="1170624"/>
                </a:lnTo>
                <a:lnTo>
                  <a:pt x="862714" y="1184276"/>
                </a:lnTo>
                <a:lnTo>
                  <a:pt x="853517" y="1197611"/>
                </a:lnTo>
                <a:lnTo>
                  <a:pt x="843686" y="1209994"/>
                </a:lnTo>
                <a:lnTo>
                  <a:pt x="833854" y="1222376"/>
                </a:lnTo>
                <a:lnTo>
                  <a:pt x="823389" y="1233806"/>
                </a:lnTo>
                <a:lnTo>
                  <a:pt x="812606" y="1244919"/>
                </a:lnTo>
                <a:lnTo>
                  <a:pt x="801823" y="1255396"/>
                </a:lnTo>
                <a:lnTo>
                  <a:pt x="790406" y="1265239"/>
                </a:lnTo>
                <a:lnTo>
                  <a:pt x="778989" y="1274446"/>
                </a:lnTo>
                <a:lnTo>
                  <a:pt x="767255" y="1282701"/>
                </a:lnTo>
                <a:lnTo>
                  <a:pt x="755521" y="1290956"/>
                </a:lnTo>
                <a:lnTo>
                  <a:pt x="743786" y="1298259"/>
                </a:lnTo>
                <a:lnTo>
                  <a:pt x="732052" y="1304609"/>
                </a:lnTo>
                <a:lnTo>
                  <a:pt x="720318" y="1310641"/>
                </a:lnTo>
                <a:lnTo>
                  <a:pt x="708584" y="1315721"/>
                </a:lnTo>
                <a:lnTo>
                  <a:pt x="696849" y="1320166"/>
                </a:lnTo>
                <a:lnTo>
                  <a:pt x="685432" y="1323659"/>
                </a:lnTo>
                <a:lnTo>
                  <a:pt x="674015" y="1326516"/>
                </a:lnTo>
                <a:lnTo>
                  <a:pt x="662915" y="1328421"/>
                </a:lnTo>
                <a:lnTo>
                  <a:pt x="657207" y="1329374"/>
                </a:lnTo>
                <a:lnTo>
                  <a:pt x="652132" y="1329691"/>
                </a:lnTo>
                <a:lnTo>
                  <a:pt x="646424" y="1330009"/>
                </a:lnTo>
                <a:lnTo>
                  <a:pt x="641349" y="1330326"/>
                </a:lnTo>
                <a:lnTo>
                  <a:pt x="635958" y="1330009"/>
                </a:lnTo>
                <a:lnTo>
                  <a:pt x="630884" y="1329691"/>
                </a:lnTo>
                <a:lnTo>
                  <a:pt x="625492" y="1329374"/>
                </a:lnTo>
                <a:lnTo>
                  <a:pt x="620101" y="1328421"/>
                </a:lnTo>
                <a:lnTo>
                  <a:pt x="609001" y="1326516"/>
                </a:lnTo>
                <a:lnTo>
                  <a:pt x="597584" y="1323659"/>
                </a:lnTo>
                <a:lnTo>
                  <a:pt x="585850" y="1320166"/>
                </a:lnTo>
                <a:lnTo>
                  <a:pt x="574433" y="1315721"/>
                </a:lnTo>
                <a:lnTo>
                  <a:pt x="562698" y="1310641"/>
                </a:lnTo>
                <a:lnTo>
                  <a:pt x="550647" y="1304609"/>
                </a:lnTo>
                <a:lnTo>
                  <a:pt x="538913" y="1298259"/>
                </a:lnTo>
                <a:lnTo>
                  <a:pt x="527179" y="1290956"/>
                </a:lnTo>
                <a:lnTo>
                  <a:pt x="515444" y="1282701"/>
                </a:lnTo>
                <a:lnTo>
                  <a:pt x="503710" y="1274446"/>
                </a:lnTo>
                <a:lnTo>
                  <a:pt x="492293" y="1265239"/>
                </a:lnTo>
                <a:lnTo>
                  <a:pt x="481193" y="1255396"/>
                </a:lnTo>
                <a:lnTo>
                  <a:pt x="470093" y="1244919"/>
                </a:lnTo>
                <a:lnTo>
                  <a:pt x="459310" y="1233806"/>
                </a:lnTo>
                <a:lnTo>
                  <a:pt x="448845" y="1222376"/>
                </a:lnTo>
                <a:lnTo>
                  <a:pt x="438696" y="1209994"/>
                </a:lnTo>
                <a:lnTo>
                  <a:pt x="429499" y="1197611"/>
                </a:lnTo>
                <a:lnTo>
                  <a:pt x="419985" y="1184276"/>
                </a:lnTo>
                <a:lnTo>
                  <a:pt x="411422" y="1170624"/>
                </a:lnTo>
                <a:lnTo>
                  <a:pt x="403176" y="1156336"/>
                </a:lnTo>
                <a:lnTo>
                  <a:pt x="395565" y="1141731"/>
                </a:lnTo>
                <a:lnTo>
                  <a:pt x="388588" y="1126809"/>
                </a:lnTo>
                <a:lnTo>
                  <a:pt x="385416" y="1119189"/>
                </a:lnTo>
                <a:lnTo>
                  <a:pt x="382245" y="1111569"/>
                </a:lnTo>
                <a:lnTo>
                  <a:pt x="379390" y="1103631"/>
                </a:lnTo>
                <a:lnTo>
                  <a:pt x="376853" y="1095694"/>
                </a:lnTo>
                <a:lnTo>
                  <a:pt x="374316" y="1087756"/>
                </a:lnTo>
                <a:lnTo>
                  <a:pt x="372096" y="1079501"/>
                </a:lnTo>
                <a:lnTo>
                  <a:pt x="369559" y="1070929"/>
                </a:lnTo>
                <a:lnTo>
                  <a:pt x="367656" y="1062674"/>
                </a:lnTo>
                <a:lnTo>
                  <a:pt x="366071" y="1054419"/>
                </a:lnTo>
                <a:lnTo>
                  <a:pt x="364485" y="1045846"/>
                </a:lnTo>
                <a:lnTo>
                  <a:pt x="363216" y="1037274"/>
                </a:lnTo>
                <a:lnTo>
                  <a:pt x="362265" y="1028384"/>
                </a:lnTo>
                <a:lnTo>
                  <a:pt x="361313" y="1019811"/>
                </a:lnTo>
                <a:lnTo>
                  <a:pt x="360996" y="1010921"/>
                </a:lnTo>
                <a:lnTo>
                  <a:pt x="360362" y="1002031"/>
                </a:lnTo>
                <a:lnTo>
                  <a:pt x="360362" y="992823"/>
                </a:lnTo>
                <a:lnTo>
                  <a:pt x="360679" y="975678"/>
                </a:lnTo>
                <a:lnTo>
                  <a:pt x="361948" y="958533"/>
                </a:lnTo>
                <a:lnTo>
                  <a:pt x="363533" y="941706"/>
                </a:lnTo>
                <a:lnTo>
                  <a:pt x="366071" y="924878"/>
                </a:lnTo>
                <a:lnTo>
                  <a:pt x="368925" y="908686"/>
                </a:lnTo>
                <a:lnTo>
                  <a:pt x="373048" y="892811"/>
                </a:lnTo>
                <a:lnTo>
                  <a:pt x="377171" y="876936"/>
                </a:lnTo>
                <a:lnTo>
                  <a:pt x="382245" y="861696"/>
                </a:lnTo>
                <a:lnTo>
                  <a:pt x="387953" y="847091"/>
                </a:lnTo>
                <a:lnTo>
                  <a:pt x="393979" y="832168"/>
                </a:lnTo>
                <a:lnTo>
                  <a:pt x="400956" y="818198"/>
                </a:lnTo>
                <a:lnTo>
                  <a:pt x="408568" y="804546"/>
                </a:lnTo>
                <a:lnTo>
                  <a:pt x="416179" y="791211"/>
                </a:lnTo>
                <a:lnTo>
                  <a:pt x="424425" y="778511"/>
                </a:lnTo>
                <a:lnTo>
                  <a:pt x="433305" y="766446"/>
                </a:lnTo>
                <a:lnTo>
                  <a:pt x="442819" y="754698"/>
                </a:lnTo>
                <a:lnTo>
                  <a:pt x="452650" y="743586"/>
                </a:lnTo>
                <a:lnTo>
                  <a:pt x="462482" y="732791"/>
                </a:lnTo>
                <a:lnTo>
                  <a:pt x="473264" y="722631"/>
                </a:lnTo>
                <a:lnTo>
                  <a:pt x="484047" y="713423"/>
                </a:lnTo>
                <a:lnTo>
                  <a:pt x="495464" y="704533"/>
                </a:lnTo>
                <a:lnTo>
                  <a:pt x="507516" y="696596"/>
                </a:lnTo>
                <a:lnTo>
                  <a:pt x="519567" y="688976"/>
                </a:lnTo>
                <a:lnTo>
                  <a:pt x="531936" y="682308"/>
                </a:lnTo>
                <a:lnTo>
                  <a:pt x="538278" y="679133"/>
                </a:lnTo>
                <a:lnTo>
                  <a:pt x="544938" y="676276"/>
                </a:lnTo>
                <a:lnTo>
                  <a:pt x="551281" y="673418"/>
                </a:lnTo>
                <a:lnTo>
                  <a:pt x="557941" y="670878"/>
                </a:lnTo>
                <a:lnTo>
                  <a:pt x="564284" y="668338"/>
                </a:lnTo>
                <a:lnTo>
                  <a:pt x="571261" y="666433"/>
                </a:lnTo>
                <a:lnTo>
                  <a:pt x="577921" y="664211"/>
                </a:lnTo>
                <a:lnTo>
                  <a:pt x="584898" y="662623"/>
                </a:lnTo>
                <a:lnTo>
                  <a:pt x="591875" y="661036"/>
                </a:lnTo>
                <a:lnTo>
                  <a:pt x="598535" y="659766"/>
                </a:lnTo>
                <a:lnTo>
                  <a:pt x="605830" y="658178"/>
                </a:lnTo>
                <a:lnTo>
                  <a:pt x="612490" y="657226"/>
                </a:lnTo>
                <a:lnTo>
                  <a:pt x="619784" y="656591"/>
                </a:lnTo>
                <a:lnTo>
                  <a:pt x="627078" y="655956"/>
                </a:lnTo>
                <a:lnTo>
                  <a:pt x="634055" y="655638"/>
                </a:lnTo>
                <a:close/>
                <a:moveTo>
                  <a:pt x="1604962" y="463550"/>
                </a:moveTo>
                <a:lnTo>
                  <a:pt x="1776412" y="463550"/>
                </a:lnTo>
                <a:lnTo>
                  <a:pt x="1776412" y="1252538"/>
                </a:lnTo>
                <a:lnTo>
                  <a:pt x="1604962" y="1252538"/>
                </a:lnTo>
                <a:lnTo>
                  <a:pt x="1604962" y="463550"/>
                </a:lnTo>
                <a:close/>
                <a:moveTo>
                  <a:pt x="0" y="0"/>
                </a:moveTo>
                <a:lnTo>
                  <a:pt x="2125663" y="0"/>
                </a:lnTo>
                <a:lnTo>
                  <a:pt x="2125663" y="171553"/>
                </a:lnTo>
                <a:lnTo>
                  <a:pt x="2039621" y="171553"/>
                </a:lnTo>
                <a:lnTo>
                  <a:pt x="2039621" y="1577975"/>
                </a:lnTo>
                <a:lnTo>
                  <a:pt x="1252220" y="1577975"/>
                </a:lnTo>
                <a:lnTo>
                  <a:pt x="1252220" y="1449310"/>
                </a:lnTo>
                <a:lnTo>
                  <a:pt x="1911033" y="1449310"/>
                </a:lnTo>
                <a:lnTo>
                  <a:pt x="1911033" y="171553"/>
                </a:lnTo>
                <a:lnTo>
                  <a:pt x="195263" y="171553"/>
                </a:lnTo>
                <a:lnTo>
                  <a:pt x="195263" y="1249164"/>
                </a:lnTo>
                <a:lnTo>
                  <a:pt x="66675" y="1249164"/>
                </a:lnTo>
                <a:lnTo>
                  <a:pt x="66675" y="171553"/>
                </a:lnTo>
                <a:lnTo>
                  <a:pt x="0" y="171553"/>
                </a:lnTo>
                <a:lnTo>
                  <a:pt x="0" y="0"/>
                </a:lnTo>
                <a:close/>
              </a:path>
            </a:pathLst>
          </a:custGeom>
          <a:solidFill>
            <a:schemeClr val="bg1"/>
          </a:solidFill>
          <a:ln>
            <a:noFill/>
          </a:ln>
          <a:effectLst>
            <a:outerShdw blurRad="50800" dist="38100" dir="2700000" algn="tl" rotWithShape="0">
              <a:prstClr val="black">
                <a:alpha val="40000"/>
              </a:prstClr>
            </a:outerShdw>
          </a:effectLst>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1C666E"/>
              </a:solidFill>
              <a:ea typeface="宋体" panose="02010600030101010101" pitchFamily="2" charset="-122"/>
            </a:endParaRPr>
          </a:p>
        </p:txBody>
      </p:sp>
      <p:sp>
        <p:nvSpPr>
          <p:cNvPr id="32" name="文本框 9"/>
          <p:cNvSpPr txBox="1"/>
          <p:nvPr/>
        </p:nvSpPr>
        <p:spPr>
          <a:xfrm>
            <a:off x="841003" y="202431"/>
            <a:ext cx="1368152" cy="346249"/>
          </a:xfrm>
          <a:prstGeom prst="rect">
            <a:avLst/>
          </a:prstGeom>
          <a:noFill/>
        </p:spPr>
        <p:txBody>
          <a:bodyPr wrap="square" lIns="68580" tIns="34290" rIns="68580" bIns="34290" rtlCol="0">
            <a:spAutoFit/>
          </a:bodyPr>
          <a:lstStyle/>
          <a:p>
            <a:pPr marL="0" lvl="1"/>
            <a:r>
              <a:rPr lang="zh-CN" altLang="en-US" dirty="0" smtClean="0">
                <a:solidFill>
                  <a:srgbClr val="2F5EB0"/>
                </a:solidFill>
                <a:latin typeface="微软雅黑" pitchFamily="34" charset="-122"/>
                <a:ea typeface="微软雅黑" pitchFamily="34" charset="-122"/>
              </a:rPr>
              <a:t>工作提升</a:t>
            </a:r>
            <a:endParaRPr lang="zh-CN" altLang="en-US" dirty="0">
              <a:solidFill>
                <a:srgbClr val="2F5EB0"/>
              </a:solidFill>
              <a:latin typeface="微软雅黑" pitchFamily="34" charset="-122"/>
              <a:ea typeface="微软雅黑" pitchFamily="34" charset="-122"/>
            </a:endParaRPr>
          </a:p>
        </p:txBody>
      </p:sp>
      <p:sp>
        <p:nvSpPr>
          <p:cNvPr id="14" name="Freeform 5"/>
          <p:cNvSpPr>
            <a:spLocks/>
          </p:cNvSpPr>
          <p:nvPr/>
        </p:nvSpPr>
        <p:spPr bwMode="auto">
          <a:xfrm>
            <a:off x="2032419" y="4482123"/>
            <a:ext cx="2408984" cy="1035109"/>
          </a:xfrm>
          <a:custGeom>
            <a:avLst/>
            <a:gdLst>
              <a:gd name="T0" fmla="*/ 465 w 641"/>
              <a:gd name="T1" fmla="*/ 0 h 284"/>
              <a:gd name="T2" fmla="*/ 641 w 641"/>
              <a:gd name="T3" fmla="*/ 284 h 284"/>
              <a:gd name="T4" fmla="*/ 4 w 641"/>
              <a:gd name="T5" fmla="*/ 284 h 284"/>
              <a:gd name="T6" fmla="*/ 37 w 641"/>
              <a:gd name="T7" fmla="*/ 70 h 284"/>
              <a:gd name="T8" fmla="*/ 0 w 641"/>
              <a:gd name="T9" fmla="*/ 0 h 284"/>
              <a:gd name="T10" fmla="*/ 465 w 641"/>
              <a:gd name="T11" fmla="*/ 0 h 284"/>
              <a:gd name="connsiteX0" fmla="*/ 7175 w 10000"/>
              <a:gd name="connsiteY0" fmla="*/ 23 h 10000"/>
              <a:gd name="connsiteX1" fmla="*/ 10000 w 10000"/>
              <a:gd name="connsiteY1" fmla="*/ 10000 h 10000"/>
              <a:gd name="connsiteX2" fmla="*/ 62 w 10000"/>
              <a:gd name="connsiteY2" fmla="*/ 10000 h 10000"/>
              <a:gd name="connsiteX3" fmla="*/ 577 w 10000"/>
              <a:gd name="connsiteY3" fmla="*/ 2465 h 10000"/>
              <a:gd name="connsiteX4" fmla="*/ 0 w 10000"/>
              <a:gd name="connsiteY4" fmla="*/ 0 h 10000"/>
              <a:gd name="connsiteX5" fmla="*/ 7175 w 10000"/>
              <a:gd name="connsiteY5" fmla="*/ 23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000" h="10000">
                <a:moveTo>
                  <a:pt x="7175" y="23"/>
                </a:moveTo>
                <a:cubicBezTo>
                  <a:pt x="7893" y="4777"/>
                  <a:pt x="9563" y="7641"/>
                  <a:pt x="10000" y="10000"/>
                </a:cubicBezTo>
                <a:lnTo>
                  <a:pt x="62" y="10000"/>
                </a:lnTo>
                <a:cubicBezTo>
                  <a:pt x="359" y="7535"/>
                  <a:pt x="983" y="5317"/>
                  <a:pt x="577" y="2465"/>
                </a:cubicBezTo>
                <a:cubicBezTo>
                  <a:pt x="437" y="1408"/>
                  <a:pt x="234" y="599"/>
                  <a:pt x="0" y="0"/>
                </a:cubicBezTo>
                <a:lnTo>
                  <a:pt x="7175" y="23"/>
                </a:lnTo>
                <a:close/>
              </a:path>
            </a:pathLst>
          </a:custGeom>
          <a:solidFill>
            <a:srgbClr val="2F5EB0"/>
          </a:solidFill>
          <a:ln>
            <a:noFill/>
          </a:ln>
          <a:effectLst>
            <a:innerShdw blurRad="63500" dist="50800" dir="13500000">
              <a:prstClr val="black">
                <a:alpha val="50000"/>
              </a:prstClr>
            </a:innerShdw>
          </a:effectLst>
        </p:spPr>
        <p:txBody>
          <a:bodyPr vert="horz" wrap="square" lIns="91440" tIns="45720" rIns="91440" bIns="45720" numCol="1" anchor="t" anchorCtr="0" compatLnSpc="1">
            <a:prstTxWarp prst="textNoShape">
              <a:avLst/>
            </a:prstTxWarp>
          </a:bodyPr>
          <a:lstStyle/>
          <a:p>
            <a:endParaRPr lang="en-US"/>
          </a:p>
        </p:txBody>
      </p:sp>
      <p:sp>
        <p:nvSpPr>
          <p:cNvPr id="15" name="Freeform 6"/>
          <p:cNvSpPr>
            <a:spLocks/>
          </p:cNvSpPr>
          <p:nvPr/>
        </p:nvSpPr>
        <p:spPr bwMode="auto">
          <a:xfrm>
            <a:off x="1446933" y="1239799"/>
            <a:ext cx="2642162" cy="1240925"/>
          </a:xfrm>
          <a:custGeom>
            <a:avLst/>
            <a:gdLst>
              <a:gd name="T0" fmla="*/ 0 w 751"/>
              <a:gd name="T1" fmla="*/ 353 h 353"/>
              <a:gd name="T2" fmla="*/ 57 w 751"/>
              <a:gd name="T3" fmla="*/ 201 h 353"/>
              <a:gd name="T4" fmla="*/ 680 w 751"/>
              <a:gd name="T5" fmla="*/ 150 h 353"/>
              <a:gd name="T6" fmla="*/ 751 w 751"/>
              <a:gd name="T7" fmla="*/ 353 h 353"/>
              <a:gd name="T8" fmla="*/ 0 w 751"/>
              <a:gd name="T9" fmla="*/ 353 h 353"/>
            </a:gdLst>
            <a:ahLst/>
            <a:cxnLst>
              <a:cxn ang="0">
                <a:pos x="T0" y="T1"/>
              </a:cxn>
              <a:cxn ang="0">
                <a:pos x="T2" y="T3"/>
              </a:cxn>
              <a:cxn ang="0">
                <a:pos x="T4" y="T5"/>
              </a:cxn>
              <a:cxn ang="0">
                <a:pos x="T6" y="T7"/>
              </a:cxn>
              <a:cxn ang="0">
                <a:pos x="T8" y="T9"/>
              </a:cxn>
            </a:cxnLst>
            <a:rect l="0" t="0" r="r" b="b"/>
            <a:pathLst>
              <a:path w="751" h="353">
                <a:moveTo>
                  <a:pt x="0" y="353"/>
                </a:moveTo>
                <a:cubicBezTo>
                  <a:pt x="14" y="313"/>
                  <a:pt x="20" y="305"/>
                  <a:pt x="57" y="201"/>
                </a:cubicBezTo>
                <a:cubicBezTo>
                  <a:pt x="126" y="10"/>
                  <a:pt x="558" y="0"/>
                  <a:pt x="680" y="150"/>
                </a:cubicBezTo>
                <a:cubicBezTo>
                  <a:pt x="730" y="213"/>
                  <a:pt x="751" y="284"/>
                  <a:pt x="751" y="353"/>
                </a:cubicBezTo>
                <a:lnTo>
                  <a:pt x="0" y="353"/>
                </a:lnTo>
                <a:close/>
              </a:path>
            </a:pathLst>
          </a:custGeom>
          <a:solidFill>
            <a:srgbClr val="2F5EB0"/>
          </a:solidFill>
          <a:ln>
            <a:noFill/>
          </a:ln>
          <a:effectLst>
            <a:innerShdw blurRad="63500" dist="50800" dir="13500000">
              <a:prstClr val="black">
                <a:alpha val="50000"/>
              </a:prstClr>
            </a:innerShdw>
          </a:effectLst>
        </p:spPr>
        <p:txBody>
          <a:bodyPr vert="horz" wrap="square" lIns="91440" tIns="45720" rIns="91440" bIns="45720" numCol="1" anchor="t" anchorCtr="0" compatLnSpc="1">
            <a:prstTxWarp prst="textNoShape">
              <a:avLst/>
            </a:prstTxWarp>
          </a:bodyPr>
          <a:lstStyle/>
          <a:p>
            <a:endParaRPr lang="en-US"/>
          </a:p>
        </p:txBody>
      </p:sp>
      <p:sp>
        <p:nvSpPr>
          <p:cNvPr id="16" name="Freeform 7"/>
          <p:cNvSpPr>
            <a:spLocks/>
          </p:cNvSpPr>
          <p:nvPr/>
        </p:nvSpPr>
        <p:spPr bwMode="auto">
          <a:xfrm>
            <a:off x="1129035" y="2480724"/>
            <a:ext cx="2960060" cy="1011986"/>
          </a:xfrm>
          <a:custGeom>
            <a:avLst/>
            <a:gdLst>
              <a:gd name="T0" fmla="*/ 77 w 839"/>
              <a:gd name="T1" fmla="*/ 287 h 287"/>
              <a:gd name="T2" fmla="*/ 71 w 839"/>
              <a:gd name="T3" fmla="*/ 275 h 287"/>
              <a:gd name="T4" fmla="*/ 42 w 839"/>
              <a:gd name="T5" fmla="*/ 261 h 287"/>
              <a:gd name="T6" fmla="*/ 13 w 839"/>
              <a:gd name="T7" fmla="*/ 219 h 287"/>
              <a:gd name="T8" fmla="*/ 51 w 839"/>
              <a:gd name="T9" fmla="*/ 165 h 287"/>
              <a:gd name="T10" fmla="*/ 102 w 839"/>
              <a:gd name="T11" fmla="*/ 86 h 287"/>
              <a:gd name="T12" fmla="*/ 78 w 839"/>
              <a:gd name="T13" fmla="*/ 31 h 287"/>
              <a:gd name="T14" fmla="*/ 88 w 839"/>
              <a:gd name="T15" fmla="*/ 0 h 287"/>
              <a:gd name="T16" fmla="*/ 839 w 839"/>
              <a:gd name="T17" fmla="*/ 0 h 287"/>
              <a:gd name="T18" fmla="*/ 779 w 839"/>
              <a:gd name="T19" fmla="*/ 199 h 287"/>
              <a:gd name="T20" fmla="*/ 737 w 839"/>
              <a:gd name="T21" fmla="*/ 287 h 287"/>
              <a:gd name="T22" fmla="*/ 77 w 839"/>
              <a:gd name="T23" fmla="*/ 287 h 2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39" h="287">
                <a:moveTo>
                  <a:pt x="77" y="287"/>
                </a:moveTo>
                <a:cubicBezTo>
                  <a:pt x="76" y="283"/>
                  <a:pt x="74" y="279"/>
                  <a:pt x="71" y="275"/>
                </a:cubicBezTo>
                <a:cubicBezTo>
                  <a:pt x="63" y="266"/>
                  <a:pt x="55" y="265"/>
                  <a:pt x="42" y="261"/>
                </a:cubicBezTo>
                <a:cubicBezTo>
                  <a:pt x="18" y="253"/>
                  <a:pt x="0" y="244"/>
                  <a:pt x="13" y="219"/>
                </a:cubicBezTo>
                <a:cubicBezTo>
                  <a:pt x="24" y="197"/>
                  <a:pt x="26" y="198"/>
                  <a:pt x="51" y="165"/>
                </a:cubicBezTo>
                <a:cubicBezTo>
                  <a:pt x="77" y="129"/>
                  <a:pt x="102" y="96"/>
                  <a:pt x="102" y="86"/>
                </a:cubicBezTo>
                <a:cubicBezTo>
                  <a:pt x="102" y="60"/>
                  <a:pt x="69" y="60"/>
                  <a:pt x="78" y="31"/>
                </a:cubicBezTo>
                <a:cubicBezTo>
                  <a:pt x="82" y="18"/>
                  <a:pt x="85" y="9"/>
                  <a:pt x="88" y="0"/>
                </a:cubicBezTo>
                <a:cubicBezTo>
                  <a:pt x="839" y="0"/>
                  <a:pt x="839" y="0"/>
                  <a:pt x="839" y="0"/>
                </a:cubicBezTo>
                <a:cubicBezTo>
                  <a:pt x="839" y="74"/>
                  <a:pt x="815" y="145"/>
                  <a:pt x="779" y="199"/>
                </a:cubicBezTo>
                <a:cubicBezTo>
                  <a:pt x="764" y="222"/>
                  <a:pt x="749" y="248"/>
                  <a:pt x="737" y="287"/>
                </a:cubicBezTo>
                <a:lnTo>
                  <a:pt x="77" y="287"/>
                </a:lnTo>
                <a:close/>
              </a:path>
            </a:pathLst>
          </a:custGeom>
          <a:solidFill>
            <a:srgbClr val="2F5EB0"/>
          </a:solidFill>
          <a:ln>
            <a:noFill/>
          </a:ln>
          <a:effectLst>
            <a:innerShdw blurRad="63500" dist="50800" dir="13500000">
              <a:prstClr val="black">
                <a:alpha val="50000"/>
              </a:prstClr>
            </a:innerShdw>
          </a:effectLst>
        </p:spPr>
        <p:txBody>
          <a:bodyPr vert="horz" wrap="square" lIns="91440" tIns="45720" rIns="91440" bIns="45720" numCol="1" anchor="t" anchorCtr="0" compatLnSpc="1">
            <a:prstTxWarp prst="textNoShape">
              <a:avLst/>
            </a:prstTxWarp>
          </a:bodyPr>
          <a:lstStyle/>
          <a:p>
            <a:endParaRPr lang="en-US"/>
          </a:p>
        </p:txBody>
      </p:sp>
      <p:sp>
        <p:nvSpPr>
          <p:cNvPr id="17" name="Freeform 8"/>
          <p:cNvSpPr>
            <a:spLocks/>
          </p:cNvSpPr>
          <p:nvPr/>
        </p:nvSpPr>
        <p:spPr bwMode="auto">
          <a:xfrm>
            <a:off x="1216566" y="3427467"/>
            <a:ext cx="2546937" cy="1065140"/>
          </a:xfrm>
          <a:custGeom>
            <a:avLst/>
            <a:gdLst>
              <a:gd name="T0" fmla="*/ 666 w 686"/>
              <a:gd name="T1" fmla="*/ 99 h 287"/>
              <a:gd name="T2" fmla="*/ 686 w 686"/>
              <a:gd name="T3" fmla="*/ 287 h 287"/>
              <a:gd name="T4" fmla="*/ 221 w 686"/>
              <a:gd name="T5" fmla="*/ 287 h 287"/>
              <a:gd name="T6" fmla="*/ 53 w 686"/>
              <a:gd name="T7" fmla="*/ 222 h 287"/>
              <a:gd name="T8" fmla="*/ 15 w 686"/>
              <a:gd name="T9" fmla="*/ 184 h 287"/>
              <a:gd name="T10" fmla="*/ 25 w 686"/>
              <a:gd name="T11" fmla="*/ 130 h 287"/>
              <a:gd name="T12" fmla="*/ 15 w 686"/>
              <a:gd name="T13" fmla="*/ 94 h 287"/>
              <a:gd name="T14" fmla="*/ 20 w 686"/>
              <a:gd name="T15" fmla="*/ 75 h 287"/>
              <a:gd name="T16" fmla="*/ 8 w 686"/>
              <a:gd name="T17" fmla="*/ 64 h 287"/>
              <a:gd name="T18" fmla="*/ 14 w 686"/>
              <a:gd name="T19" fmla="*/ 35 h 287"/>
              <a:gd name="T20" fmla="*/ 25 w 686"/>
              <a:gd name="T21" fmla="*/ 0 h 287"/>
              <a:gd name="T22" fmla="*/ 685 w 686"/>
              <a:gd name="T23" fmla="*/ 0 h 287"/>
              <a:gd name="T24" fmla="*/ 666 w 686"/>
              <a:gd name="T25" fmla="*/ 99 h 2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86" h="287">
                <a:moveTo>
                  <a:pt x="666" y="99"/>
                </a:moveTo>
                <a:cubicBezTo>
                  <a:pt x="658" y="172"/>
                  <a:pt x="668" y="233"/>
                  <a:pt x="686" y="287"/>
                </a:cubicBezTo>
                <a:cubicBezTo>
                  <a:pt x="221" y="287"/>
                  <a:pt x="221" y="287"/>
                  <a:pt x="221" y="287"/>
                </a:cubicBezTo>
                <a:cubicBezTo>
                  <a:pt x="167" y="221"/>
                  <a:pt x="86" y="228"/>
                  <a:pt x="53" y="222"/>
                </a:cubicBezTo>
                <a:cubicBezTo>
                  <a:pt x="26" y="217"/>
                  <a:pt x="16" y="192"/>
                  <a:pt x="15" y="184"/>
                </a:cubicBezTo>
                <a:cubicBezTo>
                  <a:pt x="12" y="171"/>
                  <a:pt x="12" y="151"/>
                  <a:pt x="25" y="130"/>
                </a:cubicBezTo>
                <a:cubicBezTo>
                  <a:pt x="37" y="108"/>
                  <a:pt x="22" y="109"/>
                  <a:pt x="15" y="94"/>
                </a:cubicBezTo>
                <a:cubicBezTo>
                  <a:pt x="11" y="87"/>
                  <a:pt x="18" y="76"/>
                  <a:pt x="20" y="75"/>
                </a:cubicBezTo>
                <a:cubicBezTo>
                  <a:pt x="24" y="73"/>
                  <a:pt x="16" y="73"/>
                  <a:pt x="8" y="64"/>
                </a:cubicBezTo>
                <a:cubicBezTo>
                  <a:pt x="0" y="54"/>
                  <a:pt x="8" y="45"/>
                  <a:pt x="14" y="35"/>
                </a:cubicBezTo>
                <a:cubicBezTo>
                  <a:pt x="19" y="27"/>
                  <a:pt x="28" y="14"/>
                  <a:pt x="25" y="0"/>
                </a:cubicBezTo>
                <a:cubicBezTo>
                  <a:pt x="685" y="0"/>
                  <a:pt x="685" y="0"/>
                  <a:pt x="685" y="0"/>
                </a:cubicBezTo>
                <a:cubicBezTo>
                  <a:pt x="677" y="27"/>
                  <a:pt x="670" y="59"/>
                  <a:pt x="666" y="99"/>
                </a:cubicBezTo>
                <a:close/>
              </a:path>
            </a:pathLst>
          </a:custGeom>
          <a:solidFill>
            <a:srgbClr val="2F5EB0"/>
          </a:solidFill>
          <a:ln>
            <a:noFill/>
          </a:ln>
          <a:effectLst>
            <a:innerShdw blurRad="63500" dist="50800" dir="13500000">
              <a:prstClr val="black">
                <a:alpha val="50000"/>
              </a:prstClr>
            </a:innerShdw>
          </a:effectLst>
        </p:spPr>
        <p:txBody>
          <a:bodyPr vert="horz" wrap="square" lIns="91440" tIns="45720" rIns="91440" bIns="45720" numCol="1" anchor="t" anchorCtr="0" compatLnSpc="1">
            <a:prstTxWarp prst="textNoShape">
              <a:avLst/>
            </a:prstTxWarp>
          </a:bodyPr>
          <a:lstStyle/>
          <a:p>
            <a:endParaRPr lang="en-US"/>
          </a:p>
        </p:txBody>
      </p:sp>
      <p:grpSp>
        <p:nvGrpSpPr>
          <p:cNvPr id="18" name="Group 9"/>
          <p:cNvGrpSpPr/>
          <p:nvPr/>
        </p:nvGrpSpPr>
        <p:grpSpPr>
          <a:xfrm>
            <a:off x="1662435" y="2855646"/>
            <a:ext cx="424283" cy="449241"/>
            <a:chOff x="3659074" y="3351023"/>
            <a:chExt cx="424283" cy="449241"/>
          </a:xfrm>
          <a:solidFill>
            <a:schemeClr val="bg1"/>
          </a:solidFill>
          <a:effectLst>
            <a:outerShdw blurRad="50800" dist="38100" dir="2700000" algn="tl" rotWithShape="0">
              <a:prstClr val="black">
                <a:alpha val="40000"/>
              </a:prstClr>
            </a:outerShdw>
          </a:effectLst>
        </p:grpSpPr>
        <p:sp>
          <p:nvSpPr>
            <p:cNvPr id="19" name="Freeform 47"/>
            <p:cNvSpPr>
              <a:spLocks/>
            </p:cNvSpPr>
            <p:nvPr/>
          </p:nvSpPr>
          <p:spPr bwMode="auto">
            <a:xfrm>
              <a:off x="3659074" y="3518240"/>
              <a:ext cx="199662" cy="282024"/>
            </a:xfrm>
            <a:custGeom>
              <a:avLst/>
              <a:gdLst>
                <a:gd name="T0" fmla="*/ 43 w 60"/>
                <a:gd name="T1" fmla="*/ 49 h 85"/>
                <a:gd name="T2" fmla="*/ 44 w 60"/>
                <a:gd name="T3" fmla="*/ 40 h 85"/>
                <a:gd name="T4" fmla="*/ 32 w 60"/>
                <a:gd name="T5" fmla="*/ 4 h 85"/>
                <a:gd name="T6" fmla="*/ 26 w 60"/>
                <a:gd name="T7" fmla="*/ 2 h 85"/>
                <a:gd name="T8" fmla="*/ 12 w 60"/>
                <a:gd name="T9" fmla="*/ 7 h 85"/>
                <a:gd name="T10" fmla="*/ 4 w 60"/>
                <a:gd name="T11" fmla="*/ 22 h 85"/>
                <a:gd name="T12" fmla="*/ 9 w 60"/>
                <a:gd name="T13" fmla="*/ 37 h 85"/>
                <a:gd name="T14" fmla="*/ 25 w 60"/>
                <a:gd name="T15" fmla="*/ 46 h 85"/>
                <a:gd name="T16" fmla="*/ 31 w 60"/>
                <a:gd name="T17" fmla="*/ 52 h 85"/>
                <a:gd name="T18" fmla="*/ 41 w 60"/>
                <a:gd name="T19" fmla="*/ 80 h 85"/>
                <a:gd name="T20" fmla="*/ 46 w 60"/>
                <a:gd name="T21" fmla="*/ 83 h 85"/>
                <a:gd name="T22" fmla="*/ 49 w 60"/>
                <a:gd name="T23" fmla="*/ 70 h 85"/>
                <a:gd name="T24" fmla="*/ 43 w 60"/>
                <a:gd name="T25" fmla="*/ 49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0" h="85">
                  <a:moveTo>
                    <a:pt x="43" y="49"/>
                  </a:moveTo>
                  <a:cubicBezTo>
                    <a:pt x="43" y="49"/>
                    <a:pt x="45" y="43"/>
                    <a:pt x="44" y="40"/>
                  </a:cubicBezTo>
                  <a:cubicBezTo>
                    <a:pt x="32" y="4"/>
                    <a:pt x="32" y="4"/>
                    <a:pt x="32" y="4"/>
                  </a:cubicBezTo>
                  <a:cubicBezTo>
                    <a:pt x="32" y="4"/>
                    <a:pt x="31" y="0"/>
                    <a:pt x="26" y="2"/>
                  </a:cubicBezTo>
                  <a:cubicBezTo>
                    <a:pt x="12" y="7"/>
                    <a:pt x="12" y="7"/>
                    <a:pt x="12" y="7"/>
                  </a:cubicBezTo>
                  <a:cubicBezTo>
                    <a:pt x="12" y="7"/>
                    <a:pt x="0" y="11"/>
                    <a:pt x="4" y="22"/>
                  </a:cubicBezTo>
                  <a:cubicBezTo>
                    <a:pt x="9" y="37"/>
                    <a:pt x="9" y="37"/>
                    <a:pt x="9" y="37"/>
                  </a:cubicBezTo>
                  <a:cubicBezTo>
                    <a:pt x="9" y="37"/>
                    <a:pt x="14" y="50"/>
                    <a:pt x="25" y="46"/>
                  </a:cubicBezTo>
                  <a:cubicBezTo>
                    <a:pt x="25" y="46"/>
                    <a:pt x="29" y="45"/>
                    <a:pt x="31" y="52"/>
                  </a:cubicBezTo>
                  <a:cubicBezTo>
                    <a:pt x="41" y="80"/>
                    <a:pt x="41" y="80"/>
                    <a:pt x="41" y="80"/>
                  </a:cubicBezTo>
                  <a:cubicBezTo>
                    <a:pt x="41" y="80"/>
                    <a:pt x="41" y="85"/>
                    <a:pt x="46" y="83"/>
                  </a:cubicBezTo>
                  <a:cubicBezTo>
                    <a:pt x="46" y="83"/>
                    <a:pt x="60" y="81"/>
                    <a:pt x="49" y="70"/>
                  </a:cubicBezTo>
                  <a:cubicBezTo>
                    <a:pt x="52" y="63"/>
                    <a:pt x="43" y="58"/>
                    <a:pt x="43" y="4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 name="Freeform 48"/>
            <p:cNvSpPr>
              <a:spLocks/>
            </p:cNvSpPr>
            <p:nvPr/>
          </p:nvSpPr>
          <p:spPr bwMode="auto">
            <a:xfrm>
              <a:off x="3768888" y="3351023"/>
              <a:ext cx="272041" cy="316965"/>
            </a:xfrm>
            <a:custGeom>
              <a:avLst/>
              <a:gdLst>
                <a:gd name="T0" fmla="*/ 70 w 82"/>
                <a:gd name="T1" fmla="*/ 58 h 95"/>
                <a:gd name="T2" fmla="*/ 73 w 82"/>
                <a:gd name="T3" fmla="*/ 45 h 95"/>
                <a:gd name="T4" fmla="*/ 62 w 82"/>
                <a:gd name="T5" fmla="*/ 36 h 95"/>
                <a:gd name="T6" fmla="*/ 52 w 82"/>
                <a:gd name="T7" fmla="*/ 4 h 95"/>
                <a:gd name="T8" fmla="*/ 48 w 82"/>
                <a:gd name="T9" fmla="*/ 6 h 95"/>
                <a:gd name="T10" fmla="*/ 4 w 82"/>
                <a:gd name="T11" fmla="*/ 47 h 95"/>
                <a:gd name="T12" fmla="*/ 2 w 82"/>
                <a:gd name="T13" fmla="*/ 52 h 95"/>
                <a:gd name="T14" fmla="*/ 12 w 82"/>
                <a:gd name="T15" fmla="*/ 83 h 95"/>
                <a:gd name="T16" fmla="*/ 17 w 82"/>
                <a:gd name="T17" fmla="*/ 85 h 95"/>
                <a:gd name="T18" fmla="*/ 78 w 82"/>
                <a:gd name="T19" fmla="*/ 92 h 95"/>
                <a:gd name="T20" fmla="*/ 81 w 82"/>
                <a:gd name="T21" fmla="*/ 91 h 95"/>
                <a:gd name="T22" fmla="*/ 70 w 82"/>
                <a:gd name="T23" fmla="*/ 58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2" h="95">
                  <a:moveTo>
                    <a:pt x="70" y="58"/>
                  </a:moveTo>
                  <a:cubicBezTo>
                    <a:pt x="73" y="55"/>
                    <a:pt x="75" y="50"/>
                    <a:pt x="73" y="45"/>
                  </a:cubicBezTo>
                  <a:cubicBezTo>
                    <a:pt x="71" y="40"/>
                    <a:pt x="67" y="37"/>
                    <a:pt x="62" y="36"/>
                  </a:cubicBezTo>
                  <a:cubicBezTo>
                    <a:pt x="52" y="4"/>
                    <a:pt x="52" y="4"/>
                    <a:pt x="52" y="4"/>
                  </a:cubicBezTo>
                  <a:cubicBezTo>
                    <a:pt x="50" y="0"/>
                    <a:pt x="48" y="6"/>
                    <a:pt x="48" y="6"/>
                  </a:cubicBezTo>
                  <a:cubicBezTo>
                    <a:pt x="40" y="38"/>
                    <a:pt x="4" y="47"/>
                    <a:pt x="4" y="47"/>
                  </a:cubicBezTo>
                  <a:cubicBezTo>
                    <a:pt x="0" y="49"/>
                    <a:pt x="2" y="52"/>
                    <a:pt x="2" y="52"/>
                  </a:cubicBezTo>
                  <a:cubicBezTo>
                    <a:pt x="12" y="83"/>
                    <a:pt x="12" y="83"/>
                    <a:pt x="12" y="83"/>
                  </a:cubicBezTo>
                  <a:cubicBezTo>
                    <a:pt x="14" y="86"/>
                    <a:pt x="17" y="85"/>
                    <a:pt x="17" y="85"/>
                  </a:cubicBezTo>
                  <a:cubicBezTo>
                    <a:pt x="56" y="72"/>
                    <a:pt x="78" y="92"/>
                    <a:pt x="78" y="92"/>
                  </a:cubicBezTo>
                  <a:cubicBezTo>
                    <a:pt x="78" y="92"/>
                    <a:pt x="82" y="95"/>
                    <a:pt x="81" y="91"/>
                  </a:cubicBezTo>
                  <a:lnTo>
                    <a:pt x="70" y="5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1" name="Freeform 49"/>
            <p:cNvSpPr>
              <a:spLocks/>
            </p:cNvSpPr>
            <p:nvPr/>
          </p:nvSpPr>
          <p:spPr bwMode="auto">
            <a:xfrm>
              <a:off x="4003491" y="3410922"/>
              <a:ext cx="44924" cy="57404"/>
            </a:xfrm>
            <a:custGeom>
              <a:avLst/>
              <a:gdLst>
                <a:gd name="T0" fmla="*/ 18 w 18"/>
                <a:gd name="T1" fmla="*/ 3 h 23"/>
                <a:gd name="T2" fmla="*/ 15 w 18"/>
                <a:gd name="T3" fmla="*/ 0 h 23"/>
                <a:gd name="T4" fmla="*/ 0 w 18"/>
                <a:gd name="T5" fmla="*/ 20 h 23"/>
                <a:gd name="T6" fmla="*/ 3 w 18"/>
                <a:gd name="T7" fmla="*/ 23 h 23"/>
                <a:gd name="T8" fmla="*/ 18 w 18"/>
                <a:gd name="T9" fmla="*/ 3 h 23"/>
              </a:gdLst>
              <a:ahLst/>
              <a:cxnLst>
                <a:cxn ang="0">
                  <a:pos x="T0" y="T1"/>
                </a:cxn>
                <a:cxn ang="0">
                  <a:pos x="T2" y="T3"/>
                </a:cxn>
                <a:cxn ang="0">
                  <a:pos x="T4" y="T5"/>
                </a:cxn>
                <a:cxn ang="0">
                  <a:pos x="T6" y="T7"/>
                </a:cxn>
                <a:cxn ang="0">
                  <a:pos x="T8" y="T9"/>
                </a:cxn>
              </a:cxnLst>
              <a:rect l="0" t="0" r="r" b="b"/>
              <a:pathLst>
                <a:path w="18" h="23">
                  <a:moveTo>
                    <a:pt x="18" y="3"/>
                  </a:moveTo>
                  <a:lnTo>
                    <a:pt x="15" y="0"/>
                  </a:lnTo>
                  <a:lnTo>
                    <a:pt x="0" y="20"/>
                  </a:lnTo>
                  <a:lnTo>
                    <a:pt x="3" y="23"/>
                  </a:lnTo>
                  <a:lnTo>
                    <a:pt x="18"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2" name="Freeform 50"/>
            <p:cNvSpPr>
              <a:spLocks/>
            </p:cNvSpPr>
            <p:nvPr/>
          </p:nvSpPr>
          <p:spPr bwMode="auto">
            <a:xfrm>
              <a:off x="4023458" y="3538206"/>
              <a:ext cx="59899" cy="37438"/>
            </a:xfrm>
            <a:custGeom>
              <a:avLst/>
              <a:gdLst>
                <a:gd name="T0" fmla="*/ 0 w 24"/>
                <a:gd name="T1" fmla="*/ 3 h 15"/>
                <a:gd name="T2" fmla="*/ 23 w 24"/>
                <a:gd name="T3" fmla="*/ 15 h 15"/>
                <a:gd name="T4" fmla="*/ 24 w 24"/>
                <a:gd name="T5" fmla="*/ 12 h 15"/>
                <a:gd name="T6" fmla="*/ 3 w 24"/>
                <a:gd name="T7" fmla="*/ 0 h 15"/>
                <a:gd name="T8" fmla="*/ 0 w 24"/>
                <a:gd name="T9" fmla="*/ 3 h 15"/>
              </a:gdLst>
              <a:ahLst/>
              <a:cxnLst>
                <a:cxn ang="0">
                  <a:pos x="T0" y="T1"/>
                </a:cxn>
                <a:cxn ang="0">
                  <a:pos x="T2" y="T3"/>
                </a:cxn>
                <a:cxn ang="0">
                  <a:pos x="T4" y="T5"/>
                </a:cxn>
                <a:cxn ang="0">
                  <a:pos x="T6" y="T7"/>
                </a:cxn>
                <a:cxn ang="0">
                  <a:pos x="T8" y="T9"/>
                </a:cxn>
              </a:cxnLst>
              <a:rect l="0" t="0" r="r" b="b"/>
              <a:pathLst>
                <a:path w="24" h="15">
                  <a:moveTo>
                    <a:pt x="0" y="3"/>
                  </a:moveTo>
                  <a:lnTo>
                    <a:pt x="23" y="15"/>
                  </a:lnTo>
                  <a:lnTo>
                    <a:pt x="24" y="12"/>
                  </a:lnTo>
                  <a:lnTo>
                    <a:pt x="3" y="0"/>
                  </a:lnTo>
                  <a:lnTo>
                    <a:pt x="0"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3" name="Freeform 51"/>
            <p:cNvSpPr>
              <a:spLocks/>
            </p:cNvSpPr>
            <p:nvPr/>
          </p:nvSpPr>
          <p:spPr bwMode="auto">
            <a:xfrm>
              <a:off x="4023458" y="3478307"/>
              <a:ext cx="59899" cy="27454"/>
            </a:xfrm>
            <a:custGeom>
              <a:avLst/>
              <a:gdLst>
                <a:gd name="T0" fmla="*/ 0 w 24"/>
                <a:gd name="T1" fmla="*/ 11 h 11"/>
                <a:gd name="T2" fmla="*/ 24 w 24"/>
                <a:gd name="T3" fmla="*/ 3 h 11"/>
                <a:gd name="T4" fmla="*/ 24 w 24"/>
                <a:gd name="T5" fmla="*/ 0 h 11"/>
                <a:gd name="T6" fmla="*/ 0 w 24"/>
                <a:gd name="T7" fmla="*/ 7 h 11"/>
                <a:gd name="T8" fmla="*/ 0 w 24"/>
                <a:gd name="T9" fmla="*/ 11 h 11"/>
              </a:gdLst>
              <a:ahLst/>
              <a:cxnLst>
                <a:cxn ang="0">
                  <a:pos x="T0" y="T1"/>
                </a:cxn>
                <a:cxn ang="0">
                  <a:pos x="T2" y="T3"/>
                </a:cxn>
                <a:cxn ang="0">
                  <a:pos x="T4" y="T5"/>
                </a:cxn>
                <a:cxn ang="0">
                  <a:pos x="T6" y="T7"/>
                </a:cxn>
                <a:cxn ang="0">
                  <a:pos x="T8" y="T9"/>
                </a:cxn>
              </a:cxnLst>
              <a:rect l="0" t="0" r="r" b="b"/>
              <a:pathLst>
                <a:path w="24" h="11">
                  <a:moveTo>
                    <a:pt x="0" y="11"/>
                  </a:moveTo>
                  <a:lnTo>
                    <a:pt x="24" y="3"/>
                  </a:lnTo>
                  <a:lnTo>
                    <a:pt x="24" y="0"/>
                  </a:lnTo>
                  <a:lnTo>
                    <a:pt x="0" y="7"/>
                  </a:lnTo>
                  <a:lnTo>
                    <a:pt x="0" y="1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24" name="Freeform 64"/>
          <p:cNvSpPr>
            <a:spLocks noEditPoints="1"/>
          </p:cNvSpPr>
          <p:nvPr/>
        </p:nvSpPr>
        <p:spPr bwMode="auto">
          <a:xfrm>
            <a:off x="2731137" y="3882844"/>
            <a:ext cx="382284" cy="365006"/>
          </a:xfrm>
          <a:custGeom>
            <a:avLst/>
            <a:gdLst>
              <a:gd name="T0" fmla="*/ 125 w 133"/>
              <a:gd name="T1" fmla="*/ 0 h 127"/>
              <a:gd name="T2" fmla="*/ 9 w 133"/>
              <a:gd name="T3" fmla="*/ 0 h 127"/>
              <a:gd name="T4" fmla="*/ 0 w 133"/>
              <a:gd name="T5" fmla="*/ 9 h 127"/>
              <a:gd name="T6" fmla="*/ 0 w 133"/>
              <a:gd name="T7" fmla="*/ 91 h 127"/>
              <a:gd name="T8" fmla="*/ 9 w 133"/>
              <a:gd name="T9" fmla="*/ 100 h 127"/>
              <a:gd name="T10" fmla="*/ 53 w 133"/>
              <a:gd name="T11" fmla="*/ 100 h 127"/>
              <a:gd name="T12" fmla="*/ 40 w 133"/>
              <a:gd name="T13" fmla="*/ 118 h 127"/>
              <a:gd name="T14" fmla="*/ 40 w 133"/>
              <a:gd name="T15" fmla="*/ 127 h 127"/>
              <a:gd name="T16" fmla="*/ 53 w 133"/>
              <a:gd name="T17" fmla="*/ 127 h 127"/>
              <a:gd name="T18" fmla="*/ 80 w 133"/>
              <a:gd name="T19" fmla="*/ 127 h 127"/>
              <a:gd name="T20" fmla="*/ 94 w 133"/>
              <a:gd name="T21" fmla="*/ 127 h 127"/>
              <a:gd name="T22" fmla="*/ 94 w 133"/>
              <a:gd name="T23" fmla="*/ 118 h 127"/>
              <a:gd name="T24" fmla="*/ 80 w 133"/>
              <a:gd name="T25" fmla="*/ 100 h 127"/>
              <a:gd name="T26" fmla="*/ 125 w 133"/>
              <a:gd name="T27" fmla="*/ 100 h 127"/>
              <a:gd name="T28" fmla="*/ 133 w 133"/>
              <a:gd name="T29" fmla="*/ 91 h 127"/>
              <a:gd name="T30" fmla="*/ 133 w 133"/>
              <a:gd name="T31" fmla="*/ 9 h 127"/>
              <a:gd name="T32" fmla="*/ 125 w 133"/>
              <a:gd name="T33" fmla="*/ 0 h 127"/>
              <a:gd name="T34" fmla="*/ 60 w 133"/>
              <a:gd name="T35" fmla="*/ 89 h 127"/>
              <a:gd name="T36" fmla="*/ 67 w 133"/>
              <a:gd name="T37" fmla="*/ 82 h 127"/>
              <a:gd name="T38" fmla="*/ 75 w 133"/>
              <a:gd name="T39" fmla="*/ 89 h 127"/>
              <a:gd name="T40" fmla="*/ 67 w 133"/>
              <a:gd name="T41" fmla="*/ 97 h 127"/>
              <a:gd name="T42" fmla="*/ 60 w 133"/>
              <a:gd name="T43" fmla="*/ 89 h 127"/>
              <a:gd name="T44" fmla="*/ 124 w 133"/>
              <a:gd name="T45" fmla="*/ 79 h 127"/>
              <a:gd name="T46" fmla="*/ 10 w 133"/>
              <a:gd name="T47" fmla="*/ 79 h 127"/>
              <a:gd name="T48" fmla="*/ 10 w 133"/>
              <a:gd name="T49" fmla="*/ 10 h 127"/>
              <a:gd name="T50" fmla="*/ 124 w 133"/>
              <a:gd name="T51" fmla="*/ 10 h 127"/>
              <a:gd name="T52" fmla="*/ 124 w 133"/>
              <a:gd name="T53" fmla="*/ 79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33" h="127">
                <a:moveTo>
                  <a:pt x="125" y="0"/>
                </a:moveTo>
                <a:cubicBezTo>
                  <a:pt x="9" y="0"/>
                  <a:pt x="9" y="0"/>
                  <a:pt x="9" y="0"/>
                </a:cubicBezTo>
                <a:cubicBezTo>
                  <a:pt x="4" y="0"/>
                  <a:pt x="0" y="4"/>
                  <a:pt x="0" y="9"/>
                </a:cubicBezTo>
                <a:cubicBezTo>
                  <a:pt x="0" y="91"/>
                  <a:pt x="0" y="91"/>
                  <a:pt x="0" y="91"/>
                </a:cubicBezTo>
                <a:cubicBezTo>
                  <a:pt x="0" y="96"/>
                  <a:pt x="4" y="100"/>
                  <a:pt x="9" y="100"/>
                </a:cubicBezTo>
                <a:cubicBezTo>
                  <a:pt x="53" y="100"/>
                  <a:pt x="53" y="100"/>
                  <a:pt x="53" y="100"/>
                </a:cubicBezTo>
                <a:cubicBezTo>
                  <a:pt x="53" y="100"/>
                  <a:pt x="55" y="118"/>
                  <a:pt x="40" y="118"/>
                </a:cubicBezTo>
                <a:cubicBezTo>
                  <a:pt x="40" y="127"/>
                  <a:pt x="40" y="127"/>
                  <a:pt x="40" y="127"/>
                </a:cubicBezTo>
                <a:cubicBezTo>
                  <a:pt x="53" y="127"/>
                  <a:pt x="53" y="127"/>
                  <a:pt x="53" y="127"/>
                </a:cubicBezTo>
                <a:cubicBezTo>
                  <a:pt x="80" y="127"/>
                  <a:pt x="80" y="127"/>
                  <a:pt x="80" y="127"/>
                </a:cubicBezTo>
                <a:cubicBezTo>
                  <a:pt x="94" y="127"/>
                  <a:pt x="94" y="127"/>
                  <a:pt x="94" y="127"/>
                </a:cubicBezTo>
                <a:cubicBezTo>
                  <a:pt x="94" y="118"/>
                  <a:pt x="94" y="118"/>
                  <a:pt x="94" y="118"/>
                </a:cubicBezTo>
                <a:cubicBezTo>
                  <a:pt x="78" y="118"/>
                  <a:pt x="80" y="100"/>
                  <a:pt x="80" y="100"/>
                </a:cubicBezTo>
                <a:cubicBezTo>
                  <a:pt x="125" y="100"/>
                  <a:pt x="125" y="100"/>
                  <a:pt x="125" y="100"/>
                </a:cubicBezTo>
                <a:cubicBezTo>
                  <a:pt x="129" y="100"/>
                  <a:pt x="133" y="96"/>
                  <a:pt x="133" y="91"/>
                </a:cubicBezTo>
                <a:cubicBezTo>
                  <a:pt x="133" y="9"/>
                  <a:pt x="133" y="9"/>
                  <a:pt x="133" y="9"/>
                </a:cubicBezTo>
                <a:cubicBezTo>
                  <a:pt x="133" y="4"/>
                  <a:pt x="129" y="0"/>
                  <a:pt x="125" y="0"/>
                </a:cubicBezTo>
                <a:close/>
                <a:moveTo>
                  <a:pt x="60" y="89"/>
                </a:moveTo>
                <a:cubicBezTo>
                  <a:pt x="60" y="85"/>
                  <a:pt x="63" y="82"/>
                  <a:pt x="67" y="82"/>
                </a:cubicBezTo>
                <a:cubicBezTo>
                  <a:pt x="72" y="82"/>
                  <a:pt x="75" y="85"/>
                  <a:pt x="75" y="89"/>
                </a:cubicBezTo>
                <a:cubicBezTo>
                  <a:pt x="75" y="94"/>
                  <a:pt x="72" y="97"/>
                  <a:pt x="67" y="97"/>
                </a:cubicBezTo>
                <a:cubicBezTo>
                  <a:pt x="63" y="97"/>
                  <a:pt x="60" y="94"/>
                  <a:pt x="60" y="89"/>
                </a:cubicBezTo>
                <a:close/>
                <a:moveTo>
                  <a:pt x="124" y="79"/>
                </a:moveTo>
                <a:cubicBezTo>
                  <a:pt x="10" y="79"/>
                  <a:pt x="10" y="79"/>
                  <a:pt x="10" y="79"/>
                </a:cubicBezTo>
                <a:cubicBezTo>
                  <a:pt x="10" y="10"/>
                  <a:pt x="10" y="10"/>
                  <a:pt x="10" y="10"/>
                </a:cubicBezTo>
                <a:cubicBezTo>
                  <a:pt x="124" y="10"/>
                  <a:pt x="124" y="10"/>
                  <a:pt x="124" y="10"/>
                </a:cubicBezTo>
                <a:lnTo>
                  <a:pt x="124" y="79"/>
                </a:lnTo>
                <a:close/>
              </a:path>
            </a:pathLst>
          </a:custGeom>
          <a:solidFill>
            <a:schemeClr val="bg1"/>
          </a:solidFill>
          <a:ln>
            <a:noFill/>
          </a:ln>
          <a:effectLst>
            <a:outerShdw blurRad="50800" dist="381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en-US"/>
          </a:p>
        </p:txBody>
      </p:sp>
      <p:grpSp>
        <p:nvGrpSpPr>
          <p:cNvPr id="25" name="Group 16"/>
          <p:cNvGrpSpPr/>
          <p:nvPr/>
        </p:nvGrpSpPr>
        <p:grpSpPr>
          <a:xfrm>
            <a:off x="3014905" y="1878177"/>
            <a:ext cx="346378" cy="471236"/>
            <a:chOff x="8248816" y="4047345"/>
            <a:chExt cx="429274" cy="584013"/>
          </a:xfrm>
          <a:solidFill>
            <a:schemeClr val="bg1"/>
          </a:solidFill>
          <a:effectLst>
            <a:outerShdw blurRad="50800" dist="38100" dir="2700000" algn="tl" rotWithShape="0">
              <a:prstClr val="black">
                <a:alpha val="40000"/>
              </a:prstClr>
            </a:outerShdw>
          </a:effectLst>
        </p:grpSpPr>
        <p:sp>
          <p:nvSpPr>
            <p:cNvPr id="26" name="Freeform 136"/>
            <p:cNvSpPr>
              <a:spLocks/>
            </p:cNvSpPr>
            <p:nvPr/>
          </p:nvSpPr>
          <p:spPr bwMode="auto">
            <a:xfrm>
              <a:off x="8281260" y="4049842"/>
              <a:ext cx="19966" cy="529106"/>
            </a:xfrm>
            <a:custGeom>
              <a:avLst/>
              <a:gdLst>
                <a:gd name="T0" fmla="*/ 8 w 8"/>
                <a:gd name="T1" fmla="*/ 8 h 212"/>
                <a:gd name="T2" fmla="*/ 0 w 8"/>
                <a:gd name="T3" fmla="*/ 0 h 212"/>
                <a:gd name="T4" fmla="*/ 0 w 8"/>
                <a:gd name="T5" fmla="*/ 1 h 212"/>
                <a:gd name="T6" fmla="*/ 0 w 8"/>
                <a:gd name="T7" fmla="*/ 7 h 212"/>
                <a:gd name="T8" fmla="*/ 0 w 8"/>
                <a:gd name="T9" fmla="*/ 212 h 212"/>
                <a:gd name="T10" fmla="*/ 8 w 8"/>
                <a:gd name="T11" fmla="*/ 212 h 212"/>
                <a:gd name="T12" fmla="*/ 8 w 8"/>
                <a:gd name="T13" fmla="*/ 8 h 212"/>
              </a:gdLst>
              <a:ahLst/>
              <a:cxnLst>
                <a:cxn ang="0">
                  <a:pos x="T0" y="T1"/>
                </a:cxn>
                <a:cxn ang="0">
                  <a:pos x="T2" y="T3"/>
                </a:cxn>
                <a:cxn ang="0">
                  <a:pos x="T4" y="T5"/>
                </a:cxn>
                <a:cxn ang="0">
                  <a:pos x="T6" y="T7"/>
                </a:cxn>
                <a:cxn ang="0">
                  <a:pos x="T8" y="T9"/>
                </a:cxn>
                <a:cxn ang="0">
                  <a:pos x="T10" y="T11"/>
                </a:cxn>
                <a:cxn ang="0">
                  <a:pos x="T12" y="T13"/>
                </a:cxn>
              </a:cxnLst>
              <a:rect l="0" t="0" r="r" b="b"/>
              <a:pathLst>
                <a:path w="8" h="212">
                  <a:moveTo>
                    <a:pt x="8" y="8"/>
                  </a:moveTo>
                  <a:lnTo>
                    <a:pt x="0" y="0"/>
                  </a:lnTo>
                  <a:lnTo>
                    <a:pt x="0" y="1"/>
                  </a:lnTo>
                  <a:lnTo>
                    <a:pt x="0" y="7"/>
                  </a:lnTo>
                  <a:lnTo>
                    <a:pt x="0" y="212"/>
                  </a:lnTo>
                  <a:lnTo>
                    <a:pt x="8" y="212"/>
                  </a:lnTo>
                  <a:lnTo>
                    <a:pt x="8"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3" name="Freeform 137"/>
            <p:cNvSpPr>
              <a:spLocks/>
            </p:cNvSpPr>
            <p:nvPr/>
          </p:nvSpPr>
          <p:spPr bwMode="auto">
            <a:xfrm>
              <a:off x="8283757" y="4047345"/>
              <a:ext cx="354401" cy="19966"/>
            </a:xfrm>
            <a:custGeom>
              <a:avLst/>
              <a:gdLst>
                <a:gd name="T0" fmla="*/ 135 w 142"/>
                <a:gd name="T1" fmla="*/ 8 h 8"/>
                <a:gd name="T2" fmla="*/ 142 w 142"/>
                <a:gd name="T3" fmla="*/ 0 h 8"/>
                <a:gd name="T4" fmla="*/ 0 w 142"/>
                <a:gd name="T5" fmla="*/ 0 h 8"/>
                <a:gd name="T6" fmla="*/ 8 w 142"/>
                <a:gd name="T7" fmla="*/ 8 h 8"/>
                <a:gd name="T8" fmla="*/ 135 w 142"/>
                <a:gd name="T9" fmla="*/ 8 h 8"/>
              </a:gdLst>
              <a:ahLst/>
              <a:cxnLst>
                <a:cxn ang="0">
                  <a:pos x="T0" y="T1"/>
                </a:cxn>
                <a:cxn ang="0">
                  <a:pos x="T2" y="T3"/>
                </a:cxn>
                <a:cxn ang="0">
                  <a:pos x="T4" y="T5"/>
                </a:cxn>
                <a:cxn ang="0">
                  <a:pos x="T6" y="T7"/>
                </a:cxn>
                <a:cxn ang="0">
                  <a:pos x="T8" y="T9"/>
                </a:cxn>
              </a:cxnLst>
              <a:rect l="0" t="0" r="r" b="b"/>
              <a:pathLst>
                <a:path w="142" h="8">
                  <a:moveTo>
                    <a:pt x="135" y="8"/>
                  </a:moveTo>
                  <a:lnTo>
                    <a:pt x="142" y="0"/>
                  </a:lnTo>
                  <a:lnTo>
                    <a:pt x="0" y="0"/>
                  </a:lnTo>
                  <a:lnTo>
                    <a:pt x="8" y="8"/>
                  </a:lnTo>
                  <a:lnTo>
                    <a:pt x="135"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4" name="Freeform 138"/>
            <p:cNvSpPr>
              <a:spLocks/>
            </p:cNvSpPr>
            <p:nvPr/>
          </p:nvSpPr>
          <p:spPr bwMode="auto">
            <a:xfrm>
              <a:off x="8620686" y="4049842"/>
              <a:ext cx="22463" cy="529106"/>
            </a:xfrm>
            <a:custGeom>
              <a:avLst/>
              <a:gdLst>
                <a:gd name="T0" fmla="*/ 0 w 9"/>
                <a:gd name="T1" fmla="*/ 8 h 212"/>
                <a:gd name="T2" fmla="*/ 0 w 9"/>
                <a:gd name="T3" fmla="*/ 212 h 212"/>
                <a:gd name="T4" fmla="*/ 9 w 9"/>
                <a:gd name="T5" fmla="*/ 212 h 212"/>
                <a:gd name="T6" fmla="*/ 9 w 9"/>
                <a:gd name="T7" fmla="*/ 7 h 212"/>
                <a:gd name="T8" fmla="*/ 9 w 9"/>
                <a:gd name="T9" fmla="*/ 1 h 212"/>
                <a:gd name="T10" fmla="*/ 9 w 9"/>
                <a:gd name="T11" fmla="*/ 0 h 212"/>
                <a:gd name="T12" fmla="*/ 0 w 9"/>
                <a:gd name="T13" fmla="*/ 9 h 212"/>
                <a:gd name="T14" fmla="*/ 0 w 9"/>
                <a:gd name="T15" fmla="*/ 8 h 2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 h="212">
                  <a:moveTo>
                    <a:pt x="0" y="8"/>
                  </a:moveTo>
                  <a:lnTo>
                    <a:pt x="0" y="212"/>
                  </a:lnTo>
                  <a:lnTo>
                    <a:pt x="9" y="212"/>
                  </a:lnTo>
                  <a:lnTo>
                    <a:pt x="9" y="7"/>
                  </a:lnTo>
                  <a:lnTo>
                    <a:pt x="9" y="1"/>
                  </a:lnTo>
                  <a:lnTo>
                    <a:pt x="9" y="0"/>
                  </a:lnTo>
                  <a:lnTo>
                    <a:pt x="0" y="9"/>
                  </a:lnTo>
                  <a:lnTo>
                    <a:pt x="0"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5" name="Rectangle 139"/>
            <p:cNvSpPr>
              <a:spLocks noChangeArrowheads="1"/>
            </p:cNvSpPr>
            <p:nvPr/>
          </p:nvSpPr>
          <p:spPr bwMode="auto">
            <a:xfrm>
              <a:off x="8248816" y="4596417"/>
              <a:ext cx="429274" cy="3494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6" name="Freeform 140"/>
            <p:cNvSpPr>
              <a:spLocks noEditPoints="1"/>
            </p:cNvSpPr>
            <p:nvPr/>
          </p:nvSpPr>
          <p:spPr bwMode="auto">
            <a:xfrm>
              <a:off x="8323689" y="4089774"/>
              <a:ext cx="159730" cy="476695"/>
            </a:xfrm>
            <a:custGeom>
              <a:avLst/>
              <a:gdLst>
                <a:gd name="T0" fmla="*/ 0 w 48"/>
                <a:gd name="T1" fmla="*/ 0 h 143"/>
                <a:gd name="T2" fmla="*/ 0 w 48"/>
                <a:gd name="T3" fmla="*/ 143 h 143"/>
                <a:gd name="T4" fmla="*/ 48 w 48"/>
                <a:gd name="T5" fmla="*/ 134 h 143"/>
                <a:gd name="T6" fmla="*/ 48 w 48"/>
                <a:gd name="T7" fmla="*/ 9 h 143"/>
                <a:gd name="T8" fmla="*/ 0 w 48"/>
                <a:gd name="T9" fmla="*/ 0 h 143"/>
                <a:gd name="T10" fmla="*/ 6 w 48"/>
                <a:gd name="T11" fmla="*/ 12 h 143"/>
                <a:gd name="T12" fmla="*/ 42 w 48"/>
                <a:gd name="T13" fmla="*/ 19 h 143"/>
                <a:gd name="T14" fmla="*/ 42 w 48"/>
                <a:gd name="T15" fmla="*/ 65 h 143"/>
                <a:gd name="T16" fmla="*/ 6 w 48"/>
                <a:gd name="T17" fmla="*/ 62 h 143"/>
                <a:gd name="T18" fmla="*/ 6 w 48"/>
                <a:gd name="T19" fmla="*/ 12 h 143"/>
                <a:gd name="T20" fmla="*/ 42 w 48"/>
                <a:gd name="T21" fmla="*/ 127 h 143"/>
                <a:gd name="T22" fmla="*/ 6 w 48"/>
                <a:gd name="T23" fmla="*/ 132 h 143"/>
                <a:gd name="T24" fmla="*/ 6 w 48"/>
                <a:gd name="T25" fmla="*/ 72 h 143"/>
                <a:gd name="T26" fmla="*/ 42 w 48"/>
                <a:gd name="T27" fmla="*/ 74 h 143"/>
                <a:gd name="T28" fmla="*/ 42 w 48"/>
                <a:gd name="T29" fmla="*/ 127 h 143"/>
                <a:gd name="T30" fmla="*/ 44 w 48"/>
                <a:gd name="T31" fmla="*/ 69 h 143"/>
                <a:gd name="T32" fmla="*/ 43 w 48"/>
                <a:gd name="T33" fmla="*/ 71 h 143"/>
                <a:gd name="T34" fmla="*/ 36 w 48"/>
                <a:gd name="T35" fmla="*/ 70 h 143"/>
                <a:gd name="T36" fmla="*/ 35 w 48"/>
                <a:gd name="T37" fmla="*/ 69 h 143"/>
                <a:gd name="T38" fmla="*/ 35 w 48"/>
                <a:gd name="T39" fmla="*/ 69 h 143"/>
                <a:gd name="T40" fmla="*/ 36 w 48"/>
                <a:gd name="T41" fmla="*/ 68 h 143"/>
                <a:gd name="T42" fmla="*/ 43 w 48"/>
                <a:gd name="T43" fmla="*/ 68 h 143"/>
                <a:gd name="T44" fmla="*/ 44 w 48"/>
                <a:gd name="T45" fmla="*/ 69 h 143"/>
                <a:gd name="T46" fmla="*/ 45 w 48"/>
                <a:gd name="T47" fmla="*/ 70 h 143"/>
                <a:gd name="T48" fmla="*/ 43 w 48"/>
                <a:gd name="T49" fmla="*/ 72 h 143"/>
                <a:gd name="T50" fmla="*/ 40 w 48"/>
                <a:gd name="T51" fmla="*/ 70 h 143"/>
                <a:gd name="T52" fmla="*/ 43 w 48"/>
                <a:gd name="T53" fmla="*/ 67 h 143"/>
                <a:gd name="T54" fmla="*/ 45 w 48"/>
                <a:gd name="T55" fmla="*/ 70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8" h="143">
                  <a:moveTo>
                    <a:pt x="0" y="0"/>
                  </a:moveTo>
                  <a:cubicBezTo>
                    <a:pt x="0" y="143"/>
                    <a:pt x="0" y="143"/>
                    <a:pt x="0" y="143"/>
                  </a:cubicBezTo>
                  <a:cubicBezTo>
                    <a:pt x="48" y="134"/>
                    <a:pt x="48" y="134"/>
                    <a:pt x="48" y="134"/>
                  </a:cubicBezTo>
                  <a:cubicBezTo>
                    <a:pt x="48" y="9"/>
                    <a:pt x="48" y="9"/>
                    <a:pt x="48" y="9"/>
                  </a:cubicBezTo>
                  <a:lnTo>
                    <a:pt x="0" y="0"/>
                  </a:lnTo>
                  <a:close/>
                  <a:moveTo>
                    <a:pt x="6" y="12"/>
                  </a:moveTo>
                  <a:cubicBezTo>
                    <a:pt x="42" y="19"/>
                    <a:pt x="42" y="19"/>
                    <a:pt x="42" y="19"/>
                  </a:cubicBezTo>
                  <a:cubicBezTo>
                    <a:pt x="42" y="65"/>
                    <a:pt x="42" y="65"/>
                    <a:pt x="42" y="65"/>
                  </a:cubicBezTo>
                  <a:cubicBezTo>
                    <a:pt x="6" y="62"/>
                    <a:pt x="6" y="62"/>
                    <a:pt x="6" y="62"/>
                  </a:cubicBezTo>
                  <a:lnTo>
                    <a:pt x="6" y="12"/>
                  </a:lnTo>
                  <a:close/>
                  <a:moveTo>
                    <a:pt x="42" y="127"/>
                  </a:moveTo>
                  <a:cubicBezTo>
                    <a:pt x="6" y="132"/>
                    <a:pt x="6" y="132"/>
                    <a:pt x="6" y="132"/>
                  </a:cubicBezTo>
                  <a:cubicBezTo>
                    <a:pt x="6" y="72"/>
                    <a:pt x="6" y="72"/>
                    <a:pt x="6" y="72"/>
                  </a:cubicBezTo>
                  <a:cubicBezTo>
                    <a:pt x="42" y="74"/>
                    <a:pt x="42" y="74"/>
                    <a:pt x="42" y="74"/>
                  </a:cubicBezTo>
                  <a:lnTo>
                    <a:pt x="42" y="127"/>
                  </a:lnTo>
                  <a:close/>
                  <a:moveTo>
                    <a:pt x="44" y="69"/>
                  </a:moveTo>
                  <a:cubicBezTo>
                    <a:pt x="44" y="70"/>
                    <a:pt x="44" y="71"/>
                    <a:pt x="43" y="71"/>
                  </a:cubicBezTo>
                  <a:cubicBezTo>
                    <a:pt x="36" y="70"/>
                    <a:pt x="36" y="70"/>
                    <a:pt x="36" y="70"/>
                  </a:cubicBezTo>
                  <a:cubicBezTo>
                    <a:pt x="35" y="70"/>
                    <a:pt x="35" y="70"/>
                    <a:pt x="35" y="69"/>
                  </a:cubicBezTo>
                  <a:cubicBezTo>
                    <a:pt x="35" y="69"/>
                    <a:pt x="35" y="69"/>
                    <a:pt x="35" y="69"/>
                  </a:cubicBezTo>
                  <a:cubicBezTo>
                    <a:pt x="35" y="68"/>
                    <a:pt x="35" y="68"/>
                    <a:pt x="36" y="68"/>
                  </a:cubicBezTo>
                  <a:cubicBezTo>
                    <a:pt x="43" y="68"/>
                    <a:pt x="43" y="68"/>
                    <a:pt x="43" y="68"/>
                  </a:cubicBezTo>
                  <a:cubicBezTo>
                    <a:pt x="44" y="68"/>
                    <a:pt x="44" y="69"/>
                    <a:pt x="44" y="69"/>
                  </a:cubicBezTo>
                  <a:close/>
                  <a:moveTo>
                    <a:pt x="45" y="70"/>
                  </a:moveTo>
                  <a:cubicBezTo>
                    <a:pt x="45" y="71"/>
                    <a:pt x="44" y="72"/>
                    <a:pt x="43" y="72"/>
                  </a:cubicBezTo>
                  <a:cubicBezTo>
                    <a:pt x="41" y="72"/>
                    <a:pt x="40" y="71"/>
                    <a:pt x="40" y="70"/>
                  </a:cubicBezTo>
                  <a:cubicBezTo>
                    <a:pt x="40" y="68"/>
                    <a:pt x="41" y="67"/>
                    <a:pt x="43" y="67"/>
                  </a:cubicBezTo>
                  <a:cubicBezTo>
                    <a:pt x="44" y="67"/>
                    <a:pt x="45" y="68"/>
                    <a:pt x="45" y="7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37" name="Group 22"/>
          <p:cNvGrpSpPr/>
          <p:nvPr/>
        </p:nvGrpSpPr>
        <p:grpSpPr>
          <a:xfrm>
            <a:off x="2359566" y="4727638"/>
            <a:ext cx="379359" cy="376864"/>
            <a:chOff x="6853673" y="3715407"/>
            <a:chExt cx="379359" cy="376864"/>
          </a:xfrm>
          <a:solidFill>
            <a:schemeClr val="bg1"/>
          </a:solidFill>
          <a:effectLst>
            <a:outerShdw blurRad="50800" dist="38100" dir="2700000" algn="tl" rotWithShape="0">
              <a:prstClr val="black">
                <a:alpha val="40000"/>
              </a:prstClr>
            </a:outerShdw>
          </a:effectLst>
        </p:grpSpPr>
        <p:sp>
          <p:nvSpPr>
            <p:cNvPr id="38" name="Freeform 150"/>
            <p:cNvSpPr>
              <a:spLocks noEditPoints="1"/>
            </p:cNvSpPr>
            <p:nvPr/>
          </p:nvSpPr>
          <p:spPr bwMode="auto">
            <a:xfrm>
              <a:off x="6853673" y="3715407"/>
              <a:ext cx="379359" cy="376864"/>
            </a:xfrm>
            <a:custGeom>
              <a:avLst/>
              <a:gdLst>
                <a:gd name="T0" fmla="*/ 57 w 114"/>
                <a:gd name="T1" fmla="*/ 0 h 114"/>
                <a:gd name="T2" fmla="*/ 0 w 114"/>
                <a:gd name="T3" fmla="*/ 57 h 114"/>
                <a:gd name="T4" fmla="*/ 57 w 114"/>
                <a:gd name="T5" fmla="*/ 114 h 114"/>
                <a:gd name="T6" fmla="*/ 114 w 114"/>
                <a:gd name="T7" fmla="*/ 57 h 114"/>
                <a:gd name="T8" fmla="*/ 57 w 114"/>
                <a:gd name="T9" fmla="*/ 0 h 114"/>
                <a:gd name="T10" fmla="*/ 57 w 114"/>
                <a:gd name="T11" fmla="*/ 108 h 114"/>
                <a:gd name="T12" fmla="*/ 6 w 114"/>
                <a:gd name="T13" fmla="*/ 57 h 114"/>
                <a:gd name="T14" fmla="*/ 57 w 114"/>
                <a:gd name="T15" fmla="*/ 6 h 114"/>
                <a:gd name="T16" fmla="*/ 108 w 114"/>
                <a:gd name="T17" fmla="*/ 57 h 114"/>
                <a:gd name="T18" fmla="*/ 57 w 114"/>
                <a:gd name="T19" fmla="*/ 108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4" h="114">
                  <a:moveTo>
                    <a:pt x="57" y="0"/>
                  </a:moveTo>
                  <a:cubicBezTo>
                    <a:pt x="25" y="0"/>
                    <a:pt x="0" y="25"/>
                    <a:pt x="0" y="57"/>
                  </a:cubicBezTo>
                  <a:cubicBezTo>
                    <a:pt x="0" y="89"/>
                    <a:pt x="25" y="114"/>
                    <a:pt x="57" y="114"/>
                  </a:cubicBezTo>
                  <a:cubicBezTo>
                    <a:pt x="89" y="114"/>
                    <a:pt x="114" y="89"/>
                    <a:pt x="114" y="57"/>
                  </a:cubicBezTo>
                  <a:cubicBezTo>
                    <a:pt x="114" y="25"/>
                    <a:pt x="89" y="0"/>
                    <a:pt x="57" y="0"/>
                  </a:cubicBezTo>
                  <a:close/>
                  <a:moveTo>
                    <a:pt x="57" y="108"/>
                  </a:moveTo>
                  <a:cubicBezTo>
                    <a:pt x="29" y="108"/>
                    <a:pt x="6" y="85"/>
                    <a:pt x="6" y="57"/>
                  </a:cubicBezTo>
                  <a:cubicBezTo>
                    <a:pt x="6" y="29"/>
                    <a:pt x="29" y="6"/>
                    <a:pt x="57" y="6"/>
                  </a:cubicBezTo>
                  <a:cubicBezTo>
                    <a:pt x="85" y="6"/>
                    <a:pt x="108" y="29"/>
                    <a:pt x="108" y="57"/>
                  </a:cubicBezTo>
                  <a:cubicBezTo>
                    <a:pt x="108" y="85"/>
                    <a:pt x="85" y="108"/>
                    <a:pt x="57" y="10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9" name="Rectangle 151"/>
            <p:cNvSpPr>
              <a:spLocks noChangeArrowheads="1"/>
            </p:cNvSpPr>
            <p:nvPr/>
          </p:nvSpPr>
          <p:spPr bwMode="auto">
            <a:xfrm>
              <a:off x="6998429" y="3987447"/>
              <a:ext cx="22463" cy="42429"/>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0" name="Rectangle 152"/>
            <p:cNvSpPr>
              <a:spLocks noChangeArrowheads="1"/>
            </p:cNvSpPr>
            <p:nvPr/>
          </p:nvSpPr>
          <p:spPr bwMode="auto">
            <a:xfrm>
              <a:off x="7033370" y="3987447"/>
              <a:ext cx="19966" cy="42429"/>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1" name="Rectangle 153"/>
            <p:cNvSpPr>
              <a:spLocks noChangeArrowheads="1"/>
            </p:cNvSpPr>
            <p:nvPr/>
          </p:nvSpPr>
          <p:spPr bwMode="auto">
            <a:xfrm>
              <a:off x="7068311" y="3987447"/>
              <a:ext cx="19966" cy="42429"/>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2" name="Freeform 154"/>
            <p:cNvSpPr>
              <a:spLocks/>
            </p:cNvSpPr>
            <p:nvPr/>
          </p:nvSpPr>
          <p:spPr bwMode="auto">
            <a:xfrm>
              <a:off x="6970976" y="3822725"/>
              <a:ext cx="82362" cy="84857"/>
            </a:xfrm>
            <a:custGeom>
              <a:avLst/>
              <a:gdLst>
                <a:gd name="T0" fmla="*/ 19 w 25"/>
                <a:gd name="T1" fmla="*/ 22 h 25"/>
                <a:gd name="T2" fmla="*/ 22 w 25"/>
                <a:gd name="T3" fmla="*/ 25 h 25"/>
                <a:gd name="T4" fmla="*/ 25 w 25"/>
                <a:gd name="T5" fmla="*/ 22 h 25"/>
                <a:gd name="T6" fmla="*/ 22 w 25"/>
                <a:gd name="T7" fmla="*/ 19 h 25"/>
                <a:gd name="T8" fmla="*/ 21 w 25"/>
                <a:gd name="T9" fmla="*/ 19 h 25"/>
                <a:gd name="T10" fmla="*/ 0 w 25"/>
                <a:gd name="T11" fmla="*/ 0 h 25"/>
                <a:gd name="T12" fmla="*/ 19 w 25"/>
                <a:gd name="T13" fmla="*/ 22 h 25"/>
                <a:gd name="T14" fmla="*/ 19 w 25"/>
                <a:gd name="T15" fmla="*/ 22 h 2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 h="25">
                  <a:moveTo>
                    <a:pt x="19" y="22"/>
                  </a:moveTo>
                  <a:cubicBezTo>
                    <a:pt x="19" y="24"/>
                    <a:pt x="20" y="25"/>
                    <a:pt x="22" y="25"/>
                  </a:cubicBezTo>
                  <a:cubicBezTo>
                    <a:pt x="24" y="25"/>
                    <a:pt x="25" y="24"/>
                    <a:pt x="25" y="22"/>
                  </a:cubicBezTo>
                  <a:cubicBezTo>
                    <a:pt x="25" y="21"/>
                    <a:pt x="24" y="19"/>
                    <a:pt x="22" y="19"/>
                  </a:cubicBezTo>
                  <a:cubicBezTo>
                    <a:pt x="22" y="19"/>
                    <a:pt x="22" y="19"/>
                    <a:pt x="21" y="19"/>
                  </a:cubicBezTo>
                  <a:cubicBezTo>
                    <a:pt x="0" y="0"/>
                    <a:pt x="0" y="0"/>
                    <a:pt x="0" y="0"/>
                  </a:cubicBezTo>
                  <a:cubicBezTo>
                    <a:pt x="19" y="22"/>
                    <a:pt x="19" y="22"/>
                    <a:pt x="19" y="22"/>
                  </a:cubicBezTo>
                  <a:cubicBezTo>
                    <a:pt x="19" y="22"/>
                    <a:pt x="19" y="22"/>
                    <a:pt x="19" y="2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3" name="Freeform 155"/>
            <p:cNvSpPr>
              <a:spLocks/>
            </p:cNvSpPr>
            <p:nvPr/>
          </p:nvSpPr>
          <p:spPr bwMode="auto">
            <a:xfrm>
              <a:off x="6921060" y="3987447"/>
              <a:ext cx="22463" cy="19966"/>
            </a:xfrm>
            <a:custGeom>
              <a:avLst/>
              <a:gdLst>
                <a:gd name="T0" fmla="*/ 0 w 9"/>
                <a:gd name="T1" fmla="*/ 6 h 8"/>
                <a:gd name="T2" fmla="*/ 3 w 9"/>
                <a:gd name="T3" fmla="*/ 8 h 8"/>
                <a:gd name="T4" fmla="*/ 9 w 9"/>
                <a:gd name="T5" fmla="*/ 1 h 8"/>
                <a:gd name="T6" fmla="*/ 7 w 9"/>
                <a:gd name="T7" fmla="*/ 0 h 8"/>
                <a:gd name="T8" fmla="*/ 0 w 9"/>
                <a:gd name="T9" fmla="*/ 6 h 8"/>
              </a:gdLst>
              <a:ahLst/>
              <a:cxnLst>
                <a:cxn ang="0">
                  <a:pos x="T0" y="T1"/>
                </a:cxn>
                <a:cxn ang="0">
                  <a:pos x="T2" y="T3"/>
                </a:cxn>
                <a:cxn ang="0">
                  <a:pos x="T4" y="T5"/>
                </a:cxn>
                <a:cxn ang="0">
                  <a:pos x="T6" y="T7"/>
                </a:cxn>
                <a:cxn ang="0">
                  <a:pos x="T8" y="T9"/>
                </a:cxn>
              </a:cxnLst>
              <a:rect l="0" t="0" r="r" b="b"/>
              <a:pathLst>
                <a:path w="9" h="8">
                  <a:moveTo>
                    <a:pt x="0" y="6"/>
                  </a:moveTo>
                  <a:lnTo>
                    <a:pt x="3" y="8"/>
                  </a:lnTo>
                  <a:lnTo>
                    <a:pt x="9" y="1"/>
                  </a:lnTo>
                  <a:lnTo>
                    <a:pt x="7" y="0"/>
                  </a:lnTo>
                  <a:lnTo>
                    <a:pt x="0"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4" name="Freeform 156"/>
            <p:cNvSpPr>
              <a:spLocks/>
            </p:cNvSpPr>
            <p:nvPr/>
          </p:nvSpPr>
          <p:spPr bwMode="auto">
            <a:xfrm>
              <a:off x="6901094" y="3942523"/>
              <a:ext cx="27454" cy="14975"/>
            </a:xfrm>
            <a:custGeom>
              <a:avLst/>
              <a:gdLst>
                <a:gd name="T0" fmla="*/ 9 w 11"/>
                <a:gd name="T1" fmla="*/ 0 h 6"/>
                <a:gd name="T2" fmla="*/ 0 w 11"/>
                <a:gd name="T3" fmla="*/ 3 h 6"/>
                <a:gd name="T4" fmla="*/ 1 w 11"/>
                <a:gd name="T5" fmla="*/ 6 h 6"/>
                <a:gd name="T6" fmla="*/ 11 w 11"/>
                <a:gd name="T7" fmla="*/ 3 h 6"/>
                <a:gd name="T8" fmla="*/ 9 w 11"/>
                <a:gd name="T9" fmla="*/ 0 h 6"/>
              </a:gdLst>
              <a:ahLst/>
              <a:cxnLst>
                <a:cxn ang="0">
                  <a:pos x="T0" y="T1"/>
                </a:cxn>
                <a:cxn ang="0">
                  <a:pos x="T2" y="T3"/>
                </a:cxn>
                <a:cxn ang="0">
                  <a:pos x="T4" y="T5"/>
                </a:cxn>
                <a:cxn ang="0">
                  <a:pos x="T6" y="T7"/>
                </a:cxn>
                <a:cxn ang="0">
                  <a:pos x="T8" y="T9"/>
                </a:cxn>
              </a:cxnLst>
              <a:rect l="0" t="0" r="r" b="b"/>
              <a:pathLst>
                <a:path w="11" h="6">
                  <a:moveTo>
                    <a:pt x="9" y="0"/>
                  </a:moveTo>
                  <a:lnTo>
                    <a:pt x="0" y="3"/>
                  </a:lnTo>
                  <a:lnTo>
                    <a:pt x="1" y="6"/>
                  </a:lnTo>
                  <a:lnTo>
                    <a:pt x="11" y="3"/>
                  </a:lnTo>
                  <a:lnTo>
                    <a:pt x="9"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5" name="Freeform 157"/>
            <p:cNvSpPr>
              <a:spLocks/>
            </p:cNvSpPr>
            <p:nvPr/>
          </p:nvSpPr>
          <p:spPr bwMode="auto">
            <a:xfrm>
              <a:off x="6933538" y="3790281"/>
              <a:ext cx="19966" cy="22463"/>
            </a:xfrm>
            <a:custGeom>
              <a:avLst/>
              <a:gdLst>
                <a:gd name="T0" fmla="*/ 0 w 8"/>
                <a:gd name="T1" fmla="*/ 3 h 9"/>
                <a:gd name="T2" fmla="*/ 7 w 8"/>
                <a:gd name="T3" fmla="*/ 9 h 9"/>
                <a:gd name="T4" fmla="*/ 8 w 8"/>
                <a:gd name="T5" fmla="*/ 7 h 9"/>
                <a:gd name="T6" fmla="*/ 2 w 8"/>
                <a:gd name="T7" fmla="*/ 0 h 9"/>
                <a:gd name="T8" fmla="*/ 0 w 8"/>
                <a:gd name="T9" fmla="*/ 3 h 9"/>
              </a:gdLst>
              <a:ahLst/>
              <a:cxnLst>
                <a:cxn ang="0">
                  <a:pos x="T0" y="T1"/>
                </a:cxn>
                <a:cxn ang="0">
                  <a:pos x="T2" y="T3"/>
                </a:cxn>
                <a:cxn ang="0">
                  <a:pos x="T4" y="T5"/>
                </a:cxn>
                <a:cxn ang="0">
                  <a:pos x="T6" y="T7"/>
                </a:cxn>
                <a:cxn ang="0">
                  <a:pos x="T8" y="T9"/>
                </a:cxn>
              </a:cxnLst>
              <a:rect l="0" t="0" r="r" b="b"/>
              <a:pathLst>
                <a:path w="8" h="9">
                  <a:moveTo>
                    <a:pt x="0" y="3"/>
                  </a:moveTo>
                  <a:lnTo>
                    <a:pt x="7" y="9"/>
                  </a:lnTo>
                  <a:lnTo>
                    <a:pt x="8" y="7"/>
                  </a:lnTo>
                  <a:lnTo>
                    <a:pt x="2" y="0"/>
                  </a:lnTo>
                  <a:lnTo>
                    <a:pt x="0"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6" name="Freeform 158"/>
            <p:cNvSpPr>
              <a:spLocks/>
            </p:cNvSpPr>
            <p:nvPr/>
          </p:nvSpPr>
          <p:spPr bwMode="auto">
            <a:xfrm>
              <a:off x="6903589" y="3840196"/>
              <a:ext cx="27454" cy="12480"/>
            </a:xfrm>
            <a:custGeom>
              <a:avLst/>
              <a:gdLst>
                <a:gd name="T0" fmla="*/ 11 w 11"/>
                <a:gd name="T1" fmla="*/ 3 h 5"/>
                <a:gd name="T2" fmla="*/ 2 w 11"/>
                <a:gd name="T3" fmla="*/ 0 h 5"/>
                <a:gd name="T4" fmla="*/ 0 w 11"/>
                <a:gd name="T5" fmla="*/ 3 h 5"/>
                <a:gd name="T6" fmla="*/ 10 w 11"/>
                <a:gd name="T7" fmla="*/ 5 h 5"/>
                <a:gd name="T8" fmla="*/ 11 w 11"/>
                <a:gd name="T9" fmla="*/ 3 h 5"/>
              </a:gdLst>
              <a:ahLst/>
              <a:cxnLst>
                <a:cxn ang="0">
                  <a:pos x="T0" y="T1"/>
                </a:cxn>
                <a:cxn ang="0">
                  <a:pos x="T2" y="T3"/>
                </a:cxn>
                <a:cxn ang="0">
                  <a:pos x="T4" y="T5"/>
                </a:cxn>
                <a:cxn ang="0">
                  <a:pos x="T6" y="T7"/>
                </a:cxn>
                <a:cxn ang="0">
                  <a:pos x="T8" y="T9"/>
                </a:cxn>
              </a:cxnLst>
              <a:rect l="0" t="0" r="r" b="b"/>
              <a:pathLst>
                <a:path w="11" h="5">
                  <a:moveTo>
                    <a:pt x="11" y="3"/>
                  </a:moveTo>
                  <a:lnTo>
                    <a:pt x="2" y="0"/>
                  </a:lnTo>
                  <a:lnTo>
                    <a:pt x="0" y="3"/>
                  </a:lnTo>
                  <a:lnTo>
                    <a:pt x="10" y="5"/>
                  </a:lnTo>
                  <a:lnTo>
                    <a:pt x="11"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7" name="Rectangle 159"/>
            <p:cNvSpPr>
              <a:spLocks noChangeArrowheads="1"/>
            </p:cNvSpPr>
            <p:nvPr/>
          </p:nvSpPr>
          <p:spPr bwMode="auto">
            <a:xfrm>
              <a:off x="7040858" y="3750348"/>
              <a:ext cx="7488" cy="224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8" name="Freeform 160"/>
            <p:cNvSpPr>
              <a:spLocks/>
            </p:cNvSpPr>
            <p:nvPr/>
          </p:nvSpPr>
          <p:spPr bwMode="auto">
            <a:xfrm>
              <a:off x="6973471" y="3760331"/>
              <a:ext cx="17471" cy="22463"/>
            </a:xfrm>
            <a:custGeom>
              <a:avLst/>
              <a:gdLst>
                <a:gd name="T0" fmla="*/ 7 w 7"/>
                <a:gd name="T1" fmla="*/ 8 h 9"/>
                <a:gd name="T2" fmla="*/ 3 w 7"/>
                <a:gd name="T3" fmla="*/ 0 h 9"/>
                <a:gd name="T4" fmla="*/ 0 w 7"/>
                <a:gd name="T5" fmla="*/ 2 h 9"/>
                <a:gd name="T6" fmla="*/ 4 w 7"/>
                <a:gd name="T7" fmla="*/ 9 h 9"/>
                <a:gd name="T8" fmla="*/ 7 w 7"/>
                <a:gd name="T9" fmla="*/ 8 h 9"/>
              </a:gdLst>
              <a:ahLst/>
              <a:cxnLst>
                <a:cxn ang="0">
                  <a:pos x="T0" y="T1"/>
                </a:cxn>
                <a:cxn ang="0">
                  <a:pos x="T2" y="T3"/>
                </a:cxn>
                <a:cxn ang="0">
                  <a:pos x="T4" y="T5"/>
                </a:cxn>
                <a:cxn ang="0">
                  <a:pos x="T6" y="T7"/>
                </a:cxn>
                <a:cxn ang="0">
                  <a:pos x="T8" y="T9"/>
                </a:cxn>
              </a:cxnLst>
              <a:rect l="0" t="0" r="r" b="b"/>
              <a:pathLst>
                <a:path w="7" h="9">
                  <a:moveTo>
                    <a:pt x="7" y="8"/>
                  </a:moveTo>
                  <a:lnTo>
                    <a:pt x="3" y="0"/>
                  </a:lnTo>
                  <a:lnTo>
                    <a:pt x="0" y="2"/>
                  </a:lnTo>
                  <a:lnTo>
                    <a:pt x="4" y="9"/>
                  </a:lnTo>
                  <a:lnTo>
                    <a:pt x="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9" name="Freeform 161"/>
            <p:cNvSpPr>
              <a:spLocks/>
            </p:cNvSpPr>
            <p:nvPr/>
          </p:nvSpPr>
          <p:spPr bwMode="auto">
            <a:xfrm>
              <a:off x="7088277" y="3760331"/>
              <a:ext cx="12480" cy="27454"/>
            </a:xfrm>
            <a:custGeom>
              <a:avLst/>
              <a:gdLst>
                <a:gd name="T0" fmla="*/ 0 w 5"/>
                <a:gd name="T1" fmla="*/ 9 h 11"/>
                <a:gd name="T2" fmla="*/ 2 w 5"/>
                <a:gd name="T3" fmla="*/ 11 h 11"/>
                <a:gd name="T4" fmla="*/ 5 w 5"/>
                <a:gd name="T5" fmla="*/ 2 h 11"/>
                <a:gd name="T6" fmla="*/ 2 w 5"/>
                <a:gd name="T7" fmla="*/ 0 h 11"/>
                <a:gd name="T8" fmla="*/ 0 w 5"/>
                <a:gd name="T9" fmla="*/ 9 h 11"/>
              </a:gdLst>
              <a:ahLst/>
              <a:cxnLst>
                <a:cxn ang="0">
                  <a:pos x="T0" y="T1"/>
                </a:cxn>
                <a:cxn ang="0">
                  <a:pos x="T2" y="T3"/>
                </a:cxn>
                <a:cxn ang="0">
                  <a:pos x="T4" y="T5"/>
                </a:cxn>
                <a:cxn ang="0">
                  <a:pos x="T6" y="T7"/>
                </a:cxn>
                <a:cxn ang="0">
                  <a:pos x="T8" y="T9"/>
                </a:cxn>
              </a:cxnLst>
              <a:rect l="0" t="0" r="r" b="b"/>
              <a:pathLst>
                <a:path w="5" h="11">
                  <a:moveTo>
                    <a:pt x="0" y="9"/>
                  </a:moveTo>
                  <a:lnTo>
                    <a:pt x="2" y="11"/>
                  </a:lnTo>
                  <a:lnTo>
                    <a:pt x="5" y="2"/>
                  </a:lnTo>
                  <a:lnTo>
                    <a:pt x="2" y="0"/>
                  </a:lnTo>
                  <a:lnTo>
                    <a:pt x="0" y="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0" name="Freeform 162"/>
            <p:cNvSpPr>
              <a:spLocks/>
            </p:cNvSpPr>
            <p:nvPr/>
          </p:nvSpPr>
          <p:spPr bwMode="auto">
            <a:xfrm>
              <a:off x="7130706" y="3987447"/>
              <a:ext cx="22463" cy="19966"/>
            </a:xfrm>
            <a:custGeom>
              <a:avLst/>
              <a:gdLst>
                <a:gd name="T0" fmla="*/ 0 w 9"/>
                <a:gd name="T1" fmla="*/ 1 h 8"/>
                <a:gd name="T2" fmla="*/ 8 w 9"/>
                <a:gd name="T3" fmla="*/ 8 h 8"/>
                <a:gd name="T4" fmla="*/ 9 w 9"/>
                <a:gd name="T5" fmla="*/ 6 h 8"/>
                <a:gd name="T6" fmla="*/ 3 w 9"/>
                <a:gd name="T7" fmla="*/ 0 h 8"/>
                <a:gd name="T8" fmla="*/ 0 w 9"/>
                <a:gd name="T9" fmla="*/ 1 h 8"/>
              </a:gdLst>
              <a:ahLst/>
              <a:cxnLst>
                <a:cxn ang="0">
                  <a:pos x="T0" y="T1"/>
                </a:cxn>
                <a:cxn ang="0">
                  <a:pos x="T2" y="T3"/>
                </a:cxn>
                <a:cxn ang="0">
                  <a:pos x="T4" y="T5"/>
                </a:cxn>
                <a:cxn ang="0">
                  <a:pos x="T6" y="T7"/>
                </a:cxn>
                <a:cxn ang="0">
                  <a:pos x="T8" y="T9"/>
                </a:cxn>
              </a:cxnLst>
              <a:rect l="0" t="0" r="r" b="b"/>
              <a:pathLst>
                <a:path w="9" h="8">
                  <a:moveTo>
                    <a:pt x="0" y="1"/>
                  </a:moveTo>
                  <a:lnTo>
                    <a:pt x="8" y="8"/>
                  </a:lnTo>
                  <a:lnTo>
                    <a:pt x="9" y="6"/>
                  </a:lnTo>
                  <a:lnTo>
                    <a:pt x="3" y="0"/>
                  </a:lnTo>
                  <a:lnTo>
                    <a:pt x="0" y="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1" name="Freeform 163"/>
            <p:cNvSpPr>
              <a:spLocks/>
            </p:cNvSpPr>
            <p:nvPr/>
          </p:nvSpPr>
          <p:spPr bwMode="auto">
            <a:xfrm>
              <a:off x="7158159" y="3942523"/>
              <a:ext cx="24958" cy="14975"/>
            </a:xfrm>
            <a:custGeom>
              <a:avLst/>
              <a:gdLst>
                <a:gd name="T0" fmla="*/ 0 w 10"/>
                <a:gd name="T1" fmla="*/ 3 h 6"/>
                <a:gd name="T2" fmla="*/ 9 w 10"/>
                <a:gd name="T3" fmla="*/ 6 h 6"/>
                <a:gd name="T4" fmla="*/ 10 w 10"/>
                <a:gd name="T5" fmla="*/ 3 h 6"/>
                <a:gd name="T6" fmla="*/ 1 w 10"/>
                <a:gd name="T7" fmla="*/ 0 h 6"/>
                <a:gd name="T8" fmla="*/ 0 w 10"/>
                <a:gd name="T9" fmla="*/ 3 h 6"/>
              </a:gdLst>
              <a:ahLst/>
              <a:cxnLst>
                <a:cxn ang="0">
                  <a:pos x="T0" y="T1"/>
                </a:cxn>
                <a:cxn ang="0">
                  <a:pos x="T2" y="T3"/>
                </a:cxn>
                <a:cxn ang="0">
                  <a:pos x="T4" y="T5"/>
                </a:cxn>
                <a:cxn ang="0">
                  <a:pos x="T6" y="T7"/>
                </a:cxn>
                <a:cxn ang="0">
                  <a:pos x="T8" y="T9"/>
                </a:cxn>
              </a:cxnLst>
              <a:rect l="0" t="0" r="r" b="b"/>
              <a:pathLst>
                <a:path w="10" h="6">
                  <a:moveTo>
                    <a:pt x="0" y="3"/>
                  </a:moveTo>
                  <a:lnTo>
                    <a:pt x="9" y="6"/>
                  </a:lnTo>
                  <a:lnTo>
                    <a:pt x="10" y="3"/>
                  </a:lnTo>
                  <a:lnTo>
                    <a:pt x="1" y="0"/>
                  </a:lnTo>
                  <a:lnTo>
                    <a:pt x="0"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2" name="Freeform 164"/>
            <p:cNvSpPr>
              <a:spLocks/>
            </p:cNvSpPr>
            <p:nvPr/>
          </p:nvSpPr>
          <p:spPr bwMode="auto">
            <a:xfrm>
              <a:off x="7128209" y="3790281"/>
              <a:ext cx="22463" cy="22463"/>
            </a:xfrm>
            <a:custGeom>
              <a:avLst/>
              <a:gdLst>
                <a:gd name="T0" fmla="*/ 9 w 9"/>
                <a:gd name="T1" fmla="*/ 3 h 9"/>
                <a:gd name="T2" fmla="*/ 8 w 9"/>
                <a:gd name="T3" fmla="*/ 0 h 9"/>
                <a:gd name="T4" fmla="*/ 0 w 9"/>
                <a:gd name="T5" fmla="*/ 7 h 9"/>
                <a:gd name="T6" fmla="*/ 2 w 9"/>
                <a:gd name="T7" fmla="*/ 9 h 9"/>
                <a:gd name="T8" fmla="*/ 9 w 9"/>
                <a:gd name="T9" fmla="*/ 3 h 9"/>
              </a:gdLst>
              <a:ahLst/>
              <a:cxnLst>
                <a:cxn ang="0">
                  <a:pos x="T0" y="T1"/>
                </a:cxn>
                <a:cxn ang="0">
                  <a:pos x="T2" y="T3"/>
                </a:cxn>
                <a:cxn ang="0">
                  <a:pos x="T4" y="T5"/>
                </a:cxn>
                <a:cxn ang="0">
                  <a:pos x="T6" y="T7"/>
                </a:cxn>
                <a:cxn ang="0">
                  <a:pos x="T8" y="T9"/>
                </a:cxn>
              </a:cxnLst>
              <a:rect l="0" t="0" r="r" b="b"/>
              <a:pathLst>
                <a:path w="9" h="9">
                  <a:moveTo>
                    <a:pt x="9" y="3"/>
                  </a:moveTo>
                  <a:lnTo>
                    <a:pt x="8" y="0"/>
                  </a:lnTo>
                  <a:lnTo>
                    <a:pt x="0" y="7"/>
                  </a:lnTo>
                  <a:lnTo>
                    <a:pt x="2" y="9"/>
                  </a:lnTo>
                  <a:lnTo>
                    <a:pt x="9"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3" name="Freeform 165"/>
            <p:cNvSpPr>
              <a:spLocks/>
            </p:cNvSpPr>
            <p:nvPr/>
          </p:nvSpPr>
          <p:spPr bwMode="auto">
            <a:xfrm>
              <a:off x="7153167" y="3840196"/>
              <a:ext cx="27454" cy="12480"/>
            </a:xfrm>
            <a:custGeom>
              <a:avLst/>
              <a:gdLst>
                <a:gd name="T0" fmla="*/ 10 w 11"/>
                <a:gd name="T1" fmla="*/ 0 h 5"/>
                <a:gd name="T2" fmla="*/ 0 w 11"/>
                <a:gd name="T3" fmla="*/ 3 h 5"/>
                <a:gd name="T4" fmla="*/ 2 w 11"/>
                <a:gd name="T5" fmla="*/ 5 h 5"/>
                <a:gd name="T6" fmla="*/ 11 w 11"/>
                <a:gd name="T7" fmla="*/ 3 h 5"/>
                <a:gd name="T8" fmla="*/ 10 w 11"/>
                <a:gd name="T9" fmla="*/ 0 h 5"/>
              </a:gdLst>
              <a:ahLst/>
              <a:cxnLst>
                <a:cxn ang="0">
                  <a:pos x="T0" y="T1"/>
                </a:cxn>
                <a:cxn ang="0">
                  <a:pos x="T2" y="T3"/>
                </a:cxn>
                <a:cxn ang="0">
                  <a:pos x="T4" y="T5"/>
                </a:cxn>
                <a:cxn ang="0">
                  <a:pos x="T6" y="T7"/>
                </a:cxn>
                <a:cxn ang="0">
                  <a:pos x="T8" y="T9"/>
                </a:cxn>
              </a:cxnLst>
              <a:rect l="0" t="0" r="r" b="b"/>
              <a:pathLst>
                <a:path w="11" h="5">
                  <a:moveTo>
                    <a:pt x="10" y="0"/>
                  </a:moveTo>
                  <a:lnTo>
                    <a:pt x="0" y="3"/>
                  </a:lnTo>
                  <a:lnTo>
                    <a:pt x="2" y="5"/>
                  </a:lnTo>
                  <a:lnTo>
                    <a:pt x="11" y="3"/>
                  </a:lnTo>
                  <a:lnTo>
                    <a:pt x="1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4" name="Rectangle 166"/>
            <p:cNvSpPr>
              <a:spLocks noChangeArrowheads="1"/>
            </p:cNvSpPr>
            <p:nvPr/>
          </p:nvSpPr>
          <p:spPr bwMode="auto">
            <a:xfrm>
              <a:off x="6893606" y="3890112"/>
              <a:ext cx="24958" cy="74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5" name="Rectangle 167"/>
            <p:cNvSpPr>
              <a:spLocks noChangeArrowheads="1"/>
            </p:cNvSpPr>
            <p:nvPr/>
          </p:nvSpPr>
          <p:spPr bwMode="auto">
            <a:xfrm>
              <a:off x="7170638" y="3892607"/>
              <a:ext cx="27454" cy="74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56" name="Text Box 10"/>
          <p:cNvSpPr txBox="1">
            <a:spLocks noChangeArrowheads="1"/>
          </p:cNvSpPr>
          <p:nvPr/>
        </p:nvSpPr>
        <p:spPr bwMode="auto">
          <a:xfrm>
            <a:off x="2186935" y="2964851"/>
            <a:ext cx="1063836" cy="292388"/>
          </a:xfrm>
          <a:prstGeom prst="rect">
            <a:avLst/>
          </a:prstGeom>
          <a:noFill/>
          <a:ln w="9525">
            <a:noFill/>
            <a:miter lim="800000"/>
            <a:headEnd/>
            <a:tailEnd/>
          </a:ln>
        </p:spPr>
        <p:txBody>
          <a:bodyPr wrap="square" lIns="45720" tIns="22860" rIns="45720" bIns="22860">
            <a:spAutoFit/>
          </a:bodyPr>
          <a:lstStyle/>
          <a:p>
            <a:pPr defTabSz="1088232"/>
            <a:r>
              <a:rPr lang="zh-CN" altLang="en-US" sz="1600" b="1" dirty="0" smtClean="0">
                <a:solidFill>
                  <a:schemeClr val="bg1"/>
                </a:solidFill>
                <a:latin typeface="微软雅黑" panose="020B0503020204020204" pitchFamily="34" charset="-122"/>
                <a:ea typeface="微软雅黑" panose="020B0503020204020204" pitchFamily="34" charset="-122"/>
                <a:cs typeface="Open Sans" pitchFamily="34" charset="0"/>
              </a:rPr>
              <a:t>输入标题</a:t>
            </a:r>
            <a:endParaRPr lang="en-US" altLang="zh-CN" sz="1600" b="1" dirty="0" smtClean="0">
              <a:solidFill>
                <a:schemeClr val="bg1"/>
              </a:solidFill>
              <a:latin typeface="微软雅黑" panose="020B0503020204020204" pitchFamily="34" charset="-122"/>
              <a:ea typeface="微软雅黑" panose="020B0503020204020204" pitchFamily="34" charset="-122"/>
              <a:cs typeface="Open Sans" pitchFamily="34" charset="0"/>
            </a:endParaRPr>
          </a:p>
        </p:txBody>
      </p:sp>
      <p:sp>
        <p:nvSpPr>
          <p:cNvPr id="57" name="Text Box 10"/>
          <p:cNvSpPr txBox="1">
            <a:spLocks noChangeArrowheads="1"/>
          </p:cNvSpPr>
          <p:nvPr/>
        </p:nvSpPr>
        <p:spPr bwMode="auto">
          <a:xfrm>
            <a:off x="1840514" y="1998379"/>
            <a:ext cx="1091138" cy="292388"/>
          </a:xfrm>
          <a:prstGeom prst="rect">
            <a:avLst/>
          </a:prstGeom>
          <a:noFill/>
          <a:ln w="9525">
            <a:noFill/>
            <a:miter lim="800000"/>
            <a:headEnd/>
            <a:tailEnd/>
          </a:ln>
        </p:spPr>
        <p:txBody>
          <a:bodyPr wrap="square" lIns="45720" tIns="22860" rIns="45720" bIns="22860">
            <a:spAutoFit/>
          </a:bodyPr>
          <a:lstStyle/>
          <a:p>
            <a:pPr algn="r" defTabSz="1088232"/>
            <a:r>
              <a:rPr lang="zh-CN" altLang="en-US" sz="1600" b="1" dirty="0" smtClean="0">
                <a:solidFill>
                  <a:schemeClr val="bg1"/>
                </a:solidFill>
                <a:latin typeface="微软雅黑" panose="020B0503020204020204" pitchFamily="34" charset="-122"/>
                <a:ea typeface="微软雅黑" panose="020B0503020204020204" pitchFamily="34" charset="-122"/>
                <a:cs typeface="Open Sans" pitchFamily="34" charset="0"/>
              </a:rPr>
              <a:t>输入标题</a:t>
            </a:r>
            <a:endParaRPr lang="en-US" altLang="zh-CN" sz="1600" b="1" dirty="0" smtClean="0">
              <a:solidFill>
                <a:schemeClr val="bg1"/>
              </a:solidFill>
              <a:latin typeface="微软雅黑" panose="020B0503020204020204" pitchFamily="34" charset="-122"/>
              <a:ea typeface="微软雅黑" panose="020B0503020204020204" pitchFamily="34" charset="-122"/>
              <a:cs typeface="Open Sans" pitchFamily="34" charset="0"/>
            </a:endParaRPr>
          </a:p>
        </p:txBody>
      </p:sp>
      <p:sp>
        <p:nvSpPr>
          <p:cNvPr id="58" name="Text Box 10"/>
          <p:cNvSpPr txBox="1">
            <a:spLocks noChangeArrowheads="1"/>
          </p:cNvSpPr>
          <p:nvPr/>
        </p:nvSpPr>
        <p:spPr bwMode="auto">
          <a:xfrm>
            <a:off x="1673766" y="3949931"/>
            <a:ext cx="935028" cy="292388"/>
          </a:xfrm>
          <a:prstGeom prst="rect">
            <a:avLst/>
          </a:prstGeom>
          <a:noFill/>
          <a:ln w="9525">
            <a:noFill/>
            <a:miter lim="800000"/>
            <a:headEnd/>
            <a:tailEnd/>
          </a:ln>
        </p:spPr>
        <p:txBody>
          <a:bodyPr wrap="square" lIns="45720" tIns="22860" rIns="45720" bIns="22860">
            <a:spAutoFit/>
          </a:bodyPr>
          <a:lstStyle/>
          <a:p>
            <a:pPr algn="r" defTabSz="1088232"/>
            <a:r>
              <a:rPr lang="zh-CN" altLang="en-US" sz="1600" b="1" dirty="0" smtClean="0">
                <a:solidFill>
                  <a:schemeClr val="bg1"/>
                </a:solidFill>
                <a:latin typeface="微软雅黑" panose="020B0503020204020204" pitchFamily="34" charset="-122"/>
                <a:ea typeface="微软雅黑" panose="020B0503020204020204" pitchFamily="34" charset="-122"/>
                <a:cs typeface="Open Sans" pitchFamily="34" charset="0"/>
              </a:rPr>
              <a:t>输入标题</a:t>
            </a:r>
            <a:endParaRPr lang="en-US" altLang="zh-CN" sz="1600" b="1" dirty="0" smtClean="0">
              <a:solidFill>
                <a:schemeClr val="bg1"/>
              </a:solidFill>
              <a:latin typeface="微软雅黑" panose="020B0503020204020204" pitchFamily="34" charset="-122"/>
              <a:ea typeface="微软雅黑" panose="020B0503020204020204" pitchFamily="34" charset="-122"/>
              <a:cs typeface="Open Sans" pitchFamily="34" charset="0"/>
            </a:endParaRPr>
          </a:p>
        </p:txBody>
      </p:sp>
      <p:sp>
        <p:nvSpPr>
          <p:cNvPr id="59" name="Text Box 10"/>
          <p:cNvSpPr txBox="1">
            <a:spLocks noChangeArrowheads="1"/>
          </p:cNvSpPr>
          <p:nvPr/>
        </p:nvSpPr>
        <p:spPr bwMode="auto">
          <a:xfrm>
            <a:off x="2796138" y="4800654"/>
            <a:ext cx="935028" cy="261610"/>
          </a:xfrm>
          <a:prstGeom prst="rect">
            <a:avLst/>
          </a:prstGeom>
          <a:noFill/>
          <a:ln w="9525">
            <a:noFill/>
            <a:miter lim="800000"/>
            <a:headEnd/>
            <a:tailEnd/>
          </a:ln>
        </p:spPr>
        <p:txBody>
          <a:bodyPr wrap="square" lIns="45720" tIns="22860" rIns="45720" bIns="22860">
            <a:spAutoFit/>
          </a:bodyPr>
          <a:lstStyle/>
          <a:p>
            <a:pPr defTabSz="1088232"/>
            <a:r>
              <a:rPr lang="zh-CN" altLang="en-US" sz="1400" b="1" dirty="0" smtClean="0">
                <a:solidFill>
                  <a:schemeClr val="bg1"/>
                </a:solidFill>
                <a:latin typeface="微软雅黑" panose="020B0503020204020204" pitchFamily="34" charset="-122"/>
                <a:ea typeface="微软雅黑" panose="020B0503020204020204" pitchFamily="34" charset="-122"/>
                <a:cs typeface="Open Sans" pitchFamily="34" charset="0"/>
              </a:rPr>
              <a:t>输入标题</a:t>
            </a:r>
            <a:endParaRPr lang="en-US" sz="1400" b="1" dirty="0" smtClean="0">
              <a:solidFill>
                <a:schemeClr val="bg1"/>
              </a:solidFill>
              <a:latin typeface="微软雅黑" panose="020B0503020204020204" pitchFamily="34" charset="-122"/>
              <a:ea typeface="微软雅黑" panose="020B0503020204020204" pitchFamily="34" charset="-122"/>
              <a:cs typeface="Open Sans" pitchFamily="34" charset="0"/>
            </a:endParaRPr>
          </a:p>
        </p:txBody>
      </p:sp>
      <p:sp>
        <p:nvSpPr>
          <p:cNvPr id="60" name="燕尾形 59"/>
          <p:cNvSpPr/>
          <p:nvPr/>
        </p:nvSpPr>
        <p:spPr>
          <a:xfrm rot="5400000">
            <a:off x="4477407" y="2060848"/>
            <a:ext cx="360040" cy="576064"/>
          </a:xfrm>
          <a:prstGeom prst="chevron">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cxnSp>
        <p:nvCxnSpPr>
          <p:cNvPr id="61" name="直接连接符 60"/>
          <p:cNvCxnSpPr/>
          <p:nvPr/>
        </p:nvCxnSpPr>
        <p:spPr>
          <a:xfrm>
            <a:off x="4657427" y="2636912"/>
            <a:ext cx="2971368" cy="0"/>
          </a:xfrm>
          <a:prstGeom prst="line">
            <a:avLst/>
          </a:prstGeom>
          <a:ln>
            <a:solidFill>
              <a:schemeClr val="bg1">
                <a:lumMod val="50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62" name="矩形 61"/>
          <p:cNvSpPr/>
          <p:nvPr/>
        </p:nvSpPr>
        <p:spPr>
          <a:xfrm>
            <a:off x="4994425" y="1603500"/>
            <a:ext cx="1107977" cy="369324"/>
          </a:xfrm>
          <a:prstGeom prst="rect">
            <a:avLst/>
          </a:prstGeom>
        </p:spPr>
        <p:txBody>
          <a:bodyPr wrap="none" lIns="91431" tIns="45716" rIns="91431" bIns="45716">
            <a:spAutoFit/>
          </a:bodyPr>
          <a:lstStyle/>
          <a:p>
            <a:r>
              <a:rPr lang="zh-CN" altLang="en-US" b="1" dirty="0">
                <a:solidFill>
                  <a:srgbClr val="2F5EB0"/>
                </a:solidFill>
                <a:latin typeface="微软雅黑" pitchFamily="34" charset="-122"/>
                <a:ea typeface="微软雅黑" pitchFamily="34" charset="-122"/>
              </a:rPr>
              <a:t>添加标题</a:t>
            </a:r>
            <a:endParaRPr lang="en-US" altLang="zh-CN" b="1" dirty="0">
              <a:solidFill>
                <a:srgbClr val="2F5EB0"/>
              </a:solidFill>
              <a:latin typeface="微软雅黑" pitchFamily="34" charset="-122"/>
              <a:ea typeface="微软雅黑" pitchFamily="34" charset="-122"/>
            </a:endParaRPr>
          </a:p>
        </p:txBody>
      </p:sp>
      <p:sp>
        <p:nvSpPr>
          <p:cNvPr id="63" name="矩形 47"/>
          <p:cNvSpPr>
            <a:spLocks noChangeArrowheads="1"/>
          </p:cNvSpPr>
          <p:nvPr/>
        </p:nvSpPr>
        <p:spPr bwMode="auto">
          <a:xfrm>
            <a:off x="4981463" y="1955514"/>
            <a:ext cx="2664296"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400" dirty="0">
                <a:solidFill>
                  <a:schemeClr val="tx1">
                    <a:lumMod val="50000"/>
                    <a:lumOff val="50000"/>
                  </a:schemeClr>
                </a:solidFill>
                <a:sym typeface="微软雅黑" pitchFamily="34" charset="-122"/>
              </a:rPr>
              <a:t>在此录入上述图表</a:t>
            </a:r>
            <a:r>
              <a:rPr lang="zh-CN" altLang="en-US" sz="1400" dirty="0" smtClean="0">
                <a:solidFill>
                  <a:schemeClr val="tx1">
                    <a:lumMod val="50000"/>
                    <a:lumOff val="50000"/>
                  </a:schemeClr>
                </a:solidFill>
                <a:sym typeface="微软雅黑" pitchFamily="34" charset="-122"/>
              </a:rPr>
              <a:t>的</a:t>
            </a:r>
            <a:r>
              <a:rPr lang="zh-CN" altLang="en-US" sz="1400" dirty="0">
                <a:solidFill>
                  <a:schemeClr val="tx1">
                    <a:lumMod val="50000"/>
                    <a:lumOff val="50000"/>
                  </a:schemeClr>
                </a:solidFill>
                <a:sym typeface="微软雅黑" pitchFamily="34" charset="-122"/>
              </a:rPr>
              <a:t>综合</a:t>
            </a:r>
            <a:r>
              <a:rPr lang="zh-CN" altLang="en-US" sz="1400" dirty="0" smtClean="0">
                <a:solidFill>
                  <a:schemeClr val="tx1">
                    <a:lumMod val="50000"/>
                    <a:lumOff val="50000"/>
                  </a:schemeClr>
                </a:solidFill>
                <a:sym typeface="微软雅黑" pitchFamily="34" charset="-122"/>
              </a:rPr>
              <a:t>描述</a:t>
            </a:r>
            <a:r>
              <a:rPr lang="zh-CN" altLang="en-US" sz="1400" dirty="0">
                <a:solidFill>
                  <a:schemeClr val="tx1">
                    <a:lumMod val="50000"/>
                    <a:lumOff val="50000"/>
                  </a:schemeClr>
                </a:solidFill>
                <a:sym typeface="微软雅黑" pitchFamily="34" charset="-122"/>
              </a:rPr>
              <a:t>说明，在此录入上述</a:t>
            </a:r>
            <a:r>
              <a:rPr lang="zh-CN" altLang="en-US" sz="1400" dirty="0" smtClean="0">
                <a:solidFill>
                  <a:schemeClr val="tx1">
                    <a:lumMod val="50000"/>
                    <a:lumOff val="50000"/>
                  </a:schemeClr>
                </a:solidFill>
                <a:sym typeface="微软雅黑" pitchFamily="34" charset="-122"/>
              </a:rPr>
              <a:t>图表。</a:t>
            </a:r>
            <a:endParaRPr lang="zh-CN" altLang="en-US" sz="1400" dirty="0">
              <a:solidFill>
                <a:schemeClr val="tx1">
                  <a:lumMod val="50000"/>
                  <a:lumOff val="50000"/>
                </a:schemeClr>
              </a:solidFill>
              <a:sym typeface="微软雅黑" pitchFamily="34" charset="-122"/>
            </a:endParaRPr>
          </a:p>
        </p:txBody>
      </p:sp>
      <p:sp>
        <p:nvSpPr>
          <p:cNvPr id="64" name="燕尾形 63"/>
          <p:cNvSpPr/>
          <p:nvPr/>
        </p:nvSpPr>
        <p:spPr>
          <a:xfrm rot="5400000">
            <a:off x="4477407" y="3429000"/>
            <a:ext cx="360040" cy="576064"/>
          </a:xfrm>
          <a:prstGeom prst="chevron">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cxnSp>
        <p:nvCxnSpPr>
          <p:cNvPr id="65" name="直接连接符 64"/>
          <p:cNvCxnSpPr/>
          <p:nvPr/>
        </p:nvCxnSpPr>
        <p:spPr>
          <a:xfrm>
            <a:off x="4657427" y="4005064"/>
            <a:ext cx="2971368" cy="0"/>
          </a:xfrm>
          <a:prstGeom prst="line">
            <a:avLst/>
          </a:prstGeom>
          <a:ln>
            <a:solidFill>
              <a:schemeClr val="bg1">
                <a:lumMod val="50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66" name="矩形 65"/>
          <p:cNvSpPr/>
          <p:nvPr/>
        </p:nvSpPr>
        <p:spPr>
          <a:xfrm>
            <a:off x="4994425" y="2971652"/>
            <a:ext cx="1107977" cy="369324"/>
          </a:xfrm>
          <a:prstGeom prst="rect">
            <a:avLst/>
          </a:prstGeom>
        </p:spPr>
        <p:txBody>
          <a:bodyPr wrap="none" lIns="91431" tIns="45716" rIns="91431" bIns="45716">
            <a:spAutoFit/>
          </a:bodyPr>
          <a:lstStyle/>
          <a:p>
            <a:r>
              <a:rPr lang="zh-CN" altLang="en-US" b="1" dirty="0">
                <a:solidFill>
                  <a:srgbClr val="2F5EB0"/>
                </a:solidFill>
                <a:latin typeface="微软雅黑" pitchFamily="34" charset="-122"/>
                <a:ea typeface="微软雅黑" pitchFamily="34" charset="-122"/>
              </a:rPr>
              <a:t>添加标题</a:t>
            </a:r>
            <a:endParaRPr lang="en-US" altLang="zh-CN" b="1" dirty="0">
              <a:solidFill>
                <a:srgbClr val="2F5EB0"/>
              </a:solidFill>
              <a:latin typeface="微软雅黑" pitchFamily="34" charset="-122"/>
              <a:ea typeface="微软雅黑" pitchFamily="34" charset="-122"/>
            </a:endParaRPr>
          </a:p>
        </p:txBody>
      </p:sp>
      <p:sp>
        <p:nvSpPr>
          <p:cNvPr id="67" name="矩形 47"/>
          <p:cNvSpPr>
            <a:spLocks noChangeArrowheads="1"/>
          </p:cNvSpPr>
          <p:nvPr/>
        </p:nvSpPr>
        <p:spPr bwMode="auto">
          <a:xfrm>
            <a:off x="4981463" y="3323666"/>
            <a:ext cx="2664296"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400" dirty="0">
                <a:solidFill>
                  <a:schemeClr val="tx1">
                    <a:lumMod val="50000"/>
                    <a:lumOff val="50000"/>
                  </a:schemeClr>
                </a:solidFill>
                <a:sym typeface="微软雅黑" pitchFamily="34" charset="-122"/>
              </a:rPr>
              <a:t>在此录入上述图表</a:t>
            </a:r>
            <a:r>
              <a:rPr lang="zh-CN" altLang="en-US" sz="1400" dirty="0" smtClean="0">
                <a:solidFill>
                  <a:schemeClr val="tx1">
                    <a:lumMod val="50000"/>
                    <a:lumOff val="50000"/>
                  </a:schemeClr>
                </a:solidFill>
                <a:sym typeface="微软雅黑" pitchFamily="34" charset="-122"/>
              </a:rPr>
              <a:t>的</a:t>
            </a:r>
            <a:r>
              <a:rPr lang="zh-CN" altLang="en-US" sz="1400" dirty="0">
                <a:solidFill>
                  <a:schemeClr val="tx1">
                    <a:lumMod val="50000"/>
                    <a:lumOff val="50000"/>
                  </a:schemeClr>
                </a:solidFill>
                <a:sym typeface="微软雅黑" pitchFamily="34" charset="-122"/>
              </a:rPr>
              <a:t>综合</a:t>
            </a:r>
            <a:r>
              <a:rPr lang="zh-CN" altLang="en-US" sz="1400" dirty="0" smtClean="0">
                <a:solidFill>
                  <a:schemeClr val="tx1">
                    <a:lumMod val="50000"/>
                    <a:lumOff val="50000"/>
                  </a:schemeClr>
                </a:solidFill>
                <a:sym typeface="微软雅黑" pitchFamily="34" charset="-122"/>
              </a:rPr>
              <a:t>描述</a:t>
            </a:r>
            <a:r>
              <a:rPr lang="zh-CN" altLang="en-US" sz="1400" dirty="0">
                <a:solidFill>
                  <a:schemeClr val="tx1">
                    <a:lumMod val="50000"/>
                    <a:lumOff val="50000"/>
                  </a:schemeClr>
                </a:solidFill>
                <a:sym typeface="微软雅黑" pitchFamily="34" charset="-122"/>
              </a:rPr>
              <a:t>说明，在此录入上述</a:t>
            </a:r>
            <a:r>
              <a:rPr lang="zh-CN" altLang="en-US" sz="1400" dirty="0" smtClean="0">
                <a:solidFill>
                  <a:schemeClr val="tx1">
                    <a:lumMod val="50000"/>
                    <a:lumOff val="50000"/>
                  </a:schemeClr>
                </a:solidFill>
                <a:sym typeface="微软雅黑" pitchFamily="34" charset="-122"/>
              </a:rPr>
              <a:t>图表。</a:t>
            </a:r>
            <a:endParaRPr lang="zh-CN" altLang="en-US" sz="1400" dirty="0">
              <a:solidFill>
                <a:schemeClr val="tx1">
                  <a:lumMod val="50000"/>
                  <a:lumOff val="50000"/>
                </a:schemeClr>
              </a:solidFill>
              <a:sym typeface="微软雅黑" pitchFamily="34" charset="-122"/>
            </a:endParaRPr>
          </a:p>
        </p:txBody>
      </p:sp>
      <p:sp>
        <p:nvSpPr>
          <p:cNvPr id="68" name="燕尾形 67"/>
          <p:cNvSpPr/>
          <p:nvPr/>
        </p:nvSpPr>
        <p:spPr>
          <a:xfrm rot="5400000">
            <a:off x="7861783" y="2076864"/>
            <a:ext cx="360040" cy="576064"/>
          </a:xfrm>
          <a:prstGeom prst="chevron">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cxnSp>
        <p:nvCxnSpPr>
          <p:cNvPr id="69" name="直接连接符 68"/>
          <p:cNvCxnSpPr/>
          <p:nvPr/>
        </p:nvCxnSpPr>
        <p:spPr>
          <a:xfrm>
            <a:off x="8041803" y="2652928"/>
            <a:ext cx="2880320" cy="0"/>
          </a:xfrm>
          <a:prstGeom prst="line">
            <a:avLst/>
          </a:prstGeom>
          <a:ln>
            <a:solidFill>
              <a:schemeClr val="bg1">
                <a:lumMod val="50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70" name="矩形 69"/>
          <p:cNvSpPr/>
          <p:nvPr/>
        </p:nvSpPr>
        <p:spPr>
          <a:xfrm>
            <a:off x="8378801" y="1619516"/>
            <a:ext cx="1107977" cy="369324"/>
          </a:xfrm>
          <a:prstGeom prst="rect">
            <a:avLst/>
          </a:prstGeom>
        </p:spPr>
        <p:txBody>
          <a:bodyPr wrap="none" lIns="91431" tIns="45716" rIns="91431" bIns="45716">
            <a:spAutoFit/>
          </a:bodyPr>
          <a:lstStyle/>
          <a:p>
            <a:r>
              <a:rPr lang="zh-CN" altLang="en-US" b="1" dirty="0">
                <a:solidFill>
                  <a:srgbClr val="2F5EB0"/>
                </a:solidFill>
                <a:latin typeface="微软雅黑" pitchFamily="34" charset="-122"/>
                <a:ea typeface="微软雅黑" pitchFamily="34" charset="-122"/>
              </a:rPr>
              <a:t>添加标题</a:t>
            </a:r>
            <a:endParaRPr lang="en-US" altLang="zh-CN" b="1" dirty="0">
              <a:solidFill>
                <a:srgbClr val="2F5EB0"/>
              </a:solidFill>
              <a:latin typeface="微软雅黑" pitchFamily="34" charset="-122"/>
              <a:ea typeface="微软雅黑" pitchFamily="34" charset="-122"/>
            </a:endParaRPr>
          </a:p>
        </p:txBody>
      </p:sp>
      <p:sp>
        <p:nvSpPr>
          <p:cNvPr id="71" name="矩形 47"/>
          <p:cNvSpPr>
            <a:spLocks noChangeArrowheads="1"/>
          </p:cNvSpPr>
          <p:nvPr/>
        </p:nvSpPr>
        <p:spPr bwMode="auto">
          <a:xfrm>
            <a:off x="8365839" y="1971530"/>
            <a:ext cx="2664296"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400" dirty="0">
                <a:solidFill>
                  <a:schemeClr val="tx1">
                    <a:lumMod val="50000"/>
                    <a:lumOff val="50000"/>
                  </a:schemeClr>
                </a:solidFill>
                <a:sym typeface="微软雅黑" pitchFamily="34" charset="-122"/>
              </a:rPr>
              <a:t>在此录入上述图表</a:t>
            </a:r>
            <a:r>
              <a:rPr lang="zh-CN" altLang="en-US" sz="1400" dirty="0" smtClean="0">
                <a:solidFill>
                  <a:schemeClr val="tx1">
                    <a:lumMod val="50000"/>
                    <a:lumOff val="50000"/>
                  </a:schemeClr>
                </a:solidFill>
                <a:sym typeface="微软雅黑" pitchFamily="34" charset="-122"/>
              </a:rPr>
              <a:t>的</a:t>
            </a:r>
            <a:r>
              <a:rPr lang="zh-CN" altLang="en-US" sz="1400" dirty="0">
                <a:solidFill>
                  <a:schemeClr val="tx1">
                    <a:lumMod val="50000"/>
                    <a:lumOff val="50000"/>
                  </a:schemeClr>
                </a:solidFill>
                <a:sym typeface="微软雅黑" pitchFamily="34" charset="-122"/>
              </a:rPr>
              <a:t>综合</a:t>
            </a:r>
            <a:r>
              <a:rPr lang="zh-CN" altLang="en-US" sz="1400" dirty="0" smtClean="0">
                <a:solidFill>
                  <a:schemeClr val="tx1">
                    <a:lumMod val="50000"/>
                    <a:lumOff val="50000"/>
                  </a:schemeClr>
                </a:solidFill>
                <a:sym typeface="微软雅黑" pitchFamily="34" charset="-122"/>
              </a:rPr>
              <a:t>描述</a:t>
            </a:r>
            <a:r>
              <a:rPr lang="zh-CN" altLang="en-US" sz="1400" dirty="0">
                <a:solidFill>
                  <a:schemeClr val="tx1">
                    <a:lumMod val="50000"/>
                    <a:lumOff val="50000"/>
                  </a:schemeClr>
                </a:solidFill>
                <a:sym typeface="微软雅黑" pitchFamily="34" charset="-122"/>
              </a:rPr>
              <a:t>说明，在此录入上述</a:t>
            </a:r>
            <a:r>
              <a:rPr lang="zh-CN" altLang="en-US" sz="1400" dirty="0" smtClean="0">
                <a:solidFill>
                  <a:schemeClr val="tx1">
                    <a:lumMod val="50000"/>
                    <a:lumOff val="50000"/>
                  </a:schemeClr>
                </a:solidFill>
                <a:sym typeface="微软雅黑" pitchFamily="34" charset="-122"/>
              </a:rPr>
              <a:t>图表。</a:t>
            </a:r>
            <a:endParaRPr lang="zh-CN" altLang="en-US" sz="1400" dirty="0">
              <a:solidFill>
                <a:schemeClr val="tx1">
                  <a:lumMod val="50000"/>
                  <a:lumOff val="50000"/>
                </a:schemeClr>
              </a:solidFill>
              <a:sym typeface="微软雅黑" pitchFamily="34" charset="-122"/>
            </a:endParaRPr>
          </a:p>
        </p:txBody>
      </p:sp>
      <p:sp>
        <p:nvSpPr>
          <p:cNvPr id="72" name="燕尾形 71"/>
          <p:cNvSpPr/>
          <p:nvPr/>
        </p:nvSpPr>
        <p:spPr>
          <a:xfrm rot="5400000">
            <a:off x="7861783" y="3445016"/>
            <a:ext cx="360040" cy="576064"/>
          </a:xfrm>
          <a:prstGeom prst="chevron">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cxnSp>
        <p:nvCxnSpPr>
          <p:cNvPr id="73" name="直接连接符 72"/>
          <p:cNvCxnSpPr/>
          <p:nvPr/>
        </p:nvCxnSpPr>
        <p:spPr>
          <a:xfrm>
            <a:off x="8041803" y="4021080"/>
            <a:ext cx="2918283" cy="0"/>
          </a:xfrm>
          <a:prstGeom prst="line">
            <a:avLst/>
          </a:prstGeom>
          <a:ln>
            <a:solidFill>
              <a:schemeClr val="bg1">
                <a:lumMod val="50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74" name="矩形 73"/>
          <p:cNvSpPr/>
          <p:nvPr/>
        </p:nvSpPr>
        <p:spPr>
          <a:xfrm>
            <a:off x="8378801" y="2987668"/>
            <a:ext cx="1107977" cy="369324"/>
          </a:xfrm>
          <a:prstGeom prst="rect">
            <a:avLst/>
          </a:prstGeom>
        </p:spPr>
        <p:txBody>
          <a:bodyPr wrap="none" lIns="91431" tIns="45716" rIns="91431" bIns="45716">
            <a:spAutoFit/>
          </a:bodyPr>
          <a:lstStyle/>
          <a:p>
            <a:r>
              <a:rPr lang="zh-CN" altLang="en-US" b="1" dirty="0">
                <a:solidFill>
                  <a:srgbClr val="2F5EB0"/>
                </a:solidFill>
                <a:latin typeface="微软雅黑" pitchFamily="34" charset="-122"/>
                <a:ea typeface="微软雅黑" pitchFamily="34" charset="-122"/>
              </a:rPr>
              <a:t>添加标题</a:t>
            </a:r>
            <a:endParaRPr lang="en-US" altLang="zh-CN" b="1" dirty="0">
              <a:solidFill>
                <a:srgbClr val="2F5EB0"/>
              </a:solidFill>
              <a:latin typeface="微软雅黑" pitchFamily="34" charset="-122"/>
              <a:ea typeface="微软雅黑" pitchFamily="34" charset="-122"/>
            </a:endParaRPr>
          </a:p>
        </p:txBody>
      </p:sp>
      <p:sp>
        <p:nvSpPr>
          <p:cNvPr id="75" name="矩形 47"/>
          <p:cNvSpPr>
            <a:spLocks noChangeArrowheads="1"/>
          </p:cNvSpPr>
          <p:nvPr/>
        </p:nvSpPr>
        <p:spPr bwMode="auto">
          <a:xfrm>
            <a:off x="8365839" y="3339682"/>
            <a:ext cx="2664296"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400" dirty="0">
                <a:solidFill>
                  <a:schemeClr val="tx1">
                    <a:lumMod val="50000"/>
                    <a:lumOff val="50000"/>
                  </a:schemeClr>
                </a:solidFill>
                <a:sym typeface="微软雅黑" pitchFamily="34" charset="-122"/>
              </a:rPr>
              <a:t>在此录入上述图表</a:t>
            </a:r>
            <a:r>
              <a:rPr lang="zh-CN" altLang="en-US" sz="1400" dirty="0" smtClean="0">
                <a:solidFill>
                  <a:schemeClr val="tx1">
                    <a:lumMod val="50000"/>
                    <a:lumOff val="50000"/>
                  </a:schemeClr>
                </a:solidFill>
                <a:sym typeface="微软雅黑" pitchFamily="34" charset="-122"/>
              </a:rPr>
              <a:t>的</a:t>
            </a:r>
            <a:r>
              <a:rPr lang="zh-CN" altLang="en-US" sz="1400" dirty="0">
                <a:solidFill>
                  <a:schemeClr val="tx1">
                    <a:lumMod val="50000"/>
                    <a:lumOff val="50000"/>
                  </a:schemeClr>
                </a:solidFill>
                <a:sym typeface="微软雅黑" pitchFamily="34" charset="-122"/>
              </a:rPr>
              <a:t>综合</a:t>
            </a:r>
            <a:r>
              <a:rPr lang="zh-CN" altLang="en-US" sz="1400" dirty="0" smtClean="0">
                <a:solidFill>
                  <a:schemeClr val="tx1">
                    <a:lumMod val="50000"/>
                    <a:lumOff val="50000"/>
                  </a:schemeClr>
                </a:solidFill>
                <a:sym typeface="微软雅黑" pitchFamily="34" charset="-122"/>
              </a:rPr>
              <a:t>描述</a:t>
            </a:r>
            <a:r>
              <a:rPr lang="zh-CN" altLang="en-US" sz="1400" dirty="0">
                <a:solidFill>
                  <a:schemeClr val="tx1">
                    <a:lumMod val="50000"/>
                    <a:lumOff val="50000"/>
                  </a:schemeClr>
                </a:solidFill>
                <a:sym typeface="微软雅黑" pitchFamily="34" charset="-122"/>
              </a:rPr>
              <a:t>说明，在此录入上述</a:t>
            </a:r>
            <a:r>
              <a:rPr lang="zh-CN" altLang="en-US" sz="1400" dirty="0" smtClean="0">
                <a:solidFill>
                  <a:schemeClr val="tx1">
                    <a:lumMod val="50000"/>
                    <a:lumOff val="50000"/>
                  </a:schemeClr>
                </a:solidFill>
                <a:sym typeface="微软雅黑" pitchFamily="34" charset="-122"/>
              </a:rPr>
              <a:t>图表。</a:t>
            </a:r>
            <a:endParaRPr lang="zh-CN" altLang="en-US" sz="1400" dirty="0">
              <a:solidFill>
                <a:schemeClr val="tx1">
                  <a:lumMod val="50000"/>
                  <a:lumOff val="50000"/>
                </a:schemeClr>
              </a:solidFill>
              <a:sym typeface="微软雅黑" pitchFamily="34" charset="-122"/>
            </a:endParaRPr>
          </a:p>
        </p:txBody>
      </p:sp>
      <p:sp>
        <p:nvSpPr>
          <p:cNvPr id="76" name="TextBox 75"/>
          <p:cNvSpPr txBox="1"/>
          <p:nvPr/>
        </p:nvSpPr>
        <p:spPr>
          <a:xfrm>
            <a:off x="4441403" y="4437112"/>
            <a:ext cx="6624736" cy="858283"/>
          </a:xfrm>
          <a:prstGeom prst="rect">
            <a:avLst/>
          </a:prstGeom>
          <a:noFill/>
        </p:spPr>
        <p:txBody>
          <a:bodyPr wrap="square" lIns="81887" tIns="40943" rIns="81887" bIns="40943" rtlCol="0">
            <a:spAutoFit/>
          </a:bodyPr>
          <a:lstStyle>
            <a:defPPr>
              <a:defRPr lang="zh-CN"/>
            </a:defPPr>
            <a:lvl1pPr algn="just">
              <a:lnSpc>
                <a:spcPct val="120000"/>
              </a:lnSpc>
              <a:defRPr sz="1400">
                <a:solidFill>
                  <a:schemeClr val="tx1">
                    <a:lumMod val="75000"/>
                    <a:lumOff val="25000"/>
                  </a:schemeClr>
                </a:solidFill>
                <a:latin typeface="微软雅黑" pitchFamily="34" charset="-122"/>
                <a:ea typeface="微软雅黑" pitchFamily="34" charset="-122"/>
              </a:defRPr>
            </a:lvl1pPr>
          </a:lstStyle>
          <a:p>
            <a:r>
              <a:rPr lang="zh-CN" altLang="en-US" dirty="0">
                <a:solidFill>
                  <a:schemeClr val="tx1">
                    <a:lumMod val="50000"/>
                    <a:lumOff val="50000"/>
                  </a:schemeClr>
                </a:solidFill>
              </a:rPr>
              <a:t>您的内容打在这里，或者通过复制您的文本后，在此框中选择粘贴，并选择只保留文字，</a:t>
            </a:r>
            <a:r>
              <a:rPr lang="zh-CN" altLang="en-US" dirty="0">
                <a:solidFill>
                  <a:schemeClr val="tx1">
                    <a:lumMod val="50000"/>
                    <a:lumOff val="50000"/>
                  </a:schemeClr>
                </a:solidFill>
                <a:sym typeface="微软雅黑" pitchFamily="34" charset="-122"/>
              </a:rPr>
              <a:t>在此录入上述图表的综合描述说明</a:t>
            </a:r>
            <a:r>
              <a:rPr lang="zh-CN" altLang="en-US" dirty="0" smtClean="0">
                <a:solidFill>
                  <a:schemeClr val="tx1">
                    <a:lumMod val="50000"/>
                    <a:lumOff val="50000"/>
                  </a:schemeClr>
                </a:solidFill>
                <a:sym typeface="微软雅黑" pitchFamily="34" charset="-122"/>
              </a:rPr>
              <a:t>。</a:t>
            </a:r>
            <a:r>
              <a:rPr lang="zh-CN" altLang="en-US" dirty="0">
                <a:solidFill>
                  <a:schemeClr val="tx1">
                    <a:lumMod val="50000"/>
                    <a:lumOff val="50000"/>
                  </a:schemeClr>
                </a:solidFill>
              </a:rPr>
              <a:t>并选择只保留文字，</a:t>
            </a:r>
            <a:r>
              <a:rPr lang="zh-CN" altLang="en-US" dirty="0">
                <a:solidFill>
                  <a:schemeClr val="tx1">
                    <a:lumMod val="50000"/>
                    <a:lumOff val="50000"/>
                  </a:schemeClr>
                </a:solidFill>
                <a:sym typeface="微软雅黑" pitchFamily="34" charset="-122"/>
              </a:rPr>
              <a:t>在此录入上述图表的综合描述说明</a:t>
            </a:r>
            <a:r>
              <a:rPr lang="zh-CN" altLang="en-US" dirty="0" smtClean="0">
                <a:solidFill>
                  <a:schemeClr val="tx1">
                    <a:lumMod val="50000"/>
                    <a:lumOff val="50000"/>
                  </a:schemeClr>
                </a:solidFill>
                <a:sym typeface="微软雅黑" pitchFamily="34" charset="-122"/>
              </a:rPr>
              <a:t>。</a:t>
            </a:r>
            <a:endParaRPr lang="zh-CN" altLang="en-US" dirty="0">
              <a:solidFill>
                <a:schemeClr val="tx1">
                  <a:lumMod val="50000"/>
                  <a:lumOff val="50000"/>
                </a:schemeClr>
              </a:solidFill>
            </a:endParaRPr>
          </a:p>
        </p:txBody>
      </p:sp>
      <p:sp>
        <p:nvSpPr>
          <p:cNvPr id="77" name="TextBox 76"/>
          <p:cNvSpPr txBox="1"/>
          <p:nvPr/>
        </p:nvSpPr>
        <p:spPr>
          <a:xfrm>
            <a:off x="13514411" y="7029400"/>
            <a:ext cx="877163" cy="369332"/>
          </a:xfrm>
          <a:prstGeom prst="rect">
            <a:avLst/>
          </a:prstGeom>
          <a:noFill/>
        </p:spPr>
        <p:txBody>
          <a:bodyPr wrap="none" rtlCol="0">
            <a:spAutoFit/>
          </a:bodyPr>
          <a:lstStyle/>
          <a:p>
            <a:r>
              <a:rPr lang="zh-CN" altLang="en-US" dirty="0" smtClean="0"/>
              <a:t>延时符</a:t>
            </a:r>
            <a:endParaRPr lang="zh-CN" altLang="en-US" dirty="0"/>
          </a:p>
        </p:txBody>
      </p:sp>
    </p:spTree>
    <p:extLst>
      <p:ext uri="{BB962C8B-B14F-4D97-AF65-F5344CB8AC3E}">
        <p14:creationId xmlns:p14="http://schemas.microsoft.com/office/powerpoint/2010/main" val="275018376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250" fill="hold"/>
                                        <p:tgtEl>
                                          <p:spTgt spid="15"/>
                                        </p:tgtEl>
                                        <p:attrNameLst>
                                          <p:attrName>ppt_x</p:attrName>
                                        </p:attrNameLst>
                                      </p:cBhvr>
                                      <p:tavLst>
                                        <p:tav tm="0">
                                          <p:val>
                                            <p:strVal val="#ppt_x"/>
                                          </p:val>
                                        </p:tav>
                                        <p:tav tm="100000">
                                          <p:val>
                                            <p:strVal val="#ppt_x"/>
                                          </p:val>
                                        </p:tav>
                                      </p:tavLst>
                                    </p:anim>
                                    <p:anim calcmode="lin" valueType="num">
                                      <p:cBhvr additive="base">
                                        <p:cTn id="8" dur="250" fill="hold"/>
                                        <p:tgtEl>
                                          <p:spTgt spid="15"/>
                                        </p:tgtEl>
                                        <p:attrNameLst>
                                          <p:attrName>ppt_y</p:attrName>
                                        </p:attrNameLst>
                                      </p:cBhvr>
                                      <p:tavLst>
                                        <p:tav tm="0">
                                          <p:val>
                                            <p:strVal val="1+#ppt_h/2"/>
                                          </p:val>
                                        </p:tav>
                                        <p:tav tm="100000">
                                          <p:val>
                                            <p:strVal val="#ppt_y"/>
                                          </p:val>
                                        </p:tav>
                                      </p:tavLst>
                                    </p:anim>
                                  </p:childTnLst>
                                </p:cTn>
                              </p:par>
                            </p:childTnLst>
                          </p:cTn>
                        </p:par>
                        <p:par>
                          <p:cTn id="9" fill="hold">
                            <p:stCondLst>
                              <p:cond delay="250"/>
                            </p:stCondLst>
                            <p:childTnLst>
                              <p:par>
                                <p:cTn id="10" presetID="2" presetClass="entr" presetSubtype="4" fill="hold" nodeType="afterEffect">
                                  <p:stCondLst>
                                    <p:cond delay="0"/>
                                  </p:stCondLst>
                                  <p:childTnLst>
                                    <p:set>
                                      <p:cBhvr>
                                        <p:cTn id="11" dur="1" fill="hold">
                                          <p:stCondLst>
                                            <p:cond delay="0"/>
                                          </p:stCondLst>
                                        </p:cTn>
                                        <p:tgtEl>
                                          <p:spTgt spid="25"/>
                                        </p:tgtEl>
                                        <p:attrNameLst>
                                          <p:attrName>style.visibility</p:attrName>
                                        </p:attrNameLst>
                                      </p:cBhvr>
                                      <p:to>
                                        <p:strVal val="visible"/>
                                      </p:to>
                                    </p:set>
                                    <p:anim calcmode="lin" valueType="num">
                                      <p:cBhvr additive="base">
                                        <p:cTn id="12" dur="250" fill="hold"/>
                                        <p:tgtEl>
                                          <p:spTgt spid="25"/>
                                        </p:tgtEl>
                                        <p:attrNameLst>
                                          <p:attrName>ppt_x</p:attrName>
                                        </p:attrNameLst>
                                      </p:cBhvr>
                                      <p:tavLst>
                                        <p:tav tm="0">
                                          <p:val>
                                            <p:strVal val="#ppt_x"/>
                                          </p:val>
                                        </p:tav>
                                        <p:tav tm="100000">
                                          <p:val>
                                            <p:strVal val="#ppt_x"/>
                                          </p:val>
                                        </p:tav>
                                      </p:tavLst>
                                    </p:anim>
                                    <p:anim calcmode="lin" valueType="num">
                                      <p:cBhvr additive="base">
                                        <p:cTn id="13" dur="250" fill="hold"/>
                                        <p:tgtEl>
                                          <p:spTgt spid="25"/>
                                        </p:tgtEl>
                                        <p:attrNameLst>
                                          <p:attrName>ppt_y</p:attrName>
                                        </p:attrNameLst>
                                      </p:cBhvr>
                                      <p:tavLst>
                                        <p:tav tm="0">
                                          <p:val>
                                            <p:strVal val="1+#ppt_h/2"/>
                                          </p:val>
                                        </p:tav>
                                        <p:tav tm="100000">
                                          <p:val>
                                            <p:strVal val="#ppt_y"/>
                                          </p:val>
                                        </p:tav>
                                      </p:tavLst>
                                    </p:anim>
                                  </p:childTnLst>
                                </p:cTn>
                              </p:par>
                            </p:childTnLst>
                          </p:cTn>
                        </p:par>
                        <p:par>
                          <p:cTn id="14" fill="hold">
                            <p:stCondLst>
                              <p:cond delay="500"/>
                            </p:stCondLst>
                            <p:childTnLst>
                              <p:par>
                                <p:cTn id="15" presetID="2" presetClass="entr" presetSubtype="4" fill="hold" grpId="0" nodeType="afterEffect">
                                  <p:stCondLst>
                                    <p:cond delay="0"/>
                                  </p:stCondLst>
                                  <p:childTnLst>
                                    <p:set>
                                      <p:cBhvr>
                                        <p:cTn id="16" dur="1" fill="hold">
                                          <p:stCondLst>
                                            <p:cond delay="0"/>
                                          </p:stCondLst>
                                        </p:cTn>
                                        <p:tgtEl>
                                          <p:spTgt spid="57"/>
                                        </p:tgtEl>
                                        <p:attrNameLst>
                                          <p:attrName>style.visibility</p:attrName>
                                        </p:attrNameLst>
                                      </p:cBhvr>
                                      <p:to>
                                        <p:strVal val="visible"/>
                                      </p:to>
                                    </p:set>
                                    <p:anim calcmode="lin" valueType="num">
                                      <p:cBhvr additive="base">
                                        <p:cTn id="17" dur="250" fill="hold"/>
                                        <p:tgtEl>
                                          <p:spTgt spid="57"/>
                                        </p:tgtEl>
                                        <p:attrNameLst>
                                          <p:attrName>ppt_x</p:attrName>
                                        </p:attrNameLst>
                                      </p:cBhvr>
                                      <p:tavLst>
                                        <p:tav tm="0">
                                          <p:val>
                                            <p:strVal val="#ppt_x"/>
                                          </p:val>
                                        </p:tav>
                                        <p:tav tm="100000">
                                          <p:val>
                                            <p:strVal val="#ppt_x"/>
                                          </p:val>
                                        </p:tav>
                                      </p:tavLst>
                                    </p:anim>
                                    <p:anim calcmode="lin" valueType="num">
                                      <p:cBhvr additive="base">
                                        <p:cTn id="18" dur="250" fill="hold"/>
                                        <p:tgtEl>
                                          <p:spTgt spid="57"/>
                                        </p:tgtEl>
                                        <p:attrNameLst>
                                          <p:attrName>ppt_y</p:attrName>
                                        </p:attrNameLst>
                                      </p:cBhvr>
                                      <p:tavLst>
                                        <p:tav tm="0">
                                          <p:val>
                                            <p:strVal val="1+#ppt_h/2"/>
                                          </p:val>
                                        </p:tav>
                                        <p:tav tm="100000">
                                          <p:val>
                                            <p:strVal val="#ppt_y"/>
                                          </p:val>
                                        </p:tav>
                                      </p:tavLst>
                                    </p:anim>
                                  </p:childTnLst>
                                </p:cTn>
                              </p:par>
                            </p:childTnLst>
                          </p:cTn>
                        </p:par>
                        <p:par>
                          <p:cTn id="19" fill="hold">
                            <p:stCondLst>
                              <p:cond delay="750"/>
                            </p:stCondLst>
                            <p:childTnLst>
                              <p:par>
                                <p:cTn id="20" presetID="2" presetClass="entr" presetSubtype="4" fill="hold" grpId="0" nodeType="afterEffect">
                                  <p:stCondLst>
                                    <p:cond delay="0"/>
                                  </p:stCondLst>
                                  <p:childTnLst>
                                    <p:set>
                                      <p:cBhvr>
                                        <p:cTn id="21" dur="1" fill="hold">
                                          <p:stCondLst>
                                            <p:cond delay="0"/>
                                          </p:stCondLst>
                                        </p:cTn>
                                        <p:tgtEl>
                                          <p:spTgt spid="16"/>
                                        </p:tgtEl>
                                        <p:attrNameLst>
                                          <p:attrName>style.visibility</p:attrName>
                                        </p:attrNameLst>
                                      </p:cBhvr>
                                      <p:to>
                                        <p:strVal val="visible"/>
                                      </p:to>
                                    </p:set>
                                    <p:anim calcmode="lin" valueType="num">
                                      <p:cBhvr additive="base">
                                        <p:cTn id="22" dur="250" fill="hold"/>
                                        <p:tgtEl>
                                          <p:spTgt spid="16"/>
                                        </p:tgtEl>
                                        <p:attrNameLst>
                                          <p:attrName>ppt_x</p:attrName>
                                        </p:attrNameLst>
                                      </p:cBhvr>
                                      <p:tavLst>
                                        <p:tav tm="0">
                                          <p:val>
                                            <p:strVal val="#ppt_x"/>
                                          </p:val>
                                        </p:tav>
                                        <p:tav tm="100000">
                                          <p:val>
                                            <p:strVal val="#ppt_x"/>
                                          </p:val>
                                        </p:tav>
                                      </p:tavLst>
                                    </p:anim>
                                    <p:anim calcmode="lin" valueType="num">
                                      <p:cBhvr additive="base">
                                        <p:cTn id="23" dur="250" fill="hold"/>
                                        <p:tgtEl>
                                          <p:spTgt spid="16"/>
                                        </p:tgtEl>
                                        <p:attrNameLst>
                                          <p:attrName>ppt_y</p:attrName>
                                        </p:attrNameLst>
                                      </p:cBhvr>
                                      <p:tavLst>
                                        <p:tav tm="0">
                                          <p:val>
                                            <p:strVal val="1+#ppt_h/2"/>
                                          </p:val>
                                        </p:tav>
                                        <p:tav tm="100000">
                                          <p:val>
                                            <p:strVal val="#ppt_y"/>
                                          </p:val>
                                        </p:tav>
                                      </p:tavLst>
                                    </p:anim>
                                  </p:childTnLst>
                                </p:cTn>
                              </p:par>
                            </p:childTnLst>
                          </p:cTn>
                        </p:par>
                        <p:par>
                          <p:cTn id="24" fill="hold">
                            <p:stCondLst>
                              <p:cond delay="1000"/>
                            </p:stCondLst>
                            <p:childTnLst>
                              <p:par>
                                <p:cTn id="25" presetID="2" presetClass="entr" presetSubtype="4" fill="hold" nodeType="afterEffect">
                                  <p:stCondLst>
                                    <p:cond delay="0"/>
                                  </p:stCondLst>
                                  <p:childTnLst>
                                    <p:set>
                                      <p:cBhvr>
                                        <p:cTn id="26" dur="1" fill="hold">
                                          <p:stCondLst>
                                            <p:cond delay="0"/>
                                          </p:stCondLst>
                                        </p:cTn>
                                        <p:tgtEl>
                                          <p:spTgt spid="18"/>
                                        </p:tgtEl>
                                        <p:attrNameLst>
                                          <p:attrName>style.visibility</p:attrName>
                                        </p:attrNameLst>
                                      </p:cBhvr>
                                      <p:to>
                                        <p:strVal val="visible"/>
                                      </p:to>
                                    </p:set>
                                    <p:anim calcmode="lin" valueType="num">
                                      <p:cBhvr additive="base">
                                        <p:cTn id="27" dur="250" fill="hold"/>
                                        <p:tgtEl>
                                          <p:spTgt spid="18"/>
                                        </p:tgtEl>
                                        <p:attrNameLst>
                                          <p:attrName>ppt_x</p:attrName>
                                        </p:attrNameLst>
                                      </p:cBhvr>
                                      <p:tavLst>
                                        <p:tav tm="0">
                                          <p:val>
                                            <p:strVal val="#ppt_x"/>
                                          </p:val>
                                        </p:tav>
                                        <p:tav tm="100000">
                                          <p:val>
                                            <p:strVal val="#ppt_x"/>
                                          </p:val>
                                        </p:tav>
                                      </p:tavLst>
                                    </p:anim>
                                    <p:anim calcmode="lin" valueType="num">
                                      <p:cBhvr additive="base">
                                        <p:cTn id="28" dur="250" fill="hold"/>
                                        <p:tgtEl>
                                          <p:spTgt spid="18"/>
                                        </p:tgtEl>
                                        <p:attrNameLst>
                                          <p:attrName>ppt_y</p:attrName>
                                        </p:attrNameLst>
                                      </p:cBhvr>
                                      <p:tavLst>
                                        <p:tav tm="0">
                                          <p:val>
                                            <p:strVal val="1+#ppt_h/2"/>
                                          </p:val>
                                        </p:tav>
                                        <p:tav tm="100000">
                                          <p:val>
                                            <p:strVal val="#ppt_y"/>
                                          </p:val>
                                        </p:tav>
                                      </p:tavLst>
                                    </p:anim>
                                  </p:childTnLst>
                                </p:cTn>
                              </p:par>
                            </p:childTnLst>
                          </p:cTn>
                        </p:par>
                        <p:par>
                          <p:cTn id="29" fill="hold">
                            <p:stCondLst>
                              <p:cond delay="1250"/>
                            </p:stCondLst>
                            <p:childTnLst>
                              <p:par>
                                <p:cTn id="30" presetID="2" presetClass="entr" presetSubtype="4" fill="hold" grpId="0" nodeType="afterEffect">
                                  <p:stCondLst>
                                    <p:cond delay="0"/>
                                  </p:stCondLst>
                                  <p:childTnLst>
                                    <p:set>
                                      <p:cBhvr>
                                        <p:cTn id="31" dur="1" fill="hold">
                                          <p:stCondLst>
                                            <p:cond delay="0"/>
                                          </p:stCondLst>
                                        </p:cTn>
                                        <p:tgtEl>
                                          <p:spTgt spid="56"/>
                                        </p:tgtEl>
                                        <p:attrNameLst>
                                          <p:attrName>style.visibility</p:attrName>
                                        </p:attrNameLst>
                                      </p:cBhvr>
                                      <p:to>
                                        <p:strVal val="visible"/>
                                      </p:to>
                                    </p:set>
                                    <p:anim calcmode="lin" valueType="num">
                                      <p:cBhvr additive="base">
                                        <p:cTn id="32" dur="250" fill="hold"/>
                                        <p:tgtEl>
                                          <p:spTgt spid="56"/>
                                        </p:tgtEl>
                                        <p:attrNameLst>
                                          <p:attrName>ppt_x</p:attrName>
                                        </p:attrNameLst>
                                      </p:cBhvr>
                                      <p:tavLst>
                                        <p:tav tm="0">
                                          <p:val>
                                            <p:strVal val="#ppt_x"/>
                                          </p:val>
                                        </p:tav>
                                        <p:tav tm="100000">
                                          <p:val>
                                            <p:strVal val="#ppt_x"/>
                                          </p:val>
                                        </p:tav>
                                      </p:tavLst>
                                    </p:anim>
                                    <p:anim calcmode="lin" valueType="num">
                                      <p:cBhvr additive="base">
                                        <p:cTn id="33" dur="250" fill="hold"/>
                                        <p:tgtEl>
                                          <p:spTgt spid="56"/>
                                        </p:tgtEl>
                                        <p:attrNameLst>
                                          <p:attrName>ppt_y</p:attrName>
                                        </p:attrNameLst>
                                      </p:cBhvr>
                                      <p:tavLst>
                                        <p:tav tm="0">
                                          <p:val>
                                            <p:strVal val="1+#ppt_h/2"/>
                                          </p:val>
                                        </p:tav>
                                        <p:tav tm="100000">
                                          <p:val>
                                            <p:strVal val="#ppt_y"/>
                                          </p:val>
                                        </p:tav>
                                      </p:tavLst>
                                    </p:anim>
                                  </p:childTnLst>
                                </p:cTn>
                              </p:par>
                            </p:childTnLst>
                          </p:cTn>
                        </p:par>
                        <p:par>
                          <p:cTn id="34" fill="hold">
                            <p:stCondLst>
                              <p:cond delay="1500"/>
                            </p:stCondLst>
                            <p:childTnLst>
                              <p:par>
                                <p:cTn id="35" presetID="2" presetClass="entr" presetSubtype="4" fill="hold" grpId="0" nodeType="afterEffect">
                                  <p:stCondLst>
                                    <p:cond delay="0"/>
                                  </p:stCondLst>
                                  <p:childTnLst>
                                    <p:set>
                                      <p:cBhvr>
                                        <p:cTn id="36" dur="1" fill="hold">
                                          <p:stCondLst>
                                            <p:cond delay="0"/>
                                          </p:stCondLst>
                                        </p:cTn>
                                        <p:tgtEl>
                                          <p:spTgt spid="17"/>
                                        </p:tgtEl>
                                        <p:attrNameLst>
                                          <p:attrName>style.visibility</p:attrName>
                                        </p:attrNameLst>
                                      </p:cBhvr>
                                      <p:to>
                                        <p:strVal val="visible"/>
                                      </p:to>
                                    </p:set>
                                    <p:anim calcmode="lin" valueType="num">
                                      <p:cBhvr additive="base">
                                        <p:cTn id="37" dur="250" fill="hold"/>
                                        <p:tgtEl>
                                          <p:spTgt spid="17"/>
                                        </p:tgtEl>
                                        <p:attrNameLst>
                                          <p:attrName>ppt_x</p:attrName>
                                        </p:attrNameLst>
                                      </p:cBhvr>
                                      <p:tavLst>
                                        <p:tav tm="0">
                                          <p:val>
                                            <p:strVal val="#ppt_x"/>
                                          </p:val>
                                        </p:tav>
                                        <p:tav tm="100000">
                                          <p:val>
                                            <p:strVal val="#ppt_x"/>
                                          </p:val>
                                        </p:tav>
                                      </p:tavLst>
                                    </p:anim>
                                    <p:anim calcmode="lin" valueType="num">
                                      <p:cBhvr additive="base">
                                        <p:cTn id="38" dur="250" fill="hold"/>
                                        <p:tgtEl>
                                          <p:spTgt spid="17"/>
                                        </p:tgtEl>
                                        <p:attrNameLst>
                                          <p:attrName>ppt_y</p:attrName>
                                        </p:attrNameLst>
                                      </p:cBhvr>
                                      <p:tavLst>
                                        <p:tav tm="0">
                                          <p:val>
                                            <p:strVal val="1+#ppt_h/2"/>
                                          </p:val>
                                        </p:tav>
                                        <p:tav tm="100000">
                                          <p:val>
                                            <p:strVal val="#ppt_y"/>
                                          </p:val>
                                        </p:tav>
                                      </p:tavLst>
                                    </p:anim>
                                  </p:childTnLst>
                                </p:cTn>
                              </p:par>
                            </p:childTnLst>
                          </p:cTn>
                        </p:par>
                        <p:par>
                          <p:cTn id="39" fill="hold">
                            <p:stCondLst>
                              <p:cond delay="1750"/>
                            </p:stCondLst>
                            <p:childTnLst>
                              <p:par>
                                <p:cTn id="40" presetID="2" presetClass="entr" presetSubtype="4" fill="hold" grpId="0" nodeType="afterEffect">
                                  <p:stCondLst>
                                    <p:cond delay="0"/>
                                  </p:stCondLst>
                                  <p:childTnLst>
                                    <p:set>
                                      <p:cBhvr>
                                        <p:cTn id="41" dur="1" fill="hold">
                                          <p:stCondLst>
                                            <p:cond delay="0"/>
                                          </p:stCondLst>
                                        </p:cTn>
                                        <p:tgtEl>
                                          <p:spTgt spid="24"/>
                                        </p:tgtEl>
                                        <p:attrNameLst>
                                          <p:attrName>style.visibility</p:attrName>
                                        </p:attrNameLst>
                                      </p:cBhvr>
                                      <p:to>
                                        <p:strVal val="visible"/>
                                      </p:to>
                                    </p:set>
                                    <p:anim calcmode="lin" valueType="num">
                                      <p:cBhvr additive="base">
                                        <p:cTn id="42" dur="250" fill="hold"/>
                                        <p:tgtEl>
                                          <p:spTgt spid="24"/>
                                        </p:tgtEl>
                                        <p:attrNameLst>
                                          <p:attrName>ppt_x</p:attrName>
                                        </p:attrNameLst>
                                      </p:cBhvr>
                                      <p:tavLst>
                                        <p:tav tm="0">
                                          <p:val>
                                            <p:strVal val="#ppt_x"/>
                                          </p:val>
                                        </p:tav>
                                        <p:tav tm="100000">
                                          <p:val>
                                            <p:strVal val="#ppt_x"/>
                                          </p:val>
                                        </p:tav>
                                      </p:tavLst>
                                    </p:anim>
                                    <p:anim calcmode="lin" valueType="num">
                                      <p:cBhvr additive="base">
                                        <p:cTn id="43" dur="250" fill="hold"/>
                                        <p:tgtEl>
                                          <p:spTgt spid="24"/>
                                        </p:tgtEl>
                                        <p:attrNameLst>
                                          <p:attrName>ppt_y</p:attrName>
                                        </p:attrNameLst>
                                      </p:cBhvr>
                                      <p:tavLst>
                                        <p:tav tm="0">
                                          <p:val>
                                            <p:strVal val="1+#ppt_h/2"/>
                                          </p:val>
                                        </p:tav>
                                        <p:tav tm="100000">
                                          <p:val>
                                            <p:strVal val="#ppt_y"/>
                                          </p:val>
                                        </p:tav>
                                      </p:tavLst>
                                    </p:anim>
                                  </p:childTnLst>
                                </p:cTn>
                              </p:par>
                            </p:childTnLst>
                          </p:cTn>
                        </p:par>
                        <p:par>
                          <p:cTn id="44" fill="hold">
                            <p:stCondLst>
                              <p:cond delay="2000"/>
                            </p:stCondLst>
                            <p:childTnLst>
                              <p:par>
                                <p:cTn id="45" presetID="2" presetClass="entr" presetSubtype="4" fill="hold" grpId="0" nodeType="afterEffect">
                                  <p:stCondLst>
                                    <p:cond delay="0"/>
                                  </p:stCondLst>
                                  <p:childTnLst>
                                    <p:set>
                                      <p:cBhvr>
                                        <p:cTn id="46" dur="1" fill="hold">
                                          <p:stCondLst>
                                            <p:cond delay="0"/>
                                          </p:stCondLst>
                                        </p:cTn>
                                        <p:tgtEl>
                                          <p:spTgt spid="58"/>
                                        </p:tgtEl>
                                        <p:attrNameLst>
                                          <p:attrName>style.visibility</p:attrName>
                                        </p:attrNameLst>
                                      </p:cBhvr>
                                      <p:to>
                                        <p:strVal val="visible"/>
                                      </p:to>
                                    </p:set>
                                    <p:anim calcmode="lin" valueType="num">
                                      <p:cBhvr additive="base">
                                        <p:cTn id="47" dur="250" fill="hold"/>
                                        <p:tgtEl>
                                          <p:spTgt spid="58"/>
                                        </p:tgtEl>
                                        <p:attrNameLst>
                                          <p:attrName>ppt_x</p:attrName>
                                        </p:attrNameLst>
                                      </p:cBhvr>
                                      <p:tavLst>
                                        <p:tav tm="0">
                                          <p:val>
                                            <p:strVal val="#ppt_x"/>
                                          </p:val>
                                        </p:tav>
                                        <p:tav tm="100000">
                                          <p:val>
                                            <p:strVal val="#ppt_x"/>
                                          </p:val>
                                        </p:tav>
                                      </p:tavLst>
                                    </p:anim>
                                    <p:anim calcmode="lin" valueType="num">
                                      <p:cBhvr additive="base">
                                        <p:cTn id="48" dur="250" fill="hold"/>
                                        <p:tgtEl>
                                          <p:spTgt spid="58"/>
                                        </p:tgtEl>
                                        <p:attrNameLst>
                                          <p:attrName>ppt_y</p:attrName>
                                        </p:attrNameLst>
                                      </p:cBhvr>
                                      <p:tavLst>
                                        <p:tav tm="0">
                                          <p:val>
                                            <p:strVal val="1+#ppt_h/2"/>
                                          </p:val>
                                        </p:tav>
                                        <p:tav tm="100000">
                                          <p:val>
                                            <p:strVal val="#ppt_y"/>
                                          </p:val>
                                        </p:tav>
                                      </p:tavLst>
                                    </p:anim>
                                  </p:childTnLst>
                                </p:cTn>
                              </p:par>
                            </p:childTnLst>
                          </p:cTn>
                        </p:par>
                        <p:par>
                          <p:cTn id="49" fill="hold">
                            <p:stCondLst>
                              <p:cond delay="2250"/>
                            </p:stCondLst>
                            <p:childTnLst>
                              <p:par>
                                <p:cTn id="50" presetID="2" presetClass="entr" presetSubtype="4" fill="hold" grpId="0" nodeType="afterEffect">
                                  <p:stCondLst>
                                    <p:cond delay="0"/>
                                  </p:stCondLst>
                                  <p:childTnLst>
                                    <p:set>
                                      <p:cBhvr>
                                        <p:cTn id="51" dur="1" fill="hold">
                                          <p:stCondLst>
                                            <p:cond delay="0"/>
                                          </p:stCondLst>
                                        </p:cTn>
                                        <p:tgtEl>
                                          <p:spTgt spid="14"/>
                                        </p:tgtEl>
                                        <p:attrNameLst>
                                          <p:attrName>style.visibility</p:attrName>
                                        </p:attrNameLst>
                                      </p:cBhvr>
                                      <p:to>
                                        <p:strVal val="visible"/>
                                      </p:to>
                                    </p:set>
                                    <p:anim calcmode="lin" valueType="num">
                                      <p:cBhvr additive="base">
                                        <p:cTn id="52" dur="250" fill="hold"/>
                                        <p:tgtEl>
                                          <p:spTgt spid="14"/>
                                        </p:tgtEl>
                                        <p:attrNameLst>
                                          <p:attrName>ppt_x</p:attrName>
                                        </p:attrNameLst>
                                      </p:cBhvr>
                                      <p:tavLst>
                                        <p:tav tm="0">
                                          <p:val>
                                            <p:strVal val="#ppt_x"/>
                                          </p:val>
                                        </p:tav>
                                        <p:tav tm="100000">
                                          <p:val>
                                            <p:strVal val="#ppt_x"/>
                                          </p:val>
                                        </p:tav>
                                      </p:tavLst>
                                    </p:anim>
                                    <p:anim calcmode="lin" valueType="num">
                                      <p:cBhvr additive="base">
                                        <p:cTn id="53" dur="250" fill="hold"/>
                                        <p:tgtEl>
                                          <p:spTgt spid="14"/>
                                        </p:tgtEl>
                                        <p:attrNameLst>
                                          <p:attrName>ppt_y</p:attrName>
                                        </p:attrNameLst>
                                      </p:cBhvr>
                                      <p:tavLst>
                                        <p:tav tm="0">
                                          <p:val>
                                            <p:strVal val="1+#ppt_h/2"/>
                                          </p:val>
                                        </p:tav>
                                        <p:tav tm="100000">
                                          <p:val>
                                            <p:strVal val="#ppt_y"/>
                                          </p:val>
                                        </p:tav>
                                      </p:tavLst>
                                    </p:anim>
                                  </p:childTnLst>
                                </p:cTn>
                              </p:par>
                            </p:childTnLst>
                          </p:cTn>
                        </p:par>
                        <p:par>
                          <p:cTn id="54" fill="hold">
                            <p:stCondLst>
                              <p:cond delay="2500"/>
                            </p:stCondLst>
                            <p:childTnLst>
                              <p:par>
                                <p:cTn id="55" presetID="2" presetClass="entr" presetSubtype="4" fill="hold" nodeType="afterEffect">
                                  <p:stCondLst>
                                    <p:cond delay="0"/>
                                  </p:stCondLst>
                                  <p:childTnLst>
                                    <p:set>
                                      <p:cBhvr>
                                        <p:cTn id="56" dur="1" fill="hold">
                                          <p:stCondLst>
                                            <p:cond delay="0"/>
                                          </p:stCondLst>
                                        </p:cTn>
                                        <p:tgtEl>
                                          <p:spTgt spid="37"/>
                                        </p:tgtEl>
                                        <p:attrNameLst>
                                          <p:attrName>style.visibility</p:attrName>
                                        </p:attrNameLst>
                                      </p:cBhvr>
                                      <p:to>
                                        <p:strVal val="visible"/>
                                      </p:to>
                                    </p:set>
                                    <p:anim calcmode="lin" valueType="num">
                                      <p:cBhvr additive="base">
                                        <p:cTn id="57" dur="250" fill="hold"/>
                                        <p:tgtEl>
                                          <p:spTgt spid="37"/>
                                        </p:tgtEl>
                                        <p:attrNameLst>
                                          <p:attrName>ppt_x</p:attrName>
                                        </p:attrNameLst>
                                      </p:cBhvr>
                                      <p:tavLst>
                                        <p:tav tm="0">
                                          <p:val>
                                            <p:strVal val="#ppt_x"/>
                                          </p:val>
                                        </p:tav>
                                        <p:tav tm="100000">
                                          <p:val>
                                            <p:strVal val="#ppt_x"/>
                                          </p:val>
                                        </p:tav>
                                      </p:tavLst>
                                    </p:anim>
                                    <p:anim calcmode="lin" valueType="num">
                                      <p:cBhvr additive="base">
                                        <p:cTn id="58" dur="250" fill="hold"/>
                                        <p:tgtEl>
                                          <p:spTgt spid="37"/>
                                        </p:tgtEl>
                                        <p:attrNameLst>
                                          <p:attrName>ppt_y</p:attrName>
                                        </p:attrNameLst>
                                      </p:cBhvr>
                                      <p:tavLst>
                                        <p:tav tm="0">
                                          <p:val>
                                            <p:strVal val="1+#ppt_h/2"/>
                                          </p:val>
                                        </p:tav>
                                        <p:tav tm="100000">
                                          <p:val>
                                            <p:strVal val="#ppt_y"/>
                                          </p:val>
                                        </p:tav>
                                      </p:tavLst>
                                    </p:anim>
                                  </p:childTnLst>
                                </p:cTn>
                              </p:par>
                            </p:childTnLst>
                          </p:cTn>
                        </p:par>
                        <p:par>
                          <p:cTn id="59" fill="hold">
                            <p:stCondLst>
                              <p:cond delay="2750"/>
                            </p:stCondLst>
                            <p:childTnLst>
                              <p:par>
                                <p:cTn id="60" presetID="2" presetClass="entr" presetSubtype="4" fill="hold" grpId="0" nodeType="afterEffect">
                                  <p:stCondLst>
                                    <p:cond delay="0"/>
                                  </p:stCondLst>
                                  <p:childTnLst>
                                    <p:set>
                                      <p:cBhvr>
                                        <p:cTn id="61" dur="1" fill="hold">
                                          <p:stCondLst>
                                            <p:cond delay="0"/>
                                          </p:stCondLst>
                                        </p:cTn>
                                        <p:tgtEl>
                                          <p:spTgt spid="59"/>
                                        </p:tgtEl>
                                        <p:attrNameLst>
                                          <p:attrName>style.visibility</p:attrName>
                                        </p:attrNameLst>
                                      </p:cBhvr>
                                      <p:to>
                                        <p:strVal val="visible"/>
                                      </p:to>
                                    </p:set>
                                    <p:anim calcmode="lin" valueType="num">
                                      <p:cBhvr additive="base">
                                        <p:cTn id="62" dur="250" fill="hold"/>
                                        <p:tgtEl>
                                          <p:spTgt spid="59"/>
                                        </p:tgtEl>
                                        <p:attrNameLst>
                                          <p:attrName>ppt_x</p:attrName>
                                        </p:attrNameLst>
                                      </p:cBhvr>
                                      <p:tavLst>
                                        <p:tav tm="0">
                                          <p:val>
                                            <p:strVal val="#ppt_x"/>
                                          </p:val>
                                        </p:tav>
                                        <p:tav tm="100000">
                                          <p:val>
                                            <p:strVal val="#ppt_x"/>
                                          </p:val>
                                        </p:tav>
                                      </p:tavLst>
                                    </p:anim>
                                    <p:anim calcmode="lin" valueType="num">
                                      <p:cBhvr additive="base">
                                        <p:cTn id="63" dur="250" fill="hold"/>
                                        <p:tgtEl>
                                          <p:spTgt spid="59"/>
                                        </p:tgtEl>
                                        <p:attrNameLst>
                                          <p:attrName>ppt_y</p:attrName>
                                        </p:attrNameLst>
                                      </p:cBhvr>
                                      <p:tavLst>
                                        <p:tav tm="0">
                                          <p:val>
                                            <p:strVal val="1+#ppt_h/2"/>
                                          </p:val>
                                        </p:tav>
                                        <p:tav tm="100000">
                                          <p:val>
                                            <p:strVal val="#ppt_y"/>
                                          </p:val>
                                        </p:tav>
                                      </p:tavLst>
                                    </p:anim>
                                  </p:childTnLst>
                                </p:cTn>
                              </p:par>
                            </p:childTnLst>
                          </p:cTn>
                        </p:par>
                        <p:par>
                          <p:cTn id="64" fill="hold">
                            <p:stCondLst>
                              <p:cond delay="3000"/>
                            </p:stCondLst>
                            <p:childTnLst>
                              <p:par>
                                <p:cTn id="65" presetID="47" presetClass="entr" presetSubtype="0" fill="hold" grpId="0" nodeType="afterEffect">
                                  <p:stCondLst>
                                    <p:cond delay="0"/>
                                  </p:stCondLst>
                                  <p:childTnLst>
                                    <p:set>
                                      <p:cBhvr>
                                        <p:cTn id="66" dur="1" fill="hold">
                                          <p:stCondLst>
                                            <p:cond delay="0"/>
                                          </p:stCondLst>
                                        </p:cTn>
                                        <p:tgtEl>
                                          <p:spTgt spid="60"/>
                                        </p:tgtEl>
                                        <p:attrNameLst>
                                          <p:attrName>style.visibility</p:attrName>
                                        </p:attrNameLst>
                                      </p:cBhvr>
                                      <p:to>
                                        <p:strVal val="visible"/>
                                      </p:to>
                                    </p:set>
                                    <p:animEffect transition="in" filter="fade">
                                      <p:cBhvr>
                                        <p:cTn id="67" dur="1000"/>
                                        <p:tgtEl>
                                          <p:spTgt spid="60"/>
                                        </p:tgtEl>
                                      </p:cBhvr>
                                    </p:animEffect>
                                    <p:anim calcmode="lin" valueType="num">
                                      <p:cBhvr>
                                        <p:cTn id="68" dur="1000" fill="hold"/>
                                        <p:tgtEl>
                                          <p:spTgt spid="60"/>
                                        </p:tgtEl>
                                        <p:attrNameLst>
                                          <p:attrName>ppt_x</p:attrName>
                                        </p:attrNameLst>
                                      </p:cBhvr>
                                      <p:tavLst>
                                        <p:tav tm="0">
                                          <p:val>
                                            <p:strVal val="#ppt_x"/>
                                          </p:val>
                                        </p:tav>
                                        <p:tav tm="100000">
                                          <p:val>
                                            <p:strVal val="#ppt_x"/>
                                          </p:val>
                                        </p:tav>
                                      </p:tavLst>
                                    </p:anim>
                                    <p:anim calcmode="lin" valueType="num">
                                      <p:cBhvr>
                                        <p:cTn id="69" dur="1000" fill="hold"/>
                                        <p:tgtEl>
                                          <p:spTgt spid="60"/>
                                        </p:tgtEl>
                                        <p:attrNameLst>
                                          <p:attrName>ppt_y</p:attrName>
                                        </p:attrNameLst>
                                      </p:cBhvr>
                                      <p:tavLst>
                                        <p:tav tm="0">
                                          <p:val>
                                            <p:strVal val="#ppt_y-.1"/>
                                          </p:val>
                                        </p:tav>
                                        <p:tav tm="100000">
                                          <p:val>
                                            <p:strVal val="#ppt_y"/>
                                          </p:val>
                                        </p:tav>
                                      </p:tavLst>
                                    </p:anim>
                                  </p:childTnLst>
                                </p:cTn>
                              </p:par>
                            </p:childTnLst>
                          </p:cTn>
                        </p:par>
                        <p:par>
                          <p:cTn id="70" fill="hold">
                            <p:stCondLst>
                              <p:cond delay="4000"/>
                            </p:stCondLst>
                            <p:childTnLst>
                              <p:par>
                                <p:cTn id="71" presetID="22" presetClass="entr" presetSubtype="8" fill="hold" nodeType="afterEffect">
                                  <p:stCondLst>
                                    <p:cond delay="0"/>
                                  </p:stCondLst>
                                  <p:childTnLst>
                                    <p:set>
                                      <p:cBhvr>
                                        <p:cTn id="72" dur="1" fill="hold">
                                          <p:stCondLst>
                                            <p:cond delay="0"/>
                                          </p:stCondLst>
                                        </p:cTn>
                                        <p:tgtEl>
                                          <p:spTgt spid="61"/>
                                        </p:tgtEl>
                                        <p:attrNameLst>
                                          <p:attrName>style.visibility</p:attrName>
                                        </p:attrNameLst>
                                      </p:cBhvr>
                                      <p:to>
                                        <p:strVal val="visible"/>
                                      </p:to>
                                    </p:set>
                                    <p:animEffect transition="in" filter="wipe(left)">
                                      <p:cBhvr>
                                        <p:cTn id="73" dur="500"/>
                                        <p:tgtEl>
                                          <p:spTgt spid="61"/>
                                        </p:tgtEl>
                                      </p:cBhvr>
                                    </p:animEffect>
                                  </p:childTnLst>
                                </p:cTn>
                              </p:par>
                            </p:childTnLst>
                          </p:cTn>
                        </p:par>
                        <p:par>
                          <p:cTn id="74" fill="hold">
                            <p:stCondLst>
                              <p:cond delay="4500"/>
                            </p:stCondLst>
                            <p:childTnLst>
                              <p:par>
                                <p:cTn id="75" presetID="22" presetClass="entr" presetSubtype="8" fill="hold" grpId="0" nodeType="afterEffect">
                                  <p:stCondLst>
                                    <p:cond delay="0"/>
                                  </p:stCondLst>
                                  <p:childTnLst>
                                    <p:set>
                                      <p:cBhvr>
                                        <p:cTn id="76" dur="1" fill="hold">
                                          <p:stCondLst>
                                            <p:cond delay="0"/>
                                          </p:stCondLst>
                                        </p:cTn>
                                        <p:tgtEl>
                                          <p:spTgt spid="62"/>
                                        </p:tgtEl>
                                        <p:attrNameLst>
                                          <p:attrName>style.visibility</p:attrName>
                                        </p:attrNameLst>
                                      </p:cBhvr>
                                      <p:to>
                                        <p:strVal val="visible"/>
                                      </p:to>
                                    </p:set>
                                    <p:animEffect transition="in" filter="wipe(left)">
                                      <p:cBhvr>
                                        <p:cTn id="77" dur="500"/>
                                        <p:tgtEl>
                                          <p:spTgt spid="62"/>
                                        </p:tgtEl>
                                      </p:cBhvr>
                                    </p:animEffect>
                                  </p:childTnLst>
                                </p:cTn>
                              </p:par>
                              <p:par>
                                <p:cTn id="78" presetID="22" presetClass="entr" presetSubtype="8" fill="hold" grpId="0" nodeType="withEffect">
                                  <p:stCondLst>
                                    <p:cond delay="0"/>
                                  </p:stCondLst>
                                  <p:childTnLst>
                                    <p:set>
                                      <p:cBhvr>
                                        <p:cTn id="79" dur="1" fill="hold">
                                          <p:stCondLst>
                                            <p:cond delay="0"/>
                                          </p:stCondLst>
                                        </p:cTn>
                                        <p:tgtEl>
                                          <p:spTgt spid="63"/>
                                        </p:tgtEl>
                                        <p:attrNameLst>
                                          <p:attrName>style.visibility</p:attrName>
                                        </p:attrNameLst>
                                      </p:cBhvr>
                                      <p:to>
                                        <p:strVal val="visible"/>
                                      </p:to>
                                    </p:set>
                                    <p:animEffect transition="in" filter="wipe(left)">
                                      <p:cBhvr>
                                        <p:cTn id="80" dur="500"/>
                                        <p:tgtEl>
                                          <p:spTgt spid="63"/>
                                        </p:tgtEl>
                                      </p:cBhvr>
                                    </p:animEffect>
                                  </p:childTnLst>
                                </p:cTn>
                              </p:par>
                            </p:childTnLst>
                          </p:cTn>
                        </p:par>
                        <p:par>
                          <p:cTn id="81" fill="hold">
                            <p:stCondLst>
                              <p:cond delay="5000"/>
                            </p:stCondLst>
                            <p:childTnLst>
                              <p:par>
                                <p:cTn id="82" presetID="47" presetClass="entr" presetSubtype="0" fill="hold" grpId="0" nodeType="afterEffect">
                                  <p:stCondLst>
                                    <p:cond delay="0"/>
                                  </p:stCondLst>
                                  <p:childTnLst>
                                    <p:set>
                                      <p:cBhvr>
                                        <p:cTn id="83" dur="1" fill="hold">
                                          <p:stCondLst>
                                            <p:cond delay="0"/>
                                          </p:stCondLst>
                                        </p:cTn>
                                        <p:tgtEl>
                                          <p:spTgt spid="64"/>
                                        </p:tgtEl>
                                        <p:attrNameLst>
                                          <p:attrName>style.visibility</p:attrName>
                                        </p:attrNameLst>
                                      </p:cBhvr>
                                      <p:to>
                                        <p:strVal val="visible"/>
                                      </p:to>
                                    </p:set>
                                    <p:animEffect transition="in" filter="fade">
                                      <p:cBhvr>
                                        <p:cTn id="84" dur="1000"/>
                                        <p:tgtEl>
                                          <p:spTgt spid="64"/>
                                        </p:tgtEl>
                                      </p:cBhvr>
                                    </p:animEffect>
                                    <p:anim calcmode="lin" valueType="num">
                                      <p:cBhvr>
                                        <p:cTn id="85" dur="1000" fill="hold"/>
                                        <p:tgtEl>
                                          <p:spTgt spid="64"/>
                                        </p:tgtEl>
                                        <p:attrNameLst>
                                          <p:attrName>ppt_x</p:attrName>
                                        </p:attrNameLst>
                                      </p:cBhvr>
                                      <p:tavLst>
                                        <p:tav tm="0">
                                          <p:val>
                                            <p:strVal val="#ppt_x"/>
                                          </p:val>
                                        </p:tav>
                                        <p:tav tm="100000">
                                          <p:val>
                                            <p:strVal val="#ppt_x"/>
                                          </p:val>
                                        </p:tav>
                                      </p:tavLst>
                                    </p:anim>
                                    <p:anim calcmode="lin" valueType="num">
                                      <p:cBhvr>
                                        <p:cTn id="86" dur="1000" fill="hold"/>
                                        <p:tgtEl>
                                          <p:spTgt spid="64"/>
                                        </p:tgtEl>
                                        <p:attrNameLst>
                                          <p:attrName>ppt_y</p:attrName>
                                        </p:attrNameLst>
                                      </p:cBhvr>
                                      <p:tavLst>
                                        <p:tav tm="0">
                                          <p:val>
                                            <p:strVal val="#ppt_y-.1"/>
                                          </p:val>
                                        </p:tav>
                                        <p:tav tm="100000">
                                          <p:val>
                                            <p:strVal val="#ppt_y"/>
                                          </p:val>
                                        </p:tav>
                                      </p:tavLst>
                                    </p:anim>
                                  </p:childTnLst>
                                </p:cTn>
                              </p:par>
                            </p:childTnLst>
                          </p:cTn>
                        </p:par>
                        <p:par>
                          <p:cTn id="87" fill="hold">
                            <p:stCondLst>
                              <p:cond delay="6000"/>
                            </p:stCondLst>
                            <p:childTnLst>
                              <p:par>
                                <p:cTn id="88" presetID="22" presetClass="entr" presetSubtype="8" fill="hold" nodeType="afterEffect">
                                  <p:stCondLst>
                                    <p:cond delay="0"/>
                                  </p:stCondLst>
                                  <p:childTnLst>
                                    <p:set>
                                      <p:cBhvr>
                                        <p:cTn id="89" dur="1" fill="hold">
                                          <p:stCondLst>
                                            <p:cond delay="0"/>
                                          </p:stCondLst>
                                        </p:cTn>
                                        <p:tgtEl>
                                          <p:spTgt spid="65"/>
                                        </p:tgtEl>
                                        <p:attrNameLst>
                                          <p:attrName>style.visibility</p:attrName>
                                        </p:attrNameLst>
                                      </p:cBhvr>
                                      <p:to>
                                        <p:strVal val="visible"/>
                                      </p:to>
                                    </p:set>
                                    <p:animEffect transition="in" filter="wipe(left)">
                                      <p:cBhvr>
                                        <p:cTn id="90" dur="500"/>
                                        <p:tgtEl>
                                          <p:spTgt spid="65"/>
                                        </p:tgtEl>
                                      </p:cBhvr>
                                    </p:animEffect>
                                  </p:childTnLst>
                                </p:cTn>
                              </p:par>
                            </p:childTnLst>
                          </p:cTn>
                        </p:par>
                        <p:par>
                          <p:cTn id="91" fill="hold">
                            <p:stCondLst>
                              <p:cond delay="6500"/>
                            </p:stCondLst>
                            <p:childTnLst>
                              <p:par>
                                <p:cTn id="92" presetID="22" presetClass="entr" presetSubtype="8" fill="hold" grpId="0" nodeType="afterEffect">
                                  <p:stCondLst>
                                    <p:cond delay="0"/>
                                  </p:stCondLst>
                                  <p:childTnLst>
                                    <p:set>
                                      <p:cBhvr>
                                        <p:cTn id="93" dur="1" fill="hold">
                                          <p:stCondLst>
                                            <p:cond delay="0"/>
                                          </p:stCondLst>
                                        </p:cTn>
                                        <p:tgtEl>
                                          <p:spTgt spid="66"/>
                                        </p:tgtEl>
                                        <p:attrNameLst>
                                          <p:attrName>style.visibility</p:attrName>
                                        </p:attrNameLst>
                                      </p:cBhvr>
                                      <p:to>
                                        <p:strVal val="visible"/>
                                      </p:to>
                                    </p:set>
                                    <p:animEffect transition="in" filter="wipe(left)">
                                      <p:cBhvr>
                                        <p:cTn id="94" dur="500"/>
                                        <p:tgtEl>
                                          <p:spTgt spid="66"/>
                                        </p:tgtEl>
                                      </p:cBhvr>
                                    </p:animEffect>
                                  </p:childTnLst>
                                </p:cTn>
                              </p:par>
                              <p:par>
                                <p:cTn id="95" presetID="22" presetClass="entr" presetSubtype="8" fill="hold" grpId="0" nodeType="withEffect">
                                  <p:stCondLst>
                                    <p:cond delay="0"/>
                                  </p:stCondLst>
                                  <p:childTnLst>
                                    <p:set>
                                      <p:cBhvr>
                                        <p:cTn id="96" dur="1" fill="hold">
                                          <p:stCondLst>
                                            <p:cond delay="0"/>
                                          </p:stCondLst>
                                        </p:cTn>
                                        <p:tgtEl>
                                          <p:spTgt spid="67"/>
                                        </p:tgtEl>
                                        <p:attrNameLst>
                                          <p:attrName>style.visibility</p:attrName>
                                        </p:attrNameLst>
                                      </p:cBhvr>
                                      <p:to>
                                        <p:strVal val="visible"/>
                                      </p:to>
                                    </p:set>
                                    <p:animEffect transition="in" filter="wipe(left)">
                                      <p:cBhvr>
                                        <p:cTn id="97" dur="500"/>
                                        <p:tgtEl>
                                          <p:spTgt spid="67"/>
                                        </p:tgtEl>
                                      </p:cBhvr>
                                    </p:animEffect>
                                  </p:childTnLst>
                                </p:cTn>
                              </p:par>
                            </p:childTnLst>
                          </p:cTn>
                        </p:par>
                        <p:par>
                          <p:cTn id="98" fill="hold">
                            <p:stCondLst>
                              <p:cond delay="7000"/>
                            </p:stCondLst>
                            <p:childTnLst>
                              <p:par>
                                <p:cTn id="99" presetID="47" presetClass="entr" presetSubtype="0" fill="hold" grpId="0" nodeType="afterEffect">
                                  <p:stCondLst>
                                    <p:cond delay="0"/>
                                  </p:stCondLst>
                                  <p:childTnLst>
                                    <p:set>
                                      <p:cBhvr>
                                        <p:cTn id="100" dur="1" fill="hold">
                                          <p:stCondLst>
                                            <p:cond delay="0"/>
                                          </p:stCondLst>
                                        </p:cTn>
                                        <p:tgtEl>
                                          <p:spTgt spid="68"/>
                                        </p:tgtEl>
                                        <p:attrNameLst>
                                          <p:attrName>style.visibility</p:attrName>
                                        </p:attrNameLst>
                                      </p:cBhvr>
                                      <p:to>
                                        <p:strVal val="visible"/>
                                      </p:to>
                                    </p:set>
                                    <p:animEffect transition="in" filter="fade">
                                      <p:cBhvr>
                                        <p:cTn id="101" dur="1000"/>
                                        <p:tgtEl>
                                          <p:spTgt spid="68"/>
                                        </p:tgtEl>
                                      </p:cBhvr>
                                    </p:animEffect>
                                    <p:anim calcmode="lin" valueType="num">
                                      <p:cBhvr>
                                        <p:cTn id="102" dur="1000" fill="hold"/>
                                        <p:tgtEl>
                                          <p:spTgt spid="68"/>
                                        </p:tgtEl>
                                        <p:attrNameLst>
                                          <p:attrName>ppt_x</p:attrName>
                                        </p:attrNameLst>
                                      </p:cBhvr>
                                      <p:tavLst>
                                        <p:tav tm="0">
                                          <p:val>
                                            <p:strVal val="#ppt_x"/>
                                          </p:val>
                                        </p:tav>
                                        <p:tav tm="100000">
                                          <p:val>
                                            <p:strVal val="#ppt_x"/>
                                          </p:val>
                                        </p:tav>
                                      </p:tavLst>
                                    </p:anim>
                                    <p:anim calcmode="lin" valueType="num">
                                      <p:cBhvr>
                                        <p:cTn id="103" dur="1000" fill="hold"/>
                                        <p:tgtEl>
                                          <p:spTgt spid="68"/>
                                        </p:tgtEl>
                                        <p:attrNameLst>
                                          <p:attrName>ppt_y</p:attrName>
                                        </p:attrNameLst>
                                      </p:cBhvr>
                                      <p:tavLst>
                                        <p:tav tm="0">
                                          <p:val>
                                            <p:strVal val="#ppt_y-.1"/>
                                          </p:val>
                                        </p:tav>
                                        <p:tav tm="100000">
                                          <p:val>
                                            <p:strVal val="#ppt_y"/>
                                          </p:val>
                                        </p:tav>
                                      </p:tavLst>
                                    </p:anim>
                                  </p:childTnLst>
                                </p:cTn>
                              </p:par>
                            </p:childTnLst>
                          </p:cTn>
                        </p:par>
                        <p:par>
                          <p:cTn id="104" fill="hold">
                            <p:stCondLst>
                              <p:cond delay="8000"/>
                            </p:stCondLst>
                            <p:childTnLst>
                              <p:par>
                                <p:cTn id="105" presetID="22" presetClass="entr" presetSubtype="8" fill="hold" nodeType="afterEffect">
                                  <p:stCondLst>
                                    <p:cond delay="0"/>
                                  </p:stCondLst>
                                  <p:childTnLst>
                                    <p:set>
                                      <p:cBhvr>
                                        <p:cTn id="106" dur="1" fill="hold">
                                          <p:stCondLst>
                                            <p:cond delay="0"/>
                                          </p:stCondLst>
                                        </p:cTn>
                                        <p:tgtEl>
                                          <p:spTgt spid="69"/>
                                        </p:tgtEl>
                                        <p:attrNameLst>
                                          <p:attrName>style.visibility</p:attrName>
                                        </p:attrNameLst>
                                      </p:cBhvr>
                                      <p:to>
                                        <p:strVal val="visible"/>
                                      </p:to>
                                    </p:set>
                                    <p:animEffect transition="in" filter="wipe(left)">
                                      <p:cBhvr>
                                        <p:cTn id="107" dur="500"/>
                                        <p:tgtEl>
                                          <p:spTgt spid="69"/>
                                        </p:tgtEl>
                                      </p:cBhvr>
                                    </p:animEffect>
                                  </p:childTnLst>
                                </p:cTn>
                              </p:par>
                            </p:childTnLst>
                          </p:cTn>
                        </p:par>
                        <p:par>
                          <p:cTn id="108" fill="hold">
                            <p:stCondLst>
                              <p:cond delay="8500"/>
                            </p:stCondLst>
                            <p:childTnLst>
                              <p:par>
                                <p:cTn id="109" presetID="22" presetClass="entr" presetSubtype="8" fill="hold" grpId="0" nodeType="afterEffect">
                                  <p:stCondLst>
                                    <p:cond delay="0"/>
                                  </p:stCondLst>
                                  <p:childTnLst>
                                    <p:set>
                                      <p:cBhvr>
                                        <p:cTn id="110" dur="1" fill="hold">
                                          <p:stCondLst>
                                            <p:cond delay="0"/>
                                          </p:stCondLst>
                                        </p:cTn>
                                        <p:tgtEl>
                                          <p:spTgt spid="70"/>
                                        </p:tgtEl>
                                        <p:attrNameLst>
                                          <p:attrName>style.visibility</p:attrName>
                                        </p:attrNameLst>
                                      </p:cBhvr>
                                      <p:to>
                                        <p:strVal val="visible"/>
                                      </p:to>
                                    </p:set>
                                    <p:animEffect transition="in" filter="wipe(left)">
                                      <p:cBhvr>
                                        <p:cTn id="111" dur="500"/>
                                        <p:tgtEl>
                                          <p:spTgt spid="70"/>
                                        </p:tgtEl>
                                      </p:cBhvr>
                                    </p:animEffect>
                                  </p:childTnLst>
                                </p:cTn>
                              </p:par>
                              <p:par>
                                <p:cTn id="112" presetID="22" presetClass="entr" presetSubtype="8" fill="hold" grpId="0" nodeType="withEffect">
                                  <p:stCondLst>
                                    <p:cond delay="0"/>
                                  </p:stCondLst>
                                  <p:childTnLst>
                                    <p:set>
                                      <p:cBhvr>
                                        <p:cTn id="113" dur="1" fill="hold">
                                          <p:stCondLst>
                                            <p:cond delay="0"/>
                                          </p:stCondLst>
                                        </p:cTn>
                                        <p:tgtEl>
                                          <p:spTgt spid="71"/>
                                        </p:tgtEl>
                                        <p:attrNameLst>
                                          <p:attrName>style.visibility</p:attrName>
                                        </p:attrNameLst>
                                      </p:cBhvr>
                                      <p:to>
                                        <p:strVal val="visible"/>
                                      </p:to>
                                    </p:set>
                                    <p:animEffect transition="in" filter="wipe(left)">
                                      <p:cBhvr>
                                        <p:cTn id="114" dur="500"/>
                                        <p:tgtEl>
                                          <p:spTgt spid="71"/>
                                        </p:tgtEl>
                                      </p:cBhvr>
                                    </p:animEffect>
                                  </p:childTnLst>
                                </p:cTn>
                              </p:par>
                            </p:childTnLst>
                          </p:cTn>
                        </p:par>
                        <p:par>
                          <p:cTn id="115" fill="hold">
                            <p:stCondLst>
                              <p:cond delay="9000"/>
                            </p:stCondLst>
                            <p:childTnLst>
                              <p:par>
                                <p:cTn id="116" presetID="47" presetClass="entr" presetSubtype="0" fill="hold" grpId="0" nodeType="afterEffect">
                                  <p:stCondLst>
                                    <p:cond delay="0"/>
                                  </p:stCondLst>
                                  <p:childTnLst>
                                    <p:set>
                                      <p:cBhvr>
                                        <p:cTn id="117" dur="1" fill="hold">
                                          <p:stCondLst>
                                            <p:cond delay="0"/>
                                          </p:stCondLst>
                                        </p:cTn>
                                        <p:tgtEl>
                                          <p:spTgt spid="72"/>
                                        </p:tgtEl>
                                        <p:attrNameLst>
                                          <p:attrName>style.visibility</p:attrName>
                                        </p:attrNameLst>
                                      </p:cBhvr>
                                      <p:to>
                                        <p:strVal val="visible"/>
                                      </p:to>
                                    </p:set>
                                    <p:animEffect transition="in" filter="fade">
                                      <p:cBhvr>
                                        <p:cTn id="118" dur="1000"/>
                                        <p:tgtEl>
                                          <p:spTgt spid="72"/>
                                        </p:tgtEl>
                                      </p:cBhvr>
                                    </p:animEffect>
                                    <p:anim calcmode="lin" valueType="num">
                                      <p:cBhvr>
                                        <p:cTn id="119" dur="1000" fill="hold"/>
                                        <p:tgtEl>
                                          <p:spTgt spid="72"/>
                                        </p:tgtEl>
                                        <p:attrNameLst>
                                          <p:attrName>ppt_x</p:attrName>
                                        </p:attrNameLst>
                                      </p:cBhvr>
                                      <p:tavLst>
                                        <p:tav tm="0">
                                          <p:val>
                                            <p:strVal val="#ppt_x"/>
                                          </p:val>
                                        </p:tav>
                                        <p:tav tm="100000">
                                          <p:val>
                                            <p:strVal val="#ppt_x"/>
                                          </p:val>
                                        </p:tav>
                                      </p:tavLst>
                                    </p:anim>
                                    <p:anim calcmode="lin" valueType="num">
                                      <p:cBhvr>
                                        <p:cTn id="120" dur="1000" fill="hold"/>
                                        <p:tgtEl>
                                          <p:spTgt spid="72"/>
                                        </p:tgtEl>
                                        <p:attrNameLst>
                                          <p:attrName>ppt_y</p:attrName>
                                        </p:attrNameLst>
                                      </p:cBhvr>
                                      <p:tavLst>
                                        <p:tav tm="0">
                                          <p:val>
                                            <p:strVal val="#ppt_y-.1"/>
                                          </p:val>
                                        </p:tav>
                                        <p:tav tm="100000">
                                          <p:val>
                                            <p:strVal val="#ppt_y"/>
                                          </p:val>
                                        </p:tav>
                                      </p:tavLst>
                                    </p:anim>
                                  </p:childTnLst>
                                </p:cTn>
                              </p:par>
                            </p:childTnLst>
                          </p:cTn>
                        </p:par>
                        <p:par>
                          <p:cTn id="121" fill="hold">
                            <p:stCondLst>
                              <p:cond delay="10000"/>
                            </p:stCondLst>
                            <p:childTnLst>
                              <p:par>
                                <p:cTn id="122" presetID="22" presetClass="entr" presetSubtype="8" fill="hold" nodeType="afterEffect">
                                  <p:stCondLst>
                                    <p:cond delay="0"/>
                                  </p:stCondLst>
                                  <p:childTnLst>
                                    <p:set>
                                      <p:cBhvr>
                                        <p:cTn id="123" dur="1" fill="hold">
                                          <p:stCondLst>
                                            <p:cond delay="0"/>
                                          </p:stCondLst>
                                        </p:cTn>
                                        <p:tgtEl>
                                          <p:spTgt spid="73"/>
                                        </p:tgtEl>
                                        <p:attrNameLst>
                                          <p:attrName>style.visibility</p:attrName>
                                        </p:attrNameLst>
                                      </p:cBhvr>
                                      <p:to>
                                        <p:strVal val="visible"/>
                                      </p:to>
                                    </p:set>
                                    <p:animEffect transition="in" filter="wipe(left)">
                                      <p:cBhvr>
                                        <p:cTn id="124" dur="500"/>
                                        <p:tgtEl>
                                          <p:spTgt spid="73"/>
                                        </p:tgtEl>
                                      </p:cBhvr>
                                    </p:animEffect>
                                  </p:childTnLst>
                                </p:cTn>
                              </p:par>
                            </p:childTnLst>
                          </p:cTn>
                        </p:par>
                        <p:par>
                          <p:cTn id="125" fill="hold">
                            <p:stCondLst>
                              <p:cond delay="10500"/>
                            </p:stCondLst>
                            <p:childTnLst>
                              <p:par>
                                <p:cTn id="126" presetID="22" presetClass="entr" presetSubtype="8" fill="hold" grpId="0" nodeType="afterEffect">
                                  <p:stCondLst>
                                    <p:cond delay="0"/>
                                  </p:stCondLst>
                                  <p:childTnLst>
                                    <p:set>
                                      <p:cBhvr>
                                        <p:cTn id="127" dur="1" fill="hold">
                                          <p:stCondLst>
                                            <p:cond delay="0"/>
                                          </p:stCondLst>
                                        </p:cTn>
                                        <p:tgtEl>
                                          <p:spTgt spid="74"/>
                                        </p:tgtEl>
                                        <p:attrNameLst>
                                          <p:attrName>style.visibility</p:attrName>
                                        </p:attrNameLst>
                                      </p:cBhvr>
                                      <p:to>
                                        <p:strVal val="visible"/>
                                      </p:to>
                                    </p:set>
                                    <p:animEffect transition="in" filter="wipe(left)">
                                      <p:cBhvr>
                                        <p:cTn id="128" dur="500"/>
                                        <p:tgtEl>
                                          <p:spTgt spid="74"/>
                                        </p:tgtEl>
                                      </p:cBhvr>
                                    </p:animEffect>
                                  </p:childTnLst>
                                </p:cTn>
                              </p:par>
                              <p:par>
                                <p:cTn id="129" presetID="22" presetClass="entr" presetSubtype="8" fill="hold" grpId="0" nodeType="withEffect">
                                  <p:stCondLst>
                                    <p:cond delay="0"/>
                                  </p:stCondLst>
                                  <p:childTnLst>
                                    <p:set>
                                      <p:cBhvr>
                                        <p:cTn id="130" dur="1" fill="hold">
                                          <p:stCondLst>
                                            <p:cond delay="0"/>
                                          </p:stCondLst>
                                        </p:cTn>
                                        <p:tgtEl>
                                          <p:spTgt spid="75"/>
                                        </p:tgtEl>
                                        <p:attrNameLst>
                                          <p:attrName>style.visibility</p:attrName>
                                        </p:attrNameLst>
                                      </p:cBhvr>
                                      <p:to>
                                        <p:strVal val="visible"/>
                                      </p:to>
                                    </p:set>
                                    <p:animEffect transition="in" filter="wipe(left)">
                                      <p:cBhvr>
                                        <p:cTn id="131" dur="500"/>
                                        <p:tgtEl>
                                          <p:spTgt spid="75"/>
                                        </p:tgtEl>
                                      </p:cBhvr>
                                    </p:animEffect>
                                  </p:childTnLst>
                                </p:cTn>
                              </p:par>
                              <p:par>
                                <p:cTn id="132" presetID="12" presetClass="entr" presetSubtype="8" fill="hold" grpId="0" nodeType="withEffect">
                                  <p:stCondLst>
                                    <p:cond delay="0"/>
                                  </p:stCondLst>
                                  <p:childTnLst>
                                    <p:set>
                                      <p:cBhvr>
                                        <p:cTn id="133" dur="1" fill="hold">
                                          <p:stCondLst>
                                            <p:cond delay="0"/>
                                          </p:stCondLst>
                                        </p:cTn>
                                        <p:tgtEl>
                                          <p:spTgt spid="76"/>
                                        </p:tgtEl>
                                        <p:attrNameLst>
                                          <p:attrName>style.visibility</p:attrName>
                                        </p:attrNameLst>
                                      </p:cBhvr>
                                      <p:to>
                                        <p:strVal val="visible"/>
                                      </p:to>
                                    </p:set>
                                    <p:anim calcmode="lin" valueType="num">
                                      <p:cBhvr additive="base">
                                        <p:cTn id="134" dur="500"/>
                                        <p:tgtEl>
                                          <p:spTgt spid="76"/>
                                        </p:tgtEl>
                                        <p:attrNameLst>
                                          <p:attrName>ppt_x</p:attrName>
                                        </p:attrNameLst>
                                      </p:cBhvr>
                                      <p:tavLst>
                                        <p:tav tm="0">
                                          <p:val>
                                            <p:strVal val="#ppt_x-#ppt_w*1.125000"/>
                                          </p:val>
                                        </p:tav>
                                        <p:tav tm="100000">
                                          <p:val>
                                            <p:strVal val="#ppt_x"/>
                                          </p:val>
                                        </p:tav>
                                      </p:tavLst>
                                    </p:anim>
                                    <p:animEffect transition="in" filter="wipe(right)">
                                      <p:cBhvr>
                                        <p:cTn id="135" dur="500"/>
                                        <p:tgtEl>
                                          <p:spTgt spid="76"/>
                                        </p:tgtEl>
                                      </p:cBhvr>
                                    </p:animEffect>
                                  </p:childTnLst>
                                </p:cTn>
                              </p:par>
                            </p:childTnLst>
                          </p:cTn>
                        </p:par>
                        <p:par>
                          <p:cTn id="136" fill="hold">
                            <p:stCondLst>
                              <p:cond delay="11000"/>
                            </p:stCondLst>
                            <p:childTnLst>
                              <p:par>
                                <p:cTn id="137" presetID="10" presetClass="entr" presetSubtype="0" fill="hold" grpId="0" nodeType="afterEffect">
                                  <p:stCondLst>
                                    <p:cond delay="0"/>
                                  </p:stCondLst>
                                  <p:childTnLst>
                                    <p:set>
                                      <p:cBhvr>
                                        <p:cTn id="138" dur="1" fill="hold">
                                          <p:stCondLst>
                                            <p:cond delay="0"/>
                                          </p:stCondLst>
                                        </p:cTn>
                                        <p:tgtEl>
                                          <p:spTgt spid="77"/>
                                        </p:tgtEl>
                                        <p:attrNameLst>
                                          <p:attrName>style.visibility</p:attrName>
                                        </p:attrNameLst>
                                      </p:cBhvr>
                                      <p:to>
                                        <p:strVal val="visible"/>
                                      </p:to>
                                    </p:set>
                                    <p:animEffect transition="in" filter="fade">
                                      <p:cBhvr>
                                        <p:cTn id="139" dur="1250"/>
                                        <p:tgtEl>
                                          <p:spTgt spid="7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animBg="1"/>
      <p:bldP spid="16" grpId="0" animBg="1"/>
      <p:bldP spid="17" grpId="0" animBg="1"/>
      <p:bldP spid="24" grpId="0" animBg="1"/>
      <p:bldP spid="56" grpId="0"/>
      <p:bldP spid="57" grpId="0"/>
      <p:bldP spid="58" grpId="0"/>
      <p:bldP spid="59" grpId="0"/>
      <p:bldP spid="60" grpId="0" animBg="1"/>
      <p:bldP spid="62" grpId="0"/>
      <p:bldP spid="63" grpId="0"/>
      <p:bldP spid="64" grpId="0" animBg="1"/>
      <p:bldP spid="66" grpId="0"/>
      <p:bldP spid="67" grpId="0"/>
      <p:bldP spid="68" grpId="0" animBg="1"/>
      <p:bldP spid="70" grpId="0"/>
      <p:bldP spid="71" grpId="0"/>
      <p:bldP spid="72" grpId="0" animBg="1"/>
      <p:bldP spid="74" grpId="0"/>
      <p:bldP spid="75" grpId="0"/>
      <p:bldP spid="76" grpId="0"/>
      <p:bldP spid="77"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flipH="1">
            <a:off x="-3" y="6525344"/>
            <a:ext cx="12195177" cy="360511"/>
          </a:xfrm>
          <a:prstGeom prst="rect">
            <a:avLst/>
          </a:prstGeom>
          <a:gradFill>
            <a:gsLst>
              <a:gs pos="0">
                <a:srgbClr val="0E1A40"/>
              </a:gs>
              <a:gs pos="100000">
                <a:srgbClr val="2F5EB0"/>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flipH="1">
            <a:off x="-4" y="6596410"/>
            <a:ext cx="12195177" cy="288974"/>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5"/>
          <p:cNvSpPr/>
          <p:nvPr/>
        </p:nvSpPr>
        <p:spPr>
          <a:xfrm>
            <a:off x="9976569" y="6493142"/>
            <a:ext cx="1018294" cy="111815"/>
          </a:xfrm>
          <a:custGeom>
            <a:avLst/>
            <a:gdLst>
              <a:gd name="connsiteX0" fmla="*/ 0 w 926584"/>
              <a:gd name="connsiteY0" fmla="*/ 0 h 118098"/>
              <a:gd name="connsiteX1" fmla="*/ 926584 w 926584"/>
              <a:gd name="connsiteY1" fmla="*/ 0 h 118098"/>
              <a:gd name="connsiteX2" fmla="*/ 926584 w 926584"/>
              <a:gd name="connsiteY2" fmla="*/ 118098 h 118098"/>
              <a:gd name="connsiteX3" fmla="*/ 0 w 926584"/>
              <a:gd name="connsiteY3" fmla="*/ 118098 h 118098"/>
              <a:gd name="connsiteX4" fmla="*/ 0 w 926584"/>
              <a:gd name="connsiteY4" fmla="*/ 0 h 118098"/>
              <a:gd name="connsiteX0" fmla="*/ 55821 w 982405"/>
              <a:gd name="connsiteY0" fmla="*/ 0 h 144680"/>
              <a:gd name="connsiteX1" fmla="*/ 982405 w 982405"/>
              <a:gd name="connsiteY1" fmla="*/ 0 h 144680"/>
              <a:gd name="connsiteX2" fmla="*/ 982405 w 982405"/>
              <a:gd name="connsiteY2" fmla="*/ 118098 h 144680"/>
              <a:gd name="connsiteX3" fmla="*/ 0 w 982405"/>
              <a:gd name="connsiteY3" fmla="*/ 144680 h 144680"/>
              <a:gd name="connsiteX4" fmla="*/ 55821 w 982405"/>
              <a:gd name="connsiteY4" fmla="*/ 0 h 144680"/>
              <a:gd name="connsiteX0" fmla="*/ 55821 w 998354"/>
              <a:gd name="connsiteY0" fmla="*/ 0 h 147338"/>
              <a:gd name="connsiteX1" fmla="*/ 982405 w 998354"/>
              <a:gd name="connsiteY1" fmla="*/ 0 h 147338"/>
              <a:gd name="connsiteX2" fmla="*/ 998354 w 998354"/>
              <a:gd name="connsiteY2" fmla="*/ 147338 h 147338"/>
              <a:gd name="connsiteX3" fmla="*/ 0 w 998354"/>
              <a:gd name="connsiteY3" fmla="*/ 144680 h 147338"/>
              <a:gd name="connsiteX4" fmla="*/ 55821 w 998354"/>
              <a:gd name="connsiteY4" fmla="*/ 0 h 147338"/>
              <a:gd name="connsiteX0" fmla="*/ 84307 w 1026840"/>
              <a:gd name="connsiteY0" fmla="*/ 0 h 150534"/>
              <a:gd name="connsiteX1" fmla="*/ 1010891 w 1026840"/>
              <a:gd name="connsiteY1" fmla="*/ 0 h 150534"/>
              <a:gd name="connsiteX2" fmla="*/ 1026840 w 1026840"/>
              <a:gd name="connsiteY2" fmla="*/ 147338 h 150534"/>
              <a:gd name="connsiteX3" fmla="*/ 0 w 1026840"/>
              <a:gd name="connsiteY3" fmla="*/ 150534 h 150534"/>
              <a:gd name="connsiteX4" fmla="*/ 84307 w 1026840"/>
              <a:gd name="connsiteY4" fmla="*/ 0 h 150534"/>
              <a:gd name="connsiteX0" fmla="*/ 84307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84307 w 1021143"/>
              <a:gd name="connsiteY4" fmla="*/ 0 h 153193"/>
              <a:gd name="connsiteX0" fmla="*/ 92853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92853 w 1021143"/>
              <a:gd name="connsiteY4" fmla="*/ 0 h 153193"/>
              <a:gd name="connsiteX0" fmla="*/ 90004 w 1018294"/>
              <a:gd name="connsiteY0" fmla="*/ 0 h 153193"/>
              <a:gd name="connsiteX1" fmla="*/ 1008042 w 1018294"/>
              <a:gd name="connsiteY1" fmla="*/ 0 h 153193"/>
              <a:gd name="connsiteX2" fmla="*/ 1018294 w 1018294"/>
              <a:gd name="connsiteY2" fmla="*/ 153193 h 153193"/>
              <a:gd name="connsiteX3" fmla="*/ 0 w 1018294"/>
              <a:gd name="connsiteY3" fmla="*/ 142728 h 153193"/>
              <a:gd name="connsiteX4" fmla="*/ 90004 w 1018294"/>
              <a:gd name="connsiteY4" fmla="*/ 0 h 1531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8294" h="153193">
                <a:moveTo>
                  <a:pt x="90004" y="0"/>
                </a:moveTo>
                <a:lnTo>
                  <a:pt x="1008042" y="0"/>
                </a:lnTo>
                <a:lnTo>
                  <a:pt x="1018294" y="153193"/>
                </a:lnTo>
                <a:lnTo>
                  <a:pt x="0" y="142728"/>
                </a:lnTo>
                <a:lnTo>
                  <a:pt x="90004" y="0"/>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10067547" y="6493142"/>
            <a:ext cx="1070600" cy="392242"/>
          </a:xfrm>
          <a:prstGeom prst="rect">
            <a:avLst/>
          </a:prstGeom>
          <a:gradFill>
            <a:gsLst>
              <a:gs pos="0">
                <a:srgbClr val="0E1A40"/>
              </a:gs>
              <a:gs pos="100000">
                <a:srgbClr val="2F5EB0"/>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Rectangle 4"/>
          <p:cNvSpPr txBox="1">
            <a:spLocks noChangeArrowheads="1"/>
          </p:cNvSpPr>
          <p:nvPr/>
        </p:nvSpPr>
        <p:spPr bwMode="auto">
          <a:xfrm>
            <a:off x="9986019" y="6493142"/>
            <a:ext cx="1152128" cy="39224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en-US" altLang="zh-CN" dirty="0" smtClean="0">
                <a:latin typeface="方正兰亭超细黑简体" panose="02000000000000000000" pitchFamily="2" charset="-122"/>
                <a:ea typeface="方正兰亭超细黑简体" panose="02000000000000000000" pitchFamily="2" charset="-122"/>
              </a:rPr>
              <a:t>18</a:t>
            </a:r>
            <a:endParaRPr lang="zh-CN" dirty="0">
              <a:latin typeface="方正兰亭超细黑简体" panose="02000000000000000000" pitchFamily="2" charset="-122"/>
              <a:ea typeface="方正兰亭超细黑简体" panose="02000000000000000000" pitchFamily="2" charset="-122"/>
            </a:endParaRPr>
          </a:p>
        </p:txBody>
      </p:sp>
      <p:sp>
        <p:nvSpPr>
          <p:cNvPr id="15" name="矩形 14"/>
          <p:cNvSpPr/>
          <p:nvPr/>
        </p:nvSpPr>
        <p:spPr>
          <a:xfrm>
            <a:off x="-95100" y="2132856"/>
            <a:ext cx="12290276" cy="2520280"/>
          </a:xfrm>
          <a:prstGeom prst="rect">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Freeform 5"/>
          <p:cNvSpPr>
            <a:spLocks/>
          </p:cNvSpPr>
          <p:nvPr/>
        </p:nvSpPr>
        <p:spPr bwMode="auto">
          <a:xfrm>
            <a:off x="4300872" y="2859245"/>
            <a:ext cx="1183990" cy="1067501"/>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chemeClr val="bg1"/>
          </a:solidFill>
          <a:ln w="9525" cap="flat">
            <a:noFill/>
            <a:prstDash val="solid"/>
            <a:miter lim="800000"/>
            <a:headEnd/>
            <a:tailEnd/>
          </a:ln>
          <a:effectLst>
            <a:innerShdw blurRad="63500" dist="50800" dir="13500000">
              <a:prstClr val="black">
                <a:alpha val="50000"/>
              </a:prstClr>
            </a:innerShdw>
          </a:effectLst>
          <a:extLst/>
        </p:spPr>
        <p:txBody>
          <a:bodyPr vert="horz" wrap="square" lIns="91440" tIns="45720" rIns="91440" bIns="45720" numCol="1" anchor="t" anchorCtr="0" compatLnSpc="1">
            <a:prstTxWarp prst="textNoShape">
              <a:avLst/>
            </a:prstTxWarp>
          </a:bodyPr>
          <a:lstStyle/>
          <a:p>
            <a:endParaRPr lang="zh-CN" altLang="en-US"/>
          </a:p>
        </p:txBody>
      </p:sp>
      <p:cxnSp>
        <p:nvCxnSpPr>
          <p:cNvPr id="18" name="直接连接符 17"/>
          <p:cNvCxnSpPr/>
          <p:nvPr/>
        </p:nvCxnSpPr>
        <p:spPr>
          <a:xfrm>
            <a:off x="5669024" y="2787237"/>
            <a:ext cx="0" cy="1289835"/>
          </a:xfrm>
          <a:prstGeom prst="line">
            <a:avLst/>
          </a:prstGeom>
          <a:ln>
            <a:solidFill>
              <a:schemeClr val="bg1"/>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19" name="文本框 9"/>
          <p:cNvSpPr txBox="1"/>
          <p:nvPr/>
        </p:nvSpPr>
        <p:spPr>
          <a:xfrm>
            <a:off x="6014256" y="2636912"/>
            <a:ext cx="2103040" cy="654025"/>
          </a:xfrm>
          <a:prstGeom prst="rect">
            <a:avLst/>
          </a:prstGeom>
          <a:noFill/>
        </p:spPr>
        <p:txBody>
          <a:bodyPr wrap="square" lIns="68580" tIns="34290" rIns="68580" bIns="34290" rtlCol="0">
            <a:spAutoFit/>
          </a:bodyPr>
          <a:lstStyle/>
          <a:p>
            <a:pPr marL="0" lvl="1" algn="ctr"/>
            <a:r>
              <a:rPr lang="zh-CN" altLang="en-US" sz="2400" b="1" dirty="0" smtClean="0">
                <a:solidFill>
                  <a:schemeClr val="bg1"/>
                </a:solidFill>
                <a:latin typeface="微软雅黑" pitchFamily="34" charset="-122"/>
                <a:ea typeface="微软雅黑" pitchFamily="34" charset="-122"/>
              </a:rPr>
              <a:t>成功项目展示</a:t>
            </a:r>
            <a:endParaRPr lang="en-US" altLang="zh-CN" sz="2400" b="1" dirty="0" smtClean="0">
              <a:solidFill>
                <a:schemeClr val="bg1"/>
              </a:solidFill>
              <a:latin typeface="微软雅黑" pitchFamily="34" charset="-122"/>
              <a:ea typeface="微软雅黑" pitchFamily="34" charset="-122"/>
            </a:endParaRPr>
          </a:p>
          <a:p>
            <a:pPr marL="0" lvl="1" algn="ctr"/>
            <a:r>
              <a:rPr lang="zh-CN" altLang="en-US" sz="1400" dirty="0" smtClean="0">
                <a:solidFill>
                  <a:schemeClr val="bg1"/>
                </a:solidFill>
                <a:latin typeface="微软雅黑" pitchFamily="34" charset="-122"/>
                <a:ea typeface="微软雅黑" pitchFamily="34" charset="-122"/>
              </a:rPr>
              <a:t>（添加二级标题）</a:t>
            </a:r>
            <a:endParaRPr lang="zh-CN" altLang="en-US" sz="1400" dirty="0">
              <a:solidFill>
                <a:schemeClr val="bg1"/>
              </a:solidFill>
              <a:latin typeface="微软雅黑" pitchFamily="34" charset="-122"/>
              <a:ea typeface="微软雅黑" pitchFamily="34" charset="-122"/>
            </a:endParaRPr>
          </a:p>
        </p:txBody>
      </p:sp>
      <p:grpSp>
        <p:nvGrpSpPr>
          <p:cNvPr id="20" name="组合 19"/>
          <p:cNvGrpSpPr/>
          <p:nvPr/>
        </p:nvGrpSpPr>
        <p:grpSpPr>
          <a:xfrm>
            <a:off x="5888533" y="3284984"/>
            <a:ext cx="1436675" cy="215444"/>
            <a:chOff x="4369395" y="3284984"/>
            <a:chExt cx="1436675" cy="215444"/>
          </a:xfrm>
        </p:grpSpPr>
        <p:sp>
          <p:nvSpPr>
            <p:cNvPr id="21"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smtClean="0">
                  <a:solidFill>
                    <a:schemeClr val="bg1"/>
                  </a:solidFill>
                  <a:latin typeface="微软雅黑" pitchFamily="34" charset="-122"/>
                  <a:ea typeface="微软雅黑" pitchFamily="34" charset="-122"/>
                </a:rPr>
                <a:t>标题标题</a:t>
              </a:r>
              <a:endParaRPr lang="zh-CN" altLang="en-US" sz="1400" dirty="0">
                <a:solidFill>
                  <a:schemeClr val="bg1"/>
                </a:solidFill>
                <a:latin typeface="微软雅黑" pitchFamily="34" charset="-122"/>
                <a:ea typeface="微软雅黑" pitchFamily="34" charset="-122"/>
              </a:endParaRPr>
            </a:p>
          </p:txBody>
        </p:sp>
        <p:grpSp>
          <p:nvGrpSpPr>
            <p:cNvPr id="22" name="组合 21"/>
            <p:cNvGrpSpPr/>
            <p:nvPr/>
          </p:nvGrpSpPr>
          <p:grpSpPr>
            <a:xfrm>
              <a:off x="4369395" y="3316401"/>
              <a:ext cx="168551" cy="168551"/>
              <a:chOff x="5005199" y="3717032"/>
              <a:chExt cx="168551" cy="168551"/>
            </a:xfrm>
          </p:grpSpPr>
          <p:sp>
            <p:nvSpPr>
              <p:cNvPr id="23" name="椭圆 22"/>
              <p:cNvSpPr/>
              <p:nvPr/>
            </p:nvSpPr>
            <p:spPr>
              <a:xfrm>
                <a:off x="5005199" y="3717032"/>
                <a:ext cx="168551" cy="168551"/>
              </a:xfrm>
              <a:prstGeom prst="ellipse">
                <a:avLst/>
              </a:prstGeom>
              <a:solidFill>
                <a:schemeClr val="accent1">
                  <a:lumMod val="60000"/>
                  <a:lumOff val="40000"/>
                </a:schemeClr>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24" name="等腰三角形 23"/>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grpSp>
      <p:grpSp>
        <p:nvGrpSpPr>
          <p:cNvPr id="25" name="组合 24"/>
          <p:cNvGrpSpPr/>
          <p:nvPr/>
        </p:nvGrpSpPr>
        <p:grpSpPr>
          <a:xfrm>
            <a:off x="7253200" y="3284984"/>
            <a:ext cx="1436675" cy="215444"/>
            <a:chOff x="4369395" y="3284984"/>
            <a:chExt cx="1436675" cy="215444"/>
          </a:xfrm>
        </p:grpSpPr>
        <p:sp>
          <p:nvSpPr>
            <p:cNvPr id="26"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smtClean="0">
                  <a:solidFill>
                    <a:schemeClr val="bg1"/>
                  </a:solidFill>
                  <a:latin typeface="微软雅黑" pitchFamily="34" charset="-122"/>
                  <a:ea typeface="微软雅黑" pitchFamily="34" charset="-122"/>
                </a:rPr>
                <a:t>标题标题</a:t>
              </a:r>
              <a:endParaRPr lang="zh-CN" altLang="en-US" sz="1400" dirty="0">
                <a:solidFill>
                  <a:schemeClr val="bg1"/>
                </a:solidFill>
                <a:latin typeface="微软雅黑" pitchFamily="34" charset="-122"/>
                <a:ea typeface="微软雅黑" pitchFamily="34" charset="-122"/>
              </a:endParaRPr>
            </a:p>
          </p:txBody>
        </p:sp>
        <p:grpSp>
          <p:nvGrpSpPr>
            <p:cNvPr id="27" name="组合 26"/>
            <p:cNvGrpSpPr/>
            <p:nvPr/>
          </p:nvGrpSpPr>
          <p:grpSpPr>
            <a:xfrm>
              <a:off x="4369395" y="3316401"/>
              <a:ext cx="168551" cy="168551"/>
              <a:chOff x="5005199" y="3717032"/>
              <a:chExt cx="168551" cy="168551"/>
            </a:xfrm>
          </p:grpSpPr>
          <p:sp>
            <p:nvSpPr>
              <p:cNvPr id="28" name="椭圆 27"/>
              <p:cNvSpPr/>
              <p:nvPr/>
            </p:nvSpPr>
            <p:spPr>
              <a:xfrm>
                <a:off x="5005199" y="3717032"/>
                <a:ext cx="168551" cy="168551"/>
              </a:xfrm>
              <a:prstGeom prst="ellipse">
                <a:avLst/>
              </a:prstGeom>
              <a:solidFill>
                <a:schemeClr val="accent1">
                  <a:lumMod val="60000"/>
                  <a:lumOff val="40000"/>
                </a:schemeClr>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29" name="等腰三角形 28"/>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grpSp>
      <p:grpSp>
        <p:nvGrpSpPr>
          <p:cNvPr id="30" name="组合 29"/>
          <p:cNvGrpSpPr/>
          <p:nvPr/>
        </p:nvGrpSpPr>
        <p:grpSpPr>
          <a:xfrm>
            <a:off x="5885048" y="3573596"/>
            <a:ext cx="1436675" cy="215444"/>
            <a:chOff x="4369395" y="3284984"/>
            <a:chExt cx="1436675" cy="215444"/>
          </a:xfrm>
        </p:grpSpPr>
        <p:sp>
          <p:nvSpPr>
            <p:cNvPr id="31"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smtClean="0">
                  <a:solidFill>
                    <a:schemeClr val="bg1"/>
                  </a:solidFill>
                  <a:latin typeface="微软雅黑" pitchFamily="34" charset="-122"/>
                  <a:ea typeface="微软雅黑" pitchFamily="34" charset="-122"/>
                </a:rPr>
                <a:t>标题标题</a:t>
              </a:r>
              <a:endParaRPr lang="zh-CN" altLang="en-US" sz="1400" dirty="0">
                <a:solidFill>
                  <a:schemeClr val="bg1"/>
                </a:solidFill>
                <a:latin typeface="微软雅黑" pitchFamily="34" charset="-122"/>
                <a:ea typeface="微软雅黑" pitchFamily="34" charset="-122"/>
              </a:endParaRPr>
            </a:p>
          </p:txBody>
        </p:sp>
        <p:grpSp>
          <p:nvGrpSpPr>
            <p:cNvPr id="32" name="组合 31"/>
            <p:cNvGrpSpPr/>
            <p:nvPr/>
          </p:nvGrpSpPr>
          <p:grpSpPr>
            <a:xfrm>
              <a:off x="4369395" y="3316401"/>
              <a:ext cx="168551" cy="168551"/>
              <a:chOff x="5005199" y="3717032"/>
              <a:chExt cx="168551" cy="168551"/>
            </a:xfrm>
          </p:grpSpPr>
          <p:sp>
            <p:nvSpPr>
              <p:cNvPr id="33" name="椭圆 32"/>
              <p:cNvSpPr/>
              <p:nvPr/>
            </p:nvSpPr>
            <p:spPr>
              <a:xfrm>
                <a:off x="5005199" y="3717032"/>
                <a:ext cx="168551" cy="168551"/>
              </a:xfrm>
              <a:prstGeom prst="ellipse">
                <a:avLst/>
              </a:prstGeom>
              <a:solidFill>
                <a:schemeClr val="accent1">
                  <a:lumMod val="60000"/>
                  <a:lumOff val="40000"/>
                </a:schemeClr>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34" name="等腰三角形 33"/>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grpSp>
      <p:grpSp>
        <p:nvGrpSpPr>
          <p:cNvPr id="35" name="组合 34"/>
          <p:cNvGrpSpPr/>
          <p:nvPr/>
        </p:nvGrpSpPr>
        <p:grpSpPr>
          <a:xfrm>
            <a:off x="7253200" y="3573016"/>
            <a:ext cx="1436675" cy="215444"/>
            <a:chOff x="4369395" y="3284984"/>
            <a:chExt cx="1436675" cy="215444"/>
          </a:xfrm>
        </p:grpSpPr>
        <p:sp>
          <p:nvSpPr>
            <p:cNvPr id="36"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smtClean="0">
                  <a:solidFill>
                    <a:schemeClr val="bg1"/>
                  </a:solidFill>
                  <a:latin typeface="微软雅黑" pitchFamily="34" charset="-122"/>
                  <a:ea typeface="微软雅黑" pitchFamily="34" charset="-122"/>
                </a:rPr>
                <a:t>标题标题</a:t>
              </a:r>
              <a:endParaRPr lang="zh-CN" altLang="en-US" sz="1400" dirty="0">
                <a:solidFill>
                  <a:schemeClr val="bg1"/>
                </a:solidFill>
                <a:latin typeface="微软雅黑" pitchFamily="34" charset="-122"/>
                <a:ea typeface="微软雅黑" pitchFamily="34" charset="-122"/>
              </a:endParaRPr>
            </a:p>
          </p:txBody>
        </p:sp>
        <p:grpSp>
          <p:nvGrpSpPr>
            <p:cNvPr id="37" name="组合 36"/>
            <p:cNvGrpSpPr/>
            <p:nvPr/>
          </p:nvGrpSpPr>
          <p:grpSpPr>
            <a:xfrm>
              <a:off x="4369395" y="3316401"/>
              <a:ext cx="168551" cy="168551"/>
              <a:chOff x="5005199" y="3717032"/>
              <a:chExt cx="168551" cy="168551"/>
            </a:xfrm>
          </p:grpSpPr>
          <p:sp>
            <p:nvSpPr>
              <p:cNvPr id="38" name="椭圆 37"/>
              <p:cNvSpPr/>
              <p:nvPr/>
            </p:nvSpPr>
            <p:spPr>
              <a:xfrm>
                <a:off x="5005199" y="3717032"/>
                <a:ext cx="168551" cy="168551"/>
              </a:xfrm>
              <a:prstGeom prst="ellipse">
                <a:avLst/>
              </a:prstGeom>
              <a:solidFill>
                <a:schemeClr val="accent1">
                  <a:lumMod val="60000"/>
                  <a:lumOff val="40000"/>
                </a:schemeClr>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39" name="等腰三角形 38"/>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grpSp>
      <p:grpSp>
        <p:nvGrpSpPr>
          <p:cNvPr id="40" name="组合 39"/>
          <p:cNvGrpSpPr/>
          <p:nvPr/>
        </p:nvGrpSpPr>
        <p:grpSpPr>
          <a:xfrm>
            <a:off x="5885048" y="3861628"/>
            <a:ext cx="1436675" cy="215444"/>
            <a:chOff x="4369395" y="3284984"/>
            <a:chExt cx="1436675" cy="215444"/>
          </a:xfrm>
        </p:grpSpPr>
        <p:sp>
          <p:nvSpPr>
            <p:cNvPr id="41"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smtClean="0">
                  <a:solidFill>
                    <a:schemeClr val="bg1"/>
                  </a:solidFill>
                  <a:latin typeface="微软雅黑" pitchFamily="34" charset="-122"/>
                  <a:ea typeface="微软雅黑" pitchFamily="34" charset="-122"/>
                </a:rPr>
                <a:t>标题标题</a:t>
              </a:r>
            </a:p>
          </p:txBody>
        </p:sp>
        <p:grpSp>
          <p:nvGrpSpPr>
            <p:cNvPr id="42" name="组合 41"/>
            <p:cNvGrpSpPr/>
            <p:nvPr/>
          </p:nvGrpSpPr>
          <p:grpSpPr>
            <a:xfrm>
              <a:off x="4369395" y="3316401"/>
              <a:ext cx="168551" cy="168551"/>
              <a:chOff x="5005199" y="3717032"/>
              <a:chExt cx="168551" cy="168551"/>
            </a:xfrm>
          </p:grpSpPr>
          <p:sp>
            <p:nvSpPr>
              <p:cNvPr id="43" name="椭圆 42"/>
              <p:cNvSpPr/>
              <p:nvPr/>
            </p:nvSpPr>
            <p:spPr>
              <a:xfrm>
                <a:off x="5005199" y="3717032"/>
                <a:ext cx="168551" cy="168551"/>
              </a:xfrm>
              <a:prstGeom prst="ellipse">
                <a:avLst/>
              </a:prstGeom>
              <a:solidFill>
                <a:schemeClr val="accent1">
                  <a:lumMod val="60000"/>
                  <a:lumOff val="40000"/>
                </a:schemeClr>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44" name="等腰三角形 43"/>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grpSp>
      <p:grpSp>
        <p:nvGrpSpPr>
          <p:cNvPr id="45" name="组合 44"/>
          <p:cNvGrpSpPr/>
          <p:nvPr/>
        </p:nvGrpSpPr>
        <p:grpSpPr>
          <a:xfrm>
            <a:off x="7253200" y="3861048"/>
            <a:ext cx="1436675" cy="215444"/>
            <a:chOff x="4369395" y="3284984"/>
            <a:chExt cx="1436675" cy="215444"/>
          </a:xfrm>
        </p:grpSpPr>
        <p:sp>
          <p:nvSpPr>
            <p:cNvPr id="46"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smtClean="0">
                  <a:solidFill>
                    <a:schemeClr val="bg1"/>
                  </a:solidFill>
                  <a:latin typeface="微软雅黑" pitchFamily="34" charset="-122"/>
                  <a:ea typeface="微软雅黑" pitchFamily="34" charset="-122"/>
                </a:rPr>
                <a:t>标题标题</a:t>
              </a:r>
              <a:endParaRPr lang="zh-CN" altLang="en-US" sz="1400" dirty="0">
                <a:solidFill>
                  <a:schemeClr val="bg1"/>
                </a:solidFill>
                <a:latin typeface="微软雅黑" pitchFamily="34" charset="-122"/>
                <a:ea typeface="微软雅黑" pitchFamily="34" charset="-122"/>
              </a:endParaRPr>
            </a:p>
          </p:txBody>
        </p:sp>
        <p:grpSp>
          <p:nvGrpSpPr>
            <p:cNvPr id="47" name="组合 46"/>
            <p:cNvGrpSpPr/>
            <p:nvPr/>
          </p:nvGrpSpPr>
          <p:grpSpPr>
            <a:xfrm>
              <a:off x="4369395" y="3316401"/>
              <a:ext cx="168551" cy="168551"/>
              <a:chOff x="5005199" y="3717032"/>
              <a:chExt cx="168551" cy="168551"/>
            </a:xfrm>
          </p:grpSpPr>
          <p:sp>
            <p:nvSpPr>
              <p:cNvPr id="48" name="椭圆 47"/>
              <p:cNvSpPr/>
              <p:nvPr/>
            </p:nvSpPr>
            <p:spPr>
              <a:xfrm>
                <a:off x="5005199" y="3717032"/>
                <a:ext cx="168551" cy="168551"/>
              </a:xfrm>
              <a:prstGeom prst="ellipse">
                <a:avLst/>
              </a:prstGeom>
              <a:solidFill>
                <a:schemeClr val="accent1">
                  <a:lumMod val="60000"/>
                  <a:lumOff val="40000"/>
                </a:schemeClr>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49" name="等腰三角形 48"/>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grpSp>
      <p:sp>
        <p:nvSpPr>
          <p:cNvPr id="50" name="矩形 49"/>
          <p:cNvSpPr/>
          <p:nvPr/>
        </p:nvSpPr>
        <p:spPr>
          <a:xfrm>
            <a:off x="0" y="0"/>
            <a:ext cx="985019" cy="58316"/>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1" name="组合 50"/>
          <p:cNvGrpSpPr/>
          <p:nvPr/>
        </p:nvGrpSpPr>
        <p:grpSpPr>
          <a:xfrm>
            <a:off x="192931" y="0"/>
            <a:ext cx="576064" cy="836712"/>
            <a:chOff x="841003" y="360040"/>
            <a:chExt cx="504056" cy="836712"/>
          </a:xfrm>
          <a:gradFill>
            <a:gsLst>
              <a:gs pos="0">
                <a:srgbClr val="0E1A40"/>
              </a:gs>
              <a:gs pos="100000">
                <a:srgbClr val="2F5EB0"/>
              </a:gs>
            </a:gsLst>
            <a:lin ang="13800000" scaled="0"/>
          </a:gradFill>
        </p:grpSpPr>
        <p:sp>
          <p:nvSpPr>
            <p:cNvPr id="52" name="矩形 51"/>
            <p:cNvSpPr/>
            <p:nvPr/>
          </p:nvSpPr>
          <p:spPr>
            <a:xfrm>
              <a:off x="841003" y="360040"/>
              <a:ext cx="504056" cy="54868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等腰三角形 52"/>
            <p:cNvSpPr/>
            <p:nvPr/>
          </p:nvSpPr>
          <p:spPr>
            <a:xfrm rot="10800000">
              <a:off x="841003" y="908720"/>
              <a:ext cx="504056" cy="288032"/>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4" name="文本框 9"/>
          <p:cNvSpPr txBox="1"/>
          <p:nvPr/>
        </p:nvSpPr>
        <p:spPr>
          <a:xfrm>
            <a:off x="841003" y="202431"/>
            <a:ext cx="2160240" cy="346249"/>
          </a:xfrm>
          <a:prstGeom prst="rect">
            <a:avLst/>
          </a:prstGeom>
          <a:noFill/>
        </p:spPr>
        <p:txBody>
          <a:bodyPr wrap="square" lIns="68580" tIns="34290" rIns="68580" bIns="34290" rtlCol="0">
            <a:spAutoFit/>
          </a:bodyPr>
          <a:lstStyle/>
          <a:p>
            <a:pPr marL="0" lvl="1"/>
            <a:r>
              <a:rPr lang="zh-CN" altLang="en-US" dirty="0" smtClean="0">
                <a:solidFill>
                  <a:srgbClr val="2F5EB0"/>
                </a:solidFill>
                <a:latin typeface="微软雅黑" pitchFamily="34" charset="-122"/>
                <a:ea typeface="微软雅黑" pitchFamily="34" charset="-122"/>
              </a:rPr>
              <a:t>第三章  </a:t>
            </a:r>
            <a:r>
              <a:rPr lang="en-US" altLang="zh-CN" b="1" dirty="0" smtClean="0">
                <a:solidFill>
                  <a:srgbClr val="2F5EB0"/>
                </a:solidFill>
              </a:rPr>
              <a:t>SECTION</a:t>
            </a:r>
            <a:endParaRPr lang="en-US" altLang="ko-KR" kern="0" dirty="0" smtClean="0">
              <a:solidFill>
                <a:srgbClr val="2F5EB0"/>
              </a:solidFill>
              <a:latin typeface="微软雅黑" pitchFamily="34" charset="-122"/>
              <a:ea typeface="微软雅黑" pitchFamily="34" charset="-122"/>
            </a:endParaRPr>
          </a:p>
        </p:txBody>
      </p:sp>
      <p:sp>
        <p:nvSpPr>
          <p:cNvPr id="55" name="KSO_Shape"/>
          <p:cNvSpPr>
            <a:spLocks/>
          </p:cNvSpPr>
          <p:nvPr/>
        </p:nvSpPr>
        <p:spPr bwMode="auto">
          <a:xfrm>
            <a:off x="4599105" y="3109851"/>
            <a:ext cx="587524" cy="581650"/>
          </a:xfrm>
          <a:custGeom>
            <a:avLst/>
            <a:gdLst>
              <a:gd name="T0" fmla="*/ 615878 w 2390775"/>
              <a:gd name="T1" fmla="*/ 1467970 h 2365376"/>
              <a:gd name="T2" fmla="*/ 587250 w 2390775"/>
              <a:gd name="T3" fmla="*/ 1401697 h 2365376"/>
              <a:gd name="T4" fmla="*/ 1282649 w 2390775"/>
              <a:gd name="T5" fmla="*/ 1393474 h 2365376"/>
              <a:gd name="T6" fmla="*/ 1180915 w 2390775"/>
              <a:gd name="T7" fmla="*/ 1446870 h 2365376"/>
              <a:gd name="T8" fmla="*/ 1210073 w 2390775"/>
              <a:gd name="T9" fmla="*/ 1382167 h 2365376"/>
              <a:gd name="T10" fmla="*/ 653657 w 2390775"/>
              <a:gd name="T11" fmla="*/ 1314699 h 2365376"/>
              <a:gd name="T12" fmla="*/ 646041 w 2390775"/>
              <a:gd name="T13" fmla="*/ 1180275 h 2365376"/>
              <a:gd name="T14" fmla="*/ 589870 w 2390775"/>
              <a:gd name="T15" fmla="*/ 1105327 h 2365376"/>
              <a:gd name="T16" fmla="*/ 599516 w 2390775"/>
              <a:gd name="T17" fmla="*/ 1141280 h 2365376"/>
              <a:gd name="T18" fmla="*/ 579914 w 2390775"/>
              <a:gd name="T19" fmla="*/ 1158779 h 2365376"/>
              <a:gd name="T20" fmla="*/ 541333 w 2390775"/>
              <a:gd name="T21" fmla="*/ 1105965 h 2365376"/>
              <a:gd name="T22" fmla="*/ 1137260 w 2390775"/>
              <a:gd name="T23" fmla="*/ 1009231 h 2365376"/>
              <a:gd name="T24" fmla="*/ 1143562 w 2390775"/>
              <a:gd name="T25" fmla="*/ 1026145 h 2365376"/>
              <a:gd name="T26" fmla="*/ 1096615 w 2390775"/>
              <a:gd name="T27" fmla="*/ 1069549 h 2365376"/>
              <a:gd name="T28" fmla="*/ 1102602 w 2390775"/>
              <a:gd name="T29" fmla="*/ 1001572 h 2365376"/>
              <a:gd name="T30" fmla="*/ 972739 w 2390775"/>
              <a:gd name="T31" fmla="*/ 835988 h 2365376"/>
              <a:gd name="T32" fmla="*/ 989500 w 2390775"/>
              <a:gd name="T33" fmla="*/ 1138672 h 2365376"/>
              <a:gd name="T34" fmla="*/ 639427 w 2390775"/>
              <a:gd name="T35" fmla="*/ 1423644 h 2365376"/>
              <a:gd name="T36" fmla="*/ 599898 w 2390775"/>
              <a:gd name="T37" fmla="*/ 1003302 h 2365376"/>
              <a:gd name="T38" fmla="*/ 529694 w 2390775"/>
              <a:gd name="T39" fmla="*/ 1090596 h 2365376"/>
              <a:gd name="T40" fmla="*/ 602428 w 2390775"/>
              <a:gd name="T41" fmla="*/ 868249 h 2365376"/>
              <a:gd name="T42" fmla="*/ 861740 w 2390775"/>
              <a:gd name="T43" fmla="*/ 924231 h 2365376"/>
              <a:gd name="T44" fmla="*/ 755609 w 2390775"/>
              <a:gd name="T45" fmla="*/ 542052 h 2365376"/>
              <a:gd name="T46" fmla="*/ 929665 w 2390775"/>
              <a:gd name="T47" fmla="*/ 525915 h 2365376"/>
              <a:gd name="T48" fmla="*/ 909019 w 2390775"/>
              <a:gd name="T49" fmla="*/ 571798 h 2365376"/>
              <a:gd name="T50" fmla="*/ 936652 w 2390775"/>
              <a:gd name="T51" fmla="*/ 586353 h 2365376"/>
              <a:gd name="T52" fmla="*/ 928394 w 2390775"/>
              <a:gd name="T53" fmla="*/ 688879 h 2365376"/>
              <a:gd name="T54" fmla="*/ 840414 w 2390775"/>
              <a:gd name="T55" fmla="*/ 772101 h 2365376"/>
              <a:gd name="T56" fmla="*/ 742269 w 2390775"/>
              <a:gd name="T57" fmla="*/ 675588 h 2365376"/>
              <a:gd name="T58" fmla="*/ 738139 w 2390775"/>
              <a:gd name="T59" fmla="*/ 608504 h 2365376"/>
              <a:gd name="T60" fmla="*/ 761643 w 2390775"/>
              <a:gd name="T61" fmla="*/ 510093 h 2365376"/>
              <a:gd name="T62" fmla="*/ 617010 w 2390775"/>
              <a:gd name="T63" fmla="*/ 449064 h 2365376"/>
              <a:gd name="T64" fmla="*/ 350272 w 2390775"/>
              <a:gd name="T65" fmla="*/ 638327 h 2365376"/>
              <a:gd name="T66" fmla="*/ 215163 w 2390775"/>
              <a:gd name="T67" fmla="*/ 939947 h 2365376"/>
              <a:gd name="T68" fmla="*/ 256613 w 2390775"/>
              <a:gd name="T69" fmla="*/ 1277331 h 2365376"/>
              <a:gd name="T70" fmla="*/ 458486 w 2390775"/>
              <a:gd name="T71" fmla="*/ 1534008 h 2365376"/>
              <a:gd name="T72" fmla="*/ 767308 w 2390775"/>
              <a:gd name="T73" fmla="*/ 1655225 h 2365376"/>
              <a:gd name="T74" fmla="*/ 1101127 w 2390775"/>
              <a:gd name="T75" fmla="*/ 1596674 h 2365376"/>
              <a:gd name="T76" fmla="*/ 1347614 w 2390775"/>
              <a:gd name="T77" fmla="*/ 1383040 h 2365376"/>
              <a:gd name="T78" fmla="*/ 1453614 w 2390775"/>
              <a:gd name="T79" fmla="*/ 1066861 h 2365376"/>
              <a:gd name="T80" fmla="*/ 1378939 w 2390775"/>
              <a:gd name="T81" fmla="*/ 738024 h 2365376"/>
              <a:gd name="T82" fmla="*/ 1153652 w 2390775"/>
              <a:gd name="T83" fmla="*/ 501602 h 2365376"/>
              <a:gd name="T84" fmla="*/ 831224 w 2390775"/>
              <a:gd name="T85" fmla="*/ 411085 h 2365376"/>
              <a:gd name="T86" fmla="*/ 989432 w 2390775"/>
              <a:gd name="T87" fmla="*/ 315187 h 2365376"/>
              <a:gd name="T88" fmla="*/ 1471649 w 2390775"/>
              <a:gd name="T89" fmla="*/ 671876 h 2365376"/>
              <a:gd name="T90" fmla="*/ 1554866 w 2390775"/>
              <a:gd name="T91" fmla="*/ 1171938 h 2365376"/>
              <a:gd name="T92" fmla="*/ 1239716 w 2390775"/>
              <a:gd name="T93" fmla="*/ 1647313 h 2365376"/>
              <a:gd name="T94" fmla="*/ 646121 w 2390775"/>
              <a:gd name="T95" fmla="*/ 1748275 h 2365376"/>
              <a:gd name="T96" fmla="*/ 110112 w 2390775"/>
              <a:gd name="T97" fmla="*/ 1186813 h 2365376"/>
              <a:gd name="T98" fmla="*/ 251551 w 2390775"/>
              <a:gd name="T99" fmla="*/ 580725 h 2365376"/>
              <a:gd name="T100" fmla="*/ 1549044 w 2390775"/>
              <a:gd name="T101" fmla="*/ 160116 h 2365376"/>
              <a:gd name="T102" fmla="*/ 1461002 w 2390775"/>
              <a:gd name="T103" fmla="*/ 284475 h 2365376"/>
              <a:gd name="T104" fmla="*/ 1550307 w 2390775"/>
              <a:gd name="T105" fmla="*/ 426554 h 2365376"/>
              <a:gd name="T106" fmla="*/ 1719764 w 2390775"/>
              <a:gd name="T107" fmla="*/ 380038 h 2365376"/>
              <a:gd name="T108" fmla="*/ 1735543 w 2390775"/>
              <a:gd name="T109" fmla="*/ 232579 h 2365376"/>
              <a:gd name="T110" fmla="*/ 1705909 w 2390775"/>
              <a:gd name="T111" fmla="*/ 94508 h 2365376"/>
              <a:gd name="T112" fmla="*/ 1774050 w 2390775"/>
              <a:gd name="T113" fmla="*/ 148403 h 2365376"/>
              <a:gd name="T114" fmla="*/ 1781614 w 2390775"/>
              <a:gd name="T115" fmla="*/ 428769 h 2365376"/>
              <a:gd name="T116" fmla="*/ 1600166 w 2390775"/>
              <a:gd name="T117" fmla="*/ 516104 h 2365376"/>
              <a:gd name="T118" fmla="*/ 1452167 w 2390775"/>
              <a:gd name="T119" fmla="*/ 455349 h 2365376"/>
              <a:gd name="T120" fmla="*/ 1310478 w 2390775"/>
              <a:gd name="T121" fmla="*/ 259477 h 2365376"/>
              <a:gd name="T122" fmla="*/ 1562614 w 2390775"/>
              <a:gd name="T123" fmla="*/ 74046 h 236537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390775" h="2365376">
                <a:moveTo>
                  <a:pt x="761351" y="1739900"/>
                </a:moveTo>
                <a:lnTo>
                  <a:pt x="791690" y="1805294"/>
                </a:lnTo>
                <a:lnTo>
                  <a:pt x="794883" y="1808051"/>
                </a:lnTo>
                <a:lnTo>
                  <a:pt x="797278" y="1811991"/>
                </a:lnTo>
                <a:lnTo>
                  <a:pt x="800871" y="1817112"/>
                </a:lnTo>
                <a:lnTo>
                  <a:pt x="803266" y="1822233"/>
                </a:lnTo>
                <a:lnTo>
                  <a:pt x="804065" y="1825384"/>
                </a:lnTo>
                <a:lnTo>
                  <a:pt x="804863" y="1828536"/>
                </a:lnTo>
                <a:lnTo>
                  <a:pt x="804863" y="1831687"/>
                </a:lnTo>
                <a:lnTo>
                  <a:pt x="804863" y="1834839"/>
                </a:lnTo>
                <a:lnTo>
                  <a:pt x="804065" y="1837990"/>
                </a:lnTo>
                <a:lnTo>
                  <a:pt x="802867" y="1841142"/>
                </a:lnTo>
                <a:lnTo>
                  <a:pt x="801670" y="1842718"/>
                </a:lnTo>
                <a:lnTo>
                  <a:pt x="799674" y="1844687"/>
                </a:lnTo>
                <a:lnTo>
                  <a:pt x="797278" y="1845475"/>
                </a:lnTo>
                <a:lnTo>
                  <a:pt x="794484" y="1845869"/>
                </a:lnTo>
                <a:lnTo>
                  <a:pt x="790891" y="1846263"/>
                </a:lnTo>
                <a:lnTo>
                  <a:pt x="787698" y="1845869"/>
                </a:lnTo>
                <a:lnTo>
                  <a:pt x="784105" y="1845475"/>
                </a:lnTo>
                <a:lnTo>
                  <a:pt x="780512" y="1844293"/>
                </a:lnTo>
                <a:lnTo>
                  <a:pt x="776520" y="1842718"/>
                </a:lnTo>
                <a:lnTo>
                  <a:pt x="772927" y="1841142"/>
                </a:lnTo>
                <a:lnTo>
                  <a:pt x="768935" y="1839172"/>
                </a:lnTo>
                <a:lnTo>
                  <a:pt x="765343" y="1836809"/>
                </a:lnTo>
                <a:lnTo>
                  <a:pt x="761750" y="1834051"/>
                </a:lnTo>
                <a:lnTo>
                  <a:pt x="758955" y="1831294"/>
                </a:lnTo>
                <a:lnTo>
                  <a:pt x="756161" y="1827748"/>
                </a:lnTo>
                <a:lnTo>
                  <a:pt x="754165" y="1824597"/>
                </a:lnTo>
                <a:lnTo>
                  <a:pt x="748975" y="1815536"/>
                </a:lnTo>
                <a:lnTo>
                  <a:pt x="745782" y="1808839"/>
                </a:lnTo>
                <a:lnTo>
                  <a:pt x="743387" y="1803718"/>
                </a:lnTo>
                <a:lnTo>
                  <a:pt x="742588" y="1799385"/>
                </a:lnTo>
                <a:lnTo>
                  <a:pt x="742588" y="1795051"/>
                </a:lnTo>
                <a:lnTo>
                  <a:pt x="743387" y="1790718"/>
                </a:lnTo>
                <a:lnTo>
                  <a:pt x="746181" y="1778112"/>
                </a:lnTo>
                <a:lnTo>
                  <a:pt x="746979" y="1774173"/>
                </a:lnTo>
                <a:lnTo>
                  <a:pt x="746979" y="1772203"/>
                </a:lnTo>
                <a:lnTo>
                  <a:pt x="746181" y="1771021"/>
                </a:lnTo>
                <a:lnTo>
                  <a:pt x="745383" y="1770627"/>
                </a:lnTo>
                <a:lnTo>
                  <a:pt x="742987" y="1770627"/>
                </a:lnTo>
                <a:lnTo>
                  <a:pt x="742189" y="1770233"/>
                </a:lnTo>
                <a:lnTo>
                  <a:pt x="741790" y="1769839"/>
                </a:lnTo>
                <a:lnTo>
                  <a:pt x="738596" y="1761961"/>
                </a:lnTo>
                <a:lnTo>
                  <a:pt x="736999" y="1758021"/>
                </a:lnTo>
                <a:lnTo>
                  <a:pt x="736600" y="1756052"/>
                </a:lnTo>
                <a:lnTo>
                  <a:pt x="736600" y="1754476"/>
                </a:lnTo>
                <a:lnTo>
                  <a:pt x="742189" y="1750536"/>
                </a:lnTo>
                <a:lnTo>
                  <a:pt x="747379" y="1747385"/>
                </a:lnTo>
                <a:lnTo>
                  <a:pt x="750971" y="1745021"/>
                </a:lnTo>
                <a:lnTo>
                  <a:pt x="754165" y="1743839"/>
                </a:lnTo>
                <a:lnTo>
                  <a:pt x="758556" y="1741870"/>
                </a:lnTo>
                <a:lnTo>
                  <a:pt x="759754" y="1741870"/>
                </a:lnTo>
                <a:lnTo>
                  <a:pt x="761351" y="1739900"/>
                </a:lnTo>
                <a:close/>
                <a:moveTo>
                  <a:pt x="1554438" y="1730375"/>
                </a:moveTo>
                <a:lnTo>
                  <a:pt x="1565575" y="1730375"/>
                </a:lnTo>
                <a:lnTo>
                  <a:pt x="1575916" y="1730375"/>
                </a:lnTo>
                <a:lnTo>
                  <a:pt x="1586258" y="1731163"/>
                </a:lnTo>
                <a:lnTo>
                  <a:pt x="1591031" y="1731951"/>
                </a:lnTo>
                <a:lnTo>
                  <a:pt x="1595008" y="1733133"/>
                </a:lnTo>
                <a:lnTo>
                  <a:pt x="1598986" y="1734314"/>
                </a:lnTo>
                <a:lnTo>
                  <a:pt x="1602168" y="1735890"/>
                </a:lnTo>
                <a:lnTo>
                  <a:pt x="1605350" y="1737860"/>
                </a:lnTo>
                <a:lnTo>
                  <a:pt x="1607339" y="1739830"/>
                </a:lnTo>
                <a:lnTo>
                  <a:pt x="1608929" y="1741799"/>
                </a:lnTo>
                <a:lnTo>
                  <a:pt x="1609725" y="1744951"/>
                </a:lnTo>
                <a:lnTo>
                  <a:pt x="1609725" y="1747708"/>
                </a:lnTo>
                <a:lnTo>
                  <a:pt x="1608929" y="1751648"/>
                </a:lnTo>
                <a:lnTo>
                  <a:pt x="1607339" y="1755193"/>
                </a:lnTo>
                <a:lnTo>
                  <a:pt x="1604554" y="1759920"/>
                </a:lnTo>
                <a:lnTo>
                  <a:pt x="1600577" y="1764648"/>
                </a:lnTo>
                <a:lnTo>
                  <a:pt x="1595804" y="1769769"/>
                </a:lnTo>
                <a:lnTo>
                  <a:pt x="1589042" y="1776072"/>
                </a:lnTo>
                <a:lnTo>
                  <a:pt x="1582678" y="1781193"/>
                </a:lnTo>
                <a:lnTo>
                  <a:pt x="1576314" y="1786314"/>
                </a:lnTo>
                <a:lnTo>
                  <a:pt x="1570348" y="1790647"/>
                </a:lnTo>
                <a:lnTo>
                  <a:pt x="1563586" y="1794193"/>
                </a:lnTo>
                <a:lnTo>
                  <a:pt x="1557222" y="1797738"/>
                </a:lnTo>
                <a:lnTo>
                  <a:pt x="1550461" y="1800496"/>
                </a:lnTo>
                <a:lnTo>
                  <a:pt x="1544097" y="1802466"/>
                </a:lnTo>
                <a:lnTo>
                  <a:pt x="1537733" y="1804829"/>
                </a:lnTo>
                <a:lnTo>
                  <a:pt x="1530971" y="1806799"/>
                </a:lnTo>
                <a:lnTo>
                  <a:pt x="1524607" y="1807981"/>
                </a:lnTo>
                <a:lnTo>
                  <a:pt x="1518243" y="1809163"/>
                </a:lnTo>
                <a:lnTo>
                  <a:pt x="1505117" y="1811132"/>
                </a:lnTo>
                <a:lnTo>
                  <a:pt x="1491992" y="1812314"/>
                </a:lnTo>
                <a:lnTo>
                  <a:pt x="1486026" y="1813102"/>
                </a:lnTo>
                <a:lnTo>
                  <a:pt x="1483241" y="1813890"/>
                </a:lnTo>
                <a:lnTo>
                  <a:pt x="1482048" y="1814678"/>
                </a:lnTo>
                <a:lnTo>
                  <a:pt x="1481253" y="1815072"/>
                </a:lnTo>
                <a:lnTo>
                  <a:pt x="1480855" y="1815859"/>
                </a:lnTo>
                <a:lnTo>
                  <a:pt x="1480855" y="1817041"/>
                </a:lnTo>
                <a:lnTo>
                  <a:pt x="1481253" y="1818617"/>
                </a:lnTo>
                <a:lnTo>
                  <a:pt x="1482048" y="1819799"/>
                </a:lnTo>
                <a:lnTo>
                  <a:pt x="1482048" y="1821375"/>
                </a:lnTo>
                <a:lnTo>
                  <a:pt x="1482048" y="1821769"/>
                </a:lnTo>
                <a:lnTo>
                  <a:pt x="1480855" y="1822556"/>
                </a:lnTo>
                <a:lnTo>
                  <a:pt x="1471309" y="1830829"/>
                </a:lnTo>
                <a:lnTo>
                  <a:pt x="1465343" y="1834375"/>
                </a:lnTo>
                <a:lnTo>
                  <a:pt x="1463354" y="1835556"/>
                </a:lnTo>
                <a:lnTo>
                  <a:pt x="1461365" y="1836738"/>
                </a:lnTo>
                <a:lnTo>
                  <a:pt x="1452615" y="1830041"/>
                </a:lnTo>
                <a:lnTo>
                  <a:pt x="1445853" y="1824132"/>
                </a:lnTo>
                <a:lnTo>
                  <a:pt x="1440285" y="1819405"/>
                </a:lnTo>
                <a:lnTo>
                  <a:pt x="1437103" y="1815072"/>
                </a:lnTo>
                <a:lnTo>
                  <a:pt x="1434716" y="1812314"/>
                </a:lnTo>
                <a:lnTo>
                  <a:pt x="1433125" y="1810344"/>
                </a:lnTo>
                <a:lnTo>
                  <a:pt x="1432330" y="1808375"/>
                </a:lnTo>
                <a:lnTo>
                  <a:pt x="1428750" y="1806799"/>
                </a:lnTo>
                <a:lnTo>
                  <a:pt x="1512675" y="1734314"/>
                </a:lnTo>
                <a:lnTo>
                  <a:pt x="1518641" y="1733527"/>
                </a:lnTo>
                <a:lnTo>
                  <a:pt x="1533755" y="1731951"/>
                </a:lnTo>
                <a:lnTo>
                  <a:pt x="1543699" y="1731163"/>
                </a:lnTo>
                <a:lnTo>
                  <a:pt x="1554438" y="1730375"/>
                </a:lnTo>
                <a:close/>
                <a:moveTo>
                  <a:pt x="588962" y="1535113"/>
                </a:moveTo>
                <a:lnTo>
                  <a:pt x="694496" y="1535113"/>
                </a:lnTo>
                <a:lnTo>
                  <a:pt x="694496" y="1557872"/>
                </a:lnTo>
                <a:lnTo>
                  <a:pt x="694894" y="1558271"/>
                </a:lnTo>
                <a:lnTo>
                  <a:pt x="696885" y="1560268"/>
                </a:lnTo>
                <a:lnTo>
                  <a:pt x="698478" y="1560667"/>
                </a:lnTo>
                <a:lnTo>
                  <a:pt x="700469" y="1561466"/>
                </a:lnTo>
                <a:lnTo>
                  <a:pt x="704053" y="1561865"/>
                </a:lnTo>
                <a:lnTo>
                  <a:pt x="707239" y="1561865"/>
                </a:lnTo>
                <a:lnTo>
                  <a:pt x="711222" y="1561865"/>
                </a:lnTo>
                <a:lnTo>
                  <a:pt x="714407" y="1561466"/>
                </a:lnTo>
                <a:lnTo>
                  <a:pt x="716797" y="1560667"/>
                </a:lnTo>
                <a:lnTo>
                  <a:pt x="718390" y="1560268"/>
                </a:lnTo>
                <a:lnTo>
                  <a:pt x="720381" y="1558271"/>
                </a:lnTo>
                <a:lnTo>
                  <a:pt x="720779" y="1557872"/>
                </a:lnTo>
                <a:lnTo>
                  <a:pt x="720779" y="1535113"/>
                </a:lnTo>
                <a:lnTo>
                  <a:pt x="820737" y="1535113"/>
                </a:lnTo>
                <a:lnTo>
                  <a:pt x="820737" y="1644117"/>
                </a:lnTo>
                <a:lnTo>
                  <a:pt x="820339" y="1648908"/>
                </a:lnTo>
                <a:lnTo>
                  <a:pt x="819144" y="1652901"/>
                </a:lnTo>
                <a:lnTo>
                  <a:pt x="816755" y="1656894"/>
                </a:lnTo>
                <a:lnTo>
                  <a:pt x="814365" y="1660088"/>
                </a:lnTo>
                <a:lnTo>
                  <a:pt x="810781" y="1663283"/>
                </a:lnTo>
                <a:lnTo>
                  <a:pt x="806799" y="1665279"/>
                </a:lnTo>
                <a:lnTo>
                  <a:pt x="802418" y="1666477"/>
                </a:lnTo>
                <a:lnTo>
                  <a:pt x="797639" y="1666876"/>
                </a:lnTo>
                <a:lnTo>
                  <a:pt x="612060" y="1666876"/>
                </a:lnTo>
                <a:lnTo>
                  <a:pt x="607281" y="1666477"/>
                </a:lnTo>
                <a:lnTo>
                  <a:pt x="602901" y="1665279"/>
                </a:lnTo>
                <a:lnTo>
                  <a:pt x="598918" y="1663283"/>
                </a:lnTo>
                <a:lnTo>
                  <a:pt x="595732" y="1660088"/>
                </a:lnTo>
                <a:lnTo>
                  <a:pt x="592546" y="1656894"/>
                </a:lnTo>
                <a:lnTo>
                  <a:pt x="590555" y="1652901"/>
                </a:lnTo>
                <a:lnTo>
                  <a:pt x="589360" y="1648908"/>
                </a:lnTo>
                <a:lnTo>
                  <a:pt x="588962" y="1644117"/>
                </a:lnTo>
                <a:lnTo>
                  <a:pt x="588962" y="1535113"/>
                </a:lnTo>
                <a:close/>
                <a:moveTo>
                  <a:pt x="612060" y="1476375"/>
                </a:moveTo>
                <a:lnTo>
                  <a:pt x="797639" y="1476375"/>
                </a:lnTo>
                <a:lnTo>
                  <a:pt x="802418" y="1476769"/>
                </a:lnTo>
                <a:lnTo>
                  <a:pt x="806799" y="1477950"/>
                </a:lnTo>
                <a:lnTo>
                  <a:pt x="810781" y="1480312"/>
                </a:lnTo>
                <a:lnTo>
                  <a:pt x="814365" y="1483068"/>
                </a:lnTo>
                <a:lnTo>
                  <a:pt x="816755" y="1486611"/>
                </a:lnTo>
                <a:lnTo>
                  <a:pt x="819144" y="1490155"/>
                </a:lnTo>
                <a:lnTo>
                  <a:pt x="820339" y="1494485"/>
                </a:lnTo>
                <a:lnTo>
                  <a:pt x="820737" y="1498816"/>
                </a:lnTo>
                <a:lnTo>
                  <a:pt x="820737" y="1525588"/>
                </a:lnTo>
                <a:lnTo>
                  <a:pt x="588962" y="1525588"/>
                </a:lnTo>
                <a:lnTo>
                  <a:pt x="588962" y="1498816"/>
                </a:lnTo>
                <a:lnTo>
                  <a:pt x="589360" y="1494485"/>
                </a:lnTo>
                <a:lnTo>
                  <a:pt x="590555" y="1490155"/>
                </a:lnTo>
                <a:lnTo>
                  <a:pt x="592546" y="1486611"/>
                </a:lnTo>
                <a:lnTo>
                  <a:pt x="595732" y="1483068"/>
                </a:lnTo>
                <a:lnTo>
                  <a:pt x="598918" y="1480312"/>
                </a:lnTo>
                <a:lnTo>
                  <a:pt x="602901" y="1477950"/>
                </a:lnTo>
                <a:lnTo>
                  <a:pt x="607281" y="1476769"/>
                </a:lnTo>
                <a:lnTo>
                  <a:pt x="612060" y="1476375"/>
                </a:lnTo>
                <a:close/>
                <a:moveTo>
                  <a:pt x="725449" y="1381125"/>
                </a:moveTo>
                <a:lnTo>
                  <a:pt x="730525" y="1381524"/>
                </a:lnTo>
                <a:lnTo>
                  <a:pt x="732087" y="1381524"/>
                </a:lnTo>
                <a:lnTo>
                  <a:pt x="734430" y="1382322"/>
                </a:lnTo>
                <a:lnTo>
                  <a:pt x="737554" y="1384317"/>
                </a:lnTo>
                <a:lnTo>
                  <a:pt x="740287" y="1386312"/>
                </a:lnTo>
                <a:lnTo>
                  <a:pt x="743411" y="1389505"/>
                </a:lnTo>
                <a:lnTo>
                  <a:pt x="746535" y="1393096"/>
                </a:lnTo>
                <a:lnTo>
                  <a:pt x="749659" y="1397486"/>
                </a:lnTo>
                <a:lnTo>
                  <a:pt x="755906" y="1407063"/>
                </a:lnTo>
                <a:lnTo>
                  <a:pt x="761373" y="1417837"/>
                </a:lnTo>
                <a:lnTo>
                  <a:pt x="766059" y="1427813"/>
                </a:lnTo>
                <a:lnTo>
                  <a:pt x="769182" y="1437390"/>
                </a:lnTo>
                <a:lnTo>
                  <a:pt x="770744" y="1441780"/>
                </a:lnTo>
                <a:lnTo>
                  <a:pt x="771525" y="1445770"/>
                </a:lnTo>
                <a:lnTo>
                  <a:pt x="771525" y="1448164"/>
                </a:lnTo>
                <a:lnTo>
                  <a:pt x="771525" y="1450159"/>
                </a:lnTo>
                <a:lnTo>
                  <a:pt x="770744" y="1451357"/>
                </a:lnTo>
                <a:lnTo>
                  <a:pt x="769182" y="1452155"/>
                </a:lnTo>
                <a:lnTo>
                  <a:pt x="768011" y="1452155"/>
                </a:lnTo>
                <a:lnTo>
                  <a:pt x="766449" y="1450958"/>
                </a:lnTo>
                <a:lnTo>
                  <a:pt x="764887" y="1449760"/>
                </a:lnTo>
                <a:lnTo>
                  <a:pt x="762544" y="1448563"/>
                </a:lnTo>
                <a:lnTo>
                  <a:pt x="759030" y="1444174"/>
                </a:lnTo>
                <a:lnTo>
                  <a:pt x="755516" y="1439784"/>
                </a:lnTo>
                <a:lnTo>
                  <a:pt x="753173" y="1434996"/>
                </a:lnTo>
                <a:lnTo>
                  <a:pt x="752392" y="1433400"/>
                </a:lnTo>
                <a:lnTo>
                  <a:pt x="752392" y="1431404"/>
                </a:lnTo>
                <a:lnTo>
                  <a:pt x="752001" y="1428611"/>
                </a:lnTo>
                <a:lnTo>
                  <a:pt x="750830" y="1426616"/>
                </a:lnTo>
                <a:lnTo>
                  <a:pt x="748878" y="1425419"/>
                </a:lnTo>
                <a:lnTo>
                  <a:pt x="746925" y="1425020"/>
                </a:lnTo>
                <a:lnTo>
                  <a:pt x="746144" y="1425419"/>
                </a:lnTo>
                <a:lnTo>
                  <a:pt x="745363" y="1425818"/>
                </a:lnTo>
                <a:lnTo>
                  <a:pt x="744582" y="1426616"/>
                </a:lnTo>
                <a:lnTo>
                  <a:pt x="743411" y="1427414"/>
                </a:lnTo>
                <a:lnTo>
                  <a:pt x="742630" y="1428611"/>
                </a:lnTo>
                <a:lnTo>
                  <a:pt x="742240" y="1430207"/>
                </a:lnTo>
                <a:lnTo>
                  <a:pt x="741849" y="1432602"/>
                </a:lnTo>
                <a:lnTo>
                  <a:pt x="741849" y="1434597"/>
                </a:lnTo>
                <a:lnTo>
                  <a:pt x="741459" y="1439385"/>
                </a:lnTo>
                <a:lnTo>
                  <a:pt x="740678" y="1443376"/>
                </a:lnTo>
                <a:lnTo>
                  <a:pt x="739897" y="1445371"/>
                </a:lnTo>
                <a:lnTo>
                  <a:pt x="739116" y="1446967"/>
                </a:lnTo>
                <a:lnTo>
                  <a:pt x="737944" y="1448164"/>
                </a:lnTo>
                <a:lnTo>
                  <a:pt x="735992" y="1449361"/>
                </a:lnTo>
                <a:lnTo>
                  <a:pt x="734430" y="1450558"/>
                </a:lnTo>
                <a:lnTo>
                  <a:pt x="732868" y="1452155"/>
                </a:lnTo>
                <a:lnTo>
                  <a:pt x="730525" y="1452953"/>
                </a:lnTo>
                <a:lnTo>
                  <a:pt x="727792" y="1453352"/>
                </a:lnTo>
                <a:lnTo>
                  <a:pt x="721935" y="1454150"/>
                </a:lnTo>
                <a:lnTo>
                  <a:pt x="715297" y="1454150"/>
                </a:lnTo>
                <a:lnTo>
                  <a:pt x="712173" y="1453751"/>
                </a:lnTo>
                <a:lnTo>
                  <a:pt x="709049" y="1452953"/>
                </a:lnTo>
                <a:lnTo>
                  <a:pt x="706706" y="1452155"/>
                </a:lnTo>
                <a:lnTo>
                  <a:pt x="703973" y="1450558"/>
                </a:lnTo>
                <a:lnTo>
                  <a:pt x="701240" y="1448962"/>
                </a:lnTo>
                <a:lnTo>
                  <a:pt x="699287" y="1447366"/>
                </a:lnTo>
                <a:lnTo>
                  <a:pt x="694992" y="1442977"/>
                </a:lnTo>
                <a:lnTo>
                  <a:pt x="691478" y="1438188"/>
                </a:lnTo>
                <a:lnTo>
                  <a:pt x="687963" y="1432602"/>
                </a:lnTo>
                <a:lnTo>
                  <a:pt x="685230" y="1427015"/>
                </a:lnTo>
                <a:lnTo>
                  <a:pt x="682497" y="1421029"/>
                </a:lnTo>
                <a:lnTo>
                  <a:pt x="680544" y="1415044"/>
                </a:lnTo>
                <a:lnTo>
                  <a:pt x="678982" y="1409058"/>
                </a:lnTo>
                <a:lnTo>
                  <a:pt x="676249" y="1399082"/>
                </a:lnTo>
                <a:lnTo>
                  <a:pt x="675078" y="1392298"/>
                </a:lnTo>
                <a:lnTo>
                  <a:pt x="674687" y="1389106"/>
                </a:lnTo>
                <a:lnTo>
                  <a:pt x="674687" y="1388707"/>
                </a:lnTo>
                <a:lnTo>
                  <a:pt x="675078" y="1388308"/>
                </a:lnTo>
                <a:lnTo>
                  <a:pt x="676249" y="1387909"/>
                </a:lnTo>
                <a:lnTo>
                  <a:pt x="679373" y="1387111"/>
                </a:lnTo>
                <a:lnTo>
                  <a:pt x="683278" y="1385913"/>
                </a:lnTo>
                <a:lnTo>
                  <a:pt x="689525" y="1384716"/>
                </a:lnTo>
                <a:lnTo>
                  <a:pt x="698897" y="1383120"/>
                </a:lnTo>
                <a:lnTo>
                  <a:pt x="715297" y="1381524"/>
                </a:lnTo>
                <a:lnTo>
                  <a:pt x="725449" y="1381125"/>
                </a:lnTo>
                <a:close/>
                <a:moveTo>
                  <a:pt x="1433588" y="1247775"/>
                </a:moveTo>
                <a:lnTo>
                  <a:pt x="1439124" y="1247775"/>
                </a:lnTo>
                <a:lnTo>
                  <a:pt x="1444264" y="1248175"/>
                </a:lnTo>
                <a:lnTo>
                  <a:pt x="1448614" y="1248976"/>
                </a:lnTo>
                <a:lnTo>
                  <a:pt x="1451382" y="1249776"/>
                </a:lnTo>
                <a:lnTo>
                  <a:pt x="1453359" y="1250977"/>
                </a:lnTo>
                <a:lnTo>
                  <a:pt x="1454150" y="1252178"/>
                </a:lnTo>
                <a:lnTo>
                  <a:pt x="1454150" y="1253779"/>
                </a:lnTo>
                <a:lnTo>
                  <a:pt x="1453359" y="1255380"/>
                </a:lnTo>
                <a:lnTo>
                  <a:pt x="1452173" y="1256981"/>
                </a:lnTo>
                <a:lnTo>
                  <a:pt x="1450196" y="1258582"/>
                </a:lnTo>
                <a:lnTo>
                  <a:pt x="1447428" y="1260183"/>
                </a:lnTo>
                <a:lnTo>
                  <a:pt x="1441892" y="1262985"/>
                </a:lnTo>
                <a:lnTo>
                  <a:pt x="1435565" y="1264986"/>
                </a:lnTo>
                <a:lnTo>
                  <a:pt x="1432402" y="1265387"/>
                </a:lnTo>
                <a:lnTo>
                  <a:pt x="1429634" y="1265787"/>
                </a:lnTo>
                <a:lnTo>
                  <a:pt x="1427261" y="1265787"/>
                </a:lnTo>
                <a:lnTo>
                  <a:pt x="1425284" y="1265387"/>
                </a:lnTo>
                <a:lnTo>
                  <a:pt x="1423703" y="1264986"/>
                </a:lnTo>
                <a:lnTo>
                  <a:pt x="1422516" y="1264586"/>
                </a:lnTo>
                <a:lnTo>
                  <a:pt x="1420539" y="1264586"/>
                </a:lnTo>
                <a:lnTo>
                  <a:pt x="1419353" y="1264986"/>
                </a:lnTo>
                <a:lnTo>
                  <a:pt x="1418562" y="1265787"/>
                </a:lnTo>
                <a:lnTo>
                  <a:pt x="1417376" y="1266588"/>
                </a:lnTo>
                <a:lnTo>
                  <a:pt x="1416980" y="1267388"/>
                </a:lnTo>
                <a:lnTo>
                  <a:pt x="1416585" y="1268589"/>
                </a:lnTo>
                <a:lnTo>
                  <a:pt x="1416190" y="1269790"/>
                </a:lnTo>
                <a:lnTo>
                  <a:pt x="1416585" y="1270990"/>
                </a:lnTo>
                <a:lnTo>
                  <a:pt x="1416585" y="1272191"/>
                </a:lnTo>
                <a:lnTo>
                  <a:pt x="1417376" y="1273392"/>
                </a:lnTo>
                <a:lnTo>
                  <a:pt x="1418562" y="1274993"/>
                </a:lnTo>
                <a:lnTo>
                  <a:pt x="1419748" y="1276194"/>
                </a:lnTo>
                <a:lnTo>
                  <a:pt x="1422121" y="1277395"/>
                </a:lnTo>
                <a:lnTo>
                  <a:pt x="1424098" y="1278596"/>
                </a:lnTo>
                <a:lnTo>
                  <a:pt x="1428843" y="1280597"/>
                </a:lnTo>
                <a:lnTo>
                  <a:pt x="1430820" y="1282198"/>
                </a:lnTo>
                <a:lnTo>
                  <a:pt x="1432402" y="1283799"/>
                </a:lnTo>
                <a:lnTo>
                  <a:pt x="1433588" y="1285000"/>
                </a:lnTo>
                <a:lnTo>
                  <a:pt x="1435170" y="1287001"/>
                </a:lnTo>
                <a:lnTo>
                  <a:pt x="1436356" y="1289003"/>
                </a:lnTo>
                <a:lnTo>
                  <a:pt x="1436751" y="1291404"/>
                </a:lnTo>
                <a:lnTo>
                  <a:pt x="1437542" y="1293406"/>
                </a:lnTo>
                <a:lnTo>
                  <a:pt x="1437542" y="1296608"/>
                </a:lnTo>
                <a:lnTo>
                  <a:pt x="1437542" y="1299009"/>
                </a:lnTo>
                <a:lnTo>
                  <a:pt x="1437147" y="1302612"/>
                </a:lnTo>
                <a:lnTo>
                  <a:pt x="1436356" y="1305414"/>
                </a:lnTo>
                <a:lnTo>
                  <a:pt x="1435170" y="1309416"/>
                </a:lnTo>
                <a:lnTo>
                  <a:pt x="1431611" y="1317422"/>
                </a:lnTo>
                <a:lnTo>
                  <a:pt x="1430029" y="1320624"/>
                </a:lnTo>
                <a:lnTo>
                  <a:pt x="1428052" y="1323826"/>
                </a:lnTo>
                <a:lnTo>
                  <a:pt x="1425680" y="1326628"/>
                </a:lnTo>
                <a:lnTo>
                  <a:pt x="1423307" y="1328629"/>
                </a:lnTo>
                <a:lnTo>
                  <a:pt x="1420539" y="1331431"/>
                </a:lnTo>
                <a:lnTo>
                  <a:pt x="1417771" y="1333032"/>
                </a:lnTo>
                <a:lnTo>
                  <a:pt x="1414608" y="1334633"/>
                </a:lnTo>
                <a:lnTo>
                  <a:pt x="1411445" y="1336635"/>
                </a:lnTo>
                <a:lnTo>
                  <a:pt x="1404722" y="1338636"/>
                </a:lnTo>
                <a:lnTo>
                  <a:pt x="1397605" y="1340237"/>
                </a:lnTo>
                <a:lnTo>
                  <a:pt x="1390487" y="1341038"/>
                </a:lnTo>
                <a:lnTo>
                  <a:pt x="1383370" y="1341438"/>
                </a:lnTo>
                <a:lnTo>
                  <a:pt x="1376252" y="1341438"/>
                </a:lnTo>
                <a:lnTo>
                  <a:pt x="1369530" y="1341038"/>
                </a:lnTo>
                <a:lnTo>
                  <a:pt x="1358063" y="1339437"/>
                </a:lnTo>
                <a:lnTo>
                  <a:pt x="1350154" y="1338236"/>
                </a:lnTo>
                <a:lnTo>
                  <a:pt x="1347386" y="1337435"/>
                </a:lnTo>
                <a:lnTo>
                  <a:pt x="1347386" y="1337835"/>
                </a:lnTo>
                <a:lnTo>
                  <a:pt x="1346991" y="1337435"/>
                </a:lnTo>
                <a:lnTo>
                  <a:pt x="1346200" y="1337035"/>
                </a:lnTo>
                <a:lnTo>
                  <a:pt x="1346200" y="1334633"/>
                </a:lnTo>
                <a:lnTo>
                  <a:pt x="1346991" y="1331831"/>
                </a:lnTo>
                <a:lnTo>
                  <a:pt x="1347782" y="1326228"/>
                </a:lnTo>
                <a:lnTo>
                  <a:pt x="1349363" y="1318623"/>
                </a:lnTo>
                <a:lnTo>
                  <a:pt x="1351736" y="1307415"/>
                </a:lnTo>
                <a:lnTo>
                  <a:pt x="1355295" y="1296608"/>
                </a:lnTo>
                <a:lnTo>
                  <a:pt x="1357667" y="1287402"/>
                </a:lnTo>
                <a:lnTo>
                  <a:pt x="1361621" y="1275794"/>
                </a:lnTo>
                <a:lnTo>
                  <a:pt x="1363994" y="1270190"/>
                </a:lnTo>
                <a:lnTo>
                  <a:pt x="1364785" y="1268589"/>
                </a:lnTo>
                <a:lnTo>
                  <a:pt x="1366762" y="1265787"/>
                </a:lnTo>
                <a:lnTo>
                  <a:pt x="1369925" y="1262985"/>
                </a:lnTo>
                <a:lnTo>
                  <a:pt x="1373484" y="1260183"/>
                </a:lnTo>
                <a:lnTo>
                  <a:pt x="1378229" y="1258182"/>
                </a:lnTo>
                <a:lnTo>
                  <a:pt x="1383765" y="1256181"/>
                </a:lnTo>
                <a:lnTo>
                  <a:pt x="1389301" y="1253779"/>
                </a:lnTo>
                <a:lnTo>
                  <a:pt x="1395628" y="1252578"/>
                </a:lnTo>
                <a:lnTo>
                  <a:pt x="1401954" y="1250977"/>
                </a:lnTo>
                <a:lnTo>
                  <a:pt x="1415399" y="1248976"/>
                </a:lnTo>
                <a:lnTo>
                  <a:pt x="1428052" y="1248175"/>
                </a:lnTo>
                <a:lnTo>
                  <a:pt x="1433588" y="1247775"/>
                </a:lnTo>
                <a:close/>
                <a:moveTo>
                  <a:pt x="1155700" y="965200"/>
                </a:moveTo>
                <a:lnTo>
                  <a:pt x="1161653" y="965597"/>
                </a:lnTo>
                <a:lnTo>
                  <a:pt x="1167209" y="966787"/>
                </a:lnTo>
                <a:lnTo>
                  <a:pt x="1172766" y="968770"/>
                </a:lnTo>
                <a:lnTo>
                  <a:pt x="1177925" y="971944"/>
                </a:lnTo>
                <a:lnTo>
                  <a:pt x="1182687" y="975514"/>
                </a:lnTo>
                <a:lnTo>
                  <a:pt x="1187450" y="980274"/>
                </a:lnTo>
                <a:lnTo>
                  <a:pt x="1192213" y="985431"/>
                </a:lnTo>
                <a:lnTo>
                  <a:pt x="1196181" y="991381"/>
                </a:lnTo>
                <a:lnTo>
                  <a:pt x="1200150" y="998125"/>
                </a:lnTo>
                <a:lnTo>
                  <a:pt x="1204119" y="1005265"/>
                </a:lnTo>
                <a:lnTo>
                  <a:pt x="1207691" y="1012802"/>
                </a:lnTo>
                <a:lnTo>
                  <a:pt x="1211659" y="1021133"/>
                </a:lnTo>
                <a:lnTo>
                  <a:pt x="1214437" y="1029860"/>
                </a:lnTo>
                <a:lnTo>
                  <a:pt x="1217613" y="1038984"/>
                </a:lnTo>
                <a:lnTo>
                  <a:pt x="1220787" y="1048504"/>
                </a:lnTo>
                <a:lnTo>
                  <a:pt x="1225947" y="1068338"/>
                </a:lnTo>
                <a:lnTo>
                  <a:pt x="1230313" y="1089363"/>
                </a:lnTo>
                <a:lnTo>
                  <a:pt x="1234678" y="1111180"/>
                </a:lnTo>
                <a:lnTo>
                  <a:pt x="1237853" y="1133792"/>
                </a:lnTo>
                <a:lnTo>
                  <a:pt x="1241028" y="1155609"/>
                </a:lnTo>
                <a:lnTo>
                  <a:pt x="1243013" y="1177824"/>
                </a:lnTo>
                <a:lnTo>
                  <a:pt x="1245394" y="1198848"/>
                </a:lnTo>
                <a:lnTo>
                  <a:pt x="1246981" y="1219476"/>
                </a:lnTo>
                <a:lnTo>
                  <a:pt x="1246187" y="1186551"/>
                </a:lnTo>
                <a:lnTo>
                  <a:pt x="1342231" y="1244467"/>
                </a:lnTo>
                <a:lnTo>
                  <a:pt x="1323181" y="1340465"/>
                </a:lnTo>
                <a:lnTo>
                  <a:pt x="1248966" y="1309524"/>
                </a:lnTo>
                <a:lnTo>
                  <a:pt x="1245394" y="1284929"/>
                </a:lnTo>
                <a:lnTo>
                  <a:pt x="1239441" y="1242087"/>
                </a:lnTo>
                <a:lnTo>
                  <a:pt x="1231106" y="1373787"/>
                </a:lnTo>
                <a:lnTo>
                  <a:pt x="1230709" y="1379737"/>
                </a:lnTo>
                <a:lnTo>
                  <a:pt x="1230313" y="1386084"/>
                </a:lnTo>
                <a:lnTo>
                  <a:pt x="1230709" y="1392431"/>
                </a:lnTo>
                <a:lnTo>
                  <a:pt x="1232297" y="1399968"/>
                </a:lnTo>
                <a:lnTo>
                  <a:pt x="1234281" y="1407902"/>
                </a:lnTo>
                <a:lnTo>
                  <a:pt x="1237059" y="1417422"/>
                </a:lnTo>
                <a:lnTo>
                  <a:pt x="1241822" y="1428133"/>
                </a:lnTo>
                <a:lnTo>
                  <a:pt x="1247775" y="1440430"/>
                </a:lnTo>
                <a:lnTo>
                  <a:pt x="1231106" y="1440430"/>
                </a:lnTo>
                <a:lnTo>
                  <a:pt x="1242219" y="1446380"/>
                </a:lnTo>
                <a:lnTo>
                  <a:pt x="1256109" y="1453124"/>
                </a:lnTo>
                <a:lnTo>
                  <a:pt x="1287066" y="1467405"/>
                </a:lnTo>
                <a:lnTo>
                  <a:pt x="1313259" y="1479305"/>
                </a:lnTo>
                <a:lnTo>
                  <a:pt x="1323975" y="1483669"/>
                </a:lnTo>
                <a:lnTo>
                  <a:pt x="1501775" y="1720491"/>
                </a:lnTo>
                <a:lnTo>
                  <a:pt x="1401763" y="1798638"/>
                </a:lnTo>
                <a:lnTo>
                  <a:pt x="1210469" y="1576494"/>
                </a:lnTo>
                <a:lnTo>
                  <a:pt x="1080294" y="1561816"/>
                </a:lnTo>
                <a:lnTo>
                  <a:pt x="1080294" y="1563800"/>
                </a:lnTo>
                <a:lnTo>
                  <a:pt x="1080294" y="1567370"/>
                </a:lnTo>
                <a:lnTo>
                  <a:pt x="1079500" y="1575700"/>
                </a:lnTo>
                <a:lnTo>
                  <a:pt x="1077516" y="1587601"/>
                </a:lnTo>
                <a:lnTo>
                  <a:pt x="1074341" y="1601088"/>
                </a:lnTo>
                <a:lnTo>
                  <a:pt x="1066403" y="1633220"/>
                </a:lnTo>
                <a:lnTo>
                  <a:pt x="1056878" y="1669318"/>
                </a:lnTo>
                <a:lnTo>
                  <a:pt x="1046956" y="1703830"/>
                </a:lnTo>
                <a:lnTo>
                  <a:pt x="1038622" y="1733582"/>
                </a:lnTo>
                <a:lnTo>
                  <a:pt x="1030288" y="1762540"/>
                </a:lnTo>
                <a:lnTo>
                  <a:pt x="802481" y="1785548"/>
                </a:lnTo>
                <a:lnTo>
                  <a:pt x="770731" y="1731201"/>
                </a:lnTo>
                <a:lnTo>
                  <a:pt x="904081" y="1706210"/>
                </a:lnTo>
                <a:lnTo>
                  <a:pt x="903685" y="1489619"/>
                </a:lnTo>
                <a:lnTo>
                  <a:pt x="871935" y="1482479"/>
                </a:lnTo>
                <a:lnTo>
                  <a:pt x="869950" y="1471768"/>
                </a:lnTo>
                <a:lnTo>
                  <a:pt x="867966" y="1461851"/>
                </a:lnTo>
                <a:lnTo>
                  <a:pt x="866378" y="1453124"/>
                </a:lnTo>
                <a:lnTo>
                  <a:pt x="864791" y="1445190"/>
                </a:lnTo>
                <a:lnTo>
                  <a:pt x="863600" y="1428926"/>
                </a:lnTo>
                <a:lnTo>
                  <a:pt x="862806" y="1413455"/>
                </a:lnTo>
                <a:lnTo>
                  <a:pt x="862013" y="1373787"/>
                </a:lnTo>
                <a:lnTo>
                  <a:pt x="860822" y="1346812"/>
                </a:lnTo>
                <a:lnTo>
                  <a:pt x="858044" y="1312697"/>
                </a:lnTo>
                <a:lnTo>
                  <a:pt x="854472" y="1175444"/>
                </a:lnTo>
                <a:lnTo>
                  <a:pt x="843756" y="1181791"/>
                </a:lnTo>
                <a:lnTo>
                  <a:pt x="818753" y="1197658"/>
                </a:lnTo>
                <a:lnTo>
                  <a:pt x="802878" y="1208369"/>
                </a:lnTo>
                <a:lnTo>
                  <a:pt x="786606" y="1219476"/>
                </a:lnTo>
                <a:lnTo>
                  <a:pt x="770731" y="1230980"/>
                </a:lnTo>
                <a:lnTo>
                  <a:pt x="756841" y="1242087"/>
                </a:lnTo>
                <a:lnTo>
                  <a:pt x="754460" y="1250021"/>
                </a:lnTo>
                <a:lnTo>
                  <a:pt x="752872" y="1258351"/>
                </a:lnTo>
                <a:lnTo>
                  <a:pt x="752078" y="1266681"/>
                </a:lnTo>
                <a:lnTo>
                  <a:pt x="751285" y="1275805"/>
                </a:lnTo>
                <a:lnTo>
                  <a:pt x="751285" y="1284532"/>
                </a:lnTo>
                <a:lnTo>
                  <a:pt x="751681" y="1292863"/>
                </a:lnTo>
                <a:lnTo>
                  <a:pt x="752078" y="1301590"/>
                </a:lnTo>
                <a:lnTo>
                  <a:pt x="752872" y="1310317"/>
                </a:lnTo>
                <a:lnTo>
                  <a:pt x="754856" y="1325788"/>
                </a:lnTo>
                <a:lnTo>
                  <a:pt x="756444" y="1339275"/>
                </a:lnTo>
                <a:lnTo>
                  <a:pt x="758031" y="1350382"/>
                </a:lnTo>
                <a:lnTo>
                  <a:pt x="758031" y="1354349"/>
                </a:lnTo>
                <a:lnTo>
                  <a:pt x="756841" y="1357523"/>
                </a:lnTo>
                <a:lnTo>
                  <a:pt x="727869" y="1355539"/>
                </a:lnTo>
                <a:lnTo>
                  <a:pt x="715566" y="1354746"/>
                </a:lnTo>
                <a:lnTo>
                  <a:pt x="709613" y="1354746"/>
                </a:lnTo>
                <a:lnTo>
                  <a:pt x="704453" y="1355143"/>
                </a:lnTo>
                <a:lnTo>
                  <a:pt x="698897" y="1355539"/>
                </a:lnTo>
                <a:lnTo>
                  <a:pt x="693341" y="1356729"/>
                </a:lnTo>
                <a:lnTo>
                  <a:pt x="687785" y="1357919"/>
                </a:lnTo>
                <a:lnTo>
                  <a:pt x="682228" y="1359903"/>
                </a:lnTo>
                <a:lnTo>
                  <a:pt x="677069" y="1361886"/>
                </a:lnTo>
                <a:lnTo>
                  <a:pt x="671116" y="1364663"/>
                </a:lnTo>
                <a:lnTo>
                  <a:pt x="664766" y="1367836"/>
                </a:lnTo>
                <a:lnTo>
                  <a:pt x="658416" y="1372200"/>
                </a:lnTo>
                <a:lnTo>
                  <a:pt x="657225" y="1367043"/>
                </a:lnTo>
                <a:lnTo>
                  <a:pt x="655241" y="1361093"/>
                </a:lnTo>
                <a:lnTo>
                  <a:pt x="654050" y="1355143"/>
                </a:lnTo>
                <a:lnTo>
                  <a:pt x="653256" y="1348399"/>
                </a:lnTo>
                <a:lnTo>
                  <a:pt x="651669" y="1333325"/>
                </a:lnTo>
                <a:lnTo>
                  <a:pt x="650875" y="1316267"/>
                </a:lnTo>
                <a:lnTo>
                  <a:pt x="650875" y="1296830"/>
                </a:lnTo>
                <a:lnTo>
                  <a:pt x="651272" y="1274615"/>
                </a:lnTo>
                <a:lnTo>
                  <a:pt x="652066" y="1251211"/>
                </a:lnTo>
                <a:lnTo>
                  <a:pt x="653653" y="1225029"/>
                </a:lnTo>
                <a:lnTo>
                  <a:pt x="660797" y="1208369"/>
                </a:lnTo>
                <a:lnTo>
                  <a:pt x="667147" y="1194881"/>
                </a:lnTo>
                <a:lnTo>
                  <a:pt x="670322" y="1188931"/>
                </a:lnTo>
                <a:lnTo>
                  <a:pt x="673497" y="1183774"/>
                </a:lnTo>
                <a:lnTo>
                  <a:pt x="680244" y="1174254"/>
                </a:lnTo>
                <a:lnTo>
                  <a:pt x="687388" y="1164733"/>
                </a:lnTo>
                <a:lnTo>
                  <a:pt x="696119" y="1155213"/>
                </a:lnTo>
                <a:lnTo>
                  <a:pt x="706438" y="1143312"/>
                </a:lnTo>
                <a:lnTo>
                  <a:pt x="718741" y="1129031"/>
                </a:lnTo>
                <a:lnTo>
                  <a:pt x="738585" y="1108007"/>
                </a:lnTo>
                <a:lnTo>
                  <a:pt x="756047" y="1088966"/>
                </a:lnTo>
                <a:lnTo>
                  <a:pt x="785416" y="1057231"/>
                </a:lnTo>
                <a:lnTo>
                  <a:pt x="797719" y="1043744"/>
                </a:lnTo>
                <a:lnTo>
                  <a:pt x="809228" y="1032240"/>
                </a:lnTo>
                <a:lnTo>
                  <a:pt x="820738" y="1021926"/>
                </a:lnTo>
                <a:lnTo>
                  <a:pt x="831056" y="1012802"/>
                </a:lnTo>
                <a:lnTo>
                  <a:pt x="836613" y="1008439"/>
                </a:lnTo>
                <a:lnTo>
                  <a:pt x="842169" y="1004869"/>
                </a:lnTo>
                <a:lnTo>
                  <a:pt x="848122" y="1000902"/>
                </a:lnTo>
                <a:lnTo>
                  <a:pt x="854075" y="997331"/>
                </a:lnTo>
                <a:lnTo>
                  <a:pt x="860028" y="994555"/>
                </a:lnTo>
                <a:lnTo>
                  <a:pt x="866378" y="991381"/>
                </a:lnTo>
                <a:lnTo>
                  <a:pt x="873125" y="988208"/>
                </a:lnTo>
                <a:lnTo>
                  <a:pt x="880269" y="985828"/>
                </a:lnTo>
                <a:lnTo>
                  <a:pt x="895350" y="980274"/>
                </a:lnTo>
                <a:lnTo>
                  <a:pt x="912416" y="975117"/>
                </a:lnTo>
                <a:lnTo>
                  <a:pt x="932260" y="970753"/>
                </a:lnTo>
                <a:lnTo>
                  <a:pt x="954881" y="965597"/>
                </a:lnTo>
                <a:lnTo>
                  <a:pt x="963613" y="965993"/>
                </a:lnTo>
                <a:lnTo>
                  <a:pt x="979488" y="966787"/>
                </a:lnTo>
                <a:lnTo>
                  <a:pt x="1004491" y="968373"/>
                </a:lnTo>
                <a:lnTo>
                  <a:pt x="1089819" y="1240103"/>
                </a:lnTo>
                <a:lnTo>
                  <a:pt x="1081484" y="1159179"/>
                </a:lnTo>
                <a:lnTo>
                  <a:pt x="1077516" y="1013199"/>
                </a:lnTo>
                <a:lnTo>
                  <a:pt x="1071959" y="999315"/>
                </a:lnTo>
                <a:lnTo>
                  <a:pt x="1083072" y="980671"/>
                </a:lnTo>
                <a:lnTo>
                  <a:pt x="1107281" y="980671"/>
                </a:lnTo>
                <a:lnTo>
                  <a:pt x="1117600" y="999315"/>
                </a:lnTo>
                <a:lnTo>
                  <a:pt x="1112837" y="1015579"/>
                </a:lnTo>
                <a:lnTo>
                  <a:pt x="1142206" y="1228203"/>
                </a:lnTo>
                <a:lnTo>
                  <a:pt x="1137841" y="971944"/>
                </a:lnTo>
                <a:lnTo>
                  <a:pt x="1146572" y="967580"/>
                </a:lnTo>
                <a:lnTo>
                  <a:pt x="1148953" y="966390"/>
                </a:lnTo>
                <a:lnTo>
                  <a:pt x="1149350" y="965597"/>
                </a:lnTo>
                <a:lnTo>
                  <a:pt x="1155700" y="965200"/>
                </a:lnTo>
                <a:close/>
                <a:moveTo>
                  <a:pt x="931148" y="736601"/>
                </a:moveTo>
                <a:lnTo>
                  <a:pt x="929554" y="751285"/>
                </a:lnTo>
                <a:lnTo>
                  <a:pt x="928757" y="762794"/>
                </a:lnTo>
                <a:lnTo>
                  <a:pt x="929155" y="762794"/>
                </a:lnTo>
                <a:lnTo>
                  <a:pt x="929554" y="751285"/>
                </a:lnTo>
                <a:lnTo>
                  <a:pt x="930351" y="746126"/>
                </a:lnTo>
                <a:lnTo>
                  <a:pt x="931148" y="741363"/>
                </a:lnTo>
                <a:lnTo>
                  <a:pt x="931148" y="736601"/>
                </a:lnTo>
                <a:close/>
                <a:moveTo>
                  <a:pt x="949086" y="679054"/>
                </a:moveTo>
                <a:lnTo>
                  <a:pt x="948289" y="679847"/>
                </a:lnTo>
                <a:lnTo>
                  <a:pt x="945499" y="681435"/>
                </a:lnTo>
                <a:lnTo>
                  <a:pt x="943904" y="683419"/>
                </a:lnTo>
                <a:lnTo>
                  <a:pt x="941911" y="686991"/>
                </a:lnTo>
                <a:lnTo>
                  <a:pt x="945897" y="682625"/>
                </a:lnTo>
                <a:lnTo>
                  <a:pt x="948289" y="681038"/>
                </a:lnTo>
                <a:lnTo>
                  <a:pt x="950282" y="679054"/>
                </a:lnTo>
                <a:lnTo>
                  <a:pt x="949086" y="679054"/>
                </a:lnTo>
                <a:close/>
                <a:moveTo>
                  <a:pt x="1038375" y="620713"/>
                </a:moveTo>
                <a:lnTo>
                  <a:pt x="1049138" y="620713"/>
                </a:lnTo>
                <a:lnTo>
                  <a:pt x="1059502" y="621110"/>
                </a:lnTo>
                <a:lnTo>
                  <a:pt x="1069866" y="622300"/>
                </a:lnTo>
                <a:lnTo>
                  <a:pt x="1079432" y="623491"/>
                </a:lnTo>
                <a:lnTo>
                  <a:pt x="1088999" y="625872"/>
                </a:lnTo>
                <a:lnTo>
                  <a:pt x="1098167" y="627857"/>
                </a:lnTo>
                <a:lnTo>
                  <a:pt x="1106937" y="630238"/>
                </a:lnTo>
                <a:lnTo>
                  <a:pt x="1115307" y="633413"/>
                </a:lnTo>
                <a:lnTo>
                  <a:pt x="1123678" y="636191"/>
                </a:lnTo>
                <a:lnTo>
                  <a:pt x="1130853" y="639763"/>
                </a:lnTo>
                <a:lnTo>
                  <a:pt x="1138028" y="642938"/>
                </a:lnTo>
                <a:lnTo>
                  <a:pt x="1144805" y="646510"/>
                </a:lnTo>
                <a:lnTo>
                  <a:pt x="1156365" y="652860"/>
                </a:lnTo>
                <a:lnTo>
                  <a:pt x="1166729" y="659607"/>
                </a:lnTo>
                <a:lnTo>
                  <a:pt x="1174701" y="664766"/>
                </a:lnTo>
                <a:lnTo>
                  <a:pt x="1180680" y="669529"/>
                </a:lnTo>
                <a:lnTo>
                  <a:pt x="1185862" y="673497"/>
                </a:lnTo>
                <a:lnTo>
                  <a:pt x="1185862" y="676275"/>
                </a:lnTo>
                <a:lnTo>
                  <a:pt x="1185862" y="684213"/>
                </a:lnTo>
                <a:lnTo>
                  <a:pt x="1185065" y="688975"/>
                </a:lnTo>
                <a:lnTo>
                  <a:pt x="1183869" y="694532"/>
                </a:lnTo>
                <a:lnTo>
                  <a:pt x="1182274" y="700088"/>
                </a:lnTo>
                <a:lnTo>
                  <a:pt x="1180281" y="704850"/>
                </a:lnTo>
                <a:lnTo>
                  <a:pt x="1179086" y="707629"/>
                </a:lnTo>
                <a:lnTo>
                  <a:pt x="1177093" y="710010"/>
                </a:lnTo>
                <a:lnTo>
                  <a:pt x="1175498" y="711994"/>
                </a:lnTo>
                <a:lnTo>
                  <a:pt x="1173505" y="713979"/>
                </a:lnTo>
                <a:lnTo>
                  <a:pt x="1170715" y="715963"/>
                </a:lnTo>
                <a:lnTo>
                  <a:pt x="1168323" y="717154"/>
                </a:lnTo>
                <a:lnTo>
                  <a:pt x="1165533" y="718344"/>
                </a:lnTo>
                <a:lnTo>
                  <a:pt x="1161945" y="719138"/>
                </a:lnTo>
                <a:lnTo>
                  <a:pt x="1158756" y="719535"/>
                </a:lnTo>
                <a:lnTo>
                  <a:pt x="1154770" y="719535"/>
                </a:lnTo>
                <a:lnTo>
                  <a:pt x="1150784" y="719138"/>
                </a:lnTo>
                <a:lnTo>
                  <a:pt x="1146001" y="718344"/>
                </a:lnTo>
                <a:lnTo>
                  <a:pt x="1140819" y="717154"/>
                </a:lnTo>
                <a:lnTo>
                  <a:pt x="1135238" y="715566"/>
                </a:lnTo>
                <a:lnTo>
                  <a:pt x="1129259" y="712788"/>
                </a:lnTo>
                <a:lnTo>
                  <a:pt x="1123678" y="710010"/>
                </a:lnTo>
                <a:lnTo>
                  <a:pt x="1120091" y="708819"/>
                </a:lnTo>
                <a:lnTo>
                  <a:pt x="1114112" y="707629"/>
                </a:lnTo>
                <a:lnTo>
                  <a:pt x="1098964" y="704850"/>
                </a:lnTo>
                <a:lnTo>
                  <a:pt x="1083418" y="702072"/>
                </a:lnTo>
                <a:lnTo>
                  <a:pt x="1077439" y="700882"/>
                </a:lnTo>
                <a:lnTo>
                  <a:pt x="1073852" y="700088"/>
                </a:lnTo>
                <a:lnTo>
                  <a:pt x="1104545" y="714772"/>
                </a:lnTo>
                <a:lnTo>
                  <a:pt x="1118895" y="721122"/>
                </a:lnTo>
                <a:lnTo>
                  <a:pt x="1125671" y="723504"/>
                </a:lnTo>
                <a:lnTo>
                  <a:pt x="1132448" y="725885"/>
                </a:lnTo>
                <a:lnTo>
                  <a:pt x="1138826" y="728266"/>
                </a:lnTo>
                <a:lnTo>
                  <a:pt x="1144805" y="729457"/>
                </a:lnTo>
                <a:lnTo>
                  <a:pt x="1150784" y="730647"/>
                </a:lnTo>
                <a:lnTo>
                  <a:pt x="1155966" y="731044"/>
                </a:lnTo>
                <a:lnTo>
                  <a:pt x="1161148" y="730647"/>
                </a:lnTo>
                <a:lnTo>
                  <a:pt x="1165931" y="729457"/>
                </a:lnTo>
                <a:lnTo>
                  <a:pt x="1170316" y="727869"/>
                </a:lnTo>
                <a:lnTo>
                  <a:pt x="1174302" y="725091"/>
                </a:lnTo>
                <a:lnTo>
                  <a:pt x="1175498" y="735410"/>
                </a:lnTo>
                <a:lnTo>
                  <a:pt x="1175897" y="744935"/>
                </a:lnTo>
                <a:lnTo>
                  <a:pt x="1175498" y="753666"/>
                </a:lnTo>
                <a:lnTo>
                  <a:pt x="1175099" y="762397"/>
                </a:lnTo>
                <a:lnTo>
                  <a:pt x="1176694" y="761207"/>
                </a:lnTo>
                <a:lnTo>
                  <a:pt x="1177491" y="760413"/>
                </a:lnTo>
                <a:lnTo>
                  <a:pt x="1178687" y="760016"/>
                </a:lnTo>
                <a:lnTo>
                  <a:pt x="1179086" y="760413"/>
                </a:lnTo>
                <a:lnTo>
                  <a:pt x="1179484" y="761207"/>
                </a:lnTo>
                <a:lnTo>
                  <a:pt x="1179883" y="763985"/>
                </a:lnTo>
                <a:lnTo>
                  <a:pt x="1180281" y="767954"/>
                </a:lnTo>
                <a:lnTo>
                  <a:pt x="1180281" y="773113"/>
                </a:lnTo>
                <a:lnTo>
                  <a:pt x="1179086" y="785813"/>
                </a:lnTo>
                <a:lnTo>
                  <a:pt x="1177491" y="800498"/>
                </a:lnTo>
                <a:lnTo>
                  <a:pt x="1175498" y="814388"/>
                </a:lnTo>
                <a:lnTo>
                  <a:pt x="1173505" y="826294"/>
                </a:lnTo>
                <a:lnTo>
                  <a:pt x="1171911" y="833438"/>
                </a:lnTo>
                <a:lnTo>
                  <a:pt x="1170715" y="834629"/>
                </a:lnTo>
                <a:lnTo>
                  <a:pt x="1170316" y="834232"/>
                </a:lnTo>
                <a:lnTo>
                  <a:pt x="1169519" y="842169"/>
                </a:lnTo>
                <a:lnTo>
                  <a:pt x="1168323" y="849710"/>
                </a:lnTo>
                <a:lnTo>
                  <a:pt x="1166729" y="856854"/>
                </a:lnTo>
                <a:lnTo>
                  <a:pt x="1165134" y="863998"/>
                </a:lnTo>
                <a:lnTo>
                  <a:pt x="1162742" y="870744"/>
                </a:lnTo>
                <a:lnTo>
                  <a:pt x="1160351" y="877491"/>
                </a:lnTo>
                <a:lnTo>
                  <a:pt x="1157959" y="883841"/>
                </a:lnTo>
                <a:lnTo>
                  <a:pt x="1154770" y="890191"/>
                </a:lnTo>
                <a:lnTo>
                  <a:pt x="1151980" y="896541"/>
                </a:lnTo>
                <a:lnTo>
                  <a:pt x="1148791" y="902098"/>
                </a:lnTo>
                <a:lnTo>
                  <a:pt x="1145602" y="907654"/>
                </a:lnTo>
                <a:lnTo>
                  <a:pt x="1141616" y="913210"/>
                </a:lnTo>
                <a:lnTo>
                  <a:pt x="1138028" y="918370"/>
                </a:lnTo>
                <a:lnTo>
                  <a:pt x="1134042" y="923529"/>
                </a:lnTo>
                <a:lnTo>
                  <a:pt x="1126070" y="932260"/>
                </a:lnTo>
                <a:lnTo>
                  <a:pt x="1117699" y="940595"/>
                </a:lnTo>
                <a:lnTo>
                  <a:pt x="1108531" y="947738"/>
                </a:lnTo>
                <a:lnTo>
                  <a:pt x="1099762" y="954088"/>
                </a:lnTo>
                <a:lnTo>
                  <a:pt x="1090593" y="959248"/>
                </a:lnTo>
                <a:lnTo>
                  <a:pt x="1081027" y="963216"/>
                </a:lnTo>
                <a:lnTo>
                  <a:pt x="1077041" y="964804"/>
                </a:lnTo>
                <a:lnTo>
                  <a:pt x="1072257" y="966391"/>
                </a:lnTo>
                <a:lnTo>
                  <a:pt x="1067474" y="967185"/>
                </a:lnTo>
                <a:lnTo>
                  <a:pt x="1063488" y="967979"/>
                </a:lnTo>
                <a:lnTo>
                  <a:pt x="1059103" y="968376"/>
                </a:lnTo>
                <a:lnTo>
                  <a:pt x="1054719" y="968376"/>
                </a:lnTo>
                <a:lnTo>
                  <a:pt x="1051530" y="968376"/>
                </a:lnTo>
                <a:lnTo>
                  <a:pt x="1047543" y="967979"/>
                </a:lnTo>
                <a:lnTo>
                  <a:pt x="1043956" y="967185"/>
                </a:lnTo>
                <a:lnTo>
                  <a:pt x="1039970" y="965995"/>
                </a:lnTo>
                <a:lnTo>
                  <a:pt x="1031998" y="962820"/>
                </a:lnTo>
                <a:lnTo>
                  <a:pt x="1023627" y="958851"/>
                </a:lnTo>
                <a:lnTo>
                  <a:pt x="1014857" y="953295"/>
                </a:lnTo>
                <a:lnTo>
                  <a:pt x="1006088" y="947341"/>
                </a:lnTo>
                <a:lnTo>
                  <a:pt x="997318" y="939801"/>
                </a:lnTo>
                <a:lnTo>
                  <a:pt x="988549" y="931863"/>
                </a:lnTo>
                <a:lnTo>
                  <a:pt x="979779" y="922338"/>
                </a:lnTo>
                <a:lnTo>
                  <a:pt x="971807" y="912813"/>
                </a:lnTo>
                <a:lnTo>
                  <a:pt x="963835" y="902098"/>
                </a:lnTo>
                <a:lnTo>
                  <a:pt x="956660" y="890985"/>
                </a:lnTo>
                <a:lnTo>
                  <a:pt x="949883" y="878682"/>
                </a:lnTo>
                <a:lnTo>
                  <a:pt x="943904" y="865982"/>
                </a:lnTo>
                <a:lnTo>
                  <a:pt x="941512" y="859632"/>
                </a:lnTo>
                <a:lnTo>
                  <a:pt x="938722" y="852885"/>
                </a:lnTo>
                <a:lnTo>
                  <a:pt x="936729" y="846138"/>
                </a:lnTo>
                <a:lnTo>
                  <a:pt x="934736" y="839391"/>
                </a:lnTo>
                <a:lnTo>
                  <a:pt x="933540" y="843757"/>
                </a:lnTo>
                <a:lnTo>
                  <a:pt x="931547" y="847329"/>
                </a:lnTo>
                <a:lnTo>
                  <a:pt x="929554" y="849710"/>
                </a:lnTo>
                <a:lnTo>
                  <a:pt x="928757" y="850107"/>
                </a:lnTo>
                <a:lnTo>
                  <a:pt x="927960" y="850504"/>
                </a:lnTo>
                <a:lnTo>
                  <a:pt x="926764" y="850107"/>
                </a:lnTo>
                <a:lnTo>
                  <a:pt x="925568" y="849710"/>
                </a:lnTo>
                <a:lnTo>
                  <a:pt x="924372" y="848123"/>
                </a:lnTo>
                <a:lnTo>
                  <a:pt x="923575" y="846535"/>
                </a:lnTo>
                <a:lnTo>
                  <a:pt x="921582" y="842963"/>
                </a:lnTo>
                <a:lnTo>
                  <a:pt x="920386" y="837407"/>
                </a:lnTo>
                <a:lnTo>
                  <a:pt x="918791" y="831057"/>
                </a:lnTo>
                <a:lnTo>
                  <a:pt x="917596" y="823516"/>
                </a:lnTo>
                <a:lnTo>
                  <a:pt x="917197" y="815182"/>
                </a:lnTo>
                <a:lnTo>
                  <a:pt x="916798" y="806054"/>
                </a:lnTo>
                <a:lnTo>
                  <a:pt x="917197" y="798116"/>
                </a:lnTo>
                <a:lnTo>
                  <a:pt x="917596" y="790576"/>
                </a:lnTo>
                <a:lnTo>
                  <a:pt x="918393" y="783829"/>
                </a:lnTo>
                <a:lnTo>
                  <a:pt x="919987" y="777479"/>
                </a:lnTo>
                <a:lnTo>
                  <a:pt x="921183" y="772319"/>
                </a:lnTo>
                <a:lnTo>
                  <a:pt x="922379" y="767954"/>
                </a:lnTo>
                <a:lnTo>
                  <a:pt x="924372" y="764779"/>
                </a:lnTo>
                <a:lnTo>
                  <a:pt x="925169" y="763588"/>
                </a:lnTo>
                <a:lnTo>
                  <a:pt x="926365" y="763191"/>
                </a:lnTo>
                <a:lnTo>
                  <a:pt x="923176" y="759619"/>
                </a:lnTo>
                <a:lnTo>
                  <a:pt x="920785" y="756444"/>
                </a:lnTo>
                <a:lnTo>
                  <a:pt x="918393" y="752476"/>
                </a:lnTo>
                <a:lnTo>
                  <a:pt x="916798" y="748507"/>
                </a:lnTo>
                <a:lnTo>
                  <a:pt x="915204" y="744538"/>
                </a:lnTo>
                <a:lnTo>
                  <a:pt x="914407" y="739776"/>
                </a:lnTo>
                <a:lnTo>
                  <a:pt x="913609" y="735807"/>
                </a:lnTo>
                <a:lnTo>
                  <a:pt x="913211" y="731044"/>
                </a:lnTo>
                <a:lnTo>
                  <a:pt x="912812" y="727076"/>
                </a:lnTo>
                <a:lnTo>
                  <a:pt x="912812" y="721916"/>
                </a:lnTo>
                <a:lnTo>
                  <a:pt x="913609" y="712391"/>
                </a:lnTo>
                <a:lnTo>
                  <a:pt x="915204" y="703263"/>
                </a:lnTo>
                <a:lnTo>
                  <a:pt x="917197" y="694135"/>
                </a:lnTo>
                <a:lnTo>
                  <a:pt x="920386" y="685007"/>
                </a:lnTo>
                <a:lnTo>
                  <a:pt x="923575" y="676672"/>
                </a:lnTo>
                <a:lnTo>
                  <a:pt x="927162" y="668735"/>
                </a:lnTo>
                <a:lnTo>
                  <a:pt x="930750" y="661988"/>
                </a:lnTo>
                <a:lnTo>
                  <a:pt x="934337" y="656035"/>
                </a:lnTo>
                <a:lnTo>
                  <a:pt x="937526" y="651272"/>
                </a:lnTo>
                <a:lnTo>
                  <a:pt x="940715" y="647700"/>
                </a:lnTo>
                <a:lnTo>
                  <a:pt x="943107" y="646113"/>
                </a:lnTo>
                <a:lnTo>
                  <a:pt x="955862" y="639763"/>
                </a:lnTo>
                <a:lnTo>
                  <a:pt x="968219" y="634604"/>
                </a:lnTo>
                <a:lnTo>
                  <a:pt x="980178" y="630238"/>
                </a:lnTo>
                <a:lnTo>
                  <a:pt x="992535" y="627063"/>
                </a:lnTo>
                <a:lnTo>
                  <a:pt x="1004493" y="624285"/>
                </a:lnTo>
                <a:lnTo>
                  <a:pt x="1016053" y="622300"/>
                </a:lnTo>
                <a:lnTo>
                  <a:pt x="1027214" y="621110"/>
                </a:lnTo>
                <a:lnTo>
                  <a:pt x="1038375" y="620713"/>
                </a:lnTo>
                <a:close/>
                <a:moveTo>
                  <a:pt x="1043186" y="515586"/>
                </a:moveTo>
                <a:lnTo>
                  <a:pt x="1022934" y="515983"/>
                </a:lnTo>
                <a:lnTo>
                  <a:pt x="1002682" y="516777"/>
                </a:lnTo>
                <a:lnTo>
                  <a:pt x="982827" y="518364"/>
                </a:lnTo>
                <a:lnTo>
                  <a:pt x="962972" y="519952"/>
                </a:lnTo>
                <a:lnTo>
                  <a:pt x="943514" y="521937"/>
                </a:lnTo>
                <a:lnTo>
                  <a:pt x="924056" y="525113"/>
                </a:lnTo>
                <a:lnTo>
                  <a:pt x="904598" y="527891"/>
                </a:lnTo>
                <a:lnTo>
                  <a:pt x="885140" y="531861"/>
                </a:lnTo>
                <a:lnTo>
                  <a:pt x="866476" y="535830"/>
                </a:lnTo>
                <a:lnTo>
                  <a:pt x="847812" y="540594"/>
                </a:lnTo>
                <a:lnTo>
                  <a:pt x="829148" y="545754"/>
                </a:lnTo>
                <a:lnTo>
                  <a:pt x="810485" y="550914"/>
                </a:lnTo>
                <a:lnTo>
                  <a:pt x="792218" y="556869"/>
                </a:lnTo>
                <a:lnTo>
                  <a:pt x="774348" y="563220"/>
                </a:lnTo>
                <a:lnTo>
                  <a:pt x="756082" y="569968"/>
                </a:lnTo>
                <a:lnTo>
                  <a:pt x="738609" y="577113"/>
                </a:lnTo>
                <a:lnTo>
                  <a:pt x="721137" y="585449"/>
                </a:lnTo>
                <a:lnTo>
                  <a:pt x="704061" y="593388"/>
                </a:lnTo>
                <a:lnTo>
                  <a:pt x="686986" y="601724"/>
                </a:lnTo>
                <a:lnTo>
                  <a:pt x="670308" y="610457"/>
                </a:lnTo>
                <a:lnTo>
                  <a:pt x="653630" y="619587"/>
                </a:lnTo>
                <a:lnTo>
                  <a:pt x="637745" y="629114"/>
                </a:lnTo>
                <a:lnTo>
                  <a:pt x="621861" y="639037"/>
                </a:lnTo>
                <a:lnTo>
                  <a:pt x="605977" y="649755"/>
                </a:lnTo>
                <a:lnTo>
                  <a:pt x="590490" y="660473"/>
                </a:lnTo>
                <a:lnTo>
                  <a:pt x="575400" y="671190"/>
                </a:lnTo>
                <a:lnTo>
                  <a:pt x="559913" y="682702"/>
                </a:lnTo>
                <a:lnTo>
                  <a:pt x="545617" y="694610"/>
                </a:lnTo>
                <a:lnTo>
                  <a:pt x="531322" y="706519"/>
                </a:lnTo>
                <a:lnTo>
                  <a:pt x="517026" y="719221"/>
                </a:lnTo>
                <a:lnTo>
                  <a:pt x="503525" y="731924"/>
                </a:lnTo>
                <a:lnTo>
                  <a:pt x="490023" y="745023"/>
                </a:lnTo>
                <a:lnTo>
                  <a:pt x="476919" y="758520"/>
                </a:lnTo>
                <a:lnTo>
                  <a:pt x="464212" y="772413"/>
                </a:lnTo>
                <a:lnTo>
                  <a:pt x="451504" y="786306"/>
                </a:lnTo>
                <a:lnTo>
                  <a:pt x="439591" y="800596"/>
                </a:lnTo>
                <a:lnTo>
                  <a:pt x="427678" y="815680"/>
                </a:lnTo>
                <a:lnTo>
                  <a:pt x="416162" y="830368"/>
                </a:lnTo>
                <a:lnTo>
                  <a:pt x="405441" y="845452"/>
                </a:lnTo>
                <a:lnTo>
                  <a:pt x="394322" y="860933"/>
                </a:lnTo>
                <a:lnTo>
                  <a:pt x="383997" y="876811"/>
                </a:lnTo>
                <a:lnTo>
                  <a:pt x="374070" y="892689"/>
                </a:lnTo>
                <a:lnTo>
                  <a:pt x="364539" y="908964"/>
                </a:lnTo>
                <a:lnTo>
                  <a:pt x="355009" y="925636"/>
                </a:lnTo>
                <a:lnTo>
                  <a:pt x="346272" y="941911"/>
                </a:lnTo>
                <a:lnTo>
                  <a:pt x="337933" y="959377"/>
                </a:lnTo>
                <a:lnTo>
                  <a:pt x="329594" y="976048"/>
                </a:lnTo>
                <a:lnTo>
                  <a:pt x="322049" y="993911"/>
                </a:lnTo>
                <a:lnTo>
                  <a:pt x="314901" y="1011377"/>
                </a:lnTo>
                <a:lnTo>
                  <a:pt x="308151" y="1029240"/>
                </a:lnTo>
                <a:lnTo>
                  <a:pt x="301797" y="1047500"/>
                </a:lnTo>
                <a:lnTo>
                  <a:pt x="295840" y="1065362"/>
                </a:lnTo>
                <a:lnTo>
                  <a:pt x="290678" y="1084019"/>
                </a:lnTo>
                <a:lnTo>
                  <a:pt x="285516" y="1102676"/>
                </a:lnTo>
                <a:lnTo>
                  <a:pt x="280751" y="1121729"/>
                </a:lnTo>
                <a:lnTo>
                  <a:pt x="276780" y="1140783"/>
                </a:lnTo>
                <a:lnTo>
                  <a:pt x="272809" y="1159440"/>
                </a:lnTo>
                <a:lnTo>
                  <a:pt x="270029" y="1178890"/>
                </a:lnTo>
                <a:lnTo>
                  <a:pt x="266852" y="1198341"/>
                </a:lnTo>
                <a:lnTo>
                  <a:pt x="264867" y="1218188"/>
                </a:lnTo>
                <a:lnTo>
                  <a:pt x="263278" y="1237639"/>
                </a:lnTo>
                <a:lnTo>
                  <a:pt x="261690" y="1257883"/>
                </a:lnTo>
                <a:lnTo>
                  <a:pt x="260896" y="1277731"/>
                </a:lnTo>
                <a:lnTo>
                  <a:pt x="260498" y="1297975"/>
                </a:lnTo>
                <a:lnTo>
                  <a:pt x="260896" y="1318220"/>
                </a:lnTo>
                <a:lnTo>
                  <a:pt x="261690" y="1338067"/>
                </a:lnTo>
                <a:lnTo>
                  <a:pt x="263278" y="1357915"/>
                </a:lnTo>
                <a:lnTo>
                  <a:pt x="264867" y="1377763"/>
                </a:lnTo>
                <a:lnTo>
                  <a:pt x="266852" y="1397213"/>
                </a:lnTo>
                <a:lnTo>
                  <a:pt x="270029" y="1416664"/>
                </a:lnTo>
                <a:lnTo>
                  <a:pt x="272809" y="1436114"/>
                </a:lnTo>
                <a:lnTo>
                  <a:pt x="276780" y="1455168"/>
                </a:lnTo>
                <a:lnTo>
                  <a:pt x="280751" y="1474222"/>
                </a:lnTo>
                <a:lnTo>
                  <a:pt x="285516" y="1493275"/>
                </a:lnTo>
                <a:lnTo>
                  <a:pt x="290678" y="1511535"/>
                </a:lnTo>
                <a:lnTo>
                  <a:pt x="295840" y="1530192"/>
                </a:lnTo>
                <a:lnTo>
                  <a:pt x="301797" y="1548452"/>
                </a:lnTo>
                <a:lnTo>
                  <a:pt x="308151" y="1566314"/>
                </a:lnTo>
                <a:lnTo>
                  <a:pt x="314901" y="1584177"/>
                </a:lnTo>
                <a:lnTo>
                  <a:pt x="322049" y="1602040"/>
                </a:lnTo>
                <a:lnTo>
                  <a:pt x="329594" y="1619109"/>
                </a:lnTo>
                <a:lnTo>
                  <a:pt x="337933" y="1636575"/>
                </a:lnTo>
                <a:lnTo>
                  <a:pt x="346272" y="1653247"/>
                </a:lnTo>
                <a:lnTo>
                  <a:pt x="355009" y="1670316"/>
                </a:lnTo>
                <a:lnTo>
                  <a:pt x="364539" y="1686591"/>
                </a:lnTo>
                <a:lnTo>
                  <a:pt x="374070" y="1703262"/>
                </a:lnTo>
                <a:lnTo>
                  <a:pt x="383997" y="1719140"/>
                </a:lnTo>
                <a:lnTo>
                  <a:pt x="394322" y="1734622"/>
                </a:lnTo>
                <a:lnTo>
                  <a:pt x="405441" y="1750500"/>
                </a:lnTo>
                <a:lnTo>
                  <a:pt x="416162" y="1765584"/>
                </a:lnTo>
                <a:lnTo>
                  <a:pt x="427678" y="1780271"/>
                </a:lnTo>
                <a:lnTo>
                  <a:pt x="439591" y="1794958"/>
                </a:lnTo>
                <a:lnTo>
                  <a:pt x="451504" y="1809248"/>
                </a:lnTo>
                <a:lnTo>
                  <a:pt x="464212" y="1823142"/>
                </a:lnTo>
                <a:lnTo>
                  <a:pt x="476919" y="1837035"/>
                </a:lnTo>
                <a:lnTo>
                  <a:pt x="490023" y="1850531"/>
                </a:lnTo>
                <a:lnTo>
                  <a:pt x="503525" y="1863631"/>
                </a:lnTo>
                <a:lnTo>
                  <a:pt x="517026" y="1876333"/>
                </a:lnTo>
                <a:lnTo>
                  <a:pt x="531322" y="1889035"/>
                </a:lnTo>
                <a:lnTo>
                  <a:pt x="545617" y="1900944"/>
                </a:lnTo>
                <a:lnTo>
                  <a:pt x="559913" y="1912852"/>
                </a:lnTo>
                <a:lnTo>
                  <a:pt x="575400" y="1923967"/>
                </a:lnTo>
                <a:lnTo>
                  <a:pt x="590490" y="1935479"/>
                </a:lnTo>
                <a:lnTo>
                  <a:pt x="605977" y="1945799"/>
                </a:lnTo>
                <a:lnTo>
                  <a:pt x="621861" y="1956517"/>
                </a:lnTo>
                <a:lnTo>
                  <a:pt x="637745" y="1966044"/>
                </a:lnTo>
                <a:lnTo>
                  <a:pt x="653630" y="1975968"/>
                </a:lnTo>
                <a:lnTo>
                  <a:pt x="670308" y="1985097"/>
                </a:lnTo>
                <a:lnTo>
                  <a:pt x="686986" y="1994227"/>
                </a:lnTo>
                <a:lnTo>
                  <a:pt x="704061" y="2002563"/>
                </a:lnTo>
                <a:lnTo>
                  <a:pt x="721137" y="2010502"/>
                </a:lnTo>
                <a:lnTo>
                  <a:pt x="738609" y="2018044"/>
                </a:lnTo>
                <a:lnTo>
                  <a:pt x="756082" y="2025189"/>
                </a:lnTo>
                <a:lnTo>
                  <a:pt x="774348" y="2032335"/>
                </a:lnTo>
                <a:lnTo>
                  <a:pt x="792218" y="2038686"/>
                </a:lnTo>
                <a:lnTo>
                  <a:pt x="810485" y="2044640"/>
                </a:lnTo>
                <a:lnTo>
                  <a:pt x="829148" y="2050197"/>
                </a:lnTo>
                <a:lnTo>
                  <a:pt x="847812" y="2055358"/>
                </a:lnTo>
                <a:lnTo>
                  <a:pt x="866476" y="2059724"/>
                </a:lnTo>
                <a:lnTo>
                  <a:pt x="885140" y="2064091"/>
                </a:lnTo>
                <a:lnTo>
                  <a:pt x="904598" y="2067266"/>
                </a:lnTo>
                <a:lnTo>
                  <a:pt x="924056" y="2070839"/>
                </a:lnTo>
                <a:lnTo>
                  <a:pt x="943514" y="2073220"/>
                </a:lnTo>
                <a:lnTo>
                  <a:pt x="962972" y="2075999"/>
                </a:lnTo>
                <a:lnTo>
                  <a:pt x="982827" y="2077587"/>
                </a:lnTo>
                <a:lnTo>
                  <a:pt x="1002682" y="2078778"/>
                </a:lnTo>
                <a:lnTo>
                  <a:pt x="1022934" y="2079572"/>
                </a:lnTo>
                <a:lnTo>
                  <a:pt x="1043186" y="2079572"/>
                </a:lnTo>
                <a:lnTo>
                  <a:pt x="1063041" y="2079572"/>
                </a:lnTo>
                <a:lnTo>
                  <a:pt x="1083293" y="2078778"/>
                </a:lnTo>
                <a:lnTo>
                  <a:pt x="1103148" y="2077587"/>
                </a:lnTo>
                <a:lnTo>
                  <a:pt x="1122606" y="2075999"/>
                </a:lnTo>
                <a:lnTo>
                  <a:pt x="1142064" y="2073220"/>
                </a:lnTo>
                <a:lnTo>
                  <a:pt x="1161919" y="2070839"/>
                </a:lnTo>
                <a:lnTo>
                  <a:pt x="1180980" y="2067266"/>
                </a:lnTo>
                <a:lnTo>
                  <a:pt x="1200438" y="2064091"/>
                </a:lnTo>
                <a:lnTo>
                  <a:pt x="1219499" y="2059724"/>
                </a:lnTo>
                <a:lnTo>
                  <a:pt x="1237766" y="2055358"/>
                </a:lnTo>
                <a:lnTo>
                  <a:pt x="1256827" y="2050197"/>
                </a:lnTo>
                <a:lnTo>
                  <a:pt x="1275093" y="2044640"/>
                </a:lnTo>
                <a:lnTo>
                  <a:pt x="1293757" y="2038686"/>
                </a:lnTo>
                <a:lnTo>
                  <a:pt x="1311627" y="2032335"/>
                </a:lnTo>
                <a:lnTo>
                  <a:pt x="1329496" y="2025189"/>
                </a:lnTo>
                <a:lnTo>
                  <a:pt x="1347366" y="2018044"/>
                </a:lnTo>
                <a:lnTo>
                  <a:pt x="1364441" y="2010502"/>
                </a:lnTo>
                <a:lnTo>
                  <a:pt x="1381914" y="2002563"/>
                </a:lnTo>
                <a:lnTo>
                  <a:pt x="1398592" y="1994227"/>
                </a:lnTo>
                <a:lnTo>
                  <a:pt x="1415667" y="1985097"/>
                </a:lnTo>
                <a:lnTo>
                  <a:pt x="1431949" y="1975968"/>
                </a:lnTo>
                <a:lnTo>
                  <a:pt x="1447833" y="1966044"/>
                </a:lnTo>
                <a:lnTo>
                  <a:pt x="1464114" y="1956517"/>
                </a:lnTo>
                <a:lnTo>
                  <a:pt x="1479998" y="1945799"/>
                </a:lnTo>
                <a:lnTo>
                  <a:pt x="1495088" y="1935479"/>
                </a:lnTo>
                <a:lnTo>
                  <a:pt x="1510575" y="1923967"/>
                </a:lnTo>
                <a:lnTo>
                  <a:pt x="1525665" y="1912852"/>
                </a:lnTo>
                <a:lnTo>
                  <a:pt x="1539960" y="1900944"/>
                </a:lnTo>
                <a:lnTo>
                  <a:pt x="1554256" y="1889035"/>
                </a:lnTo>
                <a:lnTo>
                  <a:pt x="1568551" y="1876333"/>
                </a:lnTo>
                <a:lnTo>
                  <a:pt x="1582053" y="1863631"/>
                </a:lnTo>
                <a:lnTo>
                  <a:pt x="1595555" y="1850531"/>
                </a:lnTo>
                <a:lnTo>
                  <a:pt x="1608659" y="1837035"/>
                </a:lnTo>
                <a:lnTo>
                  <a:pt x="1621763" y="1823142"/>
                </a:lnTo>
                <a:lnTo>
                  <a:pt x="1634073" y="1809248"/>
                </a:lnTo>
                <a:lnTo>
                  <a:pt x="1646383" y="1794958"/>
                </a:lnTo>
                <a:lnTo>
                  <a:pt x="1657899" y="1780271"/>
                </a:lnTo>
                <a:lnTo>
                  <a:pt x="1669415" y="1765584"/>
                </a:lnTo>
                <a:lnTo>
                  <a:pt x="1680534" y="1750500"/>
                </a:lnTo>
                <a:lnTo>
                  <a:pt x="1691256" y="1734622"/>
                </a:lnTo>
                <a:lnTo>
                  <a:pt x="1701581" y="1719140"/>
                </a:lnTo>
                <a:lnTo>
                  <a:pt x="1711508" y="1703262"/>
                </a:lnTo>
                <a:lnTo>
                  <a:pt x="1721436" y="1686591"/>
                </a:lnTo>
                <a:lnTo>
                  <a:pt x="1730569" y="1670316"/>
                </a:lnTo>
                <a:lnTo>
                  <a:pt x="1739305" y="1653247"/>
                </a:lnTo>
                <a:lnTo>
                  <a:pt x="1748041" y="1636575"/>
                </a:lnTo>
                <a:lnTo>
                  <a:pt x="1755983" y="1619109"/>
                </a:lnTo>
                <a:lnTo>
                  <a:pt x="1763529" y="1602040"/>
                </a:lnTo>
                <a:lnTo>
                  <a:pt x="1770676" y="1584177"/>
                </a:lnTo>
                <a:lnTo>
                  <a:pt x="1777427" y="1566314"/>
                </a:lnTo>
                <a:lnTo>
                  <a:pt x="1783781" y="1548452"/>
                </a:lnTo>
                <a:lnTo>
                  <a:pt x="1789737" y="1530192"/>
                </a:lnTo>
                <a:lnTo>
                  <a:pt x="1795694" y="1511535"/>
                </a:lnTo>
                <a:lnTo>
                  <a:pt x="1800459" y="1493275"/>
                </a:lnTo>
                <a:lnTo>
                  <a:pt x="1804827" y="1474222"/>
                </a:lnTo>
                <a:lnTo>
                  <a:pt x="1809195" y="1455168"/>
                </a:lnTo>
                <a:lnTo>
                  <a:pt x="1812769" y="1436114"/>
                </a:lnTo>
                <a:lnTo>
                  <a:pt x="1816343" y="1416664"/>
                </a:lnTo>
                <a:lnTo>
                  <a:pt x="1818726" y="1397213"/>
                </a:lnTo>
                <a:lnTo>
                  <a:pt x="1820711" y="1377763"/>
                </a:lnTo>
                <a:lnTo>
                  <a:pt x="1823094" y="1357915"/>
                </a:lnTo>
                <a:lnTo>
                  <a:pt x="1824285" y="1338067"/>
                </a:lnTo>
                <a:lnTo>
                  <a:pt x="1824682" y="1318220"/>
                </a:lnTo>
                <a:lnTo>
                  <a:pt x="1825079" y="1297975"/>
                </a:lnTo>
                <a:lnTo>
                  <a:pt x="1824682" y="1277731"/>
                </a:lnTo>
                <a:lnTo>
                  <a:pt x="1824285" y="1257883"/>
                </a:lnTo>
                <a:lnTo>
                  <a:pt x="1823094" y="1237639"/>
                </a:lnTo>
                <a:lnTo>
                  <a:pt x="1820711" y="1218188"/>
                </a:lnTo>
                <a:lnTo>
                  <a:pt x="1818726" y="1198341"/>
                </a:lnTo>
                <a:lnTo>
                  <a:pt x="1816343" y="1178890"/>
                </a:lnTo>
                <a:lnTo>
                  <a:pt x="1812769" y="1159440"/>
                </a:lnTo>
                <a:lnTo>
                  <a:pt x="1809195" y="1140783"/>
                </a:lnTo>
                <a:lnTo>
                  <a:pt x="1804827" y="1121729"/>
                </a:lnTo>
                <a:lnTo>
                  <a:pt x="1800459" y="1102676"/>
                </a:lnTo>
                <a:lnTo>
                  <a:pt x="1795694" y="1084019"/>
                </a:lnTo>
                <a:lnTo>
                  <a:pt x="1789737" y="1065362"/>
                </a:lnTo>
                <a:lnTo>
                  <a:pt x="1783781" y="1047500"/>
                </a:lnTo>
                <a:lnTo>
                  <a:pt x="1777427" y="1029240"/>
                </a:lnTo>
                <a:lnTo>
                  <a:pt x="1770676" y="1011377"/>
                </a:lnTo>
                <a:lnTo>
                  <a:pt x="1763529" y="993911"/>
                </a:lnTo>
                <a:lnTo>
                  <a:pt x="1755983" y="976048"/>
                </a:lnTo>
                <a:lnTo>
                  <a:pt x="1748041" y="959377"/>
                </a:lnTo>
                <a:lnTo>
                  <a:pt x="1739305" y="941911"/>
                </a:lnTo>
                <a:lnTo>
                  <a:pt x="1730569" y="925636"/>
                </a:lnTo>
                <a:lnTo>
                  <a:pt x="1721436" y="908964"/>
                </a:lnTo>
                <a:lnTo>
                  <a:pt x="1711508" y="892689"/>
                </a:lnTo>
                <a:lnTo>
                  <a:pt x="1701581" y="876811"/>
                </a:lnTo>
                <a:lnTo>
                  <a:pt x="1691256" y="860933"/>
                </a:lnTo>
                <a:lnTo>
                  <a:pt x="1680534" y="845452"/>
                </a:lnTo>
                <a:lnTo>
                  <a:pt x="1669415" y="830368"/>
                </a:lnTo>
                <a:lnTo>
                  <a:pt x="1657899" y="815680"/>
                </a:lnTo>
                <a:lnTo>
                  <a:pt x="1646383" y="800596"/>
                </a:lnTo>
                <a:lnTo>
                  <a:pt x="1634073" y="786306"/>
                </a:lnTo>
                <a:lnTo>
                  <a:pt x="1621763" y="772413"/>
                </a:lnTo>
                <a:lnTo>
                  <a:pt x="1608659" y="758520"/>
                </a:lnTo>
                <a:lnTo>
                  <a:pt x="1595555" y="745023"/>
                </a:lnTo>
                <a:lnTo>
                  <a:pt x="1582053" y="731924"/>
                </a:lnTo>
                <a:lnTo>
                  <a:pt x="1568551" y="719221"/>
                </a:lnTo>
                <a:lnTo>
                  <a:pt x="1554256" y="706519"/>
                </a:lnTo>
                <a:lnTo>
                  <a:pt x="1539960" y="694610"/>
                </a:lnTo>
                <a:lnTo>
                  <a:pt x="1525665" y="682702"/>
                </a:lnTo>
                <a:lnTo>
                  <a:pt x="1510575" y="671190"/>
                </a:lnTo>
                <a:lnTo>
                  <a:pt x="1495088" y="660473"/>
                </a:lnTo>
                <a:lnTo>
                  <a:pt x="1479998" y="649755"/>
                </a:lnTo>
                <a:lnTo>
                  <a:pt x="1464114" y="639037"/>
                </a:lnTo>
                <a:lnTo>
                  <a:pt x="1447833" y="629114"/>
                </a:lnTo>
                <a:lnTo>
                  <a:pt x="1431949" y="619587"/>
                </a:lnTo>
                <a:lnTo>
                  <a:pt x="1415667" y="610457"/>
                </a:lnTo>
                <a:lnTo>
                  <a:pt x="1398592" y="601724"/>
                </a:lnTo>
                <a:lnTo>
                  <a:pt x="1381914" y="593388"/>
                </a:lnTo>
                <a:lnTo>
                  <a:pt x="1364441" y="585449"/>
                </a:lnTo>
                <a:lnTo>
                  <a:pt x="1347366" y="577113"/>
                </a:lnTo>
                <a:lnTo>
                  <a:pt x="1329496" y="569968"/>
                </a:lnTo>
                <a:lnTo>
                  <a:pt x="1311627" y="563220"/>
                </a:lnTo>
                <a:lnTo>
                  <a:pt x="1293757" y="556869"/>
                </a:lnTo>
                <a:lnTo>
                  <a:pt x="1275093" y="550914"/>
                </a:lnTo>
                <a:lnTo>
                  <a:pt x="1256827" y="545754"/>
                </a:lnTo>
                <a:lnTo>
                  <a:pt x="1237766" y="540594"/>
                </a:lnTo>
                <a:lnTo>
                  <a:pt x="1219499" y="535830"/>
                </a:lnTo>
                <a:lnTo>
                  <a:pt x="1200438" y="531861"/>
                </a:lnTo>
                <a:lnTo>
                  <a:pt x="1180980" y="527891"/>
                </a:lnTo>
                <a:lnTo>
                  <a:pt x="1161919" y="525113"/>
                </a:lnTo>
                <a:lnTo>
                  <a:pt x="1142064" y="521937"/>
                </a:lnTo>
                <a:lnTo>
                  <a:pt x="1122606" y="519952"/>
                </a:lnTo>
                <a:lnTo>
                  <a:pt x="1103148" y="518364"/>
                </a:lnTo>
                <a:lnTo>
                  <a:pt x="1083293" y="516777"/>
                </a:lnTo>
                <a:lnTo>
                  <a:pt x="1063041" y="515983"/>
                </a:lnTo>
                <a:lnTo>
                  <a:pt x="1043186" y="515586"/>
                </a:lnTo>
                <a:close/>
                <a:moveTo>
                  <a:pt x="803734" y="280988"/>
                </a:moveTo>
                <a:lnTo>
                  <a:pt x="862902" y="391340"/>
                </a:lnTo>
                <a:lnTo>
                  <a:pt x="884743" y="387371"/>
                </a:lnTo>
                <a:lnTo>
                  <a:pt x="906980" y="383798"/>
                </a:lnTo>
                <a:lnTo>
                  <a:pt x="929218" y="380622"/>
                </a:lnTo>
                <a:lnTo>
                  <a:pt x="951456" y="378241"/>
                </a:lnTo>
                <a:lnTo>
                  <a:pt x="974488" y="376256"/>
                </a:lnTo>
                <a:lnTo>
                  <a:pt x="997122" y="374668"/>
                </a:lnTo>
                <a:lnTo>
                  <a:pt x="1019757" y="373874"/>
                </a:lnTo>
                <a:lnTo>
                  <a:pt x="1043186" y="373477"/>
                </a:lnTo>
                <a:lnTo>
                  <a:pt x="1059865" y="373874"/>
                </a:lnTo>
                <a:lnTo>
                  <a:pt x="1076940" y="374271"/>
                </a:lnTo>
                <a:lnTo>
                  <a:pt x="1093618" y="375462"/>
                </a:lnTo>
                <a:lnTo>
                  <a:pt x="1110693" y="376256"/>
                </a:lnTo>
                <a:lnTo>
                  <a:pt x="1127372" y="377844"/>
                </a:lnTo>
                <a:lnTo>
                  <a:pt x="1144050" y="379432"/>
                </a:lnTo>
                <a:lnTo>
                  <a:pt x="1160331" y="381019"/>
                </a:lnTo>
                <a:lnTo>
                  <a:pt x="1176612" y="383798"/>
                </a:lnTo>
                <a:lnTo>
                  <a:pt x="1193291" y="386180"/>
                </a:lnTo>
                <a:lnTo>
                  <a:pt x="1209572" y="388958"/>
                </a:lnTo>
                <a:lnTo>
                  <a:pt x="1225853" y="392134"/>
                </a:lnTo>
                <a:lnTo>
                  <a:pt x="1241737" y="395310"/>
                </a:lnTo>
                <a:lnTo>
                  <a:pt x="1257621" y="399279"/>
                </a:lnTo>
                <a:lnTo>
                  <a:pt x="1273505" y="403249"/>
                </a:lnTo>
                <a:lnTo>
                  <a:pt x="1289389" y="407218"/>
                </a:lnTo>
                <a:lnTo>
                  <a:pt x="1304876" y="411982"/>
                </a:lnTo>
                <a:lnTo>
                  <a:pt x="1370398" y="304805"/>
                </a:lnTo>
                <a:lnTo>
                  <a:pt x="1611439" y="417142"/>
                </a:lnTo>
                <a:lnTo>
                  <a:pt x="1570140" y="539800"/>
                </a:lnTo>
                <a:lnTo>
                  <a:pt x="1592775" y="555678"/>
                </a:lnTo>
                <a:lnTo>
                  <a:pt x="1614615" y="572747"/>
                </a:lnTo>
                <a:lnTo>
                  <a:pt x="1636059" y="589815"/>
                </a:lnTo>
                <a:lnTo>
                  <a:pt x="1656708" y="608075"/>
                </a:lnTo>
                <a:lnTo>
                  <a:pt x="1676960" y="626732"/>
                </a:lnTo>
                <a:lnTo>
                  <a:pt x="1696815" y="645389"/>
                </a:lnTo>
                <a:lnTo>
                  <a:pt x="1715876" y="665236"/>
                </a:lnTo>
                <a:lnTo>
                  <a:pt x="1734540" y="685481"/>
                </a:lnTo>
                <a:lnTo>
                  <a:pt x="1752410" y="706519"/>
                </a:lnTo>
                <a:lnTo>
                  <a:pt x="1769882" y="728351"/>
                </a:lnTo>
                <a:lnTo>
                  <a:pt x="1786560" y="750184"/>
                </a:lnTo>
                <a:lnTo>
                  <a:pt x="1802841" y="772413"/>
                </a:lnTo>
                <a:lnTo>
                  <a:pt x="1818329" y="795436"/>
                </a:lnTo>
                <a:lnTo>
                  <a:pt x="1832624" y="818856"/>
                </a:lnTo>
                <a:lnTo>
                  <a:pt x="1846920" y="842673"/>
                </a:lnTo>
                <a:lnTo>
                  <a:pt x="1860024" y="866887"/>
                </a:lnTo>
                <a:lnTo>
                  <a:pt x="1994642" y="834337"/>
                </a:lnTo>
                <a:lnTo>
                  <a:pt x="2085975" y="1084019"/>
                </a:lnTo>
                <a:lnTo>
                  <a:pt x="1954931" y="1149516"/>
                </a:lnTo>
                <a:lnTo>
                  <a:pt x="1958108" y="1167776"/>
                </a:lnTo>
                <a:lnTo>
                  <a:pt x="1960491" y="1185638"/>
                </a:lnTo>
                <a:lnTo>
                  <a:pt x="1962476" y="1204295"/>
                </a:lnTo>
                <a:lnTo>
                  <a:pt x="1964462" y="1222952"/>
                </a:lnTo>
                <a:lnTo>
                  <a:pt x="1965653" y="1241212"/>
                </a:lnTo>
                <a:lnTo>
                  <a:pt x="1966447" y="1259868"/>
                </a:lnTo>
                <a:lnTo>
                  <a:pt x="1967242" y="1278922"/>
                </a:lnTo>
                <a:lnTo>
                  <a:pt x="1967242" y="1297975"/>
                </a:lnTo>
                <a:lnTo>
                  <a:pt x="1967242" y="1315441"/>
                </a:lnTo>
                <a:lnTo>
                  <a:pt x="1966845" y="1332907"/>
                </a:lnTo>
                <a:lnTo>
                  <a:pt x="1966050" y="1349976"/>
                </a:lnTo>
                <a:lnTo>
                  <a:pt x="1964859" y="1367839"/>
                </a:lnTo>
                <a:lnTo>
                  <a:pt x="1962873" y="1385305"/>
                </a:lnTo>
                <a:lnTo>
                  <a:pt x="1961285" y="1401977"/>
                </a:lnTo>
                <a:lnTo>
                  <a:pt x="1959300" y="1419442"/>
                </a:lnTo>
                <a:lnTo>
                  <a:pt x="1957314" y="1436114"/>
                </a:lnTo>
                <a:lnTo>
                  <a:pt x="1954137" y="1453183"/>
                </a:lnTo>
                <a:lnTo>
                  <a:pt x="1951357" y="1469855"/>
                </a:lnTo>
                <a:lnTo>
                  <a:pt x="1947784" y="1486527"/>
                </a:lnTo>
                <a:lnTo>
                  <a:pt x="1944210" y="1503199"/>
                </a:lnTo>
                <a:lnTo>
                  <a:pt x="1940239" y="1519871"/>
                </a:lnTo>
                <a:lnTo>
                  <a:pt x="1935871" y="1535749"/>
                </a:lnTo>
                <a:lnTo>
                  <a:pt x="1931899" y="1552024"/>
                </a:lnTo>
                <a:lnTo>
                  <a:pt x="1926737" y="1568299"/>
                </a:lnTo>
                <a:lnTo>
                  <a:pt x="2061355" y="1650468"/>
                </a:lnTo>
                <a:lnTo>
                  <a:pt x="1949372" y="1891020"/>
                </a:lnTo>
                <a:lnTo>
                  <a:pt x="1791723" y="1838623"/>
                </a:lnTo>
                <a:lnTo>
                  <a:pt x="1776633" y="1859264"/>
                </a:lnTo>
                <a:lnTo>
                  <a:pt x="1761146" y="1879112"/>
                </a:lnTo>
                <a:lnTo>
                  <a:pt x="1744468" y="1898165"/>
                </a:lnTo>
                <a:lnTo>
                  <a:pt x="1728186" y="1917219"/>
                </a:lnTo>
                <a:lnTo>
                  <a:pt x="1710714" y="1935876"/>
                </a:lnTo>
                <a:lnTo>
                  <a:pt x="1693241" y="1954135"/>
                </a:lnTo>
                <a:lnTo>
                  <a:pt x="1674975" y="1971204"/>
                </a:lnTo>
                <a:lnTo>
                  <a:pt x="1655914" y="1988670"/>
                </a:lnTo>
                <a:lnTo>
                  <a:pt x="1636853" y="2004945"/>
                </a:lnTo>
                <a:lnTo>
                  <a:pt x="1616998" y="2021220"/>
                </a:lnTo>
                <a:lnTo>
                  <a:pt x="1597143" y="2036701"/>
                </a:lnTo>
                <a:lnTo>
                  <a:pt x="1576494" y="2051388"/>
                </a:lnTo>
                <a:lnTo>
                  <a:pt x="1555844" y="2066075"/>
                </a:lnTo>
                <a:lnTo>
                  <a:pt x="1534401" y="2079572"/>
                </a:lnTo>
                <a:lnTo>
                  <a:pt x="1512957" y="2093068"/>
                </a:lnTo>
                <a:lnTo>
                  <a:pt x="1491117" y="2105770"/>
                </a:lnTo>
                <a:lnTo>
                  <a:pt x="1531621" y="2274474"/>
                </a:lnTo>
                <a:lnTo>
                  <a:pt x="1281844" y="2365376"/>
                </a:lnTo>
                <a:lnTo>
                  <a:pt x="1202821" y="2207787"/>
                </a:lnTo>
                <a:lnTo>
                  <a:pt x="1183363" y="2210962"/>
                </a:lnTo>
                <a:lnTo>
                  <a:pt x="1163508" y="2213741"/>
                </a:lnTo>
                <a:lnTo>
                  <a:pt x="1144050" y="2216123"/>
                </a:lnTo>
                <a:lnTo>
                  <a:pt x="1124195" y="2218504"/>
                </a:lnTo>
                <a:lnTo>
                  <a:pt x="1103943" y="2219695"/>
                </a:lnTo>
                <a:lnTo>
                  <a:pt x="1083690" y="2220886"/>
                </a:lnTo>
                <a:lnTo>
                  <a:pt x="1063438" y="2221680"/>
                </a:lnTo>
                <a:lnTo>
                  <a:pt x="1043186" y="2221680"/>
                </a:lnTo>
                <a:lnTo>
                  <a:pt x="1013007" y="2221283"/>
                </a:lnTo>
                <a:lnTo>
                  <a:pt x="983224" y="2220092"/>
                </a:lnTo>
                <a:lnTo>
                  <a:pt x="954235" y="2217711"/>
                </a:lnTo>
                <a:lnTo>
                  <a:pt x="924850" y="2214535"/>
                </a:lnTo>
                <a:lnTo>
                  <a:pt x="895862" y="2210565"/>
                </a:lnTo>
                <a:lnTo>
                  <a:pt x="867270" y="2205405"/>
                </a:lnTo>
                <a:lnTo>
                  <a:pt x="839076" y="2199451"/>
                </a:lnTo>
                <a:lnTo>
                  <a:pt x="810882" y="2192703"/>
                </a:lnTo>
                <a:lnTo>
                  <a:pt x="715180" y="2341162"/>
                </a:lnTo>
                <a:lnTo>
                  <a:pt x="474536" y="2229222"/>
                </a:lnTo>
                <a:lnTo>
                  <a:pt x="524968" y="2062900"/>
                </a:lnTo>
                <a:lnTo>
                  <a:pt x="504716" y="2049006"/>
                </a:lnTo>
                <a:lnTo>
                  <a:pt x="484464" y="2033525"/>
                </a:lnTo>
                <a:lnTo>
                  <a:pt x="465006" y="2018441"/>
                </a:lnTo>
                <a:lnTo>
                  <a:pt x="445945" y="2002960"/>
                </a:lnTo>
                <a:lnTo>
                  <a:pt x="427281" y="1986288"/>
                </a:lnTo>
                <a:lnTo>
                  <a:pt x="408617" y="1969616"/>
                </a:lnTo>
                <a:lnTo>
                  <a:pt x="390748" y="1952151"/>
                </a:lnTo>
                <a:lnTo>
                  <a:pt x="373672" y="1934685"/>
                </a:lnTo>
                <a:lnTo>
                  <a:pt x="356597" y="1916028"/>
                </a:lnTo>
                <a:lnTo>
                  <a:pt x="340316" y="1897371"/>
                </a:lnTo>
                <a:lnTo>
                  <a:pt x="324432" y="1878715"/>
                </a:lnTo>
                <a:lnTo>
                  <a:pt x="308548" y="1858867"/>
                </a:lnTo>
                <a:lnTo>
                  <a:pt x="293855" y="1839020"/>
                </a:lnTo>
                <a:lnTo>
                  <a:pt x="279559" y="1818775"/>
                </a:lnTo>
                <a:lnTo>
                  <a:pt x="265661" y="1797737"/>
                </a:lnTo>
                <a:lnTo>
                  <a:pt x="252556" y="1776301"/>
                </a:lnTo>
                <a:lnTo>
                  <a:pt x="91333" y="1811630"/>
                </a:lnTo>
                <a:lnTo>
                  <a:pt x="0" y="1562345"/>
                </a:lnTo>
                <a:lnTo>
                  <a:pt x="138191" y="1488512"/>
                </a:lnTo>
                <a:lnTo>
                  <a:pt x="133426" y="1465092"/>
                </a:lnTo>
                <a:lnTo>
                  <a:pt x="129852" y="1441672"/>
                </a:lnTo>
                <a:lnTo>
                  <a:pt x="126278" y="1418251"/>
                </a:lnTo>
                <a:lnTo>
                  <a:pt x="123498" y="1394434"/>
                </a:lnTo>
                <a:lnTo>
                  <a:pt x="121513" y="1370220"/>
                </a:lnTo>
                <a:lnTo>
                  <a:pt x="119527" y="1346403"/>
                </a:lnTo>
                <a:lnTo>
                  <a:pt x="118733" y="1322189"/>
                </a:lnTo>
                <a:lnTo>
                  <a:pt x="118336" y="1297975"/>
                </a:lnTo>
                <a:lnTo>
                  <a:pt x="118733" y="1269395"/>
                </a:lnTo>
                <a:lnTo>
                  <a:pt x="119924" y="1240418"/>
                </a:lnTo>
                <a:lnTo>
                  <a:pt x="122704" y="1211837"/>
                </a:lnTo>
                <a:lnTo>
                  <a:pt x="125484" y="1184051"/>
                </a:lnTo>
                <a:lnTo>
                  <a:pt x="129455" y="1155867"/>
                </a:lnTo>
                <a:lnTo>
                  <a:pt x="134220" y="1128478"/>
                </a:lnTo>
                <a:lnTo>
                  <a:pt x="139780" y="1101088"/>
                </a:lnTo>
                <a:lnTo>
                  <a:pt x="146133" y="1074095"/>
                </a:lnTo>
                <a:lnTo>
                  <a:pt x="24223" y="995896"/>
                </a:lnTo>
                <a:lnTo>
                  <a:pt x="136603" y="755344"/>
                </a:lnTo>
                <a:lnTo>
                  <a:pt x="268043" y="794642"/>
                </a:lnTo>
                <a:lnTo>
                  <a:pt x="283530" y="772016"/>
                </a:lnTo>
                <a:lnTo>
                  <a:pt x="299017" y="750184"/>
                </a:lnTo>
                <a:lnTo>
                  <a:pt x="315696" y="728351"/>
                </a:lnTo>
                <a:lnTo>
                  <a:pt x="332771" y="707313"/>
                </a:lnTo>
                <a:lnTo>
                  <a:pt x="350243" y="686274"/>
                </a:lnTo>
                <a:lnTo>
                  <a:pt x="368907" y="666824"/>
                </a:lnTo>
                <a:lnTo>
                  <a:pt x="387571" y="646976"/>
                </a:lnTo>
                <a:lnTo>
                  <a:pt x="407426" y="627923"/>
                </a:lnTo>
                <a:lnTo>
                  <a:pt x="427281" y="609266"/>
                </a:lnTo>
                <a:lnTo>
                  <a:pt x="447930" y="591403"/>
                </a:lnTo>
                <a:lnTo>
                  <a:pt x="468977" y="574334"/>
                </a:lnTo>
                <a:lnTo>
                  <a:pt x="490420" y="557662"/>
                </a:lnTo>
                <a:lnTo>
                  <a:pt x="512261" y="541784"/>
                </a:lnTo>
                <a:lnTo>
                  <a:pt x="535293" y="526303"/>
                </a:lnTo>
                <a:lnTo>
                  <a:pt x="557928" y="511616"/>
                </a:lnTo>
                <a:lnTo>
                  <a:pt x="581754" y="497723"/>
                </a:lnTo>
                <a:lnTo>
                  <a:pt x="554354" y="371890"/>
                </a:lnTo>
                <a:lnTo>
                  <a:pt x="803734" y="280988"/>
                </a:lnTo>
                <a:close/>
                <a:moveTo>
                  <a:pt x="2013752" y="186531"/>
                </a:moveTo>
                <a:lnTo>
                  <a:pt x="2001871" y="186928"/>
                </a:lnTo>
                <a:lnTo>
                  <a:pt x="1989594" y="188119"/>
                </a:lnTo>
                <a:lnTo>
                  <a:pt x="1978109" y="190103"/>
                </a:lnTo>
                <a:lnTo>
                  <a:pt x="1966624" y="192881"/>
                </a:lnTo>
                <a:lnTo>
                  <a:pt x="1955139" y="196453"/>
                </a:lnTo>
                <a:lnTo>
                  <a:pt x="1944050" y="200819"/>
                </a:lnTo>
                <a:lnTo>
                  <a:pt x="1932962" y="205978"/>
                </a:lnTo>
                <a:lnTo>
                  <a:pt x="1922269" y="211534"/>
                </a:lnTo>
                <a:lnTo>
                  <a:pt x="1914348" y="216297"/>
                </a:lnTo>
                <a:lnTo>
                  <a:pt x="1906823" y="221853"/>
                </a:lnTo>
                <a:lnTo>
                  <a:pt x="1899695" y="227409"/>
                </a:lnTo>
                <a:lnTo>
                  <a:pt x="1892962" y="233363"/>
                </a:lnTo>
                <a:lnTo>
                  <a:pt x="1886230" y="239713"/>
                </a:lnTo>
                <a:lnTo>
                  <a:pt x="1880289" y="246063"/>
                </a:lnTo>
                <a:lnTo>
                  <a:pt x="1874349" y="252809"/>
                </a:lnTo>
                <a:lnTo>
                  <a:pt x="1869200" y="259953"/>
                </a:lnTo>
                <a:lnTo>
                  <a:pt x="1864052" y="267097"/>
                </a:lnTo>
                <a:lnTo>
                  <a:pt x="1859300" y="274241"/>
                </a:lnTo>
                <a:lnTo>
                  <a:pt x="1855339" y="281781"/>
                </a:lnTo>
                <a:lnTo>
                  <a:pt x="1850983" y="289719"/>
                </a:lnTo>
                <a:lnTo>
                  <a:pt x="1847419" y="297656"/>
                </a:lnTo>
                <a:lnTo>
                  <a:pt x="1844646" y="305594"/>
                </a:lnTo>
                <a:lnTo>
                  <a:pt x="1841874" y="313928"/>
                </a:lnTo>
                <a:lnTo>
                  <a:pt x="1839102" y="322263"/>
                </a:lnTo>
                <a:lnTo>
                  <a:pt x="1837518" y="330597"/>
                </a:lnTo>
                <a:lnTo>
                  <a:pt x="1835934" y="339328"/>
                </a:lnTo>
                <a:lnTo>
                  <a:pt x="1834350" y="348059"/>
                </a:lnTo>
                <a:lnTo>
                  <a:pt x="1833557" y="356791"/>
                </a:lnTo>
                <a:lnTo>
                  <a:pt x="1833557" y="365125"/>
                </a:lnTo>
                <a:lnTo>
                  <a:pt x="1833557" y="373856"/>
                </a:lnTo>
                <a:lnTo>
                  <a:pt x="1833953" y="382984"/>
                </a:lnTo>
                <a:lnTo>
                  <a:pt x="1835142" y="391716"/>
                </a:lnTo>
                <a:lnTo>
                  <a:pt x="1836726" y="400050"/>
                </a:lnTo>
                <a:lnTo>
                  <a:pt x="1838310" y="409178"/>
                </a:lnTo>
                <a:lnTo>
                  <a:pt x="1840290" y="417513"/>
                </a:lnTo>
                <a:lnTo>
                  <a:pt x="1843458" y="426244"/>
                </a:lnTo>
                <a:lnTo>
                  <a:pt x="1846230" y="434578"/>
                </a:lnTo>
                <a:lnTo>
                  <a:pt x="1850191" y="443310"/>
                </a:lnTo>
                <a:lnTo>
                  <a:pt x="1853755" y="451247"/>
                </a:lnTo>
                <a:lnTo>
                  <a:pt x="1858507" y="459581"/>
                </a:lnTo>
                <a:lnTo>
                  <a:pt x="1864844" y="469503"/>
                </a:lnTo>
                <a:lnTo>
                  <a:pt x="1871973" y="479028"/>
                </a:lnTo>
                <a:lnTo>
                  <a:pt x="1879497" y="488156"/>
                </a:lnTo>
                <a:lnTo>
                  <a:pt x="1887418" y="496888"/>
                </a:lnTo>
                <a:lnTo>
                  <a:pt x="1896527" y="504428"/>
                </a:lnTo>
                <a:lnTo>
                  <a:pt x="1905239" y="511969"/>
                </a:lnTo>
                <a:lnTo>
                  <a:pt x="1914744" y="518716"/>
                </a:lnTo>
                <a:lnTo>
                  <a:pt x="1924645" y="524669"/>
                </a:lnTo>
                <a:lnTo>
                  <a:pt x="1934942" y="529828"/>
                </a:lnTo>
                <a:lnTo>
                  <a:pt x="1945635" y="534988"/>
                </a:lnTo>
                <a:lnTo>
                  <a:pt x="1956723" y="538956"/>
                </a:lnTo>
                <a:lnTo>
                  <a:pt x="1967812" y="542131"/>
                </a:lnTo>
                <a:lnTo>
                  <a:pt x="1979297" y="545306"/>
                </a:lnTo>
                <a:lnTo>
                  <a:pt x="1990782" y="546894"/>
                </a:lnTo>
                <a:lnTo>
                  <a:pt x="2002267" y="548085"/>
                </a:lnTo>
                <a:lnTo>
                  <a:pt x="2014544" y="548481"/>
                </a:lnTo>
                <a:lnTo>
                  <a:pt x="2026425" y="548085"/>
                </a:lnTo>
                <a:lnTo>
                  <a:pt x="2038306" y="546894"/>
                </a:lnTo>
                <a:lnTo>
                  <a:pt x="2049791" y="544910"/>
                </a:lnTo>
                <a:lnTo>
                  <a:pt x="2061672" y="542131"/>
                </a:lnTo>
                <a:lnTo>
                  <a:pt x="2073157" y="538560"/>
                </a:lnTo>
                <a:lnTo>
                  <a:pt x="2084246" y="534194"/>
                </a:lnTo>
                <a:lnTo>
                  <a:pt x="2095335" y="529035"/>
                </a:lnTo>
                <a:lnTo>
                  <a:pt x="2106028" y="523081"/>
                </a:lnTo>
                <a:lnTo>
                  <a:pt x="2113552" y="518716"/>
                </a:lnTo>
                <a:lnTo>
                  <a:pt x="2121077" y="513556"/>
                </a:lnTo>
                <a:lnTo>
                  <a:pt x="2128206" y="508000"/>
                </a:lnTo>
                <a:lnTo>
                  <a:pt x="2134938" y="502047"/>
                </a:lnTo>
                <a:lnTo>
                  <a:pt x="2141275" y="496491"/>
                </a:lnTo>
                <a:lnTo>
                  <a:pt x="2147215" y="490141"/>
                </a:lnTo>
                <a:lnTo>
                  <a:pt x="2153156" y="483394"/>
                </a:lnTo>
                <a:lnTo>
                  <a:pt x="2158304" y="476647"/>
                </a:lnTo>
                <a:lnTo>
                  <a:pt x="2163452" y="469503"/>
                </a:lnTo>
                <a:lnTo>
                  <a:pt x="2168601" y="461566"/>
                </a:lnTo>
                <a:lnTo>
                  <a:pt x="2172957" y="454025"/>
                </a:lnTo>
                <a:lnTo>
                  <a:pt x="2176917" y="446485"/>
                </a:lnTo>
                <a:lnTo>
                  <a:pt x="2180482" y="438150"/>
                </a:lnTo>
                <a:lnTo>
                  <a:pt x="2183650" y="430213"/>
                </a:lnTo>
                <a:lnTo>
                  <a:pt x="2186818" y="421481"/>
                </a:lnTo>
                <a:lnTo>
                  <a:pt x="2189195" y="412750"/>
                </a:lnTo>
                <a:lnTo>
                  <a:pt x="2191175" y="404019"/>
                </a:lnTo>
                <a:lnTo>
                  <a:pt x="2192363" y="395288"/>
                </a:lnTo>
                <a:lnTo>
                  <a:pt x="2193947" y="386159"/>
                </a:lnTo>
                <a:lnTo>
                  <a:pt x="2194739" y="377428"/>
                </a:lnTo>
                <a:lnTo>
                  <a:pt x="2194739" y="368697"/>
                </a:lnTo>
                <a:lnTo>
                  <a:pt x="2194739" y="359569"/>
                </a:lnTo>
                <a:lnTo>
                  <a:pt x="2194343" y="351234"/>
                </a:lnTo>
                <a:lnTo>
                  <a:pt x="2192759" y="342503"/>
                </a:lnTo>
                <a:lnTo>
                  <a:pt x="2191571" y="333375"/>
                </a:lnTo>
                <a:lnTo>
                  <a:pt x="2189591" y="325041"/>
                </a:lnTo>
                <a:lnTo>
                  <a:pt x="2187610" y="316706"/>
                </a:lnTo>
                <a:lnTo>
                  <a:pt x="2184838" y="308372"/>
                </a:lnTo>
                <a:lnTo>
                  <a:pt x="2181670" y="299641"/>
                </a:lnTo>
                <a:lnTo>
                  <a:pt x="2178106" y="291703"/>
                </a:lnTo>
                <a:lnTo>
                  <a:pt x="2174145" y="283766"/>
                </a:lnTo>
                <a:lnTo>
                  <a:pt x="2169789" y="275828"/>
                </a:lnTo>
                <a:lnTo>
                  <a:pt x="2163452" y="265509"/>
                </a:lnTo>
                <a:lnTo>
                  <a:pt x="2156324" y="255984"/>
                </a:lnTo>
                <a:lnTo>
                  <a:pt x="2148799" y="247253"/>
                </a:lnTo>
                <a:lnTo>
                  <a:pt x="2140879" y="238522"/>
                </a:lnTo>
                <a:lnTo>
                  <a:pt x="2131770" y="230584"/>
                </a:lnTo>
                <a:lnTo>
                  <a:pt x="2123057" y="223441"/>
                </a:lnTo>
                <a:lnTo>
                  <a:pt x="2113552" y="216694"/>
                </a:lnTo>
                <a:lnTo>
                  <a:pt x="2103255" y="210344"/>
                </a:lnTo>
                <a:lnTo>
                  <a:pt x="2093355" y="204788"/>
                </a:lnTo>
                <a:lnTo>
                  <a:pt x="2082662" y="200422"/>
                </a:lnTo>
                <a:lnTo>
                  <a:pt x="2071969" y="196056"/>
                </a:lnTo>
                <a:lnTo>
                  <a:pt x="2060484" y="192881"/>
                </a:lnTo>
                <a:lnTo>
                  <a:pt x="2048999" y="190103"/>
                </a:lnTo>
                <a:lnTo>
                  <a:pt x="2037118" y="188119"/>
                </a:lnTo>
                <a:lnTo>
                  <a:pt x="2025633" y="186928"/>
                </a:lnTo>
                <a:lnTo>
                  <a:pt x="2013752" y="186531"/>
                </a:lnTo>
                <a:close/>
                <a:moveTo>
                  <a:pt x="2066028" y="0"/>
                </a:moveTo>
                <a:lnTo>
                  <a:pt x="2156324" y="23812"/>
                </a:lnTo>
                <a:lnTo>
                  <a:pt x="2146027" y="100013"/>
                </a:lnTo>
                <a:lnTo>
                  <a:pt x="2140916" y="118533"/>
                </a:lnTo>
                <a:lnTo>
                  <a:pt x="2134542" y="115094"/>
                </a:lnTo>
                <a:lnTo>
                  <a:pt x="2132671" y="114357"/>
                </a:lnTo>
                <a:lnTo>
                  <a:pt x="2132562" y="114300"/>
                </a:lnTo>
                <a:lnTo>
                  <a:pt x="2123453" y="110728"/>
                </a:lnTo>
                <a:lnTo>
                  <a:pt x="2132671" y="114357"/>
                </a:lnTo>
                <a:lnTo>
                  <a:pt x="2140879" y="118666"/>
                </a:lnTo>
                <a:lnTo>
                  <a:pt x="2140916" y="118533"/>
                </a:lnTo>
                <a:lnTo>
                  <a:pt x="2144839" y="120650"/>
                </a:lnTo>
                <a:lnTo>
                  <a:pt x="2153552" y="125413"/>
                </a:lnTo>
                <a:lnTo>
                  <a:pt x="2167413" y="133747"/>
                </a:lnTo>
                <a:lnTo>
                  <a:pt x="2174145" y="138113"/>
                </a:lnTo>
                <a:lnTo>
                  <a:pt x="2180878" y="142875"/>
                </a:lnTo>
                <a:lnTo>
                  <a:pt x="2181274" y="143272"/>
                </a:lnTo>
                <a:lnTo>
                  <a:pt x="2187610" y="148034"/>
                </a:lnTo>
                <a:lnTo>
                  <a:pt x="2193947" y="153194"/>
                </a:lnTo>
                <a:lnTo>
                  <a:pt x="2205432" y="163909"/>
                </a:lnTo>
                <a:lnTo>
                  <a:pt x="2212560" y="170656"/>
                </a:lnTo>
                <a:lnTo>
                  <a:pt x="2221273" y="180181"/>
                </a:lnTo>
                <a:lnTo>
                  <a:pt x="2226433" y="186128"/>
                </a:lnTo>
                <a:lnTo>
                  <a:pt x="2226422" y="186134"/>
                </a:lnTo>
                <a:lnTo>
                  <a:pt x="2229194" y="189309"/>
                </a:lnTo>
                <a:lnTo>
                  <a:pt x="2226433" y="186128"/>
                </a:lnTo>
                <a:lnTo>
                  <a:pt x="2244639" y="175419"/>
                </a:lnTo>
                <a:lnTo>
                  <a:pt x="2315925" y="143669"/>
                </a:lnTo>
                <a:lnTo>
                  <a:pt x="2363053" y="224234"/>
                </a:lnTo>
                <a:lnTo>
                  <a:pt x="2302064" y="270669"/>
                </a:lnTo>
                <a:lnTo>
                  <a:pt x="2280282" y="283369"/>
                </a:lnTo>
                <a:lnTo>
                  <a:pt x="2284242" y="296466"/>
                </a:lnTo>
                <a:lnTo>
                  <a:pt x="2287015" y="309166"/>
                </a:lnTo>
                <a:lnTo>
                  <a:pt x="2289787" y="322263"/>
                </a:lnTo>
                <a:lnTo>
                  <a:pt x="2291371" y="335359"/>
                </a:lnTo>
                <a:lnTo>
                  <a:pt x="2292559" y="348456"/>
                </a:lnTo>
                <a:lnTo>
                  <a:pt x="2293351" y="361553"/>
                </a:lnTo>
                <a:lnTo>
                  <a:pt x="2293351" y="374650"/>
                </a:lnTo>
                <a:lnTo>
                  <a:pt x="2292559" y="387350"/>
                </a:lnTo>
                <a:lnTo>
                  <a:pt x="2318301" y="394097"/>
                </a:lnTo>
                <a:lnTo>
                  <a:pt x="2390775" y="422275"/>
                </a:lnTo>
                <a:lnTo>
                  <a:pt x="2367409" y="512763"/>
                </a:lnTo>
                <a:lnTo>
                  <a:pt x="2291371" y="502047"/>
                </a:lnTo>
                <a:lnTo>
                  <a:pt x="2262857" y="494506"/>
                </a:lnTo>
                <a:lnTo>
                  <a:pt x="2256916" y="506016"/>
                </a:lnTo>
                <a:lnTo>
                  <a:pt x="2250183" y="517128"/>
                </a:lnTo>
                <a:lnTo>
                  <a:pt x="2243451" y="527447"/>
                </a:lnTo>
                <a:lnTo>
                  <a:pt x="2235926" y="537766"/>
                </a:lnTo>
                <a:lnTo>
                  <a:pt x="2228006" y="547688"/>
                </a:lnTo>
                <a:lnTo>
                  <a:pt x="2219293" y="557610"/>
                </a:lnTo>
                <a:lnTo>
                  <a:pt x="2210580" y="566738"/>
                </a:lnTo>
                <a:lnTo>
                  <a:pt x="2201075" y="575469"/>
                </a:lnTo>
                <a:lnTo>
                  <a:pt x="2216125" y="601266"/>
                </a:lnTo>
                <a:lnTo>
                  <a:pt x="2247807" y="671910"/>
                </a:lnTo>
                <a:lnTo>
                  <a:pt x="2167413" y="719932"/>
                </a:lnTo>
                <a:lnTo>
                  <a:pt x="2121077" y="658416"/>
                </a:lnTo>
                <a:lnTo>
                  <a:pt x="2105632" y="632222"/>
                </a:lnTo>
                <a:lnTo>
                  <a:pt x="2110780" y="629841"/>
                </a:lnTo>
                <a:lnTo>
                  <a:pt x="2115929" y="627857"/>
                </a:lnTo>
                <a:lnTo>
                  <a:pt x="2104048" y="632222"/>
                </a:lnTo>
                <a:lnTo>
                  <a:pt x="2092563" y="635794"/>
                </a:lnTo>
                <a:lnTo>
                  <a:pt x="2083058" y="638969"/>
                </a:lnTo>
                <a:lnTo>
                  <a:pt x="2067217" y="642541"/>
                </a:lnTo>
                <a:lnTo>
                  <a:pt x="2059296" y="643732"/>
                </a:lnTo>
                <a:lnTo>
                  <a:pt x="2050583" y="644922"/>
                </a:lnTo>
                <a:lnTo>
                  <a:pt x="2048999" y="644922"/>
                </a:lnTo>
                <a:lnTo>
                  <a:pt x="2033554" y="646907"/>
                </a:lnTo>
                <a:lnTo>
                  <a:pt x="2018505" y="647303"/>
                </a:lnTo>
                <a:lnTo>
                  <a:pt x="2014544" y="647700"/>
                </a:lnTo>
                <a:lnTo>
                  <a:pt x="2008208" y="647303"/>
                </a:lnTo>
                <a:lnTo>
                  <a:pt x="2002617" y="647117"/>
                </a:lnTo>
                <a:lnTo>
                  <a:pt x="1994743" y="646510"/>
                </a:lnTo>
                <a:lnTo>
                  <a:pt x="1984842" y="645716"/>
                </a:lnTo>
                <a:lnTo>
                  <a:pt x="1996327" y="646907"/>
                </a:lnTo>
                <a:lnTo>
                  <a:pt x="2002617" y="647117"/>
                </a:lnTo>
                <a:lnTo>
                  <a:pt x="2005039" y="647303"/>
                </a:lnTo>
                <a:lnTo>
                  <a:pt x="1994347" y="687785"/>
                </a:lnTo>
                <a:lnTo>
                  <a:pt x="1970189" y="747713"/>
                </a:lnTo>
                <a:lnTo>
                  <a:pt x="1879497" y="724297"/>
                </a:lnTo>
                <a:lnTo>
                  <a:pt x="1886230" y="662385"/>
                </a:lnTo>
                <a:lnTo>
                  <a:pt x="1896923" y="621507"/>
                </a:lnTo>
                <a:lnTo>
                  <a:pt x="1904447" y="625078"/>
                </a:lnTo>
                <a:lnTo>
                  <a:pt x="1893754" y="619919"/>
                </a:lnTo>
                <a:lnTo>
                  <a:pt x="1883061" y="614363"/>
                </a:lnTo>
                <a:lnTo>
                  <a:pt x="1874745" y="609997"/>
                </a:lnTo>
                <a:lnTo>
                  <a:pt x="1860884" y="601663"/>
                </a:lnTo>
                <a:lnTo>
                  <a:pt x="1854151" y="596900"/>
                </a:lnTo>
                <a:lnTo>
                  <a:pt x="1847419" y="592535"/>
                </a:lnTo>
                <a:lnTo>
                  <a:pt x="1846627" y="592138"/>
                </a:lnTo>
                <a:lnTo>
                  <a:pt x="1840290" y="586978"/>
                </a:lnTo>
                <a:lnTo>
                  <a:pt x="1834350" y="581819"/>
                </a:lnTo>
                <a:lnTo>
                  <a:pt x="1822469" y="571103"/>
                </a:lnTo>
                <a:lnTo>
                  <a:pt x="1815736" y="564356"/>
                </a:lnTo>
                <a:lnTo>
                  <a:pt x="1809516" y="557841"/>
                </a:lnTo>
                <a:lnTo>
                  <a:pt x="1805439" y="553244"/>
                </a:lnTo>
                <a:lnTo>
                  <a:pt x="1799103" y="545703"/>
                </a:lnTo>
                <a:lnTo>
                  <a:pt x="1807023" y="555228"/>
                </a:lnTo>
                <a:lnTo>
                  <a:pt x="1809516" y="557841"/>
                </a:lnTo>
                <a:lnTo>
                  <a:pt x="1811776" y="560388"/>
                </a:lnTo>
                <a:lnTo>
                  <a:pt x="1779697" y="579438"/>
                </a:lnTo>
                <a:lnTo>
                  <a:pt x="1720292" y="604044"/>
                </a:lnTo>
                <a:lnTo>
                  <a:pt x="1673164" y="523875"/>
                </a:lnTo>
                <a:lnTo>
                  <a:pt x="1721480" y="484585"/>
                </a:lnTo>
                <a:lnTo>
                  <a:pt x="1752767" y="465931"/>
                </a:lnTo>
                <a:lnTo>
                  <a:pt x="1748410" y="452835"/>
                </a:lnTo>
                <a:lnTo>
                  <a:pt x="1744450" y="439341"/>
                </a:lnTo>
                <a:lnTo>
                  <a:pt x="1741282" y="425847"/>
                </a:lnTo>
                <a:lnTo>
                  <a:pt x="1738510" y="412353"/>
                </a:lnTo>
                <a:lnTo>
                  <a:pt x="1736530" y="398860"/>
                </a:lnTo>
                <a:lnTo>
                  <a:pt x="1735737" y="385366"/>
                </a:lnTo>
                <a:lnTo>
                  <a:pt x="1734945" y="371475"/>
                </a:lnTo>
                <a:lnTo>
                  <a:pt x="1735341" y="357981"/>
                </a:lnTo>
                <a:lnTo>
                  <a:pt x="1704451" y="350441"/>
                </a:lnTo>
                <a:lnTo>
                  <a:pt x="1644650" y="325438"/>
                </a:lnTo>
                <a:lnTo>
                  <a:pt x="1668412" y="235347"/>
                </a:lnTo>
                <a:lnTo>
                  <a:pt x="1730193" y="242094"/>
                </a:lnTo>
                <a:lnTo>
                  <a:pt x="1760687" y="250031"/>
                </a:lnTo>
                <a:lnTo>
                  <a:pt x="1766628" y="237331"/>
                </a:lnTo>
                <a:lnTo>
                  <a:pt x="1773361" y="225028"/>
                </a:lnTo>
                <a:lnTo>
                  <a:pt x="1781281" y="213519"/>
                </a:lnTo>
                <a:lnTo>
                  <a:pt x="1789202" y="201613"/>
                </a:lnTo>
                <a:lnTo>
                  <a:pt x="1797915" y="190500"/>
                </a:lnTo>
                <a:lnTo>
                  <a:pt x="1807023" y="179784"/>
                </a:lnTo>
                <a:lnTo>
                  <a:pt x="1816924" y="169069"/>
                </a:lnTo>
                <a:lnTo>
                  <a:pt x="1827221" y="159544"/>
                </a:lnTo>
                <a:lnTo>
                  <a:pt x="1812964" y="135334"/>
                </a:lnTo>
                <a:lnTo>
                  <a:pt x="1788410" y="75406"/>
                </a:lnTo>
                <a:lnTo>
                  <a:pt x="1868804" y="27781"/>
                </a:lnTo>
                <a:lnTo>
                  <a:pt x="1907219" y="76994"/>
                </a:lnTo>
                <a:lnTo>
                  <a:pt x="1923061" y="102791"/>
                </a:lnTo>
                <a:lnTo>
                  <a:pt x="1917516" y="105172"/>
                </a:lnTo>
                <a:lnTo>
                  <a:pt x="1912368" y="107156"/>
                </a:lnTo>
                <a:lnTo>
                  <a:pt x="1924249" y="102791"/>
                </a:lnTo>
                <a:lnTo>
                  <a:pt x="1935734" y="99219"/>
                </a:lnTo>
                <a:lnTo>
                  <a:pt x="1945239" y="96044"/>
                </a:lnTo>
                <a:lnTo>
                  <a:pt x="1961080" y="92869"/>
                </a:lnTo>
                <a:lnTo>
                  <a:pt x="1969001" y="91281"/>
                </a:lnTo>
                <a:lnTo>
                  <a:pt x="1977317" y="89694"/>
                </a:lnTo>
                <a:lnTo>
                  <a:pt x="1979297" y="89694"/>
                </a:lnTo>
                <a:lnTo>
                  <a:pt x="1994347" y="88106"/>
                </a:lnTo>
                <a:lnTo>
                  <a:pt x="2009792" y="87709"/>
                </a:lnTo>
                <a:lnTo>
                  <a:pt x="2013752" y="87709"/>
                </a:lnTo>
                <a:lnTo>
                  <a:pt x="2019693" y="87709"/>
                </a:lnTo>
                <a:lnTo>
                  <a:pt x="2031970" y="88503"/>
                </a:lnTo>
                <a:lnTo>
                  <a:pt x="2043455" y="89297"/>
                </a:lnTo>
                <a:lnTo>
                  <a:pt x="2034346" y="88503"/>
                </a:lnTo>
                <a:lnTo>
                  <a:pt x="2038306" y="72628"/>
                </a:lnTo>
                <a:lnTo>
                  <a:pt x="2066028" y="0"/>
                </a:lnTo>
                <a:close/>
              </a:path>
            </a:pathLst>
          </a:custGeom>
          <a:solidFill>
            <a:srgbClr val="2F5EB0"/>
          </a:solidFill>
          <a:ln>
            <a:noFill/>
          </a:ln>
          <a:effectLst>
            <a:outerShdw blurRad="50800" dist="38100" dir="2700000" algn="tl" rotWithShape="0">
              <a:prstClr val="black">
                <a:alpha val="40000"/>
              </a:prstClr>
            </a:outerShdw>
          </a:effectLst>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1C666E"/>
              </a:solidFill>
              <a:ea typeface="宋体" panose="02010600030101010101" pitchFamily="2" charset="-122"/>
            </a:endParaRPr>
          </a:p>
        </p:txBody>
      </p:sp>
      <p:sp>
        <p:nvSpPr>
          <p:cNvPr id="58" name="KSO_Shape"/>
          <p:cNvSpPr>
            <a:spLocks/>
          </p:cNvSpPr>
          <p:nvPr/>
        </p:nvSpPr>
        <p:spPr bwMode="auto">
          <a:xfrm>
            <a:off x="335491" y="231538"/>
            <a:ext cx="290942" cy="288033"/>
          </a:xfrm>
          <a:custGeom>
            <a:avLst/>
            <a:gdLst>
              <a:gd name="T0" fmla="*/ 615878 w 2390775"/>
              <a:gd name="T1" fmla="*/ 1467970 h 2365376"/>
              <a:gd name="T2" fmla="*/ 587250 w 2390775"/>
              <a:gd name="T3" fmla="*/ 1401697 h 2365376"/>
              <a:gd name="T4" fmla="*/ 1282649 w 2390775"/>
              <a:gd name="T5" fmla="*/ 1393474 h 2365376"/>
              <a:gd name="T6" fmla="*/ 1180915 w 2390775"/>
              <a:gd name="T7" fmla="*/ 1446870 h 2365376"/>
              <a:gd name="T8" fmla="*/ 1210073 w 2390775"/>
              <a:gd name="T9" fmla="*/ 1382167 h 2365376"/>
              <a:gd name="T10" fmla="*/ 653657 w 2390775"/>
              <a:gd name="T11" fmla="*/ 1314699 h 2365376"/>
              <a:gd name="T12" fmla="*/ 646041 w 2390775"/>
              <a:gd name="T13" fmla="*/ 1180275 h 2365376"/>
              <a:gd name="T14" fmla="*/ 589870 w 2390775"/>
              <a:gd name="T15" fmla="*/ 1105327 h 2365376"/>
              <a:gd name="T16" fmla="*/ 599516 w 2390775"/>
              <a:gd name="T17" fmla="*/ 1141280 h 2365376"/>
              <a:gd name="T18" fmla="*/ 579914 w 2390775"/>
              <a:gd name="T19" fmla="*/ 1158779 h 2365376"/>
              <a:gd name="T20" fmla="*/ 541333 w 2390775"/>
              <a:gd name="T21" fmla="*/ 1105965 h 2365376"/>
              <a:gd name="T22" fmla="*/ 1137260 w 2390775"/>
              <a:gd name="T23" fmla="*/ 1009231 h 2365376"/>
              <a:gd name="T24" fmla="*/ 1143562 w 2390775"/>
              <a:gd name="T25" fmla="*/ 1026145 h 2365376"/>
              <a:gd name="T26" fmla="*/ 1096615 w 2390775"/>
              <a:gd name="T27" fmla="*/ 1069549 h 2365376"/>
              <a:gd name="T28" fmla="*/ 1102602 w 2390775"/>
              <a:gd name="T29" fmla="*/ 1001572 h 2365376"/>
              <a:gd name="T30" fmla="*/ 972739 w 2390775"/>
              <a:gd name="T31" fmla="*/ 835988 h 2365376"/>
              <a:gd name="T32" fmla="*/ 989500 w 2390775"/>
              <a:gd name="T33" fmla="*/ 1138672 h 2365376"/>
              <a:gd name="T34" fmla="*/ 639427 w 2390775"/>
              <a:gd name="T35" fmla="*/ 1423644 h 2365376"/>
              <a:gd name="T36" fmla="*/ 599898 w 2390775"/>
              <a:gd name="T37" fmla="*/ 1003302 h 2365376"/>
              <a:gd name="T38" fmla="*/ 529694 w 2390775"/>
              <a:gd name="T39" fmla="*/ 1090596 h 2365376"/>
              <a:gd name="T40" fmla="*/ 602428 w 2390775"/>
              <a:gd name="T41" fmla="*/ 868249 h 2365376"/>
              <a:gd name="T42" fmla="*/ 861740 w 2390775"/>
              <a:gd name="T43" fmla="*/ 924231 h 2365376"/>
              <a:gd name="T44" fmla="*/ 755609 w 2390775"/>
              <a:gd name="T45" fmla="*/ 542052 h 2365376"/>
              <a:gd name="T46" fmla="*/ 929665 w 2390775"/>
              <a:gd name="T47" fmla="*/ 525915 h 2365376"/>
              <a:gd name="T48" fmla="*/ 909019 w 2390775"/>
              <a:gd name="T49" fmla="*/ 571798 h 2365376"/>
              <a:gd name="T50" fmla="*/ 936652 w 2390775"/>
              <a:gd name="T51" fmla="*/ 586353 h 2365376"/>
              <a:gd name="T52" fmla="*/ 928394 w 2390775"/>
              <a:gd name="T53" fmla="*/ 688879 h 2365376"/>
              <a:gd name="T54" fmla="*/ 840414 w 2390775"/>
              <a:gd name="T55" fmla="*/ 772101 h 2365376"/>
              <a:gd name="T56" fmla="*/ 742269 w 2390775"/>
              <a:gd name="T57" fmla="*/ 675588 h 2365376"/>
              <a:gd name="T58" fmla="*/ 738139 w 2390775"/>
              <a:gd name="T59" fmla="*/ 608504 h 2365376"/>
              <a:gd name="T60" fmla="*/ 761643 w 2390775"/>
              <a:gd name="T61" fmla="*/ 510093 h 2365376"/>
              <a:gd name="T62" fmla="*/ 617010 w 2390775"/>
              <a:gd name="T63" fmla="*/ 449064 h 2365376"/>
              <a:gd name="T64" fmla="*/ 350272 w 2390775"/>
              <a:gd name="T65" fmla="*/ 638327 h 2365376"/>
              <a:gd name="T66" fmla="*/ 215163 w 2390775"/>
              <a:gd name="T67" fmla="*/ 939947 h 2365376"/>
              <a:gd name="T68" fmla="*/ 256613 w 2390775"/>
              <a:gd name="T69" fmla="*/ 1277331 h 2365376"/>
              <a:gd name="T70" fmla="*/ 458486 w 2390775"/>
              <a:gd name="T71" fmla="*/ 1534008 h 2365376"/>
              <a:gd name="T72" fmla="*/ 767308 w 2390775"/>
              <a:gd name="T73" fmla="*/ 1655225 h 2365376"/>
              <a:gd name="T74" fmla="*/ 1101127 w 2390775"/>
              <a:gd name="T75" fmla="*/ 1596674 h 2365376"/>
              <a:gd name="T76" fmla="*/ 1347614 w 2390775"/>
              <a:gd name="T77" fmla="*/ 1383040 h 2365376"/>
              <a:gd name="T78" fmla="*/ 1453614 w 2390775"/>
              <a:gd name="T79" fmla="*/ 1066861 h 2365376"/>
              <a:gd name="T80" fmla="*/ 1378939 w 2390775"/>
              <a:gd name="T81" fmla="*/ 738024 h 2365376"/>
              <a:gd name="T82" fmla="*/ 1153652 w 2390775"/>
              <a:gd name="T83" fmla="*/ 501602 h 2365376"/>
              <a:gd name="T84" fmla="*/ 831224 w 2390775"/>
              <a:gd name="T85" fmla="*/ 411085 h 2365376"/>
              <a:gd name="T86" fmla="*/ 989432 w 2390775"/>
              <a:gd name="T87" fmla="*/ 315187 h 2365376"/>
              <a:gd name="T88" fmla="*/ 1471649 w 2390775"/>
              <a:gd name="T89" fmla="*/ 671876 h 2365376"/>
              <a:gd name="T90" fmla="*/ 1554866 w 2390775"/>
              <a:gd name="T91" fmla="*/ 1171938 h 2365376"/>
              <a:gd name="T92" fmla="*/ 1239716 w 2390775"/>
              <a:gd name="T93" fmla="*/ 1647313 h 2365376"/>
              <a:gd name="T94" fmla="*/ 646121 w 2390775"/>
              <a:gd name="T95" fmla="*/ 1748275 h 2365376"/>
              <a:gd name="T96" fmla="*/ 110112 w 2390775"/>
              <a:gd name="T97" fmla="*/ 1186813 h 2365376"/>
              <a:gd name="T98" fmla="*/ 251551 w 2390775"/>
              <a:gd name="T99" fmla="*/ 580725 h 2365376"/>
              <a:gd name="T100" fmla="*/ 1549044 w 2390775"/>
              <a:gd name="T101" fmla="*/ 160116 h 2365376"/>
              <a:gd name="T102" fmla="*/ 1461002 w 2390775"/>
              <a:gd name="T103" fmla="*/ 284475 h 2365376"/>
              <a:gd name="T104" fmla="*/ 1550307 w 2390775"/>
              <a:gd name="T105" fmla="*/ 426554 h 2365376"/>
              <a:gd name="T106" fmla="*/ 1719764 w 2390775"/>
              <a:gd name="T107" fmla="*/ 380038 h 2365376"/>
              <a:gd name="T108" fmla="*/ 1735543 w 2390775"/>
              <a:gd name="T109" fmla="*/ 232579 h 2365376"/>
              <a:gd name="T110" fmla="*/ 1705909 w 2390775"/>
              <a:gd name="T111" fmla="*/ 94508 h 2365376"/>
              <a:gd name="T112" fmla="*/ 1774050 w 2390775"/>
              <a:gd name="T113" fmla="*/ 148403 h 2365376"/>
              <a:gd name="T114" fmla="*/ 1781614 w 2390775"/>
              <a:gd name="T115" fmla="*/ 428769 h 2365376"/>
              <a:gd name="T116" fmla="*/ 1600166 w 2390775"/>
              <a:gd name="T117" fmla="*/ 516104 h 2365376"/>
              <a:gd name="T118" fmla="*/ 1452167 w 2390775"/>
              <a:gd name="T119" fmla="*/ 455349 h 2365376"/>
              <a:gd name="T120" fmla="*/ 1310478 w 2390775"/>
              <a:gd name="T121" fmla="*/ 259477 h 2365376"/>
              <a:gd name="T122" fmla="*/ 1562614 w 2390775"/>
              <a:gd name="T123" fmla="*/ 74046 h 236537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390775" h="2365376">
                <a:moveTo>
                  <a:pt x="761351" y="1739900"/>
                </a:moveTo>
                <a:lnTo>
                  <a:pt x="791690" y="1805294"/>
                </a:lnTo>
                <a:lnTo>
                  <a:pt x="794883" y="1808051"/>
                </a:lnTo>
                <a:lnTo>
                  <a:pt x="797278" y="1811991"/>
                </a:lnTo>
                <a:lnTo>
                  <a:pt x="800871" y="1817112"/>
                </a:lnTo>
                <a:lnTo>
                  <a:pt x="803266" y="1822233"/>
                </a:lnTo>
                <a:lnTo>
                  <a:pt x="804065" y="1825384"/>
                </a:lnTo>
                <a:lnTo>
                  <a:pt x="804863" y="1828536"/>
                </a:lnTo>
                <a:lnTo>
                  <a:pt x="804863" y="1831687"/>
                </a:lnTo>
                <a:lnTo>
                  <a:pt x="804863" y="1834839"/>
                </a:lnTo>
                <a:lnTo>
                  <a:pt x="804065" y="1837990"/>
                </a:lnTo>
                <a:lnTo>
                  <a:pt x="802867" y="1841142"/>
                </a:lnTo>
                <a:lnTo>
                  <a:pt x="801670" y="1842718"/>
                </a:lnTo>
                <a:lnTo>
                  <a:pt x="799674" y="1844687"/>
                </a:lnTo>
                <a:lnTo>
                  <a:pt x="797278" y="1845475"/>
                </a:lnTo>
                <a:lnTo>
                  <a:pt x="794484" y="1845869"/>
                </a:lnTo>
                <a:lnTo>
                  <a:pt x="790891" y="1846263"/>
                </a:lnTo>
                <a:lnTo>
                  <a:pt x="787698" y="1845869"/>
                </a:lnTo>
                <a:lnTo>
                  <a:pt x="784105" y="1845475"/>
                </a:lnTo>
                <a:lnTo>
                  <a:pt x="780512" y="1844293"/>
                </a:lnTo>
                <a:lnTo>
                  <a:pt x="776520" y="1842718"/>
                </a:lnTo>
                <a:lnTo>
                  <a:pt x="772927" y="1841142"/>
                </a:lnTo>
                <a:lnTo>
                  <a:pt x="768935" y="1839172"/>
                </a:lnTo>
                <a:lnTo>
                  <a:pt x="765343" y="1836809"/>
                </a:lnTo>
                <a:lnTo>
                  <a:pt x="761750" y="1834051"/>
                </a:lnTo>
                <a:lnTo>
                  <a:pt x="758955" y="1831294"/>
                </a:lnTo>
                <a:lnTo>
                  <a:pt x="756161" y="1827748"/>
                </a:lnTo>
                <a:lnTo>
                  <a:pt x="754165" y="1824597"/>
                </a:lnTo>
                <a:lnTo>
                  <a:pt x="748975" y="1815536"/>
                </a:lnTo>
                <a:lnTo>
                  <a:pt x="745782" y="1808839"/>
                </a:lnTo>
                <a:lnTo>
                  <a:pt x="743387" y="1803718"/>
                </a:lnTo>
                <a:lnTo>
                  <a:pt x="742588" y="1799385"/>
                </a:lnTo>
                <a:lnTo>
                  <a:pt x="742588" y="1795051"/>
                </a:lnTo>
                <a:lnTo>
                  <a:pt x="743387" y="1790718"/>
                </a:lnTo>
                <a:lnTo>
                  <a:pt x="746181" y="1778112"/>
                </a:lnTo>
                <a:lnTo>
                  <a:pt x="746979" y="1774173"/>
                </a:lnTo>
                <a:lnTo>
                  <a:pt x="746979" y="1772203"/>
                </a:lnTo>
                <a:lnTo>
                  <a:pt x="746181" y="1771021"/>
                </a:lnTo>
                <a:lnTo>
                  <a:pt x="745383" y="1770627"/>
                </a:lnTo>
                <a:lnTo>
                  <a:pt x="742987" y="1770627"/>
                </a:lnTo>
                <a:lnTo>
                  <a:pt x="742189" y="1770233"/>
                </a:lnTo>
                <a:lnTo>
                  <a:pt x="741790" y="1769839"/>
                </a:lnTo>
                <a:lnTo>
                  <a:pt x="738596" y="1761961"/>
                </a:lnTo>
                <a:lnTo>
                  <a:pt x="736999" y="1758021"/>
                </a:lnTo>
                <a:lnTo>
                  <a:pt x="736600" y="1756052"/>
                </a:lnTo>
                <a:lnTo>
                  <a:pt x="736600" y="1754476"/>
                </a:lnTo>
                <a:lnTo>
                  <a:pt x="742189" y="1750536"/>
                </a:lnTo>
                <a:lnTo>
                  <a:pt x="747379" y="1747385"/>
                </a:lnTo>
                <a:lnTo>
                  <a:pt x="750971" y="1745021"/>
                </a:lnTo>
                <a:lnTo>
                  <a:pt x="754165" y="1743839"/>
                </a:lnTo>
                <a:lnTo>
                  <a:pt x="758556" y="1741870"/>
                </a:lnTo>
                <a:lnTo>
                  <a:pt x="759754" y="1741870"/>
                </a:lnTo>
                <a:lnTo>
                  <a:pt x="761351" y="1739900"/>
                </a:lnTo>
                <a:close/>
                <a:moveTo>
                  <a:pt x="1554438" y="1730375"/>
                </a:moveTo>
                <a:lnTo>
                  <a:pt x="1565575" y="1730375"/>
                </a:lnTo>
                <a:lnTo>
                  <a:pt x="1575916" y="1730375"/>
                </a:lnTo>
                <a:lnTo>
                  <a:pt x="1586258" y="1731163"/>
                </a:lnTo>
                <a:lnTo>
                  <a:pt x="1591031" y="1731951"/>
                </a:lnTo>
                <a:lnTo>
                  <a:pt x="1595008" y="1733133"/>
                </a:lnTo>
                <a:lnTo>
                  <a:pt x="1598986" y="1734314"/>
                </a:lnTo>
                <a:lnTo>
                  <a:pt x="1602168" y="1735890"/>
                </a:lnTo>
                <a:lnTo>
                  <a:pt x="1605350" y="1737860"/>
                </a:lnTo>
                <a:lnTo>
                  <a:pt x="1607339" y="1739830"/>
                </a:lnTo>
                <a:lnTo>
                  <a:pt x="1608929" y="1741799"/>
                </a:lnTo>
                <a:lnTo>
                  <a:pt x="1609725" y="1744951"/>
                </a:lnTo>
                <a:lnTo>
                  <a:pt x="1609725" y="1747708"/>
                </a:lnTo>
                <a:lnTo>
                  <a:pt x="1608929" y="1751648"/>
                </a:lnTo>
                <a:lnTo>
                  <a:pt x="1607339" y="1755193"/>
                </a:lnTo>
                <a:lnTo>
                  <a:pt x="1604554" y="1759920"/>
                </a:lnTo>
                <a:lnTo>
                  <a:pt x="1600577" y="1764648"/>
                </a:lnTo>
                <a:lnTo>
                  <a:pt x="1595804" y="1769769"/>
                </a:lnTo>
                <a:lnTo>
                  <a:pt x="1589042" y="1776072"/>
                </a:lnTo>
                <a:lnTo>
                  <a:pt x="1582678" y="1781193"/>
                </a:lnTo>
                <a:lnTo>
                  <a:pt x="1576314" y="1786314"/>
                </a:lnTo>
                <a:lnTo>
                  <a:pt x="1570348" y="1790647"/>
                </a:lnTo>
                <a:lnTo>
                  <a:pt x="1563586" y="1794193"/>
                </a:lnTo>
                <a:lnTo>
                  <a:pt x="1557222" y="1797738"/>
                </a:lnTo>
                <a:lnTo>
                  <a:pt x="1550461" y="1800496"/>
                </a:lnTo>
                <a:lnTo>
                  <a:pt x="1544097" y="1802466"/>
                </a:lnTo>
                <a:lnTo>
                  <a:pt x="1537733" y="1804829"/>
                </a:lnTo>
                <a:lnTo>
                  <a:pt x="1530971" y="1806799"/>
                </a:lnTo>
                <a:lnTo>
                  <a:pt x="1524607" y="1807981"/>
                </a:lnTo>
                <a:lnTo>
                  <a:pt x="1518243" y="1809163"/>
                </a:lnTo>
                <a:lnTo>
                  <a:pt x="1505117" y="1811132"/>
                </a:lnTo>
                <a:lnTo>
                  <a:pt x="1491992" y="1812314"/>
                </a:lnTo>
                <a:lnTo>
                  <a:pt x="1486026" y="1813102"/>
                </a:lnTo>
                <a:lnTo>
                  <a:pt x="1483241" y="1813890"/>
                </a:lnTo>
                <a:lnTo>
                  <a:pt x="1482048" y="1814678"/>
                </a:lnTo>
                <a:lnTo>
                  <a:pt x="1481253" y="1815072"/>
                </a:lnTo>
                <a:lnTo>
                  <a:pt x="1480855" y="1815859"/>
                </a:lnTo>
                <a:lnTo>
                  <a:pt x="1480855" y="1817041"/>
                </a:lnTo>
                <a:lnTo>
                  <a:pt x="1481253" y="1818617"/>
                </a:lnTo>
                <a:lnTo>
                  <a:pt x="1482048" y="1819799"/>
                </a:lnTo>
                <a:lnTo>
                  <a:pt x="1482048" y="1821375"/>
                </a:lnTo>
                <a:lnTo>
                  <a:pt x="1482048" y="1821769"/>
                </a:lnTo>
                <a:lnTo>
                  <a:pt x="1480855" y="1822556"/>
                </a:lnTo>
                <a:lnTo>
                  <a:pt x="1471309" y="1830829"/>
                </a:lnTo>
                <a:lnTo>
                  <a:pt x="1465343" y="1834375"/>
                </a:lnTo>
                <a:lnTo>
                  <a:pt x="1463354" y="1835556"/>
                </a:lnTo>
                <a:lnTo>
                  <a:pt x="1461365" y="1836738"/>
                </a:lnTo>
                <a:lnTo>
                  <a:pt x="1452615" y="1830041"/>
                </a:lnTo>
                <a:lnTo>
                  <a:pt x="1445853" y="1824132"/>
                </a:lnTo>
                <a:lnTo>
                  <a:pt x="1440285" y="1819405"/>
                </a:lnTo>
                <a:lnTo>
                  <a:pt x="1437103" y="1815072"/>
                </a:lnTo>
                <a:lnTo>
                  <a:pt x="1434716" y="1812314"/>
                </a:lnTo>
                <a:lnTo>
                  <a:pt x="1433125" y="1810344"/>
                </a:lnTo>
                <a:lnTo>
                  <a:pt x="1432330" y="1808375"/>
                </a:lnTo>
                <a:lnTo>
                  <a:pt x="1428750" y="1806799"/>
                </a:lnTo>
                <a:lnTo>
                  <a:pt x="1512675" y="1734314"/>
                </a:lnTo>
                <a:lnTo>
                  <a:pt x="1518641" y="1733527"/>
                </a:lnTo>
                <a:lnTo>
                  <a:pt x="1533755" y="1731951"/>
                </a:lnTo>
                <a:lnTo>
                  <a:pt x="1543699" y="1731163"/>
                </a:lnTo>
                <a:lnTo>
                  <a:pt x="1554438" y="1730375"/>
                </a:lnTo>
                <a:close/>
                <a:moveTo>
                  <a:pt x="588962" y="1535113"/>
                </a:moveTo>
                <a:lnTo>
                  <a:pt x="694496" y="1535113"/>
                </a:lnTo>
                <a:lnTo>
                  <a:pt x="694496" y="1557872"/>
                </a:lnTo>
                <a:lnTo>
                  <a:pt x="694894" y="1558271"/>
                </a:lnTo>
                <a:lnTo>
                  <a:pt x="696885" y="1560268"/>
                </a:lnTo>
                <a:lnTo>
                  <a:pt x="698478" y="1560667"/>
                </a:lnTo>
                <a:lnTo>
                  <a:pt x="700469" y="1561466"/>
                </a:lnTo>
                <a:lnTo>
                  <a:pt x="704053" y="1561865"/>
                </a:lnTo>
                <a:lnTo>
                  <a:pt x="707239" y="1561865"/>
                </a:lnTo>
                <a:lnTo>
                  <a:pt x="711222" y="1561865"/>
                </a:lnTo>
                <a:lnTo>
                  <a:pt x="714407" y="1561466"/>
                </a:lnTo>
                <a:lnTo>
                  <a:pt x="716797" y="1560667"/>
                </a:lnTo>
                <a:lnTo>
                  <a:pt x="718390" y="1560268"/>
                </a:lnTo>
                <a:lnTo>
                  <a:pt x="720381" y="1558271"/>
                </a:lnTo>
                <a:lnTo>
                  <a:pt x="720779" y="1557872"/>
                </a:lnTo>
                <a:lnTo>
                  <a:pt x="720779" y="1535113"/>
                </a:lnTo>
                <a:lnTo>
                  <a:pt x="820737" y="1535113"/>
                </a:lnTo>
                <a:lnTo>
                  <a:pt x="820737" y="1644117"/>
                </a:lnTo>
                <a:lnTo>
                  <a:pt x="820339" y="1648908"/>
                </a:lnTo>
                <a:lnTo>
                  <a:pt x="819144" y="1652901"/>
                </a:lnTo>
                <a:lnTo>
                  <a:pt x="816755" y="1656894"/>
                </a:lnTo>
                <a:lnTo>
                  <a:pt x="814365" y="1660088"/>
                </a:lnTo>
                <a:lnTo>
                  <a:pt x="810781" y="1663283"/>
                </a:lnTo>
                <a:lnTo>
                  <a:pt x="806799" y="1665279"/>
                </a:lnTo>
                <a:lnTo>
                  <a:pt x="802418" y="1666477"/>
                </a:lnTo>
                <a:lnTo>
                  <a:pt x="797639" y="1666876"/>
                </a:lnTo>
                <a:lnTo>
                  <a:pt x="612060" y="1666876"/>
                </a:lnTo>
                <a:lnTo>
                  <a:pt x="607281" y="1666477"/>
                </a:lnTo>
                <a:lnTo>
                  <a:pt x="602901" y="1665279"/>
                </a:lnTo>
                <a:lnTo>
                  <a:pt x="598918" y="1663283"/>
                </a:lnTo>
                <a:lnTo>
                  <a:pt x="595732" y="1660088"/>
                </a:lnTo>
                <a:lnTo>
                  <a:pt x="592546" y="1656894"/>
                </a:lnTo>
                <a:lnTo>
                  <a:pt x="590555" y="1652901"/>
                </a:lnTo>
                <a:lnTo>
                  <a:pt x="589360" y="1648908"/>
                </a:lnTo>
                <a:lnTo>
                  <a:pt x="588962" y="1644117"/>
                </a:lnTo>
                <a:lnTo>
                  <a:pt x="588962" y="1535113"/>
                </a:lnTo>
                <a:close/>
                <a:moveTo>
                  <a:pt x="612060" y="1476375"/>
                </a:moveTo>
                <a:lnTo>
                  <a:pt x="797639" y="1476375"/>
                </a:lnTo>
                <a:lnTo>
                  <a:pt x="802418" y="1476769"/>
                </a:lnTo>
                <a:lnTo>
                  <a:pt x="806799" y="1477950"/>
                </a:lnTo>
                <a:lnTo>
                  <a:pt x="810781" y="1480312"/>
                </a:lnTo>
                <a:lnTo>
                  <a:pt x="814365" y="1483068"/>
                </a:lnTo>
                <a:lnTo>
                  <a:pt x="816755" y="1486611"/>
                </a:lnTo>
                <a:lnTo>
                  <a:pt x="819144" y="1490155"/>
                </a:lnTo>
                <a:lnTo>
                  <a:pt x="820339" y="1494485"/>
                </a:lnTo>
                <a:lnTo>
                  <a:pt x="820737" y="1498816"/>
                </a:lnTo>
                <a:lnTo>
                  <a:pt x="820737" y="1525588"/>
                </a:lnTo>
                <a:lnTo>
                  <a:pt x="588962" y="1525588"/>
                </a:lnTo>
                <a:lnTo>
                  <a:pt x="588962" y="1498816"/>
                </a:lnTo>
                <a:lnTo>
                  <a:pt x="589360" y="1494485"/>
                </a:lnTo>
                <a:lnTo>
                  <a:pt x="590555" y="1490155"/>
                </a:lnTo>
                <a:lnTo>
                  <a:pt x="592546" y="1486611"/>
                </a:lnTo>
                <a:lnTo>
                  <a:pt x="595732" y="1483068"/>
                </a:lnTo>
                <a:lnTo>
                  <a:pt x="598918" y="1480312"/>
                </a:lnTo>
                <a:lnTo>
                  <a:pt x="602901" y="1477950"/>
                </a:lnTo>
                <a:lnTo>
                  <a:pt x="607281" y="1476769"/>
                </a:lnTo>
                <a:lnTo>
                  <a:pt x="612060" y="1476375"/>
                </a:lnTo>
                <a:close/>
                <a:moveTo>
                  <a:pt x="725449" y="1381125"/>
                </a:moveTo>
                <a:lnTo>
                  <a:pt x="730525" y="1381524"/>
                </a:lnTo>
                <a:lnTo>
                  <a:pt x="732087" y="1381524"/>
                </a:lnTo>
                <a:lnTo>
                  <a:pt x="734430" y="1382322"/>
                </a:lnTo>
                <a:lnTo>
                  <a:pt x="737554" y="1384317"/>
                </a:lnTo>
                <a:lnTo>
                  <a:pt x="740287" y="1386312"/>
                </a:lnTo>
                <a:lnTo>
                  <a:pt x="743411" y="1389505"/>
                </a:lnTo>
                <a:lnTo>
                  <a:pt x="746535" y="1393096"/>
                </a:lnTo>
                <a:lnTo>
                  <a:pt x="749659" y="1397486"/>
                </a:lnTo>
                <a:lnTo>
                  <a:pt x="755906" y="1407063"/>
                </a:lnTo>
                <a:lnTo>
                  <a:pt x="761373" y="1417837"/>
                </a:lnTo>
                <a:lnTo>
                  <a:pt x="766059" y="1427813"/>
                </a:lnTo>
                <a:lnTo>
                  <a:pt x="769182" y="1437390"/>
                </a:lnTo>
                <a:lnTo>
                  <a:pt x="770744" y="1441780"/>
                </a:lnTo>
                <a:lnTo>
                  <a:pt x="771525" y="1445770"/>
                </a:lnTo>
                <a:lnTo>
                  <a:pt x="771525" y="1448164"/>
                </a:lnTo>
                <a:lnTo>
                  <a:pt x="771525" y="1450159"/>
                </a:lnTo>
                <a:lnTo>
                  <a:pt x="770744" y="1451357"/>
                </a:lnTo>
                <a:lnTo>
                  <a:pt x="769182" y="1452155"/>
                </a:lnTo>
                <a:lnTo>
                  <a:pt x="768011" y="1452155"/>
                </a:lnTo>
                <a:lnTo>
                  <a:pt x="766449" y="1450958"/>
                </a:lnTo>
                <a:lnTo>
                  <a:pt x="764887" y="1449760"/>
                </a:lnTo>
                <a:lnTo>
                  <a:pt x="762544" y="1448563"/>
                </a:lnTo>
                <a:lnTo>
                  <a:pt x="759030" y="1444174"/>
                </a:lnTo>
                <a:lnTo>
                  <a:pt x="755516" y="1439784"/>
                </a:lnTo>
                <a:lnTo>
                  <a:pt x="753173" y="1434996"/>
                </a:lnTo>
                <a:lnTo>
                  <a:pt x="752392" y="1433400"/>
                </a:lnTo>
                <a:lnTo>
                  <a:pt x="752392" y="1431404"/>
                </a:lnTo>
                <a:lnTo>
                  <a:pt x="752001" y="1428611"/>
                </a:lnTo>
                <a:lnTo>
                  <a:pt x="750830" y="1426616"/>
                </a:lnTo>
                <a:lnTo>
                  <a:pt x="748878" y="1425419"/>
                </a:lnTo>
                <a:lnTo>
                  <a:pt x="746925" y="1425020"/>
                </a:lnTo>
                <a:lnTo>
                  <a:pt x="746144" y="1425419"/>
                </a:lnTo>
                <a:lnTo>
                  <a:pt x="745363" y="1425818"/>
                </a:lnTo>
                <a:lnTo>
                  <a:pt x="744582" y="1426616"/>
                </a:lnTo>
                <a:lnTo>
                  <a:pt x="743411" y="1427414"/>
                </a:lnTo>
                <a:lnTo>
                  <a:pt x="742630" y="1428611"/>
                </a:lnTo>
                <a:lnTo>
                  <a:pt x="742240" y="1430207"/>
                </a:lnTo>
                <a:lnTo>
                  <a:pt x="741849" y="1432602"/>
                </a:lnTo>
                <a:lnTo>
                  <a:pt x="741849" y="1434597"/>
                </a:lnTo>
                <a:lnTo>
                  <a:pt x="741459" y="1439385"/>
                </a:lnTo>
                <a:lnTo>
                  <a:pt x="740678" y="1443376"/>
                </a:lnTo>
                <a:lnTo>
                  <a:pt x="739897" y="1445371"/>
                </a:lnTo>
                <a:lnTo>
                  <a:pt x="739116" y="1446967"/>
                </a:lnTo>
                <a:lnTo>
                  <a:pt x="737944" y="1448164"/>
                </a:lnTo>
                <a:lnTo>
                  <a:pt x="735992" y="1449361"/>
                </a:lnTo>
                <a:lnTo>
                  <a:pt x="734430" y="1450558"/>
                </a:lnTo>
                <a:lnTo>
                  <a:pt x="732868" y="1452155"/>
                </a:lnTo>
                <a:lnTo>
                  <a:pt x="730525" y="1452953"/>
                </a:lnTo>
                <a:lnTo>
                  <a:pt x="727792" y="1453352"/>
                </a:lnTo>
                <a:lnTo>
                  <a:pt x="721935" y="1454150"/>
                </a:lnTo>
                <a:lnTo>
                  <a:pt x="715297" y="1454150"/>
                </a:lnTo>
                <a:lnTo>
                  <a:pt x="712173" y="1453751"/>
                </a:lnTo>
                <a:lnTo>
                  <a:pt x="709049" y="1452953"/>
                </a:lnTo>
                <a:lnTo>
                  <a:pt x="706706" y="1452155"/>
                </a:lnTo>
                <a:lnTo>
                  <a:pt x="703973" y="1450558"/>
                </a:lnTo>
                <a:lnTo>
                  <a:pt x="701240" y="1448962"/>
                </a:lnTo>
                <a:lnTo>
                  <a:pt x="699287" y="1447366"/>
                </a:lnTo>
                <a:lnTo>
                  <a:pt x="694992" y="1442977"/>
                </a:lnTo>
                <a:lnTo>
                  <a:pt x="691478" y="1438188"/>
                </a:lnTo>
                <a:lnTo>
                  <a:pt x="687963" y="1432602"/>
                </a:lnTo>
                <a:lnTo>
                  <a:pt x="685230" y="1427015"/>
                </a:lnTo>
                <a:lnTo>
                  <a:pt x="682497" y="1421029"/>
                </a:lnTo>
                <a:lnTo>
                  <a:pt x="680544" y="1415044"/>
                </a:lnTo>
                <a:lnTo>
                  <a:pt x="678982" y="1409058"/>
                </a:lnTo>
                <a:lnTo>
                  <a:pt x="676249" y="1399082"/>
                </a:lnTo>
                <a:lnTo>
                  <a:pt x="675078" y="1392298"/>
                </a:lnTo>
                <a:lnTo>
                  <a:pt x="674687" y="1389106"/>
                </a:lnTo>
                <a:lnTo>
                  <a:pt x="674687" y="1388707"/>
                </a:lnTo>
                <a:lnTo>
                  <a:pt x="675078" y="1388308"/>
                </a:lnTo>
                <a:lnTo>
                  <a:pt x="676249" y="1387909"/>
                </a:lnTo>
                <a:lnTo>
                  <a:pt x="679373" y="1387111"/>
                </a:lnTo>
                <a:lnTo>
                  <a:pt x="683278" y="1385913"/>
                </a:lnTo>
                <a:lnTo>
                  <a:pt x="689525" y="1384716"/>
                </a:lnTo>
                <a:lnTo>
                  <a:pt x="698897" y="1383120"/>
                </a:lnTo>
                <a:lnTo>
                  <a:pt x="715297" y="1381524"/>
                </a:lnTo>
                <a:lnTo>
                  <a:pt x="725449" y="1381125"/>
                </a:lnTo>
                <a:close/>
                <a:moveTo>
                  <a:pt x="1433588" y="1247775"/>
                </a:moveTo>
                <a:lnTo>
                  <a:pt x="1439124" y="1247775"/>
                </a:lnTo>
                <a:lnTo>
                  <a:pt x="1444264" y="1248175"/>
                </a:lnTo>
                <a:lnTo>
                  <a:pt x="1448614" y="1248976"/>
                </a:lnTo>
                <a:lnTo>
                  <a:pt x="1451382" y="1249776"/>
                </a:lnTo>
                <a:lnTo>
                  <a:pt x="1453359" y="1250977"/>
                </a:lnTo>
                <a:lnTo>
                  <a:pt x="1454150" y="1252178"/>
                </a:lnTo>
                <a:lnTo>
                  <a:pt x="1454150" y="1253779"/>
                </a:lnTo>
                <a:lnTo>
                  <a:pt x="1453359" y="1255380"/>
                </a:lnTo>
                <a:lnTo>
                  <a:pt x="1452173" y="1256981"/>
                </a:lnTo>
                <a:lnTo>
                  <a:pt x="1450196" y="1258582"/>
                </a:lnTo>
                <a:lnTo>
                  <a:pt x="1447428" y="1260183"/>
                </a:lnTo>
                <a:lnTo>
                  <a:pt x="1441892" y="1262985"/>
                </a:lnTo>
                <a:lnTo>
                  <a:pt x="1435565" y="1264986"/>
                </a:lnTo>
                <a:lnTo>
                  <a:pt x="1432402" y="1265387"/>
                </a:lnTo>
                <a:lnTo>
                  <a:pt x="1429634" y="1265787"/>
                </a:lnTo>
                <a:lnTo>
                  <a:pt x="1427261" y="1265787"/>
                </a:lnTo>
                <a:lnTo>
                  <a:pt x="1425284" y="1265387"/>
                </a:lnTo>
                <a:lnTo>
                  <a:pt x="1423703" y="1264986"/>
                </a:lnTo>
                <a:lnTo>
                  <a:pt x="1422516" y="1264586"/>
                </a:lnTo>
                <a:lnTo>
                  <a:pt x="1420539" y="1264586"/>
                </a:lnTo>
                <a:lnTo>
                  <a:pt x="1419353" y="1264986"/>
                </a:lnTo>
                <a:lnTo>
                  <a:pt x="1418562" y="1265787"/>
                </a:lnTo>
                <a:lnTo>
                  <a:pt x="1417376" y="1266588"/>
                </a:lnTo>
                <a:lnTo>
                  <a:pt x="1416980" y="1267388"/>
                </a:lnTo>
                <a:lnTo>
                  <a:pt x="1416585" y="1268589"/>
                </a:lnTo>
                <a:lnTo>
                  <a:pt x="1416190" y="1269790"/>
                </a:lnTo>
                <a:lnTo>
                  <a:pt x="1416585" y="1270990"/>
                </a:lnTo>
                <a:lnTo>
                  <a:pt x="1416585" y="1272191"/>
                </a:lnTo>
                <a:lnTo>
                  <a:pt x="1417376" y="1273392"/>
                </a:lnTo>
                <a:lnTo>
                  <a:pt x="1418562" y="1274993"/>
                </a:lnTo>
                <a:lnTo>
                  <a:pt x="1419748" y="1276194"/>
                </a:lnTo>
                <a:lnTo>
                  <a:pt x="1422121" y="1277395"/>
                </a:lnTo>
                <a:lnTo>
                  <a:pt x="1424098" y="1278596"/>
                </a:lnTo>
                <a:lnTo>
                  <a:pt x="1428843" y="1280597"/>
                </a:lnTo>
                <a:lnTo>
                  <a:pt x="1430820" y="1282198"/>
                </a:lnTo>
                <a:lnTo>
                  <a:pt x="1432402" y="1283799"/>
                </a:lnTo>
                <a:lnTo>
                  <a:pt x="1433588" y="1285000"/>
                </a:lnTo>
                <a:lnTo>
                  <a:pt x="1435170" y="1287001"/>
                </a:lnTo>
                <a:lnTo>
                  <a:pt x="1436356" y="1289003"/>
                </a:lnTo>
                <a:lnTo>
                  <a:pt x="1436751" y="1291404"/>
                </a:lnTo>
                <a:lnTo>
                  <a:pt x="1437542" y="1293406"/>
                </a:lnTo>
                <a:lnTo>
                  <a:pt x="1437542" y="1296608"/>
                </a:lnTo>
                <a:lnTo>
                  <a:pt x="1437542" y="1299009"/>
                </a:lnTo>
                <a:lnTo>
                  <a:pt x="1437147" y="1302612"/>
                </a:lnTo>
                <a:lnTo>
                  <a:pt x="1436356" y="1305414"/>
                </a:lnTo>
                <a:lnTo>
                  <a:pt x="1435170" y="1309416"/>
                </a:lnTo>
                <a:lnTo>
                  <a:pt x="1431611" y="1317422"/>
                </a:lnTo>
                <a:lnTo>
                  <a:pt x="1430029" y="1320624"/>
                </a:lnTo>
                <a:lnTo>
                  <a:pt x="1428052" y="1323826"/>
                </a:lnTo>
                <a:lnTo>
                  <a:pt x="1425680" y="1326628"/>
                </a:lnTo>
                <a:lnTo>
                  <a:pt x="1423307" y="1328629"/>
                </a:lnTo>
                <a:lnTo>
                  <a:pt x="1420539" y="1331431"/>
                </a:lnTo>
                <a:lnTo>
                  <a:pt x="1417771" y="1333032"/>
                </a:lnTo>
                <a:lnTo>
                  <a:pt x="1414608" y="1334633"/>
                </a:lnTo>
                <a:lnTo>
                  <a:pt x="1411445" y="1336635"/>
                </a:lnTo>
                <a:lnTo>
                  <a:pt x="1404722" y="1338636"/>
                </a:lnTo>
                <a:lnTo>
                  <a:pt x="1397605" y="1340237"/>
                </a:lnTo>
                <a:lnTo>
                  <a:pt x="1390487" y="1341038"/>
                </a:lnTo>
                <a:lnTo>
                  <a:pt x="1383370" y="1341438"/>
                </a:lnTo>
                <a:lnTo>
                  <a:pt x="1376252" y="1341438"/>
                </a:lnTo>
                <a:lnTo>
                  <a:pt x="1369530" y="1341038"/>
                </a:lnTo>
                <a:lnTo>
                  <a:pt x="1358063" y="1339437"/>
                </a:lnTo>
                <a:lnTo>
                  <a:pt x="1350154" y="1338236"/>
                </a:lnTo>
                <a:lnTo>
                  <a:pt x="1347386" y="1337435"/>
                </a:lnTo>
                <a:lnTo>
                  <a:pt x="1347386" y="1337835"/>
                </a:lnTo>
                <a:lnTo>
                  <a:pt x="1346991" y="1337435"/>
                </a:lnTo>
                <a:lnTo>
                  <a:pt x="1346200" y="1337035"/>
                </a:lnTo>
                <a:lnTo>
                  <a:pt x="1346200" y="1334633"/>
                </a:lnTo>
                <a:lnTo>
                  <a:pt x="1346991" y="1331831"/>
                </a:lnTo>
                <a:lnTo>
                  <a:pt x="1347782" y="1326228"/>
                </a:lnTo>
                <a:lnTo>
                  <a:pt x="1349363" y="1318623"/>
                </a:lnTo>
                <a:lnTo>
                  <a:pt x="1351736" y="1307415"/>
                </a:lnTo>
                <a:lnTo>
                  <a:pt x="1355295" y="1296608"/>
                </a:lnTo>
                <a:lnTo>
                  <a:pt x="1357667" y="1287402"/>
                </a:lnTo>
                <a:lnTo>
                  <a:pt x="1361621" y="1275794"/>
                </a:lnTo>
                <a:lnTo>
                  <a:pt x="1363994" y="1270190"/>
                </a:lnTo>
                <a:lnTo>
                  <a:pt x="1364785" y="1268589"/>
                </a:lnTo>
                <a:lnTo>
                  <a:pt x="1366762" y="1265787"/>
                </a:lnTo>
                <a:lnTo>
                  <a:pt x="1369925" y="1262985"/>
                </a:lnTo>
                <a:lnTo>
                  <a:pt x="1373484" y="1260183"/>
                </a:lnTo>
                <a:lnTo>
                  <a:pt x="1378229" y="1258182"/>
                </a:lnTo>
                <a:lnTo>
                  <a:pt x="1383765" y="1256181"/>
                </a:lnTo>
                <a:lnTo>
                  <a:pt x="1389301" y="1253779"/>
                </a:lnTo>
                <a:lnTo>
                  <a:pt x="1395628" y="1252578"/>
                </a:lnTo>
                <a:lnTo>
                  <a:pt x="1401954" y="1250977"/>
                </a:lnTo>
                <a:lnTo>
                  <a:pt x="1415399" y="1248976"/>
                </a:lnTo>
                <a:lnTo>
                  <a:pt x="1428052" y="1248175"/>
                </a:lnTo>
                <a:lnTo>
                  <a:pt x="1433588" y="1247775"/>
                </a:lnTo>
                <a:close/>
                <a:moveTo>
                  <a:pt x="1155700" y="965200"/>
                </a:moveTo>
                <a:lnTo>
                  <a:pt x="1161653" y="965597"/>
                </a:lnTo>
                <a:lnTo>
                  <a:pt x="1167209" y="966787"/>
                </a:lnTo>
                <a:lnTo>
                  <a:pt x="1172766" y="968770"/>
                </a:lnTo>
                <a:lnTo>
                  <a:pt x="1177925" y="971944"/>
                </a:lnTo>
                <a:lnTo>
                  <a:pt x="1182687" y="975514"/>
                </a:lnTo>
                <a:lnTo>
                  <a:pt x="1187450" y="980274"/>
                </a:lnTo>
                <a:lnTo>
                  <a:pt x="1192213" y="985431"/>
                </a:lnTo>
                <a:lnTo>
                  <a:pt x="1196181" y="991381"/>
                </a:lnTo>
                <a:lnTo>
                  <a:pt x="1200150" y="998125"/>
                </a:lnTo>
                <a:lnTo>
                  <a:pt x="1204119" y="1005265"/>
                </a:lnTo>
                <a:lnTo>
                  <a:pt x="1207691" y="1012802"/>
                </a:lnTo>
                <a:lnTo>
                  <a:pt x="1211659" y="1021133"/>
                </a:lnTo>
                <a:lnTo>
                  <a:pt x="1214437" y="1029860"/>
                </a:lnTo>
                <a:lnTo>
                  <a:pt x="1217613" y="1038984"/>
                </a:lnTo>
                <a:lnTo>
                  <a:pt x="1220787" y="1048504"/>
                </a:lnTo>
                <a:lnTo>
                  <a:pt x="1225947" y="1068338"/>
                </a:lnTo>
                <a:lnTo>
                  <a:pt x="1230313" y="1089363"/>
                </a:lnTo>
                <a:lnTo>
                  <a:pt x="1234678" y="1111180"/>
                </a:lnTo>
                <a:lnTo>
                  <a:pt x="1237853" y="1133792"/>
                </a:lnTo>
                <a:lnTo>
                  <a:pt x="1241028" y="1155609"/>
                </a:lnTo>
                <a:lnTo>
                  <a:pt x="1243013" y="1177824"/>
                </a:lnTo>
                <a:lnTo>
                  <a:pt x="1245394" y="1198848"/>
                </a:lnTo>
                <a:lnTo>
                  <a:pt x="1246981" y="1219476"/>
                </a:lnTo>
                <a:lnTo>
                  <a:pt x="1246187" y="1186551"/>
                </a:lnTo>
                <a:lnTo>
                  <a:pt x="1342231" y="1244467"/>
                </a:lnTo>
                <a:lnTo>
                  <a:pt x="1323181" y="1340465"/>
                </a:lnTo>
                <a:lnTo>
                  <a:pt x="1248966" y="1309524"/>
                </a:lnTo>
                <a:lnTo>
                  <a:pt x="1245394" y="1284929"/>
                </a:lnTo>
                <a:lnTo>
                  <a:pt x="1239441" y="1242087"/>
                </a:lnTo>
                <a:lnTo>
                  <a:pt x="1231106" y="1373787"/>
                </a:lnTo>
                <a:lnTo>
                  <a:pt x="1230709" y="1379737"/>
                </a:lnTo>
                <a:lnTo>
                  <a:pt x="1230313" y="1386084"/>
                </a:lnTo>
                <a:lnTo>
                  <a:pt x="1230709" y="1392431"/>
                </a:lnTo>
                <a:lnTo>
                  <a:pt x="1232297" y="1399968"/>
                </a:lnTo>
                <a:lnTo>
                  <a:pt x="1234281" y="1407902"/>
                </a:lnTo>
                <a:lnTo>
                  <a:pt x="1237059" y="1417422"/>
                </a:lnTo>
                <a:lnTo>
                  <a:pt x="1241822" y="1428133"/>
                </a:lnTo>
                <a:lnTo>
                  <a:pt x="1247775" y="1440430"/>
                </a:lnTo>
                <a:lnTo>
                  <a:pt x="1231106" y="1440430"/>
                </a:lnTo>
                <a:lnTo>
                  <a:pt x="1242219" y="1446380"/>
                </a:lnTo>
                <a:lnTo>
                  <a:pt x="1256109" y="1453124"/>
                </a:lnTo>
                <a:lnTo>
                  <a:pt x="1287066" y="1467405"/>
                </a:lnTo>
                <a:lnTo>
                  <a:pt x="1313259" y="1479305"/>
                </a:lnTo>
                <a:lnTo>
                  <a:pt x="1323975" y="1483669"/>
                </a:lnTo>
                <a:lnTo>
                  <a:pt x="1501775" y="1720491"/>
                </a:lnTo>
                <a:lnTo>
                  <a:pt x="1401763" y="1798638"/>
                </a:lnTo>
                <a:lnTo>
                  <a:pt x="1210469" y="1576494"/>
                </a:lnTo>
                <a:lnTo>
                  <a:pt x="1080294" y="1561816"/>
                </a:lnTo>
                <a:lnTo>
                  <a:pt x="1080294" y="1563800"/>
                </a:lnTo>
                <a:lnTo>
                  <a:pt x="1080294" y="1567370"/>
                </a:lnTo>
                <a:lnTo>
                  <a:pt x="1079500" y="1575700"/>
                </a:lnTo>
                <a:lnTo>
                  <a:pt x="1077516" y="1587601"/>
                </a:lnTo>
                <a:lnTo>
                  <a:pt x="1074341" y="1601088"/>
                </a:lnTo>
                <a:lnTo>
                  <a:pt x="1066403" y="1633220"/>
                </a:lnTo>
                <a:lnTo>
                  <a:pt x="1056878" y="1669318"/>
                </a:lnTo>
                <a:lnTo>
                  <a:pt x="1046956" y="1703830"/>
                </a:lnTo>
                <a:lnTo>
                  <a:pt x="1038622" y="1733582"/>
                </a:lnTo>
                <a:lnTo>
                  <a:pt x="1030288" y="1762540"/>
                </a:lnTo>
                <a:lnTo>
                  <a:pt x="802481" y="1785548"/>
                </a:lnTo>
                <a:lnTo>
                  <a:pt x="770731" y="1731201"/>
                </a:lnTo>
                <a:lnTo>
                  <a:pt x="904081" y="1706210"/>
                </a:lnTo>
                <a:lnTo>
                  <a:pt x="903685" y="1489619"/>
                </a:lnTo>
                <a:lnTo>
                  <a:pt x="871935" y="1482479"/>
                </a:lnTo>
                <a:lnTo>
                  <a:pt x="869950" y="1471768"/>
                </a:lnTo>
                <a:lnTo>
                  <a:pt x="867966" y="1461851"/>
                </a:lnTo>
                <a:lnTo>
                  <a:pt x="866378" y="1453124"/>
                </a:lnTo>
                <a:lnTo>
                  <a:pt x="864791" y="1445190"/>
                </a:lnTo>
                <a:lnTo>
                  <a:pt x="863600" y="1428926"/>
                </a:lnTo>
                <a:lnTo>
                  <a:pt x="862806" y="1413455"/>
                </a:lnTo>
                <a:lnTo>
                  <a:pt x="862013" y="1373787"/>
                </a:lnTo>
                <a:lnTo>
                  <a:pt x="860822" y="1346812"/>
                </a:lnTo>
                <a:lnTo>
                  <a:pt x="858044" y="1312697"/>
                </a:lnTo>
                <a:lnTo>
                  <a:pt x="854472" y="1175444"/>
                </a:lnTo>
                <a:lnTo>
                  <a:pt x="843756" y="1181791"/>
                </a:lnTo>
                <a:lnTo>
                  <a:pt x="818753" y="1197658"/>
                </a:lnTo>
                <a:lnTo>
                  <a:pt x="802878" y="1208369"/>
                </a:lnTo>
                <a:lnTo>
                  <a:pt x="786606" y="1219476"/>
                </a:lnTo>
                <a:lnTo>
                  <a:pt x="770731" y="1230980"/>
                </a:lnTo>
                <a:lnTo>
                  <a:pt x="756841" y="1242087"/>
                </a:lnTo>
                <a:lnTo>
                  <a:pt x="754460" y="1250021"/>
                </a:lnTo>
                <a:lnTo>
                  <a:pt x="752872" y="1258351"/>
                </a:lnTo>
                <a:lnTo>
                  <a:pt x="752078" y="1266681"/>
                </a:lnTo>
                <a:lnTo>
                  <a:pt x="751285" y="1275805"/>
                </a:lnTo>
                <a:lnTo>
                  <a:pt x="751285" y="1284532"/>
                </a:lnTo>
                <a:lnTo>
                  <a:pt x="751681" y="1292863"/>
                </a:lnTo>
                <a:lnTo>
                  <a:pt x="752078" y="1301590"/>
                </a:lnTo>
                <a:lnTo>
                  <a:pt x="752872" y="1310317"/>
                </a:lnTo>
                <a:lnTo>
                  <a:pt x="754856" y="1325788"/>
                </a:lnTo>
                <a:lnTo>
                  <a:pt x="756444" y="1339275"/>
                </a:lnTo>
                <a:lnTo>
                  <a:pt x="758031" y="1350382"/>
                </a:lnTo>
                <a:lnTo>
                  <a:pt x="758031" y="1354349"/>
                </a:lnTo>
                <a:lnTo>
                  <a:pt x="756841" y="1357523"/>
                </a:lnTo>
                <a:lnTo>
                  <a:pt x="727869" y="1355539"/>
                </a:lnTo>
                <a:lnTo>
                  <a:pt x="715566" y="1354746"/>
                </a:lnTo>
                <a:lnTo>
                  <a:pt x="709613" y="1354746"/>
                </a:lnTo>
                <a:lnTo>
                  <a:pt x="704453" y="1355143"/>
                </a:lnTo>
                <a:lnTo>
                  <a:pt x="698897" y="1355539"/>
                </a:lnTo>
                <a:lnTo>
                  <a:pt x="693341" y="1356729"/>
                </a:lnTo>
                <a:lnTo>
                  <a:pt x="687785" y="1357919"/>
                </a:lnTo>
                <a:lnTo>
                  <a:pt x="682228" y="1359903"/>
                </a:lnTo>
                <a:lnTo>
                  <a:pt x="677069" y="1361886"/>
                </a:lnTo>
                <a:lnTo>
                  <a:pt x="671116" y="1364663"/>
                </a:lnTo>
                <a:lnTo>
                  <a:pt x="664766" y="1367836"/>
                </a:lnTo>
                <a:lnTo>
                  <a:pt x="658416" y="1372200"/>
                </a:lnTo>
                <a:lnTo>
                  <a:pt x="657225" y="1367043"/>
                </a:lnTo>
                <a:lnTo>
                  <a:pt x="655241" y="1361093"/>
                </a:lnTo>
                <a:lnTo>
                  <a:pt x="654050" y="1355143"/>
                </a:lnTo>
                <a:lnTo>
                  <a:pt x="653256" y="1348399"/>
                </a:lnTo>
                <a:lnTo>
                  <a:pt x="651669" y="1333325"/>
                </a:lnTo>
                <a:lnTo>
                  <a:pt x="650875" y="1316267"/>
                </a:lnTo>
                <a:lnTo>
                  <a:pt x="650875" y="1296830"/>
                </a:lnTo>
                <a:lnTo>
                  <a:pt x="651272" y="1274615"/>
                </a:lnTo>
                <a:lnTo>
                  <a:pt x="652066" y="1251211"/>
                </a:lnTo>
                <a:lnTo>
                  <a:pt x="653653" y="1225029"/>
                </a:lnTo>
                <a:lnTo>
                  <a:pt x="660797" y="1208369"/>
                </a:lnTo>
                <a:lnTo>
                  <a:pt x="667147" y="1194881"/>
                </a:lnTo>
                <a:lnTo>
                  <a:pt x="670322" y="1188931"/>
                </a:lnTo>
                <a:lnTo>
                  <a:pt x="673497" y="1183774"/>
                </a:lnTo>
                <a:lnTo>
                  <a:pt x="680244" y="1174254"/>
                </a:lnTo>
                <a:lnTo>
                  <a:pt x="687388" y="1164733"/>
                </a:lnTo>
                <a:lnTo>
                  <a:pt x="696119" y="1155213"/>
                </a:lnTo>
                <a:lnTo>
                  <a:pt x="706438" y="1143312"/>
                </a:lnTo>
                <a:lnTo>
                  <a:pt x="718741" y="1129031"/>
                </a:lnTo>
                <a:lnTo>
                  <a:pt x="738585" y="1108007"/>
                </a:lnTo>
                <a:lnTo>
                  <a:pt x="756047" y="1088966"/>
                </a:lnTo>
                <a:lnTo>
                  <a:pt x="785416" y="1057231"/>
                </a:lnTo>
                <a:lnTo>
                  <a:pt x="797719" y="1043744"/>
                </a:lnTo>
                <a:lnTo>
                  <a:pt x="809228" y="1032240"/>
                </a:lnTo>
                <a:lnTo>
                  <a:pt x="820738" y="1021926"/>
                </a:lnTo>
                <a:lnTo>
                  <a:pt x="831056" y="1012802"/>
                </a:lnTo>
                <a:lnTo>
                  <a:pt x="836613" y="1008439"/>
                </a:lnTo>
                <a:lnTo>
                  <a:pt x="842169" y="1004869"/>
                </a:lnTo>
                <a:lnTo>
                  <a:pt x="848122" y="1000902"/>
                </a:lnTo>
                <a:lnTo>
                  <a:pt x="854075" y="997331"/>
                </a:lnTo>
                <a:lnTo>
                  <a:pt x="860028" y="994555"/>
                </a:lnTo>
                <a:lnTo>
                  <a:pt x="866378" y="991381"/>
                </a:lnTo>
                <a:lnTo>
                  <a:pt x="873125" y="988208"/>
                </a:lnTo>
                <a:lnTo>
                  <a:pt x="880269" y="985828"/>
                </a:lnTo>
                <a:lnTo>
                  <a:pt x="895350" y="980274"/>
                </a:lnTo>
                <a:lnTo>
                  <a:pt x="912416" y="975117"/>
                </a:lnTo>
                <a:lnTo>
                  <a:pt x="932260" y="970753"/>
                </a:lnTo>
                <a:lnTo>
                  <a:pt x="954881" y="965597"/>
                </a:lnTo>
                <a:lnTo>
                  <a:pt x="963613" y="965993"/>
                </a:lnTo>
                <a:lnTo>
                  <a:pt x="979488" y="966787"/>
                </a:lnTo>
                <a:lnTo>
                  <a:pt x="1004491" y="968373"/>
                </a:lnTo>
                <a:lnTo>
                  <a:pt x="1089819" y="1240103"/>
                </a:lnTo>
                <a:lnTo>
                  <a:pt x="1081484" y="1159179"/>
                </a:lnTo>
                <a:lnTo>
                  <a:pt x="1077516" y="1013199"/>
                </a:lnTo>
                <a:lnTo>
                  <a:pt x="1071959" y="999315"/>
                </a:lnTo>
                <a:lnTo>
                  <a:pt x="1083072" y="980671"/>
                </a:lnTo>
                <a:lnTo>
                  <a:pt x="1107281" y="980671"/>
                </a:lnTo>
                <a:lnTo>
                  <a:pt x="1117600" y="999315"/>
                </a:lnTo>
                <a:lnTo>
                  <a:pt x="1112837" y="1015579"/>
                </a:lnTo>
                <a:lnTo>
                  <a:pt x="1142206" y="1228203"/>
                </a:lnTo>
                <a:lnTo>
                  <a:pt x="1137841" y="971944"/>
                </a:lnTo>
                <a:lnTo>
                  <a:pt x="1146572" y="967580"/>
                </a:lnTo>
                <a:lnTo>
                  <a:pt x="1148953" y="966390"/>
                </a:lnTo>
                <a:lnTo>
                  <a:pt x="1149350" y="965597"/>
                </a:lnTo>
                <a:lnTo>
                  <a:pt x="1155700" y="965200"/>
                </a:lnTo>
                <a:close/>
                <a:moveTo>
                  <a:pt x="931148" y="736601"/>
                </a:moveTo>
                <a:lnTo>
                  <a:pt x="929554" y="751285"/>
                </a:lnTo>
                <a:lnTo>
                  <a:pt x="928757" y="762794"/>
                </a:lnTo>
                <a:lnTo>
                  <a:pt x="929155" y="762794"/>
                </a:lnTo>
                <a:lnTo>
                  <a:pt x="929554" y="751285"/>
                </a:lnTo>
                <a:lnTo>
                  <a:pt x="930351" y="746126"/>
                </a:lnTo>
                <a:lnTo>
                  <a:pt x="931148" y="741363"/>
                </a:lnTo>
                <a:lnTo>
                  <a:pt x="931148" y="736601"/>
                </a:lnTo>
                <a:close/>
                <a:moveTo>
                  <a:pt x="949086" y="679054"/>
                </a:moveTo>
                <a:lnTo>
                  <a:pt x="948289" y="679847"/>
                </a:lnTo>
                <a:lnTo>
                  <a:pt x="945499" y="681435"/>
                </a:lnTo>
                <a:lnTo>
                  <a:pt x="943904" y="683419"/>
                </a:lnTo>
                <a:lnTo>
                  <a:pt x="941911" y="686991"/>
                </a:lnTo>
                <a:lnTo>
                  <a:pt x="945897" y="682625"/>
                </a:lnTo>
                <a:lnTo>
                  <a:pt x="948289" y="681038"/>
                </a:lnTo>
                <a:lnTo>
                  <a:pt x="950282" y="679054"/>
                </a:lnTo>
                <a:lnTo>
                  <a:pt x="949086" y="679054"/>
                </a:lnTo>
                <a:close/>
                <a:moveTo>
                  <a:pt x="1038375" y="620713"/>
                </a:moveTo>
                <a:lnTo>
                  <a:pt x="1049138" y="620713"/>
                </a:lnTo>
                <a:lnTo>
                  <a:pt x="1059502" y="621110"/>
                </a:lnTo>
                <a:lnTo>
                  <a:pt x="1069866" y="622300"/>
                </a:lnTo>
                <a:lnTo>
                  <a:pt x="1079432" y="623491"/>
                </a:lnTo>
                <a:lnTo>
                  <a:pt x="1088999" y="625872"/>
                </a:lnTo>
                <a:lnTo>
                  <a:pt x="1098167" y="627857"/>
                </a:lnTo>
                <a:lnTo>
                  <a:pt x="1106937" y="630238"/>
                </a:lnTo>
                <a:lnTo>
                  <a:pt x="1115307" y="633413"/>
                </a:lnTo>
                <a:lnTo>
                  <a:pt x="1123678" y="636191"/>
                </a:lnTo>
                <a:lnTo>
                  <a:pt x="1130853" y="639763"/>
                </a:lnTo>
                <a:lnTo>
                  <a:pt x="1138028" y="642938"/>
                </a:lnTo>
                <a:lnTo>
                  <a:pt x="1144805" y="646510"/>
                </a:lnTo>
                <a:lnTo>
                  <a:pt x="1156365" y="652860"/>
                </a:lnTo>
                <a:lnTo>
                  <a:pt x="1166729" y="659607"/>
                </a:lnTo>
                <a:lnTo>
                  <a:pt x="1174701" y="664766"/>
                </a:lnTo>
                <a:lnTo>
                  <a:pt x="1180680" y="669529"/>
                </a:lnTo>
                <a:lnTo>
                  <a:pt x="1185862" y="673497"/>
                </a:lnTo>
                <a:lnTo>
                  <a:pt x="1185862" y="676275"/>
                </a:lnTo>
                <a:lnTo>
                  <a:pt x="1185862" y="684213"/>
                </a:lnTo>
                <a:lnTo>
                  <a:pt x="1185065" y="688975"/>
                </a:lnTo>
                <a:lnTo>
                  <a:pt x="1183869" y="694532"/>
                </a:lnTo>
                <a:lnTo>
                  <a:pt x="1182274" y="700088"/>
                </a:lnTo>
                <a:lnTo>
                  <a:pt x="1180281" y="704850"/>
                </a:lnTo>
                <a:lnTo>
                  <a:pt x="1179086" y="707629"/>
                </a:lnTo>
                <a:lnTo>
                  <a:pt x="1177093" y="710010"/>
                </a:lnTo>
                <a:lnTo>
                  <a:pt x="1175498" y="711994"/>
                </a:lnTo>
                <a:lnTo>
                  <a:pt x="1173505" y="713979"/>
                </a:lnTo>
                <a:lnTo>
                  <a:pt x="1170715" y="715963"/>
                </a:lnTo>
                <a:lnTo>
                  <a:pt x="1168323" y="717154"/>
                </a:lnTo>
                <a:lnTo>
                  <a:pt x="1165533" y="718344"/>
                </a:lnTo>
                <a:lnTo>
                  <a:pt x="1161945" y="719138"/>
                </a:lnTo>
                <a:lnTo>
                  <a:pt x="1158756" y="719535"/>
                </a:lnTo>
                <a:lnTo>
                  <a:pt x="1154770" y="719535"/>
                </a:lnTo>
                <a:lnTo>
                  <a:pt x="1150784" y="719138"/>
                </a:lnTo>
                <a:lnTo>
                  <a:pt x="1146001" y="718344"/>
                </a:lnTo>
                <a:lnTo>
                  <a:pt x="1140819" y="717154"/>
                </a:lnTo>
                <a:lnTo>
                  <a:pt x="1135238" y="715566"/>
                </a:lnTo>
                <a:lnTo>
                  <a:pt x="1129259" y="712788"/>
                </a:lnTo>
                <a:lnTo>
                  <a:pt x="1123678" y="710010"/>
                </a:lnTo>
                <a:lnTo>
                  <a:pt x="1120091" y="708819"/>
                </a:lnTo>
                <a:lnTo>
                  <a:pt x="1114112" y="707629"/>
                </a:lnTo>
                <a:lnTo>
                  <a:pt x="1098964" y="704850"/>
                </a:lnTo>
                <a:lnTo>
                  <a:pt x="1083418" y="702072"/>
                </a:lnTo>
                <a:lnTo>
                  <a:pt x="1077439" y="700882"/>
                </a:lnTo>
                <a:lnTo>
                  <a:pt x="1073852" y="700088"/>
                </a:lnTo>
                <a:lnTo>
                  <a:pt x="1104545" y="714772"/>
                </a:lnTo>
                <a:lnTo>
                  <a:pt x="1118895" y="721122"/>
                </a:lnTo>
                <a:lnTo>
                  <a:pt x="1125671" y="723504"/>
                </a:lnTo>
                <a:lnTo>
                  <a:pt x="1132448" y="725885"/>
                </a:lnTo>
                <a:lnTo>
                  <a:pt x="1138826" y="728266"/>
                </a:lnTo>
                <a:lnTo>
                  <a:pt x="1144805" y="729457"/>
                </a:lnTo>
                <a:lnTo>
                  <a:pt x="1150784" y="730647"/>
                </a:lnTo>
                <a:lnTo>
                  <a:pt x="1155966" y="731044"/>
                </a:lnTo>
                <a:lnTo>
                  <a:pt x="1161148" y="730647"/>
                </a:lnTo>
                <a:lnTo>
                  <a:pt x="1165931" y="729457"/>
                </a:lnTo>
                <a:lnTo>
                  <a:pt x="1170316" y="727869"/>
                </a:lnTo>
                <a:lnTo>
                  <a:pt x="1174302" y="725091"/>
                </a:lnTo>
                <a:lnTo>
                  <a:pt x="1175498" y="735410"/>
                </a:lnTo>
                <a:lnTo>
                  <a:pt x="1175897" y="744935"/>
                </a:lnTo>
                <a:lnTo>
                  <a:pt x="1175498" y="753666"/>
                </a:lnTo>
                <a:lnTo>
                  <a:pt x="1175099" y="762397"/>
                </a:lnTo>
                <a:lnTo>
                  <a:pt x="1176694" y="761207"/>
                </a:lnTo>
                <a:lnTo>
                  <a:pt x="1177491" y="760413"/>
                </a:lnTo>
                <a:lnTo>
                  <a:pt x="1178687" y="760016"/>
                </a:lnTo>
                <a:lnTo>
                  <a:pt x="1179086" y="760413"/>
                </a:lnTo>
                <a:lnTo>
                  <a:pt x="1179484" y="761207"/>
                </a:lnTo>
                <a:lnTo>
                  <a:pt x="1179883" y="763985"/>
                </a:lnTo>
                <a:lnTo>
                  <a:pt x="1180281" y="767954"/>
                </a:lnTo>
                <a:lnTo>
                  <a:pt x="1180281" y="773113"/>
                </a:lnTo>
                <a:lnTo>
                  <a:pt x="1179086" y="785813"/>
                </a:lnTo>
                <a:lnTo>
                  <a:pt x="1177491" y="800498"/>
                </a:lnTo>
                <a:lnTo>
                  <a:pt x="1175498" y="814388"/>
                </a:lnTo>
                <a:lnTo>
                  <a:pt x="1173505" y="826294"/>
                </a:lnTo>
                <a:lnTo>
                  <a:pt x="1171911" y="833438"/>
                </a:lnTo>
                <a:lnTo>
                  <a:pt x="1170715" y="834629"/>
                </a:lnTo>
                <a:lnTo>
                  <a:pt x="1170316" y="834232"/>
                </a:lnTo>
                <a:lnTo>
                  <a:pt x="1169519" y="842169"/>
                </a:lnTo>
                <a:lnTo>
                  <a:pt x="1168323" y="849710"/>
                </a:lnTo>
                <a:lnTo>
                  <a:pt x="1166729" y="856854"/>
                </a:lnTo>
                <a:lnTo>
                  <a:pt x="1165134" y="863998"/>
                </a:lnTo>
                <a:lnTo>
                  <a:pt x="1162742" y="870744"/>
                </a:lnTo>
                <a:lnTo>
                  <a:pt x="1160351" y="877491"/>
                </a:lnTo>
                <a:lnTo>
                  <a:pt x="1157959" y="883841"/>
                </a:lnTo>
                <a:lnTo>
                  <a:pt x="1154770" y="890191"/>
                </a:lnTo>
                <a:lnTo>
                  <a:pt x="1151980" y="896541"/>
                </a:lnTo>
                <a:lnTo>
                  <a:pt x="1148791" y="902098"/>
                </a:lnTo>
                <a:lnTo>
                  <a:pt x="1145602" y="907654"/>
                </a:lnTo>
                <a:lnTo>
                  <a:pt x="1141616" y="913210"/>
                </a:lnTo>
                <a:lnTo>
                  <a:pt x="1138028" y="918370"/>
                </a:lnTo>
                <a:lnTo>
                  <a:pt x="1134042" y="923529"/>
                </a:lnTo>
                <a:lnTo>
                  <a:pt x="1126070" y="932260"/>
                </a:lnTo>
                <a:lnTo>
                  <a:pt x="1117699" y="940595"/>
                </a:lnTo>
                <a:lnTo>
                  <a:pt x="1108531" y="947738"/>
                </a:lnTo>
                <a:lnTo>
                  <a:pt x="1099762" y="954088"/>
                </a:lnTo>
                <a:lnTo>
                  <a:pt x="1090593" y="959248"/>
                </a:lnTo>
                <a:lnTo>
                  <a:pt x="1081027" y="963216"/>
                </a:lnTo>
                <a:lnTo>
                  <a:pt x="1077041" y="964804"/>
                </a:lnTo>
                <a:lnTo>
                  <a:pt x="1072257" y="966391"/>
                </a:lnTo>
                <a:lnTo>
                  <a:pt x="1067474" y="967185"/>
                </a:lnTo>
                <a:lnTo>
                  <a:pt x="1063488" y="967979"/>
                </a:lnTo>
                <a:lnTo>
                  <a:pt x="1059103" y="968376"/>
                </a:lnTo>
                <a:lnTo>
                  <a:pt x="1054719" y="968376"/>
                </a:lnTo>
                <a:lnTo>
                  <a:pt x="1051530" y="968376"/>
                </a:lnTo>
                <a:lnTo>
                  <a:pt x="1047543" y="967979"/>
                </a:lnTo>
                <a:lnTo>
                  <a:pt x="1043956" y="967185"/>
                </a:lnTo>
                <a:lnTo>
                  <a:pt x="1039970" y="965995"/>
                </a:lnTo>
                <a:lnTo>
                  <a:pt x="1031998" y="962820"/>
                </a:lnTo>
                <a:lnTo>
                  <a:pt x="1023627" y="958851"/>
                </a:lnTo>
                <a:lnTo>
                  <a:pt x="1014857" y="953295"/>
                </a:lnTo>
                <a:lnTo>
                  <a:pt x="1006088" y="947341"/>
                </a:lnTo>
                <a:lnTo>
                  <a:pt x="997318" y="939801"/>
                </a:lnTo>
                <a:lnTo>
                  <a:pt x="988549" y="931863"/>
                </a:lnTo>
                <a:lnTo>
                  <a:pt x="979779" y="922338"/>
                </a:lnTo>
                <a:lnTo>
                  <a:pt x="971807" y="912813"/>
                </a:lnTo>
                <a:lnTo>
                  <a:pt x="963835" y="902098"/>
                </a:lnTo>
                <a:lnTo>
                  <a:pt x="956660" y="890985"/>
                </a:lnTo>
                <a:lnTo>
                  <a:pt x="949883" y="878682"/>
                </a:lnTo>
                <a:lnTo>
                  <a:pt x="943904" y="865982"/>
                </a:lnTo>
                <a:lnTo>
                  <a:pt x="941512" y="859632"/>
                </a:lnTo>
                <a:lnTo>
                  <a:pt x="938722" y="852885"/>
                </a:lnTo>
                <a:lnTo>
                  <a:pt x="936729" y="846138"/>
                </a:lnTo>
                <a:lnTo>
                  <a:pt x="934736" y="839391"/>
                </a:lnTo>
                <a:lnTo>
                  <a:pt x="933540" y="843757"/>
                </a:lnTo>
                <a:lnTo>
                  <a:pt x="931547" y="847329"/>
                </a:lnTo>
                <a:lnTo>
                  <a:pt x="929554" y="849710"/>
                </a:lnTo>
                <a:lnTo>
                  <a:pt x="928757" y="850107"/>
                </a:lnTo>
                <a:lnTo>
                  <a:pt x="927960" y="850504"/>
                </a:lnTo>
                <a:lnTo>
                  <a:pt x="926764" y="850107"/>
                </a:lnTo>
                <a:lnTo>
                  <a:pt x="925568" y="849710"/>
                </a:lnTo>
                <a:lnTo>
                  <a:pt x="924372" y="848123"/>
                </a:lnTo>
                <a:lnTo>
                  <a:pt x="923575" y="846535"/>
                </a:lnTo>
                <a:lnTo>
                  <a:pt x="921582" y="842963"/>
                </a:lnTo>
                <a:lnTo>
                  <a:pt x="920386" y="837407"/>
                </a:lnTo>
                <a:lnTo>
                  <a:pt x="918791" y="831057"/>
                </a:lnTo>
                <a:lnTo>
                  <a:pt x="917596" y="823516"/>
                </a:lnTo>
                <a:lnTo>
                  <a:pt x="917197" y="815182"/>
                </a:lnTo>
                <a:lnTo>
                  <a:pt x="916798" y="806054"/>
                </a:lnTo>
                <a:lnTo>
                  <a:pt x="917197" y="798116"/>
                </a:lnTo>
                <a:lnTo>
                  <a:pt x="917596" y="790576"/>
                </a:lnTo>
                <a:lnTo>
                  <a:pt x="918393" y="783829"/>
                </a:lnTo>
                <a:lnTo>
                  <a:pt x="919987" y="777479"/>
                </a:lnTo>
                <a:lnTo>
                  <a:pt x="921183" y="772319"/>
                </a:lnTo>
                <a:lnTo>
                  <a:pt x="922379" y="767954"/>
                </a:lnTo>
                <a:lnTo>
                  <a:pt x="924372" y="764779"/>
                </a:lnTo>
                <a:lnTo>
                  <a:pt x="925169" y="763588"/>
                </a:lnTo>
                <a:lnTo>
                  <a:pt x="926365" y="763191"/>
                </a:lnTo>
                <a:lnTo>
                  <a:pt x="923176" y="759619"/>
                </a:lnTo>
                <a:lnTo>
                  <a:pt x="920785" y="756444"/>
                </a:lnTo>
                <a:lnTo>
                  <a:pt x="918393" y="752476"/>
                </a:lnTo>
                <a:lnTo>
                  <a:pt x="916798" y="748507"/>
                </a:lnTo>
                <a:lnTo>
                  <a:pt x="915204" y="744538"/>
                </a:lnTo>
                <a:lnTo>
                  <a:pt x="914407" y="739776"/>
                </a:lnTo>
                <a:lnTo>
                  <a:pt x="913609" y="735807"/>
                </a:lnTo>
                <a:lnTo>
                  <a:pt x="913211" y="731044"/>
                </a:lnTo>
                <a:lnTo>
                  <a:pt x="912812" y="727076"/>
                </a:lnTo>
                <a:lnTo>
                  <a:pt x="912812" y="721916"/>
                </a:lnTo>
                <a:lnTo>
                  <a:pt x="913609" y="712391"/>
                </a:lnTo>
                <a:lnTo>
                  <a:pt x="915204" y="703263"/>
                </a:lnTo>
                <a:lnTo>
                  <a:pt x="917197" y="694135"/>
                </a:lnTo>
                <a:lnTo>
                  <a:pt x="920386" y="685007"/>
                </a:lnTo>
                <a:lnTo>
                  <a:pt x="923575" y="676672"/>
                </a:lnTo>
                <a:lnTo>
                  <a:pt x="927162" y="668735"/>
                </a:lnTo>
                <a:lnTo>
                  <a:pt x="930750" y="661988"/>
                </a:lnTo>
                <a:lnTo>
                  <a:pt x="934337" y="656035"/>
                </a:lnTo>
                <a:lnTo>
                  <a:pt x="937526" y="651272"/>
                </a:lnTo>
                <a:lnTo>
                  <a:pt x="940715" y="647700"/>
                </a:lnTo>
                <a:lnTo>
                  <a:pt x="943107" y="646113"/>
                </a:lnTo>
                <a:lnTo>
                  <a:pt x="955862" y="639763"/>
                </a:lnTo>
                <a:lnTo>
                  <a:pt x="968219" y="634604"/>
                </a:lnTo>
                <a:lnTo>
                  <a:pt x="980178" y="630238"/>
                </a:lnTo>
                <a:lnTo>
                  <a:pt x="992535" y="627063"/>
                </a:lnTo>
                <a:lnTo>
                  <a:pt x="1004493" y="624285"/>
                </a:lnTo>
                <a:lnTo>
                  <a:pt x="1016053" y="622300"/>
                </a:lnTo>
                <a:lnTo>
                  <a:pt x="1027214" y="621110"/>
                </a:lnTo>
                <a:lnTo>
                  <a:pt x="1038375" y="620713"/>
                </a:lnTo>
                <a:close/>
                <a:moveTo>
                  <a:pt x="1043186" y="515586"/>
                </a:moveTo>
                <a:lnTo>
                  <a:pt x="1022934" y="515983"/>
                </a:lnTo>
                <a:lnTo>
                  <a:pt x="1002682" y="516777"/>
                </a:lnTo>
                <a:lnTo>
                  <a:pt x="982827" y="518364"/>
                </a:lnTo>
                <a:lnTo>
                  <a:pt x="962972" y="519952"/>
                </a:lnTo>
                <a:lnTo>
                  <a:pt x="943514" y="521937"/>
                </a:lnTo>
                <a:lnTo>
                  <a:pt x="924056" y="525113"/>
                </a:lnTo>
                <a:lnTo>
                  <a:pt x="904598" y="527891"/>
                </a:lnTo>
                <a:lnTo>
                  <a:pt x="885140" y="531861"/>
                </a:lnTo>
                <a:lnTo>
                  <a:pt x="866476" y="535830"/>
                </a:lnTo>
                <a:lnTo>
                  <a:pt x="847812" y="540594"/>
                </a:lnTo>
                <a:lnTo>
                  <a:pt x="829148" y="545754"/>
                </a:lnTo>
                <a:lnTo>
                  <a:pt x="810485" y="550914"/>
                </a:lnTo>
                <a:lnTo>
                  <a:pt x="792218" y="556869"/>
                </a:lnTo>
                <a:lnTo>
                  <a:pt x="774348" y="563220"/>
                </a:lnTo>
                <a:lnTo>
                  <a:pt x="756082" y="569968"/>
                </a:lnTo>
                <a:lnTo>
                  <a:pt x="738609" y="577113"/>
                </a:lnTo>
                <a:lnTo>
                  <a:pt x="721137" y="585449"/>
                </a:lnTo>
                <a:lnTo>
                  <a:pt x="704061" y="593388"/>
                </a:lnTo>
                <a:lnTo>
                  <a:pt x="686986" y="601724"/>
                </a:lnTo>
                <a:lnTo>
                  <a:pt x="670308" y="610457"/>
                </a:lnTo>
                <a:lnTo>
                  <a:pt x="653630" y="619587"/>
                </a:lnTo>
                <a:lnTo>
                  <a:pt x="637745" y="629114"/>
                </a:lnTo>
                <a:lnTo>
                  <a:pt x="621861" y="639037"/>
                </a:lnTo>
                <a:lnTo>
                  <a:pt x="605977" y="649755"/>
                </a:lnTo>
                <a:lnTo>
                  <a:pt x="590490" y="660473"/>
                </a:lnTo>
                <a:lnTo>
                  <a:pt x="575400" y="671190"/>
                </a:lnTo>
                <a:lnTo>
                  <a:pt x="559913" y="682702"/>
                </a:lnTo>
                <a:lnTo>
                  <a:pt x="545617" y="694610"/>
                </a:lnTo>
                <a:lnTo>
                  <a:pt x="531322" y="706519"/>
                </a:lnTo>
                <a:lnTo>
                  <a:pt x="517026" y="719221"/>
                </a:lnTo>
                <a:lnTo>
                  <a:pt x="503525" y="731924"/>
                </a:lnTo>
                <a:lnTo>
                  <a:pt x="490023" y="745023"/>
                </a:lnTo>
                <a:lnTo>
                  <a:pt x="476919" y="758520"/>
                </a:lnTo>
                <a:lnTo>
                  <a:pt x="464212" y="772413"/>
                </a:lnTo>
                <a:lnTo>
                  <a:pt x="451504" y="786306"/>
                </a:lnTo>
                <a:lnTo>
                  <a:pt x="439591" y="800596"/>
                </a:lnTo>
                <a:lnTo>
                  <a:pt x="427678" y="815680"/>
                </a:lnTo>
                <a:lnTo>
                  <a:pt x="416162" y="830368"/>
                </a:lnTo>
                <a:lnTo>
                  <a:pt x="405441" y="845452"/>
                </a:lnTo>
                <a:lnTo>
                  <a:pt x="394322" y="860933"/>
                </a:lnTo>
                <a:lnTo>
                  <a:pt x="383997" y="876811"/>
                </a:lnTo>
                <a:lnTo>
                  <a:pt x="374070" y="892689"/>
                </a:lnTo>
                <a:lnTo>
                  <a:pt x="364539" y="908964"/>
                </a:lnTo>
                <a:lnTo>
                  <a:pt x="355009" y="925636"/>
                </a:lnTo>
                <a:lnTo>
                  <a:pt x="346272" y="941911"/>
                </a:lnTo>
                <a:lnTo>
                  <a:pt x="337933" y="959377"/>
                </a:lnTo>
                <a:lnTo>
                  <a:pt x="329594" y="976048"/>
                </a:lnTo>
                <a:lnTo>
                  <a:pt x="322049" y="993911"/>
                </a:lnTo>
                <a:lnTo>
                  <a:pt x="314901" y="1011377"/>
                </a:lnTo>
                <a:lnTo>
                  <a:pt x="308151" y="1029240"/>
                </a:lnTo>
                <a:lnTo>
                  <a:pt x="301797" y="1047500"/>
                </a:lnTo>
                <a:lnTo>
                  <a:pt x="295840" y="1065362"/>
                </a:lnTo>
                <a:lnTo>
                  <a:pt x="290678" y="1084019"/>
                </a:lnTo>
                <a:lnTo>
                  <a:pt x="285516" y="1102676"/>
                </a:lnTo>
                <a:lnTo>
                  <a:pt x="280751" y="1121729"/>
                </a:lnTo>
                <a:lnTo>
                  <a:pt x="276780" y="1140783"/>
                </a:lnTo>
                <a:lnTo>
                  <a:pt x="272809" y="1159440"/>
                </a:lnTo>
                <a:lnTo>
                  <a:pt x="270029" y="1178890"/>
                </a:lnTo>
                <a:lnTo>
                  <a:pt x="266852" y="1198341"/>
                </a:lnTo>
                <a:lnTo>
                  <a:pt x="264867" y="1218188"/>
                </a:lnTo>
                <a:lnTo>
                  <a:pt x="263278" y="1237639"/>
                </a:lnTo>
                <a:lnTo>
                  <a:pt x="261690" y="1257883"/>
                </a:lnTo>
                <a:lnTo>
                  <a:pt x="260896" y="1277731"/>
                </a:lnTo>
                <a:lnTo>
                  <a:pt x="260498" y="1297975"/>
                </a:lnTo>
                <a:lnTo>
                  <a:pt x="260896" y="1318220"/>
                </a:lnTo>
                <a:lnTo>
                  <a:pt x="261690" y="1338067"/>
                </a:lnTo>
                <a:lnTo>
                  <a:pt x="263278" y="1357915"/>
                </a:lnTo>
                <a:lnTo>
                  <a:pt x="264867" y="1377763"/>
                </a:lnTo>
                <a:lnTo>
                  <a:pt x="266852" y="1397213"/>
                </a:lnTo>
                <a:lnTo>
                  <a:pt x="270029" y="1416664"/>
                </a:lnTo>
                <a:lnTo>
                  <a:pt x="272809" y="1436114"/>
                </a:lnTo>
                <a:lnTo>
                  <a:pt x="276780" y="1455168"/>
                </a:lnTo>
                <a:lnTo>
                  <a:pt x="280751" y="1474222"/>
                </a:lnTo>
                <a:lnTo>
                  <a:pt x="285516" y="1493275"/>
                </a:lnTo>
                <a:lnTo>
                  <a:pt x="290678" y="1511535"/>
                </a:lnTo>
                <a:lnTo>
                  <a:pt x="295840" y="1530192"/>
                </a:lnTo>
                <a:lnTo>
                  <a:pt x="301797" y="1548452"/>
                </a:lnTo>
                <a:lnTo>
                  <a:pt x="308151" y="1566314"/>
                </a:lnTo>
                <a:lnTo>
                  <a:pt x="314901" y="1584177"/>
                </a:lnTo>
                <a:lnTo>
                  <a:pt x="322049" y="1602040"/>
                </a:lnTo>
                <a:lnTo>
                  <a:pt x="329594" y="1619109"/>
                </a:lnTo>
                <a:lnTo>
                  <a:pt x="337933" y="1636575"/>
                </a:lnTo>
                <a:lnTo>
                  <a:pt x="346272" y="1653247"/>
                </a:lnTo>
                <a:lnTo>
                  <a:pt x="355009" y="1670316"/>
                </a:lnTo>
                <a:lnTo>
                  <a:pt x="364539" y="1686591"/>
                </a:lnTo>
                <a:lnTo>
                  <a:pt x="374070" y="1703262"/>
                </a:lnTo>
                <a:lnTo>
                  <a:pt x="383997" y="1719140"/>
                </a:lnTo>
                <a:lnTo>
                  <a:pt x="394322" y="1734622"/>
                </a:lnTo>
                <a:lnTo>
                  <a:pt x="405441" y="1750500"/>
                </a:lnTo>
                <a:lnTo>
                  <a:pt x="416162" y="1765584"/>
                </a:lnTo>
                <a:lnTo>
                  <a:pt x="427678" y="1780271"/>
                </a:lnTo>
                <a:lnTo>
                  <a:pt x="439591" y="1794958"/>
                </a:lnTo>
                <a:lnTo>
                  <a:pt x="451504" y="1809248"/>
                </a:lnTo>
                <a:lnTo>
                  <a:pt x="464212" y="1823142"/>
                </a:lnTo>
                <a:lnTo>
                  <a:pt x="476919" y="1837035"/>
                </a:lnTo>
                <a:lnTo>
                  <a:pt x="490023" y="1850531"/>
                </a:lnTo>
                <a:lnTo>
                  <a:pt x="503525" y="1863631"/>
                </a:lnTo>
                <a:lnTo>
                  <a:pt x="517026" y="1876333"/>
                </a:lnTo>
                <a:lnTo>
                  <a:pt x="531322" y="1889035"/>
                </a:lnTo>
                <a:lnTo>
                  <a:pt x="545617" y="1900944"/>
                </a:lnTo>
                <a:lnTo>
                  <a:pt x="559913" y="1912852"/>
                </a:lnTo>
                <a:lnTo>
                  <a:pt x="575400" y="1923967"/>
                </a:lnTo>
                <a:lnTo>
                  <a:pt x="590490" y="1935479"/>
                </a:lnTo>
                <a:lnTo>
                  <a:pt x="605977" y="1945799"/>
                </a:lnTo>
                <a:lnTo>
                  <a:pt x="621861" y="1956517"/>
                </a:lnTo>
                <a:lnTo>
                  <a:pt x="637745" y="1966044"/>
                </a:lnTo>
                <a:lnTo>
                  <a:pt x="653630" y="1975968"/>
                </a:lnTo>
                <a:lnTo>
                  <a:pt x="670308" y="1985097"/>
                </a:lnTo>
                <a:lnTo>
                  <a:pt x="686986" y="1994227"/>
                </a:lnTo>
                <a:lnTo>
                  <a:pt x="704061" y="2002563"/>
                </a:lnTo>
                <a:lnTo>
                  <a:pt x="721137" y="2010502"/>
                </a:lnTo>
                <a:lnTo>
                  <a:pt x="738609" y="2018044"/>
                </a:lnTo>
                <a:lnTo>
                  <a:pt x="756082" y="2025189"/>
                </a:lnTo>
                <a:lnTo>
                  <a:pt x="774348" y="2032335"/>
                </a:lnTo>
                <a:lnTo>
                  <a:pt x="792218" y="2038686"/>
                </a:lnTo>
                <a:lnTo>
                  <a:pt x="810485" y="2044640"/>
                </a:lnTo>
                <a:lnTo>
                  <a:pt x="829148" y="2050197"/>
                </a:lnTo>
                <a:lnTo>
                  <a:pt x="847812" y="2055358"/>
                </a:lnTo>
                <a:lnTo>
                  <a:pt x="866476" y="2059724"/>
                </a:lnTo>
                <a:lnTo>
                  <a:pt x="885140" y="2064091"/>
                </a:lnTo>
                <a:lnTo>
                  <a:pt x="904598" y="2067266"/>
                </a:lnTo>
                <a:lnTo>
                  <a:pt x="924056" y="2070839"/>
                </a:lnTo>
                <a:lnTo>
                  <a:pt x="943514" y="2073220"/>
                </a:lnTo>
                <a:lnTo>
                  <a:pt x="962972" y="2075999"/>
                </a:lnTo>
                <a:lnTo>
                  <a:pt x="982827" y="2077587"/>
                </a:lnTo>
                <a:lnTo>
                  <a:pt x="1002682" y="2078778"/>
                </a:lnTo>
                <a:lnTo>
                  <a:pt x="1022934" y="2079572"/>
                </a:lnTo>
                <a:lnTo>
                  <a:pt x="1043186" y="2079572"/>
                </a:lnTo>
                <a:lnTo>
                  <a:pt x="1063041" y="2079572"/>
                </a:lnTo>
                <a:lnTo>
                  <a:pt x="1083293" y="2078778"/>
                </a:lnTo>
                <a:lnTo>
                  <a:pt x="1103148" y="2077587"/>
                </a:lnTo>
                <a:lnTo>
                  <a:pt x="1122606" y="2075999"/>
                </a:lnTo>
                <a:lnTo>
                  <a:pt x="1142064" y="2073220"/>
                </a:lnTo>
                <a:lnTo>
                  <a:pt x="1161919" y="2070839"/>
                </a:lnTo>
                <a:lnTo>
                  <a:pt x="1180980" y="2067266"/>
                </a:lnTo>
                <a:lnTo>
                  <a:pt x="1200438" y="2064091"/>
                </a:lnTo>
                <a:lnTo>
                  <a:pt x="1219499" y="2059724"/>
                </a:lnTo>
                <a:lnTo>
                  <a:pt x="1237766" y="2055358"/>
                </a:lnTo>
                <a:lnTo>
                  <a:pt x="1256827" y="2050197"/>
                </a:lnTo>
                <a:lnTo>
                  <a:pt x="1275093" y="2044640"/>
                </a:lnTo>
                <a:lnTo>
                  <a:pt x="1293757" y="2038686"/>
                </a:lnTo>
                <a:lnTo>
                  <a:pt x="1311627" y="2032335"/>
                </a:lnTo>
                <a:lnTo>
                  <a:pt x="1329496" y="2025189"/>
                </a:lnTo>
                <a:lnTo>
                  <a:pt x="1347366" y="2018044"/>
                </a:lnTo>
                <a:lnTo>
                  <a:pt x="1364441" y="2010502"/>
                </a:lnTo>
                <a:lnTo>
                  <a:pt x="1381914" y="2002563"/>
                </a:lnTo>
                <a:lnTo>
                  <a:pt x="1398592" y="1994227"/>
                </a:lnTo>
                <a:lnTo>
                  <a:pt x="1415667" y="1985097"/>
                </a:lnTo>
                <a:lnTo>
                  <a:pt x="1431949" y="1975968"/>
                </a:lnTo>
                <a:lnTo>
                  <a:pt x="1447833" y="1966044"/>
                </a:lnTo>
                <a:lnTo>
                  <a:pt x="1464114" y="1956517"/>
                </a:lnTo>
                <a:lnTo>
                  <a:pt x="1479998" y="1945799"/>
                </a:lnTo>
                <a:lnTo>
                  <a:pt x="1495088" y="1935479"/>
                </a:lnTo>
                <a:lnTo>
                  <a:pt x="1510575" y="1923967"/>
                </a:lnTo>
                <a:lnTo>
                  <a:pt x="1525665" y="1912852"/>
                </a:lnTo>
                <a:lnTo>
                  <a:pt x="1539960" y="1900944"/>
                </a:lnTo>
                <a:lnTo>
                  <a:pt x="1554256" y="1889035"/>
                </a:lnTo>
                <a:lnTo>
                  <a:pt x="1568551" y="1876333"/>
                </a:lnTo>
                <a:lnTo>
                  <a:pt x="1582053" y="1863631"/>
                </a:lnTo>
                <a:lnTo>
                  <a:pt x="1595555" y="1850531"/>
                </a:lnTo>
                <a:lnTo>
                  <a:pt x="1608659" y="1837035"/>
                </a:lnTo>
                <a:lnTo>
                  <a:pt x="1621763" y="1823142"/>
                </a:lnTo>
                <a:lnTo>
                  <a:pt x="1634073" y="1809248"/>
                </a:lnTo>
                <a:lnTo>
                  <a:pt x="1646383" y="1794958"/>
                </a:lnTo>
                <a:lnTo>
                  <a:pt x="1657899" y="1780271"/>
                </a:lnTo>
                <a:lnTo>
                  <a:pt x="1669415" y="1765584"/>
                </a:lnTo>
                <a:lnTo>
                  <a:pt x="1680534" y="1750500"/>
                </a:lnTo>
                <a:lnTo>
                  <a:pt x="1691256" y="1734622"/>
                </a:lnTo>
                <a:lnTo>
                  <a:pt x="1701581" y="1719140"/>
                </a:lnTo>
                <a:lnTo>
                  <a:pt x="1711508" y="1703262"/>
                </a:lnTo>
                <a:lnTo>
                  <a:pt x="1721436" y="1686591"/>
                </a:lnTo>
                <a:lnTo>
                  <a:pt x="1730569" y="1670316"/>
                </a:lnTo>
                <a:lnTo>
                  <a:pt x="1739305" y="1653247"/>
                </a:lnTo>
                <a:lnTo>
                  <a:pt x="1748041" y="1636575"/>
                </a:lnTo>
                <a:lnTo>
                  <a:pt x="1755983" y="1619109"/>
                </a:lnTo>
                <a:lnTo>
                  <a:pt x="1763529" y="1602040"/>
                </a:lnTo>
                <a:lnTo>
                  <a:pt x="1770676" y="1584177"/>
                </a:lnTo>
                <a:lnTo>
                  <a:pt x="1777427" y="1566314"/>
                </a:lnTo>
                <a:lnTo>
                  <a:pt x="1783781" y="1548452"/>
                </a:lnTo>
                <a:lnTo>
                  <a:pt x="1789737" y="1530192"/>
                </a:lnTo>
                <a:lnTo>
                  <a:pt x="1795694" y="1511535"/>
                </a:lnTo>
                <a:lnTo>
                  <a:pt x="1800459" y="1493275"/>
                </a:lnTo>
                <a:lnTo>
                  <a:pt x="1804827" y="1474222"/>
                </a:lnTo>
                <a:lnTo>
                  <a:pt x="1809195" y="1455168"/>
                </a:lnTo>
                <a:lnTo>
                  <a:pt x="1812769" y="1436114"/>
                </a:lnTo>
                <a:lnTo>
                  <a:pt x="1816343" y="1416664"/>
                </a:lnTo>
                <a:lnTo>
                  <a:pt x="1818726" y="1397213"/>
                </a:lnTo>
                <a:lnTo>
                  <a:pt x="1820711" y="1377763"/>
                </a:lnTo>
                <a:lnTo>
                  <a:pt x="1823094" y="1357915"/>
                </a:lnTo>
                <a:lnTo>
                  <a:pt x="1824285" y="1338067"/>
                </a:lnTo>
                <a:lnTo>
                  <a:pt x="1824682" y="1318220"/>
                </a:lnTo>
                <a:lnTo>
                  <a:pt x="1825079" y="1297975"/>
                </a:lnTo>
                <a:lnTo>
                  <a:pt x="1824682" y="1277731"/>
                </a:lnTo>
                <a:lnTo>
                  <a:pt x="1824285" y="1257883"/>
                </a:lnTo>
                <a:lnTo>
                  <a:pt x="1823094" y="1237639"/>
                </a:lnTo>
                <a:lnTo>
                  <a:pt x="1820711" y="1218188"/>
                </a:lnTo>
                <a:lnTo>
                  <a:pt x="1818726" y="1198341"/>
                </a:lnTo>
                <a:lnTo>
                  <a:pt x="1816343" y="1178890"/>
                </a:lnTo>
                <a:lnTo>
                  <a:pt x="1812769" y="1159440"/>
                </a:lnTo>
                <a:lnTo>
                  <a:pt x="1809195" y="1140783"/>
                </a:lnTo>
                <a:lnTo>
                  <a:pt x="1804827" y="1121729"/>
                </a:lnTo>
                <a:lnTo>
                  <a:pt x="1800459" y="1102676"/>
                </a:lnTo>
                <a:lnTo>
                  <a:pt x="1795694" y="1084019"/>
                </a:lnTo>
                <a:lnTo>
                  <a:pt x="1789737" y="1065362"/>
                </a:lnTo>
                <a:lnTo>
                  <a:pt x="1783781" y="1047500"/>
                </a:lnTo>
                <a:lnTo>
                  <a:pt x="1777427" y="1029240"/>
                </a:lnTo>
                <a:lnTo>
                  <a:pt x="1770676" y="1011377"/>
                </a:lnTo>
                <a:lnTo>
                  <a:pt x="1763529" y="993911"/>
                </a:lnTo>
                <a:lnTo>
                  <a:pt x="1755983" y="976048"/>
                </a:lnTo>
                <a:lnTo>
                  <a:pt x="1748041" y="959377"/>
                </a:lnTo>
                <a:lnTo>
                  <a:pt x="1739305" y="941911"/>
                </a:lnTo>
                <a:lnTo>
                  <a:pt x="1730569" y="925636"/>
                </a:lnTo>
                <a:lnTo>
                  <a:pt x="1721436" y="908964"/>
                </a:lnTo>
                <a:lnTo>
                  <a:pt x="1711508" y="892689"/>
                </a:lnTo>
                <a:lnTo>
                  <a:pt x="1701581" y="876811"/>
                </a:lnTo>
                <a:lnTo>
                  <a:pt x="1691256" y="860933"/>
                </a:lnTo>
                <a:lnTo>
                  <a:pt x="1680534" y="845452"/>
                </a:lnTo>
                <a:lnTo>
                  <a:pt x="1669415" y="830368"/>
                </a:lnTo>
                <a:lnTo>
                  <a:pt x="1657899" y="815680"/>
                </a:lnTo>
                <a:lnTo>
                  <a:pt x="1646383" y="800596"/>
                </a:lnTo>
                <a:lnTo>
                  <a:pt x="1634073" y="786306"/>
                </a:lnTo>
                <a:lnTo>
                  <a:pt x="1621763" y="772413"/>
                </a:lnTo>
                <a:lnTo>
                  <a:pt x="1608659" y="758520"/>
                </a:lnTo>
                <a:lnTo>
                  <a:pt x="1595555" y="745023"/>
                </a:lnTo>
                <a:lnTo>
                  <a:pt x="1582053" y="731924"/>
                </a:lnTo>
                <a:lnTo>
                  <a:pt x="1568551" y="719221"/>
                </a:lnTo>
                <a:lnTo>
                  <a:pt x="1554256" y="706519"/>
                </a:lnTo>
                <a:lnTo>
                  <a:pt x="1539960" y="694610"/>
                </a:lnTo>
                <a:lnTo>
                  <a:pt x="1525665" y="682702"/>
                </a:lnTo>
                <a:lnTo>
                  <a:pt x="1510575" y="671190"/>
                </a:lnTo>
                <a:lnTo>
                  <a:pt x="1495088" y="660473"/>
                </a:lnTo>
                <a:lnTo>
                  <a:pt x="1479998" y="649755"/>
                </a:lnTo>
                <a:lnTo>
                  <a:pt x="1464114" y="639037"/>
                </a:lnTo>
                <a:lnTo>
                  <a:pt x="1447833" y="629114"/>
                </a:lnTo>
                <a:lnTo>
                  <a:pt x="1431949" y="619587"/>
                </a:lnTo>
                <a:lnTo>
                  <a:pt x="1415667" y="610457"/>
                </a:lnTo>
                <a:lnTo>
                  <a:pt x="1398592" y="601724"/>
                </a:lnTo>
                <a:lnTo>
                  <a:pt x="1381914" y="593388"/>
                </a:lnTo>
                <a:lnTo>
                  <a:pt x="1364441" y="585449"/>
                </a:lnTo>
                <a:lnTo>
                  <a:pt x="1347366" y="577113"/>
                </a:lnTo>
                <a:lnTo>
                  <a:pt x="1329496" y="569968"/>
                </a:lnTo>
                <a:lnTo>
                  <a:pt x="1311627" y="563220"/>
                </a:lnTo>
                <a:lnTo>
                  <a:pt x="1293757" y="556869"/>
                </a:lnTo>
                <a:lnTo>
                  <a:pt x="1275093" y="550914"/>
                </a:lnTo>
                <a:lnTo>
                  <a:pt x="1256827" y="545754"/>
                </a:lnTo>
                <a:lnTo>
                  <a:pt x="1237766" y="540594"/>
                </a:lnTo>
                <a:lnTo>
                  <a:pt x="1219499" y="535830"/>
                </a:lnTo>
                <a:lnTo>
                  <a:pt x="1200438" y="531861"/>
                </a:lnTo>
                <a:lnTo>
                  <a:pt x="1180980" y="527891"/>
                </a:lnTo>
                <a:lnTo>
                  <a:pt x="1161919" y="525113"/>
                </a:lnTo>
                <a:lnTo>
                  <a:pt x="1142064" y="521937"/>
                </a:lnTo>
                <a:lnTo>
                  <a:pt x="1122606" y="519952"/>
                </a:lnTo>
                <a:lnTo>
                  <a:pt x="1103148" y="518364"/>
                </a:lnTo>
                <a:lnTo>
                  <a:pt x="1083293" y="516777"/>
                </a:lnTo>
                <a:lnTo>
                  <a:pt x="1063041" y="515983"/>
                </a:lnTo>
                <a:lnTo>
                  <a:pt x="1043186" y="515586"/>
                </a:lnTo>
                <a:close/>
                <a:moveTo>
                  <a:pt x="803734" y="280988"/>
                </a:moveTo>
                <a:lnTo>
                  <a:pt x="862902" y="391340"/>
                </a:lnTo>
                <a:lnTo>
                  <a:pt x="884743" y="387371"/>
                </a:lnTo>
                <a:lnTo>
                  <a:pt x="906980" y="383798"/>
                </a:lnTo>
                <a:lnTo>
                  <a:pt x="929218" y="380622"/>
                </a:lnTo>
                <a:lnTo>
                  <a:pt x="951456" y="378241"/>
                </a:lnTo>
                <a:lnTo>
                  <a:pt x="974488" y="376256"/>
                </a:lnTo>
                <a:lnTo>
                  <a:pt x="997122" y="374668"/>
                </a:lnTo>
                <a:lnTo>
                  <a:pt x="1019757" y="373874"/>
                </a:lnTo>
                <a:lnTo>
                  <a:pt x="1043186" y="373477"/>
                </a:lnTo>
                <a:lnTo>
                  <a:pt x="1059865" y="373874"/>
                </a:lnTo>
                <a:lnTo>
                  <a:pt x="1076940" y="374271"/>
                </a:lnTo>
                <a:lnTo>
                  <a:pt x="1093618" y="375462"/>
                </a:lnTo>
                <a:lnTo>
                  <a:pt x="1110693" y="376256"/>
                </a:lnTo>
                <a:lnTo>
                  <a:pt x="1127372" y="377844"/>
                </a:lnTo>
                <a:lnTo>
                  <a:pt x="1144050" y="379432"/>
                </a:lnTo>
                <a:lnTo>
                  <a:pt x="1160331" y="381019"/>
                </a:lnTo>
                <a:lnTo>
                  <a:pt x="1176612" y="383798"/>
                </a:lnTo>
                <a:lnTo>
                  <a:pt x="1193291" y="386180"/>
                </a:lnTo>
                <a:lnTo>
                  <a:pt x="1209572" y="388958"/>
                </a:lnTo>
                <a:lnTo>
                  <a:pt x="1225853" y="392134"/>
                </a:lnTo>
                <a:lnTo>
                  <a:pt x="1241737" y="395310"/>
                </a:lnTo>
                <a:lnTo>
                  <a:pt x="1257621" y="399279"/>
                </a:lnTo>
                <a:lnTo>
                  <a:pt x="1273505" y="403249"/>
                </a:lnTo>
                <a:lnTo>
                  <a:pt x="1289389" y="407218"/>
                </a:lnTo>
                <a:lnTo>
                  <a:pt x="1304876" y="411982"/>
                </a:lnTo>
                <a:lnTo>
                  <a:pt x="1370398" y="304805"/>
                </a:lnTo>
                <a:lnTo>
                  <a:pt x="1611439" y="417142"/>
                </a:lnTo>
                <a:lnTo>
                  <a:pt x="1570140" y="539800"/>
                </a:lnTo>
                <a:lnTo>
                  <a:pt x="1592775" y="555678"/>
                </a:lnTo>
                <a:lnTo>
                  <a:pt x="1614615" y="572747"/>
                </a:lnTo>
                <a:lnTo>
                  <a:pt x="1636059" y="589815"/>
                </a:lnTo>
                <a:lnTo>
                  <a:pt x="1656708" y="608075"/>
                </a:lnTo>
                <a:lnTo>
                  <a:pt x="1676960" y="626732"/>
                </a:lnTo>
                <a:lnTo>
                  <a:pt x="1696815" y="645389"/>
                </a:lnTo>
                <a:lnTo>
                  <a:pt x="1715876" y="665236"/>
                </a:lnTo>
                <a:lnTo>
                  <a:pt x="1734540" y="685481"/>
                </a:lnTo>
                <a:lnTo>
                  <a:pt x="1752410" y="706519"/>
                </a:lnTo>
                <a:lnTo>
                  <a:pt x="1769882" y="728351"/>
                </a:lnTo>
                <a:lnTo>
                  <a:pt x="1786560" y="750184"/>
                </a:lnTo>
                <a:lnTo>
                  <a:pt x="1802841" y="772413"/>
                </a:lnTo>
                <a:lnTo>
                  <a:pt x="1818329" y="795436"/>
                </a:lnTo>
                <a:lnTo>
                  <a:pt x="1832624" y="818856"/>
                </a:lnTo>
                <a:lnTo>
                  <a:pt x="1846920" y="842673"/>
                </a:lnTo>
                <a:lnTo>
                  <a:pt x="1860024" y="866887"/>
                </a:lnTo>
                <a:lnTo>
                  <a:pt x="1994642" y="834337"/>
                </a:lnTo>
                <a:lnTo>
                  <a:pt x="2085975" y="1084019"/>
                </a:lnTo>
                <a:lnTo>
                  <a:pt x="1954931" y="1149516"/>
                </a:lnTo>
                <a:lnTo>
                  <a:pt x="1958108" y="1167776"/>
                </a:lnTo>
                <a:lnTo>
                  <a:pt x="1960491" y="1185638"/>
                </a:lnTo>
                <a:lnTo>
                  <a:pt x="1962476" y="1204295"/>
                </a:lnTo>
                <a:lnTo>
                  <a:pt x="1964462" y="1222952"/>
                </a:lnTo>
                <a:lnTo>
                  <a:pt x="1965653" y="1241212"/>
                </a:lnTo>
                <a:lnTo>
                  <a:pt x="1966447" y="1259868"/>
                </a:lnTo>
                <a:lnTo>
                  <a:pt x="1967242" y="1278922"/>
                </a:lnTo>
                <a:lnTo>
                  <a:pt x="1967242" y="1297975"/>
                </a:lnTo>
                <a:lnTo>
                  <a:pt x="1967242" y="1315441"/>
                </a:lnTo>
                <a:lnTo>
                  <a:pt x="1966845" y="1332907"/>
                </a:lnTo>
                <a:lnTo>
                  <a:pt x="1966050" y="1349976"/>
                </a:lnTo>
                <a:lnTo>
                  <a:pt x="1964859" y="1367839"/>
                </a:lnTo>
                <a:lnTo>
                  <a:pt x="1962873" y="1385305"/>
                </a:lnTo>
                <a:lnTo>
                  <a:pt x="1961285" y="1401977"/>
                </a:lnTo>
                <a:lnTo>
                  <a:pt x="1959300" y="1419442"/>
                </a:lnTo>
                <a:lnTo>
                  <a:pt x="1957314" y="1436114"/>
                </a:lnTo>
                <a:lnTo>
                  <a:pt x="1954137" y="1453183"/>
                </a:lnTo>
                <a:lnTo>
                  <a:pt x="1951357" y="1469855"/>
                </a:lnTo>
                <a:lnTo>
                  <a:pt x="1947784" y="1486527"/>
                </a:lnTo>
                <a:lnTo>
                  <a:pt x="1944210" y="1503199"/>
                </a:lnTo>
                <a:lnTo>
                  <a:pt x="1940239" y="1519871"/>
                </a:lnTo>
                <a:lnTo>
                  <a:pt x="1935871" y="1535749"/>
                </a:lnTo>
                <a:lnTo>
                  <a:pt x="1931899" y="1552024"/>
                </a:lnTo>
                <a:lnTo>
                  <a:pt x="1926737" y="1568299"/>
                </a:lnTo>
                <a:lnTo>
                  <a:pt x="2061355" y="1650468"/>
                </a:lnTo>
                <a:lnTo>
                  <a:pt x="1949372" y="1891020"/>
                </a:lnTo>
                <a:lnTo>
                  <a:pt x="1791723" y="1838623"/>
                </a:lnTo>
                <a:lnTo>
                  <a:pt x="1776633" y="1859264"/>
                </a:lnTo>
                <a:lnTo>
                  <a:pt x="1761146" y="1879112"/>
                </a:lnTo>
                <a:lnTo>
                  <a:pt x="1744468" y="1898165"/>
                </a:lnTo>
                <a:lnTo>
                  <a:pt x="1728186" y="1917219"/>
                </a:lnTo>
                <a:lnTo>
                  <a:pt x="1710714" y="1935876"/>
                </a:lnTo>
                <a:lnTo>
                  <a:pt x="1693241" y="1954135"/>
                </a:lnTo>
                <a:lnTo>
                  <a:pt x="1674975" y="1971204"/>
                </a:lnTo>
                <a:lnTo>
                  <a:pt x="1655914" y="1988670"/>
                </a:lnTo>
                <a:lnTo>
                  <a:pt x="1636853" y="2004945"/>
                </a:lnTo>
                <a:lnTo>
                  <a:pt x="1616998" y="2021220"/>
                </a:lnTo>
                <a:lnTo>
                  <a:pt x="1597143" y="2036701"/>
                </a:lnTo>
                <a:lnTo>
                  <a:pt x="1576494" y="2051388"/>
                </a:lnTo>
                <a:lnTo>
                  <a:pt x="1555844" y="2066075"/>
                </a:lnTo>
                <a:lnTo>
                  <a:pt x="1534401" y="2079572"/>
                </a:lnTo>
                <a:lnTo>
                  <a:pt x="1512957" y="2093068"/>
                </a:lnTo>
                <a:lnTo>
                  <a:pt x="1491117" y="2105770"/>
                </a:lnTo>
                <a:lnTo>
                  <a:pt x="1531621" y="2274474"/>
                </a:lnTo>
                <a:lnTo>
                  <a:pt x="1281844" y="2365376"/>
                </a:lnTo>
                <a:lnTo>
                  <a:pt x="1202821" y="2207787"/>
                </a:lnTo>
                <a:lnTo>
                  <a:pt x="1183363" y="2210962"/>
                </a:lnTo>
                <a:lnTo>
                  <a:pt x="1163508" y="2213741"/>
                </a:lnTo>
                <a:lnTo>
                  <a:pt x="1144050" y="2216123"/>
                </a:lnTo>
                <a:lnTo>
                  <a:pt x="1124195" y="2218504"/>
                </a:lnTo>
                <a:lnTo>
                  <a:pt x="1103943" y="2219695"/>
                </a:lnTo>
                <a:lnTo>
                  <a:pt x="1083690" y="2220886"/>
                </a:lnTo>
                <a:lnTo>
                  <a:pt x="1063438" y="2221680"/>
                </a:lnTo>
                <a:lnTo>
                  <a:pt x="1043186" y="2221680"/>
                </a:lnTo>
                <a:lnTo>
                  <a:pt x="1013007" y="2221283"/>
                </a:lnTo>
                <a:lnTo>
                  <a:pt x="983224" y="2220092"/>
                </a:lnTo>
                <a:lnTo>
                  <a:pt x="954235" y="2217711"/>
                </a:lnTo>
                <a:lnTo>
                  <a:pt x="924850" y="2214535"/>
                </a:lnTo>
                <a:lnTo>
                  <a:pt x="895862" y="2210565"/>
                </a:lnTo>
                <a:lnTo>
                  <a:pt x="867270" y="2205405"/>
                </a:lnTo>
                <a:lnTo>
                  <a:pt x="839076" y="2199451"/>
                </a:lnTo>
                <a:lnTo>
                  <a:pt x="810882" y="2192703"/>
                </a:lnTo>
                <a:lnTo>
                  <a:pt x="715180" y="2341162"/>
                </a:lnTo>
                <a:lnTo>
                  <a:pt x="474536" y="2229222"/>
                </a:lnTo>
                <a:lnTo>
                  <a:pt x="524968" y="2062900"/>
                </a:lnTo>
                <a:lnTo>
                  <a:pt x="504716" y="2049006"/>
                </a:lnTo>
                <a:lnTo>
                  <a:pt x="484464" y="2033525"/>
                </a:lnTo>
                <a:lnTo>
                  <a:pt x="465006" y="2018441"/>
                </a:lnTo>
                <a:lnTo>
                  <a:pt x="445945" y="2002960"/>
                </a:lnTo>
                <a:lnTo>
                  <a:pt x="427281" y="1986288"/>
                </a:lnTo>
                <a:lnTo>
                  <a:pt x="408617" y="1969616"/>
                </a:lnTo>
                <a:lnTo>
                  <a:pt x="390748" y="1952151"/>
                </a:lnTo>
                <a:lnTo>
                  <a:pt x="373672" y="1934685"/>
                </a:lnTo>
                <a:lnTo>
                  <a:pt x="356597" y="1916028"/>
                </a:lnTo>
                <a:lnTo>
                  <a:pt x="340316" y="1897371"/>
                </a:lnTo>
                <a:lnTo>
                  <a:pt x="324432" y="1878715"/>
                </a:lnTo>
                <a:lnTo>
                  <a:pt x="308548" y="1858867"/>
                </a:lnTo>
                <a:lnTo>
                  <a:pt x="293855" y="1839020"/>
                </a:lnTo>
                <a:lnTo>
                  <a:pt x="279559" y="1818775"/>
                </a:lnTo>
                <a:lnTo>
                  <a:pt x="265661" y="1797737"/>
                </a:lnTo>
                <a:lnTo>
                  <a:pt x="252556" y="1776301"/>
                </a:lnTo>
                <a:lnTo>
                  <a:pt x="91333" y="1811630"/>
                </a:lnTo>
                <a:lnTo>
                  <a:pt x="0" y="1562345"/>
                </a:lnTo>
                <a:lnTo>
                  <a:pt x="138191" y="1488512"/>
                </a:lnTo>
                <a:lnTo>
                  <a:pt x="133426" y="1465092"/>
                </a:lnTo>
                <a:lnTo>
                  <a:pt x="129852" y="1441672"/>
                </a:lnTo>
                <a:lnTo>
                  <a:pt x="126278" y="1418251"/>
                </a:lnTo>
                <a:lnTo>
                  <a:pt x="123498" y="1394434"/>
                </a:lnTo>
                <a:lnTo>
                  <a:pt x="121513" y="1370220"/>
                </a:lnTo>
                <a:lnTo>
                  <a:pt x="119527" y="1346403"/>
                </a:lnTo>
                <a:lnTo>
                  <a:pt x="118733" y="1322189"/>
                </a:lnTo>
                <a:lnTo>
                  <a:pt x="118336" y="1297975"/>
                </a:lnTo>
                <a:lnTo>
                  <a:pt x="118733" y="1269395"/>
                </a:lnTo>
                <a:lnTo>
                  <a:pt x="119924" y="1240418"/>
                </a:lnTo>
                <a:lnTo>
                  <a:pt x="122704" y="1211837"/>
                </a:lnTo>
                <a:lnTo>
                  <a:pt x="125484" y="1184051"/>
                </a:lnTo>
                <a:lnTo>
                  <a:pt x="129455" y="1155867"/>
                </a:lnTo>
                <a:lnTo>
                  <a:pt x="134220" y="1128478"/>
                </a:lnTo>
                <a:lnTo>
                  <a:pt x="139780" y="1101088"/>
                </a:lnTo>
                <a:lnTo>
                  <a:pt x="146133" y="1074095"/>
                </a:lnTo>
                <a:lnTo>
                  <a:pt x="24223" y="995896"/>
                </a:lnTo>
                <a:lnTo>
                  <a:pt x="136603" y="755344"/>
                </a:lnTo>
                <a:lnTo>
                  <a:pt x="268043" y="794642"/>
                </a:lnTo>
                <a:lnTo>
                  <a:pt x="283530" y="772016"/>
                </a:lnTo>
                <a:lnTo>
                  <a:pt x="299017" y="750184"/>
                </a:lnTo>
                <a:lnTo>
                  <a:pt x="315696" y="728351"/>
                </a:lnTo>
                <a:lnTo>
                  <a:pt x="332771" y="707313"/>
                </a:lnTo>
                <a:lnTo>
                  <a:pt x="350243" y="686274"/>
                </a:lnTo>
                <a:lnTo>
                  <a:pt x="368907" y="666824"/>
                </a:lnTo>
                <a:lnTo>
                  <a:pt x="387571" y="646976"/>
                </a:lnTo>
                <a:lnTo>
                  <a:pt x="407426" y="627923"/>
                </a:lnTo>
                <a:lnTo>
                  <a:pt x="427281" y="609266"/>
                </a:lnTo>
                <a:lnTo>
                  <a:pt x="447930" y="591403"/>
                </a:lnTo>
                <a:lnTo>
                  <a:pt x="468977" y="574334"/>
                </a:lnTo>
                <a:lnTo>
                  <a:pt x="490420" y="557662"/>
                </a:lnTo>
                <a:lnTo>
                  <a:pt x="512261" y="541784"/>
                </a:lnTo>
                <a:lnTo>
                  <a:pt x="535293" y="526303"/>
                </a:lnTo>
                <a:lnTo>
                  <a:pt x="557928" y="511616"/>
                </a:lnTo>
                <a:lnTo>
                  <a:pt x="581754" y="497723"/>
                </a:lnTo>
                <a:lnTo>
                  <a:pt x="554354" y="371890"/>
                </a:lnTo>
                <a:lnTo>
                  <a:pt x="803734" y="280988"/>
                </a:lnTo>
                <a:close/>
                <a:moveTo>
                  <a:pt x="2013752" y="186531"/>
                </a:moveTo>
                <a:lnTo>
                  <a:pt x="2001871" y="186928"/>
                </a:lnTo>
                <a:lnTo>
                  <a:pt x="1989594" y="188119"/>
                </a:lnTo>
                <a:lnTo>
                  <a:pt x="1978109" y="190103"/>
                </a:lnTo>
                <a:lnTo>
                  <a:pt x="1966624" y="192881"/>
                </a:lnTo>
                <a:lnTo>
                  <a:pt x="1955139" y="196453"/>
                </a:lnTo>
                <a:lnTo>
                  <a:pt x="1944050" y="200819"/>
                </a:lnTo>
                <a:lnTo>
                  <a:pt x="1932962" y="205978"/>
                </a:lnTo>
                <a:lnTo>
                  <a:pt x="1922269" y="211534"/>
                </a:lnTo>
                <a:lnTo>
                  <a:pt x="1914348" y="216297"/>
                </a:lnTo>
                <a:lnTo>
                  <a:pt x="1906823" y="221853"/>
                </a:lnTo>
                <a:lnTo>
                  <a:pt x="1899695" y="227409"/>
                </a:lnTo>
                <a:lnTo>
                  <a:pt x="1892962" y="233363"/>
                </a:lnTo>
                <a:lnTo>
                  <a:pt x="1886230" y="239713"/>
                </a:lnTo>
                <a:lnTo>
                  <a:pt x="1880289" y="246063"/>
                </a:lnTo>
                <a:lnTo>
                  <a:pt x="1874349" y="252809"/>
                </a:lnTo>
                <a:lnTo>
                  <a:pt x="1869200" y="259953"/>
                </a:lnTo>
                <a:lnTo>
                  <a:pt x="1864052" y="267097"/>
                </a:lnTo>
                <a:lnTo>
                  <a:pt x="1859300" y="274241"/>
                </a:lnTo>
                <a:lnTo>
                  <a:pt x="1855339" y="281781"/>
                </a:lnTo>
                <a:lnTo>
                  <a:pt x="1850983" y="289719"/>
                </a:lnTo>
                <a:lnTo>
                  <a:pt x="1847419" y="297656"/>
                </a:lnTo>
                <a:lnTo>
                  <a:pt x="1844646" y="305594"/>
                </a:lnTo>
                <a:lnTo>
                  <a:pt x="1841874" y="313928"/>
                </a:lnTo>
                <a:lnTo>
                  <a:pt x="1839102" y="322263"/>
                </a:lnTo>
                <a:lnTo>
                  <a:pt x="1837518" y="330597"/>
                </a:lnTo>
                <a:lnTo>
                  <a:pt x="1835934" y="339328"/>
                </a:lnTo>
                <a:lnTo>
                  <a:pt x="1834350" y="348059"/>
                </a:lnTo>
                <a:lnTo>
                  <a:pt x="1833557" y="356791"/>
                </a:lnTo>
                <a:lnTo>
                  <a:pt x="1833557" y="365125"/>
                </a:lnTo>
                <a:lnTo>
                  <a:pt x="1833557" y="373856"/>
                </a:lnTo>
                <a:lnTo>
                  <a:pt x="1833953" y="382984"/>
                </a:lnTo>
                <a:lnTo>
                  <a:pt x="1835142" y="391716"/>
                </a:lnTo>
                <a:lnTo>
                  <a:pt x="1836726" y="400050"/>
                </a:lnTo>
                <a:lnTo>
                  <a:pt x="1838310" y="409178"/>
                </a:lnTo>
                <a:lnTo>
                  <a:pt x="1840290" y="417513"/>
                </a:lnTo>
                <a:lnTo>
                  <a:pt x="1843458" y="426244"/>
                </a:lnTo>
                <a:lnTo>
                  <a:pt x="1846230" y="434578"/>
                </a:lnTo>
                <a:lnTo>
                  <a:pt x="1850191" y="443310"/>
                </a:lnTo>
                <a:lnTo>
                  <a:pt x="1853755" y="451247"/>
                </a:lnTo>
                <a:lnTo>
                  <a:pt x="1858507" y="459581"/>
                </a:lnTo>
                <a:lnTo>
                  <a:pt x="1864844" y="469503"/>
                </a:lnTo>
                <a:lnTo>
                  <a:pt x="1871973" y="479028"/>
                </a:lnTo>
                <a:lnTo>
                  <a:pt x="1879497" y="488156"/>
                </a:lnTo>
                <a:lnTo>
                  <a:pt x="1887418" y="496888"/>
                </a:lnTo>
                <a:lnTo>
                  <a:pt x="1896527" y="504428"/>
                </a:lnTo>
                <a:lnTo>
                  <a:pt x="1905239" y="511969"/>
                </a:lnTo>
                <a:lnTo>
                  <a:pt x="1914744" y="518716"/>
                </a:lnTo>
                <a:lnTo>
                  <a:pt x="1924645" y="524669"/>
                </a:lnTo>
                <a:lnTo>
                  <a:pt x="1934942" y="529828"/>
                </a:lnTo>
                <a:lnTo>
                  <a:pt x="1945635" y="534988"/>
                </a:lnTo>
                <a:lnTo>
                  <a:pt x="1956723" y="538956"/>
                </a:lnTo>
                <a:lnTo>
                  <a:pt x="1967812" y="542131"/>
                </a:lnTo>
                <a:lnTo>
                  <a:pt x="1979297" y="545306"/>
                </a:lnTo>
                <a:lnTo>
                  <a:pt x="1990782" y="546894"/>
                </a:lnTo>
                <a:lnTo>
                  <a:pt x="2002267" y="548085"/>
                </a:lnTo>
                <a:lnTo>
                  <a:pt x="2014544" y="548481"/>
                </a:lnTo>
                <a:lnTo>
                  <a:pt x="2026425" y="548085"/>
                </a:lnTo>
                <a:lnTo>
                  <a:pt x="2038306" y="546894"/>
                </a:lnTo>
                <a:lnTo>
                  <a:pt x="2049791" y="544910"/>
                </a:lnTo>
                <a:lnTo>
                  <a:pt x="2061672" y="542131"/>
                </a:lnTo>
                <a:lnTo>
                  <a:pt x="2073157" y="538560"/>
                </a:lnTo>
                <a:lnTo>
                  <a:pt x="2084246" y="534194"/>
                </a:lnTo>
                <a:lnTo>
                  <a:pt x="2095335" y="529035"/>
                </a:lnTo>
                <a:lnTo>
                  <a:pt x="2106028" y="523081"/>
                </a:lnTo>
                <a:lnTo>
                  <a:pt x="2113552" y="518716"/>
                </a:lnTo>
                <a:lnTo>
                  <a:pt x="2121077" y="513556"/>
                </a:lnTo>
                <a:lnTo>
                  <a:pt x="2128206" y="508000"/>
                </a:lnTo>
                <a:lnTo>
                  <a:pt x="2134938" y="502047"/>
                </a:lnTo>
                <a:lnTo>
                  <a:pt x="2141275" y="496491"/>
                </a:lnTo>
                <a:lnTo>
                  <a:pt x="2147215" y="490141"/>
                </a:lnTo>
                <a:lnTo>
                  <a:pt x="2153156" y="483394"/>
                </a:lnTo>
                <a:lnTo>
                  <a:pt x="2158304" y="476647"/>
                </a:lnTo>
                <a:lnTo>
                  <a:pt x="2163452" y="469503"/>
                </a:lnTo>
                <a:lnTo>
                  <a:pt x="2168601" y="461566"/>
                </a:lnTo>
                <a:lnTo>
                  <a:pt x="2172957" y="454025"/>
                </a:lnTo>
                <a:lnTo>
                  <a:pt x="2176917" y="446485"/>
                </a:lnTo>
                <a:lnTo>
                  <a:pt x="2180482" y="438150"/>
                </a:lnTo>
                <a:lnTo>
                  <a:pt x="2183650" y="430213"/>
                </a:lnTo>
                <a:lnTo>
                  <a:pt x="2186818" y="421481"/>
                </a:lnTo>
                <a:lnTo>
                  <a:pt x="2189195" y="412750"/>
                </a:lnTo>
                <a:lnTo>
                  <a:pt x="2191175" y="404019"/>
                </a:lnTo>
                <a:lnTo>
                  <a:pt x="2192363" y="395288"/>
                </a:lnTo>
                <a:lnTo>
                  <a:pt x="2193947" y="386159"/>
                </a:lnTo>
                <a:lnTo>
                  <a:pt x="2194739" y="377428"/>
                </a:lnTo>
                <a:lnTo>
                  <a:pt x="2194739" y="368697"/>
                </a:lnTo>
                <a:lnTo>
                  <a:pt x="2194739" y="359569"/>
                </a:lnTo>
                <a:lnTo>
                  <a:pt x="2194343" y="351234"/>
                </a:lnTo>
                <a:lnTo>
                  <a:pt x="2192759" y="342503"/>
                </a:lnTo>
                <a:lnTo>
                  <a:pt x="2191571" y="333375"/>
                </a:lnTo>
                <a:lnTo>
                  <a:pt x="2189591" y="325041"/>
                </a:lnTo>
                <a:lnTo>
                  <a:pt x="2187610" y="316706"/>
                </a:lnTo>
                <a:lnTo>
                  <a:pt x="2184838" y="308372"/>
                </a:lnTo>
                <a:lnTo>
                  <a:pt x="2181670" y="299641"/>
                </a:lnTo>
                <a:lnTo>
                  <a:pt x="2178106" y="291703"/>
                </a:lnTo>
                <a:lnTo>
                  <a:pt x="2174145" y="283766"/>
                </a:lnTo>
                <a:lnTo>
                  <a:pt x="2169789" y="275828"/>
                </a:lnTo>
                <a:lnTo>
                  <a:pt x="2163452" y="265509"/>
                </a:lnTo>
                <a:lnTo>
                  <a:pt x="2156324" y="255984"/>
                </a:lnTo>
                <a:lnTo>
                  <a:pt x="2148799" y="247253"/>
                </a:lnTo>
                <a:lnTo>
                  <a:pt x="2140879" y="238522"/>
                </a:lnTo>
                <a:lnTo>
                  <a:pt x="2131770" y="230584"/>
                </a:lnTo>
                <a:lnTo>
                  <a:pt x="2123057" y="223441"/>
                </a:lnTo>
                <a:lnTo>
                  <a:pt x="2113552" y="216694"/>
                </a:lnTo>
                <a:lnTo>
                  <a:pt x="2103255" y="210344"/>
                </a:lnTo>
                <a:lnTo>
                  <a:pt x="2093355" y="204788"/>
                </a:lnTo>
                <a:lnTo>
                  <a:pt x="2082662" y="200422"/>
                </a:lnTo>
                <a:lnTo>
                  <a:pt x="2071969" y="196056"/>
                </a:lnTo>
                <a:lnTo>
                  <a:pt x="2060484" y="192881"/>
                </a:lnTo>
                <a:lnTo>
                  <a:pt x="2048999" y="190103"/>
                </a:lnTo>
                <a:lnTo>
                  <a:pt x="2037118" y="188119"/>
                </a:lnTo>
                <a:lnTo>
                  <a:pt x="2025633" y="186928"/>
                </a:lnTo>
                <a:lnTo>
                  <a:pt x="2013752" y="186531"/>
                </a:lnTo>
                <a:close/>
                <a:moveTo>
                  <a:pt x="2066028" y="0"/>
                </a:moveTo>
                <a:lnTo>
                  <a:pt x="2156324" y="23812"/>
                </a:lnTo>
                <a:lnTo>
                  <a:pt x="2146027" y="100013"/>
                </a:lnTo>
                <a:lnTo>
                  <a:pt x="2140916" y="118533"/>
                </a:lnTo>
                <a:lnTo>
                  <a:pt x="2134542" y="115094"/>
                </a:lnTo>
                <a:lnTo>
                  <a:pt x="2132671" y="114357"/>
                </a:lnTo>
                <a:lnTo>
                  <a:pt x="2132562" y="114300"/>
                </a:lnTo>
                <a:lnTo>
                  <a:pt x="2123453" y="110728"/>
                </a:lnTo>
                <a:lnTo>
                  <a:pt x="2132671" y="114357"/>
                </a:lnTo>
                <a:lnTo>
                  <a:pt x="2140879" y="118666"/>
                </a:lnTo>
                <a:lnTo>
                  <a:pt x="2140916" y="118533"/>
                </a:lnTo>
                <a:lnTo>
                  <a:pt x="2144839" y="120650"/>
                </a:lnTo>
                <a:lnTo>
                  <a:pt x="2153552" y="125413"/>
                </a:lnTo>
                <a:lnTo>
                  <a:pt x="2167413" y="133747"/>
                </a:lnTo>
                <a:lnTo>
                  <a:pt x="2174145" y="138113"/>
                </a:lnTo>
                <a:lnTo>
                  <a:pt x="2180878" y="142875"/>
                </a:lnTo>
                <a:lnTo>
                  <a:pt x="2181274" y="143272"/>
                </a:lnTo>
                <a:lnTo>
                  <a:pt x="2187610" y="148034"/>
                </a:lnTo>
                <a:lnTo>
                  <a:pt x="2193947" y="153194"/>
                </a:lnTo>
                <a:lnTo>
                  <a:pt x="2205432" y="163909"/>
                </a:lnTo>
                <a:lnTo>
                  <a:pt x="2212560" y="170656"/>
                </a:lnTo>
                <a:lnTo>
                  <a:pt x="2221273" y="180181"/>
                </a:lnTo>
                <a:lnTo>
                  <a:pt x="2226433" y="186128"/>
                </a:lnTo>
                <a:lnTo>
                  <a:pt x="2226422" y="186134"/>
                </a:lnTo>
                <a:lnTo>
                  <a:pt x="2229194" y="189309"/>
                </a:lnTo>
                <a:lnTo>
                  <a:pt x="2226433" y="186128"/>
                </a:lnTo>
                <a:lnTo>
                  <a:pt x="2244639" y="175419"/>
                </a:lnTo>
                <a:lnTo>
                  <a:pt x="2315925" y="143669"/>
                </a:lnTo>
                <a:lnTo>
                  <a:pt x="2363053" y="224234"/>
                </a:lnTo>
                <a:lnTo>
                  <a:pt x="2302064" y="270669"/>
                </a:lnTo>
                <a:lnTo>
                  <a:pt x="2280282" y="283369"/>
                </a:lnTo>
                <a:lnTo>
                  <a:pt x="2284242" y="296466"/>
                </a:lnTo>
                <a:lnTo>
                  <a:pt x="2287015" y="309166"/>
                </a:lnTo>
                <a:lnTo>
                  <a:pt x="2289787" y="322263"/>
                </a:lnTo>
                <a:lnTo>
                  <a:pt x="2291371" y="335359"/>
                </a:lnTo>
                <a:lnTo>
                  <a:pt x="2292559" y="348456"/>
                </a:lnTo>
                <a:lnTo>
                  <a:pt x="2293351" y="361553"/>
                </a:lnTo>
                <a:lnTo>
                  <a:pt x="2293351" y="374650"/>
                </a:lnTo>
                <a:lnTo>
                  <a:pt x="2292559" y="387350"/>
                </a:lnTo>
                <a:lnTo>
                  <a:pt x="2318301" y="394097"/>
                </a:lnTo>
                <a:lnTo>
                  <a:pt x="2390775" y="422275"/>
                </a:lnTo>
                <a:lnTo>
                  <a:pt x="2367409" y="512763"/>
                </a:lnTo>
                <a:lnTo>
                  <a:pt x="2291371" y="502047"/>
                </a:lnTo>
                <a:lnTo>
                  <a:pt x="2262857" y="494506"/>
                </a:lnTo>
                <a:lnTo>
                  <a:pt x="2256916" y="506016"/>
                </a:lnTo>
                <a:lnTo>
                  <a:pt x="2250183" y="517128"/>
                </a:lnTo>
                <a:lnTo>
                  <a:pt x="2243451" y="527447"/>
                </a:lnTo>
                <a:lnTo>
                  <a:pt x="2235926" y="537766"/>
                </a:lnTo>
                <a:lnTo>
                  <a:pt x="2228006" y="547688"/>
                </a:lnTo>
                <a:lnTo>
                  <a:pt x="2219293" y="557610"/>
                </a:lnTo>
                <a:lnTo>
                  <a:pt x="2210580" y="566738"/>
                </a:lnTo>
                <a:lnTo>
                  <a:pt x="2201075" y="575469"/>
                </a:lnTo>
                <a:lnTo>
                  <a:pt x="2216125" y="601266"/>
                </a:lnTo>
                <a:lnTo>
                  <a:pt x="2247807" y="671910"/>
                </a:lnTo>
                <a:lnTo>
                  <a:pt x="2167413" y="719932"/>
                </a:lnTo>
                <a:lnTo>
                  <a:pt x="2121077" y="658416"/>
                </a:lnTo>
                <a:lnTo>
                  <a:pt x="2105632" y="632222"/>
                </a:lnTo>
                <a:lnTo>
                  <a:pt x="2110780" y="629841"/>
                </a:lnTo>
                <a:lnTo>
                  <a:pt x="2115929" y="627857"/>
                </a:lnTo>
                <a:lnTo>
                  <a:pt x="2104048" y="632222"/>
                </a:lnTo>
                <a:lnTo>
                  <a:pt x="2092563" y="635794"/>
                </a:lnTo>
                <a:lnTo>
                  <a:pt x="2083058" y="638969"/>
                </a:lnTo>
                <a:lnTo>
                  <a:pt x="2067217" y="642541"/>
                </a:lnTo>
                <a:lnTo>
                  <a:pt x="2059296" y="643732"/>
                </a:lnTo>
                <a:lnTo>
                  <a:pt x="2050583" y="644922"/>
                </a:lnTo>
                <a:lnTo>
                  <a:pt x="2048999" y="644922"/>
                </a:lnTo>
                <a:lnTo>
                  <a:pt x="2033554" y="646907"/>
                </a:lnTo>
                <a:lnTo>
                  <a:pt x="2018505" y="647303"/>
                </a:lnTo>
                <a:lnTo>
                  <a:pt x="2014544" y="647700"/>
                </a:lnTo>
                <a:lnTo>
                  <a:pt x="2008208" y="647303"/>
                </a:lnTo>
                <a:lnTo>
                  <a:pt x="2002617" y="647117"/>
                </a:lnTo>
                <a:lnTo>
                  <a:pt x="1994743" y="646510"/>
                </a:lnTo>
                <a:lnTo>
                  <a:pt x="1984842" y="645716"/>
                </a:lnTo>
                <a:lnTo>
                  <a:pt x="1996327" y="646907"/>
                </a:lnTo>
                <a:lnTo>
                  <a:pt x="2002617" y="647117"/>
                </a:lnTo>
                <a:lnTo>
                  <a:pt x="2005039" y="647303"/>
                </a:lnTo>
                <a:lnTo>
                  <a:pt x="1994347" y="687785"/>
                </a:lnTo>
                <a:lnTo>
                  <a:pt x="1970189" y="747713"/>
                </a:lnTo>
                <a:lnTo>
                  <a:pt x="1879497" y="724297"/>
                </a:lnTo>
                <a:lnTo>
                  <a:pt x="1886230" y="662385"/>
                </a:lnTo>
                <a:lnTo>
                  <a:pt x="1896923" y="621507"/>
                </a:lnTo>
                <a:lnTo>
                  <a:pt x="1904447" y="625078"/>
                </a:lnTo>
                <a:lnTo>
                  <a:pt x="1893754" y="619919"/>
                </a:lnTo>
                <a:lnTo>
                  <a:pt x="1883061" y="614363"/>
                </a:lnTo>
                <a:lnTo>
                  <a:pt x="1874745" y="609997"/>
                </a:lnTo>
                <a:lnTo>
                  <a:pt x="1860884" y="601663"/>
                </a:lnTo>
                <a:lnTo>
                  <a:pt x="1854151" y="596900"/>
                </a:lnTo>
                <a:lnTo>
                  <a:pt x="1847419" y="592535"/>
                </a:lnTo>
                <a:lnTo>
                  <a:pt x="1846627" y="592138"/>
                </a:lnTo>
                <a:lnTo>
                  <a:pt x="1840290" y="586978"/>
                </a:lnTo>
                <a:lnTo>
                  <a:pt x="1834350" y="581819"/>
                </a:lnTo>
                <a:lnTo>
                  <a:pt x="1822469" y="571103"/>
                </a:lnTo>
                <a:lnTo>
                  <a:pt x="1815736" y="564356"/>
                </a:lnTo>
                <a:lnTo>
                  <a:pt x="1809516" y="557841"/>
                </a:lnTo>
                <a:lnTo>
                  <a:pt x="1805439" y="553244"/>
                </a:lnTo>
                <a:lnTo>
                  <a:pt x="1799103" y="545703"/>
                </a:lnTo>
                <a:lnTo>
                  <a:pt x="1807023" y="555228"/>
                </a:lnTo>
                <a:lnTo>
                  <a:pt x="1809516" y="557841"/>
                </a:lnTo>
                <a:lnTo>
                  <a:pt x="1811776" y="560388"/>
                </a:lnTo>
                <a:lnTo>
                  <a:pt x="1779697" y="579438"/>
                </a:lnTo>
                <a:lnTo>
                  <a:pt x="1720292" y="604044"/>
                </a:lnTo>
                <a:lnTo>
                  <a:pt x="1673164" y="523875"/>
                </a:lnTo>
                <a:lnTo>
                  <a:pt x="1721480" y="484585"/>
                </a:lnTo>
                <a:lnTo>
                  <a:pt x="1752767" y="465931"/>
                </a:lnTo>
                <a:lnTo>
                  <a:pt x="1748410" y="452835"/>
                </a:lnTo>
                <a:lnTo>
                  <a:pt x="1744450" y="439341"/>
                </a:lnTo>
                <a:lnTo>
                  <a:pt x="1741282" y="425847"/>
                </a:lnTo>
                <a:lnTo>
                  <a:pt x="1738510" y="412353"/>
                </a:lnTo>
                <a:lnTo>
                  <a:pt x="1736530" y="398860"/>
                </a:lnTo>
                <a:lnTo>
                  <a:pt x="1735737" y="385366"/>
                </a:lnTo>
                <a:lnTo>
                  <a:pt x="1734945" y="371475"/>
                </a:lnTo>
                <a:lnTo>
                  <a:pt x="1735341" y="357981"/>
                </a:lnTo>
                <a:lnTo>
                  <a:pt x="1704451" y="350441"/>
                </a:lnTo>
                <a:lnTo>
                  <a:pt x="1644650" y="325438"/>
                </a:lnTo>
                <a:lnTo>
                  <a:pt x="1668412" y="235347"/>
                </a:lnTo>
                <a:lnTo>
                  <a:pt x="1730193" y="242094"/>
                </a:lnTo>
                <a:lnTo>
                  <a:pt x="1760687" y="250031"/>
                </a:lnTo>
                <a:lnTo>
                  <a:pt x="1766628" y="237331"/>
                </a:lnTo>
                <a:lnTo>
                  <a:pt x="1773361" y="225028"/>
                </a:lnTo>
                <a:lnTo>
                  <a:pt x="1781281" y="213519"/>
                </a:lnTo>
                <a:lnTo>
                  <a:pt x="1789202" y="201613"/>
                </a:lnTo>
                <a:lnTo>
                  <a:pt x="1797915" y="190500"/>
                </a:lnTo>
                <a:lnTo>
                  <a:pt x="1807023" y="179784"/>
                </a:lnTo>
                <a:lnTo>
                  <a:pt x="1816924" y="169069"/>
                </a:lnTo>
                <a:lnTo>
                  <a:pt x="1827221" y="159544"/>
                </a:lnTo>
                <a:lnTo>
                  <a:pt x="1812964" y="135334"/>
                </a:lnTo>
                <a:lnTo>
                  <a:pt x="1788410" y="75406"/>
                </a:lnTo>
                <a:lnTo>
                  <a:pt x="1868804" y="27781"/>
                </a:lnTo>
                <a:lnTo>
                  <a:pt x="1907219" y="76994"/>
                </a:lnTo>
                <a:lnTo>
                  <a:pt x="1923061" y="102791"/>
                </a:lnTo>
                <a:lnTo>
                  <a:pt x="1917516" y="105172"/>
                </a:lnTo>
                <a:lnTo>
                  <a:pt x="1912368" y="107156"/>
                </a:lnTo>
                <a:lnTo>
                  <a:pt x="1924249" y="102791"/>
                </a:lnTo>
                <a:lnTo>
                  <a:pt x="1935734" y="99219"/>
                </a:lnTo>
                <a:lnTo>
                  <a:pt x="1945239" y="96044"/>
                </a:lnTo>
                <a:lnTo>
                  <a:pt x="1961080" y="92869"/>
                </a:lnTo>
                <a:lnTo>
                  <a:pt x="1969001" y="91281"/>
                </a:lnTo>
                <a:lnTo>
                  <a:pt x="1977317" y="89694"/>
                </a:lnTo>
                <a:lnTo>
                  <a:pt x="1979297" y="89694"/>
                </a:lnTo>
                <a:lnTo>
                  <a:pt x="1994347" y="88106"/>
                </a:lnTo>
                <a:lnTo>
                  <a:pt x="2009792" y="87709"/>
                </a:lnTo>
                <a:lnTo>
                  <a:pt x="2013752" y="87709"/>
                </a:lnTo>
                <a:lnTo>
                  <a:pt x="2019693" y="87709"/>
                </a:lnTo>
                <a:lnTo>
                  <a:pt x="2031970" y="88503"/>
                </a:lnTo>
                <a:lnTo>
                  <a:pt x="2043455" y="89297"/>
                </a:lnTo>
                <a:lnTo>
                  <a:pt x="2034346" y="88503"/>
                </a:lnTo>
                <a:lnTo>
                  <a:pt x="2038306" y="72628"/>
                </a:lnTo>
                <a:lnTo>
                  <a:pt x="2066028" y="0"/>
                </a:lnTo>
                <a:close/>
              </a:path>
            </a:pathLst>
          </a:custGeom>
          <a:solidFill>
            <a:schemeClr val="bg1"/>
          </a:solidFill>
          <a:ln>
            <a:noFill/>
          </a:ln>
          <a:effectLst>
            <a:outerShdw blurRad="50800" dist="38100" dir="2700000" algn="tl" rotWithShape="0">
              <a:prstClr val="black">
                <a:alpha val="40000"/>
              </a:prstClr>
            </a:outerShdw>
          </a:effectLst>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1C666E"/>
              </a:solidFill>
              <a:ea typeface="宋体" panose="02010600030101010101" pitchFamily="2" charset="-122"/>
            </a:endParaRPr>
          </a:p>
        </p:txBody>
      </p:sp>
      <p:sp>
        <p:nvSpPr>
          <p:cNvPr id="59" name="TextBox 58"/>
          <p:cNvSpPr txBox="1"/>
          <p:nvPr/>
        </p:nvSpPr>
        <p:spPr>
          <a:xfrm>
            <a:off x="13514411" y="7029400"/>
            <a:ext cx="877163" cy="369332"/>
          </a:xfrm>
          <a:prstGeom prst="rect">
            <a:avLst/>
          </a:prstGeom>
          <a:noFill/>
        </p:spPr>
        <p:txBody>
          <a:bodyPr wrap="none" rtlCol="0">
            <a:spAutoFit/>
          </a:bodyPr>
          <a:lstStyle/>
          <a:p>
            <a:r>
              <a:rPr lang="zh-CN" altLang="en-US" dirty="0" smtClean="0"/>
              <a:t>延时符</a:t>
            </a:r>
            <a:endParaRPr lang="zh-CN" altLang="en-US" dirty="0"/>
          </a:p>
        </p:txBody>
      </p:sp>
    </p:spTree>
    <p:extLst>
      <p:ext uri="{BB962C8B-B14F-4D97-AF65-F5344CB8AC3E}">
        <p14:creationId xmlns:p14="http://schemas.microsoft.com/office/powerpoint/2010/main" val="407373732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500" fill="hold"/>
                                        <p:tgtEl>
                                          <p:spTgt spid="15"/>
                                        </p:tgtEl>
                                        <p:attrNameLst>
                                          <p:attrName>ppt_x</p:attrName>
                                        </p:attrNameLst>
                                      </p:cBhvr>
                                      <p:tavLst>
                                        <p:tav tm="0">
                                          <p:val>
                                            <p:strVal val="#ppt_x"/>
                                          </p:val>
                                        </p:tav>
                                        <p:tav tm="100000">
                                          <p:val>
                                            <p:strVal val="#ppt_x"/>
                                          </p:val>
                                        </p:tav>
                                      </p:tavLst>
                                    </p:anim>
                                    <p:anim calcmode="lin" valueType="num">
                                      <p:cBhvr additive="base">
                                        <p:cTn id="8" dur="500" fill="hold"/>
                                        <p:tgtEl>
                                          <p:spTgt spid="15"/>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53" presetClass="entr" presetSubtype="16" fill="hold" grpId="0" nodeType="afterEffect">
                                  <p:stCondLst>
                                    <p:cond delay="0"/>
                                  </p:stCondLst>
                                  <p:childTnLst>
                                    <p:set>
                                      <p:cBhvr>
                                        <p:cTn id="11" dur="1" fill="hold">
                                          <p:stCondLst>
                                            <p:cond delay="0"/>
                                          </p:stCondLst>
                                        </p:cTn>
                                        <p:tgtEl>
                                          <p:spTgt spid="16"/>
                                        </p:tgtEl>
                                        <p:attrNameLst>
                                          <p:attrName>style.visibility</p:attrName>
                                        </p:attrNameLst>
                                      </p:cBhvr>
                                      <p:to>
                                        <p:strVal val="visible"/>
                                      </p:to>
                                    </p:set>
                                    <p:anim calcmode="lin" valueType="num">
                                      <p:cBhvr>
                                        <p:cTn id="12" dur="500" fill="hold"/>
                                        <p:tgtEl>
                                          <p:spTgt spid="16"/>
                                        </p:tgtEl>
                                        <p:attrNameLst>
                                          <p:attrName>ppt_w</p:attrName>
                                        </p:attrNameLst>
                                      </p:cBhvr>
                                      <p:tavLst>
                                        <p:tav tm="0">
                                          <p:val>
                                            <p:fltVal val="0"/>
                                          </p:val>
                                        </p:tav>
                                        <p:tav tm="100000">
                                          <p:val>
                                            <p:strVal val="#ppt_w"/>
                                          </p:val>
                                        </p:tav>
                                      </p:tavLst>
                                    </p:anim>
                                    <p:anim calcmode="lin" valueType="num">
                                      <p:cBhvr>
                                        <p:cTn id="13" dur="500" fill="hold"/>
                                        <p:tgtEl>
                                          <p:spTgt spid="16"/>
                                        </p:tgtEl>
                                        <p:attrNameLst>
                                          <p:attrName>ppt_h</p:attrName>
                                        </p:attrNameLst>
                                      </p:cBhvr>
                                      <p:tavLst>
                                        <p:tav tm="0">
                                          <p:val>
                                            <p:fltVal val="0"/>
                                          </p:val>
                                        </p:tav>
                                        <p:tav tm="100000">
                                          <p:val>
                                            <p:strVal val="#ppt_h"/>
                                          </p:val>
                                        </p:tav>
                                      </p:tavLst>
                                    </p:anim>
                                    <p:animEffect transition="in" filter="fade">
                                      <p:cBhvr>
                                        <p:cTn id="14" dur="500"/>
                                        <p:tgtEl>
                                          <p:spTgt spid="16"/>
                                        </p:tgtEl>
                                      </p:cBhvr>
                                    </p:animEffect>
                                  </p:childTnLst>
                                </p:cTn>
                              </p:par>
                            </p:childTnLst>
                          </p:cTn>
                        </p:par>
                        <p:par>
                          <p:cTn id="15" fill="hold">
                            <p:stCondLst>
                              <p:cond delay="1000"/>
                            </p:stCondLst>
                            <p:childTnLst>
                              <p:par>
                                <p:cTn id="16" presetID="53" presetClass="entr" presetSubtype="16" fill="hold" grpId="0" nodeType="afterEffect">
                                  <p:stCondLst>
                                    <p:cond delay="0"/>
                                  </p:stCondLst>
                                  <p:childTnLst>
                                    <p:set>
                                      <p:cBhvr>
                                        <p:cTn id="17" dur="1" fill="hold">
                                          <p:stCondLst>
                                            <p:cond delay="0"/>
                                          </p:stCondLst>
                                        </p:cTn>
                                        <p:tgtEl>
                                          <p:spTgt spid="55"/>
                                        </p:tgtEl>
                                        <p:attrNameLst>
                                          <p:attrName>style.visibility</p:attrName>
                                        </p:attrNameLst>
                                      </p:cBhvr>
                                      <p:to>
                                        <p:strVal val="visible"/>
                                      </p:to>
                                    </p:set>
                                    <p:anim calcmode="lin" valueType="num">
                                      <p:cBhvr>
                                        <p:cTn id="18" dur="500" fill="hold"/>
                                        <p:tgtEl>
                                          <p:spTgt spid="55"/>
                                        </p:tgtEl>
                                        <p:attrNameLst>
                                          <p:attrName>ppt_w</p:attrName>
                                        </p:attrNameLst>
                                      </p:cBhvr>
                                      <p:tavLst>
                                        <p:tav tm="0">
                                          <p:val>
                                            <p:fltVal val="0"/>
                                          </p:val>
                                        </p:tav>
                                        <p:tav tm="100000">
                                          <p:val>
                                            <p:strVal val="#ppt_w"/>
                                          </p:val>
                                        </p:tav>
                                      </p:tavLst>
                                    </p:anim>
                                    <p:anim calcmode="lin" valueType="num">
                                      <p:cBhvr>
                                        <p:cTn id="19" dur="500" fill="hold"/>
                                        <p:tgtEl>
                                          <p:spTgt spid="55"/>
                                        </p:tgtEl>
                                        <p:attrNameLst>
                                          <p:attrName>ppt_h</p:attrName>
                                        </p:attrNameLst>
                                      </p:cBhvr>
                                      <p:tavLst>
                                        <p:tav tm="0">
                                          <p:val>
                                            <p:fltVal val="0"/>
                                          </p:val>
                                        </p:tav>
                                        <p:tav tm="100000">
                                          <p:val>
                                            <p:strVal val="#ppt_h"/>
                                          </p:val>
                                        </p:tav>
                                      </p:tavLst>
                                    </p:anim>
                                    <p:animEffect transition="in" filter="fade">
                                      <p:cBhvr>
                                        <p:cTn id="20" dur="500"/>
                                        <p:tgtEl>
                                          <p:spTgt spid="55"/>
                                        </p:tgtEl>
                                      </p:cBhvr>
                                    </p:animEffect>
                                  </p:childTnLst>
                                </p:cTn>
                              </p:par>
                            </p:childTnLst>
                          </p:cTn>
                        </p:par>
                        <p:par>
                          <p:cTn id="21" fill="hold">
                            <p:stCondLst>
                              <p:cond delay="1500"/>
                            </p:stCondLst>
                            <p:childTnLst>
                              <p:par>
                                <p:cTn id="22" presetID="22" presetClass="entr" presetSubtype="4" fill="hold" nodeType="afterEffect">
                                  <p:stCondLst>
                                    <p:cond delay="0"/>
                                  </p:stCondLst>
                                  <p:childTnLst>
                                    <p:set>
                                      <p:cBhvr>
                                        <p:cTn id="23" dur="1" fill="hold">
                                          <p:stCondLst>
                                            <p:cond delay="0"/>
                                          </p:stCondLst>
                                        </p:cTn>
                                        <p:tgtEl>
                                          <p:spTgt spid="18"/>
                                        </p:tgtEl>
                                        <p:attrNameLst>
                                          <p:attrName>style.visibility</p:attrName>
                                        </p:attrNameLst>
                                      </p:cBhvr>
                                      <p:to>
                                        <p:strVal val="visible"/>
                                      </p:to>
                                    </p:set>
                                    <p:animEffect transition="in" filter="wipe(down)">
                                      <p:cBhvr>
                                        <p:cTn id="24" dur="500"/>
                                        <p:tgtEl>
                                          <p:spTgt spid="18"/>
                                        </p:tgtEl>
                                      </p:cBhvr>
                                    </p:animEffect>
                                  </p:childTnLst>
                                </p:cTn>
                              </p:par>
                            </p:childTnLst>
                          </p:cTn>
                        </p:par>
                        <p:par>
                          <p:cTn id="25" fill="hold">
                            <p:stCondLst>
                              <p:cond delay="2000"/>
                            </p:stCondLst>
                            <p:childTnLst>
                              <p:par>
                                <p:cTn id="26" presetID="2" presetClass="entr" presetSubtype="4" fill="hold" grpId="0" nodeType="afterEffect">
                                  <p:stCondLst>
                                    <p:cond delay="0"/>
                                  </p:stCondLst>
                                  <p:childTnLst>
                                    <p:set>
                                      <p:cBhvr>
                                        <p:cTn id="27" dur="1" fill="hold">
                                          <p:stCondLst>
                                            <p:cond delay="0"/>
                                          </p:stCondLst>
                                        </p:cTn>
                                        <p:tgtEl>
                                          <p:spTgt spid="19"/>
                                        </p:tgtEl>
                                        <p:attrNameLst>
                                          <p:attrName>style.visibility</p:attrName>
                                        </p:attrNameLst>
                                      </p:cBhvr>
                                      <p:to>
                                        <p:strVal val="visible"/>
                                      </p:to>
                                    </p:set>
                                    <p:anim calcmode="lin" valueType="num">
                                      <p:cBhvr additive="base">
                                        <p:cTn id="28" dur="500" fill="hold"/>
                                        <p:tgtEl>
                                          <p:spTgt spid="19"/>
                                        </p:tgtEl>
                                        <p:attrNameLst>
                                          <p:attrName>ppt_x</p:attrName>
                                        </p:attrNameLst>
                                      </p:cBhvr>
                                      <p:tavLst>
                                        <p:tav tm="0">
                                          <p:val>
                                            <p:strVal val="#ppt_x"/>
                                          </p:val>
                                        </p:tav>
                                        <p:tav tm="100000">
                                          <p:val>
                                            <p:strVal val="#ppt_x"/>
                                          </p:val>
                                        </p:tav>
                                      </p:tavLst>
                                    </p:anim>
                                    <p:anim calcmode="lin" valueType="num">
                                      <p:cBhvr additive="base">
                                        <p:cTn id="29" dur="500" fill="hold"/>
                                        <p:tgtEl>
                                          <p:spTgt spid="19"/>
                                        </p:tgtEl>
                                        <p:attrNameLst>
                                          <p:attrName>ppt_y</p:attrName>
                                        </p:attrNameLst>
                                      </p:cBhvr>
                                      <p:tavLst>
                                        <p:tav tm="0">
                                          <p:val>
                                            <p:strVal val="1+#ppt_h/2"/>
                                          </p:val>
                                        </p:tav>
                                        <p:tav tm="100000">
                                          <p:val>
                                            <p:strVal val="#ppt_y"/>
                                          </p:val>
                                        </p:tav>
                                      </p:tavLst>
                                    </p:anim>
                                  </p:childTnLst>
                                </p:cTn>
                              </p:par>
                            </p:childTnLst>
                          </p:cTn>
                        </p:par>
                        <p:par>
                          <p:cTn id="30" fill="hold">
                            <p:stCondLst>
                              <p:cond delay="2500"/>
                            </p:stCondLst>
                            <p:childTnLst>
                              <p:par>
                                <p:cTn id="31" presetID="2" presetClass="entr" presetSubtype="4" fill="hold" nodeType="afterEffect">
                                  <p:stCondLst>
                                    <p:cond delay="0"/>
                                  </p:stCondLst>
                                  <p:childTnLst>
                                    <p:set>
                                      <p:cBhvr>
                                        <p:cTn id="32" dur="1" fill="hold">
                                          <p:stCondLst>
                                            <p:cond delay="0"/>
                                          </p:stCondLst>
                                        </p:cTn>
                                        <p:tgtEl>
                                          <p:spTgt spid="20"/>
                                        </p:tgtEl>
                                        <p:attrNameLst>
                                          <p:attrName>style.visibility</p:attrName>
                                        </p:attrNameLst>
                                      </p:cBhvr>
                                      <p:to>
                                        <p:strVal val="visible"/>
                                      </p:to>
                                    </p:set>
                                    <p:anim calcmode="lin" valueType="num">
                                      <p:cBhvr additive="base">
                                        <p:cTn id="33" dur="500" fill="hold"/>
                                        <p:tgtEl>
                                          <p:spTgt spid="20"/>
                                        </p:tgtEl>
                                        <p:attrNameLst>
                                          <p:attrName>ppt_x</p:attrName>
                                        </p:attrNameLst>
                                      </p:cBhvr>
                                      <p:tavLst>
                                        <p:tav tm="0">
                                          <p:val>
                                            <p:strVal val="#ppt_x"/>
                                          </p:val>
                                        </p:tav>
                                        <p:tav tm="100000">
                                          <p:val>
                                            <p:strVal val="#ppt_x"/>
                                          </p:val>
                                        </p:tav>
                                      </p:tavLst>
                                    </p:anim>
                                    <p:anim calcmode="lin" valueType="num">
                                      <p:cBhvr additive="base">
                                        <p:cTn id="34" dur="500" fill="hold"/>
                                        <p:tgtEl>
                                          <p:spTgt spid="20"/>
                                        </p:tgtEl>
                                        <p:attrNameLst>
                                          <p:attrName>ppt_y</p:attrName>
                                        </p:attrNameLst>
                                      </p:cBhvr>
                                      <p:tavLst>
                                        <p:tav tm="0">
                                          <p:val>
                                            <p:strVal val="1+#ppt_h/2"/>
                                          </p:val>
                                        </p:tav>
                                        <p:tav tm="100000">
                                          <p:val>
                                            <p:strVal val="#ppt_y"/>
                                          </p:val>
                                        </p:tav>
                                      </p:tavLst>
                                    </p:anim>
                                  </p:childTnLst>
                                </p:cTn>
                              </p:par>
                            </p:childTnLst>
                          </p:cTn>
                        </p:par>
                        <p:par>
                          <p:cTn id="35" fill="hold">
                            <p:stCondLst>
                              <p:cond delay="3000"/>
                            </p:stCondLst>
                            <p:childTnLst>
                              <p:par>
                                <p:cTn id="36" presetID="2" presetClass="entr" presetSubtype="4" fill="hold" nodeType="afterEffect">
                                  <p:stCondLst>
                                    <p:cond delay="0"/>
                                  </p:stCondLst>
                                  <p:childTnLst>
                                    <p:set>
                                      <p:cBhvr>
                                        <p:cTn id="37" dur="1" fill="hold">
                                          <p:stCondLst>
                                            <p:cond delay="0"/>
                                          </p:stCondLst>
                                        </p:cTn>
                                        <p:tgtEl>
                                          <p:spTgt spid="25"/>
                                        </p:tgtEl>
                                        <p:attrNameLst>
                                          <p:attrName>style.visibility</p:attrName>
                                        </p:attrNameLst>
                                      </p:cBhvr>
                                      <p:to>
                                        <p:strVal val="visible"/>
                                      </p:to>
                                    </p:set>
                                    <p:anim calcmode="lin" valueType="num">
                                      <p:cBhvr additive="base">
                                        <p:cTn id="38" dur="500" fill="hold"/>
                                        <p:tgtEl>
                                          <p:spTgt spid="25"/>
                                        </p:tgtEl>
                                        <p:attrNameLst>
                                          <p:attrName>ppt_x</p:attrName>
                                        </p:attrNameLst>
                                      </p:cBhvr>
                                      <p:tavLst>
                                        <p:tav tm="0">
                                          <p:val>
                                            <p:strVal val="#ppt_x"/>
                                          </p:val>
                                        </p:tav>
                                        <p:tav tm="100000">
                                          <p:val>
                                            <p:strVal val="#ppt_x"/>
                                          </p:val>
                                        </p:tav>
                                      </p:tavLst>
                                    </p:anim>
                                    <p:anim calcmode="lin" valueType="num">
                                      <p:cBhvr additive="base">
                                        <p:cTn id="39" dur="500" fill="hold"/>
                                        <p:tgtEl>
                                          <p:spTgt spid="25"/>
                                        </p:tgtEl>
                                        <p:attrNameLst>
                                          <p:attrName>ppt_y</p:attrName>
                                        </p:attrNameLst>
                                      </p:cBhvr>
                                      <p:tavLst>
                                        <p:tav tm="0">
                                          <p:val>
                                            <p:strVal val="1+#ppt_h/2"/>
                                          </p:val>
                                        </p:tav>
                                        <p:tav tm="100000">
                                          <p:val>
                                            <p:strVal val="#ppt_y"/>
                                          </p:val>
                                        </p:tav>
                                      </p:tavLst>
                                    </p:anim>
                                  </p:childTnLst>
                                </p:cTn>
                              </p:par>
                            </p:childTnLst>
                          </p:cTn>
                        </p:par>
                        <p:par>
                          <p:cTn id="40" fill="hold">
                            <p:stCondLst>
                              <p:cond delay="3500"/>
                            </p:stCondLst>
                            <p:childTnLst>
                              <p:par>
                                <p:cTn id="41" presetID="2" presetClass="entr" presetSubtype="4" fill="hold" nodeType="afterEffect">
                                  <p:stCondLst>
                                    <p:cond delay="0"/>
                                  </p:stCondLst>
                                  <p:childTnLst>
                                    <p:set>
                                      <p:cBhvr>
                                        <p:cTn id="42" dur="1" fill="hold">
                                          <p:stCondLst>
                                            <p:cond delay="0"/>
                                          </p:stCondLst>
                                        </p:cTn>
                                        <p:tgtEl>
                                          <p:spTgt spid="30"/>
                                        </p:tgtEl>
                                        <p:attrNameLst>
                                          <p:attrName>style.visibility</p:attrName>
                                        </p:attrNameLst>
                                      </p:cBhvr>
                                      <p:to>
                                        <p:strVal val="visible"/>
                                      </p:to>
                                    </p:set>
                                    <p:anim calcmode="lin" valueType="num">
                                      <p:cBhvr additive="base">
                                        <p:cTn id="43" dur="500" fill="hold"/>
                                        <p:tgtEl>
                                          <p:spTgt spid="30"/>
                                        </p:tgtEl>
                                        <p:attrNameLst>
                                          <p:attrName>ppt_x</p:attrName>
                                        </p:attrNameLst>
                                      </p:cBhvr>
                                      <p:tavLst>
                                        <p:tav tm="0">
                                          <p:val>
                                            <p:strVal val="#ppt_x"/>
                                          </p:val>
                                        </p:tav>
                                        <p:tav tm="100000">
                                          <p:val>
                                            <p:strVal val="#ppt_x"/>
                                          </p:val>
                                        </p:tav>
                                      </p:tavLst>
                                    </p:anim>
                                    <p:anim calcmode="lin" valueType="num">
                                      <p:cBhvr additive="base">
                                        <p:cTn id="44" dur="500" fill="hold"/>
                                        <p:tgtEl>
                                          <p:spTgt spid="30"/>
                                        </p:tgtEl>
                                        <p:attrNameLst>
                                          <p:attrName>ppt_y</p:attrName>
                                        </p:attrNameLst>
                                      </p:cBhvr>
                                      <p:tavLst>
                                        <p:tav tm="0">
                                          <p:val>
                                            <p:strVal val="1+#ppt_h/2"/>
                                          </p:val>
                                        </p:tav>
                                        <p:tav tm="100000">
                                          <p:val>
                                            <p:strVal val="#ppt_y"/>
                                          </p:val>
                                        </p:tav>
                                      </p:tavLst>
                                    </p:anim>
                                  </p:childTnLst>
                                </p:cTn>
                              </p:par>
                            </p:childTnLst>
                          </p:cTn>
                        </p:par>
                        <p:par>
                          <p:cTn id="45" fill="hold">
                            <p:stCondLst>
                              <p:cond delay="4000"/>
                            </p:stCondLst>
                            <p:childTnLst>
                              <p:par>
                                <p:cTn id="46" presetID="2" presetClass="entr" presetSubtype="4" fill="hold" nodeType="afterEffect">
                                  <p:stCondLst>
                                    <p:cond delay="0"/>
                                  </p:stCondLst>
                                  <p:childTnLst>
                                    <p:set>
                                      <p:cBhvr>
                                        <p:cTn id="47" dur="1" fill="hold">
                                          <p:stCondLst>
                                            <p:cond delay="0"/>
                                          </p:stCondLst>
                                        </p:cTn>
                                        <p:tgtEl>
                                          <p:spTgt spid="35"/>
                                        </p:tgtEl>
                                        <p:attrNameLst>
                                          <p:attrName>style.visibility</p:attrName>
                                        </p:attrNameLst>
                                      </p:cBhvr>
                                      <p:to>
                                        <p:strVal val="visible"/>
                                      </p:to>
                                    </p:set>
                                    <p:anim calcmode="lin" valueType="num">
                                      <p:cBhvr additive="base">
                                        <p:cTn id="48" dur="500" fill="hold"/>
                                        <p:tgtEl>
                                          <p:spTgt spid="35"/>
                                        </p:tgtEl>
                                        <p:attrNameLst>
                                          <p:attrName>ppt_x</p:attrName>
                                        </p:attrNameLst>
                                      </p:cBhvr>
                                      <p:tavLst>
                                        <p:tav tm="0">
                                          <p:val>
                                            <p:strVal val="#ppt_x"/>
                                          </p:val>
                                        </p:tav>
                                        <p:tav tm="100000">
                                          <p:val>
                                            <p:strVal val="#ppt_x"/>
                                          </p:val>
                                        </p:tav>
                                      </p:tavLst>
                                    </p:anim>
                                    <p:anim calcmode="lin" valueType="num">
                                      <p:cBhvr additive="base">
                                        <p:cTn id="49" dur="500" fill="hold"/>
                                        <p:tgtEl>
                                          <p:spTgt spid="35"/>
                                        </p:tgtEl>
                                        <p:attrNameLst>
                                          <p:attrName>ppt_y</p:attrName>
                                        </p:attrNameLst>
                                      </p:cBhvr>
                                      <p:tavLst>
                                        <p:tav tm="0">
                                          <p:val>
                                            <p:strVal val="1+#ppt_h/2"/>
                                          </p:val>
                                        </p:tav>
                                        <p:tav tm="100000">
                                          <p:val>
                                            <p:strVal val="#ppt_y"/>
                                          </p:val>
                                        </p:tav>
                                      </p:tavLst>
                                    </p:anim>
                                  </p:childTnLst>
                                </p:cTn>
                              </p:par>
                            </p:childTnLst>
                          </p:cTn>
                        </p:par>
                        <p:par>
                          <p:cTn id="50" fill="hold">
                            <p:stCondLst>
                              <p:cond delay="4500"/>
                            </p:stCondLst>
                            <p:childTnLst>
                              <p:par>
                                <p:cTn id="51" presetID="2" presetClass="entr" presetSubtype="4" fill="hold" nodeType="afterEffect">
                                  <p:stCondLst>
                                    <p:cond delay="0"/>
                                  </p:stCondLst>
                                  <p:childTnLst>
                                    <p:set>
                                      <p:cBhvr>
                                        <p:cTn id="52" dur="1" fill="hold">
                                          <p:stCondLst>
                                            <p:cond delay="0"/>
                                          </p:stCondLst>
                                        </p:cTn>
                                        <p:tgtEl>
                                          <p:spTgt spid="40"/>
                                        </p:tgtEl>
                                        <p:attrNameLst>
                                          <p:attrName>style.visibility</p:attrName>
                                        </p:attrNameLst>
                                      </p:cBhvr>
                                      <p:to>
                                        <p:strVal val="visible"/>
                                      </p:to>
                                    </p:set>
                                    <p:anim calcmode="lin" valueType="num">
                                      <p:cBhvr additive="base">
                                        <p:cTn id="53" dur="500" fill="hold"/>
                                        <p:tgtEl>
                                          <p:spTgt spid="40"/>
                                        </p:tgtEl>
                                        <p:attrNameLst>
                                          <p:attrName>ppt_x</p:attrName>
                                        </p:attrNameLst>
                                      </p:cBhvr>
                                      <p:tavLst>
                                        <p:tav tm="0">
                                          <p:val>
                                            <p:strVal val="#ppt_x"/>
                                          </p:val>
                                        </p:tav>
                                        <p:tav tm="100000">
                                          <p:val>
                                            <p:strVal val="#ppt_x"/>
                                          </p:val>
                                        </p:tav>
                                      </p:tavLst>
                                    </p:anim>
                                    <p:anim calcmode="lin" valueType="num">
                                      <p:cBhvr additive="base">
                                        <p:cTn id="54" dur="500" fill="hold"/>
                                        <p:tgtEl>
                                          <p:spTgt spid="40"/>
                                        </p:tgtEl>
                                        <p:attrNameLst>
                                          <p:attrName>ppt_y</p:attrName>
                                        </p:attrNameLst>
                                      </p:cBhvr>
                                      <p:tavLst>
                                        <p:tav tm="0">
                                          <p:val>
                                            <p:strVal val="1+#ppt_h/2"/>
                                          </p:val>
                                        </p:tav>
                                        <p:tav tm="100000">
                                          <p:val>
                                            <p:strVal val="#ppt_y"/>
                                          </p:val>
                                        </p:tav>
                                      </p:tavLst>
                                    </p:anim>
                                  </p:childTnLst>
                                </p:cTn>
                              </p:par>
                            </p:childTnLst>
                          </p:cTn>
                        </p:par>
                        <p:par>
                          <p:cTn id="55" fill="hold">
                            <p:stCondLst>
                              <p:cond delay="5000"/>
                            </p:stCondLst>
                            <p:childTnLst>
                              <p:par>
                                <p:cTn id="56" presetID="2" presetClass="entr" presetSubtype="4" fill="hold" nodeType="afterEffect">
                                  <p:stCondLst>
                                    <p:cond delay="0"/>
                                  </p:stCondLst>
                                  <p:childTnLst>
                                    <p:set>
                                      <p:cBhvr>
                                        <p:cTn id="57" dur="1" fill="hold">
                                          <p:stCondLst>
                                            <p:cond delay="0"/>
                                          </p:stCondLst>
                                        </p:cTn>
                                        <p:tgtEl>
                                          <p:spTgt spid="45"/>
                                        </p:tgtEl>
                                        <p:attrNameLst>
                                          <p:attrName>style.visibility</p:attrName>
                                        </p:attrNameLst>
                                      </p:cBhvr>
                                      <p:to>
                                        <p:strVal val="visible"/>
                                      </p:to>
                                    </p:set>
                                    <p:anim calcmode="lin" valueType="num">
                                      <p:cBhvr additive="base">
                                        <p:cTn id="58" dur="500" fill="hold"/>
                                        <p:tgtEl>
                                          <p:spTgt spid="45"/>
                                        </p:tgtEl>
                                        <p:attrNameLst>
                                          <p:attrName>ppt_x</p:attrName>
                                        </p:attrNameLst>
                                      </p:cBhvr>
                                      <p:tavLst>
                                        <p:tav tm="0">
                                          <p:val>
                                            <p:strVal val="#ppt_x"/>
                                          </p:val>
                                        </p:tav>
                                        <p:tav tm="100000">
                                          <p:val>
                                            <p:strVal val="#ppt_x"/>
                                          </p:val>
                                        </p:tav>
                                      </p:tavLst>
                                    </p:anim>
                                    <p:anim calcmode="lin" valueType="num">
                                      <p:cBhvr additive="base">
                                        <p:cTn id="59" dur="500" fill="hold"/>
                                        <p:tgtEl>
                                          <p:spTgt spid="45"/>
                                        </p:tgtEl>
                                        <p:attrNameLst>
                                          <p:attrName>ppt_y</p:attrName>
                                        </p:attrNameLst>
                                      </p:cBhvr>
                                      <p:tavLst>
                                        <p:tav tm="0">
                                          <p:val>
                                            <p:strVal val="1+#ppt_h/2"/>
                                          </p:val>
                                        </p:tav>
                                        <p:tav tm="100000">
                                          <p:val>
                                            <p:strVal val="#ppt_y"/>
                                          </p:val>
                                        </p:tav>
                                      </p:tavLst>
                                    </p:anim>
                                  </p:childTnLst>
                                </p:cTn>
                              </p:par>
                            </p:childTnLst>
                          </p:cTn>
                        </p:par>
                        <p:par>
                          <p:cTn id="60" fill="hold">
                            <p:stCondLst>
                              <p:cond delay="5500"/>
                            </p:stCondLst>
                            <p:childTnLst>
                              <p:par>
                                <p:cTn id="61" presetID="10" presetClass="entr" presetSubtype="0" fill="hold" grpId="0" nodeType="afterEffect">
                                  <p:stCondLst>
                                    <p:cond delay="0"/>
                                  </p:stCondLst>
                                  <p:childTnLst>
                                    <p:set>
                                      <p:cBhvr>
                                        <p:cTn id="62" dur="1" fill="hold">
                                          <p:stCondLst>
                                            <p:cond delay="0"/>
                                          </p:stCondLst>
                                        </p:cTn>
                                        <p:tgtEl>
                                          <p:spTgt spid="59"/>
                                        </p:tgtEl>
                                        <p:attrNameLst>
                                          <p:attrName>style.visibility</p:attrName>
                                        </p:attrNameLst>
                                      </p:cBhvr>
                                      <p:to>
                                        <p:strVal val="visible"/>
                                      </p:to>
                                    </p:set>
                                    <p:animEffect transition="in" filter="fade">
                                      <p:cBhvr>
                                        <p:cTn id="63" dur="1250"/>
                                        <p:tgtEl>
                                          <p:spTgt spid="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P spid="19" grpId="0"/>
      <p:bldP spid="55" grpId="0" animBg="1"/>
      <p:bldP spid="59"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flipH="1">
            <a:off x="-3" y="6525344"/>
            <a:ext cx="12195177" cy="360511"/>
          </a:xfrm>
          <a:prstGeom prst="rect">
            <a:avLst/>
          </a:prstGeom>
          <a:gradFill>
            <a:gsLst>
              <a:gs pos="0">
                <a:srgbClr val="0E1A40"/>
              </a:gs>
              <a:gs pos="100000">
                <a:srgbClr val="2F5EB0"/>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flipH="1">
            <a:off x="-4" y="6596410"/>
            <a:ext cx="12195177" cy="288974"/>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5"/>
          <p:cNvSpPr/>
          <p:nvPr/>
        </p:nvSpPr>
        <p:spPr>
          <a:xfrm>
            <a:off x="9976569" y="6493142"/>
            <a:ext cx="1018294" cy="111815"/>
          </a:xfrm>
          <a:custGeom>
            <a:avLst/>
            <a:gdLst>
              <a:gd name="connsiteX0" fmla="*/ 0 w 926584"/>
              <a:gd name="connsiteY0" fmla="*/ 0 h 118098"/>
              <a:gd name="connsiteX1" fmla="*/ 926584 w 926584"/>
              <a:gd name="connsiteY1" fmla="*/ 0 h 118098"/>
              <a:gd name="connsiteX2" fmla="*/ 926584 w 926584"/>
              <a:gd name="connsiteY2" fmla="*/ 118098 h 118098"/>
              <a:gd name="connsiteX3" fmla="*/ 0 w 926584"/>
              <a:gd name="connsiteY3" fmla="*/ 118098 h 118098"/>
              <a:gd name="connsiteX4" fmla="*/ 0 w 926584"/>
              <a:gd name="connsiteY4" fmla="*/ 0 h 118098"/>
              <a:gd name="connsiteX0" fmla="*/ 55821 w 982405"/>
              <a:gd name="connsiteY0" fmla="*/ 0 h 144680"/>
              <a:gd name="connsiteX1" fmla="*/ 982405 w 982405"/>
              <a:gd name="connsiteY1" fmla="*/ 0 h 144680"/>
              <a:gd name="connsiteX2" fmla="*/ 982405 w 982405"/>
              <a:gd name="connsiteY2" fmla="*/ 118098 h 144680"/>
              <a:gd name="connsiteX3" fmla="*/ 0 w 982405"/>
              <a:gd name="connsiteY3" fmla="*/ 144680 h 144680"/>
              <a:gd name="connsiteX4" fmla="*/ 55821 w 982405"/>
              <a:gd name="connsiteY4" fmla="*/ 0 h 144680"/>
              <a:gd name="connsiteX0" fmla="*/ 55821 w 998354"/>
              <a:gd name="connsiteY0" fmla="*/ 0 h 147338"/>
              <a:gd name="connsiteX1" fmla="*/ 982405 w 998354"/>
              <a:gd name="connsiteY1" fmla="*/ 0 h 147338"/>
              <a:gd name="connsiteX2" fmla="*/ 998354 w 998354"/>
              <a:gd name="connsiteY2" fmla="*/ 147338 h 147338"/>
              <a:gd name="connsiteX3" fmla="*/ 0 w 998354"/>
              <a:gd name="connsiteY3" fmla="*/ 144680 h 147338"/>
              <a:gd name="connsiteX4" fmla="*/ 55821 w 998354"/>
              <a:gd name="connsiteY4" fmla="*/ 0 h 147338"/>
              <a:gd name="connsiteX0" fmla="*/ 84307 w 1026840"/>
              <a:gd name="connsiteY0" fmla="*/ 0 h 150534"/>
              <a:gd name="connsiteX1" fmla="*/ 1010891 w 1026840"/>
              <a:gd name="connsiteY1" fmla="*/ 0 h 150534"/>
              <a:gd name="connsiteX2" fmla="*/ 1026840 w 1026840"/>
              <a:gd name="connsiteY2" fmla="*/ 147338 h 150534"/>
              <a:gd name="connsiteX3" fmla="*/ 0 w 1026840"/>
              <a:gd name="connsiteY3" fmla="*/ 150534 h 150534"/>
              <a:gd name="connsiteX4" fmla="*/ 84307 w 1026840"/>
              <a:gd name="connsiteY4" fmla="*/ 0 h 150534"/>
              <a:gd name="connsiteX0" fmla="*/ 84307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84307 w 1021143"/>
              <a:gd name="connsiteY4" fmla="*/ 0 h 153193"/>
              <a:gd name="connsiteX0" fmla="*/ 92853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92853 w 1021143"/>
              <a:gd name="connsiteY4" fmla="*/ 0 h 153193"/>
              <a:gd name="connsiteX0" fmla="*/ 90004 w 1018294"/>
              <a:gd name="connsiteY0" fmla="*/ 0 h 153193"/>
              <a:gd name="connsiteX1" fmla="*/ 1008042 w 1018294"/>
              <a:gd name="connsiteY1" fmla="*/ 0 h 153193"/>
              <a:gd name="connsiteX2" fmla="*/ 1018294 w 1018294"/>
              <a:gd name="connsiteY2" fmla="*/ 153193 h 153193"/>
              <a:gd name="connsiteX3" fmla="*/ 0 w 1018294"/>
              <a:gd name="connsiteY3" fmla="*/ 142728 h 153193"/>
              <a:gd name="connsiteX4" fmla="*/ 90004 w 1018294"/>
              <a:gd name="connsiteY4" fmla="*/ 0 h 1531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8294" h="153193">
                <a:moveTo>
                  <a:pt x="90004" y="0"/>
                </a:moveTo>
                <a:lnTo>
                  <a:pt x="1008042" y="0"/>
                </a:lnTo>
                <a:lnTo>
                  <a:pt x="1018294" y="153193"/>
                </a:lnTo>
                <a:lnTo>
                  <a:pt x="0" y="142728"/>
                </a:lnTo>
                <a:lnTo>
                  <a:pt x="90004" y="0"/>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10067547" y="6493142"/>
            <a:ext cx="1070600" cy="392242"/>
          </a:xfrm>
          <a:prstGeom prst="rect">
            <a:avLst/>
          </a:prstGeom>
          <a:gradFill>
            <a:gsLst>
              <a:gs pos="0">
                <a:srgbClr val="0E1A40"/>
              </a:gs>
              <a:gs pos="100000">
                <a:srgbClr val="2F5EB0"/>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Rectangle 4"/>
          <p:cNvSpPr txBox="1">
            <a:spLocks noChangeArrowheads="1"/>
          </p:cNvSpPr>
          <p:nvPr/>
        </p:nvSpPr>
        <p:spPr bwMode="auto">
          <a:xfrm>
            <a:off x="9986019" y="6493142"/>
            <a:ext cx="1152128" cy="39224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en-US" altLang="zh-CN" dirty="0" smtClean="0">
                <a:latin typeface="方正兰亭超细黑简体" panose="02000000000000000000" pitchFamily="2" charset="-122"/>
                <a:ea typeface="方正兰亭超细黑简体" panose="02000000000000000000" pitchFamily="2" charset="-122"/>
              </a:rPr>
              <a:t>19</a:t>
            </a:r>
            <a:endParaRPr lang="zh-CN" dirty="0">
              <a:latin typeface="方正兰亭超细黑简体" panose="02000000000000000000" pitchFamily="2" charset="-122"/>
              <a:ea typeface="方正兰亭超细黑简体" panose="02000000000000000000" pitchFamily="2" charset="-122"/>
            </a:endParaRPr>
          </a:p>
        </p:txBody>
      </p:sp>
      <p:sp>
        <p:nvSpPr>
          <p:cNvPr id="77" name="矩形 76"/>
          <p:cNvSpPr/>
          <p:nvPr/>
        </p:nvSpPr>
        <p:spPr>
          <a:xfrm>
            <a:off x="0" y="0"/>
            <a:ext cx="985019" cy="58316"/>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78" name="组合 77"/>
          <p:cNvGrpSpPr/>
          <p:nvPr/>
        </p:nvGrpSpPr>
        <p:grpSpPr>
          <a:xfrm>
            <a:off x="192931" y="0"/>
            <a:ext cx="576064" cy="836712"/>
            <a:chOff x="841003" y="360040"/>
            <a:chExt cx="504056" cy="836712"/>
          </a:xfrm>
          <a:gradFill>
            <a:gsLst>
              <a:gs pos="0">
                <a:srgbClr val="0E1A40"/>
              </a:gs>
              <a:gs pos="100000">
                <a:srgbClr val="2F5EB0"/>
              </a:gs>
            </a:gsLst>
            <a:lin ang="13800000" scaled="0"/>
          </a:gradFill>
        </p:grpSpPr>
        <p:sp>
          <p:nvSpPr>
            <p:cNvPr id="79" name="矩形 78"/>
            <p:cNvSpPr/>
            <p:nvPr/>
          </p:nvSpPr>
          <p:spPr>
            <a:xfrm>
              <a:off x="841003" y="360040"/>
              <a:ext cx="504056" cy="54868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0" name="等腰三角形 79"/>
            <p:cNvSpPr/>
            <p:nvPr/>
          </p:nvSpPr>
          <p:spPr>
            <a:xfrm rot="10800000">
              <a:off x="841003" y="908720"/>
              <a:ext cx="504056" cy="288032"/>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81" name="KSO_Shape"/>
          <p:cNvSpPr>
            <a:spLocks/>
          </p:cNvSpPr>
          <p:nvPr/>
        </p:nvSpPr>
        <p:spPr bwMode="auto">
          <a:xfrm>
            <a:off x="335491" y="231538"/>
            <a:ext cx="290942" cy="288033"/>
          </a:xfrm>
          <a:custGeom>
            <a:avLst/>
            <a:gdLst>
              <a:gd name="T0" fmla="*/ 615878 w 2390775"/>
              <a:gd name="T1" fmla="*/ 1467970 h 2365376"/>
              <a:gd name="T2" fmla="*/ 587250 w 2390775"/>
              <a:gd name="T3" fmla="*/ 1401697 h 2365376"/>
              <a:gd name="T4" fmla="*/ 1282649 w 2390775"/>
              <a:gd name="T5" fmla="*/ 1393474 h 2365376"/>
              <a:gd name="T6" fmla="*/ 1180915 w 2390775"/>
              <a:gd name="T7" fmla="*/ 1446870 h 2365376"/>
              <a:gd name="T8" fmla="*/ 1210073 w 2390775"/>
              <a:gd name="T9" fmla="*/ 1382167 h 2365376"/>
              <a:gd name="T10" fmla="*/ 653657 w 2390775"/>
              <a:gd name="T11" fmla="*/ 1314699 h 2365376"/>
              <a:gd name="T12" fmla="*/ 646041 w 2390775"/>
              <a:gd name="T13" fmla="*/ 1180275 h 2365376"/>
              <a:gd name="T14" fmla="*/ 589870 w 2390775"/>
              <a:gd name="T15" fmla="*/ 1105327 h 2365376"/>
              <a:gd name="T16" fmla="*/ 599516 w 2390775"/>
              <a:gd name="T17" fmla="*/ 1141280 h 2365376"/>
              <a:gd name="T18" fmla="*/ 579914 w 2390775"/>
              <a:gd name="T19" fmla="*/ 1158779 h 2365376"/>
              <a:gd name="T20" fmla="*/ 541333 w 2390775"/>
              <a:gd name="T21" fmla="*/ 1105965 h 2365376"/>
              <a:gd name="T22" fmla="*/ 1137260 w 2390775"/>
              <a:gd name="T23" fmla="*/ 1009231 h 2365376"/>
              <a:gd name="T24" fmla="*/ 1143562 w 2390775"/>
              <a:gd name="T25" fmla="*/ 1026145 h 2365376"/>
              <a:gd name="T26" fmla="*/ 1096615 w 2390775"/>
              <a:gd name="T27" fmla="*/ 1069549 h 2365376"/>
              <a:gd name="T28" fmla="*/ 1102602 w 2390775"/>
              <a:gd name="T29" fmla="*/ 1001572 h 2365376"/>
              <a:gd name="T30" fmla="*/ 972739 w 2390775"/>
              <a:gd name="T31" fmla="*/ 835988 h 2365376"/>
              <a:gd name="T32" fmla="*/ 989500 w 2390775"/>
              <a:gd name="T33" fmla="*/ 1138672 h 2365376"/>
              <a:gd name="T34" fmla="*/ 639427 w 2390775"/>
              <a:gd name="T35" fmla="*/ 1423644 h 2365376"/>
              <a:gd name="T36" fmla="*/ 599898 w 2390775"/>
              <a:gd name="T37" fmla="*/ 1003302 h 2365376"/>
              <a:gd name="T38" fmla="*/ 529694 w 2390775"/>
              <a:gd name="T39" fmla="*/ 1090596 h 2365376"/>
              <a:gd name="T40" fmla="*/ 602428 w 2390775"/>
              <a:gd name="T41" fmla="*/ 868249 h 2365376"/>
              <a:gd name="T42" fmla="*/ 861740 w 2390775"/>
              <a:gd name="T43" fmla="*/ 924231 h 2365376"/>
              <a:gd name="T44" fmla="*/ 755609 w 2390775"/>
              <a:gd name="T45" fmla="*/ 542052 h 2365376"/>
              <a:gd name="T46" fmla="*/ 929665 w 2390775"/>
              <a:gd name="T47" fmla="*/ 525915 h 2365376"/>
              <a:gd name="T48" fmla="*/ 909019 w 2390775"/>
              <a:gd name="T49" fmla="*/ 571798 h 2365376"/>
              <a:gd name="T50" fmla="*/ 936652 w 2390775"/>
              <a:gd name="T51" fmla="*/ 586353 h 2365376"/>
              <a:gd name="T52" fmla="*/ 928394 w 2390775"/>
              <a:gd name="T53" fmla="*/ 688879 h 2365376"/>
              <a:gd name="T54" fmla="*/ 840414 w 2390775"/>
              <a:gd name="T55" fmla="*/ 772101 h 2365376"/>
              <a:gd name="T56" fmla="*/ 742269 w 2390775"/>
              <a:gd name="T57" fmla="*/ 675588 h 2365376"/>
              <a:gd name="T58" fmla="*/ 738139 w 2390775"/>
              <a:gd name="T59" fmla="*/ 608504 h 2365376"/>
              <a:gd name="T60" fmla="*/ 761643 w 2390775"/>
              <a:gd name="T61" fmla="*/ 510093 h 2365376"/>
              <a:gd name="T62" fmla="*/ 617010 w 2390775"/>
              <a:gd name="T63" fmla="*/ 449064 h 2365376"/>
              <a:gd name="T64" fmla="*/ 350272 w 2390775"/>
              <a:gd name="T65" fmla="*/ 638327 h 2365376"/>
              <a:gd name="T66" fmla="*/ 215163 w 2390775"/>
              <a:gd name="T67" fmla="*/ 939947 h 2365376"/>
              <a:gd name="T68" fmla="*/ 256613 w 2390775"/>
              <a:gd name="T69" fmla="*/ 1277331 h 2365376"/>
              <a:gd name="T70" fmla="*/ 458486 w 2390775"/>
              <a:gd name="T71" fmla="*/ 1534008 h 2365376"/>
              <a:gd name="T72" fmla="*/ 767308 w 2390775"/>
              <a:gd name="T73" fmla="*/ 1655225 h 2365376"/>
              <a:gd name="T74" fmla="*/ 1101127 w 2390775"/>
              <a:gd name="T75" fmla="*/ 1596674 h 2365376"/>
              <a:gd name="T76" fmla="*/ 1347614 w 2390775"/>
              <a:gd name="T77" fmla="*/ 1383040 h 2365376"/>
              <a:gd name="T78" fmla="*/ 1453614 w 2390775"/>
              <a:gd name="T79" fmla="*/ 1066861 h 2365376"/>
              <a:gd name="T80" fmla="*/ 1378939 w 2390775"/>
              <a:gd name="T81" fmla="*/ 738024 h 2365376"/>
              <a:gd name="T82" fmla="*/ 1153652 w 2390775"/>
              <a:gd name="T83" fmla="*/ 501602 h 2365376"/>
              <a:gd name="T84" fmla="*/ 831224 w 2390775"/>
              <a:gd name="T85" fmla="*/ 411085 h 2365376"/>
              <a:gd name="T86" fmla="*/ 989432 w 2390775"/>
              <a:gd name="T87" fmla="*/ 315187 h 2365376"/>
              <a:gd name="T88" fmla="*/ 1471649 w 2390775"/>
              <a:gd name="T89" fmla="*/ 671876 h 2365376"/>
              <a:gd name="T90" fmla="*/ 1554866 w 2390775"/>
              <a:gd name="T91" fmla="*/ 1171938 h 2365376"/>
              <a:gd name="T92" fmla="*/ 1239716 w 2390775"/>
              <a:gd name="T93" fmla="*/ 1647313 h 2365376"/>
              <a:gd name="T94" fmla="*/ 646121 w 2390775"/>
              <a:gd name="T95" fmla="*/ 1748275 h 2365376"/>
              <a:gd name="T96" fmla="*/ 110112 w 2390775"/>
              <a:gd name="T97" fmla="*/ 1186813 h 2365376"/>
              <a:gd name="T98" fmla="*/ 251551 w 2390775"/>
              <a:gd name="T99" fmla="*/ 580725 h 2365376"/>
              <a:gd name="T100" fmla="*/ 1549044 w 2390775"/>
              <a:gd name="T101" fmla="*/ 160116 h 2365376"/>
              <a:gd name="T102" fmla="*/ 1461002 w 2390775"/>
              <a:gd name="T103" fmla="*/ 284475 h 2365376"/>
              <a:gd name="T104" fmla="*/ 1550307 w 2390775"/>
              <a:gd name="T105" fmla="*/ 426554 h 2365376"/>
              <a:gd name="T106" fmla="*/ 1719764 w 2390775"/>
              <a:gd name="T107" fmla="*/ 380038 h 2365376"/>
              <a:gd name="T108" fmla="*/ 1735543 w 2390775"/>
              <a:gd name="T109" fmla="*/ 232579 h 2365376"/>
              <a:gd name="T110" fmla="*/ 1705909 w 2390775"/>
              <a:gd name="T111" fmla="*/ 94508 h 2365376"/>
              <a:gd name="T112" fmla="*/ 1774050 w 2390775"/>
              <a:gd name="T113" fmla="*/ 148403 h 2365376"/>
              <a:gd name="T114" fmla="*/ 1781614 w 2390775"/>
              <a:gd name="T115" fmla="*/ 428769 h 2365376"/>
              <a:gd name="T116" fmla="*/ 1600166 w 2390775"/>
              <a:gd name="T117" fmla="*/ 516104 h 2365376"/>
              <a:gd name="T118" fmla="*/ 1452167 w 2390775"/>
              <a:gd name="T119" fmla="*/ 455349 h 2365376"/>
              <a:gd name="T120" fmla="*/ 1310478 w 2390775"/>
              <a:gd name="T121" fmla="*/ 259477 h 2365376"/>
              <a:gd name="T122" fmla="*/ 1562614 w 2390775"/>
              <a:gd name="T123" fmla="*/ 74046 h 236537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390775" h="2365376">
                <a:moveTo>
                  <a:pt x="761351" y="1739900"/>
                </a:moveTo>
                <a:lnTo>
                  <a:pt x="791690" y="1805294"/>
                </a:lnTo>
                <a:lnTo>
                  <a:pt x="794883" y="1808051"/>
                </a:lnTo>
                <a:lnTo>
                  <a:pt x="797278" y="1811991"/>
                </a:lnTo>
                <a:lnTo>
                  <a:pt x="800871" y="1817112"/>
                </a:lnTo>
                <a:lnTo>
                  <a:pt x="803266" y="1822233"/>
                </a:lnTo>
                <a:lnTo>
                  <a:pt x="804065" y="1825384"/>
                </a:lnTo>
                <a:lnTo>
                  <a:pt x="804863" y="1828536"/>
                </a:lnTo>
                <a:lnTo>
                  <a:pt x="804863" y="1831687"/>
                </a:lnTo>
                <a:lnTo>
                  <a:pt x="804863" y="1834839"/>
                </a:lnTo>
                <a:lnTo>
                  <a:pt x="804065" y="1837990"/>
                </a:lnTo>
                <a:lnTo>
                  <a:pt x="802867" y="1841142"/>
                </a:lnTo>
                <a:lnTo>
                  <a:pt x="801670" y="1842718"/>
                </a:lnTo>
                <a:lnTo>
                  <a:pt x="799674" y="1844687"/>
                </a:lnTo>
                <a:lnTo>
                  <a:pt x="797278" y="1845475"/>
                </a:lnTo>
                <a:lnTo>
                  <a:pt x="794484" y="1845869"/>
                </a:lnTo>
                <a:lnTo>
                  <a:pt x="790891" y="1846263"/>
                </a:lnTo>
                <a:lnTo>
                  <a:pt x="787698" y="1845869"/>
                </a:lnTo>
                <a:lnTo>
                  <a:pt x="784105" y="1845475"/>
                </a:lnTo>
                <a:lnTo>
                  <a:pt x="780512" y="1844293"/>
                </a:lnTo>
                <a:lnTo>
                  <a:pt x="776520" y="1842718"/>
                </a:lnTo>
                <a:lnTo>
                  <a:pt x="772927" y="1841142"/>
                </a:lnTo>
                <a:lnTo>
                  <a:pt x="768935" y="1839172"/>
                </a:lnTo>
                <a:lnTo>
                  <a:pt x="765343" y="1836809"/>
                </a:lnTo>
                <a:lnTo>
                  <a:pt x="761750" y="1834051"/>
                </a:lnTo>
                <a:lnTo>
                  <a:pt x="758955" y="1831294"/>
                </a:lnTo>
                <a:lnTo>
                  <a:pt x="756161" y="1827748"/>
                </a:lnTo>
                <a:lnTo>
                  <a:pt x="754165" y="1824597"/>
                </a:lnTo>
                <a:lnTo>
                  <a:pt x="748975" y="1815536"/>
                </a:lnTo>
                <a:lnTo>
                  <a:pt x="745782" y="1808839"/>
                </a:lnTo>
                <a:lnTo>
                  <a:pt x="743387" y="1803718"/>
                </a:lnTo>
                <a:lnTo>
                  <a:pt x="742588" y="1799385"/>
                </a:lnTo>
                <a:lnTo>
                  <a:pt x="742588" y="1795051"/>
                </a:lnTo>
                <a:lnTo>
                  <a:pt x="743387" y="1790718"/>
                </a:lnTo>
                <a:lnTo>
                  <a:pt x="746181" y="1778112"/>
                </a:lnTo>
                <a:lnTo>
                  <a:pt x="746979" y="1774173"/>
                </a:lnTo>
                <a:lnTo>
                  <a:pt x="746979" y="1772203"/>
                </a:lnTo>
                <a:lnTo>
                  <a:pt x="746181" y="1771021"/>
                </a:lnTo>
                <a:lnTo>
                  <a:pt x="745383" y="1770627"/>
                </a:lnTo>
                <a:lnTo>
                  <a:pt x="742987" y="1770627"/>
                </a:lnTo>
                <a:lnTo>
                  <a:pt x="742189" y="1770233"/>
                </a:lnTo>
                <a:lnTo>
                  <a:pt x="741790" y="1769839"/>
                </a:lnTo>
                <a:lnTo>
                  <a:pt x="738596" y="1761961"/>
                </a:lnTo>
                <a:lnTo>
                  <a:pt x="736999" y="1758021"/>
                </a:lnTo>
                <a:lnTo>
                  <a:pt x="736600" y="1756052"/>
                </a:lnTo>
                <a:lnTo>
                  <a:pt x="736600" y="1754476"/>
                </a:lnTo>
                <a:lnTo>
                  <a:pt x="742189" y="1750536"/>
                </a:lnTo>
                <a:lnTo>
                  <a:pt x="747379" y="1747385"/>
                </a:lnTo>
                <a:lnTo>
                  <a:pt x="750971" y="1745021"/>
                </a:lnTo>
                <a:lnTo>
                  <a:pt x="754165" y="1743839"/>
                </a:lnTo>
                <a:lnTo>
                  <a:pt x="758556" y="1741870"/>
                </a:lnTo>
                <a:lnTo>
                  <a:pt x="759754" y="1741870"/>
                </a:lnTo>
                <a:lnTo>
                  <a:pt x="761351" y="1739900"/>
                </a:lnTo>
                <a:close/>
                <a:moveTo>
                  <a:pt x="1554438" y="1730375"/>
                </a:moveTo>
                <a:lnTo>
                  <a:pt x="1565575" y="1730375"/>
                </a:lnTo>
                <a:lnTo>
                  <a:pt x="1575916" y="1730375"/>
                </a:lnTo>
                <a:lnTo>
                  <a:pt x="1586258" y="1731163"/>
                </a:lnTo>
                <a:lnTo>
                  <a:pt x="1591031" y="1731951"/>
                </a:lnTo>
                <a:lnTo>
                  <a:pt x="1595008" y="1733133"/>
                </a:lnTo>
                <a:lnTo>
                  <a:pt x="1598986" y="1734314"/>
                </a:lnTo>
                <a:lnTo>
                  <a:pt x="1602168" y="1735890"/>
                </a:lnTo>
                <a:lnTo>
                  <a:pt x="1605350" y="1737860"/>
                </a:lnTo>
                <a:lnTo>
                  <a:pt x="1607339" y="1739830"/>
                </a:lnTo>
                <a:lnTo>
                  <a:pt x="1608929" y="1741799"/>
                </a:lnTo>
                <a:lnTo>
                  <a:pt x="1609725" y="1744951"/>
                </a:lnTo>
                <a:lnTo>
                  <a:pt x="1609725" y="1747708"/>
                </a:lnTo>
                <a:lnTo>
                  <a:pt x="1608929" y="1751648"/>
                </a:lnTo>
                <a:lnTo>
                  <a:pt x="1607339" y="1755193"/>
                </a:lnTo>
                <a:lnTo>
                  <a:pt x="1604554" y="1759920"/>
                </a:lnTo>
                <a:lnTo>
                  <a:pt x="1600577" y="1764648"/>
                </a:lnTo>
                <a:lnTo>
                  <a:pt x="1595804" y="1769769"/>
                </a:lnTo>
                <a:lnTo>
                  <a:pt x="1589042" y="1776072"/>
                </a:lnTo>
                <a:lnTo>
                  <a:pt x="1582678" y="1781193"/>
                </a:lnTo>
                <a:lnTo>
                  <a:pt x="1576314" y="1786314"/>
                </a:lnTo>
                <a:lnTo>
                  <a:pt x="1570348" y="1790647"/>
                </a:lnTo>
                <a:lnTo>
                  <a:pt x="1563586" y="1794193"/>
                </a:lnTo>
                <a:lnTo>
                  <a:pt x="1557222" y="1797738"/>
                </a:lnTo>
                <a:lnTo>
                  <a:pt x="1550461" y="1800496"/>
                </a:lnTo>
                <a:lnTo>
                  <a:pt x="1544097" y="1802466"/>
                </a:lnTo>
                <a:lnTo>
                  <a:pt x="1537733" y="1804829"/>
                </a:lnTo>
                <a:lnTo>
                  <a:pt x="1530971" y="1806799"/>
                </a:lnTo>
                <a:lnTo>
                  <a:pt x="1524607" y="1807981"/>
                </a:lnTo>
                <a:lnTo>
                  <a:pt x="1518243" y="1809163"/>
                </a:lnTo>
                <a:lnTo>
                  <a:pt x="1505117" y="1811132"/>
                </a:lnTo>
                <a:lnTo>
                  <a:pt x="1491992" y="1812314"/>
                </a:lnTo>
                <a:lnTo>
                  <a:pt x="1486026" y="1813102"/>
                </a:lnTo>
                <a:lnTo>
                  <a:pt x="1483241" y="1813890"/>
                </a:lnTo>
                <a:lnTo>
                  <a:pt x="1482048" y="1814678"/>
                </a:lnTo>
                <a:lnTo>
                  <a:pt x="1481253" y="1815072"/>
                </a:lnTo>
                <a:lnTo>
                  <a:pt x="1480855" y="1815859"/>
                </a:lnTo>
                <a:lnTo>
                  <a:pt x="1480855" y="1817041"/>
                </a:lnTo>
                <a:lnTo>
                  <a:pt x="1481253" y="1818617"/>
                </a:lnTo>
                <a:lnTo>
                  <a:pt x="1482048" y="1819799"/>
                </a:lnTo>
                <a:lnTo>
                  <a:pt x="1482048" y="1821375"/>
                </a:lnTo>
                <a:lnTo>
                  <a:pt x="1482048" y="1821769"/>
                </a:lnTo>
                <a:lnTo>
                  <a:pt x="1480855" y="1822556"/>
                </a:lnTo>
                <a:lnTo>
                  <a:pt x="1471309" y="1830829"/>
                </a:lnTo>
                <a:lnTo>
                  <a:pt x="1465343" y="1834375"/>
                </a:lnTo>
                <a:lnTo>
                  <a:pt x="1463354" y="1835556"/>
                </a:lnTo>
                <a:lnTo>
                  <a:pt x="1461365" y="1836738"/>
                </a:lnTo>
                <a:lnTo>
                  <a:pt x="1452615" y="1830041"/>
                </a:lnTo>
                <a:lnTo>
                  <a:pt x="1445853" y="1824132"/>
                </a:lnTo>
                <a:lnTo>
                  <a:pt x="1440285" y="1819405"/>
                </a:lnTo>
                <a:lnTo>
                  <a:pt x="1437103" y="1815072"/>
                </a:lnTo>
                <a:lnTo>
                  <a:pt x="1434716" y="1812314"/>
                </a:lnTo>
                <a:lnTo>
                  <a:pt x="1433125" y="1810344"/>
                </a:lnTo>
                <a:lnTo>
                  <a:pt x="1432330" y="1808375"/>
                </a:lnTo>
                <a:lnTo>
                  <a:pt x="1428750" y="1806799"/>
                </a:lnTo>
                <a:lnTo>
                  <a:pt x="1512675" y="1734314"/>
                </a:lnTo>
                <a:lnTo>
                  <a:pt x="1518641" y="1733527"/>
                </a:lnTo>
                <a:lnTo>
                  <a:pt x="1533755" y="1731951"/>
                </a:lnTo>
                <a:lnTo>
                  <a:pt x="1543699" y="1731163"/>
                </a:lnTo>
                <a:lnTo>
                  <a:pt x="1554438" y="1730375"/>
                </a:lnTo>
                <a:close/>
                <a:moveTo>
                  <a:pt x="588962" y="1535113"/>
                </a:moveTo>
                <a:lnTo>
                  <a:pt x="694496" y="1535113"/>
                </a:lnTo>
                <a:lnTo>
                  <a:pt x="694496" y="1557872"/>
                </a:lnTo>
                <a:lnTo>
                  <a:pt x="694894" y="1558271"/>
                </a:lnTo>
                <a:lnTo>
                  <a:pt x="696885" y="1560268"/>
                </a:lnTo>
                <a:lnTo>
                  <a:pt x="698478" y="1560667"/>
                </a:lnTo>
                <a:lnTo>
                  <a:pt x="700469" y="1561466"/>
                </a:lnTo>
                <a:lnTo>
                  <a:pt x="704053" y="1561865"/>
                </a:lnTo>
                <a:lnTo>
                  <a:pt x="707239" y="1561865"/>
                </a:lnTo>
                <a:lnTo>
                  <a:pt x="711222" y="1561865"/>
                </a:lnTo>
                <a:lnTo>
                  <a:pt x="714407" y="1561466"/>
                </a:lnTo>
                <a:lnTo>
                  <a:pt x="716797" y="1560667"/>
                </a:lnTo>
                <a:lnTo>
                  <a:pt x="718390" y="1560268"/>
                </a:lnTo>
                <a:lnTo>
                  <a:pt x="720381" y="1558271"/>
                </a:lnTo>
                <a:lnTo>
                  <a:pt x="720779" y="1557872"/>
                </a:lnTo>
                <a:lnTo>
                  <a:pt x="720779" y="1535113"/>
                </a:lnTo>
                <a:lnTo>
                  <a:pt x="820737" y="1535113"/>
                </a:lnTo>
                <a:lnTo>
                  <a:pt x="820737" y="1644117"/>
                </a:lnTo>
                <a:lnTo>
                  <a:pt x="820339" y="1648908"/>
                </a:lnTo>
                <a:lnTo>
                  <a:pt x="819144" y="1652901"/>
                </a:lnTo>
                <a:lnTo>
                  <a:pt x="816755" y="1656894"/>
                </a:lnTo>
                <a:lnTo>
                  <a:pt x="814365" y="1660088"/>
                </a:lnTo>
                <a:lnTo>
                  <a:pt x="810781" y="1663283"/>
                </a:lnTo>
                <a:lnTo>
                  <a:pt x="806799" y="1665279"/>
                </a:lnTo>
                <a:lnTo>
                  <a:pt x="802418" y="1666477"/>
                </a:lnTo>
                <a:lnTo>
                  <a:pt x="797639" y="1666876"/>
                </a:lnTo>
                <a:lnTo>
                  <a:pt x="612060" y="1666876"/>
                </a:lnTo>
                <a:lnTo>
                  <a:pt x="607281" y="1666477"/>
                </a:lnTo>
                <a:lnTo>
                  <a:pt x="602901" y="1665279"/>
                </a:lnTo>
                <a:lnTo>
                  <a:pt x="598918" y="1663283"/>
                </a:lnTo>
                <a:lnTo>
                  <a:pt x="595732" y="1660088"/>
                </a:lnTo>
                <a:lnTo>
                  <a:pt x="592546" y="1656894"/>
                </a:lnTo>
                <a:lnTo>
                  <a:pt x="590555" y="1652901"/>
                </a:lnTo>
                <a:lnTo>
                  <a:pt x="589360" y="1648908"/>
                </a:lnTo>
                <a:lnTo>
                  <a:pt x="588962" y="1644117"/>
                </a:lnTo>
                <a:lnTo>
                  <a:pt x="588962" y="1535113"/>
                </a:lnTo>
                <a:close/>
                <a:moveTo>
                  <a:pt x="612060" y="1476375"/>
                </a:moveTo>
                <a:lnTo>
                  <a:pt x="797639" y="1476375"/>
                </a:lnTo>
                <a:lnTo>
                  <a:pt x="802418" y="1476769"/>
                </a:lnTo>
                <a:lnTo>
                  <a:pt x="806799" y="1477950"/>
                </a:lnTo>
                <a:lnTo>
                  <a:pt x="810781" y="1480312"/>
                </a:lnTo>
                <a:lnTo>
                  <a:pt x="814365" y="1483068"/>
                </a:lnTo>
                <a:lnTo>
                  <a:pt x="816755" y="1486611"/>
                </a:lnTo>
                <a:lnTo>
                  <a:pt x="819144" y="1490155"/>
                </a:lnTo>
                <a:lnTo>
                  <a:pt x="820339" y="1494485"/>
                </a:lnTo>
                <a:lnTo>
                  <a:pt x="820737" y="1498816"/>
                </a:lnTo>
                <a:lnTo>
                  <a:pt x="820737" y="1525588"/>
                </a:lnTo>
                <a:lnTo>
                  <a:pt x="588962" y="1525588"/>
                </a:lnTo>
                <a:lnTo>
                  <a:pt x="588962" y="1498816"/>
                </a:lnTo>
                <a:lnTo>
                  <a:pt x="589360" y="1494485"/>
                </a:lnTo>
                <a:lnTo>
                  <a:pt x="590555" y="1490155"/>
                </a:lnTo>
                <a:lnTo>
                  <a:pt x="592546" y="1486611"/>
                </a:lnTo>
                <a:lnTo>
                  <a:pt x="595732" y="1483068"/>
                </a:lnTo>
                <a:lnTo>
                  <a:pt x="598918" y="1480312"/>
                </a:lnTo>
                <a:lnTo>
                  <a:pt x="602901" y="1477950"/>
                </a:lnTo>
                <a:lnTo>
                  <a:pt x="607281" y="1476769"/>
                </a:lnTo>
                <a:lnTo>
                  <a:pt x="612060" y="1476375"/>
                </a:lnTo>
                <a:close/>
                <a:moveTo>
                  <a:pt x="725449" y="1381125"/>
                </a:moveTo>
                <a:lnTo>
                  <a:pt x="730525" y="1381524"/>
                </a:lnTo>
                <a:lnTo>
                  <a:pt x="732087" y="1381524"/>
                </a:lnTo>
                <a:lnTo>
                  <a:pt x="734430" y="1382322"/>
                </a:lnTo>
                <a:lnTo>
                  <a:pt x="737554" y="1384317"/>
                </a:lnTo>
                <a:lnTo>
                  <a:pt x="740287" y="1386312"/>
                </a:lnTo>
                <a:lnTo>
                  <a:pt x="743411" y="1389505"/>
                </a:lnTo>
                <a:lnTo>
                  <a:pt x="746535" y="1393096"/>
                </a:lnTo>
                <a:lnTo>
                  <a:pt x="749659" y="1397486"/>
                </a:lnTo>
                <a:lnTo>
                  <a:pt x="755906" y="1407063"/>
                </a:lnTo>
                <a:lnTo>
                  <a:pt x="761373" y="1417837"/>
                </a:lnTo>
                <a:lnTo>
                  <a:pt x="766059" y="1427813"/>
                </a:lnTo>
                <a:lnTo>
                  <a:pt x="769182" y="1437390"/>
                </a:lnTo>
                <a:lnTo>
                  <a:pt x="770744" y="1441780"/>
                </a:lnTo>
                <a:lnTo>
                  <a:pt x="771525" y="1445770"/>
                </a:lnTo>
                <a:lnTo>
                  <a:pt x="771525" y="1448164"/>
                </a:lnTo>
                <a:lnTo>
                  <a:pt x="771525" y="1450159"/>
                </a:lnTo>
                <a:lnTo>
                  <a:pt x="770744" y="1451357"/>
                </a:lnTo>
                <a:lnTo>
                  <a:pt x="769182" y="1452155"/>
                </a:lnTo>
                <a:lnTo>
                  <a:pt x="768011" y="1452155"/>
                </a:lnTo>
                <a:lnTo>
                  <a:pt x="766449" y="1450958"/>
                </a:lnTo>
                <a:lnTo>
                  <a:pt x="764887" y="1449760"/>
                </a:lnTo>
                <a:lnTo>
                  <a:pt x="762544" y="1448563"/>
                </a:lnTo>
                <a:lnTo>
                  <a:pt x="759030" y="1444174"/>
                </a:lnTo>
                <a:lnTo>
                  <a:pt x="755516" y="1439784"/>
                </a:lnTo>
                <a:lnTo>
                  <a:pt x="753173" y="1434996"/>
                </a:lnTo>
                <a:lnTo>
                  <a:pt x="752392" y="1433400"/>
                </a:lnTo>
                <a:lnTo>
                  <a:pt x="752392" y="1431404"/>
                </a:lnTo>
                <a:lnTo>
                  <a:pt x="752001" y="1428611"/>
                </a:lnTo>
                <a:lnTo>
                  <a:pt x="750830" y="1426616"/>
                </a:lnTo>
                <a:lnTo>
                  <a:pt x="748878" y="1425419"/>
                </a:lnTo>
                <a:lnTo>
                  <a:pt x="746925" y="1425020"/>
                </a:lnTo>
                <a:lnTo>
                  <a:pt x="746144" y="1425419"/>
                </a:lnTo>
                <a:lnTo>
                  <a:pt x="745363" y="1425818"/>
                </a:lnTo>
                <a:lnTo>
                  <a:pt x="744582" y="1426616"/>
                </a:lnTo>
                <a:lnTo>
                  <a:pt x="743411" y="1427414"/>
                </a:lnTo>
                <a:lnTo>
                  <a:pt x="742630" y="1428611"/>
                </a:lnTo>
                <a:lnTo>
                  <a:pt x="742240" y="1430207"/>
                </a:lnTo>
                <a:lnTo>
                  <a:pt x="741849" y="1432602"/>
                </a:lnTo>
                <a:lnTo>
                  <a:pt x="741849" y="1434597"/>
                </a:lnTo>
                <a:lnTo>
                  <a:pt x="741459" y="1439385"/>
                </a:lnTo>
                <a:lnTo>
                  <a:pt x="740678" y="1443376"/>
                </a:lnTo>
                <a:lnTo>
                  <a:pt x="739897" y="1445371"/>
                </a:lnTo>
                <a:lnTo>
                  <a:pt x="739116" y="1446967"/>
                </a:lnTo>
                <a:lnTo>
                  <a:pt x="737944" y="1448164"/>
                </a:lnTo>
                <a:lnTo>
                  <a:pt x="735992" y="1449361"/>
                </a:lnTo>
                <a:lnTo>
                  <a:pt x="734430" y="1450558"/>
                </a:lnTo>
                <a:lnTo>
                  <a:pt x="732868" y="1452155"/>
                </a:lnTo>
                <a:lnTo>
                  <a:pt x="730525" y="1452953"/>
                </a:lnTo>
                <a:lnTo>
                  <a:pt x="727792" y="1453352"/>
                </a:lnTo>
                <a:lnTo>
                  <a:pt x="721935" y="1454150"/>
                </a:lnTo>
                <a:lnTo>
                  <a:pt x="715297" y="1454150"/>
                </a:lnTo>
                <a:lnTo>
                  <a:pt x="712173" y="1453751"/>
                </a:lnTo>
                <a:lnTo>
                  <a:pt x="709049" y="1452953"/>
                </a:lnTo>
                <a:lnTo>
                  <a:pt x="706706" y="1452155"/>
                </a:lnTo>
                <a:lnTo>
                  <a:pt x="703973" y="1450558"/>
                </a:lnTo>
                <a:lnTo>
                  <a:pt x="701240" y="1448962"/>
                </a:lnTo>
                <a:lnTo>
                  <a:pt x="699287" y="1447366"/>
                </a:lnTo>
                <a:lnTo>
                  <a:pt x="694992" y="1442977"/>
                </a:lnTo>
                <a:lnTo>
                  <a:pt x="691478" y="1438188"/>
                </a:lnTo>
                <a:lnTo>
                  <a:pt x="687963" y="1432602"/>
                </a:lnTo>
                <a:lnTo>
                  <a:pt x="685230" y="1427015"/>
                </a:lnTo>
                <a:lnTo>
                  <a:pt x="682497" y="1421029"/>
                </a:lnTo>
                <a:lnTo>
                  <a:pt x="680544" y="1415044"/>
                </a:lnTo>
                <a:lnTo>
                  <a:pt x="678982" y="1409058"/>
                </a:lnTo>
                <a:lnTo>
                  <a:pt x="676249" y="1399082"/>
                </a:lnTo>
                <a:lnTo>
                  <a:pt x="675078" y="1392298"/>
                </a:lnTo>
                <a:lnTo>
                  <a:pt x="674687" y="1389106"/>
                </a:lnTo>
                <a:lnTo>
                  <a:pt x="674687" y="1388707"/>
                </a:lnTo>
                <a:lnTo>
                  <a:pt x="675078" y="1388308"/>
                </a:lnTo>
                <a:lnTo>
                  <a:pt x="676249" y="1387909"/>
                </a:lnTo>
                <a:lnTo>
                  <a:pt x="679373" y="1387111"/>
                </a:lnTo>
                <a:lnTo>
                  <a:pt x="683278" y="1385913"/>
                </a:lnTo>
                <a:lnTo>
                  <a:pt x="689525" y="1384716"/>
                </a:lnTo>
                <a:lnTo>
                  <a:pt x="698897" y="1383120"/>
                </a:lnTo>
                <a:lnTo>
                  <a:pt x="715297" y="1381524"/>
                </a:lnTo>
                <a:lnTo>
                  <a:pt x="725449" y="1381125"/>
                </a:lnTo>
                <a:close/>
                <a:moveTo>
                  <a:pt x="1433588" y="1247775"/>
                </a:moveTo>
                <a:lnTo>
                  <a:pt x="1439124" y="1247775"/>
                </a:lnTo>
                <a:lnTo>
                  <a:pt x="1444264" y="1248175"/>
                </a:lnTo>
                <a:lnTo>
                  <a:pt x="1448614" y="1248976"/>
                </a:lnTo>
                <a:lnTo>
                  <a:pt x="1451382" y="1249776"/>
                </a:lnTo>
                <a:lnTo>
                  <a:pt x="1453359" y="1250977"/>
                </a:lnTo>
                <a:lnTo>
                  <a:pt x="1454150" y="1252178"/>
                </a:lnTo>
                <a:lnTo>
                  <a:pt x="1454150" y="1253779"/>
                </a:lnTo>
                <a:lnTo>
                  <a:pt x="1453359" y="1255380"/>
                </a:lnTo>
                <a:lnTo>
                  <a:pt x="1452173" y="1256981"/>
                </a:lnTo>
                <a:lnTo>
                  <a:pt x="1450196" y="1258582"/>
                </a:lnTo>
                <a:lnTo>
                  <a:pt x="1447428" y="1260183"/>
                </a:lnTo>
                <a:lnTo>
                  <a:pt x="1441892" y="1262985"/>
                </a:lnTo>
                <a:lnTo>
                  <a:pt x="1435565" y="1264986"/>
                </a:lnTo>
                <a:lnTo>
                  <a:pt x="1432402" y="1265387"/>
                </a:lnTo>
                <a:lnTo>
                  <a:pt x="1429634" y="1265787"/>
                </a:lnTo>
                <a:lnTo>
                  <a:pt x="1427261" y="1265787"/>
                </a:lnTo>
                <a:lnTo>
                  <a:pt x="1425284" y="1265387"/>
                </a:lnTo>
                <a:lnTo>
                  <a:pt x="1423703" y="1264986"/>
                </a:lnTo>
                <a:lnTo>
                  <a:pt x="1422516" y="1264586"/>
                </a:lnTo>
                <a:lnTo>
                  <a:pt x="1420539" y="1264586"/>
                </a:lnTo>
                <a:lnTo>
                  <a:pt x="1419353" y="1264986"/>
                </a:lnTo>
                <a:lnTo>
                  <a:pt x="1418562" y="1265787"/>
                </a:lnTo>
                <a:lnTo>
                  <a:pt x="1417376" y="1266588"/>
                </a:lnTo>
                <a:lnTo>
                  <a:pt x="1416980" y="1267388"/>
                </a:lnTo>
                <a:lnTo>
                  <a:pt x="1416585" y="1268589"/>
                </a:lnTo>
                <a:lnTo>
                  <a:pt x="1416190" y="1269790"/>
                </a:lnTo>
                <a:lnTo>
                  <a:pt x="1416585" y="1270990"/>
                </a:lnTo>
                <a:lnTo>
                  <a:pt x="1416585" y="1272191"/>
                </a:lnTo>
                <a:lnTo>
                  <a:pt x="1417376" y="1273392"/>
                </a:lnTo>
                <a:lnTo>
                  <a:pt x="1418562" y="1274993"/>
                </a:lnTo>
                <a:lnTo>
                  <a:pt x="1419748" y="1276194"/>
                </a:lnTo>
                <a:lnTo>
                  <a:pt x="1422121" y="1277395"/>
                </a:lnTo>
                <a:lnTo>
                  <a:pt x="1424098" y="1278596"/>
                </a:lnTo>
                <a:lnTo>
                  <a:pt x="1428843" y="1280597"/>
                </a:lnTo>
                <a:lnTo>
                  <a:pt x="1430820" y="1282198"/>
                </a:lnTo>
                <a:lnTo>
                  <a:pt x="1432402" y="1283799"/>
                </a:lnTo>
                <a:lnTo>
                  <a:pt x="1433588" y="1285000"/>
                </a:lnTo>
                <a:lnTo>
                  <a:pt x="1435170" y="1287001"/>
                </a:lnTo>
                <a:lnTo>
                  <a:pt x="1436356" y="1289003"/>
                </a:lnTo>
                <a:lnTo>
                  <a:pt x="1436751" y="1291404"/>
                </a:lnTo>
                <a:lnTo>
                  <a:pt x="1437542" y="1293406"/>
                </a:lnTo>
                <a:lnTo>
                  <a:pt x="1437542" y="1296608"/>
                </a:lnTo>
                <a:lnTo>
                  <a:pt x="1437542" y="1299009"/>
                </a:lnTo>
                <a:lnTo>
                  <a:pt x="1437147" y="1302612"/>
                </a:lnTo>
                <a:lnTo>
                  <a:pt x="1436356" y="1305414"/>
                </a:lnTo>
                <a:lnTo>
                  <a:pt x="1435170" y="1309416"/>
                </a:lnTo>
                <a:lnTo>
                  <a:pt x="1431611" y="1317422"/>
                </a:lnTo>
                <a:lnTo>
                  <a:pt x="1430029" y="1320624"/>
                </a:lnTo>
                <a:lnTo>
                  <a:pt x="1428052" y="1323826"/>
                </a:lnTo>
                <a:lnTo>
                  <a:pt x="1425680" y="1326628"/>
                </a:lnTo>
                <a:lnTo>
                  <a:pt x="1423307" y="1328629"/>
                </a:lnTo>
                <a:lnTo>
                  <a:pt x="1420539" y="1331431"/>
                </a:lnTo>
                <a:lnTo>
                  <a:pt x="1417771" y="1333032"/>
                </a:lnTo>
                <a:lnTo>
                  <a:pt x="1414608" y="1334633"/>
                </a:lnTo>
                <a:lnTo>
                  <a:pt x="1411445" y="1336635"/>
                </a:lnTo>
                <a:lnTo>
                  <a:pt x="1404722" y="1338636"/>
                </a:lnTo>
                <a:lnTo>
                  <a:pt x="1397605" y="1340237"/>
                </a:lnTo>
                <a:lnTo>
                  <a:pt x="1390487" y="1341038"/>
                </a:lnTo>
                <a:lnTo>
                  <a:pt x="1383370" y="1341438"/>
                </a:lnTo>
                <a:lnTo>
                  <a:pt x="1376252" y="1341438"/>
                </a:lnTo>
                <a:lnTo>
                  <a:pt x="1369530" y="1341038"/>
                </a:lnTo>
                <a:lnTo>
                  <a:pt x="1358063" y="1339437"/>
                </a:lnTo>
                <a:lnTo>
                  <a:pt x="1350154" y="1338236"/>
                </a:lnTo>
                <a:lnTo>
                  <a:pt x="1347386" y="1337435"/>
                </a:lnTo>
                <a:lnTo>
                  <a:pt x="1347386" y="1337835"/>
                </a:lnTo>
                <a:lnTo>
                  <a:pt x="1346991" y="1337435"/>
                </a:lnTo>
                <a:lnTo>
                  <a:pt x="1346200" y="1337035"/>
                </a:lnTo>
                <a:lnTo>
                  <a:pt x="1346200" y="1334633"/>
                </a:lnTo>
                <a:lnTo>
                  <a:pt x="1346991" y="1331831"/>
                </a:lnTo>
                <a:lnTo>
                  <a:pt x="1347782" y="1326228"/>
                </a:lnTo>
                <a:lnTo>
                  <a:pt x="1349363" y="1318623"/>
                </a:lnTo>
                <a:lnTo>
                  <a:pt x="1351736" y="1307415"/>
                </a:lnTo>
                <a:lnTo>
                  <a:pt x="1355295" y="1296608"/>
                </a:lnTo>
                <a:lnTo>
                  <a:pt x="1357667" y="1287402"/>
                </a:lnTo>
                <a:lnTo>
                  <a:pt x="1361621" y="1275794"/>
                </a:lnTo>
                <a:lnTo>
                  <a:pt x="1363994" y="1270190"/>
                </a:lnTo>
                <a:lnTo>
                  <a:pt x="1364785" y="1268589"/>
                </a:lnTo>
                <a:lnTo>
                  <a:pt x="1366762" y="1265787"/>
                </a:lnTo>
                <a:lnTo>
                  <a:pt x="1369925" y="1262985"/>
                </a:lnTo>
                <a:lnTo>
                  <a:pt x="1373484" y="1260183"/>
                </a:lnTo>
                <a:lnTo>
                  <a:pt x="1378229" y="1258182"/>
                </a:lnTo>
                <a:lnTo>
                  <a:pt x="1383765" y="1256181"/>
                </a:lnTo>
                <a:lnTo>
                  <a:pt x="1389301" y="1253779"/>
                </a:lnTo>
                <a:lnTo>
                  <a:pt x="1395628" y="1252578"/>
                </a:lnTo>
                <a:lnTo>
                  <a:pt x="1401954" y="1250977"/>
                </a:lnTo>
                <a:lnTo>
                  <a:pt x="1415399" y="1248976"/>
                </a:lnTo>
                <a:lnTo>
                  <a:pt x="1428052" y="1248175"/>
                </a:lnTo>
                <a:lnTo>
                  <a:pt x="1433588" y="1247775"/>
                </a:lnTo>
                <a:close/>
                <a:moveTo>
                  <a:pt x="1155700" y="965200"/>
                </a:moveTo>
                <a:lnTo>
                  <a:pt x="1161653" y="965597"/>
                </a:lnTo>
                <a:lnTo>
                  <a:pt x="1167209" y="966787"/>
                </a:lnTo>
                <a:lnTo>
                  <a:pt x="1172766" y="968770"/>
                </a:lnTo>
                <a:lnTo>
                  <a:pt x="1177925" y="971944"/>
                </a:lnTo>
                <a:lnTo>
                  <a:pt x="1182687" y="975514"/>
                </a:lnTo>
                <a:lnTo>
                  <a:pt x="1187450" y="980274"/>
                </a:lnTo>
                <a:lnTo>
                  <a:pt x="1192213" y="985431"/>
                </a:lnTo>
                <a:lnTo>
                  <a:pt x="1196181" y="991381"/>
                </a:lnTo>
                <a:lnTo>
                  <a:pt x="1200150" y="998125"/>
                </a:lnTo>
                <a:lnTo>
                  <a:pt x="1204119" y="1005265"/>
                </a:lnTo>
                <a:lnTo>
                  <a:pt x="1207691" y="1012802"/>
                </a:lnTo>
                <a:lnTo>
                  <a:pt x="1211659" y="1021133"/>
                </a:lnTo>
                <a:lnTo>
                  <a:pt x="1214437" y="1029860"/>
                </a:lnTo>
                <a:lnTo>
                  <a:pt x="1217613" y="1038984"/>
                </a:lnTo>
                <a:lnTo>
                  <a:pt x="1220787" y="1048504"/>
                </a:lnTo>
                <a:lnTo>
                  <a:pt x="1225947" y="1068338"/>
                </a:lnTo>
                <a:lnTo>
                  <a:pt x="1230313" y="1089363"/>
                </a:lnTo>
                <a:lnTo>
                  <a:pt x="1234678" y="1111180"/>
                </a:lnTo>
                <a:lnTo>
                  <a:pt x="1237853" y="1133792"/>
                </a:lnTo>
                <a:lnTo>
                  <a:pt x="1241028" y="1155609"/>
                </a:lnTo>
                <a:lnTo>
                  <a:pt x="1243013" y="1177824"/>
                </a:lnTo>
                <a:lnTo>
                  <a:pt x="1245394" y="1198848"/>
                </a:lnTo>
                <a:lnTo>
                  <a:pt x="1246981" y="1219476"/>
                </a:lnTo>
                <a:lnTo>
                  <a:pt x="1246187" y="1186551"/>
                </a:lnTo>
                <a:lnTo>
                  <a:pt x="1342231" y="1244467"/>
                </a:lnTo>
                <a:lnTo>
                  <a:pt x="1323181" y="1340465"/>
                </a:lnTo>
                <a:lnTo>
                  <a:pt x="1248966" y="1309524"/>
                </a:lnTo>
                <a:lnTo>
                  <a:pt x="1245394" y="1284929"/>
                </a:lnTo>
                <a:lnTo>
                  <a:pt x="1239441" y="1242087"/>
                </a:lnTo>
                <a:lnTo>
                  <a:pt x="1231106" y="1373787"/>
                </a:lnTo>
                <a:lnTo>
                  <a:pt x="1230709" y="1379737"/>
                </a:lnTo>
                <a:lnTo>
                  <a:pt x="1230313" y="1386084"/>
                </a:lnTo>
                <a:lnTo>
                  <a:pt x="1230709" y="1392431"/>
                </a:lnTo>
                <a:lnTo>
                  <a:pt x="1232297" y="1399968"/>
                </a:lnTo>
                <a:lnTo>
                  <a:pt x="1234281" y="1407902"/>
                </a:lnTo>
                <a:lnTo>
                  <a:pt x="1237059" y="1417422"/>
                </a:lnTo>
                <a:lnTo>
                  <a:pt x="1241822" y="1428133"/>
                </a:lnTo>
                <a:lnTo>
                  <a:pt x="1247775" y="1440430"/>
                </a:lnTo>
                <a:lnTo>
                  <a:pt x="1231106" y="1440430"/>
                </a:lnTo>
                <a:lnTo>
                  <a:pt x="1242219" y="1446380"/>
                </a:lnTo>
                <a:lnTo>
                  <a:pt x="1256109" y="1453124"/>
                </a:lnTo>
                <a:lnTo>
                  <a:pt x="1287066" y="1467405"/>
                </a:lnTo>
                <a:lnTo>
                  <a:pt x="1313259" y="1479305"/>
                </a:lnTo>
                <a:lnTo>
                  <a:pt x="1323975" y="1483669"/>
                </a:lnTo>
                <a:lnTo>
                  <a:pt x="1501775" y="1720491"/>
                </a:lnTo>
                <a:lnTo>
                  <a:pt x="1401763" y="1798638"/>
                </a:lnTo>
                <a:lnTo>
                  <a:pt x="1210469" y="1576494"/>
                </a:lnTo>
                <a:lnTo>
                  <a:pt x="1080294" y="1561816"/>
                </a:lnTo>
                <a:lnTo>
                  <a:pt x="1080294" y="1563800"/>
                </a:lnTo>
                <a:lnTo>
                  <a:pt x="1080294" y="1567370"/>
                </a:lnTo>
                <a:lnTo>
                  <a:pt x="1079500" y="1575700"/>
                </a:lnTo>
                <a:lnTo>
                  <a:pt x="1077516" y="1587601"/>
                </a:lnTo>
                <a:lnTo>
                  <a:pt x="1074341" y="1601088"/>
                </a:lnTo>
                <a:lnTo>
                  <a:pt x="1066403" y="1633220"/>
                </a:lnTo>
                <a:lnTo>
                  <a:pt x="1056878" y="1669318"/>
                </a:lnTo>
                <a:lnTo>
                  <a:pt x="1046956" y="1703830"/>
                </a:lnTo>
                <a:lnTo>
                  <a:pt x="1038622" y="1733582"/>
                </a:lnTo>
                <a:lnTo>
                  <a:pt x="1030288" y="1762540"/>
                </a:lnTo>
                <a:lnTo>
                  <a:pt x="802481" y="1785548"/>
                </a:lnTo>
                <a:lnTo>
                  <a:pt x="770731" y="1731201"/>
                </a:lnTo>
                <a:lnTo>
                  <a:pt x="904081" y="1706210"/>
                </a:lnTo>
                <a:lnTo>
                  <a:pt x="903685" y="1489619"/>
                </a:lnTo>
                <a:lnTo>
                  <a:pt x="871935" y="1482479"/>
                </a:lnTo>
                <a:lnTo>
                  <a:pt x="869950" y="1471768"/>
                </a:lnTo>
                <a:lnTo>
                  <a:pt x="867966" y="1461851"/>
                </a:lnTo>
                <a:lnTo>
                  <a:pt x="866378" y="1453124"/>
                </a:lnTo>
                <a:lnTo>
                  <a:pt x="864791" y="1445190"/>
                </a:lnTo>
                <a:lnTo>
                  <a:pt x="863600" y="1428926"/>
                </a:lnTo>
                <a:lnTo>
                  <a:pt x="862806" y="1413455"/>
                </a:lnTo>
                <a:lnTo>
                  <a:pt x="862013" y="1373787"/>
                </a:lnTo>
                <a:lnTo>
                  <a:pt x="860822" y="1346812"/>
                </a:lnTo>
                <a:lnTo>
                  <a:pt x="858044" y="1312697"/>
                </a:lnTo>
                <a:lnTo>
                  <a:pt x="854472" y="1175444"/>
                </a:lnTo>
                <a:lnTo>
                  <a:pt x="843756" y="1181791"/>
                </a:lnTo>
                <a:lnTo>
                  <a:pt x="818753" y="1197658"/>
                </a:lnTo>
                <a:lnTo>
                  <a:pt x="802878" y="1208369"/>
                </a:lnTo>
                <a:lnTo>
                  <a:pt x="786606" y="1219476"/>
                </a:lnTo>
                <a:lnTo>
                  <a:pt x="770731" y="1230980"/>
                </a:lnTo>
                <a:lnTo>
                  <a:pt x="756841" y="1242087"/>
                </a:lnTo>
                <a:lnTo>
                  <a:pt x="754460" y="1250021"/>
                </a:lnTo>
                <a:lnTo>
                  <a:pt x="752872" y="1258351"/>
                </a:lnTo>
                <a:lnTo>
                  <a:pt x="752078" y="1266681"/>
                </a:lnTo>
                <a:lnTo>
                  <a:pt x="751285" y="1275805"/>
                </a:lnTo>
                <a:lnTo>
                  <a:pt x="751285" y="1284532"/>
                </a:lnTo>
                <a:lnTo>
                  <a:pt x="751681" y="1292863"/>
                </a:lnTo>
                <a:lnTo>
                  <a:pt x="752078" y="1301590"/>
                </a:lnTo>
                <a:lnTo>
                  <a:pt x="752872" y="1310317"/>
                </a:lnTo>
                <a:lnTo>
                  <a:pt x="754856" y="1325788"/>
                </a:lnTo>
                <a:lnTo>
                  <a:pt x="756444" y="1339275"/>
                </a:lnTo>
                <a:lnTo>
                  <a:pt x="758031" y="1350382"/>
                </a:lnTo>
                <a:lnTo>
                  <a:pt x="758031" y="1354349"/>
                </a:lnTo>
                <a:lnTo>
                  <a:pt x="756841" y="1357523"/>
                </a:lnTo>
                <a:lnTo>
                  <a:pt x="727869" y="1355539"/>
                </a:lnTo>
                <a:lnTo>
                  <a:pt x="715566" y="1354746"/>
                </a:lnTo>
                <a:lnTo>
                  <a:pt x="709613" y="1354746"/>
                </a:lnTo>
                <a:lnTo>
                  <a:pt x="704453" y="1355143"/>
                </a:lnTo>
                <a:lnTo>
                  <a:pt x="698897" y="1355539"/>
                </a:lnTo>
                <a:lnTo>
                  <a:pt x="693341" y="1356729"/>
                </a:lnTo>
                <a:lnTo>
                  <a:pt x="687785" y="1357919"/>
                </a:lnTo>
                <a:lnTo>
                  <a:pt x="682228" y="1359903"/>
                </a:lnTo>
                <a:lnTo>
                  <a:pt x="677069" y="1361886"/>
                </a:lnTo>
                <a:lnTo>
                  <a:pt x="671116" y="1364663"/>
                </a:lnTo>
                <a:lnTo>
                  <a:pt x="664766" y="1367836"/>
                </a:lnTo>
                <a:lnTo>
                  <a:pt x="658416" y="1372200"/>
                </a:lnTo>
                <a:lnTo>
                  <a:pt x="657225" y="1367043"/>
                </a:lnTo>
                <a:lnTo>
                  <a:pt x="655241" y="1361093"/>
                </a:lnTo>
                <a:lnTo>
                  <a:pt x="654050" y="1355143"/>
                </a:lnTo>
                <a:lnTo>
                  <a:pt x="653256" y="1348399"/>
                </a:lnTo>
                <a:lnTo>
                  <a:pt x="651669" y="1333325"/>
                </a:lnTo>
                <a:lnTo>
                  <a:pt x="650875" y="1316267"/>
                </a:lnTo>
                <a:lnTo>
                  <a:pt x="650875" y="1296830"/>
                </a:lnTo>
                <a:lnTo>
                  <a:pt x="651272" y="1274615"/>
                </a:lnTo>
                <a:lnTo>
                  <a:pt x="652066" y="1251211"/>
                </a:lnTo>
                <a:lnTo>
                  <a:pt x="653653" y="1225029"/>
                </a:lnTo>
                <a:lnTo>
                  <a:pt x="660797" y="1208369"/>
                </a:lnTo>
                <a:lnTo>
                  <a:pt x="667147" y="1194881"/>
                </a:lnTo>
                <a:lnTo>
                  <a:pt x="670322" y="1188931"/>
                </a:lnTo>
                <a:lnTo>
                  <a:pt x="673497" y="1183774"/>
                </a:lnTo>
                <a:lnTo>
                  <a:pt x="680244" y="1174254"/>
                </a:lnTo>
                <a:lnTo>
                  <a:pt x="687388" y="1164733"/>
                </a:lnTo>
                <a:lnTo>
                  <a:pt x="696119" y="1155213"/>
                </a:lnTo>
                <a:lnTo>
                  <a:pt x="706438" y="1143312"/>
                </a:lnTo>
                <a:lnTo>
                  <a:pt x="718741" y="1129031"/>
                </a:lnTo>
                <a:lnTo>
                  <a:pt x="738585" y="1108007"/>
                </a:lnTo>
                <a:lnTo>
                  <a:pt x="756047" y="1088966"/>
                </a:lnTo>
                <a:lnTo>
                  <a:pt x="785416" y="1057231"/>
                </a:lnTo>
                <a:lnTo>
                  <a:pt x="797719" y="1043744"/>
                </a:lnTo>
                <a:lnTo>
                  <a:pt x="809228" y="1032240"/>
                </a:lnTo>
                <a:lnTo>
                  <a:pt x="820738" y="1021926"/>
                </a:lnTo>
                <a:lnTo>
                  <a:pt x="831056" y="1012802"/>
                </a:lnTo>
                <a:lnTo>
                  <a:pt x="836613" y="1008439"/>
                </a:lnTo>
                <a:lnTo>
                  <a:pt x="842169" y="1004869"/>
                </a:lnTo>
                <a:lnTo>
                  <a:pt x="848122" y="1000902"/>
                </a:lnTo>
                <a:lnTo>
                  <a:pt x="854075" y="997331"/>
                </a:lnTo>
                <a:lnTo>
                  <a:pt x="860028" y="994555"/>
                </a:lnTo>
                <a:lnTo>
                  <a:pt x="866378" y="991381"/>
                </a:lnTo>
                <a:lnTo>
                  <a:pt x="873125" y="988208"/>
                </a:lnTo>
                <a:lnTo>
                  <a:pt x="880269" y="985828"/>
                </a:lnTo>
                <a:lnTo>
                  <a:pt x="895350" y="980274"/>
                </a:lnTo>
                <a:lnTo>
                  <a:pt x="912416" y="975117"/>
                </a:lnTo>
                <a:lnTo>
                  <a:pt x="932260" y="970753"/>
                </a:lnTo>
                <a:lnTo>
                  <a:pt x="954881" y="965597"/>
                </a:lnTo>
                <a:lnTo>
                  <a:pt x="963613" y="965993"/>
                </a:lnTo>
                <a:lnTo>
                  <a:pt x="979488" y="966787"/>
                </a:lnTo>
                <a:lnTo>
                  <a:pt x="1004491" y="968373"/>
                </a:lnTo>
                <a:lnTo>
                  <a:pt x="1089819" y="1240103"/>
                </a:lnTo>
                <a:lnTo>
                  <a:pt x="1081484" y="1159179"/>
                </a:lnTo>
                <a:lnTo>
                  <a:pt x="1077516" y="1013199"/>
                </a:lnTo>
                <a:lnTo>
                  <a:pt x="1071959" y="999315"/>
                </a:lnTo>
                <a:lnTo>
                  <a:pt x="1083072" y="980671"/>
                </a:lnTo>
                <a:lnTo>
                  <a:pt x="1107281" y="980671"/>
                </a:lnTo>
                <a:lnTo>
                  <a:pt x="1117600" y="999315"/>
                </a:lnTo>
                <a:lnTo>
                  <a:pt x="1112837" y="1015579"/>
                </a:lnTo>
                <a:lnTo>
                  <a:pt x="1142206" y="1228203"/>
                </a:lnTo>
                <a:lnTo>
                  <a:pt x="1137841" y="971944"/>
                </a:lnTo>
                <a:lnTo>
                  <a:pt x="1146572" y="967580"/>
                </a:lnTo>
                <a:lnTo>
                  <a:pt x="1148953" y="966390"/>
                </a:lnTo>
                <a:lnTo>
                  <a:pt x="1149350" y="965597"/>
                </a:lnTo>
                <a:lnTo>
                  <a:pt x="1155700" y="965200"/>
                </a:lnTo>
                <a:close/>
                <a:moveTo>
                  <a:pt x="931148" y="736601"/>
                </a:moveTo>
                <a:lnTo>
                  <a:pt x="929554" y="751285"/>
                </a:lnTo>
                <a:lnTo>
                  <a:pt x="928757" y="762794"/>
                </a:lnTo>
                <a:lnTo>
                  <a:pt x="929155" y="762794"/>
                </a:lnTo>
                <a:lnTo>
                  <a:pt x="929554" y="751285"/>
                </a:lnTo>
                <a:lnTo>
                  <a:pt x="930351" y="746126"/>
                </a:lnTo>
                <a:lnTo>
                  <a:pt x="931148" y="741363"/>
                </a:lnTo>
                <a:lnTo>
                  <a:pt x="931148" y="736601"/>
                </a:lnTo>
                <a:close/>
                <a:moveTo>
                  <a:pt x="949086" y="679054"/>
                </a:moveTo>
                <a:lnTo>
                  <a:pt x="948289" y="679847"/>
                </a:lnTo>
                <a:lnTo>
                  <a:pt x="945499" y="681435"/>
                </a:lnTo>
                <a:lnTo>
                  <a:pt x="943904" y="683419"/>
                </a:lnTo>
                <a:lnTo>
                  <a:pt x="941911" y="686991"/>
                </a:lnTo>
                <a:lnTo>
                  <a:pt x="945897" y="682625"/>
                </a:lnTo>
                <a:lnTo>
                  <a:pt x="948289" y="681038"/>
                </a:lnTo>
                <a:lnTo>
                  <a:pt x="950282" y="679054"/>
                </a:lnTo>
                <a:lnTo>
                  <a:pt x="949086" y="679054"/>
                </a:lnTo>
                <a:close/>
                <a:moveTo>
                  <a:pt x="1038375" y="620713"/>
                </a:moveTo>
                <a:lnTo>
                  <a:pt x="1049138" y="620713"/>
                </a:lnTo>
                <a:lnTo>
                  <a:pt x="1059502" y="621110"/>
                </a:lnTo>
                <a:lnTo>
                  <a:pt x="1069866" y="622300"/>
                </a:lnTo>
                <a:lnTo>
                  <a:pt x="1079432" y="623491"/>
                </a:lnTo>
                <a:lnTo>
                  <a:pt x="1088999" y="625872"/>
                </a:lnTo>
                <a:lnTo>
                  <a:pt x="1098167" y="627857"/>
                </a:lnTo>
                <a:lnTo>
                  <a:pt x="1106937" y="630238"/>
                </a:lnTo>
                <a:lnTo>
                  <a:pt x="1115307" y="633413"/>
                </a:lnTo>
                <a:lnTo>
                  <a:pt x="1123678" y="636191"/>
                </a:lnTo>
                <a:lnTo>
                  <a:pt x="1130853" y="639763"/>
                </a:lnTo>
                <a:lnTo>
                  <a:pt x="1138028" y="642938"/>
                </a:lnTo>
                <a:lnTo>
                  <a:pt x="1144805" y="646510"/>
                </a:lnTo>
                <a:lnTo>
                  <a:pt x="1156365" y="652860"/>
                </a:lnTo>
                <a:lnTo>
                  <a:pt x="1166729" y="659607"/>
                </a:lnTo>
                <a:lnTo>
                  <a:pt x="1174701" y="664766"/>
                </a:lnTo>
                <a:lnTo>
                  <a:pt x="1180680" y="669529"/>
                </a:lnTo>
                <a:lnTo>
                  <a:pt x="1185862" y="673497"/>
                </a:lnTo>
                <a:lnTo>
                  <a:pt x="1185862" y="676275"/>
                </a:lnTo>
                <a:lnTo>
                  <a:pt x="1185862" y="684213"/>
                </a:lnTo>
                <a:lnTo>
                  <a:pt x="1185065" y="688975"/>
                </a:lnTo>
                <a:lnTo>
                  <a:pt x="1183869" y="694532"/>
                </a:lnTo>
                <a:lnTo>
                  <a:pt x="1182274" y="700088"/>
                </a:lnTo>
                <a:lnTo>
                  <a:pt x="1180281" y="704850"/>
                </a:lnTo>
                <a:lnTo>
                  <a:pt x="1179086" y="707629"/>
                </a:lnTo>
                <a:lnTo>
                  <a:pt x="1177093" y="710010"/>
                </a:lnTo>
                <a:lnTo>
                  <a:pt x="1175498" y="711994"/>
                </a:lnTo>
                <a:lnTo>
                  <a:pt x="1173505" y="713979"/>
                </a:lnTo>
                <a:lnTo>
                  <a:pt x="1170715" y="715963"/>
                </a:lnTo>
                <a:lnTo>
                  <a:pt x="1168323" y="717154"/>
                </a:lnTo>
                <a:lnTo>
                  <a:pt x="1165533" y="718344"/>
                </a:lnTo>
                <a:lnTo>
                  <a:pt x="1161945" y="719138"/>
                </a:lnTo>
                <a:lnTo>
                  <a:pt x="1158756" y="719535"/>
                </a:lnTo>
                <a:lnTo>
                  <a:pt x="1154770" y="719535"/>
                </a:lnTo>
                <a:lnTo>
                  <a:pt x="1150784" y="719138"/>
                </a:lnTo>
                <a:lnTo>
                  <a:pt x="1146001" y="718344"/>
                </a:lnTo>
                <a:lnTo>
                  <a:pt x="1140819" y="717154"/>
                </a:lnTo>
                <a:lnTo>
                  <a:pt x="1135238" y="715566"/>
                </a:lnTo>
                <a:lnTo>
                  <a:pt x="1129259" y="712788"/>
                </a:lnTo>
                <a:lnTo>
                  <a:pt x="1123678" y="710010"/>
                </a:lnTo>
                <a:lnTo>
                  <a:pt x="1120091" y="708819"/>
                </a:lnTo>
                <a:lnTo>
                  <a:pt x="1114112" y="707629"/>
                </a:lnTo>
                <a:lnTo>
                  <a:pt x="1098964" y="704850"/>
                </a:lnTo>
                <a:lnTo>
                  <a:pt x="1083418" y="702072"/>
                </a:lnTo>
                <a:lnTo>
                  <a:pt x="1077439" y="700882"/>
                </a:lnTo>
                <a:lnTo>
                  <a:pt x="1073852" y="700088"/>
                </a:lnTo>
                <a:lnTo>
                  <a:pt x="1104545" y="714772"/>
                </a:lnTo>
                <a:lnTo>
                  <a:pt x="1118895" y="721122"/>
                </a:lnTo>
                <a:lnTo>
                  <a:pt x="1125671" y="723504"/>
                </a:lnTo>
                <a:lnTo>
                  <a:pt x="1132448" y="725885"/>
                </a:lnTo>
                <a:lnTo>
                  <a:pt x="1138826" y="728266"/>
                </a:lnTo>
                <a:lnTo>
                  <a:pt x="1144805" y="729457"/>
                </a:lnTo>
                <a:lnTo>
                  <a:pt x="1150784" y="730647"/>
                </a:lnTo>
                <a:lnTo>
                  <a:pt x="1155966" y="731044"/>
                </a:lnTo>
                <a:lnTo>
                  <a:pt x="1161148" y="730647"/>
                </a:lnTo>
                <a:lnTo>
                  <a:pt x="1165931" y="729457"/>
                </a:lnTo>
                <a:lnTo>
                  <a:pt x="1170316" y="727869"/>
                </a:lnTo>
                <a:lnTo>
                  <a:pt x="1174302" y="725091"/>
                </a:lnTo>
                <a:lnTo>
                  <a:pt x="1175498" y="735410"/>
                </a:lnTo>
                <a:lnTo>
                  <a:pt x="1175897" y="744935"/>
                </a:lnTo>
                <a:lnTo>
                  <a:pt x="1175498" y="753666"/>
                </a:lnTo>
                <a:lnTo>
                  <a:pt x="1175099" y="762397"/>
                </a:lnTo>
                <a:lnTo>
                  <a:pt x="1176694" y="761207"/>
                </a:lnTo>
                <a:lnTo>
                  <a:pt x="1177491" y="760413"/>
                </a:lnTo>
                <a:lnTo>
                  <a:pt x="1178687" y="760016"/>
                </a:lnTo>
                <a:lnTo>
                  <a:pt x="1179086" y="760413"/>
                </a:lnTo>
                <a:lnTo>
                  <a:pt x="1179484" y="761207"/>
                </a:lnTo>
                <a:lnTo>
                  <a:pt x="1179883" y="763985"/>
                </a:lnTo>
                <a:lnTo>
                  <a:pt x="1180281" y="767954"/>
                </a:lnTo>
                <a:lnTo>
                  <a:pt x="1180281" y="773113"/>
                </a:lnTo>
                <a:lnTo>
                  <a:pt x="1179086" y="785813"/>
                </a:lnTo>
                <a:lnTo>
                  <a:pt x="1177491" y="800498"/>
                </a:lnTo>
                <a:lnTo>
                  <a:pt x="1175498" y="814388"/>
                </a:lnTo>
                <a:lnTo>
                  <a:pt x="1173505" y="826294"/>
                </a:lnTo>
                <a:lnTo>
                  <a:pt x="1171911" y="833438"/>
                </a:lnTo>
                <a:lnTo>
                  <a:pt x="1170715" y="834629"/>
                </a:lnTo>
                <a:lnTo>
                  <a:pt x="1170316" y="834232"/>
                </a:lnTo>
                <a:lnTo>
                  <a:pt x="1169519" y="842169"/>
                </a:lnTo>
                <a:lnTo>
                  <a:pt x="1168323" y="849710"/>
                </a:lnTo>
                <a:lnTo>
                  <a:pt x="1166729" y="856854"/>
                </a:lnTo>
                <a:lnTo>
                  <a:pt x="1165134" y="863998"/>
                </a:lnTo>
                <a:lnTo>
                  <a:pt x="1162742" y="870744"/>
                </a:lnTo>
                <a:lnTo>
                  <a:pt x="1160351" y="877491"/>
                </a:lnTo>
                <a:lnTo>
                  <a:pt x="1157959" y="883841"/>
                </a:lnTo>
                <a:lnTo>
                  <a:pt x="1154770" y="890191"/>
                </a:lnTo>
                <a:lnTo>
                  <a:pt x="1151980" y="896541"/>
                </a:lnTo>
                <a:lnTo>
                  <a:pt x="1148791" y="902098"/>
                </a:lnTo>
                <a:lnTo>
                  <a:pt x="1145602" y="907654"/>
                </a:lnTo>
                <a:lnTo>
                  <a:pt x="1141616" y="913210"/>
                </a:lnTo>
                <a:lnTo>
                  <a:pt x="1138028" y="918370"/>
                </a:lnTo>
                <a:lnTo>
                  <a:pt x="1134042" y="923529"/>
                </a:lnTo>
                <a:lnTo>
                  <a:pt x="1126070" y="932260"/>
                </a:lnTo>
                <a:lnTo>
                  <a:pt x="1117699" y="940595"/>
                </a:lnTo>
                <a:lnTo>
                  <a:pt x="1108531" y="947738"/>
                </a:lnTo>
                <a:lnTo>
                  <a:pt x="1099762" y="954088"/>
                </a:lnTo>
                <a:lnTo>
                  <a:pt x="1090593" y="959248"/>
                </a:lnTo>
                <a:lnTo>
                  <a:pt x="1081027" y="963216"/>
                </a:lnTo>
                <a:lnTo>
                  <a:pt x="1077041" y="964804"/>
                </a:lnTo>
                <a:lnTo>
                  <a:pt x="1072257" y="966391"/>
                </a:lnTo>
                <a:lnTo>
                  <a:pt x="1067474" y="967185"/>
                </a:lnTo>
                <a:lnTo>
                  <a:pt x="1063488" y="967979"/>
                </a:lnTo>
                <a:lnTo>
                  <a:pt x="1059103" y="968376"/>
                </a:lnTo>
                <a:lnTo>
                  <a:pt x="1054719" y="968376"/>
                </a:lnTo>
                <a:lnTo>
                  <a:pt x="1051530" y="968376"/>
                </a:lnTo>
                <a:lnTo>
                  <a:pt x="1047543" y="967979"/>
                </a:lnTo>
                <a:lnTo>
                  <a:pt x="1043956" y="967185"/>
                </a:lnTo>
                <a:lnTo>
                  <a:pt x="1039970" y="965995"/>
                </a:lnTo>
                <a:lnTo>
                  <a:pt x="1031998" y="962820"/>
                </a:lnTo>
                <a:lnTo>
                  <a:pt x="1023627" y="958851"/>
                </a:lnTo>
                <a:lnTo>
                  <a:pt x="1014857" y="953295"/>
                </a:lnTo>
                <a:lnTo>
                  <a:pt x="1006088" y="947341"/>
                </a:lnTo>
                <a:lnTo>
                  <a:pt x="997318" y="939801"/>
                </a:lnTo>
                <a:lnTo>
                  <a:pt x="988549" y="931863"/>
                </a:lnTo>
                <a:lnTo>
                  <a:pt x="979779" y="922338"/>
                </a:lnTo>
                <a:lnTo>
                  <a:pt x="971807" y="912813"/>
                </a:lnTo>
                <a:lnTo>
                  <a:pt x="963835" y="902098"/>
                </a:lnTo>
                <a:lnTo>
                  <a:pt x="956660" y="890985"/>
                </a:lnTo>
                <a:lnTo>
                  <a:pt x="949883" y="878682"/>
                </a:lnTo>
                <a:lnTo>
                  <a:pt x="943904" y="865982"/>
                </a:lnTo>
                <a:lnTo>
                  <a:pt x="941512" y="859632"/>
                </a:lnTo>
                <a:lnTo>
                  <a:pt x="938722" y="852885"/>
                </a:lnTo>
                <a:lnTo>
                  <a:pt x="936729" y="846138"/>
                </a:lnTo>
                <a:lnTo>
                  <a:pt x="934736" y="839391"/>
                </a:lnTo>
                <a:lnTo>
                  <a:pt x="933540" y="843757"/>
                </a:lnTo>
                <a:lnTo>
                  <a:pt x="931547" y="847329"/>
                </a:lnTo>
                <a:lnTo>
                  <a:pt x="929554" y="849710"/>
                </a:lnTo>
                <a:lnTo>
                  <a:pt x="928757" y="850107"/>
                </a:lnTo>
                <a:lnTo>
                  <a:pt x="927960" y="850504"/>
                </a:lnTo>
                <a:lnTo>
                  <a:pt x="926764" y="850107"/>
                </a:lnTo>
                <a:lnTo>
                  <a:pt x="925568" y="849710"/>
                </a:lnTo>
                <a:lnTo>
                  <a:pt x="924372" y="848123"/>
                </a:lnTo>
                <a:lnTo>
                  <a:pt x="923575" y="846535"/>
                </a:lnTo>
                <a:lnTo>
                  <a:pt x="921582" y="842963"/>
                </a:lnTo>
                <a:lnTo>
                  <a:pt x="920386" y="837407"/>
                </a:lnTo>
                <a:lnTo>
                  <a:pt x="918791" y="831057"/>
                </a:lnTo>
                <a:lnTo>
                  <a:pt x="917596" y="823516"/>
                </a:lnTo>
                <a:lnTo>
                  <a:pt x="917197" y="815182"/>
                </a:lnTo>
                <a:lnTo>
                  <a:pt x="916798" y="806054"/>
                </a:lnTo>
                <a:lnTo>
                  <a:pt x="917197" y="798116"/>
                </a:lnTo>
                <a:lnTo>
                  <a:pt x="917596" y="790576"/>
                </a:lnTo>
                <a:lnTo>
                  <a:pt x="918393" y="783829"/>
                </a:lnTo>
                <a:lnTo>
                  <a:pt x="919987" y="777479"/>
                </a:lnTo>
                <a:lnTo>
                  <a:pt x="921183" y="772319"/>
                </a:lnTo>
                <a:lnTo>
                  <a:pt x="922379" y="767954"/>
                </a:lnTo>
                <a:lnTo>
                  <a:pt x="924372" y="764779"/>
                </a:lnTo>
                <a:lnTo>
                  <a:pt x="925169" y="763588"/>
                </a:lnTo>
                <a:lnTo>
                  <a:pt x="926365" y="763191"/>
                </a:lnTo>
                <a:lnTo>
                  <a:pt x="923176" y="759619"/>
                </a:lnTo>
                <a:lnTo>
                  <a:pt x="920785" y="756444"/>
                </a:lnTo>
                <a:lnTo>
                  <a:pt x="918393" y="752476"/>
                </a:lnTo>
                <a:lnTo>
                  <a:pt x="916798" y="748507"/>
                </a:lnTo>
                <a:lnTo>
                  <a:pt x="915204" y="744538"/>
                </a:lnTo>
                <a:lnTo>
                  <a:pt x="914407" y="739776"/>
                </a:lnTo>
                <a:lnTo>
                  <a:pt x="913609" y="735807"/>
                </a:lnTo>
                <a:lnTo>
                  <a:pt x="913211" y="731044"/>
                </a:lnTo>
                <a:lnTo>
                  <a:pt x="912812" y="727076"/>
                </a:lnTo>
                <a:lnTo>
                  <a:pt x="912812" y="721916"/>
                </a:lnTo>
                <a:lnTo>
                  <a:pt x="913609" y="712391"/>
                </a:lnTo>
                <a:lnTo>
                  <a:pt x="915204" y="703263"/>
                </a:lnTo>
                <a:lnTo>
                  <a:pt x="917197" y="694135"/>
                </a:lnTo>
                <a:lnTo>
                  <a:pt x="920386" y="685007"/>
                </a:lnTo>
                <a:lnTo>
                  <a:pt x="923575" y="676672"/>
                </a:lnTo>
                <a:lnTo>
                  <a:pt x="927162" y="668735"/>
                </a:lnTo>
                <a:lnTo>
                  <a:pt x="930750" y="661988"/>
                </a:lnTo>
                <a:lnTo>
                  <a:pt x="934337" y="656035"/>
                </a:lnTo>
                <a:lnTo>
                  <a:pt x="937526" y="651272"/>
                </a:lnTo>
                <a:lnTo>
                  <a:pt x="940715" y="647700"/>
                </a:lnTo>
                <a:lnTo>
                  <a:pt x="943107" y="646113"/>
                </a:lnTo>
                <a:lnTo>
                  <a:pt x="955862" y="639763"/>
                </a:lnTo>
                <a:lnTo>
                  <a:pt x="968219" y="634604"/>
                </a:lnTo>
                <a:lnTo>
                  <a:pt x="980178" y="630238"/>
                </a:lnTo>
                <a:lnTo>
                  <a:pt x="992535" y="627063"/>
                </a:lnTo>
                <a:lnTo>
                  <a:pt x="1004493" y="624285"/>
                </a:lnTo>
                <a:lnTo>
                  <a:pt x="1016053" y="622300"/>
                </a:lnTo>
                <a:lnTo>
                  <a:pt x="1027214" y="621110"/>
                </a:lnTo>
                <a:lnTo>
                  <a:pt x="1038375" y="620713"/>
                </a:lnTo>
                <a:close/>
                <a:moveTo>
                  <a:pt x="1043186" y="515586"/>
                </a:moveTo>
                <a:lnTo>
                  <a:pt x="1022934" y="515983"/>
                </a:lnTo>
                <a:lnTo>
                  <a:pt x="1002682" y="516777"/>
                </a:lnTo>
                <a:lnTo>
                  <a:pt x="982827" y="518364"/>
                </a:lnTo>
                <a:lnTo>
                  <a:pt x="962972" y="519952"/>
                </a:lnTo>
                <a:lnTo>
                  <a:pt x="943514" y="521937"/>
                </a:lnTo>
                <a:lnTo>
                  <a:pt x="924056" y="525113"/>
                </a:lnTo>
                <a:lnTo>
                  <a:pt x="904598" y="527891"/>
                </a:lnTo>
                <a:lnTo>
                  <a:pt x="885140" y="531861"/>
                </a:lnTo>
                <a:lnTo>
                  <a:pt x="866476" y="535830"/>
                </a:lnTo>
                <a:lnTo>
                  <a:pt x="847812" y="540594"/>
                </a:lnTo>
                <a:lnTo>
                  <a:pt x="829148" y="545754"/>
                </a:lnTo>
                <a:lnTo>
                  <a:pt x="810485" y="550914"/>
                </a:lnTo>
                <a:lnTo>
                  <a:pt x="792218" y="556869"/>
                </a:lnTo>
                <a:lnTo>
                  <a:pt x="774348" y="563220"/>
                </a:lnTo>
                <a:lnTo>
                  <a:pt x="756082" y="569968"/>
                </a:lnTo>
                <a:lnTo>
                  <a:pt x="738609" y="577113"/>
                </a:lnTo>
                <a:lnTo>
                  <a:pt x="721137" y="585449"/>
                </a:lnTo>
                <a:lnTo>
                  <a:pt x="704061" y="593388"/>
                </a:lnTo>
                <a:lnTo>
                  <a:pt x="686986" y="601724"/>
                </a:lnTo>
                <a:lnTo>
                  <a:pt x="670308" y="610457"/>
                </a:lnTo>
                <a:lnTo>
                  <a:pt x="653630" y="619587"/>
                </a:lnTo>
                <a:lnTo>
                  <a:pt x="637745" y="629114"/>
                </a:lnTo>
                <a:lnTo>
                  <a:pt x="621861" y="639037"/>
                </a:lnTo>
                <a:lnTo>
                  <a:pt x="605977" y="649755"/>
                </a:lnTo>
                <a:lnTo>
                  <a:pt x="590490" y="660473"/>
                </a:lnTo>
                <a:lnTo>
                  <a:pt x="575400" y="671190"/>
                </a:lnTo>
                <a:lnTo>
                  <a:pt x="559913" y="682702"/>
                </a:lnTo>
                <a:lnTo>
                  <a:pt x="545617" y="694610"/>
                </a:lnTo>
                <a:lnTo>
                  <a:pt x="531322" y="706519"/>
                </a:lnTo>
                <a:lnTo>
                  <a:pt x="517026" y="719221"/>
                </a:lnTo>
                <a:lnTo>
                  <a:pt x="503525" y="731924"/>
                </a:lnTo>
                <a:lnTo>
                  <a:pt x="490023" y="745023"/>
                </a:lnTo>
                <a:lnTo>
                  <a:pt x="476919" y="758520"/>
                </a:lnTo>
                <a:lnTo>
                  <a:pt x="464212" y="772413"/>
                </a:lnTo>
                <a:lnTo>
                  <a:pt x="451504" y="786306"/>
                </a:lnTo>
                <a:lnTo>
                  <a:pt x="439591" y="800596"/>
                </a:lnTo>
                <a:lnTo>
                  <a:pt x="427678" y="815680"/>
                </a:lnTo>
                <a:lnTo>
                  <a:pt x="416162" y="830368"/>
                </a:lnTo>
                <a:lnTo>
                  <a:pt x="405441" y="845452"/>
                </a:lnTo>
                <a:lnTo>
                  <a:pt x="394322" y="860933"/>
                </a:lnTo>
                <a:lnTo>
                  <a:pt x="383997" y="876811"/>
                </a:lnTo>
                <a:lnTo>
                  <a:pt x="374070" y="892689"/>
                </a:lnTo>
                <a:lnTo>
                  <a:pt x="364539" y="908964"/>
                </a:lnTo>
                <a:lnTo>
                  <a:pt x="355009" y="925636"/>
                </a:lnTo>
                <a:lnTo>
                  <a:pt x="346272" y="941911"/>
                </a:lnTo>
                <a:lnTo>
                  <a:pt x="337933" y="959377"/>
                </a:lnTo>
                <a:lnTo>
                  <a:pt x="329594" y="976048"/>
                </a:lnTo>
                <a:lnTo>
                  <a:pt x="322049" y="993911"/>
                </a:lnTo>
                <a:lnTo>
                  <a:pt x="314901" y="1011377"/>
                </a:lnTo>
                <a:lnTo>
                  <a:pt x="308151" y="1029240"/>
                </a:lnTo>
                <a:lnTo>
                  <a:pt x="301797" y="1047500"/>
                </a:lnTo>
                <a:lnTo>
                  <a:pt x="295840" y="1065362"/>
                </a:lnTo>
                <a:lnTo>
                  <a:pt x="290678" y="1084019"/>
                </a:lnTo>
                <a:lnTo>
                  <a:pt x="285516" y="1102676"/>
                </a:lnTo>
                <a:lnTo>
                  <a:pt x="280751" y="1121729"/>
                </a:lnTo>
                <a:lnTo>
                  <a:pt x="276780" y="1140783"/>
                </a:lnTo>
                <a:lnTo>
                  <a:pt x="272809" y="1159440"/>
                </a:lnTo>
                <a:lnTo>
                  <a:pt x="270029" y="1178890"/>
                </a:lnTo>
                <a:lnTo>
                  <a:pt x="266852" y="1198341"/>
                </a:lnTo>
                <a:lnTo>
                  <a:pt x="264867" y="1218188"/>
                </a:lnTo>
                <a:lnTo>
                  <a:pt x="263278" y="1237639"/>
                </a:lnTo>
                <a:lnTo>
                  <a:pt x="261690" y="1257883"/>
                </a:lnTo>
                <a:lnTo>
                  <a:pt x="260896" y="1277731"/>
                </a:lnTo>
                <a:lnTo>
                  <a:pt x="260498" y="1297975"/>
                </a:lnTo>
                <a:lnTo>
                  <a:pt x="260896" y="1318220"/>
                </a:lnTo>
                <a:lnTo>
                  <a:pt x="261690" y="1338067"/>
                </a:lnTo>
                <a:lnTo>
                  <a:pt x="263278" y="1357915"/>
                </a:lnTo>
                <a:lnTo>
                  <a:pt x="264867" y="1377763"/>
                </a:lnTo>
                <a:lnTo>
                  <a:pt x="266852" y="1397213"/>
                </a:lnTo>
                <a:lnTo>
                  <a:pt x="270029" y="1416664"/>
                </a:lnTo>
                <a:lnTo>
                  <a:pt x="272809" y="1436114"/>
                </a:lnTo>
                <a:lnTo>
                  <a:pt x="276780" y="1455168"/>
                </a:lnTo>
                <a:lnTo>
                  <a:pt x="280751" y="1474222"/>
                </a:lnTo>
                <a:lnTo>
                  <a:pt x="285516" y="1493275"/>
                </a:lnTo>
                <a:lnTo>
                  <a:pt x="290678" y="1511535"/>
                </a:lnTo>
                <a:lnTo>
                  <a:pt x="295840" y="1530192"/>
                </a:lnTo>
                <a:lnTo>
                  <a:pt x="301797" y="1548452"/>
                </a:lnTo>
                <a:lnTo>
                  <a:pt x="308151" y="1566314"/>
                </a:lnTo>
                <a:lnTo>
                  <a:pt x="314901" y="1584177"/>
                </a:lnTo>
                <a:lnTo>
                  <a:pt x="322049" y="1602040"/>
                </a:lnTo>
                <a:lnTo>
                  <a:pt x="329594" y="1619109"/>
                </a:lnTo>
                <a:lnTo>
                  <a:pt x="337933" y="1636575"/>
                </a:lnTo>
                <a:lnTo>
                  <a:pt x="346272" y="1653247"/>
                </a:lnTo>
                <a:lnTo>
                  <a:pt x="355009" y="1670316"/>
                </a:lnTo>
                <a:lnTo>
                  <a:pt x="364539" y="1686591"/>
                </a:lnTo>
                <a:lnTo>
                  <a:pt x="374070" y="1703262"/>
                </a:lnTo>
                <a:lnTo>
                  <a:pt x="383997" y="1719140"/>
                </a:lnTo>
                <a:lnTo>
                  <a:pt x="394322" y="1734622"/>
                </a:lnTo>
                <a:lnTo>
                  <a:pt x="405441" y="1750500"/>
                </a:lnTo>
                <a:lnTo>
                  <a:pt x="416162" y="1765584"/>
                </a:lnTo>
                <a:lnTo>
                  <a:pt x="427678" y="1780271"/>
                </a:lnTo>
                <a:lnTo>
                  <a:pt x="439591" y="1794958"/>
                </a:lnTo>
                <a:lnTo>
                  <a:pt x="451504" y="1809248"/>
                </a:lnTo>
                <a:lnTo>
                  <a:pt x="464212" y="1823142"/>
                </a:lnTo>
                <a:lnTo>
                  <a:pt x="476919" y="1837035"/>
                </a:lnTo>
                <a:lnTo>
                  <a:pt x="490023" y="1850531"/>
                </a:lnTo>
                <a:lnTo>
                  <a:pt x="503525" y="1863631"/>
                </a:lnTo>
                <a:lnTo>
                  <a:pt x="517026" y="1876333"/>
                </a:lnTo>
                <a:lnTo>
                  <a:pt x="531322" y="1889035"/>
                </a:lnTo>
                <a:lnTo>
                  <a:pt x="545617" y="1900944"/>
                </a:lnTo>
                <a:lnTo>
                  <a:pt x="559913" y="1912852"/>
                </a:lnTo>
                <a:lnTo>
                  <a:pt x="575400" y="1923967"/>
                </a:lnTo>
                <a:lnTo>
                  <a:pt x="590490" y="1935479"/>
                </a:lnTo>
                <a:lnTo>
                  <a:pt x="605977" y="1945799"/>
                </a:lnTo>
                <a:lnTo>
                  <a:pt x="621861" y="1956517"/>
                </a:lnTo>
                <a:lnTo>
                  <a:pt x="637745" y="1966044"/>
                </a:lnTo>
                <a:lnTo>
                  <a:pt x="653630" y="1975968"/>
                </a:lnTo>
                <a:lnTo>
                  <a:pt x="670308" y="1985097"/>
                </a:lnTo>
                <a:lnTo>
                  <a:pt x="686986" y="1994227"/>
                </a:lnTo>
                <a:lnTo>
                  <a:pt x="704061" y="2002563"/>
                </a:lnTo>
                <a:lnTo>
                  <a:pt x="721137" y="2010502"/>
                </a:lnTo>
                <a:lnTo>
                  <a:pt x="738609" y="2018044"/>
                </a:lnTo>
                <a:lnTo>
                  <a:pt x="756082" y="2025189"/>
                </a:lnTo>
                <a:lnTo>
                  <a:pt x="774348" y="2032335"/>
                </a:lnTo>
                <a:lnTo>
                  <a:pt x="792218" y="2038686"/>
                </a:lnTo>
                <a:lnTo>
                  <a:pt x="810485" y="2044640"/>
                </a:lnTo>
                <a:lnTo>
                  <a:pt x="829148" y="2050197"/>
                </a:lnTo>
                <a:lnTo>
                  <a:pt x="847812" y="2055358"/>
                </a:lnTo>
                <a:lnTo>
                  <a:pt x="866476" y="2059724"/>
                </a:lnTo>
                <a:lnTo>
                  <a:pt x="885140" y="2064091"/>
                </a:lnTo>
                <a:lnTo>
                  <a:pt x="904598" y="2067266"/>
                </a:lnTo>
                <a:lnTo>
                  <a:pt x="924056" y="2070839"/>
                </a:lnTo>
                <a:lnTo>
                  <a:pt x="943514" y="2073220"/>
                </a:lnTo>
                <a:lnTo>
                  <a:pt x="962972" y="2075999"/>
                </a:lnTo>
                <a:lnTo>
                  <a:pt x="982827" y="2077587"/>
                </a:lnTo>
                <a:lnTo>
                  <a:pt x="1002682" y="2078778"/>
                </a:lnTo>
                <a:lnTo>
                  <a:pt x="1022934" y="2079572"/>
                </a:lnTo>
                <a:lnTo>
                  <a:pt x="1043186" y="2079572"/>
                </a:lnTo>
                <a:lnTo>
                  <a:pt x="1063041" y="2079572"/>
                </a:lnTo>
                <a:lnTo>
                  <a:pt x="1083293" y="2078778"/>
                </a:lnTo>
                <a:lnTo>
                  <a:pt x="1103148" y="2077587"/>
                </a:lnTo>
                <a:lnTo>
                  <a:pt x="1122606" y="2075999"/>
                </a:lnTo>
                <a:lnTo>
                  <a:pt x="1142064" y="2073220"/>
                </a:lnTo>
                <a:lnTo>
                  <a:pt x="1161919" y="2070839"/>
                </a:lnTo>
                <a:lnTo>
                  <a:pt x="1180980" y="2067266"/>
                </a:lnTo>
                <a:lnTo>
                  <a:pt x="1200438" y="2064091"/>
                </a:lnTo>
                <a:lnTo>
                  <a:pt x="1219499" y="2059724"/>
                </a:lnTo>
                <a:lnTo>
                  <a:pt x="1237766" y="2055358"/>
                </a:lnTo>
                <a:lnTo>
                  <a:pt x="1256827" y="2050197"/>
                </a:lnTo>
                <a:lnTo>
                  <a:pt x="1275093" y="2044640"/>
                </a:lnTo>
                <a:lnTo>
                  <a:pt x="1293757" y="2038686"/>
                </a:lnTo>
                <a:lnTo>
                  <a:pt x="1311627" y="2032335"/>
                </a:lnTo>
                <a:lnTo>
                  <a:pt x="1329496" y="2025189"/>
                </a:lnTo>
                <a:lnTo>
                  <a:pt x="1347366" y="2018044"/>
                </a:lnTo>
                <a:lnTo>
                  <a:pt x="1364441" y="2010502"/>
                </a:lnTo>
                <a:lnTo>
                  <a:pt x="1381914" y="2002563"/>
                </a:lnTo>
                <a:lnTo>
                  <a:pt x="1398592" y="1994227"/>
                </a:lnTo>
                <a:lnTo>
                  <a:pt x="1415667" y="1985097"/>
                </a:lnTo>
                <a:lnTo>
                  <a:pt x="1431949" y="1975968"/>
                </a:lnTo>
                <a:lnTo>
                  <a:pt x="1447833" y="1966044"/>
                </a:lnTo>
                <a:lnTo>
                  <a:pt x="1464114" y="1956517"/>
                </a:lnTo>
                <a:lnTo>
                  <a:pt x="1479998" y="1945799"/>
                </a:lnTo>
                <a:lnTo>
                  <a:pt x="1495088" y="1935479"/>
                </a:lnTo>
                <a:lnTo>
                  <a:pt x="1510575" y="1923967"/>
                </a:lnTo>
                <a:lnTo>
                  <a:pt x="1525665" y="1912852"/>
                </a:lnTo>
                <a:lnTo>
                  <a:pt x="1539960" y="1900944"/>
                </a:lnTo>
                <a:lnTo>
                  <a:pt x="1554256" y="1889035"/>
                </a:lnTo>
                <a:lnTo>
                  <a:pt x="1568551" y="1876333"/>
                </a:lnTo>
                <a:lnTo>
                  <a:pt x="1582053" y="1863631"/>
                </a:lnTo>
                <a:lnTo>
                  <a:pt x="1595555" y="1850531"/>
                </a:lnTo>
                <a:lnTo>
                  <a:pt x="1608659" y="1837035"/>
                </a:lnTo>
                <a:lnTo>
                  <a:pt x="1621763" y="1823142"/>
                </a:lnTo>
                <a:lnTo>
                  <a:pt x="1634073" y="1809248"/>
                </a:lnTo>
                <a:lnTo>
                  <a:pt x="1646383" y="1794958"/>
                </a:lnTo>
                <a:lnTo>
                  <a:pt x="1657899" y="1780271"/>
                </a:lnTo>
                <a:lnTo>
                  <a:pt x="1669415" y="1765584"/>
                </a:lnTo>
                <a:lnTo>
                  <a:pt x="1680534" y="1750500"/>
                </a:lnTo>
                <a:lnTo>
                  <a:pt x="1691256" y="1734622"/>
                </a:lnTo>
                <a:lnTo>
                  <a:pt x="1701581" y="1719140"/>
                </a:lnTo>
                <a:lnTo>
                  <a:pt x="1711508" y="1703262"/>
                </a:lnTo>
                <a:lnTo>
                  <a:pt x="1721436" y="1686591"/>
                </a:lnTo>
                <a:lnTo>
                  <a:pt x="1730569" y="1670316"/>
                </a:lnTo>
                <a:lnTo>
                  <a:pt x="1739305" y="1653247"/>
                </a:lnTo>
                <a:lnTo>
                  <a:pt x="1748041" y="1636575"/>
                </a:lnTo>
                <a:lnTo>
                  <a:pt x="1755983" y="1619109"/>
                </a:lnTo>
                <a:lnTo>
                  <a:pt x="1763529" y="1602040"/>
                </a:lnTo>
                <a:lnTo>
                  <a:pt x="1770676" y="1584177"/>
                </a:lnTo>
                <a:lnTo>
                  <a:pt x="1777427" y="1566314"/>
                </a:lnTo>
                <a:lnTo>
                  <a:pt x="1783781" y="1548452"/>
                </a:lnTo>
                <a:lnTo>
                  <a:pt x="1789737" y="1530192"/>
                </a:lnTo>
                <a:lnTo>
                  <a:pt x="1795694" y="1511535"/>
                </a:lnTo>
                <a:lnTo>
                  <a:pt x="1800459" y="1493275"/>
                </a:lnTo>
                <a:lnTo>
                  <a:pt x="1804827" y="1474222"/>
                </a:lnTo>
                <a:lnTo>
                  <a:pt x="1809195" y="1455168"/>
                </a:lnTo>
                <a:lnTo>
                  <a:pt x="1812769" y="1436114"/>
                </a:lnTo>
                <a:lnTo>
                  <a:pt x="1816343" y="1416664"/>
                </a:lnTo>
                <a:lnTo>
                  <a:pt x="1818726" y="1397213"/>
                </a:lnTo>
                <a:lnTo>
                  <a:pt x="1820711" y="1377763"/>
                </a:lnTo>
                <a:lnTo>
                  <a:pt x="1823094" y="1357915"/>
                </a:lnTo>
                <a:lnTo>
                  <a:pt x="1824285" y="1338067"/>
                </a:lnTo>
                <a:lnTo>
                  <a:pt x="1824682" y="1318220"/>
                </a:lnTo>
                <a:lnTo>
                  <a:pt x="1825079" y="1297975"/>
                </a:lnTo>
                <a:lnTo>
                  <a:pt x="1824682" y="1277731"/>
                </a:lnTo>
                <a:lnTo>
                  <a:pt x="1824285" y="1257883"/>
                </a:lnTo>
                <a:lnTo>
                  <a:pt x="1823094" y="1237639"/>
                </a:lnTo>
                <a:lnTo>
                  <a:pt x="1820711" y="1218188"/>
                </a:lnTo>
                <a:lnTo>
                  <a:pt x="1818726" y="1198341"/>
                </a:lnTo>
                <a:lnTo>
                  <a:pt x="1816343" y="1178890"/>
                </a:lnTo>
                <a:lnTo>
                  <a:pt x="1812769" y="1159440"/>
                </a:lnTo>
                <a:lnTo>
                  <a:pt x="1809195" y="1140783"/>
                </a:lnTo>
                <a:lnTo>
                  <a:pt x="1804827" y="1121729"/>
                </a:lnTo>
                <a:lnTo>
                  <a:pt x="1800459" y="1102676"/>
                </a:lnTo>
                <a:lnTo>
                  <a:pt x="1795694" y="1084019"/>
                </a:lnTo>
                <a:lnTo>
                  <a:pt x="1789737" y="1065362"/>
                </a:lnTo>
                <a:lnTo>
                  <a:pt x="1783781" y="1047500"/>
                </a:lnTo>
                <a:lnTo>
                  <a:pt x="1777427" y="1029240"/>
                </a:lnTo>
                <a:lnTo>
                  <a:pt x="1770676" y="1011377"/>
                </a:lnTo>
                <a:lnTo>
                  <a:pt x="1763529" y="993911"/>
                </a:lnTo>
                <a:lnTo>
                  <a:pt x="1755983" y="976048"/>
                </a:lnTo>
                <a:lnTo>
                  <a:pt x="1748041" y="959377"/>
                </a:lnTo>
                <a:lnTo>
                  <a:pt x="1739305" y="941911"/>
                </a:lnTo>
                <a:lnTo>
                  <a:pt x="1730569" y="925636"/>
                </a:lnTo>
                <a:lnTo>
                  <a:pt x="1721436" y="908964"/>
                </a:lnTo>
                <a:lnTo>
                  <a:pt x="1711508" y="892689"/>
                </a:lnTo>
                <a:lnTo>
                  <a:pt x="1701581" y="876811"/>
                </a:lnTo>
                <a:lnTo>
                  <a:pt x="1691256" y="860933"/>
                </a:lnTo>
                <a:lnTo>
                  <a:pt x="1680534" y="845452"/>
                </a:lnTo>
                <a:lnTo>
                  <a:pt x="1669415" y="830368"/>
                </a:lnTo>
                <a:lnTo>
                  <a:pt x="1657899" y="815680"/>
                </a:lnTo>
                <a:lnTo>
                  <a:pt x="1646383" y="800596"/>
                </a:lnTo>
                <a:lnTo>
                  <a:pt x="1634073" y="786306"/>
                </a:lnTo>
                <a:lnTo>
                  <a:pt x="1621763" y="772413"/>
                </a:lnTo>
                <a:lnTo>
                  <a:pt x="1608659" y="758520"/>
                </a:lnTo>
                <a:lnTo>
                  <a:pt x="1595555" y="745023"/>
                </a:lnTo>
                <a:lnTo>
                  <a:pt x="1582053" y="731924"/>
                </a:lnTo>
                <a:lnTo>
                  <a:pt x="1568551" y="719221"/>
                </a:lnTo>
                <a:lnTo>
                  <a:pt x="1554256" y="706519"/>
                </a:lnTo>
                <a:lnTo>
                  <a:pt x="1539960" y="694610"/>
                </a:lnTo>
                <a:lnTo>
                  <a:pt x="1525665" y="682702"/>
                </a:lnTo>
                <a:lnTo>
                  <a:pt x="1510575" y="671190"/>
                </a:lnTo>
                <a:lnTo>
                  <a:pt x="1495088" y="660473"/>
                </a:lnTo>
                <a:lnTo>
                  <a:pt x="1479998" y="649755"/>
                </a:lnTo>
                <a:lnTo>
                  <a:pt x="1464114" y="639037"/>
                </a:lnTo>
                <a:lnTo>
                  <a:pt x="1447833" y="629114"/>
                </a:lnTo>
                <a:lnTo>
                  <a:pt x="1431949" y="619587"/>
                </a:lnTo>
                <a:lnTo>
                  <a:pt x="1415667" y="610457"/>
                </a:lnTo>
                <a:lnTo>
                  <a:pt x="1398592" y="601724"/>
                </a:lnTo>
                <a:lnTo>
                  <a:pt x="1381914" y="593388"/>
                </a:lnTo>
                <a:lnTo>
                  <a:pt x="1364441" y="585449"/>
                </a:lnTo>
                <a:lnTo>
                  <a:pt x="1347366" y="577113"/>
                </a:lnTo>
                <a:lnTo>
                  <a:pt x="1329496" y="569968"/>
                </a:lnTo>
                <a:lnTo>
                  <a:pt x="1311627" y="563220"/>
                </a:lnTo>
                <a:lnTo>
                  <a:pt x="1293757" y="556869"/>
                </a:lnTo>
                <a:lnTo>
                  <a:pt x="1275093" y="550914"/>
                </a:lnTo>
                <a:lnTo>
                  <a:pt x="1256827" y="545754"/>
                </a:lnTo>
                <a:lnTo>
                  <a:pt x="1237766" y="540594"/>
                </a:lnTo>
                <a:lnTo>
                  <a:pt x="1219499" y="535830"/>
                </a:lnTo>
                <a:lnTo>
                  <a:pt x="1200438" y="531861"/>
                </a:lnTo>
                <a:lnTo>
                  <a:pt x="1180980" y="527891"/>
                </a:lnTo>
                <a:lnTo>
                  <a:pt x="1161919" y="525113"/>
                </a:lnTo>
                <a:lnTo>
                  <a:pt x="1142064" y="521937"/>
                </a:lnTo>
                <a:lnTo>
                  <a:pt x="1122606" y="519952"/>
                </a:lnTo>
                <a:lnTo>
                  <a:pt x="1103148" y="518364"/>
                </a:lnTo>
                <a:lnTo>
                  <a:pt x="1083293" y="516777"/>
                </a:lnTo>
                <a:lnTo>
                  <a:pt x="1063041" y="515983"/>
                </a:lnTo>
                <a:lnTo>
                  <a:pt x="1043186" y="515586"/>
                </a:lnTo>
                <a:close/>
                <a:moveTo>
                  <a:pt x="803734" y="280988"/>
                </a:moveTo>
                <a:lnTo>
                  <a:pt x="862902" y="391340"/>
                </a:lnTo>
                <a:lnTo>
                  <a:pt x="884743" y="387371"/>
                </a:lnTo>
                <a:lnTo>
                  <a:pt x="906980" y="383798"/>
                </a:lnTo>
                <a:lnTo>
                  <a:pt x="929218" y="380622"/>
                </a:lnTo>
                <a:lnTo>
                  <a:pt x="951456" y="378241"/>
                </a:lnTo>
                <a:lnTo>
                  <a:pt x="974488" y="376256"/>
                </a:lnTo>
                <a:lnTo>
                  <a:pt x="997122" y="374668"/>
                </a:lnTo>
                <a:lnTo>
                  <a:pt x="1019757" y="373874"/>
                </a:lnTo>
                <a:lnTo>
                  <a:pt x="1043186" y="373477"/>
                </a:lnTo>
                <a:lnTo>
                  <a:pt x="1059865" y="373874"/>
                </a:lnTo>
                <a:lnTo>
                  <a:pt x="1076940" y="374271"/>
                </a:lnTo>
                <a:lnTo>
                  <a:pt x="1093618" y="375462"/>
                </a:lnTo>
                <a:lnTo>
                  <a:pt x="1110693" y="376256"/>
                </a:lnTo>
                <a:lnTo>
                  <a:pt x="1127372" y="377844"/>
                </a:lnTo>
                <a:lnTo>
                  <a:pt x="1144050" y="379432"/>
                </a:lnTo>
                <a:lnTo>
                  <a:pt x="1160331" y="381019"/>
                </a:lnTo>
                <a:lnTo>
                  <a:pt x="1176612" y="383798"/>
                </a:lnTo>
                <a:lnTo>
                  <a:pt x="1193291" y="386180"/>
                </a:lnTo>
                <a:lnTo>
                  <a:pt x="1209572" y="388958"/>
                </a:lnTo>
                <a:lnTo>
                  <a:pt x="1225853" y="392134"/>
                </a:lnTo>
                <a:lnTo>
                  <a:pt x="1241737" y="395310"/>
                </a:lnTo>
                <a:lnTo>
                  <a:pt x="1257621" y="399279"/>
                </a:lnTo>
                <a:lnTo>
                  <a:pt x="1273505" y="403249"/>
                </a:lnTo>
                <a:lnTo>
                  <a:pt x="1289389" y="407218"/>
                </a:lnTo>
                <a:lnTo>
                  <a:pt x="1304876" y="411982"/>
                </a:lnTo>
                <a:lnTo>
                  <a:pt x="1370398" y="304805"/>
                </a:lnTo>
                <a:lnTo>
                  <a:pt x="1611439" y="417142"/>
                </a:lnTo>
                <a:lnTo>
                  <a:pt x="1570140" y="539800"/>
                </a:lnTo>
                <a:lnTo>
                  <a:pt x="1592775" y="555678"/>
                </a:lnTo>
                <a:lnTo>
                  <a:pt x="1614615" y="572747"/>
                </a:lnTo>
                <a:lnTo>
                  <a:pt x="1636059" y="589815"/>
                </a:lnTo>
                <a:lnTo>
                  <a:pt x="1656708" y="608075"/>
                </a:lnTo>
                <a:lnTo>
                  <a:pt x="1676960" y="626732"/>
                </a:lnTo>
                <a:lnTo>
                  <a:pt x="1696815" y="645389"/>
                </a:lnTo>
                <a:lnTo>
                  <a:pt x="1715876" y="665236"/>
                </a:lnTo>
                <a:lnTo>
                  <a:pt x="1734540" y="685481"/>
                </a:lnTo>
                <a:lnTo>
                  <a:pt x="1752410" y="706519"/>
                </a:lnTo>
                <a:lnTo>
                  <a:pt x="1769882" y="728351"/>
                </a:lnTo>
                <a:lnTo>
                  <a:pt x="1786560" y="750184"/>
                </a:lnTo>
                <a:lnTo>
                  <a:pt x="1802841" y="772413"/>
                </a:lnTo>
                <a:lnTo>
                  <a:pt x="1818329" y="795436"/>
                </a:lnTo>
                <a:lnTo>
                  <a:pt x="1832624" y="818856"/>
                </a:lnTo>
                <a:lnTo>
                  <a:pt x="1846920" y="842673"/>
                </a:lnTo>
                <a:lnTo>
                  <a:pt x="1860024" y="866887"/>
                </a:lnTo>
                <a:lnTo>
                  <a:pt x="1994642" y="834337"/>
                </a:lnTo>
                <a:lnTo>
                  <a:pt x="2085975" y="1084019"/>
                </a:lnTo>
                <a:lnTo>
                  <a:pt x="1954931" y="1149516"/>
                </a:lnTo>
                <a:lnTo>
                  <a:pt x="1958108" y="1167776"/>
                </a:lnTo>
                <a:lnTo>
                  <a:pt x="1960491" y="1185638"/>
                </a:lnTo>
                <a:lnTo>
                  <a:pt x="1962476" y="1204295"/>
                </a:lnTo>
                <a:lnTo>
                  <a:pt x="1964462" y="1222952"/>
                </a:lnTo>
                <a:lnTo>
                  <a:pt x="1965653" y="1241212"/>
                </a:lnTo>
                <a:lnTo>
                  <a:pt x="1966447" y="1259868"/>
                </a:lnTo>
                <a:lnTo>
                  <a:pt x="1967242" y="1278922"/>
                </a:lnTo>
                <a:lnTo>
                  <a:pt x="1967242" y="1297975"/>
                </a:lnTo>
                <a:lnTo>
                  <a:pt x="1967242" y="1315441"/>
                </a:lnTo>
                <a:lnTo>
                  <a:pt x="1966845" y="1332907"/>
                </a:lnTo>
                <a:lnTo>
                  <a:pt x="1966050" y="1349976"/>
                </a:lnTo>
                <a:lnTo>
                  <a:pt x="1964859" y="1367839"/>
                </a:lnTo>
                <a:lnTo>
                  <a:pt x="1962873" y="1385305"/>
                </a:lnTo>
                <a:lnTo>
                  <a:pt x="1961285" y="1401977"/>
                </a:lnTo>
                <a:lnTo>
                  <a:pt x="1959300" y="1419442"/>
                </a:lnTo>
                <a:lnTo>
                  <a:pt x="1957314" y="1436114"/>
                </a:lnTo>
                <a:lnTo>
                  <a:pt x="1954137" y="1453183"/>
                </a:lnTo>
                <a:lnTo>
                  <a:pt x="1951357" y="1469855"/>
                </a:lnTo>
                <a:lnTo>
                  <a:pt x="1947784" y="1486527"/>
                </a:lnTo>
                <a:lnTo>
                  <a:pt x="1944210" y="1503199"/>
                </a:lnTo>
                <a:lnTo>
                  <a:pt x="1940239" y="1519871"/>
                </a:lnTo>
                <a:lnTo>
                  <a:pt x="1935871" y="1535749"/>
                </a:lnTo>
                <a:lnTo>
                  <a:pt x="1931899" y="1552024"/>
                </a:lnTo>
                <a:lnTo>
                  <a:pt x="1926737" y="1568299"/>
                </a:lnTo>
                <a:lnTo>
                  <a:pt x="2061355" y="1650468"/>
                </a:lnTo>
                <a:lnTo>
                  <a:pt x="1949372" y="1891020"/>
                </a:lnTo>
                <a:lnTo>
                  <a:pt x="1791723" y="1838623"/>
                </a:lnTo>
                <a:lnTo>
                  <a:pt x="1776633" y="1859264"/>
                </a:lnTo>
                <a:lnTo>
                  <a:pt x="1761146" y="1879112"/>
                </a:lnTo>
                <a:lnTo>
                  <a:pt x="1744468" y="1898165"/>
                </a:lnTo>
                <a:lnTo>
                  <a:pt x="1728186" y="1917219"/>
                </a:lnTo>
                <a:lnTo>
                  <a:pt x="1710714" y="1935876"/>
                </a:lnTo>
                <a:lnTo>
                  <a:pt x="1693241" y="1954135"/>
                </a:lnTo>
                <a:lnTo>
                  <a:pt x="1674975" y="1971204"/>
                </a:lnTo>
                <a:lnTo>
                  <a:pt x="1655914" y="1988670"/>
                </a:lnTo>
                <a:lnTo>
                  <a:pt x="1636853" y="2004945"/>
                </a:lnTo>
                <a:lnTo>
                  <a:pt x="1616998" y="2021220"/>
                </a:lnTo>
                <a:lnTo>
                  <a:pt x="1597143" y="2036701"/>
                </a:lnTo>
                <a:lnTo>
                  <a:pt x="1576494" y="2051388"/>
                </a:lnTo>
                <a:lnTo>
                  <a:pt x="1555844" y="2066075"/>
                </a:lnTo>
                <a:lnTo>
                  <a:pt x="1534401" y="2079572"/>
                </a:lnTo>
                <a:lnTo>
                  <a:pt x="1512957" y="2093068"/>
                </a:lnTo>
                <a:lnTo>
                  <a:pt x="1491117" y="2105770"/>
                </a:lnTo>
                <a:lnTo>
                  <a:pt x="1531621" y="2274474"/>
                </a:lnTo>
                <a:lnTo>
                  <a:pt x="1281844" y="2365376"/>
                </a:lnTo>
                <a:lnTo>
                  <a:pt x="1202821" y="2207787"/>
                </a:lnTo>
                <a:lnTo>
                  <a:pt x="1183363" y="2210962"/>
                </a:lnTo>
                <a:lnTo>
                  <a:pt x="1163508" y="2213741"/>
                </a:lnTo>
                <a:lnTo>
                  <a:pt x="1144050" y="2216123"/>
                </a:lnTo>
                <a:lnTo>
                  <a:pt x="1124195" y="2218504"/>
                </a:lnTo>
                <a:lnTo>
                  <a:pt x="1103943" y="2219695"/>
                </a:lnTo>
                <a:lnTo>
                  <a:pt x="1083690" y="2220886"/>
                </a:lnTo>
                <a:lnTo>
                  <a:pt x="1063438" y="2221680"/>
                </a:lnTo>
                <a:lnTo>
                  <a:pt x="1043186" y="2221680"/>
                </a:lnTo>
                <a:lnTo>
                  <a:pt x="1013007" y="2221283"/>
                </a:lnTo>
                <a:lnTo>
                  <a:pt x="983224" y="2220092"/>
                </a:lnTo>
                <a:lnTo>
                  <a:pt x="954235" y="2217711"/>
                </a:lnTo>
                <a:lnTo>
                  <a:pt x="924850" y="2214535"/>
                </a:lnTo>
                <a:lnTo>
                  <a:pt x="895862" y="2210565"/>
                </a:lnTo>
                <a:lnTo>
                  <a:pt x="867270" y="2205405"/>
                </a:lnTo>
                <a:lnTo>
                  <a:pt x="839076" y="2199451"/>
                </a:lnTo>
                <a:lnTo>
                  <a:pt x="810882" y="2192703"/>
                </a:lnTo>
                <a:lnTo>
                  <a:pt x="715180" y="2341162"/>
                </a:lnTo>
                <a:lnTo>
                  <a:pt x="474536" y="2229222"/>
                </a:lnTo>
                <a:lnTo>
                  <a:pt x="524968" y="2062900"/>
                </a:lnTo>
                <a:lnTo>
                  <a:pt x="504716" y="2049006"/>
                </a:lnTo>
                <a:lnTo>
                  <a:pt x="484464" y="2033525"/>
                </a:lnTo>
                <a:lnTo>
                  <a:pt x="465006" y="2018441"/>
                </a:lnTo>
                <a:lnTo>
                  <a:pt x="445945" y="2002960"/>
                </a:lnTo>
                <a:lnTo>
                  <a:pt x="427281" y="1986288"/>
                </a:lnTo>
                <a:lnTo>
                  <a:pt x="408617" y="1969616"/>
                </a:lnTo>
                <a:lnTo>
                  <a:pt x="390748" y="1952151"/>
                </a:lnTo>
                <a:lnTo>
                  <a:pt x="373672" y="1934685"/>
                </a:lnTo>
                <a:lnTo>
                  <a:pt x="356597" y="1916028"/>
                </a:lnTo>
                <a:lnTo>
                  <a:pt x="340316" y="1897371"/>
                </a:lnTo>
                <a:lnTo>
                  <a:pt x="324432" y="1878715"/>
                </a:lnTo>
                <a:lnTo>
                  <a:pt x="308548" y="1858867"/>
                </a:lnTo>
                <a:lnTo>
                  <a:pt x="293855" y="1839020"/>
                </a:lnTo>
                <a:lnTo>
                  <a:pt x="279559" y="1818775"/>
                </a:lnTo>
                <a:lnTo>
                  <a:pt x="265661" y="1797737"/>
                </a:lnTo>
                <a:lnTo>
                  <a:pt x="252556" y="1776301"/>
                </a:lnTo>
                <a:lnTo>
                  <a:pt x="91333" y="1811630"/>
                </a:lnTo>
                <a:lnTo>
                  <a:pt x="0" y="1562345"/>
                </a:lnTo>
                <a:lnTo>
                  <a:pt x="138191" y="1488512"/>
                </a:lnTo>
                <a:lnTo>
                  <a:pt x="133426" y="1465092"/>
                </a:lnTo>
                <a:lnTo>
                  <a:pt x="129852" y="1441672"/>
                </a:lnTo>
                <a:lnTo>
                  <a:pt x="126278" y="1418251"/>
                </a:lnTo>
                <a:lnTo>
                  <a:pt x="123498" y="1394434"/>
                </a:lnTo>
                <a:lnTo>
                  <a:pt x="121513" y="1370220"/>
                </a:lnTo>
                <a:lnTo>
                  <a:pt x="119527" y="1346403"/>
                </a:lnTo>
                <a:lnTo>
                  <a:pt x="118733" y="1322189"/>
                </a:lnTo>
                <a:lnTo>
                  <a:pt x="118336" y="1297975"/>
                </a:lnTo>
                <a:lnTo>
                  <a:pt x="118733" y="1269395"/>
                </a:lnTo>
                <a:lnTo>
                  <a:pt x="119924" y="1240418"/>
                </a:lnTo>
                <a:lnTo>
                  <a:pt x="122704" y="1211837"/>
                </a:lnTo>
                <a:lnTo>
                  <a:pt x="125484" y="1184051"/>
                </a:lnTo>
                <a:lnTo>
                  <a:pt x="129455" y="1155867"/>
                </a:lnTo>
                <a:lnTo>
                  <a:pt x="134220" y="1128478"/>
                </a:lnTo>
                <a:lnTo>
                  <a:pt x="139780" y="1101088"/>
                </a:lnTo>
                <a:lnTo>
                  <a:pt x="146133" y="1074095"/>
                </a:lnTo>
                <a:lnTo>
                  <a:pt x="24223" y="995896"/>
                </a:lnTo>
                <a:lnTo>
                  <a:pt x="136603" y="755344"/>
                </a:lnTo>
                <a:lnTo>
                  <a:pt x="268043" y="794642"/>
                </a:lnTo>
                <a:lnTo>
                  <a:pt x="283530" y="772016"/>
                </a:lnTo>
                <a:lnTo>
                  <a:pt x="299017" y="750184"/>
                </a:lnTo>
                <a:lnTo>
                  <a:pt x="315696" y="728351"/>
                </a:lnTo>
                <a:lnTo>
                  <a:pt x="332771" y="707313"/>
                </a:lnTo>
                <a:lnTo>
                  <a:pt x="350243" y="686274"/>
                </a:lnTo>
                <a:lnTo>
                  <a:pt x="368907" y="666824"/>
                </a:lnTo>
                <a:lnTo>
                  <a:pt x="387571" y="646976"/>
                </a:lnTo>
                <a:lnTo>
                  <a:pt x="407426" y="627923"/>
                </a:lnTo>
                <a:lnTo>
                  <a:pt x="427281" y="609266"/>
                </a:lnTo>
                <a:lnTo>
                  <a:pt x="447930" y="591403"/>
                </a:lnTo>
                <a:lnTo>
                  <a:pt x="468977" y="574334"/>
                </a:lnTo>
                <a:lnTo>
                  <a:pt x="490420" y="557662"/>
                </a:lnTo>
                <a:lnTo>
                  <a:pt x="512261" y="541784"/>
                </a:lnTo>
                <a:lnTo>
                  <a:pt x="535293" y="526303"/>
                </a:lnTo>
                <a:lnTo>
                  <a:pt x="557928" y="511616"/>
                </a:lnTo>
                <a:lnTo>
                  <a:pt x="581754" y="497723"/>
                </a:lnTo>
                <a:lnTo>
                  <a:pt x="554354" y="371890"/>
                </a:lnTo>
                <a:lnTo>
                  <a:pt x="803734" y="280988"/>
                </a:lnTo>
                <a:close/>
                <a:moveTo>
                  <a:pt x="2013752" y="186531"/>
                </a:moveTo>
                <a:lnTo>
                  <a:pt x="2001871" y="186928"/>
                </a:lnTo>
                <a:lnTo>
                  <a:pt x="1989594" y="188119"/>
                </a:lnTo>
                <a:lnTo>
                  <a:pt x="1978109" y="190103"/>
                </a:lnTo>
                <a:lnTo>
                  <a:pt x="1966624" y="192881"/>
                </a:lnTo>
                <a:lnTo>
                  <a:pt x="1955139" y="196453"/>
                </a:lnTo>
                <a:lnTo>
                  <a:pt x="1944050" y="200819"/>
                </a:lnTo>
                <a:lnTo>
                  <a:pt x="1932962" y="205978"/>
                </a:lnTo>
                <a:lnTo>
                  <a:pt x="1922269" y="211534"/>
                </a:lnTo>
                <a:lnTo>
                  <a:pt x="1914348" y="216297"/>
                </a:lnTo>
                <a:lnTo>
                  <a:pt x="1906823" y="221853"/>
                </a:lnTo>
                <a:lnTo>
                  <a:pt x="1899695" y="227409"/>
                </a:lnTo>
                <a:lnTo>
                  <a:pt x="1892962" y="233363"/>
                </a:lnTo>
                <a:lnTo>
                  <a:pt x="1886230" y="239713"/>
                </a:lnTo>
                <a:lnTo>
                  <a:pt x="1880289" y="246063"/>
                </a:lnTo>
                <a:lnTo>
                  <a:pt x="1874349" y="252809"/>
                </a:lnTo>
                <a:lnTo>
                  <a:pt x="1869200" y="259953"/>
                </a:lnTo>
                <a:lnTo>
                  <a:pt x="1864052" y="267097"/>
                </a:lnTo>
                <a:lnTo>
                  <a:pt x="1859300" y="274241"/>
                </a:lnTo>
                <a:lnTo>
                  <a:pt x="1855339" y="281781"/>
                </a:lnTo>
                <a:lnTo>
                  <a:pt x="1850983" y="289719"/>
                </a:lnTo>
                <a:lnTo>
                  <a:pt x="1847419" y="297656"/>
                </a:lnTo>
                <a:lnTo>
                  <a:pt x="1844646" y="305594"/>
                </a:lnTo>
                <a:lnTo>
                  <a:pt x="1841874" y="313928"/>
                </a:lnTo>
                <a:lnTo>
                  <a:pt x="1839102" y="322263"/>
                </a:lnTo>
                <a:lnTo>
                  <a:pt x="1837518" y="330597"/>
                </a:lnTo>
                <a:lnTo>
                  <a:pt x="1835934" y="339328"/>
                </a:lnTo>
                <a:lnTo>
                  <a:pt x="1834350" y="348059"/>
                </a:lnTo>
                <a:lnTo>
                  <a:pt x="1833557" y="356791"/>
                </a:lnTo>
                <a:lnTo>
                  <a:pt x="1833557" y="365125"/>
                </a:lnTo>
                <a:lnTo>
                  <a:pt x="1833557" y="373856"/>
                </a:lnTo>
                <a:lnTo>
                  <a:pt x="1833953" y="382984"/>
                </a:lnTo>
                <a:lnTo>
                  <a:pt x="1835142" y="391716"/>
                </a:lnTo>
                <a:lnTo>
                  <a:pt x="1836726" y="400050"/>
                </a:lnTo>
                <a:lnTo>
                  <a:pt x="1838310" y="409178"/>
                </a:lnTo>
                <a:lnTo>
                  <a:pt x="1840290" y="417513"/>
                </a:lnTo>
                <a:lnTo>
                  <a:pt x="1843458" y="426244"/>
                </a:lnTo>
                <a:lnTo>
                  <a:pt x="1846230" y="434578"/>
                </a:lnTo>
                <a:lnTo>
                  <a:pt x="1850191" y="443310"/>
                </a:lnTo>
                <a:lnTo>
                  <a:pt x="1853755" y="451247"/>
                </a:lnTo>
                <a:lnTo>
                  <a:pt x="1858507" y="459581"/>
                </a:lnTo>
                <a:lnTo>
                  <a:pt x="1864844" y="469503"/>
                </a:lnTo>
                <a:lnTo>
                  <a:pt x="1871973" y="479028"/>
                </a:lnTo>
                <a:lnTo>
                  <a:pt x="1879497" y="488156"/>
                </a:lnTo>
                <a:lnTo>
                  <a:pt x="1887418" y="496888"/>
                </a:lnTo>
                <a:lnTo>
                  <a:pt x="1896527" y="504428"/>
                </a:lnTo>
                <a:lnTo>
                  <a:pt x="1905239" y="511969"/>
                </a:lnTo>
                <a:lnTo>
                  <a:pt x="1914744" y="518716"/>
                </a:lnTo>
                <a:lnTo>
                  <a:pt x="1924645" y="524669"/>
                </a:lnTo>
                <a:lnTo>
                  <a:pt x="1934942" y="529828"/>
                </a:lnTo>
                <a:lnTo>
                  <a:pt x="1945635" y="534988"/>
                </a:lnTo>
                <a:lnTo>
                  <a:pt x="1956723" y="538956"/>
                </a:lnTo>
                <a:lnTo>
                  <a:pt x="1967812" y="542131"/>
                </a:lnTo>
                <a:lnTo>
                  <a:pt x="1979297" y="545306"/>
                </a:lnTo>
                <a:lnTo>
                  <a:pt x="1990782" y="546894"/>
                </a:lnTo>
                <a:lnTo>
                  <a:pt x="2002267" y="548085"/>
                </a:lnTo>
                <a:lnTo>
                  <a:pt x="2014544" y="548481"/>
                </a:lnTo>
                <a:lnTo>
                  <a:pt x="2026425" y="548085"/>
                </a:lnTo>
                <a:lnTo>
                  <a:pt x="2038306" y="546894"/>
                </a:lnTo>
                <a:lnTo>
                  <a:pt x="2049791" y="544910"/>
                </a:lnTo>
                <a:lnTo>
                  <a:pt x="2061672" y="542131"/>
                </a:lnTo>
                <a:lnTo>
                  <a:pt x="2073157" y="538560"/>
                </a:lnTo>
                <a:lnTo>
                  <a:pt x="2084246" y="534194"/>
                </a:lnTo>
                <a:lnTo>
                  <a:pt x="2095335" y="529035"/>
                </a:lnTo>
                <a:lnTo>
                  <a:pt x="2106028" y="523081"/>
                </a:lnTo>
                <a:lnTo>
                  <a:pt x="2113552" y="518716"/>
                </a:lnTo>
                <a:lnTo>
                  <a:pt x="2121077" y="513556"/>
                </a:lnTo>
                <a:lnTo>
                  <a:pt x="2128206" y="508000"/>
                </a:lnTo>
                <a:lnTo>
                  <a:pt x="2134938" y="502047"/>
                </a:lnTo>
                <a:lnTo>
                  <a:pt x="2141275" y="496491"/>
                </a:lnTo>
                <a:lnTo>
                  <a:pt x="2147215" y="490141"/>
                </a:lnTo>
                <a:lnTo>
                  <a:pt x="2153156" y="483394"/>
                </a:lnTo>
                <a:lnTo>
                  <a:pt x="2158304" y="476647"/>
                </a:lnTo>
                <a:lnTo>
                  <a:pt x="2163452" y="469503"/>
                </a:lnTo>
                <a:lnTo>
                  <a:pt x="2168601" y="461566"/>
                </a:lnTo>
                <a:lnTo>
                  <a:pt x="2172957" y="454025"/>
                </a:lnTo>
                <a:lnTo>
                  <a:pt x="2176917" y="446485"/>
                </a:lnTo>
                <a:lnTo>
                  <a:pt x="2180482" y="438150"/>
                </a:lnTo>
                <a:lnTo>
                  <a:pt x="2183650" y="430213"/>
                </a:lnTo>
                <a:lnTo>
                  <a:pt x="2186818" y="421481"/>
                </a:lnTo>
                <a:lnTo>
                  <a:pt x="2189195" y="412750"/>
                </a:lnTo>
                <a:lnTo>
                  <a:pt x="2191175" y="404019"/>
                </a:lnTo>
                <a:lnTo>
                  <a:pt x="2192363" y="395288"/>
                </a:lnTo>
                <a:lnTo>
                  <a:pt x="2193947" y="386159"/>
                </a:lnTo>
                <a:lnTo>
                  <a:pt x="2194739" y="377428"/>
                </a:lnTo>
                <a:lnTo>
                  <a:pt x="2194739" y="368697"/>
                </a:lnTo>
                <a:lnTo>
                  <a:pt x="2194739" y="359569"/>
                </a:lnTo>
                <a:lnTo>
                  <a:pt x="2194343" y="351234"/>
                </a:lnTo>
                <a:lnTo>
                  <a:pt x="2192759" y="342503"/>
                </a:lnTo>
                <a:lnTo>
                  <a:pt x="2191571" y="333375"/>
                </a:lnTo>
                <a:lnTo>
                  <a:pt x="2189591" y="325041"/>
                </a:lnTo>
                <a:lnTo>
                  <a:pt x="2187610" y="316706"/>
                </a:lnTo>
                <a:lnTo>
                  <a:pt x="2184838" y="308372"/>
                </a:lnTo>
                <a:lnTo>
                  <a:pt x="2181670" y="299641"/>
                </a:lnTo>
                <a:lnTo>
                  <a:pt x="2178106" y="291703"/>
                </a:lnTo>
                <a:lnTo>
                  <a:pt x="2174145" y="283766"/>
                </a:lnTo>
                <a:lnTo>
                  <a:pt x="2169789" y="275828"/>
                </a:lnTo>
                <a:lnTo>
                  <a:pt x="2163452" y="265509"/>
                </a:lnTo>
                <a:lnTo>
                  <a:pt x="2156324" y="255984"/>
                </a:lnTo>
                <a:lnTo>
                  <a:pt x="2148799" y="247253"/>
                </a:lnTo>
                <a:lnTo>
                  <a:pt x="2140879" y="238522"/>
                </a:lnTo>
                <a:lnTo>
                  <a:pt x="2131770" y="230584"/>
                </a:lnTo>
                <a:lnTo>
                  <a:pt x="2123057" y="223441"/>
                </a:lnTo>
                <a:lnTo>
                  <a:pt x="2113552" y="216694"/>
                </a:lnTo>
                <a:lnTo>
                  <a:pt x="2103255" y="210344"/>
                </a:lnTo>
                <a:lnTo>
                  <a:pt x="2093355" y="204788"/>
                </a:lnTo>
                <a:lnTo>
                  <a:pt x="2082662" y="200422"/>
                </a:lnTo>
                <a:lnTo>
                  <a:pt x="2071969" y="196056"/>
                </a:lnTo>
                <a:lnTo>
                  <a:pt x="2060484" y="192881"/>
                </a:lnTo>
                <a:lnTo>
                  <a:pt x="2048999" y="190103"/>
                </a:lnTo>
                <a:lnTo>
                  <a:pt x="2037118" y="188119"/>
                </a:lnTo>
                <a:lnTo>
                  <a:pt x="2025633" y="186928"/>
                </a:lnTo>
                <a:lnTo>
                  <a:pt x="2013752" y="186531"/>
                </a:lnTo>
                <a:close/>
                <a:moveTo>
                  <a:pt x="2066028" y="0"/>
                </a:moveTo>
                <a:lnTo>
                  <a:pt x="2156324" y="23812"/>
                </a:lnTo>
                <a:lnTo>
                  <a:pt x="2146027" y="100013"/>
                </a:lnTo>
                <a:lnTo>
                  <a:pt x="2140916" y="118533"/>
                </a:lnTo>
                <a:lnTo>
                  <a:pt x="2134542" y="115094"/>
                </a:lnTo>
                <a:lnTo>
                  <a:pt x="2132671" y="114357"/>
                </a:lnTo>
                <a:lnTo>
                  <a:pt x="2132562" y="114300"/>
                </a:lnTo>
                <a:lnTo>
                  <a:pt x="2123453" y="110728"/>
                </a:lnTo>
                <a:lnTo>
                  <a:pt x="2132671" y="114357"/>
                </a:lnTo>
                <a:lnTo>
                  <a:pt x="2140879" y="118666"/>
                </a:lnTo>
                <a:lnTo>
                  <a:pt x="2140916" y="118533"/>
                </a:lnTo>
                <a:lnTo>
                  <a:pt x="2144839" y="120650"/>
                </a:lnTo>
                <a:lnTo>
                  <a:pt x="2153552" y="125413"/>
                </a:lnTo>
                <a:lnTo>
                  <a:pt x="2167413" y="133747"/>
                </a:lnTo>
                <a:lnTo>
                  <a:pt x="2174145" y="138113"/>
                </a:lnTo>
                <a:lnTo>
                  <a:pt x="2180878" y="142875"/>
                </a:lnTo>
                <a:lnTo>
                  <a:pt x="2181274" y="143272"/>
                </a:lnTo>
                <a:lnTo>
                  <a:pt x="2187610" y="148034"/>
                </a:lnTo>
                <a:lnTo>
                  <a:pt x="2193947" y="153194"/>
                </a:lnTo>
                <a:lnTo>
                  <a:pt x="2205432" y="163909"/>
                </a:lnTo>
                <a:lnTo>
                  <a:pt x="2212560" y="170656"/>
                </a:lnTo>
                <a:lnTo>
                  <a:pt x="2221273" y="180181"/>
                </a:lnTo>
                <a:lnTo>
                  <a:pt x="2226433" y="186128"/>
                </a:lnTo>
                <a:lnTo>
                  <a:pt x="2226422" y="186134"/>
                </a:lnTo>
                <a:lnTo>
                  <a:pt x="2229194" y="189309"/>
                </a:lnTo>
                <a:lnTo>
                  <a:pt x="2226433" y="186128"/>
                </a:lnTo>
                <a:lnTo>
                  <a:pt x="2244639" y="175419"/>
                </a:lnTo>
                <a:lnTo>
                  <a:pt x="2315925" y="143669"/>
                </a:lnTo>
                <a:lnTo>
                  <a:pt x="2363053" y="224234"/>
                </a:lnTo>
                <a:lnTo>
                  <a:pt x="2302064" y="270669"/>
                </a:lnTo>
                <a:lnTo>
                  <a:pt x="2280282" y="283369"/>
                </a:lnTo>
                <a:lnTo>
                  <a:pt x="2284242" y="296466"/>
                </a:lnTo>
                <a:lnTo>
                  <a:pt x="2287015" y="309166"/>
                </a:lnTo>
                <a:lnTo>
                  <a:pt x="2289787" y="322263"/>
                </a:lnTo>
                <a:lnTo>
                  <a:pt x="2291371" y="335359"/>
                </a:lnTo>
                <a:lnTo>
                  <a:pt x="2292559" y="348456"/>
                </a:lnTo>
                <a:lnTo>
                  <a:pt x="2293351" y="361553"/>
                </a:lnTo>
                <a:lnTo>
                  <a:pt x="2293351" y="374650"/>
                </a:lnTo>
                <a:lnTo>
                  <a:pt x="2292559" y="387350"/>
                </a:lnTo>
                <a:lnTo>
                  <a:pt x="2318301" y="394097"/>
                </a:lnTo>
                <a:lnTo>
                  <a:pt x="2390775" y="422275"/>
                </a:lnTo>
                <a:lnTo>
                  <a:pt x="2367409" y="512763"/>
                </a:lnTo>
                <a:lnTo>
                  <a:pt x="2291371" y="502047"/>
                </a:lnTo>
                <a:lnTo>
                  <a:pt x="2262857" y="494506"/>
                </a:lnTo>
                <a:lnTo>
                  <a:pt x="2256916" y="506016"/>
                </a:lnTo>
                <a:lnTo>
                  <a:pt x="2250183" y="517128"/>
                </a:lnTo>
                <a:lnTo>
                  <a:pt x="2243451" y="527447"/>
                </a:lnTo>
                <a:lnTo>
                  <a:pt x="2235926" y="537766"/>
                </a:lnTo>
                <a:lnTo>
                  <a:pt x="2228006" y="547688"/>
                </a:lnTo>
                <a:lnTo>
                  <a:pt x="2219293" y="557610"/>
                </a:lnTo>
                <a:lnTo>
                  <a:pt x="2210580" y="566738"/>
                </a:lnTo>
                <a:lnTo>
                  <a:pt x="2201075" y="575469"/>
                </a:lnTo>
                <a:lnTo>
                  <a:pt x="2216125" y="601266"/>
                </a:lnTo>
                <a:lnTo>
                  <a:pt x="2247807" y="671910"/>
                </a:lnTo>
                <a:lnTo>
                  <a:pt x="2167413" y="719932"/>
                </a:lnTo>
                <a:lnTo>
                  <a:pt x="2121077" y="658416"/>
                </a:lnTo>
                <a:lnTo>
                  <a:pt x="2105632" y="632222"/>
                </a:lnTo>
                <a:lnTo>
                  <a:pt x="2110780" y="629841"/>
                </a:lnTo>
                <a:lnTo>
                  <a:pt x="2115929" y="627857"/>
                </a:lnTo>
                <a:lnTo>
                  <a:pt x="2104048" y="632222"/>
                </a:lnTo>
                <a:lnTo>
                  <a:pt x="2092563" y="635794"/>
                </a:lnTo>
                <a:lnTo>
                  <a:pt x="2083058" y="638969"/>
                </a:lnTo>
                <a:lnTo>
                  <a:pt x="2067217" y="642541"/>
                </a:lnTo>
                <a:lnTo>
                  <a:pt x="2059296" y="643732"/>
                </a:lnTo>
                <a:lnTo>
                  <a:pt x="2050583" y="644922"/>
                </a:lnTo>
                <a:lnTo>
                  <a:pt x="2048999" y="644922"/>
                </a:lnTo>
                <a:lnTo>
                  <a:pt x="2033554" y="646907"/>
                </a:lnTo>
                <a:lnTo>
                  <a:pt x="2018505" y="647303"/>
                </a:lnTo>
                <a:lnTo>
                  <a:pt x="2014544" y="647700"/>
                </a:lnTo>
                <a:lnTo>
                  <a:pt x="2008208" y="647303"/>
                </a:lnTo>
                <a:lnTo>
                  <a:pt x="2002617" y="647117"/>
                </a:lnTo>
                <a:lnTo>
                  <a:pt x="1994743" y="646510"/>
                </a:lnTo>
                <a:lnTo>
                  <a:pt x="1984842" y="645716"/>
                </a:lnTo>
                <a:lnTo>
                  <a:pt x="1996327" y="646907"/>
                </a:lnTo>
                <a:lnTo>
                  <a:pt x="2002617" y="647117"/>
                </a:lnTo>
                <a:lnTo>
                  <a:pt x="2005039" y="647303"/>
                </a:lnTo>
                <a:lnTo>
                  <a:pt x="1994347" y="687785"/>
                </a:lnTo>
                <a:lnTo>
                  <a:pt x="1970189" y="747713"/>
                </a:lnTo>
                <a:lnTo>
                  <a:pt x="1879497" y="724297"/>
                </a:lnTo>
                <a:lnTo>
                  <a:pt x="1886230" y="662385"/>
                </a:lnTo>
                <a:lnTo>
                  <a:pt x="1896923" y="621507"/>
                </a:lnTo>
                <a:lnTo>
                  <a:pt x="1904447" y="625078"/>
                </a:lnTo>
                <a:lnTo>
                  <a:pt x="1893754" y="619919"/>
                </a:lnTo>
                <a:lnTo>
                  <a:pt x="1883061" y="614363"/>
                </a:lnTo>
                <a:lnTo>
                  <a:pt x="1874745" y="609997"/>
                </a:lnTo>
                <a:lnTo>
                  <a:pt x="1860884" y="601663"/>
                </a:lnTo>
                <a:lnTo>
                  <a:pt x="1854151" y="596900"/>
                </a:lnTo>
                <a:lnTo>
                  <a:pt x="1847419" y="592535"/>
                </a:lnTo>
                <a:lnTo>
                  <a:pt x="1846627" y="592138"/>
                </a:lnTo>
                <a:lnTo>
                  <a:pt x="1840290" y="586978"/>
                </a:lnTo>
                <a:lnTo>
                  <a:pt x="1834350" y="581819"/>
                </a:lnTo>
                <a:lnTo>
                  <a:pt x="1822469" y="571103"/>
                </a:lnTo>
                <a:lnTo>
                  <a:pt x="1815736" y="564356"/>
                </a:lnTo>
                <a:lnTo>
                  <a:pt x="1809516" y="557841"/>
                </a:lnTo>
                <a:lnTo>
                  <a:pt x="1805439" y="553244"/>
                </a:lnTo>
                <a:lnTo>
                  <a:pt x="1799103" y="545703"/>
                </a:lnTo>
                <a:lnTo>
                  <a:pt x="1807023" y="555228"/>
                </a:lnTo>
                <a:lnTo>
                  <a:pt x="1809516" y="557841"/>
                </a:lnTo>
                <a:lnTo>
                  <a:pt x="1811776" y="560388"/>
                </a:lnTo>
                <a:lnTo>
                  <a:pt x="1779697" y="579438"/>
                </a:lnTo>
                <a:lnTo>
                  <a:pt x="1720292" y="604044"/>
                </a:lnTo>
                <a:lnTo>
                  <a:pt x="1673164" y="523875"/>
                </a:lnTo>
                <a:lnTo>
                  <a:pt x="1721480" y="484585"/>
                </a:lnTo>
                <a:lnTo>
                  <a:pt x="1752767" y="465931"/>
                </a:lnTo>
                <a:lnTo>
                  <a:pt x="1748410" y="452835"/>
                </a:lnTo>
                <a:lnTo>
                  <a:pt x="1744450" y="439341"/>
                </a:lnTo>
                <a:lnTo>
                  <a:pt x="1741282" y="425847"/>
                </a:lnTo>
                <a:lnTo>
                  <a:pt x="1738510" y="412353"/>
                </a:lnTo>
                <a:lnTo>
                  <a:pt x="1736530" y="398860"/>
                </a:lnTo>
                <a:lnTo>
                  <a:pt x="1735737" y="385366"/>
                </a:lnTo>
                <a:lnTo>
                  <a:pt x="1734945" y="371475"/>
                </a:lnTo>
                <a:lnTo>
                  <a:pt x="1735341" y="357981"/>
                </a:lnTo>
                <a:lnTo>
                  <a:pt x="1704451" y="350441"/>
                </a:lnTo>
                <a:lnTo>
                  <a:pt x="1644650" y="325438"/>
                </a:lnTo>
                <a:lnTo>
                  <a:pt x="1668412" y="235347"/>
                </a:lnTo>
                <a:lnTo>
                  <a:pt x="1730193" y="242094"/>
                </a:lnTo>
                <a:lnTo>
                  <a:pt x="1760687" y="250031"/>
                </a:lnTo>
                <a:lnTo>
                  <a:pt x="1766628" y="237331"/>
                </a:lnTo>
                <a:lnTo>
                  <a:pt x="1773361" y="225028"/>
                </a:lnTo>
                <a:lnTo>
                  <a:pt x="1781281" y="213519"/>
                </a:lnTo>
                <a:lnTo>
                  <a:pt x="1789202" y="201613"/>
                </a:lnTo>
                <a:lnTo>
                  <a:pt x="1797915" y="190500"/>
                </a:lnTo>
                <a:lnTo>
                  <a:pt x="1807023" y="179784"/>
                </a:lnTo>
                <a:lnTo>
                  <a:pt x="1816924" y="169069"/>
                </a:lnTo>
                <a:lnTo>
                  <a:pt x="1827221" y="159544"/>
                </a:lnTo>
                <a:lnTo>
                  <a:pt x="1812964" y="135334"/>
                </a:lnTo>
                <a:lnTo>
                  <a:pt x="1788410" y="75406"/>
                </a:lnTo>
                <a:lnTo>
                  <a:pt x="1868804" y="27781"/>
                </a:lnTo>
                <a:lnTo>
                  <a:pt x="1907219" y="76994"/>
                </a:lnTo>
                <a:lnTo>
                  <a:pt x="1923061" y="102791"/>
                </a:lnTo>
                <a:lnTo>
                  <a:pt x="1917516" y="105172"/>
                </a:lnTo>
                <a:lnTo>
                  <a:pt x="1912368" y="107156"/>
                </a:lnTo>
                <a:lnTo>
                  <a:pt x="1924249" y="102791"/>
                </a:lnTo>
                <a:lnTo>
                  <a:pt x="1935734" y="99219"/>
                </a:lnTo>
                <a:lnTo>
                  <a:pt x="1945239" y="96044"/>
                </a:lnTo>
                <a:lnTo>
                  <a:pt x="1961080" y="92869"/>
                </a:lnTo>
                <a:lnTo>
                  <a:pt x="1969001" y="91281"/>
                </a:lnTo>
                <a:lnTo>
                  <a:pt x="1977317" y="89694"/>
                </a:lnTo>
                <a:lnTo>
                  <a:pt x="1979297" y="89694"/>
                </a:lnTo>
                <a:lnTo>
                  <a:pt x="1994347" y="88106"/>
                </a:lnTo>
                <a:lnTo>
                  <a:pt x="2009792" y="87709"/>
                </a:lnTo>
                <a:lnTo>
                  <a:pt x="2013752" y="87709"/>
                </a:lnTo>
                <a:lnTo>
                  <a:pt x="2019693" y="87709"/>
                </a:lnTo>
                <a:lnTo>
                  <a:pt x="2031970" y="88503"/>
                </a:lnTo>
                <a:lnTo>
                  <a:pt x="2043455" y="89297"/>
                </a:lnTo>
                <a:lnTo>
                  <a:pt x="2034346" y="88503"/>
                </a:lnTo>
                <a:lnTo>
                  <a:pt x="2038306" y="72628"/>
                </a:lnTo>
                <a:lnTo>
                  <a:pt x="2066028" y="0"/>
                </a:lnTo>
                <a:close/>
              </a:path>
            </a:pathLst>
          </a:custGeom>
          <a:solidFill>
            <a:schemeClr val="bg1"/>
          </a:solidFill>
          <a:ln>
            <a:noFill/>
          </a:ln>
          <a:effectLst>
            <a:outerShdw blurRad="50800" dist="38100" dir="2700000" algn="tl" rotWithShape="0">
              <a:prstClr val="black">
                <a:alpha val="40000"/>
              </a:prstClr>
            </a:outerShdw>
          </a:effectLst>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1C666E"/>
              </a:solidFill>
              <a:ea typeface="宋体" panose="02010600030101010101" pitchFamily="2" charset="-122"/>
            </a:endParaRPr>
          </a:p>
        </p:txBody>
      </p:sp>
      <p:sp>
        <p:nvSpPr>
          <p:cNvPr id="82" name="文本框 9"/>
          <p:cNvSpPr txBox="1"/>
          <p:nvPr/>
        </p:nvSpPr>
        <p:spPr>
          <a:xfrm>
            <a:off x="841003" y="202431"/>
            <a:ext cx="1368152" cy="346249"/>
          </a:xfrm>
          <a:prstGeom prst="rect">
            <a:avLst/>
          </a:prstGeom>
          <a:noFill/>
        </p:spPr>
        <p:txBody>
          <a:bodyPr wrap="square" lIns="68580" tIns="34290" rIns="68580" bIns="34290" rtlCol="0">
            <a:spAutoFit/>
          </a:bodyPr>
          <a:lstStyle/>
          <a:p>
            <a:pPr marL="0" lvl="1"/>
            <a:r>
              <a:rPr lang="zh-CN" altLang="en-US" dirty="0">
                <a:solidFill>
                  <a:srgbClr val="2F5EB0"/>
                </a:solidFill>
                <a:latin typeface="微软雅黑" pitchFamily="34" charset="-122"/>
                <a:ea typeface="微软雅黑" pitchFamily="34" charset="-122"/>
              </a:rPr>
              <a:t>添加标题</a:t>
            </a:r>
          </a:p>
        </p:txBody>
      </p:sp>
      <p:sp>
        <p:nvSpPr>
          <p:cNvPr id="83" name="Freeform 6"/>
          <p:cNvSpPr>
            <a:spLocks/>
          </p:cNvSpPr>
          <p:nvPr/>
        </p:nvSpPr>
        <p:spPr bwMode="auto">
          <a:xfrm>
            <a:off x="8036283" y="1626445"/>
            <a:ext cx="2485774" cy="1513561"/>
          </a:xfrm>
          <a:custGeom>
            <a:avLst/>
            <a:gdLst>
              <a:gd name="T0" fmla="*/ 675 w 675"/>
              <a:gd name="T1" fmla="*/ 90 h 411"/>
              <a:gd name="T2" fmla="*/ 505 w 675"/>
              <a:gd name="T3" fmla="*/ 45 h 411"/>
              <a:gd name="T4" fmla="*/ 338 w 675"/>
              <a:gd name="T5" fmla="*/ 0 h 411"/>
              <a:gd name="T6" fmla="*/ 170 w 675"/>
              <a:gd name="T7" fmla="*/ 45 h 411"/>
              <a:gd name="T8" fmla="*/ 0 w 675"/>
              <a:gd name="T9" fmla="*/ 90 h 411"/>
              <a:gd name="T10" fmla="*/ 0 w 675"/>
              <a:gd name="T11" fmla="*/ 90 h 411"/>
              <a:gd name="T12" fmla="*/ 0 w 675"/>
              <a:gd name="T13" fmla="*/ 411 h 411"/>
              <a:gd name="T14" fmla="*/ 675 w 675"/>
              <a:gd name="T15" fmla="*/ 411 h 411"/>
              <a:gd name="T16" fmla="*/ 675 w 675"/>
              <a:gd name="T17" fmla="*/ 90 h 411"/>
              <a:gd name="T18" fmla="*/ 675 w 675"/>
              <a:gd name="T19" fmla="*/ 90 h 4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75" h="411">
                <a:moveTo>
                  <a:pt x="675" y="90"/>
                </a:moveTo>
                <a:lnTo>
                  <a:pt x="505" y="45"/>
                </a:lnTo>
                <a:lnTo>
                  <a:pt x="338" y="0"/>
                </a:lnTo>
                <a:lnTo>
                  <a:pt x="170" y="45"/>
                </a:lnTo>
                <a:lnTo>
                  <a:pt x="0" y="90"/>
                </a:lnTo>
                <a:lnTo>
                  <a:pt x="0" y="90"/>
                </a:lnTo>
                <a:lnTo>
                  <a:pt x="0" y="411"/>
                </a:lnTo>
                <a:lnTo>
                  <a:pt x="675" y="411"/>
                </a:lnTo>
                <a:lnTo>
                  <a:pt x="675" y="90"/>
                </a:lnTo>
                <a:lnTo>
                  <a:pt x="675" y="90"/>
                </a:lnTo>
                <a:close/>
              </a:path>
            </a:pathLst>
          </a:custGeom>
          <a:solidFill>
            <a:srgbClr val="2F5EB0"/>
          </a:solidFill>
          <a:ln>
            <a:noFill/>
          </a:ln>
          <a:effectLst>
            <a:innerShdw blurRad="63500" dist="50800" dir="13500000">
              <a:prstClr val="black">
                <a:alpha val="50000"/>
              </a:prstClr>
            </a:innerShdw>
          </a:effectLst>
        </p:spPr>
        <p:txBody>
          <a:bodyPr vert="horz" wrap="square" lIns="91440" tIns="756000" rIns="91440" bIns="45720" numCol="1" anchor="t" anchorCtr="0" compatLnSpc="1">
            <a:prstTxWarp prst="textNoShape">
              <a:avLst/>
            </a:prstTxWarp>
          </a:bodyPr>
          <a:lstStyle/>
          <a:p>
            <a:pPr algn="ctr">
              <a:lnSpc>
                <a:spcPts val="1500"/>
              </a:lnSpc>
            </a:pPr>
            <a:r>
              <a:rPr lang="en-US" altLang="zh-CN" sz="5400" dirty="0">
                <a:solidFill>
                  <a:schemeClr val="bg1"/>
                </a:solidFill>
                <a:latin typeface="微软雅黑" panose="020B0503020204020204" pitchFamily="34" charset="-122"/>
                <a:ea typeface="微软雅黑" panose="020B0503020204020204" pitchFamily="34" charset="-122"/>
                <a:cs typeface="UKIJ Qolyazma" pitchFamily="18" charset="0"/>
              </a:rPr>
              <a:t>6</a:t>
            </a:r>
            <a:r>
              <a:rPr lang="en-US" altLang="zh-CN" sz="5400" dirty="0" smtClean="0">
                <a:solidFill>
                  <a:schemeClr val="bg1"/>
                </a:solidFill>
                <a:latin typeface="微软雅黑" panose="020B0503020204020204" pitchFamily="34" charset="-122"/>
                <a:ea typeface="微软雅黑" panose="020B0503020204020204" pitchFamily="34" charset="-122"/>
                <a:cs typeface="UKIJ Qolyazma" pitchFamily="18" charset="0"/>
              </a:rPr>
              <a:t>2</a:t>
            </a:r>
            <a:r>
              <a:rPr lang="en-US" altLang="zh-CN" sz="2400" dirty="0" smtClean="0">
                <a:solidFill>
                  <a:schemeClr val="bg1"/>
                </a:solidFill>
                <a:latin typeface="微软雅黑" panose="020B0503020204020204" pitchFamily="34" charset="-122"/>
                <a:ea typeface="微软雅黑" panose="020B0503020204020204" pitchFamily="34" charset="-122"/>
                <a:cs typeface="UKIJ Qolyazma" pitchFamily="18" charset="0"/>
              </a:rPr>
              <a:t>%</a:t>
            </a:r>
          </a:p>
          <a:p>
            <a:pPr algn="ctr">
              <a:lnSpc>
                <a:spcPts val="1500"/>
              </a:lnSpc>
            </a:pPr>
            <a:r>
              <a:rPr lang="zh-CN" altLang="en-US" sz="1200" dirty="0" smtClean="0">
                <a:solidFill>
                  <a:schemeClr val="bg1"/>
                </a:solidFill>
                <a:latin typeface="微软雅黑" panose="020B0503020204020204" pitchFamily="34" charset="-122"/>
                <a:ea typeface="微软雅黑" panose="020B0503020204020204" pitchFamily="34" charset="-122"/>
              </a:rPr>
              <a:t>您的内容打在这里，或者通过复制您的文本后，在此框中选择粘贴。</a:t>
            </a:r>
          </a:p>
        </p:txBody>
      </p:sp>
      <p:sp>
        <p:nvSpPr>
          <p:cNvPr id="84" name="Freeform 7"/>
          <p:cNvSpPr>
            <a:spLocks/>
          </p:cNvSpPr>
          <p:nvPr/>
        </p:nvSpPr>
        <p:spPr bwMode="auto">
          <a:xfrm>
            <a:off x="8036283" y="3349916"/>
            <a:ext cx="2485774" cy="1078536"/>
          </a:xfrm>
          <a:custGeom>
            <a:avLst/>
            <a:gdLst>
              <a:gd name="T0" fmla="*/ 0 w 675"/>
              <a:gd name="T1" fmla="*/ 0 h 253"/>
              <a:gd name="T2" fmla="*/ 0 w 675"/>
              <a:gd name="T3" fmla="*/ 163 h 253"/>
              <a:gd name="T4" fmla="*/ 0 w 675"/>
              <a:gd name="T5" fmla="*/ 163 h 253"/>
              <a:gd name="T6" fmla="*/ 170 w 675"/>
              <a:gd name="T7" fmla="*/ 208 h 253"/>
              <a:gd name="T8" fmla="*/ 338 w 675"/>
              <a:gd name="T9" fmla="*/ 253 h 253"/>
              <a:gd name="T10" fmla="*/ 505 w 675"/>
              <a:gd name="T11" fmla="*/ 208 h 253"/>
              <a:gd name="T12" fmla="*/ 675 w 675"/>
              <a:gd name="T13" fmla="*/ 163 h 253"/>
              <a:gd name="T14" fmla="*/ 675 w 675"/>
              <a:gd name="T15" fmla="*/ 163 h 253"/>
              <a:gd name="T16" fmla="*/ 675 w 675"/>
              <a:gd name="T17" fmla="*/ 0 h 253"/>
              <a:gd name="T18" fmla="*/ 0 w 675"/>
              <a:gd name="T19" fmla="*/ 0 h 2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75" h="253">
                <a:moveTo>
                  <a:pt x="0" y="0"/>
                </a:moveTo>
                <a:lnTo>
                  <a:pt x="0" y="163"/>
                </a:lnTo>
                <a:lnTo>
                  <a:pt x="0" y="163"/>
                </a:lnTo>
                <a:lnTo>
                  <a:pt x="170" y="208"/>
                </a:lnTo>
                <a:lnTo>
                  <a:pt x="338" y="253"/>
                </a:lnTo>
                <a:lnTo>
                  <a:pt x="505" y="208"/>
                </a:lnTo>
                <a:lnTo>
                  <a:pt x="675" y="163"/>
                </a:lnTo>
                <a:lnTo>
                  <a:pt x="675" y="163"/>
                </a:lnTo>
                <a:lnTo>
                  <a:pt x="675" y="0"/>
                </a:lnTo>
                <a:lnTo>
                  <a:pt x="0" y="0"/>
                </a:lnTo>
                <a:close/>
              </a:path>
            </a:pathLst>
          </a:custGeom>
          <a:solidFill>
            <a:srgbClr val="2F5EB0"/>
          </a:solidFill>
          <a:ln>
            <a:noFill/>
          </a:ln>
          <a:effectLst>
            <a:innerShdw blurRad="63500" dist="50800" dir="13500000">
              <a:prstClr val="black">
                <a:alpha val="50000"/>
              </a:prstClr>
            </a:innerShdw>
          </a:effectLst>
        </p:spPr>
        <p:txBody>
          <a:bodyPr vert="horz" wrap="square" lIns="91440" tIns="612000" rIns="91440" bIns="45720" numCol="1" anchor="t" anchorCtr="0" compatLnSpc="1">
            <a:prstTxWarp prst="textNoShape">
              <a:avLst/>
            </a:prstTxWarp>
          </a:bodyPr>
          <a:lstStyle/>
          <a:p>
            <a:pPr lvl="0" algn="ctr">
              <a:lnSpc>
                <a:spcPts val="1500"/>
              </a:lnSpc>
            </a:pPr>
            <a:r>
              <a:rPr lang="en-US" altLang="zh-CN" sz="5400" dirty="0" smtClean="0">
                <a:solidFill>
                  <a:prstClr val="white"/>
                </a:solidFill>
                <a:latin typeface="微软雅黑" panose="020B0503020204020204" pitchFamily="34" charset="-122"/>
                <a:ea typeface="微软雅黑" panose="020B0503020204020204" pitchFamily="34" charset="-122"/>
                <a:cs typeface="UKIJ Qolyazma" pitchFamily="18" charset="0"/>
              </a:rPr>
              <a:t>38</a:t>
            </a:r>
            <a:r>
              <a:rPr lang="en-US" altLang="zh-CN" sz="2400" dirty="0" smtClean="0">
                <a:solidFill>
                  <a:prstClr val="white"/>
                </a:solidFill>
                <a:latin typeface="微软雅黑" panose="020B0503020204020204" pitchFamily="34" charset="-122"/>
                <a:ea typeface="微软雅黑" panose="020B0503020204020204" pitchFamily="34" charset="-122"/>
                <a:cs typeface="UKIJ Qolyazma" pitchFamily="18" charset="0"/>
              </a:rPr>
              <a:t>%</a:t>
            </a:r>
            <a:endParaRPr lang="en-US" altLang="zh-CN" sz="2400" dirty="0">
              <a:solidFill>
                <a:prstClr val="white"/>
              </a:solidFill>
              <a:latin typeface="微软雅黑" panose="020B0503020204020204" pitchFamily="34" charset="-122"/>
              <a:ea typeface="微软雅黑" panose="020B0503020204020204" pitchFamily="34" charset="-122"/>
              <a:cs typeface="UKIJ Qolyazma" pitchFamily="18" charset="0"/>
            </a:endParaRPr>
          </a:p>
          <a:p>
            <a:endParaRPr lang="zh-CN" altLang="en-US" dirty="0">
              <a:latin typeface="微软雅黑" panose="020B0503020204020204" pitchFamily="34" charset="-122"/>
              <a:ea typeface="微软雅黑" panose="020B0503020204020204" pitchFamily="34" charset="-122"/>
            </a:endParaRPr>
          </a:p>
        </p:txBody>
      </p:sp>
      <p:cxnSp>
        <p:nvCxnSpPr>
          <p:cNvPr id="85" name="直接连接符 84"/>
          <p:cNvCxnSpPr/>
          <p:nvPr/>
        </p:nvCxnSpPr>
        <p:spPr>
          <a:xfrm flipH="1">
            <a:off x="1807591" y="3127306"/>
            <a:ext cx="6228692" cy="0"/>
          </a:xfrm>
          <a:prstGeom prst="line">
            <a:avLst/>
          </a:prstGeom>
          <a:ln>
            <a:solidFill>
              <a:srgbClr val="2F5EB0"/>
            </a:solidFill>
          </a:ln>
        </p:spPr>
        <p:style>
          <a:lnRef idx="1">
            <a:schemeClr val="accent1"/>
          </a:lnRef>
          <a:fillRef idx="0">
            <a:schemeClr val="accent1"/>
          </a:fillRef>
          <a:effectRef idx="0">
            <a:schemeClr val="accent1"/>
          </a:effectRef>
          <a:fontRef idx="minor">
            <a:schemeClr val="tx1"/>
          </a:fontRef>
        </p:style>
      </p:cxnSp>
      <p:cxnSp>
        <p:nvCxnSpPr>
          <p:cNvPr id="86" name="直接连接符 85"/>
          <p:cNvCxnSpPr>
            <a:stCxn id="84" idx="0"/>
          </p:cNvCxnSpPr>
          <p:nvPr/>
        </p:nvCxnSpPr>
        <p:spPr>
          <a:xfrm flipH="1">
            <a:off x="1807591" y="3349916"/>
            <a:ext cx="6228692" cy="0"/>
          </a:xfrm>
          <a:prstGeom prst="line">
            <a:avLst/>
          </a:prstGeom>
          <a:ln>
            <a:solidFill>
              <a:srgbClr val="2F5EB0"/>
            </a:solidFill>
          </a:ln>
        </p:spPr>
        <p:style>
          <a:lnRef idx="1">
            <a:schemeClr val="accent1"/>
          </a:lnRef>
          <a:fillRef idx="0">
            <a:schemeClr val="accent1"/>
          </a:fillRef>
          <a:effectRef idx="0">
            <a:schemeClr val="accent1"/>
          </a:effectRef>
          <a:fontRef idx="minor">
            <a:schemeClr val="tx1"/>
          </a:fontRef>
        </p:style>
      </p:cxnSp>
      <p:sp>
        <p:nvSpPr>
          <p:cNvPr id="87" name="TextBox 13"/>
          <p:cNvSpPr txBox="1"/>
          <p:nvPr/>
        </p:nvSpPr>
        <p:spPr>
          <a:xfrm flipH="1">
            <a:off x="1807591" y="1628800"/>
            <a:ext cx="2786907" cy="369326"/>
          </a:xfrm>
          <a:prstGeom prst="rect">
            <a:avLst/>
          </a:prstGeom>
          <a:noFill/>
          <a:ln>
            <a:noFill/>
          </a:ln>
        </p:spPr>
        <p:txBody>
          <a:bodyPr wrap="square" lIns="91434" tIns="45717" rIns="91434" bIns="45717">
            <a:spAutoFit/>
          </a:bodyPr>
          <a:lstStyle>
            <a:defPPr>
              <a:defRPr lang="zh-CN"/>
            </a:defPPr>
            <a:lvl1pPr algn="ctr" eaLnBrk="0" hangingPunct="0">
              <a:defRPr sz="2200" b="1">
                <a:solidFill>
                  <a:srgbClr val="333333"/>
                </a:solidFill>
                <a:latin typeface="微软雅黑" pitchFamily="34" charset="-122"/>
                <a:ea typeface="微软雅黑" pitchFamily="34" charset="-122"/>
              </a:defRPr>
            </a:lvl1pPr>
            <a:lvl2pPr marL="742950" indent="-285750" eaLnBrk="0" hangingPunct="0">
              <a:defRPr>
                <a:latin typeface="Arial" charset="0"/>
                <a:ea typeface="宋体" charset="-122"/>
              </a:defRPr>
            </a:lvl2pPr>
            <a:lvl3pPr marL="1143000" indent="-228600" eaLnBrk="0" hangingPunct="0">
              <a:defRPr>
                <a:latin typeface="Arial" charset="0"/>
                <a:ea typeface="宋体" charset="-122"/>
              </a:defRPr>
            </a:lvl3pPr>
            <a:lvl4pPr marL="1600200" indent="-228600" eaLnBrk="0" hangingPunct="0">
              <a:defRPr>
                <a:latin typeface="Arial" charset="0"/>
                <a:ea typeface="宋体" charset="-122"/>
              </a:defRPr>
            </a:lvl4pPr>
            <a:lvl5pPr marL="2057400" indent="-228600" eaLnBrk="0" hangingPunct="0">
              <a:defRPr>
                <a:latin typeface="Arial" charset="0"/>
                <a:ea typeface="宋体" charset="-122"/>
              </a:defRPr>
            </a:lvl5pPr>
            <a:lvl6pPr marL="2514600" indent="-228600" eaLnBrk="0" fontAlgn="base" hangingPunct="0">
              <a:spcBef>
                <a:spcPct val="0"/>
              </a:spcBef>
              <a:spcAft>
                <a:spcPct val="0"/>
              </a:spcAft>
              <a:defRPr>
                <a:latin typeface="Arial" charset="0"/>
                <a:ea typeface="宋体" charset="-122"/>
              </a:defRPr>
            </a:lvl6pPr>
            <a:lvl7pPr marL="2971800" indent="-228600" eaLnBrk="0" fontAlgn="base" hangingPunct="0">
              <a:spcBef>
                <a:spcPct val="0"/>
              </a:spcBef>
              <a:spcAft>
                <a:spcPct val="0"/>
              </a:spcAft>
              <a:defRPr>
                <a:latin typeface="Arial" charset="0"/>
                <a:ea typeface="宋体" charset="-122"/>
              </a:defRPr>
            </a:lvl7pPr>
            <a:lvl8pPr marL="3429000" indent="-228600" eaLnBrk="0" fontAlgn="base" hangingPunct="0">
              <a:spcBef>
                <a:spcPct val="0"/>
              </a:spcBef>
              <a:spcAft>
                <a:spcPct val="0"/>
              </a:spcAft>
              <a:defRPr>
                <a:latin typeface="Arial" charset="0"/>
                <a:ea typeface="宋体" charset="-122"/>
              </a:defRPr>
            </a:lvl8pPr>
            <a:lvl9pPr marL="3886200" indent="-228600" eaLnBrk="0" fontAlgn="base" hangingPunct="0">
              <a:spcBef>
                <a:spcPct val="0"/>
              </a:spcBef>
              <a:spcAft>
                <a:spcPct val="0"/>
              </a:spcAft>
              <a:defRPr>
                <a:latin typeface="Arial" charset="0"/>
                <a:ea typeface="宋体" charset="-122"/>
              </a:defRPr>
            </a:lvl9pPr>
          </a:lstStyle>
          <a:p>
            <a:pPr algn="l">
              <a:spcBef>
                <a:spcPct val="0"/>
              </a:spcBef>
              <a:buFont typeface="Arial" charset="0"/>
              <a:buNone/>
            </a:pPr>
            <a:r>
              <a:rPr lang="zh-CN" altLang="en-US" sz="1800" dirty="0">
                <a:solidFill>
                  <a:srgbClr val="2F5EB0"/>
                </a:solidFill>
                <a:cs typeface="Arial" panose="020B0604020202020204" pitchFamily="34" charset="0"/>
              </a:rPr>
              <a:t>点击输入标题</a:t>
            </a:r>
          </a:p>
        </p:txBody>
      </p:sp>
      <p:sp>
        <p:nvSpPr>
          <p:cNvPr id="88" name="TextBox 14"/>
          <p:cNvSpPr txBox="1"/>
          <p:nvPr/>
        </p:nvSpPr>
        <p:spPr>
          <a:xfrm>
            <a:off x="1807591" y="1993450"/>
            <a:ext cx="5250703" cy="932563"/>
          </a:xfrm>
          <a:prstGeom prst="rect">
            <a:avLst/>
          </a:prstGeom>
          <a:noFill/>
        </p:spPr>
        <p:txBody>
          <a:bodyPr wrap="square" rtlCol="0">
            <a:spAutoFit/>
          </a:bodyPr>
          <a:lstStyle/>
          <a:p>
            <a:pPr>
              <a:lnSpc>
                <a:spcPct val="130000"/>
              </a:lnSpc>
            </a:pPr>
            <a:r>
              <a:rPr lang="zh-CN" altLang="en-US" sz="14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a:t>
            </a:r>
            <a:r>
              <a:rPr lang="zh-CN" altLang="en-US" sz="1400" dirty="0" smtClean="0">
                <a:solidFill>
                  <a:schemeClr val="tx1">
                    <a:lumMod val="50000"/>
                    <a:lumOff val="50000"/>
                  </a:schemeClr>
                </a:solidFill>
                <a:latin typeface="微软雅黑" pitchFamily="34" charset="-122"/>
                <a:ea typeface="微软雅黑" pitchFamily="34" charset="-122"/>
              </a:rPr>
              <a:t>。您的内容打在这里，或者通过复制您的文本</a:t>
            </a:r>
            <a:r>
              <a:rPr lang="zh-CN" altLang="en-US" sz="1400" dirty="0">
                <a:solidFill>
                  <a:schemeClr val="tx1">
                    <a:lumMod val="50000"/>
                    <a:lumOff val="50000"/>
                  </a:schemeClr>
                </a:solidFill>
                <a:latin typeface="微软雅黑" pitchFamily="34" charset="-122"/>
                <a:ea typeface="微软雅黑" pitchFamily="34" charset="-122"/>
              </a:rPr>
              <a:t>后您的内容打在这里</a:t>
            </a:r>
            <a:r>
              <a:rPr lang="zh-CN" altLang="en-US" sz="1400" dirty="0" smtClean="0">
                <a:solidFill>
                  <a:schemeClr val="tx1">
                    <a:lumMod val="50000"/>
                    <a:lumOff val="50000"/>
                  </a:schemeClr>
                </a:solidFill>
                <a:latin typeface="微软雅黑" pitchFamily="34" charset="-122"/>
                <a:ea typeface="微软雅黑" pitchFamily="34" charset="-122"/>
              </a:rPr>
              <a:t>。</a:t>
            </a:r>
            <a:endParaRPr lang="zh-CN" altLang="en-US" sz="1400" dirty="0">
              <a:solidFill>
                <a:schemeClr val="tx1">
                  <a:lumMod val="50000"/>
                  <a:lumOff val="50000"/>
                </a:schemeClr>
              </a:solidFill>
              <a:latin typeface="微软雅黑" pitchFamily="34" charset="-122"/>
              <a:ea typeface="微软雅黑" pitchFamily="34" charset="-122"/>
            </a:endParaRPr>
          </a:p>
        </p:txBody>
      </p:sp>
      <p:sp>
        <p:nvSpPr>
          <p:cNvPr id="89" name="TextBox 15"/>
          <p:cNvSpPr txBox="1"/>
          <p:nvPr/>
        </p:nvSpPr>
        <p:spPr>
          <a:xfrm flipH="1">
            <a:off x="1807591" y="3609418"/>
            <a:ext cx="2786907" cy="369326"/>
          </a:xfrm>
          <a:prstGeom prst="rect">
            <a:avLst/>
          </a:prstGeom>
          <a:noFill/>
          <a:ln>
            <a:noFill/>
          </a:ln>
        </p:spPr>
        <p:txBody>
          <a:bodyPr wrap="square" lIns="91434" tIns="45717" rIns="91434" bIns="45717">
            <a:spAutoFit/>
          </a:bodyPr>
          <a:lstStyle>
            <a:defPPr>
              <a:defRPr lang="zh-CN"/>
            </a:defPPr>
            <a:lvl1pPr eaLnBrk="0" hangingPunct="0">
              <a:defRPr sz="2200" b="1">
                <a:solidFill>
                  <a:srgbClr val="333333"/>
                </a:solidFill>
                <a:latin typeface="微软雅黑" pitchFamily="34" charset="-122"/>
                <a:ea typeface="微软雅黑" pitchFamily="34" charset="-122"/>
              </a:defRPr>
            </a:lvl1pPr>
            <a:lvl2pPr marL="742950" indent="-285750" eaLnBrk="0" hangingPunct="0">
              <a:defRPr>
                <a:latin typeface="Arial" charset="0"/>
                <a:ea typeface="宋体" charset="-122"/>
              </a:defRPr>
            </a:lvl2pPr>
            <a:lvl3pPr marL="1143000" indent="-228600" eaLnBrk="0" hangingPunct="0">
              <a:defRPr>
                <a:latin typeface="Arial" charset="0"/>
                <a:ea typeface="宋体" charset="-122"/>
              </a:defRPr>
            </a:lvl3pPr>
            <a:lvl4pPr marL="1600200" indent="-228600" eaLnBrk="0" hangingPunct="0">
              <a:defRPr>
                <a:latin typeface="Arial" charset="0"/>
                <a:ea typeface="宋体" charset="-122"/>
              </a:defRPr>
            </a:lvl4pPr>
            <a:lvl5pPr marL="2057400" indent="-228600" eaLnBrk="0" hangingPunct="0">
              <a:defRPr>
                <a:latin typeface="Arial" charset="0"/>
                <a:ea typeface="宋体" charset="-122"/>
              </a:defRPr>
            </a:lvl5pPr>
            <a:lvl6pPr marL="2514600" indent="-228600" eaLnBrk="0" fontAlgn="base" hangingPunct="0">
              <a:spcBef>
                <a:spcPct val="0"/>
              </a:spcBef>
              <a:spcAft>
                <a:spcPct val="0"/>
              </a:spcAft>
              <a:defRPr>
                <a:latin typeface="Arial" charset="0"/>
                <a:ea typeface="宋体" charset="-122"/>
              </a:defRPr>
            </a:lvl6pPr>
            <a:lvl7pPr marL="2971800" indent="-228600" eaLnBrk="0" fontAlgn="base" hangingPunct="0">
              <a:spcBef>
                <a:spcPct val="0"/>
              </a:spcBef>
              <a:spcAft>
                <a:spcPct val="0"/>
              </a:spcAft>
              <a:defRPr>
                <a:latin typeface="Arial" charset="0"/>
                <a:ea typeface="宋体" charset="-122"/>
              </a:defRPr>
            </a:lvl7pPr>
            <a:lvl8pPr marL="3429000" indent="-228600" eaLnBrk="0" fontAlgn="base" hangingPunct="0">
              <a:spcBef>
                <a:spcPct val="0"/>
              </a:spcBef>
              <a:spcAft>
                <a:spcPct val="0"/>
              </a:spcAft>
              <a:defRPr>
                <a:latin typeface="Arial" charset="0"/>
                <a:ea typeface="宋体" charset="-122"/>
              </a:defRPr>
            </a:lvl8pPr>
            <a:lvl9pPr marL="3886200" indent="-228600" eaLnBrk="0" fontAlgn="base" hangingPunct="0">
              <a:spcBef>
                <a:spcPct val="0"/>
              </a:spcBef>
              <a:spcAft>
                <a:spcPct val="0"/>
              </a:spcAft>
              <a:defRPr>
                <a:latin typeface="Arial" charset="0"/>
                <a:ea typeface="宋体" charset="-122"/>
              </a:defRPr>
            </a:lvl9pPr>
          </a:lstStyle>
          <a:p>
            <a:pPr>
              <a:spcBef>
                <a:spcPct val="0"/>
              </a:spcBef>
              <a:buFont typeface="Arial" charset="0"/>
              <a:buNone/>
            </a:pPr>
            <a:r>
              <a:rPr lang="zh-CN" altLang="en-US" sz="1800" dirty="0">
                <a:solidFill>
                  <a:srgbClr val="2F5EB0"/>
                </a:solidFill>
                <a:cs typeface="Arial" panose="020B0604020202020204" pitchFamily="34" charset="0"/>
              </a:rPr>
              <a:t>点击输入标题</a:t>
            </a:r>
          </a:p>
        </p:txBody>
      </p:sp>
      <p:sp>
        <p:nvSpPr>
          <p:cNvPr id="90" name="TextBox 16"/>
          <p:cNvSpPr txBox="1"/>
          <p:nvPr/>
        </p:nvSpPr>
        <p:spPr>
          <a:xfrm>
            <a:off x="1807591" y="3974068"/>
            <a:ext cx="5250703" cy="932563"/>
          </a:xfrm>
          <a:prstGeom prst="rect">
            <a:avLst/>
          </a:prstGeom>
          <a:noFill/>
        </p:spPr>
        <p:txBody>
          <a:bodyPr wrap="square" rtlCol="0">
            <a:spAutoFit/>
          </a:bodyPr>
          <a:lstStyle/>
          <a:p>
            <a:pPr>
              <a:lnSpc>
                <a:spcPct val="130000"/>
              </a:lnSpc>
            </a:pPr>
            <a:r>
              <a:rPr lang="zh-CN" altLang="en-US" sz="14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a:t>
            </a:r>
            <a:r>
              <a:rPr lang="zh-CN" altLang="en-US" sz="1400" dirty="0" smtClean="0">
                <a:solidFill>
                  <a:schemeClr val="tx1">
                    <a:lumMod val="50000"/>
                    <a:lumOff val="50000"/>
                  </a:schemeClr>
                </a:solidFill>
                <a:latin typeface="微软雅黑" pitchFamily="34" charset="-122"/>
                <a:ea typeface="微软雅黑" pitchFamily="34" charset="-122"/>
              </a:rPr>
              <a:t>。您的内容打在这里，或者通过复制您的</a:t>
            </a:r>
            <a:r>
              <a:rPr lang="zh-CN" altLang="en-US" sz="1400" smtClean="0">
                <a:solidFill>
                  <a:schemeClr val="tx1">
                    <a:lumMod val="50000"/>
                    <a:lumOff val="50000"/>
                  </a:schemeClr>
                </a:solidFill>
                <a:latin typeface="微软雅黑" pitchFamily="34" charset="-122"/>
                <a:ea typeface="微软雅黑" pitchFamily="34" charset="-122"/>
              </a:rPr>
              <a:t>文本</a:t>
            </a:r>
            <a:r>
              <a:rPr lang="zh-CN" altLang="en-US" sz="1400">
                <a:solidFill>
                  <a:schemeClr val="tx1">
                    <a:lumMod val="50000"/>
                    <a:lumOff val="50000"/>
                  </a:schemeClr>
                </a:solidFill>
                <a:latin typeface="微软雅黑" pitchFamily="34" charset="-122"/>
                <a:ea typeface="微软雅黑" pitchFamily="34" charset="-122"/>
              </a:rPr>
              <a:t>后您的内容打在这里</a:t>
            </a:r>
            <a:r>
              <a:rPr lang="zh-CN" altLang="en-US" sz="1400" smtClean="0">
                <a:solidFill>
                  <a:schemeClr val="tx1">
                    <a:lumMod val="50000"/>
                    <a:lumOff val="50000"/>
                  </a:schemeClr>
                </a:solidFill>
                <a:latin typeface="微软雅黑" pitchFamily="34" charset="-122"/>
                <a:ea typeface="微软雅黑" pitchFamily="34" charset="-122"/>
              </a:rPr>
              <a:t>。</a:t>
            </a:r>
            <a:endParaRPr lang="zh-CN" altLang="en-US" sz="1400">
              <a:solidFill>
                <a:schemeClr val="tx1">
                  <a:lumMod val="50000"/>
                  <a:lumOff val="50000"/>
                </a:schemeClr>
              </a:solidFill>
              <a:latin typeface="微软雅黑" pitchFamily="34" charset="-122"/>
              <a:ea typeface="微软雅黑" pitchFamily="34" charset="-122"/>
            </a:endParaRPr>
          </a:p>
        </p:txBody>
      </p:sp>
      <p:sp>
        <p:nvSpPr>
          <p:cNvPr id="91" name="矩形 47"/>
          <p:cNvSpPr>
            <a:spLocks noChangeArrowheads="1"/>
          </p:cNvSpPr>
          <p:nvPr/>
        </p:nvSpPr>
        <p:spPr bwMode="auto">
          <a:xfrm>
            <a:off x="1705099" y="5283146"/>
            <a:ext cx="8939283"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a:lnSpc>
                <a:spcPct val="120000"/>
              </a:lnSpc>
              <a:spcBef>
                <a:spcPct val="0"/>
              </a:spcBef>
              <a:buNone/>
            </a:pPr>
            <a:r>
              <a:rPr lang="zh-CN" altLang="en-US" sz="1400" dirty="0" smtClean="0">
                <a:solidFill>
                  <a:schemeClr val="tx1">
                    <a:lumMod val="50000"/>
                    <a:lumOff val="50000"/>
                  </a:schemeClr>
                </a:solidFill>
                <a:sym typeface="微软雅黑" pitchFamily="34" charset="-122"/>
              </a:rPr>
              <a:t>在此录入上述图表的综合描述说明，在此录入上述图表的综合描述说明。在此录入上述图表的综合描述说明，在此录入上述图表的综合描述说明，在此录入上述图表的综合描述说明。</a:t>
            </a:r>
            <a:endParaRPr lang="zh-CN" altLang="en-US" sz="1400" dirty="0">
              <a:solidFill>
                <a:schemeClr val="tx1">
                  <a:lumMod val="50000"/>
                  <a:lumOff val="50000"/>
                </a:schemeClr>
              </a:solidFill>
              <a:sym typeface="微软雅黑" pitchFamily="34" charset="-122"/>
            </a:endParaRPr>
          </a:p>
        </p:txBody>
      </p:sp>
      <p:sp>
        <p:nvSpPr>
          <p:cNvPr id="92" name="TextBox 91"/>
          <p:cNvSpPr txBox="1"/>
          <p:nvPr/>
        </p:nvSpPr>
        <p:spPr>
          <a:xfrm>
            <a:off x="13514411" y="7029400"/>
            <a:ext cx="877163" cy="369332"/>
          </a:xfrm>
          <a:prstGeom prst="rect">
            <a:avLst/>
          </a:prstGeom>
          <a:noFill/>
        </p:spPr>
        <p:txBody>
          <a:bodyPr wrap="none" rtlCol="0">
            <a:spAutoFit/>
          </a:bodyPr>
          <a:lstStyle/>
          <a:p>
            <a:r>
              <a:rPr lang="zh-CN" altLang="en-US" dirty="0" smtClean="0"/>
              <a:t>延时符</a:t>
            </a:r>
            <a:endParaRPr lang="zh-CN" altLang="en-US" dirty="0"/>
          </a:p>
        </p:txBody>
      </p:sp>
    </p:spTree>
    <p:extLst>
      <p:ext uri="{BB962C8B-B14F-4D97-AF65-F5344CB8AC3E}">
        <p14:creationId xmlns:p14="http://schemas.microsoft.com/office/powerpoint/2010/main" val="232744680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grpId="0" nodeType="afterEffect">
                                  <p:stCondLst>
                                    <p:cond delay="0"/>
                                  </p:stCondLst>
                                  <p:childTnLst>
                                    <p:set>
                                      <p:cBhvr>
                                        <p:cTn id="6" dur="1" fill="hold">
                                          <p:stCondLst>
                                            <p:cond delay="0"/>
                                          </p:stCondLst>
                                        </p:cTn>
                                        <p:tgtEl>
                                          <p:spTgt spid="83"/>
                                        </p:tgtEl>
                                        <p:attrNameLst>
                                          <p:attrName>style.visibility</p:attrName>
                                        </p:attrNameLst>
                                      </p:cBhvr>
                                      <p:to>
                                        <p:strVal val="visible"/>
                                      </p:to>
                                    </p:set>
                                    <p:anim calcmode="lin" valueType="num">
                                      <p:cBhvr additive="base">
                                        <p:cTn id="7" dur="500"/>
                                        <p:tgtEl>
                                          <p:spTgt spid="83"/>
                                        </p:tgtEl>
                                        <p:attrNameLst>
                                          <p:attrName>ppt_y</p:attrName>
                                        </p:attrNameLst>
                                      </p:cBhvr>
                                      <p:tavLst>
                                        <p:tav tm="0">
                                          <p:val>
                                            <p:strVal val="#ppt_y+#ppt_h*1.125000"/>
                                          </p:val>
                                        </p:tav>
                                        <p:tav tm="100000">
                                          <p:val>
                                            <p:strVal val="#ppt_y"/>
                                          </p:val>
                                        </p:tav>
                                      </p:tavLst>
                                    </p:anim>
                                    <p:animEffect transition="in" filter="wipe(up)">
                                      <p:cBhvr>
                                        <p:cTn id="8" dur="500"/>
                                        <p:tgtEl>
                                          <p:spTgt spid="83"/>
                                        </p:tgtEl>
                                      </p:cBhvr>
                                    </p:animEffect>
                                  </p:childTnLst>
                                </p:cTn>
                              </p:par>
                              <p:par>
                                <p:cTn id="9" presetID="12" presetClass="entr" presetSubtype="1" fill="hold" grpId="0" nodeType="withEffect">
                                  <p:stCondLst>
                                    <p:cond delay="0"/>
                                  </p:stCondLst>
                                  <p:childTnLst>
                                    <p:set>
                                      <p:cBhvr>
                                        <p:cTn id="10" dur="1" fill="hold">
                                          <p:stCondLst>
                                            <p:cond delay="0"/>
                                          </p:stCondLst>
                                        </p:cTn>
                                        <p:tgtEl>
                                          <p:spTgt spid="84"/>
                                        </p:tgtEl>
                                        <p:attrNameLst>
                                          <p:attrName>style.visibility</p:attrName>
                                        </p:attrNameLst>
                                      </p:cBhvr>
                                      <p:to>
                                        <p:strVal val="visible"/>
                                      </p:to>
                                    </p:set>
                                    <p:anim calcmode="lin" valueType="num">
                                      <p:cBhvr additive="base">
                                        <p:cTn id="11" dur="500"/>
                                        <p:tgtEl>
                                          <p:spTgt spid="84"/>
                                        </p:tgtEl>
                                        <p:attrNameLst>
                                          <p:attrName>ppt_y</p:attrName>
                                        </p:attrNameLst>
                                      </p:cBhvr>
                                      <p:tavLst>
                                        <p:tav tm="0">
                                          <p:val>
                                            <p:strVal val="#ppt_y-#ppt_h*1.125000"/>
                                          </p:val>
                                        </p:tav>
                                        <p:tav tm="100000">
                                          <p:val>
                                            <p:strVal val="#ppt_y"/>
                                          </p:val>
                                        </p:tav>
                                      </p:tavLst>
                                    </p:anim>
                                    <p:animEffect transition="in" filter="wipe(down)">
                                      <p:cBhvr>
                                        <p:cTn id="12" dur="500"/>
                                        <p:tgtEl>
                                          <p:spTgt spid="84"/>
                                        </p:tgtEl>
                                      </p:cBhvr>
                                    </p:animEffect>
                                  </p:childTnLst>
                                </p:cTn>
                              </p:par>
                              <p:par>
                                <p:cTn id="13" presetID="22" presetClass="entr" presetSubtype="2" fill="hold" nodeType="withEffect">
                                  <p:stCondLst>
                                    <p:cond delay="400"/>
                                  </p:stCondLst>
                                  <p:childTnLst>
                                    <p:set>
                                      <p:cBhvr>
                                        <p:cTn id="14" dur="1" fill="hold">
                                          <p:stCondLst>
                                            <p:cond delay="0"/>
                                          </p:stCondLst>
                                        </p:cTn>
                                        <p:tgtEl>
                                          <p:spTgt spid="85"/>
                                        </p:tgtEl>
                                        <p:attrNameLst>
                                          <p:attrName>style.visibility</p:attrName>
                                        </p:attrNameLst>
                                      </p:cBhvr>
                                      <p:to>
                                        <p:strVal val="visible"/>
                                      </p:to>
                                    </p:set>
                                    <p:animEffect transition="in" filter="wipe(right)">
                                      <p:cBhvr>
                                        <p:cTn id="15" dur="500"/>
                                        <p:tgtEl>
                                          <p:spTgt spid="85"/>
                                        </p:tgtEl>
                                      </p:cBhvr>
                                    </p:animEffect>
                                  </p:childTnLst>
                                </p:cTn>
                              </p:par>
                              <p:par>
                                <p:cTn id="16" presetID="22" presetClass="entr" presetSubtype="2" fill="hold" nodeType="withEffect">
                                  <p:stCondLst>
                                    <p:cond delay="400"/>
                                  </p:stCondLst>
                                  <p:childTnLst>
                                    <p:set>
                                      <p:cBhvr>
                                        <p:cTn id="17" dur="1" fill="hold">
                                          <p:stCondLst>
                                            <p:cond delay="0"/>
                                          </p:stCondLst>
                                        </p:cTn>
                                        <p:tgtEl>
                                          <p:spTgt spid="86"/>
                                        </p:tgtEl>
                                        <p:attrNameLst>
                                          <p:attrName>style.visibility</p:attrName>
                                        </p:attrNameLst>
                                      </p:cBhvr>
                                      <p:to>
                                        <p:strVal val="visible"/>
                                      </p:to>
                                    </p:set>
                                    <p:animEffect transition="in" filter="wipe(right)">
                                      <p:cBhvr>
                                        <p:cTn id="18" dur="500"/>
                                        <p:tgtEl>
                                          <p:spTgt spid="86"/>
                                        </p:tgtEl>
                                      </p:cBhvr>
                                    </p:animEffect>
                                  </p:childTnLst>
                                </p:cTn>
                              </p:par>
                              <p:par>
                                <p:cTn id="19" presetID="10" presetClass="entr" presetSubtype="0" fill="hold" grpId="0" nodeType="withEffect">
                                  <p:stCondLst>
                                    <p:cond delay="1000"/>
                                  </p:stCondLst>
                                  <p:iterate type="lt">
                                    <p:tmPct val="10000"/>
                                  </p:iterate>
                                  <p:childTnLst>
                                    <p:set>
                                      <p:cBhvr>
                                        <p:cTn id="20" dur="1" fill="hold">
                                          <p:stCondLst>
                                            <p:cond delay="0"/>
                                          </p:stCondLst>
                                        </p:cTn>
                                        <p:tgtEl>
                                          <p:spTgt spid="87"/>
                                        </p:tgtEl>
                                        <p:attrNameLst>
                                          <p:attrName>style.visibility</p:attrName>
                                        </p:attrNameLst>
                                      </p:cBhvr>
                                      <p:to>
                                        <p:strVal val="visible"/>
                                      </p:to>
                                    </p:set>
                                    <p:animEffect transition="in" filter="fade">
                                      <p:cBhvr>
                                        <p:cTn id="21" dur="100"/>
                                        <p:tgtEl>
                                          <p:spTgt spid="87"/>
                                        </p:tgtEl>
                                      </p:cBhvr>
                                    </p:animEffect>
                                  </p:childTnLst>
                                </p:cTn>
                              </p:par>
                              <p:par>
                                <p:cTn id="22" presetID="10" presetClass="entr" presetSubtype="0" fill="hold" grpId="0" nodeType="withEffect">
                                  <p:stCondLst>
                                    <p:cond delay="1000"/>
                                  </p:stCondLst>
                                  <p:iterate type="lt">
                                    <p:tmPct val="10000"/>
                                  </p:iterate>
                                  <p:childTnLst>
                                    <p:set>
                                      <p:cBhvr>
                                        <p:cTn id="23" dur="1" fill="hold">
                                          <p:stCondLst>
                                            <p:cond delay="0"/>
                                          </p:stCondLst>
                                        </p:cTn>
                                        <p:tgtEl>
                                          <p:spTgt spid="88"/>
                                        </p:tgtEl>
                                        <p:attrNameLst>
                                          <p:attrName>style.visibility</p:attrName>
                                        </p:attrNameLst>
                                      </p:cBhvr>
                                      <p:to>
                                        <p:strVal val="visible"/>
                                      </p:to>
                                    </p:set>
                                    <p:animEffect transition="in" filter="fade">
                                      <p:cBhvr>
                                        <p:cTn id="24" dur="100"/>
                                        <p:tgtEl>
                                          <p:spTgt spid="88"/>
                                        </p:tgtEl>
                                      </p:cBhvr>
                                    </p:animEffect>
                                  </p:childTnLst>
                                </p:cTn>
                              </p:par>
                              <p:par>
                                <p:cTn id="25" presetID="10" presetClass="entr" presetSubtype="0" fill="hold" grpId="0" nodeType="withEffect">
                                  <p:stCondLst>
                                    <p:cond delay="1000"/>
                                  </p:stCondLst>
                                  <p:iterate type="lt">
                                    <p:tmPct val="10000"/>
                                  </p:iterate>
                                  <p:childTnLst>
                                    <p:set>
                                      <p:cBhvr>
                                        <p:cTn id="26" dur="1" fill="hold">
                                          <p:stCondLst>
                                            <p:cond delay="0"/>
                                          </p:stCondLst>
                                        </p:cTn>
                                        <p:tgtEl>
                                          <p:spTgt spid="89"/>
                                        </p:tgtEl>
                                        <p:attrNameLst>
                                          <p:attrName>style.visibility</p:attrName>
                                        </p:attrNameLst>
                                      </p:cBhvr>
                                      <p:to>
                                        <p:strVal val="visible"/>
                                      </p:to>
                                    </p:set>
                                    <p:animEffect transition="in" filter="fade">
                                      <p:cBhvr>
                                        <p:cTn id="27" dur="100"/>
                                        <p:tgtEl>
                                          <p:spTgt spid="89"/>
                                        </p:tgtEl>
                                      </p:cBhvr>
                                    </p:animEffect>
                                  </p:childTnLst>
                                </p:cTn>
                              </p:par>
                              <p:par>
                                <p:cTn id="28" presetID="10" presetClass="entr" presetSubtype="0" fill="hold" grpId="0" nodeType="withEffect">
                                  <p:stCondLst>
                                    <p:cond delay="1000"/>
                                  </p:stCondLst>
                                  <p:iterate type="lt">
                                    <p:tmPct val="10000"/>
                                  </p:iterate>
                                  <p:childTnLst>
                                    <p:set>
                                      <p:cBhvr>
                                        <p:cTn id="29" dur="1" fill="hold">
                                          <p:stCondLst>
                                            <p:cond delay="0"/>
                                          </p:stCondLst>
                                        </p:cTn>
                                        <p:tgtEl>
                                          <p:spTgt spid="90"/>
                                        </p:tgtEl>
                                        <p:attrNameLst>
                                          <p:attrName>style.visibility</p:attrName>
                                        </p:attrNameLst>
                                      </p:cBhvr>
                                      <p:to>
                                        <p:strVal val="visible"/>
                                      </p:to>
                                    </p:set>
                                    <p:animEffect transition="in" filter="fade">
                                      <p:cBhvr>
                                        <p:cTn id="30" dur="100"/>
                                        <p:tgtEl>
                                          <p:spTgt spid="90"/>
                                        </p:tgtEl>
                                      </p:cBhvr>
                                    </p:animEffect>
                                  </p:childTnLst>
                                </p:cTn>
                              </p:par>
                            </p:childTnLst>
                          </p:cTn>
                        </p:par>
                        <p:par>
                          <p:cTn id="31" fill="hold">
                            <p:stCondLst>
                              <p:cond delay="1770"/>
                            </p:stCondLst>
                            <p:childTnLst>
                              <p:par>
                                <p:cTn id="32" presetID="16" presetClass="entr" presetSubtype="37" fill="hold" grpId="0" nodeType="afterEffect">
                                  <p:stCondLst>
                                    <p:cond delay="0"/>
                                  </p:stCondLst>
                                  <p:childTnLst>
                                    <p:set>
                                      <p:cBhvr>
                                        <p:cTn id="33" dur="1" fill="hold">
                                          <p:stCondLst>
                                            <p:cond delay="0"/>
                                          </p:stCondLst>
                                        </p:cTn>
                                        <p:tgtEl>
                                          <p:spTgt spid="91"/>
                                        </p:tgtEl>
                                        <p:attrNameLst>
                                          <p:attrName>style.visibility</p:attrName>
                                        </p:attrNameLst>
                                      </p:cBhvr>
                                      <p:to>
                                        <p:strVal val="visible"/>
                                      </p:to>
                                    </p:set>
                                    <p:animEffect transition="in" filter="barn(outVertical)">
                                      <p:cBhvr>
                                        <p:cTn id="34" dur="500"/>
                                        <p:tgtEl>
                                          <p:spTgt spid="91"/>
                                        </p:tgtEl>
                                      </p:cBhvr>
                                    </p:animEffect>
                                  </p:childTnLst>
                                </p:cTn>
                              </p:par>
                            </p:childTnLst>
                          </p:cTn>
                        </p:par>
                        <p:par>
                          <p:cTn id="35" fill="hold">
                            <p:stCondLst>
                              <p:cond delay="2270"/>
                            </p:stCondLst>
                            <p:childTnLst>
                              <p:par>
                                <p:cTn id="36" presetID="10" presetClass="entr" presetSubtype="0" fill="hold" grpId="0" nodeType="afterEffect">
                                  <p:stCondLst>
                                    <p:cond delay="0"/>
                                  </p:stCondLst>
                                  <p:childTnLst>
                                    <p:set>
                                      <p:cBhvr>
                                        <p:cTn id="37" dur="1" fill="hold">
                                          <p:stCondLst>
                                            <p:cond delay="0"/>
                                          </p:stCondLst>
                                        </p:cTn>
                                        <p:tgtEl>
                                          <p:spTgt spid="92"/>
                                        </p:tgtEl>
                                        <p:attrNameLst>
                                          <p:attrName>style.visibility</p:attrName>
                                        </p:attrNameLst>
                                      </p:cBhvr>
                                      <p:to>
                                        <p:strVal val="visible"/>
                                      </p:to>
                                    </p:set>
                                    <p:animEffect transition="in" filter="fade">
                                      <p:cBhvr>
                                        <p:cTn id="38" dur="1250"/>
                                        <p:tgtEl>
                                          <p:spTgt spid="9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3" grpId="0" animBg="1"/>
      <p:bldP spid="84" grpId="0" animBg="1"/>
      <p:bldP spid="87" grpId="0"/>
      <p:bldP spid="88" grpId="0"/>
      <p:bldP spid="89" grpId="0"/>
      <p:bldP spid="90" grpId="0"/>
      <p:bldP spid="91" grpId="0"/>
      <p:bldP spid="92"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flipH="1">
            <a:off x="-3" y="6525344"/>
            <a:ext cx="12195177" cy="360511"/>
          </a:xfrm>
          <a:prstGeom prst="rect">
            <a:avLst/>
          </a:prstGeom>
          <a:gradFill>
            <a:gsLst>
              <a:gs pos="0">
                <a:srgbClr val="0E1A40"/>
              </a:gs>
              <a:gs pos="100000">
                <a:srgbClr val="2F5EB0"/>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flipH="1">
            <a:off x="-4" y="6596410"/>
            <a:ext cx="12195177" cy="288974"/>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5"/>
          <p:cNvSpPr/>
          <p:nvPr/>
        </p:nvSpPr>
        <p:spPr>
          <a:xfrm>
            <a:off x="9976569" y="6493142"/>
            <a:ext cx="1018294" cy="111815"/>
          </a:xfrm>
          <a:custGeom>
            <a:avLst/>
            <a:gdLst>
              <a:gd name="connsiteX0" fmla="*/ 0 w 926584"/>
              <a:gd name="connsiteY0" fmla="*/ 0 h 118098"/>
              <a:gd name="connsiteX1" fmla="*/ 926584 w 926584"/>
              <a:gd name="connsiteY1" fmla="*/ 0 h 118098"/>
              <a:gd name="connsiteX2" fmla="*/ 926584 w 926584"/>
              <a:gd name="connsiteY2" fmla="*/ 118098 h 118098"/>
              <a:gd name="connsiteX3" fmla="*/ 0 w 926584"/>
              <a:gd name="connsiteY3" fmla="*/ 118098 h 118098"/>
              <a:gd name="connsiteX4" fmla="*/ 0 w 926584"/>
              <a:gd name="connsiteY4" fmla="*/ 0 h 118098"/>
              <a:gd name="connsiteX0" fmla="*/ 55821 w 982405"/>
              <a:gd name="connsiteY0" fmla="*/ 0 h 144680"/>
              <a:gd name="connsiteX1" fmla="*/ 982405 w 982405"/>
              <a:gd name="connsiteY1" fmla="*/ 0 h 144680"/>
              <a:gd name="connsiteX2" fmla="*/ 982405 w 982405"/>
              <a:gd name="connsiteY2" fmla="*/ 118098 h 144680"/>
              <a:gd name="connsiteX3" fmla="*/ 0 w 982405"/>
              <a:gd name="connsiteY3" fmla="*/ 144680 h 144680"/>
              <a:gd name="connsiteX4" fmla="*/ 55821 w 982405"/>
              <a:gd name="connsiteY4" fmla="*/ 0 h 144680"/>
              <a:gd name="connsiteX0" fmla="*/ 55821 w 998354"/>
              <a:gd name="connsiteY0" fmla="*/ 0 h 147338"/>
              <a:gd name="connsiteX1" fmla="*/ 982405 w 998354"/>
              <a:gd name="connsiteY1" fmla="*/ 0 h 147338"/>
              <a:gd name="connsiteX2" fmla="*/ 998354 w 998354"/>
              <a:gd name="connsiteY2" fmla="*/ 147338 h 147338"/>
              <a:gd name="connsiteX3" fmla="*/ 0 w 998354"/>
              <a:gd name="connsiteY3" fmla="*/ 144680 h 147338"/>
              <a:gd name="connsiteX4" fmla="*/ 55821 w 998354"/>
              <a:gd name="connsiteY4" fmla="*/ 0 h 147338"/>
              <a:gd name="connsiteX0" fmla="*/ 84307 w 1026840"/>
              <a:gd name="connsiteY0" fmla="*/ 0 h 150534"/>
              <a:gd name="connsiteX1" fmla="*/ 1010891 w 1026840"/>
              <a:gd name="connsiteY1" fmla="*/ 0 h 150534"/>
              <a:gd name="connsiteX2" fmla="*/ 1026840 w 1026840"/>
              <a:gd name="connsiteY2" fmla="*/ 147338 h 150534"/>
              <a:gd name="connsiteX3" fmla="*/ 0 w 1026840"/>
              <a:gd name="connsiteY3" fmla="*/ 150534 h 150534"/>
              <a:gd name="connsiteX4" fmla="*/ 84307 w 1026840"/>
              <a:gd name="connsiteY4" fmla="*/ 0 h 150534"/>
              <a:gd name="connsiteX0" fmla="*/ 84307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84307 w 1021143"/>
              <a:gd name="connsiteY4" fmla="*/ 0 h 153193"/>
              <a:gd name="connsiteX0" fmla="*/ 92853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92853 w 1021143"/>
              <a:gd name="connsiteY4" fmla="*/ 0 h 153193"/>
              <a:gd name="connsiteX0" fmla="*/ 90004 w 1018294"/>
              <a:gd name="connsiteY0" fmla="*/ 0 h 153193"/>
              <a:gd name="connsiteX1" fmla="*/ 1008042 w 1018294"/>
              <a:gd name="connsiteY1" fmla="*/ 0 h 153193"/>
              <a:gd name="connsiteX2" fmla="*/ 1018294 w 1018294"/>
              <a:gd name="connsiteY2" fmla="*/ 153193 h 153193"/>
              <a:gd name="connsiteX3" fmla="*/ 0 w 1018294"/>
              <a:gd name="connsiteY3" fmla="*/ 142728 h 153193"/>
              <a:gd name="connsiteX4" fmla="*/ 90004 w 1018294"/>
              <a:gd name="connsiteY4" fmla="*/ 0 h 1531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8294" h="153193">
                <a:moveTo>
                  <a:pt x="90004" y="0"/>
                </a:moveTo>
                <a:lnTo>
                  <a:pt x="1008042" y="0"/>
                </a:lnTo>
                <a:lnTo>
                  <a:pt x="1018294" y="153193"/>
                </a:lnTo>
                <a:lnTo>
                  <a:pt x="0" y="142728"/>
                </a:lnTo>
                <a:lnTo>
                  <a:pt x="90004" y="0"/>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10067547" y="6493142"/>
            <a:ext cx="1070600" cy="392242"/>
          </a:xfrm>
          <a:prstGeom prst="rect">
            <a:avLst/>
          </a:prstGeom>
          <a:gradFill>
            <a:gsLst>
              <a:gs pos="0">
                <a:srgbClr val="0E1A40"/>
              </a:gs>
              <a:gs pos="100000">
                <a:srgbClr val="2F5EB0"/>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Rectangle 4"/>
          <p:cNvSpPr txBox="1">
            <a:spLocks noChangeArrowheads="1"/>
          </p:cNvSpPr>
          <p:nvPr/>
        </p:nvSpPr>
        <p:spPr bwMode="auto">
          <a:xfrm>
            <a:off x="9986019" y="6493142"/>
            <a:ext cx="1152128" cy="39224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en-US" altLang="zh-CN" dirty="0" smtClean="0">
                <a:latin typeface="方正兰亭超细黑简体" panose="02000000000000000000" pitchFamily="2" charset="-122"/>
                <a:ea typeface="方正兰亭超细黑简体" panose="02000000000000000000" pitchFamily="2" charset="-122"/>
              </a:rPr>
              <a:t>20</a:t>
            </a:r>
            <a:endParaRPr lang="zh-CN" dirty="0">
              <a:latin typeface="方正兰亭超细黑简体" panose="02000000000000000000" pitchFamily="2" charset="-122"/>
              <a:ea typeface="方正兰亭超细黑简体" panose="02000000000000000000" pitchFamily="2" charset="-122"/>
            </a:endParaRPr>
          </a:p>
        </p:txBody>
      </p:sp>
      <p:sp>
        <p:nvSpPr>
          <p:cNvPr id="77" name="矩形 76"/>
          <p:cNvSpPr/>
          <p:nvPr/>
        </p:nvSpPr>
        <p:spPr>
          <a:xfrm>
            <a:off x="0" y="0"/>
            <a:ext cx="985019" cy="58316"/>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78" name="组合 77"/>
          <p:cNvGrpSpPr/>
          <p:nvPr/>
        </p:nvGrpSpPr>
        <p:grpSpPr>
          <a:xfrm>
            <a:off x="192931" y="0"/>
            <a:ext cx="576064" cy="836712"/>
            <a:chOff x="841003" y="360040"/>
            <a:chExt cx="504056" cy="836712"/>
          </a:xfrm>
          <a:gradFill>
            <a:gsLst>
              <a:gs pos="0">
                <a:srgbClr val="0E1A40"/>
              </a:gs>
              <a:gs pos="100000">
                <a:srgbClr val="2F5EB0"/>
              </a:gs>
            </a:gsLst>
            <a:lin ang="13800000" scaled="0"/>
          </a:gradFill>
        </p:grpSpPr>
        <p:sp>
          <p:nvSpPr>
            <p:cNvPr id="79" name="矩形 78"/>
            <p:cNvSpPr/>
            <p:nvPr/>
          </p:nvSpPr>
          <p:spPr>
            <a:xfrm>
              <a:off x="841003" y="360040"/>
              <a:ext cx="504056" cy="54868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0" name="等腰三角形 79"/>
            <p:cNvSpPr/>
            <p:nvPr/>
          </p:nvSpPr>
          <p:spPr>
            <a:xfrm rot="10800000">
              <a:off x="841003" y="908720"/>
              <a:ext cx="504056" cy="288032"/>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81" name="KSO_Shape"/>
          <p:cNvSpPr>
            <a:spLocks/>
          </p:cNvSpPr>
          <p:nvPr/>
        </p:nvSpPr>
        <p:spPr bwMode="auto">
          <a:xfrm>
            <a:off x="335491" y="231538"/>
            <a:ext cx="290942" cy="288033"/>
          </a:xfrm>
          <a:custGeom>
            <a:avLst/>
            <a:gdLst>
              <a:gd name="T0" fmla="*/ 615878 w 2390775"/>
              <a:gd name="T1" fmla="*/ 1467970 h 2365376"/>
              <a:gd name="T2" fmla="*/ 587250 w 2390775"/>
              <a:gd name="T3" fmla="*/ 1401697 h 2365376"/>
              <a:gd name="T4" fmla="*/ 1282649 w 2390775"/>
              <a:gd name="T5" fmla="*/ 1393474 h 2365376"/>
              <a:gd name="T6" fmla="*/ 1180915 w 2390775"/>
              <a:gd name="T7" fmla="*/ 1446870 h 2365376"/>
              <a:gd name="T8" fmla="*/ 1210073 w 2390775"/>
              <a:gd name="T9" fmla="*/ 1382167 h 2365376"/>
              <a:gd name="T10" fmla="*/ 653657 w 2390775"/>
              <a:gd name="T11" fmla="*/ 1314699 h 2365376"/>
              <a:gd name="T12" fmla="*/ 646041 w 2390775"/>
              <a:gd name="T13" fmla="*/ 1180275 h 2365376"/>
              <a:gd name="T14" fmla="*/ 589870 w 2390775"/>
              <a:gd name="T15" fmla="*/ 1105327 h 2365376"/>
              <a:gd name="T16" fmla="*/ 599516 w 2390775"/>
              <a:gd name="T17" fmla="*/ 1141280 h 2365376"/>
              <a:gd name="T18" fmla="*/ 579914 w 2390775"/>
              <a:gd name="T19" fmla="*/ 1158779 h 2365376"/>
              <a:gd name="T20" fmla="*/ 541333 w 2390775"/>
              <a:gd name="T21" fmla="*/ 1105965 h 2365376"/>
              <a:gd name="T22" fmla="*/ 1137260 w 2390775"/>
              <a:gd name="T23" fmla="*/ 1009231 h 2365376"/>
              <a:gd name="T24" fmla="*/ 1143562 w 2390775"/>
              <a:gd name="T25" fmla="*/ 1026145 h 2365376"/>
              <a:gd name="T26" fmla="*/ 1096615 w 2390775"/>
              <a:gd name="T27" fmla="*/ 1069549 h 2365376"/>
              <a:gd name="T28" fmla="*/ 1102602 w 2390775"/>
              <a:gd name="T29" fmla="*/ 1001572 h 2365376"/>
              <a:gd name="T30" fmla="*/ 972739 w 2390775"/>
              <a:gd name="T31" fmla="*/ 835988 h 2365376"/>
              <a:gd name="T32" fmla="*/ 989500 w 2390775"/>
              <a:gd name="T33" fmla="*/ 1138672 h 2365376"/>
              <a:gd name="T34" fmla="*/ 639427 w 2390775"/>
              <a:gd name="T35" fmla="*/ 1423644 h 2365376"/>
              <a:gd name="T36" fmla="*/ 599898 w 2390775"/>
              <a:gd name="T37" fmla="*/ 1003302 h 2365376"/>
              <a:gd name="T38" fmla="*/ 529694 w 2390775"/>
              <a:gd name="T39" fmla="*/ 1090596 h 2365376"/>
              <a:gd name="T40" fmla="*/ 602428 w 2390775"/>
              <a:gd name="T41" fmla="*/ 868249 h 2365376"/>
              <a:gd name="T42" fmla="*/ 861740 w 2390775"/>
              <a:gd name="T43" fmla="*/ 924231 h 2365376"/>
              <a:gd name="T44" fmla="*/ 755609 w 2390775"/>
              <a:gd name="T45" fmla="*/ 542052 h 2365376"/>
              <a:gd name="T46" fmla="*/ 929665 w 2390775"/>
              <a:gd name="T47" fmla="*/ 525915 h 2365376"/>
              <a:gd name="T48" fmla="*/ 909019 w 2390775"/>
              <a:gd name="T49" fmla="*/ 571798 h 2365376"/>
              <a:gd name="T50" fmla="*/ 936652 w 2390775"/>
              <a:gd name="T51" fmla="*/ 586353 h 2365376"/>
              <a:gd name="T52" fmla="*/ 928394 w 2390775"/>
              <a:gd name="T53" fmla="*/ 688879 h 2365376"/>
              <a:gd name="T54" fmla="*/ 840414 w 2390775"/>
              <a:gd name="T55" fmla="*/ 772101 h 2365376"/>
              <a:gd name="T56" fmla="*/ 742269 w 2390775"/>
              <a:gd name="T57" fmla="*/ 675588 h 2365376"/>
              <a:gd name="T58" fmla="*/ 738139 w 2390775"/>
              <a:gd name="T59" fmla="*/ 608504 h 2365376"/>
              <a:gd name="T60" fmla="*/ 761643 w 2390775"/>
              <a:gd name="T61" fmla="*/ 510093 h 2365376"/>
              <a:gd name="T62" fmla="*/ 617010 w 2390775"/>
              <a:gd name="T63" fmla="*/ 449064 h 2365376"/>
              <a:gd name="T64" fmla="*/ 350272 w 2390775"/>
              <a:gd name="T65" fmla="*/ 638327 h 2365376"/>
              <a:gd name="T66" fmla="*/ 215163 w 2390775"/>
              <a:gd name="T67" fmla="*/ 939947 h 2365376"/>
              <a:gd name="T68" fmla="*/ 256613 w 2390775"/>
              <a:gd name="T69" fmla="*/ 1277331 h 2365376"/>
              <a:gd name="T70" fmla="*/ 458486 w 2390775"/>
              <a:gd name="T71" fmla="*/ 1534008 h 2365376"/>
              <a:gd name="T72" fmla="*/ 767308 w 2390775"/>
              <a:gd name="T73" fmla="*/ 1655225 h 2365376"/>
              <a:gd name="T74" fmla="*/ 1101127 w 2390775"/>
              <a:gd name="T75" fmla="*/ 1596674 h 2365376"/>
              <a:gd name="T76" fmla="*/ 1347614 w 2390775"/>
              <a:gd name="T77" fmla="*/ 1383040 h 2365376"/>
              <a:gd name="T78" fmla="*/ 1453614 w 2390775"/>
              <a:gd name="T79" fmla="*/ 1066861 h 2365376"/>
              <a:gd name="T80" fmla="*/ 1378939 w 2390775"/>
              <a:gd name="T81" fmla="*/ 738024 h 2365376"/>
              <a:gd name="T82" fmla="*/ 1153652 w 2390775"/>
              <a:gd name="T83" fmla="*/ 501602 h 2365376"/>
              <a:gd name="T84" fmla="*/ 831224 w 2390775"/>
              <a:gd name="T85" fmla="*/ 411085 h 2365376"/>
              <a:gd name="T86" fmla="*/ 989432 w 2390775"/>
              <a:gd name="T87" fmla="*/ 315187 h 2365376"/>
              <a:gd name="T88" fmla="*/ 1471649 w 2390775"/>
              <a:gd name="T89" fmla="*/ 671876 h 2365376"/>
              <a:gd name="T90" fmla="*/ 1554866 w 2390775"/>
              <a:gd name="T91" fmla="*/ 1171938 h 2365376"/>
              <a:gd name="T92" fmla="*/ 1239716 w 2390775"/>
              <a:gd name="T93" fmla="*/ 1647313 h 2365376"/>
              <a:gd name="T94" fmla="*/ 646121 w 2390775"/>
              <a:gd name="T95" fmla="*/ 1748275 h 2365376"/>
              <a:gd name="T96" fmla="*/ 110112 w 2390775"/>
              <a:gd name="T97" fmla="*/ 1186813 h 2365376"/>
              <a:gd name="T98" fmla="*/ 251551 w 2390775"/>
              <a:gd name="T99" fmla="*/ 580725 h 2365376"/>
              <a:gd name="T100" fmla="*/ 1549044 w 2390775"/>
              <a:gd name="T101" fmla="*/ 160116 h 2365376"/>
              <a:gd name="T102" fmla="*/ 1461002 w 2390775"/>
              <a:gd name="T103" fmla="*/ 284475 h 2365376"/>
              <a:gd name="T104" fmla="*/ 1550307 w 2390775"/>
              <a:gd name="T105" fmla="*/ 426554 h 2365376"/>
              <a:gd name="T106" fmla="*/ 1719764 w 2390775"/>
              <a:gd name="T107" fmla="*/ 380038 h 2365376"/>
              <a:gd name="T108" fmla="*/ 1735543 w 2390775"/>
              <a:gd name="T109" fmla="*/ 232579 h 2365376"/>
              <a:gd name="T110" fmla="*/ 1705909 w 2390775"/>
              <a:gd name="T111" fmla="*/ 94508 h 2365376"/>
              <a:gd name="T112" fmla="*/ 1774050 w 2390775"/>
              <a:gd name="T113" fmla="*/ 148403 h 2365376"/>
              <a:gd name="T114" fmla="*/ 1781614 w 2390775"/>
              <a:gd name="T115" fmla="*/ 428769 h 2365376"/>
              <a:gd name="T116" fmla="*/ 1600166 w 2390775"/>
              <a:gd name="T117" fmla="*/ 516104 h 2365376"/>
              <a:gd name="T118" fmla="*/ 1452167 w 2390775"/>
              <a:gd name="T119" fmla="*/ 455349 h 2365376"/>
              <a:gd name="T120" fmla="*/ 1310478 w 2390775"/>
              <a:gd name="T121" fmla="*/ 259477 h 2365376"/>
              <a:gd name="T122" fmla="*/ 1562614 w 2390775"/>
              <a:gd name="T123" fmla="*/ 74046 h 236537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390775" h="2365376">
                <a:moveTo>
                  <a:pt x="761351" y="1739900"/>
                </a:moveTo>
                <a:lnTo>
                  <a:pt x="791690" y="1805294"/>
                </a:lnTo>
                <a:lnTo>
                  <a:pt x="794883" y="1808051"/>
                </a:lnTo>
                <a:lnTo>
                  <a:pt x="797278" y="1811991"/>
                </a:lnTo>
                <a:lnTo>
                  <a:pt x="800871" y="1817112"/>
                </a:lnTo>
                <a:lnTo>
                  <a:pt x="803266" y="1822233"/>
                </a:lnTo>
                <a:lnTo>
                  <a:pt x="804065" y="1825384"/>
                </a:lnTo>
                <a:lnTo>
                  <a:pt x="804863" y="1828536"/>
                </a:lnTo>
                <a:lnTo>
                  <a:pt x="804863" y="1831687"/>
                </a:lnTo>
                <a:lnTo>
                  <a:pt x="804863" y="1834839"/>
                </a:lnTo>
                <a:lnTo>
                  <a:pt x="804065" y="1837990"/>
                </a:lnTo>
                <a:lnTo>
                  <a:pt x="802867" y="1841142"/>
                </a:lnTo>
                <a:lnTo>
                  <a:pt x="801670" y="1842718"/>
                </a:lnTo>
                <a:lnTo>
                  <a:pt x="799674" y="1844687"/>
                </a:lnTo>
                <a:lnTo>
                  <a:pt x="797278" y="1845475"/>
                </a:lnTo>
                <a:lnTo>
                  <a:pt x="794484" y="1845869"/>
                </a:lnTo>
                <a:lnTo>
                  <a:pt x="790891" y="1846263"/>
                </a:lnTo>
                <a:lnTo>
                  <a:pt x="787698" y="1845869"/>
                </a:lnTo>
                <a:lnTo>
                  <a:pt x="784105" y="1845475"/>
                </a:lnTo>
                <a:lnTo>
                  <a:pt x="780512" y="1844293"/>
                </a:lnTo>
                <a:lnTo>
                  <a:pt x="776520" y="1842718"/>
                </a:lnTo>
                <a:lnTo>
                  <a:pt x="772927" y="1841142"/>
                </a:lnTo>
                <a:lnTo>
                  <a:pt x="768935" y="1839172"/>
                </a:lnTo>
                <a:lnTo>
                  <a:pt x="765343" y="1836809"/>
                </a:lnTo>
                <a:lnTo>
                  <a:pt x="761750" y="1834051"/>
                </a:lnTo>
                <a:lnTo>
                  <a:pt x="758955" y="1831294"/>
                </a:lnTo>
                <a:lnTo>
                  <a:pt x="756161" y="1827748"/>
                </a:lnTo>
                <a:lnTo>
                  <a:pt x="754165" y="1824597"/>
                </a:lnTo>
                <a:lnTo>
                  <a:pt x="748975" y="1815536"/>
                </a:lnTo>
                <a:lnTo>
                  <a:pt x="745782" y="1808839"/>
                </a:lnTo>
                <a:lnTo>
                  <a:pt x="743387" y="1803718"/>
                </a:lnTo>
                <a:lnTo>
                  <a:pt x="742588" y="1799385"/>
                </a:lnTo>
                <a:lnTo>
                  <a:pt x="742588" y="1795051"/>
                </a:lnTo>
                <a:lnTo>
                  <a:pt x="743387" y="1790718"/>
                </a:lnTo>
                <a:lnTo>
                  <a:pt x="746181" y="1778112"/>
                </a:lnTo>
                <a:lnTo>
                  <a:pt x="746979" y="1774173"/>
                </a:lnTo>
                <a:lnTo>
                  <a:pt x="746979" y="1772203"/>
                </a:lnTo>
                <a:lnTo>
                  <a:pt x="746181" y="1771021"/>
                </a:lnTo>
                <a:lnTo>
                  <a:pt x="745383" y="1770627"/>
                </a:lnTo>
                <a:lnTo>
                  <a:pt x="742987" y="1770627"/>
                </a:lnTo>
                <a:lnTo>
                  <a:pt x="742189" y="1770233"/>
                </a:lnTo>
                <a:lnTo>
                  <a:pt x="741790" y="1769839"/>
                </a:lnTo>
                <a:lnTo>
                  <a:pt x="738596" y="1761961"/>
                </a:lnTo>
                <a:lnTo>
                  <a:pt x="736999" y="1758021"/>
                </a:lnTo>
                <a:lnTo>
                  <a:pt x="736600" y="1756052"/>
                </a:lnTo>
                <a:lnTo>
                  <a:pt x="736600" y="1754476"/>
                </a:lnTo>
                <a:lnTo>
                  <a:pt x="742189" y="1750536"/>
                </a:lnTo>
                <a:lnTo>
                  <a:pt x="747379" y="1747385"/>
                </a:lnTo>
                <a:lnTo>
                  <a:pt x="750971" y="1745021"/>
                </a:lnTo>
                <a:lnTo>
                  <a:pt x="754165" y="1743839"/>
                </a:lnTo>
                <a:lnTo>
                  <a:pt x="758556" y="1741870"/>
                </a:lnTo>
                <a:lnTo>
                  <a:pt x="759754" y="1741870"/>
                </a:lnTo>
                <a:lnTo>
                  <a:pt x="761351" y="1739900"/>
                </a:lnTo>
                <a:close/>
                <a:moveTo>
                  <a:pt x="1554438" y="1730375"/>
                </a:moveTo>
                <a:lnTo>
                  <a:pt x="1565575" y="1730375"/>
                </a:lnTo>
                <a:lnTo>
                  <a:pt x="1575916" y="1730375"/>
                </a:lnTo>
                <a:lnTo>
                  <a:pt x="1586258" y="1731163"/>
                </a:lnTo>
                <a:lnTo>
                  <a:pt x="1591031" y="1731951"/>
                </a:lnTo>
                <a:lnTo>
                  <a:pt x="1595008" y="1733133"/>
                </a:lnTo>
                <a:lnTo>
                  <a:pt x="1598986" y="1734314"/>
                </a:lnTo>
                <a:lnTo>
                  <a:pt x="1602168" y="1735890"/>
                </a:lnTo>
                <a:lnTo>
                  <a:pt x="1605350" y="1737860"/>
                </a:lnTo>
                <a:lnTo>
                  <a:pt x="1607339" y="1739830"/>
                </a:lnTo>
                <a:lnTo>
                  <a:pt x="1608929" y="1741799"/>
                </a:lnTo>
                <a:lnTo>
                  <a:pt x="1609725" y="1744951"/>
                </a:lnTo>
                <a:lnTo>
                  <a:pt x="1609725" y="1747708"/>
                </a:lnTo>
                <a:lnTo>
                  <a:pt x="1608929" y="1751648"/>
                </a:lnTo>
                <a:lnTo>
                  <a:pt x="1607339" y="1755193"/>
                </a:lnTo>
                <a:lnTo>
                  <a:pt x="1604554" y="1759920"/>
                </a:lnTo>
                <a:lnTo>
                  <a:pt x="1600577" y="1764648"/>
                </a:lnTo>
                <a:lnTo>
                  <a:pt x="1595804" y="1769769"/>
                </a:lnTo>
                <a:lnTo>
                  <a:pt x="1589042" y="1776072"/>
                </a:lnTo>
                <a:lnTo>
                  <a:pt x="1582678" y="1781193"/>
                </a:lnTo>
                <a:lnTo>
                  <a:pt x="1576314" y="1786314"/>
                </a:lnTo>
                <a:lnTo>
                  <a:pt x="1570348" y="1790647"/>
                </a:lnTo>
                <a:lnTo>
                  <a:pt x="1563586" y="1794193"/>
                </a:lnTo>
                <a:lnTo>
                  <a:pt x="1557222" y="1797738"/>
                </a:lnTo>
                <a:lnTo>
                  <a:pt x="1550461" y="1800496"/>
                </a:lnTo>
                <a:lnTo>
                  <a:pt x="1544097" y="1802466"/>
                </a:lnTo>
                <a:lnTo>
                  <a:pt x="1537733" y="1804829"/>
                </a:lnTo>
                <a:lnTo>
                  <a:pt x="1530971" y="1806799"/>
                </a:lnTo>
                <a:lnTo>
                  <a:pt x="1524607" y="1807981"/>
                </a:lnTo>
                <a:lnTo>
                  <a:pt x="1518243" y="1809163"/>
                </a:lnTo>
                <a:lnTo>
                  <a:pt x="1505117" y="1811132"/>
                </a:lnTo>
                <a:lnTo>
                  <a:pt x="1491992" y="1812314"/>
                </a:lnTo>
                <a:lnTo>
                  <a:pt x="1486026" y="1813102"/>
                </a:lnTo>
                <a:lnTo>
                  <a:pt x="1483241" y="1813890"/>
                </a:lnTo>
                <a:lnTo>
                  <a:pt x="1482048" y="1814678"/>
                </a:lnTo>
                <a:lnTo>
                  <a:pt x="1481253" y="1815072"/>
                </a:lnTo>
                <a:lnTo>
                  <a:pt x="1480855" y="1815859"/>
                </a:lnTo>
                <a:lnTo>
                  <a:pt x="1480855" y="1817041"/>
                </a:lnTo>
                <a:lnTo>
                  <a:pt x="1481253" y="1818617"/>
                </a:lnTo>
                <a:lnTo>
                  <a:pt x="1482048" y="1819799"/>
                </a:lnTo>
                <a:lnTo>
                  <a:pt x="1482048" y="1821375"/>
                </a:lnTo>
                <a:lnTo>
                  <a:pt x="1482048" y="1821769"/>
                </a:lnTo>
                <a:lnTo>
                  <a:pt x="1480855" y="1822556"/>
                </a:lnTo>
                <a:lnTo>
                  <a:pt x="1471309" y="1830829"/>
                </a:lnTo>
                <a:lnTo>
                  <a:pt x="1465343" y="1834375"/>
                </a:lnTo>
                <a:lnTo>
                  <a:pt x="1463354" y="1835556"/>
                </a:lnTo>
                <a:lnTo>
                  <a:pt x="1461365" y="1836738"/>
                </a:lnTo>
                <a:lnTo>
                  <a:pt x="1452615" y="1830041"/>
                </a:lnTo>
                <a:lnTo>
                  <a:pt x="1445853" y="1824132"/>
                </a:lnTo>
                <a:lnTo>
                  <a:pt x="1440285" y="1819405"/>
                </a:lnTo>
                <a:lnTo>
                  <a:pt x="1437103" y="1815072"/>
                </a:lnTo>
                <a:lnTo>
                  <a:pt x="1434716" y="1812314"/>
                </a:lnTo>
                <a:lnTo>
                  <a:pt x="1433125" y="1810344"/>
                </a:lnTo>
                <a:lnTo>
                  <a:pt x="1432330" y="1808375"/>
                </a:lnTo>
                <a:lnTo>
                  <a:pt x="1428750" y="1806799"/>
                </a:lnTo>
                <a:lnTo>
                  <a:pt x="1512675" y="1734314"/>
                </a:lnTo>
                <a:lnTo>
                  <a:pt x="1518641" y="1733527"/>
                </a:lnTo>
                <a:lnTo>
                  <a:pt x="1533755" y="1731951"/>
                </a:lnTo>
                <a:lnTo>
                  <a:pt x="1543699" y="1731163"/>
                </a:lnTo>
                <a:lnTo>
                  <a:pt x="1554438" y="1730375"/>
                </a:lnTo>
                <a:close/>
                <a:moveTo>
                  <a:pt x="588962" y="1535113"/>
                </a:moveTo>
                <a:lnTo>
                  <a:pt x="694496" y="1535113"/>
                </a:lnTo>
                <a:lnTo>
                  <a:pt x="694496" y="1557872"/>
                </a:lnTo>
                <a:lnTo>
                  <a:pt x="694894" y="1558271"/>
                </a:lnTo>
                <a:lnTo>
                  <a:pt x="696885" y="1560268"/>
                </a:lnTo>
                <a:lnTo>
                  <a:pt x="698478" y="1560667"/>
                </a:lnTo>
                <a:lnTo>
                  <a:pt x="700469" y="1561466"/>
                </a:lnTo>
                <a:lnTo>
                  <a:pt x="704053" y="1561865"/>
                </a:lnTo>
                <a:lnTo>
                  <a:pt x="707239" y="1561865"/>
                </a:lnTo>
                <a:lnTo>
                  <a:pt x="711222" y="1561865"/>
                </a:lnTo>
                <a:lnTo>
                  <a:pt x="714407" y="1561466"/>
                </a:lnTo>
                <a:lnTo>
                  <a:pt x="716797" y="1560667"/>
                </a:lnTo>
                <a:lnTo>
                  <a:pt x="718390" y="1560268"/>
                </a:lnTo>
                <a:lnTo>
                  <a:pt x="720381" y="1558271"/>
                </a:lnTo>
                <a:lnTo>
                  <a:pt x="720779" y="1557872"/>
                </a:lnTo>
                <a:lnTo>
                  <a:pt x="720779" y="1535113"/>
                </a:lnTo>
                <a:lnTo>
                  <a:pt x="820737" y="1535113"/>
                </a:lnTo>
                <a:lnTo>
                  <a:pt x="820737" y="1644117"/>
                </a:lnTo>
                <a:lnTo>
                  <a:pt x="820339" y="1648908"/>
                </a:lnTo>
                <a:lnTo>
                  <a:pt x="819144" y="1652901"/>
                </a:lnTo>
                <a:lnTo>
                  <a:pt x="816755" y="1656894"/>
                </a:lnTo>
                <a:lnTo>
                  <a:pt x="814365" y="1660088"/>
                </a:lnTo>
                <a:lnTo>
                  <a:pt x="810781" y="1663283"/>
                </a:lnTo>
                <a:lnTo>
                  <a:pt x="806799" y="1665279"/>
                </a:lnTo>
                <a:lnTo>
                  <a:pt x="802418" y="1666477"/>
                </a:lnTo>
                <a:lnTo>
                  <a:pt x="797639" y="1666876"/>
                </a:lnTo>
                <a:lnTo>
                  <a:pt x="612060" y="1666876"/>
                </a:lnTo>
                <a:lnTo>
                  <a:pt x="607281" y="1666477"/>
                </a:lnTo>
                <a:lnTo>
                  <a:pt x="602901" y="1665279"/>
                </a:lnTo>
                <a:lnTo>
                  <a:pt x="598918" y="1663283"/>
                </a:lnTo>
                <a:lnTo>
                  <a:pt x="595732" y="1660088"/>
                </a:lnTo>
                <a:lnTo>
                  <a:pt x="592546" y="1656894"/>
                </a:lnTo>
                <a:lnTo>
                  <a:pt x="590555" y="1652901"/>
                </a:lnTo>
                <a:lnTo>
                  <a:pt x="589360" y="1648908"/>
                </a:lnTo>
                <a:lnTo>
                  <a:pt x="588962" y="1644117"/>
                </a:lnTo>
                <a:lnTo>
                  <a:pt x="588962" y="1535113"/>
                </a:lnTo>
                <a:close/>
                <a:moveTo>
                  <a:pt x="612060" y="1476375"/>
                </a:moveTo>
                <a:lnTo>
                  <a:pt x="797639" y="1476375"/>
                </a:lnTo>
                <a:lnTo>
                  <a:pt x="802418" y="1476769"/>
                </a:lnTo>
                <a:lnTo>
                  <a:pt x="806799" y="1477950"/>
                </a:lnTo>
                <a:lnTo>
                  <a:pt x="810781" y="1480312"/>
                </a:lnTo>
                <a:lnTo>
                  <a:pt x="814365" y="1483068"/>
                </a:lnTo>
                <a:lnTo>
                  <a:pt x="816755" y="1486611"/>
                </a:lnTo>
                <a:lnTo>
                  <a:pt x="819144" y="1490155"/>
                </a:lnTo>
                <a:lnTo>
                  <a:pt x="820339" y="1494485"/>
                </a:lnTo>
                <a:lnTo>
                  <a:pt x="820737" y="1498816"/>
                </a:lnTo>
                <a:lnTo>
                  <a:pt x="820737" y="1525588"/>
                </a:lnTo>
                <a:lnTo>
                  <a:pt x="588962" y="1525588"/>
                </a:lnTo>
                <a:lnTo>
                  <a:pt x="588962" y="1498816"/>
                </a:lnTo>
                <a:lnTo>
                  <a:pt x="589360" y="1494485"/>
                </a:lnTo>
                <a:lnTo>
                  <a:pt x="590555" y="1490155"/>
                </a:lnTo>
                <a:lnTo>
                  <a:pt x="592546" y="1486611"/>
                </a:lnTo>
                <a:lnTo>
                  <a:pt x="595732" y="1483068"/>
                </a:lnTo>
                <a:lnTo>
                  <a:pt x="598918" y="1480312"/>
                </a:lnTo>
                <a:lnTo>
                  <a:pt x="602901" y="1477950"/>
                </a:lnTo>
                <a:lnTo>
                  <a:pt x="607281" y="1476769"/>
                </a:lnTo>
                <a:lnTo>
                  <a:pt x="612060" y="1476375"/>
                </a:lnTo>
                <a:close/>
                <a:moveTo>
                  <a:pt x="725449" y="1381125"/>
                </a:moveTo>
                <a:lnTo>
                  <a:pt x="730525" y="1381524"/>
                </a:lnTo>
                <a:lnTo>
                  <a:pt x="732087" y="1381524"/>
                </a:lnTo>
                <a:lnTo>
                  <a:pt x="734430" y="1382322"/>
                </a:lnTo>
                <a:lnTo>
                  <a:pt x="737554" y="1384317"/>
                </a:lnTo>
                <a:lnTo>
                  <a:pt x="740287" y="1386312"/>
                </a:lnTo>
                <a:lnTo>
                  <a:pt x="743411" y="1389505"/>
                </a:lnTo>
                <a:lnTo>
                  <a:pt x="746535" y="1393096"/>
                </a:lnTo>
                <a:lnTo>
                  <a:pt x="749659" y="1397486"/>
                </a:lnTo>
                <a:lnTo>
                  <a:pt x="755906" y="1407063"/>
                </a:lnTo>
                <a:lnTo>
                  <a:pt x="761373" y="1417837"/>
                </a:lnTo>
                <a:lnTo>
                  <a:pt x="766059" y="1427813"/>
                </a:lnTo>
                <a:lnTo>
                  <a:pt x="769182" y="1437390"/>
                </a:lnTo>
                <a:lnTo>
                  <a:pt x="770744" y="1441780"/>
                </a:lnTo>
                <a:lnTo>
                  <a:pt x="771525" y="1445770"/>
                </a:lnTo>
                <a:lnTo>
                  <a:pt x="771525" y="1448164"/>
                </a:lnTo>
                <a:lnTo>
                  <a:pt x="771525" y="1450159"/>
                </a:lnTo>
                <a:lnTo>
                  <a:pt x="770744" y="1451357"/>
                </a:lnTo>
                <a:lnTo>
                  <a:pt x="769182" y="1452155"/>
                </a:lnTo>
                <a:lnTo>
                  <a:pt x="768011" y="1452155"/>
                </a:lnTo>
                <a:lnTo>
                  <a:pt x="766449" y="1450958"/>
                </a:lnTo>
                <a:lnTo>
                  <a:pt x="764887" y="1449760"/>
                </a:lnTo>
                <a:lnTo>
                  <a:pt x="762544" y="1448563"/>
                </a:lnTo>
                <a:lnTo>
                  <a:pt x="759030" y="1444174"/>
                </a:lnTo>
                <a:lnTo>
                  <a:pt x="755516" y="1439784"/>
                </a:lnTo>
                <a:lnTo>
                  <a:pt x="753173" y="1434996"/>
                </a:lnTo>
                <a:lnTo>
                  <a:pt x="752392" y="1433400"/>
                </a:lnTo>
                <a:lnTo>
                  <a:pt x="752392" y="1431404"/>
                </a:lnTo>
                <a:lnTo>
                  <a:pt x="752001" y="1428611"/>
                </a:lnTo>
                <a:lnTo>
                  <a:pt x="750830" y="1426616"/>
                </a:lnTo>
                <a:lnTo>
                  <a:pt x="748878" y="1425419"/>
                </a:lnTo>
                <a:lnTo>
                  <a:pt x="746925" y="1425020"/>
                </a:lnTo>
                <a:lnTo>
                  <a:pt x="746144" y="1425419"/>
                </a:lnTo>
                <a:lnTo>
                  <a:pt x="745363" y="1425818"/>
                </a:lnTo>
                <a:lnTo>
                  <a:pt x="744582" y="1426616"/>
                </a:lnTo>
                <a:lnTo>
                  <a:pt x="743411" y="1427414"/>
                </a:lnTo>
                <a:lnTo>
                  <a:pt x="742630" y="1428611"/>
                </a:lnTo>
                <a:lnTo>
                  <a:pt x="742240" y="1430207"/>
                </a:lnTo>
                <a:lnTo>
                  <a:pt x="741849" y="1432602"/>
                </a:lnTo>
                <a:lnTo>
                  <a:pt x="741849" y="1434597"/>
                </a:lnTo>
                <a:lnTo>
                  <a:pt x="741459" y="1439385"/>
                </a:lnTo>
                <a:lnTo>
                  <a:pt x="740678" y="1443376"/>
                </a:lnTo>
                <a:lnTo>
                  <a:pt x="739897" y="1445371"/>
                </a:lnTo>
                <a:lnTo>
                  <a:pt x="739116" y="1446967"/>
                </a:lnTo>
                <a:lnTo>
                  <a:pt x="737944" y="1448164"/>
                </a:lnTo>
                <a:lnTo>
                  <a:pt x="735992" y="1449361"/>
                </a:lnTo>
                <a:lnTo>
                  <a:pt x="734430" y="1450558"/>
                </a:lnTo>
                <a:lnTo>
                  <a:pt x="732868" y="1452155"/>
                </a:lnTo>
                <a:lnTo>
                  <a:pt x="730525" y="1452953"/>
                </a:lnTo>
                <a:lnTo>
                  <a:pt x="727792" y="1453352"/>
                </a:lnTo>
                <a:lnTo>
                  <a:pt x="721935" y="1454150"/>
                </a:lnTo>
                <a:lnTo>
                  <a:pt x="715297" y="1454150"/>
                </a:lnTo>
                <a:lnTo>
                  <a:pt x="712173" y="1453751"/>
                </a:lnTo>
                <a:lnTo>
                  <a:pt x="709049" y="1452953"/>
                </a:lnTo>
                <a:lnTo>
                  <a:pt x="706706" y="1452155"/>
                </a:lnTo>
                <a:lnTo>
                  <a:pt x="703973" y="1450558"/>
                </a:lnTo>
                <a:lnTo>
                  <a:pt x="701240" y="1448962"/>
                </a:lnTo>
                <a:lnTo>
                  <a:pt x="699287" y="1447366"/>
                </a:lnTo>
                <a:lnTo>
                  <a:pt x="694992" y="1442977"/>
                </a:lnTo>
                <a:lnTo>
                  <a:pt x="691478" y="1438188"/>
                </a:lnTo>
                <a:lnTo>
                  <a:pt x="687963" y="1432602"/>
                </a:lnTo>
                <a:lnTo>
                  <a:pt x="685230" y="1427015"/>
                </a:lnTo>
                <a:lnTo>
                  <a:pt x="682497" y="1421029"/>
                </a:lnTo>
                <a:lnTo>
                  <a:pt x="680544" y="1415044"/>
                </a:lnTo>
                <a:lnTo>
                  <a:pt x="678982" y="1409058"/>
                </a:lnTo>
                <a:lnTo>
                  <a:pt x="676249" y="1399082"/>
                </a:lnTo>
                <a:lnTo>
                  <a:pt x="675078" y="1392298"/>
                </a:lnTo>
                <a:lnTo>
                  <a:pt x="674687" y="1389106"/>
                </a:lnTo>
                <a:lnTo>
                  <a:pt x="674687" y="1388707"/>
                </a:lnTo>
                <a:lnTo>
                  <a:pt x="675078" y="1388308"/>
                </a:lnTo>
                <a:lnTo>
                  <a:pt x="676249" y="1387909"/>
                </a:lnTo>
                <a:lnTo>
                  <a:pt x="679373" y="1387111"/>
                </a:lnTo>
                <a:lnTo>
                  <a:pt x="683278" y="1385913"/>
                </a:lnTo>
                <a:lnTo>
                  <a:pt x="689525" y="1384716"/>
                </a:lnTo>
                <a:lnTo>
                  <a:pt x="698897" y="1383120"/>
                </a:lnTo>
                <a:lnTo>
                  <a:pt x="715297" y="1381524"/>
                </a:lnTo>
                <a:lnTo>
                  <a:pt x="725449" y="1381125"/>
                </a:lnTo>
                <a:close/>
                <a:moveTo>
                  <a:pt x="1433588" y="1247775"/>
                </a:moveTo>
                <a:lnTo>
                  <a:pt x="1439124" y="1247775"/>
                </a:lnTo>
                <a:lnTo>
                  <a:pt x="1444264" y="1248175"/>
                </a:lnTo>
                <a:lnTo>
                  <a:pt x="1448614" y="1248976"/>
                </a:lnTo>
                <a:lnTo>
                  <a:pt x="1451382" y="1249776"/>
                </a:lnTo>
                <a:lnTo>
                  <a:pt x="1453359" y="1250977"/>
                </a:lnTo>
                <a:lnTo>
                  <a:pt x="1454150" y="1252178"/>
                </a:lnTo>
                <a:lnTo>
                  <a:pt x="1454150" y="1253779"/>
                </a:lnTo>
                <a:lnTo>
                  <a:pt x="1453359" y="1255380"/>
                </a:lnTo>
                <a:lnTo>
                  <a:pt x="1452173" y="1256981"/>
                </a:lnTo>
                <a:lnTo>
                  <a:pt x="1450196" y="1258582"/>
                </a:lnTo>
                <a:lnTo>
                  <a:pt x="1447428" y="1260183"/>
                </a:lnTo>
                <a:lnTo>
                  <a:pt x="1441892" y="1262985"/>
                </a:lnTo>
                <a:lnTo>
                  <a:pt x="1435565" y="1264986"/>
                </a:lnTo>
                <a:lnTo>
                  <a:pt x="1432402" y="1265387"/>
                </a:lnTo>
                <a:lnTo>
                  <a:pt x="1429634" y="1265787"/>
                </a:lnTo>
                <a:lnTo>
                  <a:pt x="1427261" y="1265787"/>
                </a:lnTo>
                <a:lnTo>
                  <a:pt x="1425284" y="1265387"/>
                </a:lnTo>
                <a:lnTo>
                  <a:pt x="1423703" y="1264986"/>
                </a:lnTo>
                <a:lnTo>
                  <a:pt x="1422516" y="1264586"/>
                </a:lnTo>
                <a:lnTo>
                  <a:pt x="1420539" y="1264586"/>
                </a:lnTo>
                <a:lnTo>
                  <a:pt x="1419353" y="1264986"/>
                </a:lnTo>
                <a:lnTo>
                  <a:pt x="1418562" y="1265787"/>
                </a:lnTo>
                <a:lnTo>
                  <a:pt x="1417376" y="1266588"/>
                </a:lnTo>
                <a:lnTo>
                  <a:pt x="1416980" y="1267388"/>
                </a:lnTo>
                <a:lnTo>
                  <a:pt x="1416585" y="1268589"/>
                </a:lnTo>
                <a:lnTo>
                  <a:pt x="1416190" y="1269790"/>
                </a:lnTo>
                <a:lnTo>
                  <a:pt x="1416585" y="1270990"/>
                </a:lnTo>
                <a:lnTo>
                  <a:pt x="1416585" y="1272191"/>
                </a:lnTo>
                <a:lnTo>
                  <a:pt x="1417376" y="1273392"/>
                </a:lnTo>
                <a:lnTo>
                  <a:pt x="1418562" y="1274993"/>
                </a:lnTo>
                <a:lnTo>
                  <a:pt x="1419748" y="1276194"/>
                </a:lnTo>
                <a:lnTo>
                  <a:pt x="1422121" y="1277395"/>
                </a:lnTo>
                <a:lnTo>
                  <a:pt x="1424098" y="1278596"/>
                </a:lnTo>
                <a:lnTo>
                  <a:pt x="1428843" y="1280597"/>
                </a:lnTo>
                <a:lnTo>
                  <a:pt x="1430820" y="1282198"/>
                </a:lnTo>
                <a:lnTo>
                  <a:pt x="1432402" y="1283799"/>
                </a:lnTo>
                <a:lnTo>
                  <a:pt x="1433588" y="1285000"/>
                </a:lnTo>
                <a:lnTo>
                  <a:pt x="1435170" y="1287001"/>
                </a:lnTo>
                <a:lnTo>
                  <a:pt x="1436356" y="1289003"/>
                </a:lnTo>
                <a:lnTo>
                  <a:pt x="1436751" y="1291404"/>
                </a:lnTo>
                <a:lnTo>
                  <a:pt x="1437542" y="1293406"/>
                </a:lnTo>
                <a:lnTo>
                  <a:pt x="1437542" y="1296608"/>
                </a:lnTo>
                <a:lnTo>
                  <a:pt x="1437542" y="1299009"/>
                </a:lnTo>
                <a:lnTo>
                  <a:pt x="1437147" y="1302612"/>
                </a:lnTo>
                <a:lnTo>
                  <a:pt x="1436356" y="1305414"/>
                </a:lnTo>
                <a:lnTo>
                  <a:pt x="1435170" y="1309416"/>
                </a:lnTo>
                <a:lnTo>
                  <a:pt x="1431611" y="1317422"/>
                </a:lnTo>
                <a:lnTo>
                  <a:pt x="1430029" y="1320624"/>
                </a:lnTo>
                <a:lnTo>
                  <a:pt x="1428052" y="1323826"/>
                </a:lnTo>
                <a:lnTo>
                  <a:pt x="1425680" y="1326628"/>
                </a:lnTo>
                <a:lnTo>
                  <a:pt x="1423307" y="1328629"/>
                </a:lnTo>
                <a:lnTo>
                  <a:pt x="1420539" y="1331431"/>
                </a:lnTo>
                <a:lnTo>
                  <a:pt x="1417771" y="1333032"/>
                </a:lnTo>
                <a:lnTo>
                  <a:pt x="1414608" y="1334633"/>
                </a:lnTo>
                <a:lnTo>
                  <a:pt x="1411445" y="1336635"/>
                </a:lnTo>
                <a:lnTo>
                  <a:pt x="1404722" y="1338636"/>
                </a:lnTo>
                <a:lnTo>
                  <a:pt x="1397605" y="1340237"/>
                </a:lnTo>
                <a:lnTo>
                  <a:pt x="1390487" y="1341038"/>
                </a:lnTo>
                <a:lnTo>
                  <a:pt x="1383370" y="1341438"/>
                </a:lnTo>
                <a:lnTo>
                  <a:pt x="1376252" y="1341438"/>
                </a:lnTo>
                <a:lnTo>
                  <a:pt x="1369530" y="1341038"/>
                </a:lnTo>
                <a:lnTo>
                  <a:pt x="1358063" y="1339437"/>
                </a:lnTo>
                <a:lnTo>
                  <a:pt x="1350154" y="1338236"/>
                </a:lnTo>
                <a:lnTo>
                  <a:pt x="1347386" y="1337435"/>
                </a:lnTo>
                <a:lnTo>
                  <a:pt x="1347386" y="1337835"/>
                </a:lnTo>
                <a:lnTo>
                  <a:pt x="1346991" y="1337435"/>
                </a:lnTo>
                <a:lnTo>
                  <a:pt x="1346200" y="1337035"/>
                </a:lnTo>
                <a:lnTo>
                  <a:pt x="1346200" y="1334633"/>
                </a:lnTo>
                <a:lnTo>
                  <a:pt x="1346991" y="1331831"/>
                </a:lnTo>
                <a:lnTo>
                  <a:pt x="1347782" y="1326228"/>
                </a:lnTo>
                <a:lnTo>
                  <a:pt x="1349363" y="1318623"/>
                </a:lnTo>
                <a:lnTo>
                  <a:pt x="1351736" y="1307415"/>
                </a:lnTo>
                <a:lnTo>
                  <a:pt x="1355295" y="1296608"/>
                </a:lnTo>
                <a:lnTo>
                  <a:pt x="1357667" y="1287402"/>
                </a:lnTo>
                <a:lnTo>
                  <a:pt x="1361621" y="1275794"/>
                </a:lnTo>
                <a:lnTo>
                  <a:pt x="1363994" y="1270190"/>
                </a:lnTo>
                <a:lnTo>
                  <a:pt x="1364785" y="1268589"/>
                </a:lnTo>
                <a:lnTo>
                  <a:pt x="1366762" y="1265787"/>
                </a:lnTo>
                <a:lnTo>
                  <a:pt x="1369925" y="1262985"/>
                </a:lnTo>
                <a:lnTo>
                  <a:pt x="1373484" y="1260183"/>
                </a:lnTo>
                <a:lnTo>
                  <a:pt x="1378229" y="1258182"/>
                </a:lnTo>
                <a:lnTo>
                  <a:pt x="1383765" y="1256181"/>
                </a:lnTo>
                <a:lnTo>
                  <a:pt x="1389301" y="1253779"/>
                </a:lnTo>
                <a:lnTo>
                  <a:pt x="1395628" y="1252578"/>
                </a:lnTo>
                <a:lnTo>
                  <a:pt x="1401954" y="1250977"/>
                </a:lnTo>
                <a:lnTo>
                  <a:pt x="1415399" y="1248976"/>
                </a:lnTo>
                <a:lnTo>
                  <a:pt x="1428052" y="1248175"/>
                </a:lnTo>
                <a:lnTo>
                  <a:pt x="1433588" y="1247775"/>
                </a:lnTo>
                <a:close/>
                <a:moveTo>
                  <a:pt x="1155700" y="965200"/>
                </a:moveTo>
                <a:lnTo>
                  <a:pt x="1161653" y="965597"/>
                </a:lnTo>
                <a:lnTo>
                  <a:pt x="1167209" y="966787"/>
                </a:lnTo>
                <a:lnTo>
                  <a:pt x="1172766" y="968770"/>
                </a:lnTo>
                <a:lnTo>
                  <a:pt x="1177925" y="971944"/>
                </a:lnTo>
                <a:lnTo>
                  <a:pt x="1182687" y="975514"/>
                </a:lnTo>
                <a:lnTo>
                  <a:pt x="1187450" y="980274"/>
                </a:lnTo>
                <a:lnTo>
                  <a:pt x="1192213" y="985431"/>
                </a:lnTo>
                <a:lnTo>
                  <a:pt x="1196181" y="991381"/>
                </a:lnTo>
                <a:lnTo>
                  <a:pt x="1200150" y="998125"/>
                </a:lnTo>
                <a:lnTo>
                  <a:pt x="1204119" y="1005265"/>
                </a:lnTo>
                <a:lnTo>
                  <a:pt x="1207691" y="1012802"/>
                </a:lnTo>
                <a:lnTo>
                  <a:pt x="1211659" y="1021133"/>
                </a:lnTo>
                <a:lnTo>
                  <a:pt x="1214437" y="1029860"/>
                </a:lnTo>
                <a:lnTo>
                  <a:pt x="1217613" y="1038984"/>
                </a:lnTo>
                <a:lnTo>
                  <a:pt x="1220787" y="1048504"/>
                </a:lnTo>
                <a:lnTo>
                  <a:pt x="1225947" y="1068338"/>
                </a:lnTo>
                <a:lnTo>
                  <a:pt x="1230313" y="1089363"/>
                </a:lnTo>
                <a:lnTo>
                  <a:pt x="1234678" y="1111180"/>
                </a:lnTo>
                <a:lnTo>
                  <a:pt x="1237853" y="1133792"/>
                </a:lnTo>
                <a:lnTo>
                  <a:pt x="1241028" y="1155609"/>
                </a:lnTo>
                <a:lnTo>
                  <a:pt x="1243013" y="1177824"/>
                </a:lnTo>
                <a:lnTo>
                  <a:pt x="1245394" y="1198848"/>
                </a:lnTo>
                <a:lnTo>
                  <a:pt x="1246981" y="1219476"/>
                </a:lnTo>
                <a:lnTo>
                  <a:pt x="1246187" y="1186551"/>
                </a:lnTo>
                <a:lnTo>
                  <a:pt x="1342231" y="1244467"/>
                </a:lnTo>
                <a:lnTo>
                  <a:pt x="1323181" y="1340465"/>
                </a:lnTo>
                <a:lnTo>
                  <a:pt x="1248966" y="1309524"/>
                </a:lnTo>
                <a:lnTo>
                  <a:pt x="1245394" y="1284929"/>
                </a:lnTo>
                <a:lnTo>
                  <a:pt x="1239441" y="1242087"/>
                </a:lnTo>
                <a:lnTo>
                  <a:pt x="1231106" y="1373787"/>
                </a:lnTo>
                <a:lnTo>
                  <a:pt x="1230709" y="1379737"/>
                </a:lnTo>
                <a:lnTo>
                  <a:pt x="1230313" y="1386084"/>
                </a:lnTo>
                <a:lnTo>
                  <a:pt x="1230709" y="1392431"/>
                </a:lnTo>
                <a:lnTo>
                  <a:pt x="1232297" y="1399968"/>
                </a:lnTo>
                <a:lnTo>
                  <a:pt x="1234281" y="1407902"/>
                </a:lnTo>
                <a:lnTo>
                  <a:pt x="1237059" y="1417422"/>
                </a:lnTo>
                <a:lnTo>
                  <a:pt x="1241822" y="1428133"/>
                </a:lnTo>
                <a:lnTo>
                  <a:pt x="1247775" y="1440430"/>
                </a:lnTo>
                <a:lnTo>
                  <a:pt x="1231106" y="1440430"/>
                </a:lnTo>
                <a:lnTo>
                  <a:pt x="1242219" y="1446380"/>
                </a:lnTo>
                <a:lnTo>
                  <a:pt x="1256109" y="1453124"/>
                </a:lnTo>
                <a:lnTo>
                  <a:pt x="1287066" y="1467405"/>
                </a:lnTo>
                <a:lnTo>
                  <a:pt x="1313259" y="1479305"/>
                </a:lnTo>
                <a:lnTo>
                  <a:pt x="1323975" y="1483669"/>
                </a:lnTo>
                <a:lnTo>
                  <a:pt x="1501775" y="1720491"/>
                </a:lnTo>
                <a:lnTo>
                  <a:pt x="1401763" y="1798638"/>
                </a:lnTo>
                <a:lnTo>
                  <a:pt x="1210469" y="1576494"/>
                </a:lnTo>
                <a:lnTo>
                  <a:pt x="1080294" y="1561816"/>
                </a:lnTo>
                <a:lnTo>
                  <a:pt x="1080294" y="1563800"/>
                </a:lnTo>
                <a:lnTo>
                  <a:pt x="1080294" y="1567370"/>
                </a:lnTo>
                <a:lnTo>
                  <a:pt x="1079500" y="1575700"/>
                </a:lnTo>
                <a:lnTo>
                  <a:pt x="1077516" y="1587601"/>
                </a:lnTo>
                <a:lnTo>
                  <a:pt x="1074341" y="1601088"/>
                </a:lnTo>
                <a:lnTo>
                  <a:pt x="1066403" y="1633220"/>
                </a:lnTo>
                <a:lnTo>
                  <a:pt x="1056878" y="1669318"/>
                </a:lnTo>
                <a:lnTo>
                  <a:pt x="1046956" y="1703830"/>
                </a:lnTo>
                <a:lnTo>
                  <a:pt x="1038622" y="1733582"/>
                </a:lnTo>
                <a:lnTo>
                  <a:pt x="1030288" y="1762540"/>
                </a:lnTo>
                <a:lnTo>
                  <a:pt x="802481" y="1785548"/>
                </a:lnTo>
                <a:lnTo>
                  <a:pt x="770731" y="1731201"/>
                </a:lnTo>
                <a:lnTo>
                  <a:pt x="904081" y="1706210"/>
                </a:lnTo>
                <a:lnTo>
                  <a:pt x="903685" y="1489619"/>
                </a:lnTo>
                <a:lnTo>
                  <a:pt x="871935" y="1482479"/>
                </a:lnTo>
                <a:lnTo>
                  <a:pt x="869950" y="1471768"/>
                </a:lnTo>
                <a:lnTo>
                  <a:pt x="867966" y="1461851"/>
                </a:lnTo>
                <a:lnTo>
                  <a:pt x="866378" y="1453124"/>
                </a:lnTo>
                <a:lnTo>
                  <a:pt x="864791" y="1445190"/>
                </a:lnTo>
                <a:lnTo>
                  <a:pt x="863600" y="1428926"/>
                </a:lnTo>
                <a:lnTo>
                  <a:pt x="862806" y="1413455"/>
                </a:lnTo>
                <a:lnTo>
                  <a:pt x="862013" y="1373787"/>
                </a:lnTo>
                <a:lnTo>
                  <a:pt x="860822" y="1346812"/>
                </a:lnTo>
                <a:lnTo>
                  <a:pt x="858044" y="1312697"/>
                </a:lnTo>
                <a:lnTo>
                  <a:pt x="854472" y="1175444"/>
                </a:lnTo>
                <a:lnTo>
                  <a:pt x="843756" y="1181791"/>
                </a:lnTo>
                <a:lnTo>
                  <a:pt x="818753" y="1197658"/>
                </a:lnTo>
                <a:lnTo>
                  <a:pt x="802878" y="1208369"/>
                </a:lnTo>
                <a:lnTo>
                  <a:pt x="786606" y="1219476"/>
                </a:lnTo>
                <a:lnTo>
                  <a:pt x="770731" y="1230980"/>
                </a:lnTo>
                <a:lnTo>
                  <a:pt x="756841" y="1242087"/>
                </a:lnTo>
                <a:lnTo>
                  <a:pt x="754460" y="1250021"/>
                </a:lnTo>
                <a:lnTo>
                  <a:pt x="752872" y="1258351"/>
                </a:lnTo>
                <a:lnTo>
                  <a:pt x="752078" y="1266681"/>
                </a:lnTo>
                <a:lnTo>
                  <a:pt x="751285" y="1275805"/>
                </a:lnTo>
                <a:lnTo>
                  <a:pt x="751285" y="1284532"/>
                </a:lnTo>
                <a:lnTo>
                  <a:pt x="751681" y="1292863"/>
                </a:lnTo>
                <a:lnTo>
                  <a:pt x="752078" y="1301590"/>
                </a:lnTo>
                <a:lnTo>
                  <a:pt x="752872" y="1310317"/>
                </a:lnTo>
                <a:lnTo>
                  <a:pt x="754856" y="1325788"/>
                </a:lnTo>
                <a:lnTo>
                  <a:pt x="756444" y="1339275"/>
                </a:lnTo>
                <a:lnTo>
                  <a:pt x="758031" y="1350382"/>
                </a:lnTo>
                <a:lnTo>
                  <a:pt x="758031" y="1354349"/>
                </a:lnTo>
                <a:lnTo>
                  <a:pt x="756841" y="1357523"/>
                </a:lnTo>
                <a:lnTo>
                  <a:pt x="727869" y="1355539"/>
                </a:lnTo>
                <a:lnTo>
                  <a:pt x="715566" y="1354746"/>
                </a:lnTo>
                <a:lnTo>
                  <a:pt x="709613" y="1354746"/>
                </a:lnTo>
                <a:lnTo>
                  <a:pt x="704453" y="1355143"/>
                </a:lnTo>
                <a:lnTo>
                  <a:pt x="698897" y="1355539"/>
                </a:lnTo>
                <a:lnTo>
                  <a:pt x="693341" y="1356729"/>
                </a:lnTo>
                <a:lnTo>
                  <a:pt x="687785" y="1357919"/>
                </a:lnTo>
                <a:lnTo>
                  <a:pt x="682228" y="1359903"/>
                </a:lnTo>
                <a:lnTo>
                  <a:pt x="677069" y="1361886"/>
                </a:lnTo>
                <a:lnTo>
                  <a:pt x="671116" y="1364663"/>
                </a:lnTo>
                <a:lnTo>
                  <a:pt x="664766" y="1367836"/>
                </a:lnTo>
                <a:lnTo>
                  <a:pt x="658416" y="1372200"/>
                </a:lnTo>
                <a:lnTo>
                  <a:pt x="657225" y="1367043"/>
                </a:lnTo>
                <a:lnTo>
                  <a:pt x="655241" y="1361093"/>
                </a:lnTo>
                <a:lnTo>
                  <a:pt x="654050" y="1355143"/>
                </a:lnTo>
                <a:lnTo>
                  <a:pt x="653256" y="1348399"/>
                </a:lnTo>
                <a:lnTo>
                  <a:pt x="651669" y="1333325"/>
                </a:lnTo>
                <a:lnTo>
                  <a:pt x="650875" y="1316267"/>
                </a:lnTo>
                <a:lnTo>
                  <a:pt x="650875" y="1296830"/>
                </a:lnTo>
                <a:lnTo>
                  <a:pt x="651272" y="1274615"/>
                </a:lnTo>
                <a:lnTo>
                  <a:pt x="652066" y="1251211"/>
                </a:lnTo>
                <a:lnTo>
                  <a:pt x="653653" y="1225029"/>
                </a:lnTo>
                <a:lnTo>
                  <a:pt x="660797" y="1208369"/>
                </a:lnTo>
                <a:lnTo>
                  <a:pt x="667147" y="1194881"/>
                </a:lnTo>
                <a:lnTo>
                  <a:pt x="670322" y="1188931"/>
                </a:lnTo>
                <a:lnTo>
                  <a:pt x="673497" y="1183774"/>
                </a:lnTo>
                <a:lnTo>
                  <a:pt x="680244" y="1174254"/>
                </a:lnTo>
                <a:lnTo>
                  <a:pt x="687388" y="1164733"/>
                </a:lnTo>
                <a:lnTo>
                  <a:pt x="696119" y="1155213"/>
                </a:lnTo>
                <a:lnTo>
                  <a:pt x="706438" y="1143312"/>
                </a:lnTo>
                <a:lnTo>
                  <a:pt x="718741" y="1129031"/>
                </a:lnTo>
                <a:lnTo>
                  <a:pt x="738585" y="1108007"/>
                </a:lnTo>
                <a:lnTo>
                  <a:pt x="756047" y="1088966"/>
                </a:lnTo>
                <a:lnTo>
                  <a:pt x="785416" y="1057231"/>
                </a:lnTo>
                <a:lnTo>
                  <a:pt x="797719" y="1043744"/>
                </a:lnTo>
                <a:lnTo>
                  <a:pt x="809228" y="1032240"/>
                </a:lnTo>
                <a:lnTo>
                  <a:pt x="820738" y="1021926"/>
                </a:lnTo>
                <a:lnTo>
                  <a:pt x="831056" y="1012802"/>
                </a:lnTo>
                <a:lnTo>
                  <a:pt x="836613" y="1008439"/>
                </a:lnTo>
                <a:lnTo>
                  <a:pt x="842169" y="1004869"/>
                </a:lnTo>
                <a:lnTo>
                  <a:pt x="848122" y="1000902"/>
                </a:lnTo>
                <a:lnTo>
                  <a:pt x="854075" y="997331"/>
                </a:lnTo>
                <a:lnTo>
                  <a:pt x="860028" y="994555"/>
                </a:lnTo>
                <a:lnTo>
                  <a:pt x="866378" y="991381"/>
                </a:lnTo>
                <a:lnTo>
                  <a:pt x="873125" y="988208"/>
                </a:lnTo>
                <a:lnTo>
                  <a:pt x="880269" y="985828"/>
                </a:lnTo>
                <a:lnTo>
                  <a:pt x="895350" y="980274"/>
                </a:lnTo>
                <a:lnTo>
                  <a:pt x="912416" y="975117"/>
                </a:lnTo>
                <a:lnTo>
                  <a:pt x="932260" y="970753"/>
                </a:lnTo>
                <a:lnTo>
                  <a:pt x="954881" y="965597"/>
                </a:lnTo>
                <a:lnTo>
                  <a:pt x="963613" y="965993"/>
                </a:lnTo>
                <a:lnTo>
                  <a:pt x="979488" y="966787"/>
                </a:lnTo>
                <a:lnTo>
                  <a:pt x="1004491" y="968373"/>
                </a:lnTo>
                <a:lnTo>
                  <a:pt x="1089819" y="1240103"/>
                </a:lnTo>
                <a:lnTo>
                  <a:pt x="1081484" y="1159179"/>
                </a:lnTo>
                <a:lnTo>
                  <a:pt x="1077516" y="1013199"/>
                </a:lnTo>
                <a:lnTo>
                  <a:pt x="1071959" y="999315"/>
                </a:lnTo>
                <a:lnTo>
                  <a:pt x="1083072" y="980671"/>
                </a:lnTo>
                <a:lnTo>
                  <a:pt x="1107281" y="980671"/>
                </a:lnTo>
                <a:lnTo>
                  <a:pt x="1117600" y="999315"/>
                </a:lnTo>
                <a:lnTo>
                  <a:pt x="1112837" y="1015579"/>
                </a:lnTo>
                <a:lnTo>
                  <a:pt x="1142206" y="1228203"/>
                </a:lnTo>
                <a:lnTo>
                  <a:pt x="1137841" y="971944"/>
                </a:lnTo>
                <a:lnTo>
                  <a:pt x="1146572" y="967580"/>
                </a:lnTo>
                <a:lnTo>
                  <a:pt x="1148953" y="966390"/>
                </a:lnTo>
                <a:lnTo>
                  <a:pt x="1149350" y="965597"/>
                </a:lnTo>
                <a:lnTo>
                  <a:pt x="1155700" y="965200"/>
                </a:lnTo>
                <a:close/>
                <a:moveTo>
                  <a:pt x="931148" y="736601"/>
                </a:moveTo>
                <a:lnTo>
                  <a:pt x="929554" y="751285"/>
                </a:lnTo>
                <a:lnTo>
                  <a:pt x="928757" y="762794"/>
                </a:lnTo>
                <a:lnTo>
                  <a:pt x="929155" y="762794"/>
                </a:lnTo>
                <a:lnTo>
                  <a:pt x="929554" y="751285"/>
                </a:lnTo>
                <a:lnTo>
                  <a:pt x="930351" y="746126"/>
                </a:lnTo>
                <a:lnTo>
                  <a:pt x="931148" y="741363"/>
                </a:lnTo>
                <a:lnTo>
                  <a:pt x="931148" y="736601"/>
                </a:lnTo>
                <a:close/>
                <a:moveTo>
                  <a:pt x="949086" y="679054"/>
                </a:moveTo>
                <a:lnTo>
                  <a:pt x="948289" y="679847"/>
                </a:lnTo>
                <a:lnTo>
                  <a:pt x="945499" y="681435"/>
                </a:lnTo>
                <a:lnTo>
                  <a:pt x="943904" y="683419"/>
                </a:lnTo>
                <a:lnTo>
                  <a:pt x="941911" y="686991"/>
                </a:lnTo>
                <a:lnTo>
                  <a:pt x="945897" y="682625"/>
                </a:lnTo>
                <a:lnTo>
                  <a:pt x="948289" y="681038"/>
                </a:lnTo>
                <a:lnTo>
                  <a:pt x="950282" y="679054"/>
                </a:lnTo>
                <a:lnTo>
                  <a:pt x="949086" y="679054"/>
                </a:lnTo>
                <a:close/>
                <a:moveTo>
                  <a:pt x="1038375" y="620713"/>
                </a:moveTo>
                <a:lnTo>
                  <a:pt x="1049138" y="620713"/>
                </a:lnTo>
                <a:lnTo>
                  <a:pt x="1059502" y="621110"/>
                </a:lnTo>
                <a:lnTo>
                  <a:pt x="1069866" y="622300"/>
                </a:lnTo>
                <a:lnTo>
                  <a:pt x="1079432" y="623491"/>
                </a:lnTo>
                <a:lnTo>
                  <a:pt x="1088999" y="625872"/>
                </a:lnTo>
                <a:lnTo>
                  <a:pt x="1098167" y="627857"/>
                </a:lnTo>
                <a:lnTo>
                  <a:pt x="1106937" y="630238"/>
                </a:lnTo>
                <a:lnTo>
                  <a:pt x="1115307" y="633413"/>
                </a:lnTo>
                <a:lnTo>
                  <a:pt x="1123678" y="636191"/>
                </a:lnTo>
                <a:lnTo>
                  <a:pt x="1130853" y="639763"/>
                </a:lnTo>
                <a:lnTo>
                  <a:pt x="1138028" y="642938"/>
                </a:lnTo>
                <a:lnTo>
                  <a:pt x="1144805" y="646510"/>
                </a:lnTo>
                <a:lnTo>
                  <a:pt x="1156365" y="652860"/>
                </a:lnTo>
                <a:lnTo>
                  <a:pt x="1166729" y="659607"/>
                </a:lnTo>
                <a:lnTo>
                  <a:pt x="1174701" y="664766"/>
                </a:lnTo>
                <a:lnTo>
                  <a:pt x="1180680" y="669529"/>
                </a:lnTo>
                <a:lnTo>
                  <a:pt x="1185862" y="673497"/>
                </a:lnTo>
                <a:lnTo>
                  <a:pt x="1185862" y="676275"/>
                </a:lnTo>
                <a:lnTo>
                  <a:pt x="1185862" y="684213"/>
                </a:lnTo>
                <a:lnTo>
                  <a:pt x="1185065" y="688975"/>
                </a:lnTo>
                <a:lnTo>
                  <a:pt x="1183869" y="694532"/>
                </a:lnTo>
                <a:lnTo>
                  <a:pt x="1182274" y="700088"/>
                </a:lnTo>
                <a:lnTo>
                  <a:pt x="1180281" y="704850"/>
                </a:lnTo>
                <a:lnTo>
                  <a:pt x="1179086" y="707629"/>
                </a:lnTo>
                <a:lnTo>
                  <a:pt x="1177093" y="710010"/>
                </a:lnTo>
                <a:lnTo>
                  <a:pt x="1175498" y="711994"/>
                </a:lnTo>
                <a:lnTo>
                  <a:pt x="1173505" y="713979"/>
                </a:lnTo>
                <a:lnTo>
                  <a:pt x="1170715" y="715963"/>
                </a:lnTo>
                <a:lnTo>
                  <a:pt x="1168323" y="717154"/>
                </a:lnTo>
                <a:lnTo>
                  <a:pt x="1165533" y="718344"/>
                </a:lnTo>
                <a:lnTo>
                  <a:pt x="1161945" y="719138"/>
                </a:lnTo>
                <a:lnTo>
                  <a:pt x="1158756" y="719535"/>
                </a:lnTo>
                <a:lnTo>
                  <a:pt x="1154770" y="719535"/>
                </a:lnTo>
                <a:lnTo>
                  <a:pt x="1150784" y="719138"/>
                </a:lnTo>
                <a:lnTo>
                  <a:pt x="1146001" y="718344"/>
                </a:lnTo>
                <a:lnTo>
                  <a:pt x="1140819" y="717154"/>
                </a:lnTo>
                <a:lnTo>
                  <a:pt x="1135238" y="715566"/>
                </a:lnTo>
                <a:lnTo>
                  <a:pt x="1129259" y="712788"/>
                </a:lnTo>
                <a:lnTo>
                  <a:pt x="1123678" y="710010"/>
                </a:lnTo>
                <a:lnTo>
                  <a:pt x="1120091" y="708819"/>
                </a:lnTo>
                <a:lnTo>
                  <a:pt x="1114112" y="707629"/>
                </a:lnTo>
                <a:lnTo>
                  <a:pt x="1098964" y="704850"/>
                </a:lnTo>
                <a:lnTo>
                  <a:pt x="1083418" y="702072"/>
                </a:lnTo>
                <a:lnTo>
                  <a:pt x="1077439" y="700882"/>
                </a:lnTo>
                <a:lnTo>
                  <a:pt x="1073852" y="700088"/>
                </a:lnTo>
                <a:lnTo>
                  <a:pt x="1104545" y="714772"/>
                </a:lnTo>
                <a:lnTo>
                  <a:pt x="1118895" y="721122"/>
                </a:lnTo>
                <a:lnTo>
                  <a:pt x="1125671" y="723504"/>
                </a:lnTo>
                <a:lnTo>
                  <a:pt x="1132448" y="725885"/>
                </a:lnTo>
                <a:lnTo>
                  <a:pt x="1138826" y="728266"/>
                </a:lnTo>
                <a:lnTo>
                  <a:pt x="1144805" y="729457"/>
                </a:lnTo>
                <a:lnTo>
                  <a:pt x="1150784" y="730647"/>
                </a:lnTo>
                <a:lnTo>
                  <a:pt x="1155966" y="731044"/>
                </a:lnTo>
                <a:lnTo>
                  <a:pt x="1161148" y="730647"/>
                </a:lnTo>
                <a:lnTo>
                  <a:pt x="1165931" y="729457"/>
                </a:lnTo>
                <a:lnTo>
                  <a:pt x="1170316" y="727869"/>
                </a:lnTo>
                <a:lnTo>
                  <a:pt x="1174302" y="725091"/>
                </a:lnTo>
                <a:lnTo>
                  <a:pt x="1175498" y="735410"/>
                </a:lnTo>
                <a:lnTo>
                  <a:pt x="1175897" y="744935"/>
                </a:lnTo>
                <a:lnTo>
                  <a:pt x="1175498" y="753666"/>
                </a:lnTo>
                <a:lnTo>
                  <a:pt x="1175099" y="762397"/>
                </a:lnTo>
                <a:lnTo>
                  <a:pt x="1176694" y="761207"/>
                </a:lnTo>
                <a:lnTo>
                  <a:pt x="1177491" y="760413"/>
                </a:lnTo>
                <a:lnTo>
                  <a:pt x="1178687" y="760016"/>
                </a:lnTo>
                <a:lnTo>
                  <a:pt x="1179086" y="760413"/>
                </a:lnTo>
                <a:lnTo>
                  <a:pt x="1179484" y="761207"/>
                </a:lnTo>
                <a:lnTo>
                  <a:pt x="1179883" y="763985"/>
                </a:lnTo>
                <a:lnTo>
                  <a:pt x="1180281" y="767954"/>
                </a:lnTo>
                <a:lnTo>
                  <a:pt x="1180281" y="773113"/>
                </a:lnTo>
                <a:lnTo>
                  <a:pt x="1179086" y="785813"/>
                </a:lnTo>
                <a:lnTo>
                  <a:pt x="1177491" y="800498"/>
                </a:lnTo>
                <a:lnTo>
                  <a:pt x="1175498" y="814388"/>
                </a:lnTo>
                <a:lnTo>
                  <a:pt x="1173505" y="826294"/>
                </a:lnTo>
                <a:lnTo>
                  <a:pt x="1171911" y="833438"/>
                </a:lnTo>
                <a:lnTo>
                  <a:pt x="1170715" y="834629"/>
                </a:lnTo>
                <a:lnTo>
                  <a:pt x="1170316" y="834232"/>
                </a:lnTo>
                <a:lnTo>
                  <a:pt x="1169519" y="842169"/>
                </a:lnTo>
                <a:lnTo>
                  <a:pt x="1168323" y="849710"/>
                </a:lnTo>
                <a:lnTo>
                  <a:pt x="1166729" y="856854"/>
                </a:lnTo>
                <a:lnTo>
                  <a:pt x="1165134" y="863998"/>
                </a:lnTo>
                <a:lnTo>
                  <a:pt x="1162742" y="870744"/>
                </a:lnTo>
                <a:lnTo>
                  <a:pt x="1160351" y="877491"/>
                </a:lnTo>
                <a:lnTo>
                  <a:pt x="1157959" y="883841"/>
                </a:lnTo>
                <a:lnTo>
                  <a:pt x="1154770" y="890191"/>
                </a:lnTo>
                <a:lnTo>
                  <a:pt x="1151980" y="896541"/>
                </a:lnTo>
                <a:lnTo>
                  <a:pt x="1148791" y="902098"/>
                </a:lnTo>
                <a:lnTo>
                  <a:pt x="1145602" y="907654"/>
                </a:lnTo>
                <a:lnTo>
                  <a:pt x="1141616" y="913210"/>
                </a:lnTo>
                <a:lnTo>
                  <a:pt x="1138028" y="918370"/>
                </a:lnTo>
                <a:lnTo>
                  <a:pt x="1134042" y="923529"/>
                </a:lnTo>
                <a:lnTo>
                  <a:pt x="1126070" y="932260"/>
                </a:lnTo>
                <a:lnTo>
                  <a:pt x="1117699" y="940595"/>
                </a:lnTo>
                <a:lnTo>
                  <a:pt x="1108531" y="947738"/>
                </a:lnTo>
                <a:lnTo>
                  <a:pt x="1099762" y="954088"/>
                </a:lnTo>
                <a:lnTo>
                  <a:pt x="1090593" y="959248"/>
                </a:lnTo>
                <a:lnTo>
                  <a:pt x="1081027" y="963216"/>
                </a:lnTo>
                <a:lnTo>
                  <a:pt x="1077041" y="964804"/>
                </a:lnTo>
                <a:lnTo>
                  <a:pt x="1072257" y="966391"/>
                </a:lnTo>
                <a:lnTo>
                  <a:pt x="1067474" y="967185"/>
                </a:lnTo>
                <a:lnTo>
                  <a:pt x="1063488" y="967979"/>
                </a:lnTo>
                <a:lnTo>
                  <a:pt x="1059103" y="968376"/>
                </a:lnTo>
                <a:lnTo>
                  <a:pt x="1054719" y="968376"/>
                </a:lnTo>
                <a:lnTo>
                  <a:pt x="1051530" y="968376"/>
                </a:lnTo>
                <a:lnTo>
                  <a:pt x="1047543" y="967979"/>
                </a:lnTo>
                <a:lnTo>
                  <a:pt x="1043956" y="967185"/>
                </a:lnTo>
                <a:lnTo>
                  <a:pt x="1039970" y="965995"/>
                </a:lnTo>
                <a:lnTo>
                  <a:pt x="1031998" y="962820"/>
                </a:lnTo>
                <a:lnTo>
                  <a:pt x="1023627" y="958851"/>
                </a:lnTo>
                <a:lnTo>
                  <a:pt x="1014857" y="953295"/>
                </a:lnTo>
                <a:lnTo>
                  <a:pt x="1006088" y="947341"/>
                </a:lnTo>
                <a:lnTo>
                  <a:pt x="997318" y="939801"/>
                </a:lnTo>
                <a:lnTo>
                  <a:pt x="988549" y="931863"/>
                </a:lnTo>
                <a:lnTo>
                  <a:pt x="979779" y="922338"/>
                </a:lnTo>
                <a:lnTo>
                  <a:pt x="971807" y="912813"/>
                </a:lnTo>
                <a:lnTo>
                  <a:pt x="963835" y="902098"/>
                </a:lnTo>
                <a:lnTo>
                  <a:pt x="956660" y="890985"/>
                </a:lnTo>
                <a:lnTo>
                  <a:pt x="949883" y="878682"/>
                </a:lnTo>
                <a:lnTo>
                  <a:pt x="943904" y="865982"/>
                </a:lnTo>
                <a:lnTo>
                  <a:pt x="941512" y="859632"/>
                </a:lnTo>
                <a:lnTo>
                  <a:pt x="938722" y="852885"/>
                </a:lnTo>
                <a:lnTo>
                  <a:pt x="936729" y="846138"/>
                </a:lnTo>
                <a:lnTo>
                  <a:pt x="934736" y="839391"/>
                </a:lnTo>
                <a:lnTo>
                  <a:pt x="933540" y="843757"/>
                </a:lnTo>
                <a:lnTo>
                  <a:pt x="931547" y="847329"/>
                </a:lnTo>
                <a:lnTo>
                  <a:pt x="929554" y="849710"/>
                </a:lnTo>
                <a:lnTo>
                  <a:pt x="928757" y="850107"/>
                </a:lnTo>
                <a:lnTo>
                  <a:pt x="927960" y="850504"/>
                </a:lnTo>
                <a:lnTo>
                  <a:pt x="926764" y="850107"/>
                </a:lnTo>
                <a:lnTo>
                  <a:pt x="925568" y="849710"/>
                </a:lnTo>
                <a:lnTo>
                  <a:pt x="924372" y="848123"/>
                </a:lnTo>
                <a:lnTo>
                  <a:pt x="923575" y="846535"/>
                </a:lnTo>
                <a:lnTo>
                  <a:pt x="921582" y="842963"/>
                </a:lnTo>
                <a:lnTo>
                  <a:pt x="920386" y="837407"/>
                </a:lnTo>
                <a:lnTo>
                  <a:pt x="918791" y="831057"/>
                </a:lnTo>
                <a:lnTo>
                  <a:pt x="917596" y="823516"/>
                </a:lnTo>
                <a:lnTo>
                  <a:pt x="917197" y="815182"/>
                </a:lnTo>
                <a:lnTo>
                  <a:pt x="916798" y="806054"/>
                </a:lnTo>
                <a:lnTo>
                  <a:pt x="917197" y="798116"/>
                </a:lnTo>
                <a:lnTo>
                  <a:pt x="917596" y="790576"/>
                </a:lnTo>
                <a:lnTo>
                  <a:pt x="918393" y="783829"/>
                </a:lnTo>
                <a:lnTo>
                  <a:pt x="919987" y="777479"/>
                </a:lnTo>
                <a:lnTo>
                  <a:pt x="921183" y="772319"/>
                </a:lnTo>
                <a:lnTo>
                  <a:pt x="922379" y="767954"/>
                </a:lnTo>
                <a:lnTo>
                  <a:pt x="924372" y="764779"/>
                </a:lnTo>
                <a:lnTo>
                  <a:pt x="925169" y="763588"/>
                </a:lnTo>
                <a:lnTo>
                  <a:pt x="926365" y="763191"/>
                </a:lnTo>
                <a:lnTo>
                  <a:pt x="923176" y="759619"/>
                </a:lnTo>
                <a:lnTo>
                  <a:pt x="920785" y="756444"/>
                </a:lnTo>
                <a:lnTo>
                  <a:pt x="918393" y="752476"/>
                </a:lnTo>
                <a:lnTo>
                  <a:pt x="916798" y="748507"/>
                </a:lnTo>
                <a:lnTo>
                  <a:pt x="915204" y="744538"/>
                </a:lnTo>
                <a:lnTo>
                  <a:pt x="914407" y="739776"/>
                </a:lnTo>
                <a:lnTo>
                  <a:pt x="913609" y="735807"/>
                </a:lnTo>
                <a:lnTo>
                  <a:pt x="913211" y="731044"/>
                </a:lnTo>
                <a:lnTo>
                  <a:pt x="912812" y="727076"/>
                </a:lnTo>
                <a:lnTo>
                  <a:pt x="912812" y="721916"/>
                </a:lnTo>
                <a:lnTo>
                  <a:pt x="913609" y="712391"/>
                </a:lnTo>
                <a:lnTo>
                  <a:pt x="915204" y="703263"/>
                </a:lnTo>
                <a:lnTo>
                  <a:pt x="917197" y="694135"/>
                </a:lnTo>
                <a:lnTo>
                  <a:pt x="920386" y="685007"/>
                </a:lnTo>
                <a:lnTo>
                  <a:pt x="923575" y="676672"/>
                </a:lnTo>
                <a:lnTo>
                  <a:pt x="927162" y="668735"/>
                </a:lnTo>
                <a:lnTo>
                  <a:pt x="930750" y="661988"/>
                </a:lnTo>
                <a:lnTo>
                  <a:pt x="934337" y="656035"/>
                </a:lnTo>
                <a:lnTo>
                  <a:pt x="937526" y="651272"/>
                </a:lnTo>
                <a:lnTo>
                  <a:pt x="940715" y="647700"/>
                </a:lnTo>
                <a:lnTo>
                  <a:pt x="943107" y="646113"/>
                </a:lnTo>
                <a:lnTo>
                  <a:pt x="955862" y="639763"/>
                </a:lnTo>
                <a:lnTo>
                  <a:pt x="968219" y="634604"/>
                </a:lnTo>
                <a:lnTo>
                  <a:pt x="980178" y="630238"/>
                </a:lnTo>
                <a:lnTo>
                  <a:pt x="992535" y="627063"/>
                </a:lnTo>
                <a:lnTo>
                  <a:pt x="1004493" y="624285"/>
                </a:lnTo>
                <a:lnTo>
                  <a:pt x="1016053" y="622300"/>
                </a:lnTo>
                <a:lnTo>
                  <a:pt x="1027214" y="621110"/>
                </a:lnTo>
                <a:lnTo>
                  <a:pt x="1038375" y="620713"/>
                </a:lnTo>
                <a:close/>
                <a:moveTo>
                  <a:pt x="1043186" y="515586"/>
                </a:moveTo>
                <a:lnTo>
                  <a:pt x="1022934" y="515983"/>
                </a:lnTo>
                <a:lnTo>
                  <a:pt x="1002682" y="516777"/>
                </a:lnTo>
                <a:lnTo>
                  <a:pt x="982827" y="518364"/>
                </a:lnTo>
                <a:lnTo>
                  <a:pt x="962972" y="519952"/>
                </a:lnTo>
                <a:lnTo>
                  <a:pt x="943514" y="521937"/>
                </a:lnTo>
                <a:lnTo>
                  <a:pt x="924056" y="525113"/>
                </a:lnTo>
                <a:lnTo>
                  <a:pt x="904598" y="527891"/>
                </a:lnTo>
                <a:lnTo>
                  <a:pt x="885140" y="531861"/>
                </a:lnTo>
                <a:lnTo>
                  <a:pt x="866476" y="535830"/>
                </a:lnTo>
                <a:lnTo>
                  <a:pt x="847812" y="540594"/>
                </a:lnTo>
                <a:lnTo>
                  <a:pt x="829148" y="545754"/>
                </a:lnTo>
                <a:lnTo>
                  <a:pt x="810485" y="550914"/>
                </a:lnTo>
                <a:lnTo>
                  <a:pt x="792218" y="556869"/>
                </a:lnTo>
                <a:lnTo>
                  <a:pt x="774348" y="563220"/>
                </a:lnTo>
                <a:lnTo>
                  <a:pt x="756082" y="569968"/>
                </a:lnTo>
                <a:lnTo>
                  <a:pt x="738609" y="577113"/>
                </a:lnTo>
                <a:lnTo>
                  <a:pt x="721137" y="585449"/>
                </a:lnTo>
                <a:lnTo>
                  <a:pt x="704061" y="593388"/>
                </a:lnTo>
                <a:lnTo>
                  <a:pt x="686986" y="601724"/>
                </a:lnTo>
                <a:lnTo>
                  <a:pt x="670308" y="610457"/>
                </a:lnTo>
                <a:lnTo>
                  <a:pt x="653630" y="619587"/>
                </a:lnTo>
                <a:lnTo>
                  <a:pt x="637745" y="629114"/>
                </a:lnTo>
                <a:lnTo>
                  <a:pt x="621861" y="639037"/>
                </a:lnTo>
                <a:lnTo>
                  <a:pt x="605977" y="649755"/>
                </a:lnTo>
                <a:lnTo>
                  <a:pt x="590490" y="660473"/>
                </a:lnTo>
                <a:lnTo>
                  <a:pt x="575400" y="671190"/>
                </a:lnTo>
                <a:lnTo>
                  <a:pt x="559913" y="682702"/>
                </a:lnTo>
                <a:lnTo>
                  <a:pt x="545617" y="694610"/>
                </a:lnTo>
                <a:lnTo>
                  <a:pt x="531322" y="706519"/>
                </a:lnTo>
                <a:lnTo>
                  <a:pt x="517026" y="719221"/>
                </a:lnTo>
                <a:lnTo>
                  <a:pt x="503525" y="731924"/>
                </a:lnTo>
                <a:lnTo>
                  <a:pt x="490023" y="745023"/>
                </a:lnTo>
                <a:lnTo>
                  <a:pt x="476919" y="758520"/>
                </a:lnTo>
                <a:lnTo>
                  <a:pt x="464212" y="772413"/>
                </a:lnTo>
                <a:lnTo>
                  <a:pt x="451504" y="786306"/>
                </a:lnTo>
                <a:lnTo>
                  <a:pt x="439591" y="800596"/>
                </a:lnTo>
                <a:lnTo>
                  <a:pt x="427678" y="815680"/>
                </a:lnTo>
                <a:lnTo>
                  <a:pt x="416162" y="830368"/>
                </a:lnTo>
                <a:lnTo>
                  <a:pt x="405441" y="845452"/>
                </a:lnTo>
                <a:lnTo>
                  <a:pt x="394322" y="860933"/>
                </a:lnTo>
                <a:lnTo>
                  <a:pt x="383997" y="876811"/>
                </a:lnTo>
                <a:lnTo>
                  <a:pt x="374070" y="892689"/>
                </a:lnTo>
                <a:lnTo>
                  <a:pt x="364539" y="908964"/>
                </a:lnTo>
                <a:lnTo>
                  <a:pt x="355009" y="925636"/>
                </a:lnTo>
                <a:lnTo>
                  <a:pt x="346272" y="941911"/>
                </a:lnTo>
                <a:lnTo>
                  <a:pt x="337933" y="959377"/>
                </a:lnTo>
                <a:lnTo>
                  <a:pt x="329594" y="976048"/>
                </a:lnTo>
                <a:lnTo>
                  <a:pt x="322049" y="993911"/>
                </a:lnTo>
                <a:lnTo>
                  <a:pt x="314901" y="1011377"/>
                </a:lnTo>
                <a:lnTo>
                  <a:pt x="308151" y="1029240"/>
                </a:lnTo>
                <a:lnTo>
                  <a:pt x="301797" y="1047500"/>
                </a:lnTo>
                <a:lnTo>
                  <a:pt x="295840" y="1065362"/>
                </a:lnTo>
                <a:lnTo>
                  <a:pt x="290678" y="1084019"/>
                </a:lnTo>
                <a:lnTo>
                  <a:pt x="285516" y="1102676"/>
                </a:lnTo>
                <a:lnTo>
                  <a:pt x="280751" y="1121729"/>
                </a:lnTo>
                <a:lnTo>
                  <a:pt x="276780" y="1140783"/>
                </a:lnTo>
                <a:lnTo>
                  <a:pt x="272809" y="1159440"/>
                </a:lnTo>
                <a:lnTo>
                  <a:pt x="270029" y="1178890"/>
                </a:lnTo>
                <a:lnTo>
                  <a:pt x="266852" y="1198341"/>
                </a:lnTo>
                <a:lnTo>
                  <a:pt x="264867" y="1218188"/>
                </a:lnTo>
                <a:lnTo>
                  <a:pt x="263278" y="1237639"/>
                </a:lnTo>
                <a:lnTo>
                  <a:pt x="261690" y="1257883"/>
                </a:lnTo>
                <a:lnTo>
                  <a:pt x="260896" y="1277731"/>
                </a:lnTo>
                <a:lnTo>
                  <a:pt x="260498" y="1297975"/>
                </a:lnTo>
                <a:lnTo>
                  <a:pt x="260896" y="1318220"/>
                </a:lnTo>
                <a:lnTo>
                  <a:pt x="261690" y="1338067"/>
                </a:lnTo>
                <a:lnTo>
                  <a:pt x="263278" y="1357915"/>
                </a:lnTo>
                <a:lnTo>
                  <a:pt x="264867" y="1377763"/>
                </a:lnTo>
                <a:lnTo>
                  <a:pt x="266852" y="1397213"/>
                </a:lnTo>
                <a:lnTo>
                  <a:pt x="270029" y="1416664"/>
                </a:lnTo>
                <a:lnTo>
                  <a:pt x="272809" y="1436114"/>
                </a:lnTo>
                <a:lnTo>
                  <a:pt x="276780" y="1455168"/>
                </a:lnTo>
                <a:lnTo>
                  <a:pt x="280751" y="1474222"/>
                </a:lnTo>
                <a:lnTo>
                  <a:pt x="285516" y="1493275"/>
                </a:lnTo>
                <a:lnTo>
                  <a:pt x="290678" y="1511535"/>
                </a:lnTo>
                <a:lnTo>
                  <a:pt x="295840" y="1530192"/>
                </a:lnTo>
                <a:lnTo>
                  <a:pt x="301797" y="1548452"/>
                </a:lnTo>
                <a:lnTo>
                  <a:pt x="308151" y="1566314"/>
                </a:lnTo>
                <a:lnTo>
                  <a:pt x="314901" y="1584177"/>
                </a:lnTo>
                <a:lnTo>
                  <a:pt x="322049" y="1602040"/>
                </a:lnTo>
                <a:lnTo>
                  <a:pt x="329594" y="1619109"/>
                </a:lnTo>
                <a:lnTo>
                  <a:pt x="337933" y="1636575"/>
                </a:lnTo>
                <a:lnTo>
                  <a:pt x="346272" y="1653247"/>
                </a:lnTo>
                <a:lnTo>
                  <a:pt x="355009" y="1670316"/>
                </a:lnTo>
                <a:lnTo>
                  <a:pt x="364539" y="1686591"/>
                </a:lnTo>
                <a:lnTo>
                  <a:pt x="374070" y="1703262"/>
                </a:lnTo>
                <a:lnTo>
                  <a:pt x="383997" y="1719140"/>
                </a:lnTo>
                <a:lnTo>
                  <a:pt x="394322" y="1734622"/>
                </a:lnTo>
                <a:lnTo>
                  <a:pt x="405441" y="1750500"/>
                </a:lnTo>
                <a:lnTo>
                  <a:pt x="416162" y="1765584"/>
                </a:lnTo>
                <a:lnTo>
                  <a:pt x="427678" y="1780271"/>
                </a:lnTo>
                <a:lnTo>
                  <a:pt x="439591" y="1794958"/>
                </a:lnTo>
                <a:lnTo>
                  <a:pt x="451504" y="1809248"/>
                </a:lnTo>
                <a:lnTo>
                  <a:pt x="464212" y="1823142"/>
                </a:lnTo>
                <a:lnTo>
                  <a:pt x="476919" y="1837035"/>
                </a:lnTo>
                <a:lnTo>
                  <a:pt x="490023" y="1850531"/>
                </a:lnTo>
                <a:lnTo>
                  <a:pt x="503525" y="1863631"/>
                </a:lnTo>
                <a:lnTo>
                  <a:pt x="517026" y="1876333"/>
                </a:lnTo>
                <a:lnTo>
                  <a:pt x="531322" y="1889035"/>
                </a:lnTo>
                <a:lnTo>
                  <a:pt x="545617" y="1900944"/>
                </a:lnTo>
                <a:lnTo>
                  <a:pt x="559913" y="1912852"/>
                </a:lnTo>
                <a:lnTo>
                  <a:pt x="575400" y="1923967"/>
                </a:lnTo>
                <a:lnTo>
                  <a:pt x="590490" y="1935479"/>
                </a:lnTo>
                <a:lnTo>
                  <a:pt x="605977" y="1945799"/>
                </a:lnTo>
                <a:lnTo>
                  <a:pt x="621861" y="1956517"/>
                </a:lnTo>
                <a:lnTo>
                  <a:pt x="637745" y="1966044"/>
                </a:lnTo>
                <a:lnTo>
                  <a:pt x="653630" y="1975968"/>
                </a:lnTo>
                <a:lnTo>
                  <a:pt x="670308" y="1985097"/>
                </a:lnTo>
                <a:lnTo>
                  <a:pt x="686986" y="1994227"/>
                </a:lnTo>
                <a:lnTo>
                  <a:pt x="704061" y="2002563"/>
                </a:lnTo>
                <a:lnTo>
                  <a:pt x="721137" y="2010502"/>
                </a:lnTo>
                <a:lnTo>
                  <a:pt x="738609" y="2018044"/>
                </a:lnTo>
                <a:lnTo>
                  <a:pt x="756082" y="2025189"/>
                </a:lnTo>
                <a:lnTo>
                  <a:pt x="774348" y="2032335"/>
                </a:lnTo>
                <a:lnTo>
                  <a:pt x="792218" y="2038686"/>
                </a:lnTo>
                <a:lnTo>
                  <a:pt x="810485" y="2044640"/>
                </a:lnTo>
                <a:lnTo>
                  <a:pt x="829148" y="2050197"/>
                </a:lnTo>
                <a:lnTo>
                  <a:pt x="847812" y="2055358"/>
                </a:lnTo>
                <a:lnTo>
                  <a:pt x="866476" y="2059724"/>
                </a:lnTo>
                <a:lnTo>
                  <a:pt x="885140" y="2064091"/>
                </a:lnTo>
                <a:lnTo>
                  <a:pt x="904598" y="2067266"/>
                </a:lnTo>
                <a:lnTo>
                  <a:pt x="924056" y="2070839"/>
                </a:lnTo>
                <a:lnTo>
                  <a:pt x="943514" y="2073220"/>
                </a:lnTo>
                <a:lnTo>
                  <a:pt x="962972" y="2075999"/>
                </a:lnTo>
                <a:lnTo>
                  <a:pt x="982827" y="2077587"/>
                </a:lnTo>
                <a:lnTo>
                  <a:pt x="1002682" y="2078778"/>
                </a:lnTo>
                <a:lnTo>
                  <a:pt x="1022934" y="2079572"/>
                </a:lnTo>
                <a:lnTo>
                  <a:pt x="1043186" y="2079572"/>
                </a:lnTo>
                <a:lnTo>
                  <a:pt x="1063041" y="2079572"/>
                </a:lnTo>
                <a:lnTo>
                  <a:pt x="1083293" y="2078778"/>
                </a:lnTo>
                <a:lnTo>
                  <a:pt x="1103148" y="2077587"/>
                </a:lnTo>
                <a:lnTo>
                  <a:pt x="1122606" y="2075999"/>
                </a:lnTo>
                <a:lnTo>
                  <a:pt x="1142064" y="2073220"/>
                </a:lnTo>
                <a:lnTo>
                  <a:pt x="1161919" y="2070839"/>
                </a:lnTo>
                <a:lnTo>
                  <a:pt x="1180980" y="2067266"/>
                </a:lnTo>
                <a:lnTo>
                  <a:pt x="1200438" y="2064091"/>
                </a:lnTo>
                <a:lnTo>
                  <a:pt x="1219499" y="2059724"/>
                </a:lnTo>
                <a:lnTo>
                  <a:pt x="1237766" y="2055358"/>
                </a:lnTo>
                <a:lnTo>
                  <a:pt x="1256827" y="2050197"/>
                </a:lnTo>
                <a:lnTo>
                  <a:pt x="1275093" y="2044640"/>
                </a:lnTo>
                <a:lnTo>
                  <a:pt x="1293757" y="2038686"/>
                </a:lnTo>
                <a:lnTo>
                  <a:pt x="1311627" y="2032335"/>
                </a:lnTo>
                <a:lnTo>
                  <a:pt x="1329496" y="2025189"/>
                </a:lnTo>
                <a:lnTo>
                  <a:pt x="1347366" y="2018044"/>
                </a:lnTo>
                <a:lnTo>
                  <a:pt x="1364441" y="2010502"/>
                </a:lnTo>
                <a:lnTo>
                  <a:pt x="1381914" y="2002563"/>
                </a:lnTo>
                <a:lnTo>
                  <a:pt x="1398592" y="1994227"/>
                </a:lnTo>
                <a:lnTo>
                  <a:pt x="1415667" y="1985097"/>
                </a:lnTo>
                <a:lnTo>
                  <a:pt x="1431949" y="1975968"/>
                </a:lnTo>
                <a:lnTo>
                  <a:pt x="1447833" y="1966044"/>
                </a:lnTo>
                <a:lnTo>
                  <a:pt x="1464114" y="1956517"/>
                </a:lnTo>
                <a:lnTo>
                  <a:pt x="1479998" y="1945799"/>
                </a:lnTo>
                <a:lnTo>
                  <a:pt x="1495088" y="1935479"/>
                </a:lnTo>
                <a:lnTo>
                  <a:pt x="1510575" y="1923967"/>
                </a:lnTo>
                <a:lnTo>
                  <a:pt x="1525665" y="1912852"/>
                </a:lnTo>
                <a:lnTo>
                  <a:pt x="1539960" y="1900944"/>
                </a:lnTo>
                <a:lnTo>
                  <a:pt x="1554256" y="1889035"/>
                </a:lnTo>
                <a:lnTo>
                  <a:pt x="1568551" y="1876333"/>
                </a:lnTo>
                <a:lnTo>
                  <a:pt x="1582053" y="1863631"/>
                </a:lnTo>
                <a:lnTo>
                  <a:pt x="1595555" y="1850531"/>
                </a:lnTo>
                <a:lnTo>
                  <a:pt x="1608659" y="1837035"/>
                </a:lnTo>
                <a:lnTo>
                  <a:pt x="1621763" y="1823142"/>
                </a:lnTo>
                <a:lnTo>
                  <a:pt x="1634073" y="1809248"/>
                </a:lnTo>
                <a:lnTo>
                  <a:pt x="1646383" y="1794958"/>
                </a:lnTo>
                <a:lnTo>
                  <a:pt x="1657899" y="1780271"/>
                </a:lnTo>
                <a:lnTo>
                  <a:pt x="1669415" y="1765584"/>
                </a:lnTo>
                <a:lnTo>
                  <a:pt x="1680534" y="1750500"/>
                </a:lnTo>
                <a:lnTo>
                  <a:pt x="1691256" y="1734622"/>
                </a:lnTo>
                <a:lnTo>
                  <a:pt x="1701581" y="1719140"/>
                </a:lnTo>
                <a:lnTo>
                  <a:pt x="1711508" y="1703262"/>
                </a:lnTo>
                <a:lnTo>
                  <a:pt x="1721436" y="1686591"/>
                </a:lnTo>
                <a:lnTo>
                  <a:pt x="1730569" y="1670316"/>
                </a:lnTo>
                <a:lnTo>
                  <a:pt x="1739305" y="1653247"/>
                </a:lnTo>
                <a:lnTo>
                  <a:pt x="1748041" y="1636575"/>
                </a:lnTo>
                <a:lnTo>
                  <a:pt x="1755983" y="1619109"/>
                </a:lnTo>
                <a:lnTo>
                  <a:pt x="1763529" y="1602040"/>
                </a:lnTo>
                <a:lnTo>
                  <a:pt x="1770676" y="1584177"/>
                </a:lnTo>
                <a:lnTo>
                  <a:pt x="1777427" y="1566314"/>
                </a:lnTo>
                <a:lnTo>
                  <a:pt x="1783781" y="1548452"/>
                </a:lnTo>
                <a:lnTo>
                  <a:pt x="1789737" y="1530192"/>
                </a:lnTo>
                <a:lnTo>
                  <a:pt x="1795694" y="1511535"/>
                </a:lnTo>
                <a:lnTo>
                  <a:pt x="1800459" y="1493275"/>
                </a:lnTo>
                <a:lnTo>
                  <a:pt x="1804827" y="1474222"/>
                </a:lnTo>
                <a:lnTo>
                  <a:pt x="1809195" y="1455168"/>
                </a:lnTo>
                <a:lnTo>
                  <a:pt x="1812769" y="1436114"/>
                </a:lnTo>
                <a:lnTo>
                  <a:pt x="1816343" y="1416664"/>
                </a:lnTo>
                <a:lnTo>
                  <a:pt x="1818726" y="1397213"/>
                </a:lnTo>
                <a:lnTo>
                  <a:pt x="1820711" y="1377763"/>
                </a:lnTo>
                <a:lnTo>
                  <a:pt x="1823094" y="1357915"/>
                </a:lnTo>
                <a:lnTo>
                  <a:pt x="1824285" y="1338067"/>
                </a:lnTo>
                <a:lnTo>
                  <a:pt x="1824682" y="1318220"/>
                </a:lnTo>
                <a:lnTo>
                  <a:pt x="1825079" y="1297975"/>
                </a:lnTo>
                <a:lnTo>
                  <a:pt x="1824682" y="1277731"/>
                </a:lnTo>
                <a:lnTo>
                  <a:pt x="1824285" y="1257883"/>
                </a:lnTo>
                <a:lnTo>
                  <a:pt x="1823094" y="1237639"/>
                </a:lnTo>
                <a:lnTo>
                  <a:pt x="1820711" y="1218188"/>
                </a:lnTo>
                <a:lnTo>
                  <a:pt x="1818726" y="1198341"/>
                </a:lnTo>
                <a:lnTo>
                  <a:pt x="1816343" y="1178890"/>
                </a:lnTo>
                <a:lnTo>
                  <a:pt x="1812769" y="1159440"/>
                </a:lnTo>
                <a:lnTo>
                  <a:pt x="1809195" y="1140783"/>
                </a:lnTo>
                <a:lnTo>
                  <a:pt x="1804827" y="1121729"/>
                </a:lnTo>
                <a:lnTo>
                  <a:pt x="1800459" y="1102676"/>
                </a:lnTo>
                <a:lnTo>
                  <a:pt x="1795694" y="1084019"/>
                </a:lnTo>
                <a:lnTo>
                  <a:pt x="1789737" y="1065362"/>
                </a:lnTo>
                <a:lnTo>
                  <a:pt x="1783781" y="1047500"/>
                </a:lnTo>
                <a:lnTo>
                  <a:pt x="1777427" y="1029240"/>
                </a:lnTo>
                <a:lnTo>
                  <a:pt x="1770676" y="1011377"/>
                </a:lnTo>
                <a:lnTo>
                  <a:pt x="1763529" y="993911"/>
                </a:lnTo>
                <a:lnTo>
                  <a:pt x="1755983" y="976048"/>
                </a:lnTo>
                <a:lnTo>
                  <a:pt x="1748041" y="959377"/>
                </a:lnTo>
                <a:lnTo>
                  <a:pt x="1739305" y="941911"/>
                </a:lnTo>
                <a:lnTo>
                  <a:pt x="1730569" y="925636"/>
                </a:lnTo>
                <a:lnTo>
                  <a:pt x="1721436" y="908964"/>
                </a:lnTo>
                <a:lnTo>
                  <a:pt x="1711508" y="892689"/>
                </a:lnTo>
                <a:lnTo>
                  <a:pt x="1701581" y="876811"/>
                </a:lnTo>
                <a:lnTo>
                  <a:pt x="1691256" y="860933"/>
                </a:lnTo>
                <a:lnTo>
                  <a:pt x="1680534" y="845452"/>
                </a:lnTo>
                <a:lnTo>
                  <a:pt x="1669415" y="830368"/>
                </a:lnTo>
                <a:lnTo>
                  <a:pt x="1657899" y="815680"/>
                </a:lnTo>
                <a:lnTo>
                  <a:pt x="1646383" y="800596"/>
                </a:lnTo>
                <a:lnTo>
                  <a:pt x="1634073" y="786306"/>
                </a:lnTo>
                <a:lnTo>
                  <a:pt x="1621763" y="772413"/>
                </a:lnTo>
                <a:lnTo>
                  <a:pt x="1608659" y="758520"/>
                </a:lnTo>
                <a:lnTo>
                  <a:pt x="1595555" y="745023"/>
                </a:lnTo>
                <a:lnTo>
                  <a:pt x="1582053" y="731924"/>
                </a:lnTo>
                <a:lnTo>
                  <a:pt x="1568551" y="719221"/>
                </a:lnTo>
                <a:lnTo>
                  <a:pt x="1554256" y="706519"/>
                </a:lnTo>
                <a:lnTo>
                  <a:pt x="1539960" y="694610"/>
                </a:lnTo>
                <a:lnTo>
                  <a:pt x="1525665" y="682702"/>
                </a:lnTo>
                <a:lnTo>
                  <a:pt x="1510575" y="671190"/>
                </a:lnTo>
                <a:lnTo>
                  <a:pt x="1495088" y="660473"/>
                </a:lnTo>
                <a:lnTo>
                  <a:pt x="1479998" y="649755"/>
                </a:lnTo>
                <a:lnTo>
                  <a:pt x="1464114" y="639037"/>
                </a:lnTo>
                <a:lnTo>
                  <a:pt x="1447833" y="629114"/>
                </a:lnTo>
                <a:lnTo>
                  <a:pt x="1431949" y="619587"/>
                </a:lnTo>
                <a:lnTo>
                  <a:pt x="1415667" y="610457"/>
                </a:lnTo>
                <a:lnTo>
                  <a:pt x="1398592" y="601724"/>
                </a:lnTo>
                <a:lnTo>
                  <a:pt x="1381914" y="593388"/>
                </a:lnTo>
                <a:lnTo>
                  <a:pt x="1364441" y="585449"/>
                </a:lnTo>
                <a:lnTo>
                  <a:pt x="1347366" y="577113"/>
                </a:lnTo>
                <a:lnTo>
                  <a:pt x="1329496" y="569968"/>
                </a:lnTo>
                <a:lnTo>
                  <a:pt x="1311627" y="563220"/>
                </a:lnTo>
                <a:lnTo>
                  <a:pt x="1293757" y="556869"/>
                </a:lnTo>
                <a:lnTo>
                  <a:pt x="1275093" y="550914"/>
                </a:lnTo>
                <a:lnTo>
                  <a:pt x="1256827" y="545754"/>
                </a:lnTo>
                <a:lnTo>
                  <a:pt x="1237766" y="540594"/>
                </a:lnTo>
                <a:lnTo>
                  <a:pt x="1219499" y="535830"/>
                </a:lnTo>
                <a:lnTo>
                  <a:pt x="1200438" y="531861"/>
                </a:lnTo>
                <a:lnTo>
                  <a:pt x="1180980" y="527891"/>
                </a:lnTo>
                <a:lnTo>
                  <a:pt x="1161919" y="525113"/>
                </a:lnTo>
                <a:lnTo>
                  <a:pt x="1142064" y="521937"/>
                </a:lnTo>
                <a:lnTo>
                  <a:pt x="1122606" y="519952"/>
                </a:lnTo>
                <a:lnTo>
                  <a:pt x="1103148" y="518364"/>
                </a:lnTo>
                <a:lnTo>
                  <a:pt x="1083293" y="516777"/>
                </a:lnTo>
                <a:lnTo>
                  <a:pt x="1063041" y="515983"/>
                </a:lnTo>
                <a:lnTo>
                  <a:pt x="1043186" y="515586"/>
                </a:lnTo>
                <a:close/>
                <a:moveTo>
                  <a:pt x="803734" y="280988"/>
                </a:moveTo>
                <a:lnTo>
                  <a:pt x="862902" y="391340"/>
                </a:lnTo>
                <a:lnTo>
                  <a:pt x="884743" y="387371"/>
                </a:lnTo>
                <a:lnTo>
                  <a:pt x="906980" y="383798"/>
                </a:lnTo>
                <a:lnTo>
                  <a:pt x="929218" y="380622"/>
                </a:lnTo>
                <a:lnTo>
                  <a:pt x="951456" y="378241"/>
                </a:lnTo>
                <a:lnTo>
                  <a:pt x="974488" y="376256"/>
                </a:lnTo>
                <a:lnTo>
                  <a:pt x="997122" y="374668"/>
                </a:lnTo>
                <a:lnTo>
                  <a:pt x="1019757" y="373874"/>
                </a:lnTo>
                <a:lnTo>
                  <a:pt x="1043186" y="373477"/>
                </a:lnTo>
                <a:lnTo>
                  <a:pt x="1059865" y="373874"/>
                </a:lnTo>
                <a:lnTo>
                  <a:pt x="1076940" y="374271"/>
                </a:lnTo>
                <a:lnTo>
                  <a:pt x="1093618" y="375462"/>
                </a:lnTo>
                <a:lnTo>
                  <a:pt x="1110693" y="376256"/>
                </a:lnTo>
                <a:lnTo>
                  <a:pt x="1127372" y="377844"/>
                </a:lnTo>
                <a:lnTo>
                  <a:pt x="1144050" y="379432"/>
                </a:lnTo>
                <a:lnTo>
                  <a:pt x="1160331" y="381019"/>
                </a:lnTo>
                <a:lnTo>
                  <a:pt x="1176612" y="383798"/>
                </a:lnTo>
                <a:lnTo>
                  <a:pt x="1193291" y="386180"/>
                </a:lnTo>
                <a:lnTo>
                  <a:pt x="1209572" y="388958"/>
                </a:lnTo>
                <a:lnTo>
                  <a:pt x="1225853" y="392134"/>
                </a:lnTo>
                <a:lnTo>
                  <a:pt x="1241737" y="395310"/>
                </a:lnTo>
                <a:lnTo>
                  <a:pt x="1257621" y="399279"/>
                </a:lnTo>
                <a:lnTo>
                  <a:pt x="1273505" y="403249"/>
                </a:lnTo>
                <a:lnTo>
                  <a:pt x="1289389" y="407218"/>
                </a:lnTo>
                <a:lnTo>
                  <a:pt x="1304876" y="411982"/>
                </a:lnTo>
                <a:lnTo>
                  <a:pt x="1370398" y="304805"/>
                </a:lnTo>
                <a:lnTo>
                  <a:pt x="1611439" y="417142"/>
                </a:lnTo>
                <a:lnTo>
                  <a:pt x="1570140" y="539800"/>
                </a:lnTo>
                <a:lnTo>
                  <a:pt x="1592775" y="555678"/>
                </a:lnTo>
                <a:lnTo>
                  <a:pt x="1614615" y="572747"/>
                </a:lnTo>
                <a:lnTo>
                  <a:pt x="1636059" y="589815"/>
                </a:lnTo>
                <a:lnTo>
                  <a:pt x="1656708" y="608075"/>
                </a:lnTo>
                <a:lnTo>
                  <a:pt x="1676960" y="626732"/>
                </a:lnTo>
                <a:lnTo>
                  <a:pt x="1696815" y="645389"/>
                </a:lnTo>
                <a:lnTo>
                  <a:pt x="1715876" y="665236"/>
                </a:lnTo>
                <a:lnTo>
                  <a:pt x="1734540" y="685481"/>
                </a:lnTo>
                <a:lnTo>
                  <a:pt x="1752410" y="706519"/>
                </a:lnTo>
                <a:lnTo>
                  <a:pt x="1769882" y="728351"/>
                </a:lnTo>
                <a:lnTo>
                  <a:pt x="1786560" y="750184"/>
                </a:lnTo>
                <a:lnTo>
                  <a:pt x="1802841" y="772413"/>
                </a:lnTo>
                <a:lnTo>
                  <a:pt x="1818329" y="795436"/>
                </a:lnTo>
                <a:lnTo>
                  <a:pt x="1832624" y="818856"/>
                </a:lnTo>
                <a:lnTo>
                  <a:pt x="1846920" y="842673"/>
                </a:lnTo>
                <a:lnTo>
                  <a:pt x="1860024" y="866887"/>
                </a:lnTo>
                <a:lnTo>
                  <a:pt x="1994642" y="834337"/>
                </a:lnTo>
                <a:lnTo>
                  <a:pt x="2085975" y="1084019"/>
                </a:lnTo>
                <a:lnTo>
                  <a:pt x="1954931" y="1149516"/>
                </a:lnTo>
                <a:lnTo>
                  <a:pt x="1958108" y="1167776"/>
                </a:lnTo>
                <a:lnTo>
                  <a:pt x="1960491" y="1185638"/>
                </a:lnTo>
                <a:lnTo>
                  <a:pt x="1962476" y="1204295"/>
                </a:lnTo>
                <a:lnTo>
                  <a:pt x="1964462" y="1222952"/>
                </a:lnTo>
                <a:lnTo>
                  <a:pt x="1965653" y="1241212"/>
                </a:lnTo>
                <a:lnTo>
                  <a:pt x="1966447" y="1259868"/>
                </a:lnTo>
                <a:lnTo>
                  <a:pt x="1967242" y="1278922"/>
                </a:lnTo>
                <a:lnTo>
                  <a:pt x="1967242" y="1297975"/>
                </a:lnTo>
                <a:lnTo>
                  <a:pt x="1967242" y="1315441"/>
                </a:lnTo>
                <a:lnTo>
                  <a:pt x="1966845" y="1332907"/>
                </a:lnTo>
                <a:lnTo>
                  <a:pt x="1966050" y="1349976"/>
                </a:lnTo>
                <a:lnTo>
                  <a:pt x="1964859" y="1367839"/>
                </a:lnTo>
                <a:lnTo>
                  <a:pt x="1962873" y="1385305"/>
                </a:lnTo>
                <a:lnTo>
                  <a:pt x="1961285" y="1401977"/>
                </a:lnTo>
                <a:lnTo>
                  <a:pt x="1959300" y="1419442"/>
                </a:lnTo>
                <a:lnTo>
                  <a:pt x="1957314" y="1436114"/>
                </a:lnTo>
                <a:lnTo>
                  <a:pt x="1954137" y="1453183"/>
                </a:lnTo>
                <a:lnTo>
                  <a:pt x="1951357" y="1469855"/>
                </a:lnTo>
                <a:lnTo>
                  <a:pt x="1947784" y="1486527"/>
                </a:lnTo>
                <a:lnTo>
                  <a:pt x="1944210" y="1503199"/>
                </a:lnTo>
                <a:lnTo>
                  <a:pt x="1940239" y="1519871"/>
                </a:lnTo>
                <a:lnTo>
                  <a:pt x="1935871" y="1535749"/>
                </a:lnTo>
                <a:lnTo>
                  <a:pt x="1931899" y="1552024"/>
                </a:lnTo>
                <a:lnTo>
                  <a:pt x="1926737" y="1568299"/>
                </a:lnTo>
                <a:lnTo>
                  <a:pt x="2061355" y="1650468"/>
                </a:lnTo>
                <a:lnTo>
                  <a:pt x="1949372" y="1891020"/>
                </a:lnTo>
                <a:lnTo>
                  <a:pt x="1791723" y="1838623"/>
                </a:lnTo>
                <a:lnTo>
                  <a:pt x="1776633" y="1859264"/>
                </a:lnTo>
                <a:lnTo>
                  <a:pt x="1761146" y="1879112"/>
                </a:lnTo>
                <a:lnTo>
                  <a:pt x="1744468" y="1898165"/>
                </a:lnTo>
                <a:lnTo>
                  <a:pt x="1728186" y="1917219"/>
                </a:lnTo>
                <a:lnTo>
                  <a:pt x="1710714" y="1935876"/>
                </a:lnTo>
                <a:lnTo>
                  <a:pt x="1693241" y="1954135"/>
                </a:lnTo>
                <a:lnTo>
                  <a:pt x="1674975" y="1971204"/>
                </a:lnTo>
                <a:lnTo>
                  <a:pt x="1655914" y="1988670"/>
                </a:lnTo>
                <a:lnTo>
                  <a:pt x="1636853" y="2004945"/>
                </a:lnTo>
                <a:lnTo>
                  <a:pt x="1616998" y="2021220"/>
                </a:lnTo>
                <a:lnTo>
                  <a:pt x="1597143" y="2036701"/>
                </a:lnTo>
                <a:lnTo>
                  <a:pt x="1576494" y="2051388"/>
                </a:lnTo>
                <a:lnTo>
                  <a:pt x="1555844" y="2066075"/>
                </a:lnTo>
                <a:lnTo>
                  <a:pt x="1534401" y="2079572"/>
                </a:lnTo>
                <a:lnTo>
                  <a:pt x="1512957" y="2093068"/>
                </a:lnTo>
                <a:lnTo>
                  <a:pt x="1491117" y="2105770"/>
                </a:lnTo>
                <a:lnTo>
                  <a:pt x="1531621" y="2274474"/>
                </a:lnTo>
                <a:lnTo>
                  <a:pt x="1281844" y="2365376"/>
                </a:lnTo>
                <a:lnTo>
                  <a:pt x="1202821" y="2207787"/>
                </a:lnTo>
                <a:lnTo>
                  <a:pt x="1183363" y="2210962"/>
                </a:lnTo>
                <a:lnTo>
                  <a:pt x="1163508" y="2213741"/>
                </a:lnTo>
                <a:lnTo>
                  <a:pt x="1144050" y="2216123"/>
                </a:lnTo>
                <a:lnTo>
                  <a:pt x="1124195" y="2218504"/>
                </a:lnTo>
                <a:lnTo>
                  <a:pt x="1103943" y="2219695"/>
                </a:lnTo>
                <a:lnTo>
                  <a:pt x="1083690" y="2220886"/>
                </a:lnTo>
                <a:lnTo>
                  <a:pt x="1063438" y="2221680"/>
                </a:lnTo>
                <a:lnTo>
                  <a:pt x="1043186" y="2221680"/>
                </a:lnTo>
                <a:lnTo>
                  <a:pt x="1013007" y="2221283"/>
                </a:lnTo>
                <a:lnTo>
                  <a:pt x="983224" y="2220092"/>
                </a:lnTo>
                <a:lnTo>
                  <a:pt x="954235" y="2217711"/>
                </a:lnTo>
                <a:lnTo>
                  <a:pt x="924850" y="2214535"/>
                </a:lnTo>
                <a:lnTo>
                  <a:pt x="895862" y="2210565"/>
                </a:lnTo>
                <a:lnTo>
                  <a:pt x="867270" y="2205405"/>
                </a:lnTo>
                <a:lnTo>
                  <a:pt x="839076" y="2199451"/>
                </a:lnTo>
                <a:lnTo>
                  <a:pt x="810882" y="2192703"/>
                </a:lnTo>
                <a:lnTo>
                  <a:pt x="715180" y="2341162"/>
                </a:lnTo>
                <a:lnTo>
                  <a:pt x="474536" y="2229222"/>
                </a:lnTo>
                <a:lnTo>
                  <a:pt x="524968" y="2062900"/>
                </a:lnTo>
                <a:lnTo>
                  <a:pt x="504716" y="2049006"/>
                </a:lnTo>
                <a:lnTo>
                  <a:pt x="484464" y="2033525"/>
                </a:lnTo>
                <a:lnTo>
                  <a:pt x="465006" y="2018441"/>
                </a:lnTo>
                <a:lnTo>
                  <a:pt x="445945" y="2002960"/>
                </a:lnTo>
                <a:lnTo>
                  <a:pt x="427281" y="1986288"/>
                </a:lnTo>
                <a:lnTo>
                  <a:pt x="408617" y="1969616"/>
                </a:lnTo>
                <a:lnTo>
                  <a:pt x="390748" y="1952151"/>
                </a:lnTo>
                <a:lnTo>
                  <a:pt x="373672" y="1934685"/>
                </a:lnTo>
                <a:lnTo>
                  <a:pt x="356597" y="1916028"/>
                </a:lnTo>
                <a:lnTo>
                  <a:pt x="340316" y="1897371"/>
                </a:lnTo>
                <a:lnTo>
                  <a:pt x="324432" y="1878715"/>
                </a:lnTo>
                <a:lnTo>
                  <a:pt x="308548" y="1858867"/>
                </a:lnTo>
                <a:lnTo>
                  <a:pt x="293855" y="1839020"/>
                </a:lnTo>
                <a:lnTo>
                  <a:pt x="279559" y="1818775"/>
                </a:lnTo>
                <a:lnTo>
                  <a:pt x="265661" y="1797737"/>
                </a:lnTo>
                <a:lnTo>
                  <a:pt x="252556" y="1776301"/>
                </a:lnTo>
                <a:lnTo>
                  <a:pt x="91333" y="1811630"/>
                </a:lnTo>
                <a:lnTo>
                  <a:pt x="0" y="1562345"/>
                </a:lnTo>
                <a:lnTo>
                  <a:pt x="138191" y="1488512"/>
                </a:lnTo>
                <a:lnTo>
                  <a:pt x="133426" y="1465092"/>
                </a:lnTo>
                <a:lnTo>
                  <a:pt x="129852" y="1441672"/>
                </a:lnTo>
                <a:lnTo>
                  <a:pt x="126278" y="1418251"/>
                </a:lnTo>
                <a:lnTo>
                  <a:pt x="123498" y="1394434"/>
                </a:lnTo>
                <a:lnTo>
                  <a:pt x="121513" y="1370220"/>
                </a:lnTo>
                <a:lnTo>
                  <a:pt x="119527" y="1346403"/>
                </a:lnTo>
                <a:lnTo>
                  <a:pt x="118733" y="1322189"/>
                </a:lnTo>
                <a:lnTo>
                  <a:pt x="118336" y="1297975"/>
                </a:lnTo>
                <a:lnTo>
                  <a:pt x="118733" y="1269395"/>
                </a:lnTo>
                <a:lnTo>
                  <a:pt x="119924" y="1240418"/>
                </a:lnTo>
                <a:lnTo>
                  <a:pt x="122704" y="1211837"/>
                </a:lnTo>
                <a:lnTo>
                  <a:pt x="125484" y="1184051"/>
                </a:lnTo>
                <a:lnTo>
                  <a:pt x="129455" y="1155867"/>
                </a:lnTo>
                <a:lnTo>
                  <a:pt x="134220" y="1128478"/>
                </a:lnTo>
                <a:lnTo>
                  <a:pt x="139780" y="1101088"/>
                </a:lnTo>
                <a:lnTo>
                  <a:pt x="146133" y="1074095"/>
                </a:lnTo>
                <a:lnTo>
                  <a:pt x="24223" y="995896"/>
                </a:lnTo>
                <a:lnTo>
                  <a:pt x="136603" y="755344"/>
                </a:lnTo>
                <a:lnTo>
                  <a:pt x="268043" y="794642"/>
                </a:lnTo>
                <a:lnTo>
                  <a:pt x="283530" y="772016"/>
                </a:lnTo>
                <a:lnTo>
                  <a:pt x="299017" y="750184"/>
                </a:lnTo>
                <a:lnTo>
                  <a:pt x="315696" y="728351"/>
                </a:lnTo>
                <a:lnTo>
                  <a:pt x="332771" y="707313"/>
                </a:lnTo>
                <a:lnTo>
                  <a:pt x="350243" y="686274"/>
                </a:lnTo>
                <a:lnTo>
                  <a:pt x="368907" y="666824"/>
                </a:lnTo>
                <a:lnTo>
                  <a:pt x="387571" y="646976"/>
                </a:lnTo>
                <a:lnTo>
                  <a:pt x="407426" y="627923"/>
                </a:lnTo>
                <a:lnTo>
                  <a:pt x="427281" y="609266"/>
                </a:lnTo>
                <a:lnTo>
                  <a:pt x="447930" y="591403"/>
                </a:lnTo>
                <a:lnTo>
                  <a:pt x="468977" y="574334"/>
                </a:lnTo>
                <a:lnTo>
                  <a:pt x="490420" y="557662"/>
                </a:lnTo>
                <a:lnTo>
                  <a:pt x="512261" y="541784"/>
                </a:lnTo>
                <a:lnTo>
                  <a:pt x="535293" y="526303"/>
                </a:lnTo>
                <a:lnTo>
                  <a:pt x="557928" y="511616"/>
                </a:lnTo>
                <a:lnTo>
                  <a:pt x="581754" y="497723"/>
                </a:lnTo>
                <a:lnTo>
                  <a:pt x="554354" y="371890"/>
                </a:lnTo>
                <a:lnTo>
                  <a:pt x="803734" y="280988"/>
                </a:lnTo>
                <a:close/>
                <a:moveTo>
                  <a:pt x="2013752" y="186531"/>
                </a:moveTo>
                <a:lnTo>
                  <a:pt x="2001871" y="186928"/>
                </a:lnTo>
                <a:lnTo>
                  <a:pt x="1989594" y="188119"/>
                </a:lnTo>
                <a:lnTo>
                  <a:pt x="1978109" y="190103"/>
                </a:lnTo>
                <a:lnTo>
                  <a:pt x="1966624" y="192881"/>
                </a:lnTo>
                <a:lnTo>
                  <a:pt x="1955139" y="196453"/>
                </a:lnTo>
                <a:lnTo>
                  <a:pt x="1944050" y="200819"/>
                </a:lnTo>
                <a:lnTo>
                  <a:pt x="1932962" y="205978"/>
                </a:lnTo>
                <a:lnTo>
                  <a:pt x="1922269" y="211534"/>
                </a:lnTo>
                <a:lnTo>
                  <a:pt x="1914348" y="216297"/>
                </a:lnTo>
                <a:lnTo>
                  <a:pt x="1906823" y="221853"/>
                </a:lnTo>
                <a:lnTo>
                  <a:pt x="1899695" y="227409"/>
                </a:lnTo>
                <a:lnTo>
                  <a:pt x="1892962" y="233363"/>
                </a:lnTo>
                <a:lnTo>
                  <a:pt x="1886230" y="239713"/>
                </a:lnTo>
                <a:lnTo>
                  <a:pt x="1880289" y="246063"/>
                </a:lnTo>
                <a:lnTo>
                  <a:pt x="1874349" y="252809"/>
                </a:lnTo>
                <a:lnTo>
                  <a:pt x="1869200" y="259953"/>
                </a:lnTo>
                <a:lnTo>
                  <a:pt x="1864052" y="267097"/>
                </a:lnTo>
                <a:lnTo>
                  <a:pt x="1859300" y="274241"/>
                </a:lnTo>
                <a:lnTo>
                  <a:pt x="1855339" y="281781"/>
                </a:lnTo>
                <a:lnTo>
                  <a:pt x="1850983" y="289719"/>
                </a:lnTo>
                <a:lnTo>
                  <a:pt x="1847419" y="297656"/>
                </a:lnTo>
                <a:lnTo>
                  <a:pt x="1844646" y="305594"/>
                </a:lnTo>
                <a:lnTo>
                  <a:pt x="1841874" y="313928"/>
                </a:lnTo>
                <a:lnTo>
                  <a:pt x="1839102" y="322263"/>
                </a:lnTo>
                <a:lnTo>
                  <a:pt x="1837518" y="330597"/>
                </a:lnTo>
                <a:lnTo>
                  <a:pt x="1835934" y="339328"/>
                </a:lnTo>
                <a:lnTo>
                  <a:pt x="1834350" y="348059"/>
                </a:lnTo>
                <a:lnTo>
                  <a:pt x="1833557" y="356791"/>
                </a:lnTo>
                <a:lnTo>
                  <a:pt x="1833557" y="365125"/>
                </a:lnTo>
                <a:lnTo>
                  <a:pt x="1833557" y="373856"/>
                </a:lnTo>
                <a:lnTo>
                  <a:pt x="1833953" y="382984"/>
                </a:lnTo>
                <a:lnTo>
                  <a:pt x="1835142" y="391716"/>
                </a:lnTo>
                <a:lnTo>
                  <a:pt x="1836726" y="400050"/>
                </a:lnTo>
                <a:lnTo>
                  <a:pt x="1838310" y="409178"/>
                </a:lnTo>
                <a:lnTo>
                  <a:pt x="1840290" y="417513"/>
                </a:lnTo>
                <a:lnTo>
                  <a:pt x="1843458" y="426244"/>
                </a:lnTo>
                <a:lnTo>
                  <a:pt x="1846230" y="434578"/>
                </a:lnTo>
                <a:lnTo>
                  <a:pt x="1850191" y="443310"/>
                </a:lnTo>
                <a:lnTo>
                  <a:pt x="1853755" y="451247"/>
                </a:lnTo>
                <a:lnTo>
                  <a:pt x="1858507" y="459581"/>
                </a:lnTo>
                <a:lnTo>
                  <a:pt x="1864844" y="469503"/>
                </a:lnTo>
                <a:lnTo>
                  <a:pt x="1871973" y="479028"/>
                </a:lnTo>
                <a:lnTo>
                  <a:pt x="1879497" y="488156"/>
                </a:lnTo>
                <a:lnTo>
                  <a:pt x="1887418" y="496888"/>
                </a:lnTo>
                <a:lnTo>
                  <a:pt x="1896527" y="504428"/>
                </a:lnTo>
                <a:lnTo>
                  <a:pt x="1905239" y="511969"/>
                </a:lnTo>
                <a:lnTo>
                  <a:pt x="1914744" y="518716"/>
                </a:lnTo>
                <a:lnTo>
                  <a:pt x="1924645" y="524669"/>
                </a:lnTo>
                <a:lnTo>
                  <a:pt x="1934942" y="529828"/>
                </a:lnTo>
                <a:lnTo>
                  <a:pt x="1945635" y="534988"/>
                </a:lnTo>
                <a:lnTo>
                  <a:pt x="1956723" y="538956"/>
                </a:lnTo>
                <a:lnTo>
                  <a:pt x="1967812" y="542131"/>
                </a:lnTo>
                <a:lnTo>
                  <a:pt x="1979297" y="545306"/>
                </a:lnTo>
                <a:lnTo>
                  <a:pt x="1990782" y="546894"/>
                </a:lnTo>
                <a:lnTo>
                  <a:pt x="2002267" y="548085"/>
                </a:lnTo>
                <a:lnTo>
                  <a:pt x="2014544" y="548481"/>
                </a:lnTo>
                <a:lnTo>
                  <a:pt x="2026425" y="548085"/>
                </a:lnTo>
                <a:lnTo>
                  <a:pt x="2038306" y="546894"/>
                </a:lnTo>
                <a:lnTo>
                  <a:pt x="2049791" y="544910"/>
                </a:lnTo>
                <a:lnTo>
                  <a:pt x="2061672" y="542131"/>
                </a:lnTo>
                <a:lnTo>
                  <a:pt x="2073157" y="538560"/>
                </a:lnTo>
                <a:lnTo>
                  <a:pt x="2084246" y="534194"/>
                </a:lnTo>
                <a:lnTo>
                  <a:pt x="2095335" y="529035"/>
                </a:lnTo>
                <a:lnTo>
                  <a:pt x="2106028" y="523081"/>
                </a:lnTo>
                <a:lnTo>
                  <a:pt x="2113552" y="518716"/>
                </a:lnTo>
                <a:lnTo>
                  <a:pt x="2121077" y="513556"/>
                </a:lnTo>
                <a:lnTo>
                  <a:pt x="2128206" y="508000"/>
                </a:lnTo>
                <a:lnTo>
                  <a:pt x="2134938" y="502047"/>
                </a:lnTo>
                <a:lnTo>
                  <a:pt x="2141275" y="496491"/>
                </a:lnTo>
                <a:lnTo>
                  <a:pt x="2147215" y="490141"/>
                </a:lnTo>
                <a:lnTo>
                  <a:pt x="2153156" y="483394"/>
                </a:lnTo>
                <a:lnTo>
                  <a:pt x="2158304" y="476647"/>
                </a:lnTo>
                <a:lnTo>
                  <a:pt x="2163452" y="469503"/>
                </a:lnTo>
                <a:lnTo>
                  <a:pt x="2168601" y="461566"/>
                </a:lnTo>
                <a:lnTo>
                  <a:pt x="2172957" y="454025"/>
                </a:lnTo>
                <a:lnTo>
                  <a:pt x="2176917" y="446485"/>
                </a:lnTo>
                <a:lnTo>
                  <a:pt x="2180482" y="438150"/>
                </a:lnTo>
                <a:lnTo>
                  <a:pt x="2183650" y="430213"/>
                </a:lnTo>
                <a:lnTo>
                  <a:pt x="2186818" y="421481"/>
                </a:lnTo>
                <a:lnTo>
                  <a:pt x="2189195" y="412750"/>
                </a:lnTo>
                <a:lnTo>
                  <a:pt x="2191175" y="404019"/>
                </a:lnTo>
                <a:lnTo>
                  <a:pt x="2192363" y="395288"/>
                </a:lnTo>
                <a:lnTo>
                  <a:pt x="2193947" y="386159"/>
                </a:lnTo>
                <a:lnTo>
                  <a:pt x="2194739" y="377428"/>
                </a:lnTo>
                <a:lnTo>
                  <a:pt x="2194739" y="368697"/>
                </a:lnTo>
                <a:lnTo>
                  <a:pt x="2194739" y="359569"/>
                </a:lnTo>
                <a:lnTo>
                  <a:pt x="2194343" y="351234"/>
                </a:lnTo>
                <a:lnTo>
                  <a:pt x="2192759" y="342503"/>
                </a:lnTo>
                <a:lnTo>
                  <a:pt x="2191571" y="333375"/>
                </a:lnTo>
                <a:lnTo>
                  <a:pt x="2189591" y="325041"/>
                </a:lnTo>
                <a:lnTo>
                  <a:pt x="2187610" y="316706"/>
                </a:lnTo>
                <a:lnTo>
                  <a:pt x="2184838" y="308372"/>
                </a:lnTo>
                <a:lnTo>
                  <a:pt x="2181670" y="299641"/>
                </a:lnTo>
                <a:lnTo>
                  <a:pt x="2178106" y="291703"/>
                </a:lnTo>
                <a:lnTo>
                  <a:pt x="2174145" y="283766"/>
                </a:lnTo>
                <a:lnTo>
                  <a:pt x="2169789" y="275828"/>
                </a:lnTo>
                <a:lnTo>
                  <a:pt x="2163452" y="265509"/>
                </a:lnTo>
                <a:lnTo>
                  <a:pt x="2156324" y="255984"/>
                </a:lnTo>
                <a:lnTo>
                  <a:pt x="2148799" y="247253"/>
                </a:lnTo>
                <a:lnTo>
                  <a:pt x="2140879" y="238522"/>
                </a:lnTo>
                <a:lnTo>
                  <a:pt x="2131770" y="230584"/>
                </a:lnTo>
                <a:lnTo>
                  <a:pt x="2123057" y="223441"/>
                </a:lnTo>
                <a:lnTo>
                  <a:pt x="2113552" y="216694"/>
                </a:lnTo>
                <a:lnTo>
                  <a:pt x="2103255" y="210344"/>
                </a:lnTo>
                <a:lnTo>
                  <a:pt x="2093355" y="204788"/>
                </a:lnTo>
                <a:lnTo>
                  <a:pt x="2082662" y="200422"/>
                </a:lnTo>
                <a:lnTo>
                  <a:pt x="2071969" y="196056"/>
                </a:lnTo>
                <a:lnTo>
                  <a:pt x="2060484" y="192881"/>
                </a:lnTo>
                <a:lnTo>
                  <a:pt x="2048999" y="190103"/>
                </a:lnTo>
                <a:lnTo>
                  <a:pt x="2037118" y="188119"/>
                </a:lnTo>
                <a:lnTo>
                  <a:pt x="2025633" y="186928"/>
                </a:lnTo>
                <a:lnTo>
                  <a:pt x="2013752" y="186531"/>
                </a:lnTo>
                <a:close/>
                <a:moveTo>
                  <a:pt x="2066028" y="0"/>
                </a:moveTo>
                <a:lnTo>
                  <a:pt x="2156324" y="23812"/>
                </a:lnTo>
                <a:lnTo>
                  <a:pt x="2146027" y="100013"/>
                </a:lnTo>
                <a:lnTo>
                  <a:pt x="2140916" y="118533"/>
                </a:lnTo>
                <a:lnTo>
                  <a:pt x="2134542" y="115094"/>
                </a:lnTo>
                <a:lnTo>
                  <a:pt x="2132671" y="114357"/>
                </a:lnTo>
                <a:lnTo>
                  <a:pt x="2132562" y="114300"/>
                </a:lnTo>
                <a:lnTo>
                  <a:pt x="2123453" y="110728"/>
                </a:lnTo>
                <a:lnTo>
                  <a:pt x="2132671" y="114357"/>
                </a:lnTo>
                <a:lnTo>
                  <a:pt x="2140879" y="118666"/>
                </a:lnTo>
                <a:lnTo>
                  <a:pt x="2140916" y="118533"/>
                </a:lnTo>
                <a:lnTo>
                  <a:pt x="2144839" y="120650"/>
                </a:lnTo>
                <a:lnTo>
                  <a:pt x="2153552" y="125413"/>
                </a:lnTo>
                <a:lnTo>
                  <a:pt x="2167413" y="133747"/>
                </a:lnTo>
                <a:lnTo>
                  <a:pt x="2174145" y="138113"/>
                </a:lnTo>
                <a:lnTo>
                  <a:pt x="2180878" y="142875"/>
                </a:lnTo>
                <a:lnTo>
                  <a:pt x="2181274" y="143272"/>
                </a:lnTo>
                <a:lnTo>
                  <a:pt x="2187610" y="148034"/>
                </a:lnTo>
                <a:lnTo>
                  <a:pt x="2193947" y="153194"/>
                </a:lnTo>
                <a:lnTo>
                  <a:pt x="2205432" y="163909"/>
                </a:lnTo>
                <a:lnTo>
                  <a:pt x="2212560" y="170656"/>
                </a:lnTo>
                <a:lnTo>
                  <a:pt x="2221273" y="180181"/>
                </a:lnTo>
                <a:lnTo>
                  <a:pt x="2226433" y="186128"/>
                </a:lnTo>
                <a:lnTo>
                  <a:pt x="2226422" y="186134"/>
                </a:lnTo>
                <a:lnTo>
                  <a:pt x="2229194" y="189309"/>
                </a:lnTo>
                <a:lnTo>
                  <a:pt x="2226433" y="186128"/>
                </a:lnTo>
                <a:lnTo>
                  <a:pt x="2244639" y="175419"/>
                </a:lnTo>
                <a:lnTo>
                  <a:pt x="2315925" y="143669"/>
                </a:lnTo>
                <a:lnTo>
                  <a:pt x="2363053" y="224234"/>
                </a:lnTo>
                <a:lnTo>
                  <a:pt x="2302064" y="270669"/>
                </a:lnTo>
                <a:lnTo>
                  <a:pt x="2280282" y="283369"/>
                </a:lnTo>
                <a:lnTo>
                  <a:pt x="2284242" y="296466"/>
                </a:lnTo>
                <a:lnTo>
                  <a:pt x="2287015" y="309166"/>
                </a:lnTo>
                <a:lnTo>
                  <a:pt x="2289787" y="322263"/>
                </a:lnTo>
                <a:lnTo>
                  <a:pt x="2291371" y="335359"/>
                </a:lnTo>
                <a:lnTo>
                  <a:pt x="2292559" y="348456"/>
                </a:lnTo>
                <a:lnTo>
                  <a:pt x="2293351" y="361553"/>
                </a:lnTo>
                <a:lnTo>
                  <a:pt x="2293351" y="374650"/>
                </a:lnTo>
                <a:lnTo>
                  <a:pt x="2292559" y="387350"/>
                </a:lnTo>
                <a:lnTo>
                  <a:pt x="2318301" y="394097"/>
                </a:lnTo>
                <a:lnTo>
                  <a:pt x="2390775" y="422275"/>
                </a:lnTo>
                <a:lnTo>
                  <a:pt x="2367409" y="512763"/>
                </a:lnTo>
                <a:lnTo>
                  <a:pt x="2291371" y="502047"/>
                </a:lnTo>
                <a:lnTo>
                  <a:pt x="2262857" y="494506"/>
                </a:lnTo>
                <a:lnTo>
                  <a:pt x="2256916" y="506016"/>
                </a:lnTo>
                <a:lnTo>
                  <a:pt x="2250183" y="517128"/>
                </a:lnTo>
                <a:lnTo>
                  <a:pt x="2243451" y="527447"/>
                </a:lnTo>
                <a:lnTo>
                  <a:pt x="2235926" y="537766"/>
                </a:lnTo>
                <a:lnTo>
                  <a:pt x="2228006" y="547688"/>
                </a:lnTo>
                <a:lnTo>
                  <a:pt x="2219293" y="557610"/>
                </a:lnTo>
                <a:lnTo>
                  <a:pt x="2210580" y="566738"/>
                </a:lnTo>
                <a:lnTo>
                  <a:pt x="2201075" y="575469"/>
                </a:lnTo>
                <a:lnTo>
                  <a:pt x="2216125" y="601266"/>
                </a:lnTo>
                <a:lnTo>
                  <a:pt x="2247807" y="671910"/>
                </a:lnTo>
                <a:lnTo>
                  <a:pt x="2167413" y="719932"/>
                </a:lnTo>
                <a:lnTo>
                  <a:pt x="2121077" y="658416"/>
                </a:lnTo>
                <a:lnTo>
                  <a:pt x="2105632" y="632222"/>
                </a:lnTo>
                <a:lnTo>
                  <a:pt x="2110780" y="629841"/>
                </a:lnTo>
                <a:lnTo>
                  <a:pt x="2115929" y="627857"/>
                </a:lnTo>
                <a:lnTo>
                  <a:pt x="2104048" y="632222"/>
                </a:lnTo>
                <a:lnTo>
                  <a:pt x="2092563" y="635794"/>
                </a:lnTo>
                <a:lnTo>
                  <a:pt x="2083058" y="638969"/>
                </a:lnTo>
                <a:lnTo>
                  <a:pt x="2067217" y="642541"/>
                </a:lnTo>
                <a:lnTo>
                  <a:pt x="2059296" y="643732"/>
                </a:lnTo>
                <a:lnTo>
                  <a:pt x="2050583" y="644922"/>
                </a:lnTo>
                <a:lnTo>
                  <a:pt x="2048999" y="644922"/>
                </a:lnTo>
                <a:lnTo>
                  <a:pt x="2033554" y="646907"/>
                </a:lnTo>
                <a:lnTo>
                  <a:pt x="2018505" y="647303"/>
                </a:lnTo>
                <a:lnTo>
                  <a:pt x="2014544" y="647700"/>
                </a:lnTo>
                <a:lnTo>
                  <a:pt x="2008208" y="647303"/>
                </a:lnTo>
                <a:lnTo>
                  <a:pt x="2002617" y="647117"/>
                </a:lnTo>
                <a:lnTo>
                  <a:pt x="1994743" y="646510"/>
                </a:lnTo>
                <a:lnTo>
                  <a:pt x="1984842" y="645716"/>
                </a:lnTo>
                <a:lnTo>
                  <a:pt x="1996327" y="646907"/>
                </a:lnTo>
                <a:lnTo>
                  <a:pt x="2002617" y="647117"/>
                </a:lnTo>
                <a:lnTo>
                  <a:pt x="2005039" y="647303"/>
                </a:lnTo>
                <a:lnTo>
                  <a:pt x="1994347" y="687785"/>
                </a:lnTo>
                <a:lnTo>
                  <a:pt x="1970189" y="747713"/>
                </a:lnTo>
                <a:lnTo>
                  <a:pt x="1879497" y="724297"/>
                </a:lnTo>
                <a:lnTo>
                  <a:pt x="1886230" y="662385"/>
                </a:lnTo>
                <a:lnTo>
                  <a:pt x="1896923" y="621507"/>
                </a:lnTo>
                <a:lnTo>
                  <a:pt x="1904447" y="625078"/>
                </a:lnTo>
                <a:lnTo>
                  <a:pt x="1893754" y="619919"/>
                </a:lnTo>
                <a:lnTo>
                  <a:pt x="1883061" y="614363"/>
                </a:lnTo>
                <a:lnTo>
                  <a:pt x="1874745" y="609997"/>
                </a:lnTo>
                <a:lnTo>
                  <a:pt x="1860884" y="601663"/>
                </a:lnTo>
                <a:lnTo>
                  <a:pt x="1854151" y="596900"/>
                </a:lnTo>
                <a:lnTo>
                  <a:pt x="1847419" y="592535"/>
                </a:lnTo>
                <a:lnTo>
                  <a:pt x="1846627" y="592138"/>
                </a:lnTo>
                <a:lnTo>
                  <a:pt x="1840290" y="586978"/>
                </a:lnTo>
                <a:lnTo>
                  <a:pt x="1834350" y="581819"/>
                </a:lnTo>
                <a:lnTo>
                  <a:pt x="1822469" y="571103"/>
                </a:lnTo>
                <a:lnTo>
                  <a:pt x="1815736" y="564356"/>
                </a:lnTo>
                <a:lnTo>
                  <a:pt x="1809516" y="557841"/>
                </a:lnTo>
                <a:lnTo>
                  <a:pt x="1805439" y="553244"/>
                </a:lnTo>
                <a:lnTo>
                  <a:pt x="1799103" y="545703"/>
                </a:lnTo>
                <a:lnTo>
                  <a:pt x="1807023" y="555228"/>
                </a:lnTo>
                <a:lnTo>
                  <a:pt x="1809516" y="557841"/>
                </a:lnTo>
                <a:lnTo>
                  <a:pt x="1811776" y="560388"/>
                </a:lnTo>
                <a:lnTo>
                  <a:pt x="1779697" y="579438"/>
                </a:lnTo>
                <a:lnTo>
                  <a:pt x="1720292" y="604044"/>
                </a:lnTo>
                <a:lnTo>
                  <a:pt x="1673164" y="523875"/>
                </a:lnTo>
                <a:lnTo>
                  <a:pt x="1721480" y="484585"/>
                </a:lnTo>
                <a:lnTo>
                  <a:pt x="1752767" y="465931"/>
                </a:lnTo>
                <a:lnTo>
                  <a:pt x="1748410" y="452835"/>
                </a:lnTo>
                <a:lnTo>
                  <a:pt x="1744450" y="439341"/>
                </a:lnTo>
                <a:lnTo>
                  <a:pt x="1741282" y="425847"/>
                </a:lnTo>
                <a:lnTo>
                  <a:pt x="1738510" y="412353"/>
                </a:lnTo>
                <a:lnTo>
                  <a:pt x="1736530" y="398860"/>
                </a:lnTo>
                <a:lnTo>
                  <a:pt x="1735737" y="385366"/>
                </a:lnTo>
                <a:lnTo>
                  <a:pt x="1734945" y="371475"/>
                </a:lnTo>
                <a:lnTo>
                  <a:pt x="1735341" y="357981"/>
                </a:lnTo>
                <a:lnTo>
                  <a:pt x="1704451" y="350441"/>
                </a:lnTo>
                <a:lnTo>
                  <a:pt x="1644650" y="325438"/>
                </a:lnTo>
                <a:lnTo>
                  <a:pt x="1668412" y="235347"/>
                </a:lnTo>
                <a:lnTo>
                  <a:pt x="1730193" y="242094"/>
                </a:lnTo>
                <a:lnTo>
                  <a:pt x="1760687" y="250031"/>
                </a:lnTo>
                <a:lnTo>
                  <a:pt x="1766628" y="237331"/>
                </a:lnTo>
                <a:lnTo>
                  <a:pt x="1773361" y="225028"/>
                </a:lnTo>
                <a:lnTo>
                  <a:pt x="1781281" y="213519"/>
                </a:lnTo>
                <a:lnTo>
                  <a:pt x="1789202" y="201613"/>
                </a:lnTo>
                <a:lnTo>
                  <a:pt x="1797915" y="190500"/>
                </a:lnTo>
                <a:lnTo>
                  <a:pt x="1807023" y="179784"/>
                </a:lnTo>
                <a:lnTo>
                  <a:pt x="1816924" y="169069"/>
                </a:lnTo>
                <a:lnTo>
                  <a:pt x="1827221" y="159544"/>
                </a:lnTo>
                <a:lnTo>
                  <a:pt x="1812964" y="135334"/>
                </a:lnTo>
                <a:lnTo>
                  <a:pt x="1788410" y="75406"/>
                </a:lnTo>
                <a:lnTo>
                  <a:pt x="1868804" y="27781"/>
                </a:lnTo>
                <a:lnTo>
                  <a:pt x="1907219" y="76994"/>
                </a:lnTo>
                <a:lnTo>
                  <a:pt x="1923061" y="102791"/>
                </a:lnTo>
                <a:lnTo>
                  <a:pt x="1917516" y="105172"/>
                </a:lnTo>
                <a:lnTo>
                  <a:pt x="1912368" y="107156"/>
                </a:lnTo>
                <a:lnTo>
                  <a:pt x="1924249" y="102791"/>
                </a:lnTo>
                <a:lnTo>
                  <a:pt x="1935734" y="99219"/>
                </a:lnTo>
                <a:lnTo>
                  <a:pt x="1945239" y="96044"/>
                </a:lnTo>
                <a:lnTo>
                  <a:pt x="1961080" y="92869"/>
                </a:lnTo>
                <a:lnTo>
                  <a:pt x="1969001" y="91281"/>
                </a:lnTo>
                <a:lnTo>
                  <a:pt x="1977317" y="89694"/>
                </a:lnTo>
                <a:lnTo>
                  <a:pt x="1979297" y="89694"/>
                </a:lnTo>
                <a:lnTo>
                  <a:pt x="1994347" y="88106"/>
                </a:lnTo>
                <a:lnTo>
                  <a:pt x="2009792" y="87709"/>
                </a:lnTo>
                <a:lnTo>
                  <a:pt x="2013752" y="87709"/>
                </a:lnTo>
                <a:lnTo>
                  <a:pt x="2019693" y="87709"/>
                </a:lnTo>
                <a:lnTo>
                  <a:pt x="2031970" y="88503"/>
                </a:lnTo>
                <a:lnTo>
                  <a:pt x="2043455" y="89297"/>
                </a:lnTo>
                <a:lnTo>
                  <a:pt x="2034346" y="88503"/>
                </a:lnTo>
                <a:lnTo>
                  <a:pt x="2038306" y="72628"/>
                </a:lnTo>
                <a:lnTo>
                  <a:pt x="2066028" y="0"/>
                </a:lnTo>
                <a:close/>
              </a:path>
            </a:pathLst>
          </a:custGeom>
          <a:solidFill>
            <a:schemeClr val="bg1"/>
          </a:solidFill>
          <a:ln>
            <a:noFill/>
          </a:ln>
          <a:effectLst>
            <a:outerShdw blurRad="50800" dist="38100" dir="2700000" algn="tl" rotWithShape="0">
              <a:prstClr val="black">
                <a:alpha val="40000"/>
              </a:prstClr>
            </a:outerShdw>
          </a:effectLst>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1C666E"/>
              </a:solidFill>
              <a:ea typeface="宋体" panose="02010600030101010101" pitchFamily="2" charset="-122"/>
            </a:endParaRPr>
          </a:p>
        </p:txBody>
      </p:sp>
      <p:sp>
        <p:nvSpPr>
          <p:cNvPr id="82" name="文本框 9"/>
          <p:cNvSpPr txBox="1"/>
          <p:nvPr/>
        </p:nvSpPr>
        <p:spPr>
          <a:xfrm>
            <a:off x="841003" y="202431"/>
            <a:ext cx="1368152" cy="346249"/>
          </a:xfrm>
          <a:prstGeom prst="rect">
            <a:avLst/>
          </a:prstGeom>
          <a:noFill/>
        </p:spPr>
        <p:txBody>
          <a:bodyPr wrap="square" lIns="68580" tIns="34290" rIns="68580" bIns="34290" rtlCol="0">
            <a:spAutoFit/>
          </a:bodyPr>
          <a:lstStyle/>
          <a:p>
            <a:pPr marL="0" lvl="1"/>
            <a:r>
              <a:rPr lang="zh-CN" altLang="en-US" dirty="0" smtClean="0">
                <a:solidFill>
                  <a:srgbClr val="2F5EB0"/>
                </a:solidFill>
                <a:latin typeface="微软雅黑" pitchFamily="34" charset="-122"/>
                <a:ea typeface="微软雅黑" pitchFamily="34" charset="-122"/>
              </a:rPr>
              <a:t>添加标题</a:t>
            </a:r>
            <a:endParaRPr lang="zh-CN" altLang="en-US" dirty="0">
              <a:solidFill>
                <a:srgbClr val="2F5EB0"/>
              </a:solidFill>
              <a:latin typeface="微软雅黑" pitchFamily="34" charset="-122"/>
              <a:ea typeface="微软雅黑" pitchFamily="34" charset="-122"/>
            </a:endParaRPr>
          </a:p>
        </p:txBody>
      </p:sp>
      <p:graphicFrame>
        <p:nvGraphicFramePr>
          <p:cNvPr id="14" name="图表 13"/>
          <p:cNvGraphicFramePr/>
          <p:nvPr>
            <p:extLst>
              <p:ext uri="{D42A27DB-BD31-4B8C-83A1-F6EECF244321}">
                <p14:modId xmlns:p14="http://schemas.microsoft.com/office/powerpoint/2010/main" val="836454341"/>
              </p:ext>
            </p:extLst>
          </p:nvPr>
        </p:nvGraphicFramePr>
        <p:xfrm>
          <a:off x="5305499" y="1052736"/>
          <a:ext cx="5760640" cy="3752898"/>
        </p:xfrm>
        <a:graphic>
          <a:graphicData uri="http://schemas.openxmlformats.org/drawingml/2006/chart">
            <c:chart xmlns:c="http://schemas.openxmlformats.org/drawingml/2006/chart" xmlns:r="http://schemas.openxmlformats.org/officeDocument/2006/relationships" r:id="rId3"/>
          </a:graphicData>
        </a:graphic>
      </p:graphicFrame>
      <p:sp>
        <p:nvSpPr>
          <p:cNvPr id="15" name="标题 11"/>
          <p:cNvSpPr txBox="1">
            <a:spLocks/>
          </p:cNvSpPr>
          <p:nvPr/>
        </p:nvSpPr>
        <p:spPr>
          <a:xfrm>
            <a:off x="1993131" y="1411959"/>
            <a:ext cx="720080" cy="571500"/>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altLang="zh-CN" sz="2000" dirty="0" smtClean="0">
                <a:solidFill>
                  <a:srgbClr val="2F5EB0"/>
                </a:solidFill>
                <a:latin typeface="方正兰亭黑简体" panose="02000000000000000000" pitchFamily="2" charset="-122"/>
                <a:ea typeface="方正兰亭黑简体" panose="02000000000000000000" pitchFamily="2" charset="-122"/>
              </a:rPr>
              <a:t>64%</a:t>
            </a:r>
            <a:endParaRPr lang="zh-CN" altLang="en-US" sz="2000" dirty="0">
              <a:solidFill>
                <a:srgbClr val="2F5EB0"/>
              </a:solidFill>
              <a:latin typeface="方正兰亭黑简体" panose="02000000000000000000" pitchFamily="2" charset="-122"/>
              <a:ea typeface="方正兰亭黑简体" panose="02000000000000000000" pitchFamily="2" charset="-122"/>
            </a:endParaRPr>
          </a:p>
        </p:txBody>
      </p:sp>
      <p:sp>
        <p:nvSpPr>
          <p:cNvPr id="16" name="标题 11"/>
          <p:cNvSpPr txBox="1">
            <a:spLocks/>
          </p:cNvSpPr>
          <p:nvPr/>
        </p:nvSpPr>
        <p:spPr>
          <a:xfrm>
            <a:off x="2546693" y="1483967"/>
            <a:ext cx="2686798" cy="796652"/>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rPr>
              <a:t>请在此处输入详细的文字介绍信息和简介，</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表达图表的</a:t>
            </a: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rPr>
              <a:t>含义。</a:t>
            </a:r>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7" name="标题 11"/>
          <p:cNvSpPr txBox="1">
            <a:spLocks/>
          </p:cNvSpPr>
          <p:nvPr/>
        </p:nvSpPr>
        <p:spPr>
          <a:xfrm>
            <a:off x="2546693" y="1128491"/>
            <a:ext cx="1728192" cy="283468"/>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800" b="1" dirty="0" smtClean="0">
                <a:solidFill>
                  <a:srgbClr val="2F5EB0"/>
                </a:solidFill>
                <a:latin typeface="微软雅黑" panose="020B0503020204020204" pitchFamily="34" charset="-122"/>
                <a:ea typeface="微软雅黑" panose="020B0503020204020204" pitchFamily="34" charset="-122"/>
              </a:rPr>
              <a:t>输入文字</a:t>
            </a:r>
            <a:r>
              <a:rPr lang="zh-CN" altLang="en-US" sz="1800" b="1" dirty="0">
                <a:solidFill>
                  <a:srgbClr val="2F5EB0"/>
                </a:solidFill>
                <a:latin typeface="微软雅黑" panose="020B0503020204020204" pitchFamily="34" charset="-122"/>
                <a:ea typeface="微软雅黑" panose="020B0503020204020204" pitchFamily="34" charset="-122"/>
              </a:rPr>
              <a:t>标题</a:t>
            </a:r>
          </a:p>
        </p:txBody>
      </p:sp>
      <p:sp>
        <p:nvSpPr>
          <p:cNvPr id="18" name="标题 11"/>
          <p:cNvSpPr txBox="1">
            <a:spLocks/>
          </p:cNvSpPr>
          <p:nvPr/>
        </p:nvSpPr>
        <p:spPr>
          <a:xfrm>
            <a:off x="1993131" y="2712227"/>
            <a:ext cx="720080" cy="571500"/>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altLang="zh-CN" sz="2000" dirty="0" smtClean="0">
                <a:solidFill>
                  <a:srgbClr val="2F5EB0"/>
                </a:solidFill>
                <a:latin typeface="方正兰亭黑简体" panose="02000000000000000000" pitchFamily="2" charset="-122"/>
                <a:ea typeface="方正兰亭黑简体" panose="02000000000000000000" pitchFamily="2" charset="-122"/>
              </a:rPr>
              <a:t>25%</a:t>
            </a:r>
            <a:endParaRPr lang="zh-CN" altLang="en-US" sz="2000" dirty="0">
              <a:solidFill>
                <a:srgbClr val="2F5EB0"/>
              </a:solidFill>
              <a:latin typeface="方正兰亭黑简体" panose="02000000000000000000" pitchFamily="2" charset="-122"/>
              <a:ea typeface="方正兰亭黑简体" panose="02000000000000000000" pitchFamily="2" charset="-122"/>
            </a:endParaRPr>
          </a:p>
        </p:txBody>
      </p:sp>
      <p:sp>
        <p:nvSpPr>
          <p:cNvPr id="19" name="标题 11"/>
          <p:cNvSpPr txBox="1">
            <a:spLocks/>
          </p:cNvSpPr>
          <p:nvPr/>
        </p:nvSpPr>
        <p:spPr>
          <a:xfrm>
            <a:off x="2546693" y="2784235"/>
            <a:ext cx="2686798" cy="796652"/>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rPr>
              <a:t>请在此处输入详细的文字介绍信息和简介，</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表达图表的</a:t>
            </a: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rPr>
              <a:t>含义。</a:t>
            </a:r>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0" name="标题 11"/>
          <p:cNvSpPr txBox="1">
            <a:spLocks/>
          </p:cNvSpPr>
          <p:nvPr/>
        </p:nvSpPr>
        <p:spPr>
          <a:xfrm>
            <a:off x="2546693" y="2428759"/>
            <a:ext cx="1728192" cy="283468"/>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800" b="1" dirty="0" smtClean="0">
                <a:solidFill>
                  <a:srgbClr val="2F5EB0"/>
                </a:solidFill>
                <a:latin typeface="微软雅黑" panose="020B0503020204020204" pitchFamily="34" charset="-122"/>
                <a:ea typeface="微软雅黑" panose="020B0503020204020204" pitchFamily="34" charset="-122"/>
              </a:rPr>
              <a:t>输入文字</a:t>
            </a:r>
            <a:r>
              <a:rPr lang="zh-CN" altLang="en-US" sz="1800" b="1" dirty="0">
                <a:solidFill>
                  <a:srgbClr val="2F5EB0"/>
                </a:solidFill>
                <a:latin typeface="微软雅黑" panose="020B0503020204020204" pitchFamily="34" charset="-122"/>
                <a:ea typeface="微软雅黑" panose="020B0503020204020204" pitchFamily="34" charset="-122"/>
              </a:rPr>
              <a:t>标题</a:t>
            </a:r>
          </a:p>
        </p:txBody>
      </p:sp>
      <p:sp>
        <p:nvSpPr>
          <p:cNvPr id="21" name="标题 11"/>
          <p:cNvSpPr txBox="1">
            <a:spLocks/>
          </p:cNvSpPr>
          <p:nvPr/>
        </p:nvSpPr>
        <p:spPr>
          <a:xfrm>
            <a:off x="1993131" y="3928492"/>
            <a:ext cx="720080" cy="571500"/>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altLang="zh-CN" sz="2000" dirty="0" smtClean="0">
                <a:solidFill>
                  <a:srgbClr val="2F5EB0"/>
                </a:solidFill>
                <a:latin typeface="方正兰亭黑简体" panose="02000000000000000000" pitchFamily="2" charset="-122"/>
                <a:ea typeface="方正兰亭黑简体" panose="02000000000000000000" pitchFamily="2" charset="-122"/>
              </a:rPr>
              <a:t>11%</a:t>
            </a:r>
            <a:endParaRPr lang="zh-CN" altLang="en-US" sz="2000" dirty="0">
              <a:solidFill>
                <a:srgbClr val="2F5EB0"/>
              </a:solidFill>
              <a:latin typeface="方正兰亭黑简体" panose="02000000000000000000" pitchFamily="2" charset="-122"/>
              <a:ea typeface="方正兰亭黑简体" panose="02000000000000000000" pitchFamily="2" charset="-122"/>
            </a:endParaRPr>
          </a:p>
        </p:txBody>
      </p:sp>
      <p:sp>
        <p:nvSpPr>
          <p:cNvPr id="22" name="标题 11"/>
          <p:cNvSpPr txBox="1">
            <a:spLocks/>
          </p:cNvSpPr>
          <p:nvPr/>
        </p:nvSpPr>
        <p:spPr>
          <a:xfrm>
            <a:off x="2546693" y="4000500"/>
            <a:ext cx="2686798" cy="796652"/>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rPr>
              <a:t>请在此处输入详细的文字介绍信息和简介，</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表达图表的</a:t>
            </a: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rPr>
              <a:t>含义。</a:t>
            </a:r>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3" name="标题 11"/>
          <p:cNvSpPr txBox="1">
            <a:spLocks/>
          </p:cNvSpPr>
          <p:nvPr/>
        </p:nvSpPr>
        <p:spPr>
          <a:xfrm>
            <a:off x="2546693" y="3645024"/>
            <a:ext cx="1728192" cy="283468"/>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800" b="1" dirty="0" smtClean="0">
                <a:solidFill>
                  <a:srgbClr val="2F5EB0"/>
                </a:solidFill>
                <a:latin typeface="微软雅黑" panose="020B0503020204020204" pitchFamily="34" charset="-122"/>
                <a:ea typeface="微软雅黑" panose="020B0503020204020204" pitchFamily="34" charset="-122"/>
              </a:rPr>
              <a:t>输入文字</a:t>
            </a:r>
            <a:r>
              <a:rPr lang="zh-CN" altLang="en-US" sz="1800" b="1" dirty="0">
                <a:solidFill>
                  <a:srgbClr val="2F5EB0"/>
                </a:solidFill>
                <a:latin typeface="微软雅黑" panose="020B0503020204020204" pitchFamily="34" charset="-122"/>
                <a:ea typeface="微软雅黑" panose="020B0503020204020204" pitchFamily="34" charset="-122"/>
              </a:rPr>
              <a:t>标题</a:t>
            </a:r>
          </a:p>
        </p:txBody>
      </p:sp>
      <p:sp>
        <p:nvSpPr>
          <p:cNvPr id="24" name="TextBox 23"/>
          <p:cNvSpPr txBox="1"/>
          <p:nvPr/>
        </p:nvSpPr>
        <p:spPr>
          <a:xfrm>
            <a:off x="1957127" y="5374957"/>
            <a:ext cx="8172908" cy="646331"/>
          </a:xfrm>
          <a:prstGeom prst="rect">
            <a:avLst/>
          </a:prstGeom>
          <a:noFill/>
        </p:spPr>
        <p:txBody>
          <a:bodyPr wrap="square" lIns="0" tIns="0" rIns="0" bIns="0" rtlCol="0">
            <a:spAutoFit/>
          </a:bodyPr>
          <a:lstStyle/>
          <a:p>
            <a:pPr algn="just"/>
            <a:r>
              <a:rPr lang="zh-CN" altLang="en-US" sz="1400" dirty="0" smtClean="0">
                <a:solidFill>
                  <a:schemeClr val="tx1">
                    <a:lumMod val="50000"/>
                    <a:lumOff val="50000"/>
                  </a:schemeClr>
                </a:solidFill>
                <a:latin typeface="Impact MT Std" pitchFamily="34" charset="0"/>
                <a:ea typeface="微软雅黑" panose="020B0503020204020204" pitchFamily="34" charset="-122"/>
              </a:rPr>
              <a:t>点击输入简要文字解说，解说文字尽量概括精炼，不用多余的文字修饰，简洁精准的 解说所提炼的核心概念。点击输入简要文字解说，解说文字尽量概括精炼，不用多余的文字修饰，简洁精准的 解说所提炼的核心概念。</a:t>
            </a:r>
          </a:p>
        </p:txBody>
      </p:sp>
      <p:sp>
        <p:nvSpPr>
          <p:cNvPr id="25" name="TextBox 24"/>
          <p:cNvSpPr txBox="1"/>
          <p:nvPr/>
        </p:nvSpPr>
        <p:spPr>
          <a:xfrm>
            <a:off x="5046356" y="4940007"/>
            <a:ext cx="2059343" cy="276999"/>
          </a:xfrm>
          <a:prstGeom prst="rect">
            <a:avLst/>
          </a:prstGeom>
          <a:noFill/>
        </p:spPr>
        <p:txBody>
          <a:bodyPr wrap="square" lIns="0" tIns="0" rIns="0" bIns="0" rtlCol="0">
            <a:spAutoFit/>
          </a:bodyPr>
          <a:lstStyle/>
          <a:p>
            <a:r>
              <a:rPr lang="zh-CN" altLang="en-US" b="1" dirty="0" smtClean="0">
                <a:solidFill>
                  <a:srgbClr val="2F5EB0"/>
                </a:solidFill>
                <a:latin typeface="Impact MT Std" pitchFamily="34" charset="0"/>
                <a:ea typeface="微软雅黑" pitchFamily="34" charset="-122"/>
              </a:rPr>
              <a:t>点击输入标题文本</a:t>
            </a:r>
            <a:endParaRPr lang="zh-CN" altLang="en-US" b="1" dirty="0">
              <a:solidFill>
                <a:srgbClr val="2F5EB0"/>
              </a:solidFill>
              <a:latin typeface="Impact MT Std" pitchFamily="34" charset="0"/>
              <a:ea typeface="微软雅黑" pitchFamily="34" charset="-122"/>
            </a:endParaRPr>
          </a:p>
        </p:txBody>
      </p:sp>
      <p:sp>
        <p:nvSpPr>
          <p:cNvPr id="26" name="TextBox 25"/>
          <p:cNvSpPr txBox="1"/>
          <p:nvPr/>
        </p:nvSpPr>
        <p:spPr>
          <a:xfrm>
            <a:off x="13514411" y="7029400"/>
            <a:ext cx="877163" cy="369332"/>
          </a:xfrm>
          <a:prstGeom prst="rect">
            <a:avLst/>
          </a:prstGeom>
          <a:noFill/>
        </p:spPr>
        <p:txBody>
          <a:bodyPr wrap="none" rtlCol="0">
            <a:spAutoFit/>
          </a:bodyPr>
          <a:lstStyle/>
          <a:p>
            <a:r>
              <a:rPr lang="zh-CN" altLang="en-US" dirty="0" smtClean="0"/>
              <a:t>延时符</a:t>
            </a:r>
            <a:endParaRPr lang="zh-CN" altLang="en-US" dirty="0"/>
          </a:p>
        </p:txBody>
      </p:sp>
    </p:spTree>
    <p:extLst>
      <p:ext uri="{BB962C8B-B14F-4D97-AF65-F5344CB8AC3E}">
        <p14:creationId xmlns:p14="http://schemas.microsoft.com/office/powerpoint/2010/main" val="74439015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p:cTn id="7" dur="500" fill="hold"/>
                                        <p:tgtEl>
                                          <p:spTgt spid="14"/>
                                        </p:tgtEl>
                                        <p:attrNameLst>
                                          <p:attrName>ppt_w</p:attrName>
                                        </p:attrNameLst>
                                      </p:cBhvr>
                                      <p:tavLst>
                                        <p:tav tm="0">
                                          <p:val>
                                            <p:fltVal val="0"/>
                                          </p:val>
                                        </p:tav>
                                        <p:tav tm="100000">
                                          <p:val>
                                            <p:strVal val="#ppt_w"/>
                                          </p:val>
                                        </p:tav>
                                      </p:tavLst>
                                    </p:anim>
                                    <p:anim calcmode="lin" valueType="num">
                                      <p:cBhvr>
                                        <p:cTn id="8" dur="500" fill="hold"/>
                                        <p:tgtEl>
                                          <p:spTgt spid="14"/>
                                        </p:tgtEl>
                                        <p:attrNameLst>
                                          <p:attrName>ppt_h</p:attrName>
                                        </p:attrNameLst>
                                      </p:cBhvr>
                                      <p:tavLst>
                                        <p:tav tm="0">
                                          <p:val>
                                            <p:fltVal val="0"/>
                                          </p:val>
                                        </p:tav>
                                        <p:tav tm="100000">
                                          <p:val>
                                            <p:strVal val="#ppt_h"/>
                                          </p:val>
                                        </p:tav>
                                      </p:tavLst>
                                    </p:anim>
                                    <p:animEffect transition="in" filter="fade">
                                      <p:cBhvr>
                                        <p:cTn id="9" dur="500"/>
                                        <p:tgtEl>
                                          <p:spTgt spid="14"/>
                                        </p:tgtEl>
                                      </p:cBhvr>
                                    </p:animEffect>
                                  </p:childTnLst>
                                </p:cTn>
                              </p:par>
                              <p:par>
                                <p:cTn id="10" presetID="53" presetClass="entr" presetSubtype="16" fill="hold" grpId="0" nodeType="withEffect">
                                  <p:stCondLst>
                                    <p:cond delay="1250"/>
                                  </p:stCondLst>
                                  <p:childTnLst>
                                    <p:set>
                                      <p:cBhvr>
                                        <p:cTn id="11" dur="1" fill="hold">
                                          <p:stCondLst>
                                            <p:cond delay="0"/>
                                          </p:stCondLst>
                                        </p:cTn>
                                        <p:tgtEl>
                                          <p:spTgt spid="15"/>
                                        </p:tgtEl>
                                        <p:attrNameLst>
                                          <p:attrName>style.visibility</p:attrName>
                                        </p:attrNameLst>
                                      </p:cBhvr>
                                      <p:to>
                                        <p:strVal val="visible"/>
                                      </p:to>
                                    </p:set>
                                    <p:anim calcmode="lin" valueType="num">
                                      <p:cBhvr>
                                        <p:cTn id="12" dur="500" fill="hold"/>
                                        <p:tgtEl>
                                          <p:spTgt spid="15"/>
                                        </p:tgtEl>
                                        <p:attrNameLst>
                                          <p:attrName>ppt_w</p:attrName>
                                        </p:attrNameLst>
                                      </p:cBhvr>
                                      <p:tavLst>
                                        <p:tav tm="0">
                                          <p:val>
                                            <p:fltVal val="0"/>
                                          </p:val>
                                        </p:tav>
                                        <p:tav tm="100000">
                                          <p:val>
                                            <p:strVal val="#ppt_w"/>
                                          </p:val>
                                        </p:tav>
                                      </p:tavLst>
                                    </p:anim>
                                    <p:anim calcmode="lin" valueType="num">
                                      <p:cBhvr>
                                        <p:cTn id="13" dur="500" fill="hold"/>
                                        <p:tgtEl>
                                          <p:spTgt spid="15"/>
                                        </p:tgtEl>
                                        <p:attrNameLst>
                                          <p:attrName>ppt_h</p:attrName>
                                        </p:attrNameLst>
                                      </p:cBhvr>
                                      <p:tavLst>
                                        <p:tav tm="0">
                                          <p:val>
                                            <p:fltVal val="0"/>
                                          </p:val>
                                        </p:tav>
                                        <p:tav tm="100000">
                                          <p:val>
                                            <p:strVal val="#ppt_h"/>
                                          </p:val>
                                        </p:tav>
                                      </p:tavLst>
                                    </p:anim>
                                    <p:animEffect transition="in" filter="fade">
                                      <p:cBhvr>
                                        <p:cTn id="14" dur="500"/>
                                        <p:tgtEl>
                                          <p:spTgt spid="15"/>
                                        </p:tgtEl>
                                      </p:cBhvr>
                                    </p:animEffect>
                                  </p:childTnLst>
                                </p:cTn>
                              </p:par>
                              <p:par>
                                <p:cTn id="15" presetID="53" presetClass="entr" presetSubtype="16" fill="hold" grpId="0" nodeType="withEffect">
                                  <p:stCondLst>
                                    <p:cond delay="1250"/>
                                  </p:stCondLst>
                                  <p:childTnLst>
                                    <p:set>
                                      <p:cBhvr>
                                        <p:cTn id="16" dur="1" fill="hold">
                                          <p:stCondLst>
                                            <p:cond delay="0"/>
                                          </p:stCondLst>
                                        </p:cTn>
                                        <p:tgtEl>
                                          <p:spTgt spid="16"/>
                                        </p:tgtEl>
                                        <p:attrNameLst>
                                          <p:attrName>style.visibility</p:attrName>
                                        </p:attrNameLst>
                                      </p:cBhvr>
                                      <p:to>
                                        <p:strVal val="visible"/>
                                      </p:to>
                                    </p:set>
                                    <p:anim calcmode="lin" valueType="num">
                                      <p:cBhvr>
                                        <p:cTn id="17" dur="500" fill="hold"/>
                                        <p:tgtEl>
                                          <p:spTgt spid="16"/>
                                        </p:tgtEl>
                                        <p:attrNameLst>
                                          <p:attrName>ppt_w</p:attrName>
                                        </p:attrNameLst>
                                      </p:cBhvr>
                                      <p:tavLst>
                                        <p:tav tm="0">
                                          <p:val>
                                            <p:fltVal val="0"/>
                                          </p:val>
                                        </p:tav>
                                        <p:tav tm="100000">
                                          <p:val>
                                            <p:strVal val="#ppt_w"/>
                                          </p:val>
                                        </p:tav>
                                      </p:tavLst>
                                    </p:anim>
                                    <p:anim calcmode="lin" valueType="num">
                                      <p:cBhvr>
                                        <p:cTn id="18" dur="500" fill="hold"/>
                                        <p:tgtEl>
                                          <p:spTgt spid="16"/>
                                        </p:tgtEl>
                                        <p:attrNameLst>
                                          <p:attrName>ppt_h</p:attrName>
                                        </p:attrNameLst>
                                      </p:cBhvr>
                                      <p:tavLst>
                                        <p:tav tm="0">
                                          <p:val>
                                            <p:fltVal val="0"/>
                                          </p:val>
                                        </p:tav>
                                        <p:tav tm="100000">
                                          <p:val>
                                            <p:strVal val="#ppt_h"/>
                                          </p:val>
                                        </p:tav>
                                      </p:tavLst>
                                    </p:anim>
                                    <p:animEffect transition="in" filter="fade">
                                      <p:cBhvr>
                                        <p:cTn id="19" dur="500"/>
                                        <p:tgtEl>
                                          <p:spTgt spid="16"/>
                                        </p:tgtEl>
                                      </p:cBhvr>
                                    </p:animEffect>
                                  </p:childTnLst>
                                </p:cTn>
                              </p:par>
                              <p:par>
                                <p:cTn id="20" presetID="53" presetClass="entr" presetSubtype="16" fill="hold" grpId="0" nodeType="withEffect">
                                  <p:stCondLst>
                                    <p:cond delay="1250"/>
                                  </p:stCondLst>
                                  <p:childTnLst>
                                    <p:set>
                                      <p:cBhvr>
                                        <p:cTn id="21" dur="1" fill="hold">
                                          <p:stCondLst>
                                            <p:cond delay="0"/>
                                          </p:stCondLst>
                                        </p:cTn>
                                        <p:tgtEl>
                                          <p:spTgt spid="17"/>
                                        </p:tgtEl>
                                        <p:attrNameLst>
                                          <p:attrName>style.visibility</p:attrName>
                                        </p:attrNameLst>
                                      </p:cBhvr>
                                      <p:to>
                                        <p:strVal val="visible"/>
                                      </p:to>
                                    </p:set>
                                    <p:anim calcmode="lin" valueType="num">
                                      <p:cBhvr>
                                        <p:cTn id="22" dur="500" fill="hold"/>
                                        <p:tgtEl>
                                          <p:spTgt spid="17"/>
                                        </p:tgtEl>
                                        <p:attrNameLst>
                                          <p:attrName>ppt_w</p:attrName>
                                        </p:attrNameLst>
                                      </p:cBhvr>
                                      <p:tavLst>
                                        <p:tav tm="0">
                                          <p:val>
                                            <p:fltVal val="0"/>
                                          </p:val>
                                        </p:tav>
                                        <p:tav tm="100000">
                                          <p:val>
                                            <p:strVal val="#ppt_w"/>
                                          </p:val>
                                        </p:tav>
                                      </p:tavLst>
                                    </p:anim>
                                    <p:anim calcmode="lin" valueType="num">
                                      <p:cBhvr>
                                        <p:cTn id="23" dur="500" fill="hold"/>
                                        <p:tgtEl>
                                          <p:spTgt spid="17"/>
                                        </p:tgtEl>
                                        <p:attrNameLst>
                                          <p:attrName>ppt_h</p:attrName>
                                        </p:attrNameLst>
                                      </p:cBhvr>
                                      <p:tavLst>
                                        <p:tav tm="0">
                                          <p:val>
                                            <p:fltVal val="0"/>
                                          </p:val>
                                        </p:tav>
                                        <p:tav tm="100000">
                                          <p:val>
                                            <p:strVal val="#ppt_h"/>
                                          </p:val>
                                        </p:tav>
                                      </p:tavLst>
                                    </p:anim>
                                    <p:animEffect transition="in" filter="fade">
                                      <p:cBhvr>
                                        <p:cTn id="24" dur="500"/>
                                        <p:tgtEl>
                                          <p:spTgt spid="17"/>
                                        </p:tgtEl>
                                      </p:cBhvr>
                                    </p:animEffect>
                                  </p:childTnLst>
                                </p:cTn>
                              </p:par>
                              <p:par>
                                <p:cTn id="25" presetID="53" presetClass="entr" presetSubtype="16" fill="hold" grpId="0" nodeType="withEffect">
                                  <p:stCondLst>
                                    <p:cond delay="1250"/>
                                  </p:stCondLst>
                                  <p:childTnLst>
                                    <p:set>
                                      <p:cBhvr>
                                        <p:cTn id="26" dur="1" fill="hold">
                                          <p:stCondLst>
                                            <p:cond delay="0"/>
                                          </p:stCondLst>
                                        </p:cTn>
                                        <p:tgtEl>
                                          <p:spTgt spid="18"/>
                                        </p:tgtEl>
                                        <p:attrNameLst>
                                          <p:attrName>style.visibility</p:attrName>
                                        </p:attrNameLst>
                                      </p:cBhvr>
                                      <p:to>
                                        <p:strVal val="visible"/>
                                      </p:to>
                                    </p:set>
                                    <p:anim calcmode="lin" valueType="num">
                                      <p:cBhvr>
                                        <p:cTn id="27" dur="500" fill="hold"/>
                                        <p:tgtEl>
                                          <p:spTgt spid="18"/>
                                        </p:tgtEl>
                                        <p:attrNameLst>
                                          <p:attrName>ppt_w</p:attrName>
                                        </p:attrNameLst>
                                      </p:cBhvr>
                                      <p:tavLst>
                                        <p:tav tm="0">
                                          <p:val>
                                            <p:fltVal val="0"/>
                                          </p:val>
                                        </p:tav>
                                        <p:tav tm="100000">
                                          <p:val>
                                            <p:strVal val="#ppt_w"/>
                                          </p:val>
                                        </p:tav>
                                      </p:tavLst>
                                    </p:anim>
                                    <p:anim calcmode="lin" valueType="num">
                                      <p:cBhvr>
                                        <p:cTn id="28" dur="500" fill="hold"/>
                                        <p:tgtEl>
                                          <p:spTgt spid="18"/>
                                        </p:tgtEl>
                                        <p:attrNameLst>
                                          <p:attrName>ppt_h</p:attrName>
                                        </p:attrNameLst>
                                      </p:cBhvr>
                                      <p:tavLst>
                                        <p:tav tm="0">
                                          <p:val>
                                            <p:fltVal val="0"/>
                                          </p:val>
                                        </p:tav>
                                        <p:tav tm="100000">
                                          <p:val>
                                            <p:strVal val="#ppt_h"/>
                                          </p:val>
                                        </p:tav>
                                      </p:tavLst>
                                    </p:anim>
                                    <p:animEffect transition="in" filter="fade">
                                      <p:cBhvr>
                                        <p:cTn id="29" dur="500"/>
                                        <p:tgtEl>
                                          <p:spTgt spid="18"/>
                                        </p:tgtEl>
                                      </p:cBhvr>
                                    </p:animEffect>
                                  </p:childTnLst>
                                </p:cTn>
                              </p:par>
                              <p:par>
                                <p:cTn id="30" presetID="53" presetClass="entr" presetSubtype="16" fill="hold" grpId="0" nodeType="withEffect">
                                  <p:stCondLst>
                                    <p:cond delay="1250"/>
                                  </p:stCondLst>
                                  <p:childTnLst>
                                    <p:set>
                                      <p:cBhvr>
                                        <p:cTn id="31" dur="1" fill="hold">
                                          <p:stCondLst>
                                            <p:cond delay="0"/>
                                          </p:stCondLst>
                                        </p:cTn>
                                        <p:tgtEl>
                                          <p:spTgt spid="19"/>
                                        </p:tgtEl>
                                        <p:attrNameLst>
                                          <p:attrName>style.visibility</p:attrName>
                                        </p:attrNameLst>
                                      </p:cBhvr>
                                      <p:to>
                                        <p:strVal val="visible"/>
                                      </p:to>
                                    </p:set>
                                    <p:anim calcmode="lin" valueType="num">
                                      <p:cBhvr>
                                        <p:cTn id="32" dur="500" fill="hold"/>
                                        <p:tgtEl>
                                          <p:spTgt spid="19"/>
                                        </p:tgtEl>
                                        <p:attrNameLst>
                                          <p:attrName>ppt_w</p:attrName>
                                        </p:attrNameLst>
                                      </p:cBhvr>
                                      <p:tavLst>
                                        <p:tav tm="0">
                                          <p:val>
                                            <p:fltVal val="0"/>
                                          </p:val>
                                        </p:tav>
                                        <p:tav tm="100000">
                                          <p:val>
                                            <p:strVal val="#ppt_w"/>
                                          </p:val>
                                        </p:tav>
                                      </p:tavLst>
                                    </p:anim>
                                    <p:anim calcmode="lin" valueType="num">
                                      <p:cBhvr>
                                        <p:cTn id="33" dur="500" fill="hold"/>
                                        <p:tgtEl>
                                          <p:spTgt spid="19"/>
                                        </p:tgtEl>
                                        <p:attrNameLst>
                                          <p:attrName>ppt_h</p:attrName>
                                        </p:attrNameLst>
                                      </p:cBhvr>
                                      <p:tavLst>
                                        <p:tav tm="0">
                                          <p:val>
                                            <p:fltVal val="0"/>
                                          </p:val>
                                        </p:tav>
                                        <p:tav tm="100000">
                                          <p:val>
                                            <p:strVal val="#ppt_h"/>
                                          </p:val>
                                        </p:tav>
                                      </p:tavLst>
                                    </p:anim>
                                    <p:animEffect transition="in" filter="fade">
                                      <p:cBhvr>
                                        <p:cTn id="34" dur="500"/>
                                        <p:tgtEl>
                                          <p:spTgt spid="19"/>
                                        </p:tgtEl>
                                      </p:cBhvr>
                                    </p:animEffect>
                                  </p:childTnLst>
                                </p:cTn>
                              </p:par>
                              <p:par>
                                <p:cTn id="35" presetID="53" presetClass="entr" presetSubtype="16" fill="hold" grpId="0" nodeType="withEffect">
                                  <p:stCondLst>
                                    <p:cond delay="1250"/>
                                  </p:stCondLst>
                                  <p:childTnLst>
                                    <p:set>
                                      <p:cBhvr>
                                        <p:cTn id="36" dur="1" fill="hold">
                                          <p:stCondLst>
                                            <p:cond delay="0"/>
                                          </p:stCondLst>
                                        </p:cTn>
                                        <p:tgtEl>
                                          <p:spTgt spid="20"/>
                                        </p:tgtEl>
                                        <p:attrNameLst>
                                          <p:attrName>style.visibility</p:attrName>
                                        </p:attrNameLst>
                                      </p:cBhvr>
                                      <p:to>
                                        <p:strVal val="visible"/>
                                      </p:to>
                                    </p:set>
                                    <p:anim calcmode="lin" valueType="num">
                                      <p:cBhvr>
                                        <p:cTn id="37" dur="500" fill="hold"/>
                                        <p:tgtEl>
                                          <p:spTgt spid="20"/>
                                        </p:tgtEl>
                                        <p:attrNameLst>
                                          <p:attrName>ppt_w</p:attrName>
                                        </p:attrNameLst>
                                      </p:cBhvr>
                                      <p:tavLst>
                                        <p:tav tm="0">
                                          <p:val>
                                            <p:fltVal val="0"/>
                                          </p:val>
                                        </p:tav>
                                        <p:tav tm="100000">
                                          <p:val>
                                            <p:strVal val="#ppt_w"/>
                                          </p:val>
                                        </p:tav>
                                      </p:tavLst>
                                    </p:anim>
                                    <p:anim calcmode="lin" valueType="num">
                                      <p:cBhvr>
                                        <p:cTn id="38" dur="500" fill="hold"/>
                                        <p:tgtEl>
                                          <p:spTgt spid="20"/>
                                        </p:tgtEl>
                                        <p:attrNameLst>
                                          <p:attrName>ppt_h</p:attrName>
                                        </p:attrNameLst>
                                      </p:cBhvr>
                                      <p:tavLst>
                                        <p:tav tm="0">
                                          <p:val>
                                            <p:fltVal val="0"/>
                                          </p:val>
                                        </p:tav>
                                        <p:tav tm="100000">
                                          <p:val>
                                            <p:strVal val="#ppt_h"/>
                                          </p:val>
                                        </p:tav>
                                      </p:tavLst>
                                    </p:anim>
                                    <p:animEffect transition="in" filter="fade">
                                      <p:cBhvr>
                                        <p:cTn id="39" dur="500"/>
                                        <p:tgtEl>
                                          <p:spTgt spid="20"/>
                                        </p:tgtEl>
                                      </p:cBhvr>
                                    </p:animEffect>
                                  </p:childTnLst>
                                </p:cTn>
                              </p:par>
                              <p:par>
                                <p:cTn id="40" presetID="53" presetClass="entr" presetSubtype="16" fill="hold" grpId="0" nodeType="withEffect">
                                  <p:stCondLst>
                                    <p:cond delay="1250"/>
                                  </p:stCondLst>
                                  <p:childTnLst>
                                    <p:set>
                                      <p:cBhvr>
                                        <p:cTn id="41" dur="1" fill="hold">
                                          <p:stCondLst>
                                            <p:cond delay="0"/>
                                          </p:stCondLst>
                                        </p:cTn>
                                        <p:tgtEl>
                                          <p:spTgt spid="21"/>
                                        </p:tgtEl>
                                        <p:attrNameLst>
                                          <p:attrName>style.visibility</p:attrName>
                                        </p:attrNameLst>
                                      </p:cBhvr>
                                      <p:to>
                                        <p:strVal val="visible"/>
                                      </p:to>
                                    </p:set>
                                    <p:anim calcmode="lin" valueType="num">
                                      <p:cBhvr>
                                        <p:cTn id="42" dur="500" fill="hold"/>
                                        <p:tgtEl>
                                          <p:spTgt spid="21"/>
                                        </p:tgtEl>
                                        <p:attrNameLst>
                                          <p:attrName>ppt_w</p:attrName>
                                        </p:attrNameLst>
                                      </p:cBhvr>
                                      <p:tavLst>
                                        <p:tav tm="0">
                                          <p:val>
                                            <p:fltVal val="0"/>
                                          </p:val>
                                        </p:tav>
                                        <p:tav tm="100000">
                                          <p:val>
                                            <p:strVal val="#ppt_w"/>
                                          </p:val>
                                        </p:tav>
                                      </p:tavLst>
                                    </p:anim>
                                    <p:anim calcmode="lin" valueType="num">
                                      <p:cBhvr>
                                        <p:cTn id="43" dur="500" fill="hold"/>
                                        <p:tgtEl>
                                          <p:spTgt spid="21"/>
                                        </p:tgtEl>
                                        <p:attrNameLst>
                                          <p:attrName>ppt_h</p:attrName>
                                        </p:attrNameLst>
                                      </p:cBhvr>
                                      <p:tavLst>
                                        <p:tav tm="0">
                                          <p:val>
                                            <p:fltVal val="0"/>
                                          </p:val>
                                        </p:tav>
                                        <p:tav tm="100000">
                                          <p:val>
                                            <p:strVal val="#ppt_h"/>
                                          </p:val>
                                        </p:tav>
                                      </p:tavLst>
                                    </p:anim>
                                    <p:animEffect transition="in" filter="fade">
                                      <p:cBhvr>
                                        <p:cTn id="44" dur="500"/>
                                        <p:tgtEl>
                                          <p:spTgt spid="21"/>
                                        </p:tgtEl>
                                      </p:cBhvr>
                                    </p:animEffect>
                                  </p:childTnLst>
                                </p:cTn>
                              </p:par>
                              <p:par>
                                <p:cTn id="45" presetID="53" presetClass="entr" presetSubtype="16" fill="hold" grpId="0" nodeType="withEffect">
                                  <p:stCondLst>
                                    <p:cond delay="1250"/>
                                  </p:stCondLst>
                                  <p:childTnLst>
                                    <p:set>
                                      <p:cBhvr>
                                        <p:cTn id="46" dur="1" fill="hold">
                                          <p:stCondLst>
                                            <p:cond delay="0"/>
                                          </p:stCondLst>
                                        </p:cTn>
                                        <p:tgtEl>
                                          <p:spTgt spid="22"/>
                                        </p:tgtEl>
                                        <p:attrNameLst>
                                          <p:attrName>style.visibility</p:attrName>
                                        </p:attrNameLst>
                                      </p:cBhvr>
                                      <p:to>
                                        <p:strVal val="visible"/>
                                      </p:to>
                                    </p:set>
                                    <p:anim calcmode="lin" valueType="num">
                                      <p:cBhvr>
                                        <p:cTn id="47" dur="500" fill="hold"/>
                                        <p:tgtEl>
                                          <p:spTgt spid="22"/>
                                        </p:tgtEl>
                                        <p:attrNameLst>
                                          <p:attrName>ppt_w</p:attrName>
                                        </p:attrNameLst>
                                      </p:cBhvr>
                                      <p:tavLst>
                                        <p:tav tm="0">
                                          <p:val>
                                            <p:fltVal val="0"/>
                                          </p:val>
                                        </p:tav>
                                        <p:tav tm="100000">
                                          <p:val>
                                            <p:strVal val="#ppt_w"/>
                                          </p:val>
                                        </p:tav>
                                      </p:tavLst>
                                    </p:anim>
                                    <p:anim calcmode="lin" valueType="num">
                                      <p:cBhvr>
                                        <p:cTn id="48" dur="500" fill="hold"/>
                                        <p:tgtEl>
                                          <p:spTgt spid="22"/>
                                        </p:tgtEl>
                                        <p:attrNameLst>
                                          <p:attrName>ppt_h</p:attrName>
                                        </p:attrNameLst>
                                      </p:cBhvr>
                                      <p:tavLst>
                                        <p:tav tm="0">
                                          <p:val>
                                            <p:fltVal val="0"/>
                                          </p:val>
                                        </p:tav>
                                        <p:tav tm="100000">
                                          <p:val>
                                            <p:strVal val="#ppt_h"/>
                                          </p:val>
                                        </p:tav>
                                      </p:tavLst>
                                    </p:anim>
                                    <p:animEffect transition="in" filter="fade">
                                      <p:cBhvr>
                                        <p:cTn id="49" dur="500"/>
                                        <p:tgtEl>
                                          <p:spTgt spid="22"/>
                                        </p:tgtEl>
                                      </p:cBhvr>
                                    </p:animEffect>
                                  </p:childTnLst>
                                </p:cTn>
                              </p:par>
                              <p:par>
                                <p:cTn id="50" presetID="53" presetClass="entr" presetSubtype="16" fill="hold" grpId="0" nodeType="withEffect">
                                  <p:stCondLst>
                                    <p:cond delay="1250"/>
                                  </p:stCondLst>
                                  <p:childTnLst>
                                    <p:set>
                                      <p:cBhvr>
                                        <p:cTn id="51" dur="1" fill="hold">
                                          <p:stCondLst>
                                            <p:cond delay="0"/>
                                          </p:stCondLst>
                                        </p:cTn>
                                        <p:tgtEl>
                                          <p:spTgt spid="23"/>
                                        </p:tgtEl>
                                        <p:attrNameLst>
                                          <p:attrName>style.visibility</p:attrName>
                                        </p:attrNameLst>
                                      </p:cBhvr>
                                      <p:to>
                                        <p:strVal val="visible"/>
                                      </p:to>
                                    </p:set>
                                    <p:anim calcmode="lin" valueType="num">
                                      <p:cBhvr>
                                        <p:cTn id="52" dur="500" fill="hold"/>
                                        <p:tgtEl>
                                          <p:spTgt spid="23"/>
                                        </p:tgtEl>
                                        <p:attrNameLst>
                                          <p:attrName>ppt_w</p:attrName>
                                        </p:attrNameLst>
                                      </p:cBhvr>
                                      <p:tavLst>
                                        <p:tav tm="0">
                                          <p:val>
                                            <p:fltVal val="0"/>
                                          </p:val>
                                        </p:tav>
                                        <p:tav tm="100000">
                                          <p:val>
                                            <p:strVal val="#ppt_w"/>
                                          </p:val>
                                        </p:tav>
                                      </p:tavLst>
                                    </p:anim>
                                    <p:anim calcmode="lin" valueType="num">
                                      <p:cBhvr>
                                        <p:cTn id="53" dur="500" fill="hold"/>
                                        <p:tgtEl>
                                          <p:spTgt spid="23"/>
                                        </p:tgtEl>
                                        <p:attrNameLst>
                                          <p:attrName>ppt_h</p:attrName>
                                        </p:attrNameLst>
                                      </p:cBhvr>
                                      <p:tavLst>
                                        <p:tav tm="0">
                                          <p:val>
                                            <p:fltVal val="0"/>
                                          </p:val>
                                        </p:tav>
                                        <p:tav tm="100000">
                                          <p:val>
                                            <p:strVal val="#ppt_h"/>
                                          </p:val>
                                        </p:tav>
                                      </p:tavLst>
                                    </p:anim>
                                    <p:animEffect transition="in" filter="fade">
                                      <p:cBhvr>
                                        <p:cTn id="54" dur="500"/>
                                        <p:tgtEl>
                                          <p:spTgt spid="23"/>
                                        </p:tgtEl>
                                      </p:cBhvr>
                                    </p:animEffect>
                                  </p:childTnLst>
                                </p:cTn>
                              </p:par>
                            </p:childTnLst>
                          </p:cTn>
                        </p:par>
                        <p:par>
                          <p:cTn id="55" fill="hold">
                            <p:stCondLst>
                              <p:cond delay="1750"/>
                            </p:stCondLst>
                            <p:childTnLst>
                              <p:par>
                                <p:cTn id="56" presetID="2" presetClass="entr" presetSubtype="2" fill="hold" grpId="0" nodeType="afterEffect">
                                  <p:stCondLst>
                                    <p:cond delay="0"/>
                                  </p:stCondLst>
                                  <p:childTnLst>
                                    <p:set>
                                      <p:cBhvr>
                                        <p:cTn id="57" dur="1" fill="hold">
                                          <p:stCondLst>
                                            <p:cond delay="0"/>
                                          </p:stCondLst>
                                        </p:cTn>
                                        <p:tgtEl>
                                          <p:spTgt spid="25"/>
                                        </p:tgtEl>
                                        <p:attrNameLst>
                                          <p:attrName>style.visibility</p:attrName>
                                        </p:attrNameLst>
                                      </p:cBhvr>
                                      <p:to>
                                        <p:strVal val="visible"/>
                                      </p:to>
                                    </p:set>
                                    <p:anim calcmode="lin" valueType="num">
                                      <p:cBhvr additive="base">
                                        <p:cTn id="58" dur="300" fill="hold"/>
                                        <p:tgtEl>
                                          <p:spTgt spid="25"/>
                                        </p:tgtEl>
                                        <p:attrNameLst>
                                          <p:attrName>ppt_x</p:attrName>
                                        </p:attrNameLst>
                                      </p:cBhvr>
                                      <p:tavLst>
                                        <p:tav tm="0">
                                          <p:val>
                                            <p:strVal val="1+#ppt_w/2"/>
                                          </p:val>
                                        </p:tav>
                                        <p:tav tm="100000">
                                          <p:val>
                                            <p:strVal val="#ppt_x"/>
                                          </p:val>
                                        </p:tav>
                                      </p:tavLst>
                                    </p:anim>
                                    <p:anim calcmode="lin" valueType="num">
                                      <p:cBhvr additive="base">
                                        <p:cTn id="59" dur="300" fill="hold"/>
                                        <p:tgtEl>
                                          <p:spTgt spid="25"/>
                                        </p:tgtEl>
                                        <p:attrNameLst>
                                          <p:attrName>ppt_y</p:attrName>
                                        </p:attrNameLst>
                                      </p:cBhvr>
                                      <p:tavLst>
                                        <p:tav tm="0">
                                          <p:val>
                                            <p:strVal val="#ppt_y"/>
                                          </p:val>
                                        </p:tav>
                                        <p:tav tm="100000">
                                          <p:val>
                                            <p:strVal val="#ppt_y"/>
                                          </p:val>
                                        </p:tav>
                                      </p:tavLst>
                                    </p:anim>
                                  </p:childTnLst>
                                </p:cTn>
                              </p:par>
                            </p:childTnLst>
                          </p:cTn>
                        </p:par>
                        <p:par>
                          <p:cTn id="60" fill="hold">
                            <p:stCondLst>
                              <p:cond delay="2050"/>
                            </p:stCondLst>
                            <p:childTnLst>
                              <p:par>
                                <p:cTn id="61" presetID="2" presetClass="entr" presetSubtype="2" fill="hold" grpId="0" nodeType="afterEffect">
                                  <p:stCondLst>
                                    <p:cond delay="0"/>
                                  </p:stCondLst>
                                  <p:childTnLst>
                                    <p:set>
                                      <p:cBhvr>
                                        <p:cTn id="62" dur="1" fill="hold">
                                          <p:stCondLst>
                                            <p:cond delay="0"/>
                                          </p:stCondLst>
                                        </p:cTn>
                                        <p:tgtEl>
                                          <p:spTgt spid="24"/>
                                        </p:tgtEl>
                                        <p:attrNameLst>
                                          <p:attrName>style.visibility</p:attrName>
                                        </p:attrNameLst>
                                      </p:cBhvr>
                                      <p:to>
                                        <p:strVal val="visible"/>
                                      </p:to>
                                    </p:set>
                                    <p:anim calcmode="lin" valueType="num">
                                      <p:cBhvr additive="base">
                                        <p:cTn id="63" dur="300" fill="hold"/>
                                        <p:tgtEl>
                                          <p:spTgt spid="24"/>
                                        </p:tgtEl>
                                        <p:attrNameLst>
                                          <p:attrName>ppt_x</p:attrName>
                                        </p:attrNameLst>
                                      </p:cBhvr>
                                      <p:tavLst>
                                        <p:tav tm="0">
                                          <p:val>
                                            <p:strVal val="1+#ppt_w/2"/>
                                          </p:val>
                                        </p:tav>
                                        <p:tav tm="100000">
                                          <p:val>
                                            <p:strVal val="#ppt_x"/>
                                          </p:val>
                                        </p:tav>
                                      </p:tavLst>
                                    </p:anim>
                                    <p:anim calcmode="lin" valueType="num">
                                      <p:cBhvr additive="base">
                                        <p:cTn id="64" dur="300" fill="hold"/>
                                        <p:tgtEl>
                                          <p:spTgt spid="24"/>
                                        </p:tgtEl>
                                        <p:attrNameLst>
                                          <p:attrName>ppt_y</p:attrName>
                                        </p:attrNameLst>
                                      </p:cBhvr>
                                      <p:tavLst>
                                        <p:tav tm="0">
                                          <p:val>
                                            <p:strVal val="#ppt_y"/>
                                          </p:val>
                                        </p:tav>
                                        <p:tav tm="100000">
                                          <p:val>
                                            <p:strVal val="#ppt_y"/>
                                          </p:val>
                                        </p:tav>
                                      </p:tavLst>
                                    </p:anim>
                                  </p:childTnLst>
                                </p:cTn>
                              </p:par>
                            </p:childTnLst>
                          </p:cTn>
                        </p:par>
                        <p:par>
                          <p:cTn id="65" fill="hold">
                            <p:stCondLst>
                              <p:cond delay="2350"/>
                            </p:stCondLst>
                            <p:childTnLst>
                              <p:par>
                                <p:cTn id="66" presetID="10" presetClass="entr" presetSubtype="0" fill="hold" grpId="0" nodeType="afterEffect">
                                  <p:stCondLst>
                                    <p:cond delay="0"/>
                                  </p:stCondLst>
                                  <p:childTnLst>
                                    <p:set>
                                      <p:cBhvr>
                                        <p:cTn id="67" dur="1" fill="hold">
                                          <p:stCondLst>
                                            <p:cond delay="0"/>
                                          </p:stCondLst>
                                        </p:cTn>
                                        <p:tgtEl>
                                          <p:spTgt spid="26"/>
                                        </p:tgtEl>
                                        <p:attrNameLst>
                                          <p:attrName>style.visibility</p:attrName>
                                        </p:attrNameLst>
                                      </p:cBhvr>
                                      <p:to>
                                        <p:strVal val="visible"/>
                                      </p:to>
                                    </p:set>
                                    <p:animEffect transition="in" filter="fade">
                                      <p:cBhvr>
                                        <p:cTn id="68" dur="125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4" grpId="0">
        <p:bldAsOne/>
      </p:bldGraphic>
      <p:bldP spid="15" grpId="0"/>
      <p:bldP spid="16" grpId="0"/>
      <p:bldP spid="17" grpId="0"/>
      <p:bldP spid="18" grpId="0"/>
      <p:bldP spid="19" grpId="0"/>
      <p:bldP spid="20" grpId="0"/>
      <p:bldP spid="21" grpId="0"/>
      <p:bldP spid="22" grpId="0"/>
      <p:bldP spid="23" grpId="0"/>
      <p:bldP spid="24" grpId="0"/>
      <p:bldP spid="25" grpId="0"/>
      <p:bldP spid="26"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flipH="1">
            <a:off x="-3" y="6525344"/>
            <a:ext cx="12195177" cy="360511"/>
          </a:xfrm>
          <a:prstGeom prst="rect">
            <a:avLst/>
          </a:prstGeom>
          <a:gradFill>
            <a:gsLst>
              <a:gs pos="0">
                <a:srgbClr val="0E1A40"/>
              </a:gs>
              <a:gs pos="100000">
                <a:srgbClr val="2F5EB0"/>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flipH="1">
            <a:off x="-4" y="6596410"/>
            <a:ext cx="12195177" cy="288974"/>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5"/>
          <p:cNvSpPr/>
          <p:nvPr/>
        </p:nvSpPr>
        <p:spPr>
          <a:xfrm>
            <a:off x="9976569" y="6493142"/>
            <a:ext cx="1018294" cy="111815"/>
          </a:xfrm>
          <a:custGeom>
            <a:avLst/>
            <a:gdLst>
              <a:gd name="connsiteX0" fmla="*/ 0 w 926584"/>
              <a:gd name="connsiteY0" fmla="*/ 0 h 118098"/>
              <a:gd name="connsiteX1" fmla="*/ 926584 w 926584"/>
              <a:gd name="connsiteY1" fmla="*/ 0 h 118098"/>
              <a:gd name="connsiteX2" fmla="*/ 926584 w 926584"/>
              <a:gd name="connsiteY2" fmla="*/ 118098 h 118098"/>
              <a:gd name="connsiteX3" fmla="*/ 0 w 926584"/>
              <a:gd name="connsiteY3" fmla="*/ 118098 h 118098"/>
              <a:gd name="connsiteX4" fmla="*/ 0 w 926584"/>
              <a:gd name="connsiteY4" fmla="*/ 0 h 118098"/>
              <a:gd name="connsiteX0" fmla="*/ 55821 w 982405"/>
              <a:gd name="connsiteY0" fmla="*/ 0 h 144680"/>
              <a:gd name="connsiteX1" fmla="*/ 982405 w 982405"/>
              <a:gd name="connsiteY1" fmla="*/ 0 h 144680"/>
              <a:gd name="connsiteX2" fmla="*/ 982405 w 982405"/>
              <a:gd name="connsiteY2" fmla="*/ 118098 h 144680"/>
              <a:gd name="connsiteX3" fmla="*/ 0 w 982405"/>
              <a:gd name="connsiteY3" fmla="*/ 144680 h 144680"/>
              <a:gd name="connsiteX4" fmla="*/ 55821 w 982405"/>
              <a:gd name="connsiteY4" fmla="*/ 0 h 144680"/>
              <a:gd name="connsiteX0" fmla="*/ 55821 w 998354"/>
              <a:gd name="connsiteY0" fmla="*/ 0 h 147338"/>
              <a:gd name="connsiteX1" fmla="*/ 982405 w 998354"/>
              <a:gd name="connsiteY1" fmla="*/ 0 h 147338"/>
              <a:gd name="connsiteX2" fmla="*/ 998354 w 998354"/>
              <a:gd name="connsiteY2" fmla="*/ 147338 h 147338"/>
              <a:gd name="connsiteX3" fmla="*/ 0 w 998354"/>
              <a:gd name="connsiteY3" fmla="*/ 144680 h 147338"/>
              <a:gd name="connsiteX4" fmla="*/ 55821 w 998354"/>
              <a:gd name="connsiteY4" fmla="*/ 0 h 147338"/>
              <a:gd name="connsiteX0" fmla="*/ 84307 w 1026840"/>
              <a:gd name="connsiteY0" fmla="*/ 0 h 150534"/>
              <a:gd name="connsiteX1" fmla="*/ 1010891 w 1026840"/>
              <a:gd name="connsiteY1" fmla="*/ 0 h 150534"/>
              <a:gd name="connsiteX2" fmla="*/ 1026840 w 1026840"/>
              <a:gd name="connsiteY2" fmla="*/ 147338 h 150534"/>
              <a:gd name="connsiteX3" fmla="*/ 0 w 1026840"/>
              <a:gd name="connsiteY3" fmla="*/ 150534 h 150534"/>
              <a:gd name="connsiteX4" fmla="*/ 84307 w 1026840"/>
              <a:gd name="connsiteY4" fmla="*/ 0 h 150534"/>
              <a:gd name="connsiteX0" fmla="*/ 84307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84307 w 1021143"/>
              <a:gd name="connsiteY4" fmla="*/ 0 h 153193"/>
              <a:gd name="connsiteX0" fmla="*/ 92853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92853 w 1021143"/>
              <a:gd name="connsiteY4" fmla="*/ 0 h 153193"/>
              <a:gd name="connsiteX0" fmla="*/ 90004 w 1018294"/>
              <a:gd name="connsiteY0" fmla="*/ 0 h 153193"/>
              <a:gd name="connsiteX1" fmla="*/ 1008042 w 1018294"/>
              <a:gd name="connsiteY1" fmla="*/ 0 h 153193"/>
              <a:gd name="connsiteX2" fmla="*/ 1018294 w 1018294"/>
              <a:gd name="connsiteY2" fmla="*/ 153193 h 153193"/>
              <a:gd name="connsiteX3" fmla="*/ 0 w 1018294"/>
              <a:gd name="connsiteY3" fmla="*/ 142728 h 153193"/>
              <a:gd name="connsiteX4" fmla="*/ 90004 w 1018294"/>
              <a:gd name="connsiteY4" fmla="*/ 0 h 1531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8294" h="153193">
                <a:moveTo>
                  <a:pt x="90004" y="0"/>
                </a:moveTo>
                <a:lnTo>
                  <a:pt x="1008042" y="0"/>
                </a:lnTo>
                <a:lnTo>
                  <a:pt x="1018294" y="153193"/>
                </a:lnTo>
                <a:lnTo>
                  <a:pt x="0" y="142728"/>
                </a:lnTo>
                <a:lnTo>
                  <a:pt x="90004" y="0"/>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10067547" y="6493142"/>
            <a:ext cx="1070600" cy="392242"/>
          </a:xfrm>
          <a:prstGeom prst="rect">
            <a:avLst/>
          </a:prstGeom>
          <a:gradFill>
            <a:gsLst>
              <a:gs pos="0">
                <a:srgbClr val="0E1A40"/>
              </a:gs>
              <a:gs pos="100000">
                <a:srgbClr val="2F5EB0"/>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Rectangle 4"/>
          <p:cNvSpPr txBox="1">
            <a:spLocks noChangeArrowheads="1"/>
          </p:cNvSpPr>
          <p:nvPr/>
        </p:nvSpPr>
        <p:spPr bwMode="auto">
          <a:xfrm>
            <a:off x="10026783" y="6493142"/>
            <a:ext cx="1152128" cy="39224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en-US" altLang="zh-CN" dirty="0" smtClean="0">
                <a:latin typeface="方正兰亭超细黑简体" panose="02000000000000000000" pitchFamily="2" charset="-122"/>
                <a:ea typeface="方正兰亭超细黑简体" panose="02000000000000000000" pitchFamily="2" charset="-122"/>
              </a:rPr>
              <a:t>21</a:t>
            </a:r>
            <a:endParaRPr lang="zh-CN" dirty="0">
              <a:latin typeface="方正兰亭超细黑简体" panose="02000000000000000000" pitchFamily="2" charset="-122"/>
              <a:ea typeface="方正兰亭超细黑简体" panose="02000000000000000000" pitchFamily="2" charset="-122"/>
            </a:endParaRPr>
          </a:p>
        </p:txBody>
      </p:sp>
      <p:sp>
        <p:nvSpPr>
          <p:cNvPr id="77" name="矩形 76"/>
          <p:cNvSpPr/>
          <p:nvPr/>
        </p:nvSpPr>
        <p:spPr>
          <a:xfrm>
            <a:off x="0" y="0"/>
            <a:ext cx="985019" cy="58316"/>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78" name="组合 77"/>
          <p:cNvGrpSpPr/>
          <p:nvPr/>
        </p:nvGrpSpPr>
        <p:grpSpPr>
          <a:xfrm>
            <a:off x="192931" y="0"/>
            <a:ext cx="576064" cy="836712"/>
            <a:chOff x="841003" y="360040"/>
            <a:chExt cx="504056" cy="836712"/>
          </a:xfrm>
          <a:gradFill>
            <a:gsLst>
              <a:gs pos="0">
                <a:srgbClr val="0E1A40"/>
              </a:gs>
              <a:gs pos="100000">
                <a:srgbClr val="2F5EB0"/>
              </a:gs>
            </a:gsLst>
            <a:lin ang="13800000" scaled="0"/>
          </a:gradFill>
        </p:grpSpPr>
        <p:sp>
          <p:nvSpPr>
            <p:cNvPr id="79" name="矩形 78"/>
            <p:cNvSpPr/>
            <p:nvPr/>
          </p:nvSpPr>
          <p:spPr>
            <a:xfrm>
              <a:off x="841003" y="360040"/>
              <a:ext cx="504056" cy="54868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0" name="等腰三角形 79"/>
            <p:cNvSpPr/>
            <p:nvPr/>
          </p:nvSpPr>
          <p:spPr>
            <a:xfrm rot="10800000">
              <a:off x="841003" y="908720"/>
              <a:ext cx="504056" cy="288032"/>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81" name="KSO_Shape"/>
          <p:cNvSpPr>
            <a:spLocks/>
          </p:cNvSpPr>
          <p:nvPr/>
        </p:nvSpPr>
        <p:spPr bwMode="auto">
          <a:xfrm>
            <a:off x="335491" y="231538"/>
            <a:ext cx="290942" cy="288033"/>
          </a:xfrm>
          <a:custGeom>
            <a:avLst/>
            <a:gdLst>
              <a:gd name="T0" fmla="*/ 615878 w 2390775"/>
              <a:gd name="T1" fmla="*/ 1467970 h 2365376"/>
              <a:gd name="T2" fmla="*/ 587250 w 2390775"/>
              <a:gd name="T3" fmla="*/ 1401697 h 2365376"/>
              <a:gd name="T4" fmla="*/ 1282649 w 2390775"/>
              <a:gd name="T5" fmla="*/ 1393474 h 2365376"/>
              <a:gd name="T6" fmla="*/ 1180915 w 2390775"/>
              <a:gd name="T7" fmla="*/ 1446870 h 2365376"/>
              <a:gd name="T8" fmla="*/ 1210073 w 2390775"/>
              <a:gd name="T9" fmla="*/ 1382167 h 2365376"/>
              <a:gd name="T10" fmla="*/ 653657 w 2390775"/>
              <a:gd name="T11" fmla="*/ 1314699 h 2365376"/>
              <a:gd name="T12" fmla="*/ 646041 w 2390775"/>
              <a:gd name="T13" fmla="*/ 1180275 h 2365376"/>
              <a:gd name="T14" fmla="*/ 589870 w 2390775"/>
              <a:gd name="T15" fmla="*/ 1105327 h 2365376"/>
              <a:gd name="T16" fmla="*/ 599516 w 2390775"/>
              <a:gd name="T17" fmla="*/ 1141280 h 2365376"/>
              <a:gd name="T18" fmla="*/ 579914 w 2390775"/>
              <a:gd name="T19" fmla="*/ 1158779 h 2365376"/>
              <a:gd name="T20" fmla="*/ 541333 w 2390775"/>
              <a:gd name="T21" fmla="*/ 1105965 h 2365376"/>
              <a:gd name="T22" fmla="*/ 1137260 w 2390775"/>
              <a:gd name="T23" fmla="*/ 1009231 h 2365376"/>
              <a:gd name="T24" fmla="*/ 1143562 w 2390775"/>
              <a:gd name="T25" fmla="*/ 1026145 h 2365376"/>
              <a:gd name="T26" fmla="*/ 1096615 w 2390775"/>
              <a:gd name="T27" fmla="*/ 1069549 h 2365376"/>
              <a:gd name="T28" fmla="*/ 1102602 w 2390775"/>
              <a:gd name="T29" fmla="*/ 1001572 h 2365376"/>
              <a:gd name="T30" fmla="*/ 972739 w 2390775"/>
              <a:gd name="T31" fmla="*/ 835988 h 2365376"/>
              <a:gd name="T32" fmla="*/ 989500 w 2390775"/>
              <a:gd name="T33" fmla="*/ 1138672 h 2365376"/>
              <a:gd name="T34" fmla="*/ 639427 w 2390775"/>
              <a:gd name="T35" fmla="*/ 1423644 h 2365376"/>
              <a:gd name="T36" fmla="*/ 599898 w 2390775"/>
              <a:gd name="T37" fmla="*/ 1003302 h 2365376"/>
              <a:gd name="T38" fmla="*/ 529694 w 2390775"/>
              <a:gd name="T39" fmla="*/ 1090596 h 2365376"/>
              <a:gd name="T40" fmla="*/ 602428 w 2390775"/>
              <a:gd name="T41" fmla="*/ 868249 h 2365376"/>
              <a:gd name="T42" fmla="*/ 861740 w 2390775"/>
              <a:gd name="T43" fmla="*/ 924231 h 2365376"/>
              <a:gd name="T44" fmla="*/ 755609 w 2390775"/>
              <a:gd name="T45" fmla="*/ 542052 h 2365376"/>
              <a:gd name="T46" fmla="*/ 929665 w 2390775"/>
              <a:gd name="T47" fmla="*/ 525915 h 2365376"/>
              <a:gd name="T48" fmla="*/ 909019 w 2390775"/>
              <a:gd name="T49" fmla="*/ 571798 h 2365376"/>
              <a:gd name="T50" fmla="*/ 936652 w 2390775"/>
              <a:gd name="T51" fmla="*/ 586353 h 2365376"/>
              <a:gd name="T52" fmla="*/ 928394 w 2390775"/>
              <a:gd name="T53" fmla="*/ 688879 h 2365376"/>
              <a:gd name="T54" fmla="*/ 840414 w 2390775"/>
              <a:gd name="T55" fmla="*/ 772101 h 2365376"/>
              <a:gd name="T56" fmla="*/ 742269 w 2390775"/>
              <a:gd name="T57" fmla="*/ 675588 h 2365376"/>
              <a:gd name="T58" fmla="*/ 738139 w 2390775"/>
              <a:gd name="T59" fmla="*/ 608504 h 2365376"/>
              <a:gd name="T60" fmla="*/ 761643 w 2390775"/>
              <a:gd name="T61" fmla="*/ 510093 h 2365376"/>
              <a:gd name="T62" fmla="*/ 617010 w 2390775"/>
              <a:gd name="T63" fmla="*/ 449064 h 2365376"/>
              <a:gd name="T64" fmla="*/ 350272 w 2390775"/>
              <a:gd name="T65" fmla="*/ 638327 h 2365376"/>
              <a:gd name="T66" fmla="*/ 215163 w 2390775"/>
              <a:gd name="T67" fmla="*/ 939947 h 2365376"/>
              <a:gd name="T68" fmla="*/ 256613 w 2390775"/>
              <a:gd name="T69" fmla="*/ 1277331 h 2365376"/>
              <a:gd name="T70" fmla="*/ 458486 w 2390775"/>
              <a:gd name="T71" fmla="*/ 1534008 h 2365376"/>
              <a:gd name="T72" fmla="*/ 767308 w 2390775"/>
              <a:gd name="T73" fmla="*/ 1655225 h 2365376"/>
              <a:gd name="T74" fmla="*/ 1101127 w 2390775"/>
              <a:gd name="T75" fmla="*/ 1596674 h 2365376"/>
              <a:gd name="T76" fmla="*/ 1347614 w 2390775"/>
              <a:gd name="T77" fmla="*/ 1383040 h 2365376"/>
              <a:gd name="T78" fmla="*/ 1453614 w 2390775"/>
              <a:gd name="T79" fmla="*/ 1066861 h 2365376"/>
              <a:gd name="T80" fmla="*/ 1378939 w 2390775"/>
              <a:gd name="T81" fmla="*/ 738024 h 2365376"/>
              <a:gd name="T82" fmla="*/ 1153652 w 2390775"/>
              <a:gd name="T83" fmla="*/ 501602 h 2365376"/>
              <a:gd name="T84" fmla="*/ 831224 w 2390775"/>
              <a:gd name="T85" fmla="*/ 411085 h 2365376"/>
              <a:gd name="T86" fmla="*/ 989432 w 2390775"/>
              <a:gd name="T87" fmla="*/ 315187 h 2365376"/>
              <a:gd name="T88" fmla="*/ 1471649 w 2390775"/>
              <a:gd name="T89" fmla="*/ 671876 h 2365376"/>
              <a:gd name="T90" fmla="*/ 1554866 w 2390775"/>
              <a:gd name="T91" fmla="*/ 1171938 h 2365376"/>
              <a:gd name="T92" fmla="*/ 1239716 w 2390775"/>
              <a:gd name="T93" fmla="*/ 1647313 h 2365376"/>
              <a:gd name="T94" fmla="*/ 646121 w 2390775"/>
              <a:gd name="T95" fmla="*/ 1748275 h 2365376"/>
              <a:gd name="T96" fmla="*/ 110112 w 2390775"/>
              <a:gd name="T97" fmla="*/ 1186813 h 2365376"/>
              <a:gd name="T98" fmla="*/ 251551 w 2390775"/>
              <a:gd name="T99" fmla="*/ 580725 h 2365376"/>
              <a:gd name="T100" fmla="*/ 1549044 w 2390775"/>
              <a:gd name="T101" fmla="*/ 160116 h 2365376"/>
              <a:gd name="T102" fmla="*/ 1461002 w 2390775"/>
              <a:gd name="T103" fmla="*/ 284475 h 2365376"/>
              <a:gd name="T104" fmla="*/ 1550307 w 2390775"/>
              <a:gd name="T105" fmla="*/ 426554 h 2365376"/>
              <a:gd name="T106" fmla="*/ 1719764 w 2390775"/>
              <a:gd name="T107" fmla="*/ 380038 h 2365376"/>
              <a:gd name="T108" fmla="*/ 1735543 w 2390775"/>
              <a:gd name="T109" fmla="*/ 232579 h 2365376"/>
              <a:gd name="T110" fmla="*/ 1705909 w 2390775"/>
              <a:gd name="T111" fmla="*/ 94508 h 2365376"/>
              <a:gd name="T112" fmla="*/ 1774050 w 2390775"/>
              <a:gd name="T113" fmla="*/ 148403 h 2365376"/>
              <a:gd name="T114" fmla="*/ 1781614 w 2390775"/>
              <a:gd name="T115" fmla="*/ 428769 h 2365376"/>
              <a:gd name="T116" fmla="*/ 1600166 w 2390775"/>
              <a:gd name="T117" fmla="*/ 516104 h 2365376"/>
              <a:gd name="T118" fmla="*/ 1452167 w 2390775"/>
              <a:gd name="T119" fmla="*/ 455349 h 2365376"/>
              <a:gd name="T120" fmla="*/ 1310478 w 2390775"/>
              <a:gd name="T121" fmla="*/ 259477 h 2365376"/>
              <a:gd name="T122" fmla="*/ 1562614 w 2390775"/>
              <a:gd name="T123" fmla="*/ 74046 h 236537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390775" h="2365376">
                <a:moveTo>
                  <a:pt x="761351" y="1739900"/>
                </a:moveTo>
                <a:lnTo>
                  <a:pt x="791690" y="1805294"/>
                </a:lnTo>
                <a:lnTo>
                  <a:pt x="794883" y="1808051"/>
                </a:lnTo>
                <a:lnTo>
                  <a:pt x="797278" y="1811991"/>
                </a:lnTo>
                <a:lnTo>
                  <a:pt x="800871" y="1817112"/>
                </a:lnTo>
                <a:lnTo>
                  <a:pt x="803266" y="1822233"/>
                </a:lnTo>
                <a:lnTo>
                  <a:pt x="804065" y="1825384"/>
                </a:lnTo>
                <a:lnTo>
                  <a:pt x="804863" y="1828536"/>
                </a:lnTo>
                <a:lnTo>
                  <a:pt x="804863" y="1831687"/>
                </a:lnTo>
                <a:lnTo>
                  <a:pt x="804863" y="1834839"/>
                </a:lnTo>
                <a:lnTo>
                  <a:pt x="804065" y="1837990"/>
                </a:lnTo>
                <a:lnTo>
                  <a:pt x="802867" y="1841142"/>
                </a:lnTo>
                <a:lnTo>
                  <a:pt x="801670" y="1842718"/>
                </a:lnTo>
                <a:lnTo>
                  <a:pt x="799674" y="1844687"/>
                </a:lnTo>
                <a:lnTo>
                  <a:pt x="797278" y="1845475"/>
                </a:lnTo>
                <a:lnTo>
                  <a:pt x="794484" y="1845869"/>
                </a:lnTo>
                <a:lnTo>
                  <a:pt x="790891" y="1846263"/>
                </a:lnTo>
                <a:lnTo>
                  <a:pt x="787698" y="1845869"/>
                </a:lnTo>
                <a:lnTo>
                  <a:pt x="784105" y="1845475"/>
                </a:lnTo>
                <a:lnTo>
                  <a:pt x="780512" y="1844293"/>
                </a:lnTo>
                <a:lnTo>
                  <a:pt x="776520" y="1842718"/>
                </a:lnTo>
                <a:lnTo>
                  <a:pt x="772927" y="1841142"/>
                </a:lnTo>
                <a:lnTo>
                  <a:pt x="768935" y="1839172"/>
                </a:lnTo>
                <a:lnTo>
                  <a:pt x="765343" y="1836809"/>
                </a:lnTo>
                <a:lnTo>
                  <a:pt x="761750" y="1834051"/>
                </a:lnTo>
                <a:lnTo>
                  <a:pt x="758955" y="1831294"/>
                </a:lnTo>
                <a:lnTo>
                  <a:pt x="756161" y="1827748"/>
                </a:lnTo>
                <a:lnTo>
                  <a:pt x="754165" y="1824597"/>
                </a:lnTo>
                <a:lnTo>
                  <a:pt x="748975" y="1815536"/>
                </a:lnTo>
                <a:lnTo>
                  <a:pt x="745782" y="1808839"/>
                </a:lnTo>
                <a:lnTo>
                  <a:pt x="743387" y="1803718"/>
                </a:lnTo>
                <a:lnTo>
                  <a:pt x="742588" y="1799385"/>
                </a:lnTo>
                <a:lnTo>
                  <a:pt x="742588" y="1795051"/>
                </a:lnTo>
                <a:lnTo>
                  <a:pt x="743387" y="1790718"/>
                </a:lnTo>
                <a:lnTo>
                  <a:pt x="746181" y="1778112"/>
                </a:lnTo>
                <a:lnTo>
                  <a:pt x="746979" y="1774173"/>
                </a:lnTo>
                <a:lnTo>
                  <a:pt x="746979" y="1772203"/>
                </a:lnTo>
                <a:lnTo>
                  <a:pt x="746181" y="1771021"/>
                </a:lnTo>
                <a:lnTo>
                  <a:pt x="745383" y="1770627"/>
                </a:lnTo>
                <a:lnTo>
                  <a:pt x="742987" y="1770627"/>
                </a:lnTo>
                <a:lnTo>
                  <a:pt x="742189" y="1770233"/>
                </a:lnTo>
                <a:lnTo>
                  <a:pt x="741790" y="1769839"/>
                </a:lnTo>
                <a:lnTo>
                  <a:pt x="738596" y="1761961"/>
                </a:lnTo>
                <a:lnTo>
                  <a:pt x="736999" y="1758021"/>
                </a:lnTo>
                <a:lnTo>
                  <a:pt x="736600" y="1756052"/>
                </a:lnTo>
                <a:lnTo>
                  <a:pt x="736600" y="1754476"/>
                </a:lnTo>
                <a:lnTo>
                  <a:pt x="742189" y="1750536"/>
                </a:lnTo>
                <a:lnTo>
                  <a:pt x="747379" y="1747385"/>
                </a:lnTo>
                <a:lnTo>
                  <a:pt x="750971" y="1745021"/>
                </a:lnTo>
                <a:lnTo>
                  <a:pt x="754165" y="1743839"/>
                </a:lnTo>
                <a:lnTo>
                  <a:pt x="758556" y="1741870"/>
                </a:lnTo>
                <a:lnTo>
                  <a:pt x="759754" y="1741870"/>
                </a:lnTo>
                <a:lnTo>
                  <a:pt x="761351" y="1739900"/>
                </a:lnTo>
                <a:close/>
                <a:moveTo>
                  <a:pt x="1554438" y="1730375"/>
                </a:moveTo>
                <a:lnTo>
                  <a:pt x="1565575" y="1730375"/>
                </a:lnTo>
                <a:lnTo>
                  <a:pt x="1575916" y="1730375"/>
                </a:lnTo>
                <a:lnTo>
                  <a:pt x="1586258" y="1731163"/>
                </a:lnTo>
                <a:lnTo>
                  <a:pt x="1591031" y="1731951"/>
                </a:lnTo>
                <a:lnTo>
                  <a:pt x="1595008" y="1733133"/>
                </a:lnTo>
                <a:lnTo>
                  <a:pt x="1598986" y="1734314"/>
                </a:lnTo>
                <a:lnTo>
                  <a:pt x="1602168" y="1735890"/>
                </a:lnTo>
                <a:lnTo>
                  <a:pt x="1605350" y="1737860"/>
                </a:lnTo>
                <a:lnTo>
                  <a:pt x="1607339" y="1739830"/>
                </a:lnTo>
                <a:lnTo>
                  <a:pt x="1608929" y="1741799"/>
                </a:lnTo>
                <a:lnTo>
                  <a:pt x="1609725" y="1744951"/>
                </a:lnTo>
                <a:lnTo>
                  <a:pt x="1609725" y="1747708"/>
                </a:lnTo>
                <a:lnTo>
                  <a:pt x="1608929" y="1751648"/>
                </a:lnTo>
                <a:lnTo>
                  <a:pt x="1607339" y="1755193"/>
                </a:lnTo>
                <a:lnTo>
                  <a:pt x="1604554" y="1759920"/>
                </a:lnTo>
                <a:lnTo>
                  <a:pt x="1600577" y="1764648"/>
                </a:lnTo>
                <a:lnTo>
                  <a:pt x="1595804" y="1769769"/>
                </a:lnTo>
                <a:lnTo>
                  <a:pt x="1589042" y="1776072"/>
                </a:lnTo>
                <a:lnTo>
                  <a:pt x="1582678" y="1781193"/>
                </a:lnTo>
                <a:lnTo>
                  <a:pt x="1576314" y="1786314"/>
                </a:lnTo>
                <a:lnTo>
                  <a:pt x="1570348" y="1790647"/>
                </a:lnTo>
                <a:lnTo>
                  <a:pt x="1563586" y="1794193"/>
                </a:lnTo>
                <a:lnTo>
                  <a:pt x="1557222" y="1797738"/>
                </a:lnTo>
                <a:lnTo>
                  <a:pt x="1550461" y="1800496"/>
                </a:lnTo>
                <a:lnTo>
                  <a:pt x="1544097" y="1802466"/>
                </a:lnTo>
                <a:lnTo>
                  <a:pt x="1537733" y="1804829"/>
                </a:lnTo>
                <a:lnTo>
                  <a:pt x="1530971" y="1806799"/>
                </a:lnTo>
                <a:lnTo>
                  <a:pt x="1524607" y="1807981"/>
                </a:lnTo>
                <a:lnTo>
                  <a:pt x="1518243" y="1809163"/>
                </a:lnTo>
                <a:lnTo>
                  <a:pt x="1505117" y="1811132"/>
                </a:lnTo>
                <a:lnTo>
                  <a:pt x="1491992" y="1812314"/>
                </a:lnTo>
                <a:lnTo>
                  <a:pt x="1486026" y="1813102"/>
                </a:lnTo>
                <a:lnTo>
                  <a:pt x="1483241" y="1813890"/>
                </a:lnTo>
                <a:lnTo>
                  <a:pt x="1482048" y="1814678"/>
                </a:lnTo>
                <a:lnTo>
                  <a:pt x="1481253" y="1815072"/>
                </a:lnTo>
                <a:lnTo>
                  <a:pt x="1480855" y="1815859"/>
                </a:lnTo>
                <a:lnTo>
                  <a:pt x="1480855" y="1817041"/>
                </a:lnTo>
                <a:lnTo>
                  <a:pt x="1481253" y="1818617"/>
                </a:lnTo>
                <a:lnTo>
                  <a:pt x="1482048" y="1819799"/>
                </a:lnTo>
                <a:lnTo>
                  <a:pt x="1482048" y="1821375"/>
                </a:lnTo>
                <a:lnTo>
                  <a:pt x="1482048" y="1821769"/>
                </a:lnTo>
                <a:lnTo>
                  <a:pt x="1480855" y="1822556"/>
                </a:lnTo>
                <a:lnTo>
                  <a:pt x="1471309" y="1830829"/>
                </a:lnTo>
                <a:lnTo>
                  <a:pt x="1465343" y="1834375"/>
                </a:lnTo>
                <a:lnTo>
                  <a:pt x="1463354" y="1835556"/>
                </a:lnTo>
                <a:lnTo>
                  <a:pt x="1461365" y="1836738"/>
                </a:lnTo>
                <a:lnTo>
                  <a:pt x="1452615" y="1830041"/>
                </a:lnTo>
                <a:lnTo>
                  <a:pt x="1445853" y="1824132"/>
                </a:lnTo>
                <a:lnTo>
                  <a:pt x="1440285" y="1819405"/>
                </a:lnTo>
                <a:lnTo>
                  <a:pt x="1437103" y="1815072"/>
                </a:lnTo>
                <a:lnTo>
                  <a:pt x="1434716" y="1812314"/>
                </a:lnTo>
                <a:lnTo>
                  <a:pt x="1433125" y="1810344"/>
                </a:lnTo>
                <a:lnTo>
                  <a:pt x="1432330" y="1808375"/>
                </a:lnTo>
                <a:lnTo>
                  <a:pt x="1428750" y="1806799"/>
                </a:lnTo>
                <a:lnTo>
                  <a:pt x="1512675" y="1734314"/>
                </a:lnTo>
                <a:lnTo>
                  <a:pt x="1518641" y="1733527"/>
                </a:lnTo>
                <a:lnTo>
                  <a:pt x="1533755" y="1731951"/>
                </a:lnTo>
                <a:lnTo>
                  <a:pt x="1543699" y="1731163"/>
                </a:lnTo>
                <a:lnTo>
                  <a:pt x="1554438" y="1730375"/>
                </a:lnTo>
                <a:close/>
                <a:moveTo>
                  <a:pt x="588962" y="1535113"/>
                </a:moveTo>
                <a:lnTo>
                  <a:pt x="694496" y="1535113"/>
                </a:lnTo>
                <a:lnTo>
                  <a:pt x="694496" y="1557872"/>
                </a:lnTo>
                <a:lnTo>
                  <a:pt x="694894" y="1558271"/>
                </a:lnTo>
                <a:lnTo>
                  <a:pt x="696885" y="1560268"/>
                </a:lnTo>
                <a:lnTo>
                  <a:pt x="698478" y="1560667"/>
                </a:lnTo>
                <a:lnTo>
                  <a:pt x="700469" y="1561466"/>
                </a:lnTo>
                <a:lnTo>
                  <a:pt x="704053" y="1561865"/>
                </a:lnTo>
                <a:lnTo>
                  <a:pt x="707239" y="1561865"/>
                </a:lnTo>
                <a:lnTo>
                  <a:pt x="711222" y="1561865"/>
                </a:lnTo>
                <a:lnTo>
                  <a:pt x="714407" y="1561466"/>
                </a:lnTo>
                <a:lnTo>
                  <a:pt x="716797" y="1560667"/>
                </a:lnTo>
                <a:lnTo>
                  <a:pt x="718390" y="1560268"/>
                </a:lnTo>
                <a:lnTo>
                  <a:pt x="720381" y="1558271"/>
                </a:lnTo>
                <a:lnTo>
                  <a:pt x="720779" y="1557872"/>
                </a:lnTo>
                <a:lnTo>
                  <a:pt x="720779" y="1535113"/>
                </a:lnTo>
                <a:lnTo>
                  <a:pt x="820737" y="1535113"/>
                </a:lnTo>
                <a:lnTo>
                  <a:pt x="820737" y="1644117"/>
                </a:lnTo>
                <a:lnTo>
                  <a:pt x="820339" y="1648908"/>
                </a:lnTo>
                <a:lnTo>
                  <a:pt x="819144" y="1652901"/>
                </a:lnTo>
                <a:lnTo>
                  <a:pt x="816755" y="1656894"/>
                </a:lnTo>
                <a:lnTo>
                  <a:pt x="814365" y="1660088"/>
                </a:lnTo>
                <a:lnTo>
                  <a:pt x="810781" y="1663283"/>
                </a:lnTo>
                <a:lnTo>
                  <a:pt x="806799" y="1665279"/>
                </a:lnTo>
                <a:lnTo>
                  <a:pt x="802418" y="1666477"/>
                </a:lnTo>
                <a:lnTo>
                  <a:pt x="797639" y="1666876"/>
                </a:lnTo>
                <a:lnTo>
                  <a:pt x="612060" y="1666876"/>
                </a:lnTo>
                <a:lnTo>
                  <a:pt x="607281" y="1666477"/>
                </a:lnTo>
                <a:lnTo>
                  <a:pt x="602901" y="1665279"/>
                </a:lnTo>
                <a:lnTo>
                  <a:pt x="598918" y="1663283"/>
                </a:lnTo>
                <a:lnTo>
                  <a:pt x="595732" y="1660088"/>
                </a:lnTo>
                <a:lnTo>
                  <a:pt x="592546" y="1656894"/>
                </a:lnTo>
                <a:lnTo>
                  <a:pt x="590555" y="1652901"/>
                </a:lnTo>
                <a:lnTo>
                  <a:pt x="589360" y="1648908"/>
                </a:lnTo>
                <a:lnTo>
                  <a:pt x="588962" y="1644117"/>
                </a:lnTo>
                <a:lnTo>
                  <a:pt x="588962" y="1535113"/>
                </a:lnTo>
                <a:close/>
                <a:moveTo>
                  <a:pt x="612060" y="1476375"/>
                </a:moveTo>
                <a:lnTo>
                  <a:pt x="797639" y="1476375"/>
                </a:lnTo>
                <a:lnTo>
                  <a:pt x="802418" y="1476769"/>
                </a:lnTo>
                <a:lnTo>
                  <a:pt x="806799" y="1477950"/>
                </a:lnTo>
                <a:lnTo>
                  <a:pt x="810781" y="1480312"/>
                </a:lnTo>
                <a:lnTo>
                  <a:pt x="814365" y="1483068"/>
                </a:lnTo>
                <a:lnTo>
                  <a:pt x="816755" y="1486611"/>
                </a:lnTo>
                <a:lnTo>
                  <a:pt x="819144" y="1490155"/>
                </a:lnTo>
                <a:lnTo>
                  <a:pt x="820339" y="1494485"/>
                </a:lnTo>
                <a:lnTo>
                  <a:pt x="820737" y="1498816"/>
                </a:lnTo>
                <a:lnTo>
                  <a:pt x="820737" y="1525588"/>
                </a:lnTo>
                <a:lnTo>
                  <a:pt x="588962" y="1525588"/>
                </a:lnTo>
                <a:lnTo>
                  <a:pt x="588962" y="1498816"/>
                </a:lnTo>
                <a:lnTo>
                  <a:pt x="589360" y="1494485"/>
                </a:lnTo>
                <a:lnTo>
                  <a:pt x="590555" y="1490155"/>
                </a:lnTo>
                <a:lnTo>
                  <a:pt x="592546" y="1486611"/>
                </a:lnTo>
                <a:lnTo>
                  <a:pt x="595732" y="1483068"/>
                </a:lnTo>
                <a:lnTo>
                  <a:pt x="598918" y="1480312"/>
                </a:lnTo>
                <a:lnTo>
                  <a:pt x="602901" y="1477950"/>
                </a:lnTo>
                <a:lnTo>
                  <a:pt x="607281" y="1476769"/>
                </a:lnTo>
                <a:lnTo>
                  <a:pt x="612060" y="1476375"/>
                </a:lnTo>
                <a:close/>
                <a:moveTo>
                  <a:pt x="725449" y="1381125"/>
                </a:moveTo>
                <a:lnTo>
                  <a:pt x="730525" y="1381524"/>
                </a:lnTo>
                <a:lnTo>
                  <a:pt x="732087" y="1381524"/>
                </a:lnTo>
                <a:lnTo>
                  <a:pt x="734430" y="1382322"/>
                </a:lnTo>
                <a:lnTo>
                  <a:pt x="737554" y="1384317"/>
                </a:lnTo>
                <a:lnTo>
                  <a:pt x="740287" y="1386312"/>
                </a:lnTo>
                <a:lnTo>
                  <a:pt x="743411" y="1389505"/>
                </a:lnTo>
                <a:lnTo>
                  <a:pt x="746535" y="1393096"/>
                </a:lnTo>
                <a:lnTo>
                  <a:pt x="749659" y="1397486"/>
                </a:lnTo>
                <a:lnTo>
                  <a:pt x="755906" y="1407063"/>
                </a:lnTo>
                <a:lnTo>
                  <a:pt x="761373" y="1417837"/>
                </a:lnTo>
                <a:lnTo>
                  <a:pt x="766059" y="1427813"/>
                </a:lnTo>
                <a:lnTo>
                  <a:pt x="769182" y="1437390"/>
                </a:lnTo>
                <a:lnTo>
                  <a:pt x="770744" y="1441780"/>
                </a:lnTo>
                <a:lnTo>
                  <a:pt x="771525" y="1445770"/>
                </a:lnTo>
                <a:lnTo>
                  <a:pt x="771525" y="1448164"/>
                </a:lnTo>
                <a:lnTo>
                  <a:pt x="771525" y="1450159"/>
                </a:lnTo>
                <a:lnTo>
                  <a:pt x="770744" y="1451357"/>
                </a:lnTo>
                <a:lnTo>
                  <a:pt x="769182" y="1452155"/>
                </a:lnTo>
                <a:lnTo>
                  <a:pt x="768011" y="1452155"/>
                </a:lnTo>
                <a:lnTo>
                  <a:pt x="766449" y="1450958"/>
                </a:lnTo>
                <a:lnTo>
                  <a:pt x="764887" y="1449760"/>
                </a:lnTo>
                <a:lnTo>
                  <a:pt x="762544" y="1448563"/>
                </a:lnTo>
                <a:lnTo>
                  <a:pt x="759030" y="1444174"/>
                </a:lnTo>
                <a:lnTo>
                  <a:pt x="755516" y="1439784"/>
                </a:lnTo>
                <a:lnTo>
                  <a:pt x="753173" y="1434996"/>
                </a:lnTo>
                <a:lnTo>
                  <a:pt x="752392" y="1433400"/>
                </a:lnTo>
                <a:lnTo>
                  <a:pt x="752392" y="1431404"/>
                </a:lnTo>
                <a:lnTo>
                  <a:pt x="752001" y="1428611"/>
                </a:lnTo>
                <a:lnTo>
                  <a:pt x="750830" y="1426616"/>
                </a:lnTo>
                <a:lnTo>
                  <a:pt x="748878" y="1425419"/>
                </a:lnTo>
                <a:lnTo>
                  <a:pt x="746925" y="1425020"/>
                </a:lnTo>
                <a:lnTo>
                  <a:pt x="746144" y="1425419"/>
                </a:lnTo>
                <a:lnTo>
                  <a:pt x="745363" y="1425818"/>
                </a:lnTo>
                <a:lnTo>
                  <a:pt x="744582" y="1426616"/>
                </a:lnTo>
                <a:lnTo>
                  <a:pt x="743411" y="1427414"/>
                </a:lnTo>
                <a:lnTo>
                  <a:pt x="742630" y="1428611"/>
                </a:lnTo>
                <a:lnTo>
                  <a:pt x="742240" y="1430207"/>
                </a:lnTo>
                <a:lnTo>
                  <a:pt x="741849" y="1432602"/>
                </a:lnTo>
                <a:lnTo>
                  <a:pt x="741849" y="1434597"/>
                </a:lnTo>
                <a:lnTo>
                  <a:pt x="741459" y="1439385"/>
                </a:lnTo>
                <a:lnTo>
                  <a:pt x="740678" y="1443376"/>
                </a:lnTo>
                <a:lnTo>
                  <a:pt x="739897" y="1445371"/>
                </a:lnTo>
                <a:lnTo>
                  <a:pt x="739116" y="1446967"/>
                </a:lnTo>
                <a:lnTo>
                  <a:pt x="737944" y="1448164"/>
                </a:lnTo>
                <a:lnTo>
                  <a:pt x="735992" y="1449361"/>
                </a:lnTo>
                <a:lnTo>
                  <a:pt x="734430" y="1450558"/>
                </a:lnTo>
                <a:lnTo>
                  <a:pt x="732868" y="1452155"/>
                </a:lnTo>
                <a:lnTo>
                  <a:pt x="730525" y="1452953"/>
                </a:lnTo>
                <a:lnTo>
                  <a:pt x="727792" y="1453352"/>
                </a:lnTo>
                <a:lnTo>
                  <a:pt x="721935" y="1454150"/>
                </a:lnTo>
                <a:lnTo>
                  <a:pt x="715297" y="1454150"/>
                </a:lnTo>
                <a:lnTo>
                  <a:pt x="712173" y="1453751"/>
                </a:lnTo>
                <a:lnTo>
                  <a:pt x="709049" y="1452953"/>
                </a:lnTo>
                <a:lnTo>
                  <a:pt x="706706" y="1452155"/>
                </a:lnTo>
                <a:lnTo>
                  <a:pt x="703973" y="1450558"/>
                </a:lnTo>
                <a:lnTo>
                  <a:pt x="701240" y="1448962"/>
                </a:lnTo>
                <a:lnTo>
                  <a:pt x="699287" y="1447366"/>
                </a:lnTo>
                <a:lnTo>
                  <a:pt x="694992" y="1442977"/>
                </a:lnTo>
                <a:lnTo>
                  <a:pt x="691478" y="1438188"/>
                </a:lnTo>
                <a:lnTo>
                  <a:pt x="687963" y="1432602"/>
                </a:lnTo>
                <a:lnTo>
                  <a:pt x="685230" y="1427015"/>
                </a:lnTo>
                <a:lnTo>
                  <a:pt x="682497" y="1421029"/>
                </a:lnTo>
                <a:lnTo>
                  <a:pt x="680544" y="1415044"/>
                </a:lnTo>
                <a:lnTo>
                  <a:pt x="678982" y="1409058"/>
                </a:lnTo>
                <a:lnTo>
                  <a:pt x="676249" y="1399082"/>
                </a:lnTo>
                <a:lnTo>
                  <a:pt x="675078" y="1392298"/>
                </a:lnTo>
                <a:lnTo>
                  <a:pt x="674687" y="1389106"/>
                </a:lnTo>
                <a:lnTo>
                  <a:pt x="674687" y="1388707"/>
                </a:lnTo>
                <a:lnTo>
                  <a:pt x="675078" y="1388308"/>
                </a:lnTo>
                <a:lnTo>
                  <a:pt x="676249" y="1387909"/>
                </a:lnTo>
                <a:lnTo>
                  <a:pt x="679373" y="1387111"/>
                </a:lnTo>
                <a:lnTo>
                  <a:pt x="683278" y="1385913"/>
                </a:lnTo>
                <a:lnTo>
                  <a:pt x="689525" y="1384716"/>
                </a:lnTo>
                <a:lnTo>
                  <a:pt x="698897" y="1383120"/>
                </a:lnTo>
                <a:lnTo>
                  <a:pt x="715297" y="1381524"/>
                </a:lnTo>
                <a:lnTo>
                  <a:pt x="725449" y="1381125"/>
                </a:lnTo>
                <a:close/>
                <a:moveTo>
                  <a:pt x="1433588" y="1247775"/>
                </a:moveTo>
                <a:lnTo>
                  <a:pt x="1439124" y="1247775"/>
                </a:lnTo>
                <a:lnTo>
                  <a:pt x="1444264" y="1248175"/>
                </a:lnTo>
                <a:lnTo>
                  <a:pt x="1448614" y="1248976"/>
                </a:lnTo>
                <a:lnTo>
                  <a:pt x="1451382" y="1249776"/>
                </a:lnTo>
                <a:lnTo>
                  <a:pt x="1453359" y="1250977"/>
                </a:lnTo>
                <a:lnTo>
                  <a:pt x="1454150" y="1252178"/>
                </a:lnTo>
                <a:lnTo>
                  <a:pt x="1454150" y="1253779"/>
                </a:lnTo>
                <a:lnTo>
                  <a:pt x="1453359" y="1255380"/>
                </a:lnTo>
                <a:lnTo>
                  <a:pt x="1452173" y="1256981"/>
                </a:lnTo>
                <a:lnTo>
                  <a:pt x="1450196" y="1258582"/>
                </a:lnTo>
                <a:lnTo>
                  <a:pt x="1447428" y="1260183"/>
                </a:lnTo>
                <a:lnTo>
                  <a:pt x="1441892" y="1262985"/>
                </a:lnTo>
                <a:lnTo>
                  <a:pt x="1435565" y="1264986"/>
                </a:lnTo>
                <a:lnTo>
                  <a:pt x="1432402" y="1265387"/>
                </a:lnTo>
                <a:lnTo>
                  <a:pt x="1429634" y="1265787"/>
                </a:lnTo>
                <a:lnTo>
                  <a:pt x="1427261" y="1265787"/>
                </a:lnTo>
                <a:lnTo>
                  <a:pt x="1425284" y="1265387"/>
                </a:lnTo>
                <a:lnTo>
                  <a:pt x="1423703" y="1264986"/>
                </a:lnTo>
                <a:lnTo>
                  <a:pt x="1422516" y="1264586"/>
                </a:lnTo>
                <a:lnTo>
                  <a:pt x="1420539" y="1264586"/>
                </a:lnTo>
                <a:lnTo>
                  <a:pt x="1419353" y="1264986"/>
                </a:lnTo>
                <a:lnTo>
                  <a:pt x="1418562" y="1265787"/>
                </a:lnTo>
                <a:lnTo>
                  <a:pt x="1417376" y="1266588"/>
                </a:lnTo>
                <a:lnTo>
                  <a:pt x="1416980" y="1267388"/>
                </a:lnTo>
                <a:lnTo>
                  <a:pt x="1416585" y="1268589"/>
                </a:lnTo>
                <a:lnTo>
                  <a:pt x="1416190" y="1269790"/>
                </a:lnTo>
                <a:lnTo>
                  <a:pt x="1416585" y="1270990"/>
                </a:lnTo>
                <a:lnTo>
                  <a:pt x="1416585" y="1272191"/>
                </a:lnTo>
                <a:lnTo>
                  <a:pt x="1417376" y="1273392"/>
                </a:lnTo>
                <a:lnTo>
                  <a:pt x="1418562" y="1274993"/>
                </a:lnTo>
                <a:lnTo>
                  <a:pt x="1419748" y="1276194"/>
                </a:lnTo>
                <a:lnTo>
                  <a:pt x="1422121" y="1277395"/>
                </a:lnTo>
                <a:lnTo>
                  <a:pt x="1424098" y="1278596"/>
                </a:lnTo>
                <a:lnTo>
                  <a:pt x="1428843" y="1280597"/>
                </a:lnTo>
                <a:lnTo>
                  <a:pt x="1430820" y="1282198"/>
                </a:lnTo>
                <a:lnTo>
                  <a:pt x="1432402" y="1283799"/>
                </a:lnTo>
                <a:lnTo>
                  <a:pt x="1433588" y="1285000"/>
                </a:lnTo>
                <a:lnTo>
                  <a:pt x="1435170" y="1287001"/>
                </a:lnTo>
                <a:lnTo>
                  <a:pt x="1436356" y="1289003"/>
                </a:lnTo>
                <a:lnTo>
                  <a:pt x="1436751" y="1291404"/>
                </a:lnTo>
                <a:lnTo>
                  <a:pt x="1437542" y="1293406"/>
                </a:lnTo>
                <a:lnTo>
                  <a:pt x="1437542" y="1296608"/>
                </a:lnTo>
                <a:lnTo>
                  <a:pt x="1437542" y="1299009"/>
                </a:lnTo>
                <a:lnTo>
                  <a:pt x="1437147" y="1302612"/>
                </a:lnTo>
                <a:lnTo>
                  <a:pt x="1436356" y="1305414"/>
                </a:lnTo>
                <a:lnTo>
                  <a:pt x="1435170" y="1309416"/>
                </a:lnTo>
                <a:lnTo>
                  <a:pt x="1431611" y="1317422"/>
                </a:lnTo>
                <a:lnTo>
                  <a:pt x="1430029" y="1320624"/>
                </a:lnTo>
                <a:lnTo>
                  <a:pt x="1428052" y="1323826"/>
                </a:lnTo>
                <a:lnTo>
                  <a:pt x="1425680" y="1326628"/>
                </a:lnTo>
                <a:lnTo>
                  <a:pt x="1423307" y="1328629"/>
                </a:lnTo>
                <a:lnTo>
                  <a:pt x="1420539" y="1331431"/>
                </a:lnTo>
                <a:lnTo>
                  <a:pt x="1417771" y="1333032"/>
                </a:lnTo>
                <a:lnTo>
                  <a:pt x="1414608" y="1334633"/>
                </a:lnTo>
                <a:lnTo>
                  <a:pt x="1411445" y="1336635"/>
                </a:lnTo>
                <a:lnTo>
                  <a:pt x="1404722" y="1338636"/>
                </a:lnTo>
                <a:lnTo>
                  <a:pt x="1397605" y="1340237"/>
                </a:lnTo>
                <a:lnTo>
                  <a:pt x="1390487" y="1341038"/>
                </a:lnTo>
                <a:lnTo>
                  <a:pt x="1383370" y="1341438"/>
                </a:lnTo>
                <a:lnTo>
                  <a:pt x="1376252" y="1341438"/>
                </a:lnTo>
                <a:lnTo>
                  <a:pt x="1369530" y="1341038"/>
                </a:lnTo>
                <a:lnTo>
                  <a:pt x="1358063" y="1339437"/>
                </a:lnTo>
                <a:lnTo>
                  <a:pt x="1350154" y="1338236"/>
                </a:lnTo>
                <a:lnTo>
                  <a:pt x="1347386" y="1337435"/>
                </a:lnTo>
                <a:lnTo>
                  <a:pt x="1347386" y="1337835"/>
                </a:lnTo>
                <a:lnTo>
                  <a:pt x="1346991" y="1337435"/>
                </a:lnTo>
                <a:lnTo>
                  <a:pt x="1346200" y="1337035"/>
                </a:lnTo>
                <a:lnTo>
                  <a:pt x="1346200" y="1334633"/>
                </a:lnTo>
                <a:lnTo>
                  <a:pt x="1346991" y="1331831"/>
                </a:lnTo>
                <a:lnTo>
                  <a:pt x="1347782" y="1326228"/>
                </a:lnTo>
                <a:lnTo>
                  <a:pt x="1349363" y="1318623"/>
                </a:lnTo>
                <a:lnTo>
                  <a:pt x="1351736" y="1307415"/>
                </a:lnTo>
                <a:lnTo>
                  <a:pt x="1355295" y="1296608"/>
                </a:lnTo>
                <a:lnTo>
                  <a:pt x="1357667" y="1287402"/>
                </a:lnTo>
                <a:lnTo>
                  <a:pt x="1361621" y="1275794"/>
                </a:lnTo>
                <a:lnTo>
                  <a:pt x="1363994" y="1270190"/>
                </a:lnTo>
                <a:lnTo>
                  <a:pt x="1364785" y="1268589"/>
                </a:lnTo>
                <a:lnTo>
                  <a:pt x="1366762" y="1265787"/>
                </a:lnTo>
                <a:lnTo>
                  <a:pt x="1369925" y="1262985"/>
                </a:lnTo>
                <a:lnTo>
                  <a:pt x="1373484" y="1260183"/>
                </a:lnTo>
                <a:lnTo>
                  <a:pt x="1378229" y="1258182"/>
                </a:lnTo>
                <a:lnTo>
                  <a:pt x="1383765" y="1256181"/>
                </a:lnTo>
                <a:lnTo>
                  <a:pt x="1389301" y="1253779"/>
                </a:lnTo>
                <a:lnTo>
                  <a:pt x="1395628" y="1252578"/>
                </a:lnTo>
                <a:lnTo>
                  <a:pt x="1401954" y="1250977"/>
                </a:lnTo>
                <a:lnTo>
                  <a:pt x="1415399" y="1248976"/>
                </a:lnTo>
                <a:lnTo>
                  <a:pt x="1428052" y="1248175"/>
                </a:lnTo>
                <a:lnTo>
                  <a:pt x="1433588" y="1247775"/>
                </a:lnTo>
                <a:close/>
                <a:moveTo>
                  <a:pt x="1155700" y="965200"/>
                </a:moveTo>
                <a:lnTo>
                  <a:pt x="1161653" y="965597"/>
                </a:lnTo>
                <a:lnTo>
                  <a:pt x="1167209" y="966787"/>
                </a:lnTo>
                <a:lnTo>
                  <a:pt x="1172766" y="968770"/>
                </a:lnTo>
                <a:lnTo>
                  <a:pt x="1177925" y="971944"/>
                </a:lnTo>
                <a:lnTo>
                  <a:pt x="1182687" y="975514"/>
                </a:lnTo>
                <a:lnTo>
                  <a:pt x="1187450" y="980274"/>
                </a:lnTo>
                <a:lnTo>
                  <a:pt x="1192213" y="985431"/>
                </a:lnTo>
                <a:lnTo>
                  <a:pt x="1196181" y="991381"/>
                </a:lnTo>
                <a:lnTo>
                  <a:pt x="1200150" y="998125"/>
                </a:lnTo>
                <a:lnTo>
                  <a:pt x="1204119" y="1005265"/>
                </a:lnTo>
                <a:lnTo>
                  <a:pt x="1207691" y="1012802"/>
                </a:lnTo>
                <a:lnTo>
                  <a:pt x="1211659" y="1021133"/>
                </a:lnTo>
                <a:lnTo>
                  <a:pt x="1214437" y="1029860"/>
                </a:lnTo>
                <a:lnTo>
                  <a:pt x="1217613" y="1038984"/>
                </a:lnTo>
                <a:lnTo>
                  <a:pt x="1220787" y="1048504"/>
                </a:lnTo>
                <a:lnTo>
                  <a:pt x="1225947" y="1068338"/>
                </a:lnTo>
                <a:lnTo>
                  <a:pt x="1230313" y="1089363"/>
                </a:lnTo>
                <a:lnTo>
                  <a:pt x="1234678" y="1111180"/>
                </a:lnTo>
                <a:lnTo>
                  <a:pt x="1237853" y="1133792"/>
                </a:lnTo>
                <a:lnTo>
                  <a:pt x="1241028" y="1155609"/>
                </a:lnTo>
                <a:lnTo>
                  <a:pt x="1243013" y="1177824"/>
                </a:lnTo>
                <a:lnTo>
                  <a:pt x="1245394" y="1198848"/>
                </a:lnTo>
                <a:lnTo>
                  <a:pt x="1246981" y="1219476"/>
                </a:lnTo>
                <a:lnTo>
                  <a:pt x="1246187" y="1186551"/>
                </a:lnTo>
                <a:lnTo>
                  <a:pt x="1342231" y="1244467"/>
                </a:lnTo>
                <a:lnTo>
                  <a:pt x="1323181" y="1340465"/>
                </a:lnTo>
                <a:lnTo>
                  <a:pt x="1248966" y="1309524"/>
                </a:lnTo>
                <a:lnTo>
                  <a:pt x="1245394" y="1284929"/>
                </a:lnTo>
                <a:lnTo>
                  <a:pt x="1239441" y="1242087"/>
                </a:lnTo>
                <a:lnTo>
                  <a:pt x="1231106" y="1373787"/>
                </a:lnTo>
                <a:lnTo>
                  <a:pt x="1230709" y="1379737"/>
                </a:lnTo>
                <a:lnTo>
                  <a:pt x="1230313" y="1386084"/>
                </a:lnTo>
                <a:lnTo>
                  <a:pt x="1230709" y="1392431"/>
                </a:lnTo>
                <a:lnTo>
                  <a:pt x="1232297" y="1399968"/>
                </a:lnTo>
                <a:lnTo>
                  <a:pt x="1234281" y="1407902"/>
                </a:lnTo>
                <a:lnTo>
                  <a:pt x="1237059" y="1417422"/>
                </a:lnTo>
                <a:lnTo>
                  <a:pt x="1241822" y="1428133"/>
                </a:lnTo>
                <a:lnTo>
                  <a:pt x="1247775" y="1440430"/>
                </a:lnTo>
                <a:lnTo>
                  <a:pt x="1231106" y="1440430"/>
                </a:lnTo>
                <a:lnTo>
                  <a:pt x="1242219" y="1446380"/>
                </a:lnTo>
                <a:lnTo>
                  <a:pt x="1256109" y="1453124"/>
                </a:lnTo>
                <a:lnTo>
                  <a:pt x="1287066" y="1467405"/>
                </a:lnTo>
                <a:lnTo>
                  <a:pt x="1313259" y="1479305"/>
                </a:lnTo>
                <a:lnTo>
                  <a:pt x="1323975" y="1483669"/>
                </a:lnTo>
                <a:lnTo>
                  <a:pt x="1501775" y="1720491"/>
                </a:lnTo>
                <a:lnTo>
                  <a:pt x="1401763" y="1798638"/>
                </a:lnTo>
                <a:lnTo>
                  <a:pt x="1210469" y="1576494"/>
                </a:lnTo>
                <a:lnTo>
                  <a:pt x="1080294" y="1561816"/>
                </a:lnTo>
                <a:lnTo>
                  <a:pt x="1080294" y="1563800"/>
                </a:lnTo>
                <a:lnTo>
                  <a:pt x="1080294" y="1567370"/>
                </a:lnTo>
                <a:lnTo>
                  <a:pt x="1079500" y="1575700"/>
                </a:lnTo>
                <a:lnTo>
                  <a:pt x="1077516" y="1587601"/>
                </a:lnTo>
                <a:lnTo>
                  <a:pt x="1074341" y="1601088"/>
                </a:lnTo>
                <a:lnTo>
                  <a:pt x="1066403" y="1633220"/>
                </a:lnTo>
                <a:lnTo>
                  <a:pt x="1056878" y="1669318"/>
                </a:lnTo>
                <a:lnTo>
                  <a:pt x="1046956" y="1703830"/>
                </a:lnTo>
                <a:lnTo>
                  <a:pt x="1038622" y="1733582"/>
                </a:lnTo>
                <a:lnTo>
                  <a:pt x="1030288" y="1762540"/>
                </a:lnTo>
                <a:lnTo>
                  <a:pt x="802481" y="1785548"/>
                </a:lnTo>
                <a:lnTo>
                  <a:pt x="770731" y="1731201"/>
                </a:lnTo>
                <a:lnTo>
                  <a:pt x="904081" y="1706210"/>
                </a:lnTo>
                <a:lnTo>
                  <a:pt x="903685" y="1489619"/>
                </a:lnTo>
                <a:lnTo>
                  <a:pt x="871935" y="1482479"/>
                </a:lnTo>
                <a:lnTo>
                  <a:pt x="869950" y="1471768"/>
                </a:lnTo>
                <a:lnTo>
                  <a:pt x="867966" y="1461851"/>
                </a:lnTo>
                <a:lnTo>
                  <a:pt x="866378" y="1453124"/>
                </a:lnTo>
                <a:lnTo>
                  <a:pt x="864791" y="1445190"/>
                </a:lnTo>
                <a:lnTo>
                  <a:pt x="863600" y="1428926"/>
                </a:lnTo>
                <a:lnTo>
                  <a:pt x="862806" y="1413455"/>
                </a:lnTo>
                <a:lnTo>
                  <a:pt x="862013" y="1373787"/>
                </a:lnTo>
                <a:lnTo>
                  <a:pt x="860822" y="1346812"/>
                </a:lnTo>
                <a:lnTo>
                  <a:pt x="858044" y="1312697"/>
                </a:lnTo>
                <a:lnTo>
                  <a:pt x="854472" y="1175444"/>
                </a:lnTo>
                <a:lnTo>
                  <a:pt x="843756" y="1181791"/>
                </a:lnTo>
                <a:lnTo>
                  <a:pt x="818753" y="1197658"/>
                </a:lnTo>
                <a:lnTo>
                  <a:pt x="802878" y="1208369"/>
                </a:lnTo>
                <a:lnTo>
                  <a:pt x="786606" y="1219476"/>
                </a:lnTo>
                <a:lnTo>
                  <a:pt x="770731" y="1230980"/>
                </a:lnTo>
                <a:lnTo>
                  <a:pt x="756841" y="1242087"/>
                </a:lnTo>
                <a:lnTo>
                  <a:pt x="754460" y="1250021"/>
                </a:lnTo>
                <a:lnTo>
                  <a:pt x="752872" y="1258351"/>
                </a:lnTo>
                <a:lnTo>
                  <a:pt x="752078" y="1266681"/>
                </a:lnTo>
                <a:lnTo>
                  <a:pt x="751285" y="1275805"/>
                </a:lnTo>
                <a:lnTo>
                  <a:pt x="751285" y="1284532"/>
                </a:lnTo>
                <a:lnTo>
                  <a:pt x="751681" y="1292863"/>
                </a:lnTo>
                <a:lnTo>
                  <a:pt x="752078" y="1301590"/>
                </a:lnTo>
                <a:lnTo>
                  <a:pt x="752872" y="1310317"/>
                </a:lnTo>
                <a:lnTo>
                  <a:pt x="754856" y="1325788"/>
                </a:lnTo>
                <a:lnTo>
                  <a:pt x="756444" y="1339275"/>
                </a:lnTo>
                <a:lnTo>
                  <a:pt x="758031" y="1350382"/>
                </a:lnTo>
                <a:lnTo>
                  <a:pt x="758031" y="1354349"/>
                </a:lnTo>
                <a:lnTo>
                  <a:pt x="756841" y="1357523"/>
                </a:lnTo>
                <a:lnTo>
                  <a:pt x="727869" y="1355539"/>
                </a:lnTo>
                <a:lnTo>
                  <a:pt x="715566" y="1354746"/>
                </a:lnTo>
                <a:lnTo>
                  <a:pt x="709613" y="1354746"/>
                </a:lnTo>
                <a:lnTo>
                  <a:pt x="704453" y="1355143"/>
                </a:lnTo>
                <a:lnTo>
                  <a:pt x="698897" y="1355539"/>
                </a:lnTo>
                <a:lnTo>
                  <a:pt x="693341" y="1356729"/>
                </a:lnTo>
                <a:lnTo>
                  <a:pt x="687785" y="1357919"/>
                </a:lnTo>
                <a:lnTo>
                  <a:pt x="682228" y="1359903"/>
                </a:lnTo>
                <a:lnTo>
                  <a:pt x="677069" y="1361886"/>
                </a:lnTo>
                <a:lnTo>
                  <a:pt x="671116" y="1364663"/>
                </a:lnTo>
                <a:lnTo>
                  <a:pt x="664766" y="1367836"/>
                </a:lnTo>
                <a:lnTo>
                  <a:pt x="658416" y="1372200"/>
                </a:lnTo>
                <a:lnTo>
                  <a:pt x="657225" y="1367043"/>
                </a:lnTo>
                <a:lnTo>
                  <a:pt x="655241" y="1361093"/>
                </a:lnTo>
                <a:lnTo>
                  <a:pt x="654050" y="1355143"/>
                </a:lnTo>
                <a:lnTo>
                  <a:pt x="653256" y="1348399"/>
                </a:lnTo>
                <a:lnTo>
                  <a:pt x="651669" y="1333325"/>
                </a:lnTo>
                <a:lnTo>
                  <a:pt x="650875" y="1316267"/>
                </a:lnTo>
                <a:lnTo>
                  <a:pt x="650875" y="1296830"/>
                </a:lnTo>
                <a:lnTo>
                  <a:pt x="651272" y="1274615"/>
                </a:lnTo>
                <a:lnTo>
                  <a:pt x="652066" y="1251211"/>
                </a:lnTo>
                <a:lnTo>
                  <a:pt x="653653" y="1225029"/>
                </a:lnTo>
                <a:lnTo>
                  <a:pt x="660797" y="1208369"/>
                </a:lnTo>
                <a:lnTo>
                  <a:pt x="667147" y="1194881"/>
                </a:lnTo>
                <a:lnTo>
                  <a:pt x="670322" y="1188931"/>
                </a:lnTo>
                <a:lnTo>
                  <a:pt x="673497" y="1183774"/>
                </a:lnTo>
                <a:lnTo>
                  <a:pt x="680244" y="1174254"/>
                </a:lnTo>
                <a:lnTo>
                  <a:pt x="687388" y="1164733"/>
                </a:lnTo>
                <a:lnTo>
                  <a:pt x="696119" y="1155213"/>
                </a:lnTo>
                <a:lnTo>
                  <a:pt x="706438" y="1143312"/>
                </a:lnTo>
                <a:lnTo>
                  <a:pt x="718741" y="1129031"/>
                </a:lnTo>
                <a:lnTo>
                  <a:pt x="738585" y="1108007"/>
                </a:lnTo>
                <a:lnTo>
                  <a:pt x="756047" y="1088966"/>
                </a:lnTo>
                <a:lnTo>
                  <a:pt x="785416" y="1057231"/>
                </a:lnTo>
                <a:lnTo>
                  <a:pt x="797719" y="1043744"/>
                </a:lnTo>
                <a:lnTo>
                  <a:pt x="809228" y="1032240"/>
                </a:lnTo>
                <a:lnTo>
                  <a:pt x="820738" y="1021926"/>
                </a:lnTo>
                <a:lnTo>
                  <a:pt x="831056" y="1012802"/>
                </a:lnTo>
                <a:lnTo>
                  <a:pt x="836613" y="1008439"/>
                </a:lnTo>
                <a:lnTo>
                  <a:pt x="842169" y="1004869"/>
                </a:lnTo>
                <a:lnTo>
                  <a:pt x="848122" y="1000902"/>
                </a:lnTo>
                <a:lnTo>
                  <a:pt x="854075" y="997331"/>
                </a:lnTo>
                <a:lnTo>
                  <a:pt x="860028" y="994555"/>
                </a:lnTo>
                <a:lnTo>
                  <a:pt x="866378" y="991381"/>
                </a:lnTo>
                <a:lnTo>
                  <a:pt x="873125" y="988208"/>
                </a:lnTo>
                <a:lnTo>
                  <a:pt x="880269" y="985828"/>
                </a:lnTo>
                <a:lnTo>
                  <a:pt x="895350" y="980274"/>
                </a:lnTo>
                <a:lnTo>
                  <a:pt x="912416" y="975117"/>
                </a:lnTo>
                <a:lnTo>
                  <a:pt x="932260" y="970753"/>
                </a:lnTo>
                <a:lnTo>
                  <a:pt x="954881" y="965597"/>
                </a:lnTo>
                <a:lnTo>
                  <a:pt x="963613" y="965993"/>
                </a:lnTo>
                <a:lnTo>
                  <a:pt x="979488" y="966787"/>
                </a:lnTo>
                <a:lnTo>
                  <a:pt x="1004491" y="968373"/>
                </a:lnTo>
                <a:lnTo>
                  <a:pt x="1089819" y="1240103"/>
                </a:lnTo>
                <a:lnTo>
                  <a:pt x="1081484" y="1159179"/>
                </a:lnTo>
                <a:lnTo>
                  <a:pt x="1077516" y="1013199"/>
                </a:lnTo>
                <a:lnTo>
                  <a:pt x="1071959" y="999315"/>
                </a:lnTo>
                <a:lnTo>
                  <a:pt x="1083072" y="980671"/>
                </a:lnTo>
                <a:lnTo>
                  <a:pt x="1107281" y="980671"/>
                </a:lnTo>
                <a:lnTo>
                  <a:pt x="1117600" y="999315"/>
                </a:lnTo>
                <a:lnTo>
                  <a:pt x="1112837" y="1015579"/>
                </a:lnTo>
                <a:lnTo>
                  <a:pt x="1142206" y="1228203"/>
                </a:lnTo>
                <a:lnTo>
                  <a:pt x="1137841" y="971944"/>
                </a:lnTo>
                <a:lnTo>
                  <a:pt x="1146572" y="967580"/>
                </a:lnTo>
                <a:lnTo>
                  <a:pt x="1148953" y="966390"/>
                </a:lnTo>
                <a:lnTo>
                  <a:pt x="1149350" y="965597"/>
                </a:lnTo>
                <a:lnTo>
                  <a:pt x="1155700" y="965200"/>
                </a:lnTo>
                <a:close/>
                <a:moveTo>
                  <a:pt x="931148" y="736601"/>
                </a:moveTo>
                <a:lnTo>
                  <a:pt x="929554" y="751285"/>
                </a:lnTo>
                <a:lnTo>
                  <a:pt x="928757" y="762794"/>
                </a:lnTo>
                <a:lnTo>
                  <a:pt x="929155" y="762794"/>
                </a:lnTo>
                <a:lnTo>
                  <a:pt x="929554" y="751285"/>
                </a:lnTo>
                <a:lnTo>
                  <a:pt x="930351" y="746126"/>
                </a:lnTo>
                <a:lnTo>
                  <a:pt x="931148" y="741363"/>
                </a:lnTo>
                <a:lnTo>
                  <a:pt x="931148" y="736601"/>
                </a:lnTo>
                <a:close/>
                <a:moveTo>
                  <a:pt x="949086" y="679054"/>
                </a:moveTo>
                <a:lnTo>
                  <a:pt x="948289" y="679847"/>
                </a:lnTo>
                <a:lnTo>
                  <a:pt x="945499" y="681435"/>
                </a:lnTo>
                <a:lnTo>
                  <a:pt x="943904" y="683419"/>
                </a:lnTo>
                <a:lnTo>
                  <a:pt x="941911" y="686991"/>
                </a:lnTo>
                <a:lnTo>
                  <a:pt x="945897" y="682625"/>
                </a:lnTo>
                <a:lnTo>
                  <a:pt x="948289" y="681038"/>
                </a:lnTo>
                <a:lnTo>
                  <a:pt x="950282" y="679054"/>
                </a:lnTo>
                <a:lnTo>
                  <a:pt x="949086" y="679054"/>
                </a:lnTo>
                <a:close/>
                <a:moveTo>
                  <a:pt x="1038375" y="620713"/>
                </a:moveTo>
                <a:lnTo>
                  <a:pt x="1049138" y="620713"/>
                </a:lnTo>
                <a:lnTo>
                  <a:pt x="1059502" y="621110"/>
                </a:lnTo>
                <a:lnTo>
                  <a:pt x="1069866" y="622300"/>
                </a:lnTo>
                <a:lnTo>
                  <a:pt x="1079432" y="623491"/>
                </a:lnTo>
                <a:lnTo>
                  <a:pt x="1088999" y="625872"/>
                </a:lnTo>
                <a:lnTo>
                  <a:pt x="1098167" y="627857"/>
                </a:lnTo>
                <a:lnTo>
                  <a:pt x="1106937" y="630238"/>
                </a:lnTo>
                <a:lnTo>
                  <a:pt x="1115307" y="633413"/>
                </a:lnTo>
                <a:lnTo>
                  <a:pt x="1123678" y="636191"/>
                </a:lnTo>
                <a:lnTo>
                  <a:pt x="1130853" y="639763"/>
                </a:lnTo>
                <a:lnTo>
                  <a:pt x="1138028" y="642938"/>
                </a:lnTo>
                <a:lnTo>
                  <a:pt x="1144805" y="646510"/>
                </a:lnTo>
                <a:lnTo>
                  <a:pt x="1156365" y="652860"/>
                </a:lnTo>
                <a:lnTo>
                  <a:pt x="1166729" y="659607"/>
                </a:lnTo>
                <a:lnTo>
                  <a:pt x="1174701" y="664766"/>
                </a:lnTo>
                <a:lnTo>
                  <a:pt x="1180680" y="669529"/>
                </a:lnTo>
                <a:lnTo>
                  <a:pt x="1185862" y="673497"/>
                </a:lnTo>
                <a:lnTo>
                  <a:pt x="1185862" y="676275"/>
                </a:lnTo>
                <a:lnTo>
                  <a:pt x="1185862" y="684213"/>
                </a:lnTo>
                <a:lnTo>
                  <a:pt x="1185065" y="688975"/>
                </a:lnTo>
                <a:lnTo>
                  <a:pt x="1183869" y="694532"/>
                </a:lnTo>
                <a:lnTo>
                  <a:pt x="1182274" y="700088"/>
                </a:lnTo>
                <a:lnTo>
                  <a:pt x="1180281" y="704850"/>
                </a:lnTo>
                <a:lnTo>
                  <a:pt x="1179086" y="707629"/>
                </a:lnTo>
                <a:lnTo>
                  <a:pt x="1177093" y="710010"/>
                </a:lnTo>
                <a:lnTo>
                  <a:pt x="1175498" y="711994"/>
                </a:lnTo>
                <a:lnTo>
                  <a:pt x="1173505" y="713979"/>
                </a:lnTo>
                <a:lnTo>
                  <a:pt x="1170715" y="715963"/>
                </a:lnTo>
                <a:lnTo>
                  <a:pt x="1168323" y="717154"/>
                </a:lnTo>
                <a:lnTo>
                  <a:pt x="1165533" y="718344"/>
                </a:lnTo>
                <a:lnTo>
                  <a:pt x="1161945" y="719138"/>
                </a:lnTo>
                <a:lnTo>
                  <a:pt x="1158756" y="719535"/>
                </a:lnTo>
                <a:lnTo>
                  <a:pt x="1154770" y="719535"/>
                </a:lnTo>
                <a:lnTo>
                  <a:pt x="1150784" y="719138"/>
                </a:lnTo>
                <a:lnTo>
                  <a:pt x="1146001" y="718344"/>
                </a:lnTo>
                <a:lnTo>
                  <a:pt x="1140819" y="717154"/>
                </a:lnTo>
                <a:lnTo>
                  <a:pt x="1135238" y="715566"/>
                </a:lnTo>
                <a:lnTo>
                  <a:pt x="1129259" y="712788"/>
                </a:lnTo>
                <a:lnTo>
                  <a:pt x="1123678" y="710010"/>
                </a:lnTo>
                <a:lnTo>
                  <a:pt x="1120091" y="708819"/>
                </a:lnTo>
                <a:lnTo>
                  <a:pt x="1114112" y="707629"/>
                </a:lnTo>
                <a:lnTo>
                  <a:pt x="1098964" y="704850"/>
                </a:lnTo>
                <a:lnTo>
                  <a:pt x="1083418" y="702072"/>
                </a:lnTo>
                <a:lnTo>
                  <a:pt x="1077439" y="700882"/>
                </a:lnTo>
                <a:lnTo>
                  <a:pt x="1073852" y="700088"/>
                </a:lnTo>
                <a:lnTo>
                  <a:pt x="1104545" y="714772"/>
                </a:lnTo>
                <a:lnTo>
                  <a:pt x="1118895" y="721122"/>
                </a:lnTo>
                <a:lnTo>
                  <a:pt x="1125671" y="723504"/>
                </a:lnTo>
                <a:lnTo>
                  <a:pt x="1132448" y="725885"/>
                </a:lnTo>
                <a:lnTo>
                  <a:pt x="1138826" y="728266"/>
                </a:lnTo>
                <a:lnTo>
                  <a:pt x="1144805" y="729457"/>
                </a:lnTo>
                <a:lnTo>
                  <a:pt x="1150784" y="730647"/>
                </a:lnTo>
                <a:lnTo>
                  <a:pt x="1155966" y="731044"/>
                </a:lnTo>
                <a:lnTo>
                  <a:pt x="1161148" y="730647"/>
                </a:lnTo>
                <a:lnTo>
                  <a:pt x="1165931" y="729457"/>
                </a:lnTo>
                <a:lnTo>
                  <a:pt x="1170316" y="727869"/>
                </a:lnTo>
                <a:lnTo>
                  <a:pt x="1174302" y="725091"/>
                </a:lnTo>
                <a:lnTo>
                  <a:pt x="1175498" y="735410"/>
                </a:lnTo>
                <a:lnTo>
                  <a:pt x="1175897" y="744935"/>
                </a:lnTo>
                <a:lnTo>
                  <a:pt x="1175498" y="753666"/>
                </a:lnTo>
                <a:lnTo>
                  <a:pt x="1175099" y="762397"/>
                </a:lnTo>
                <a:lnTo>
                  <a:pt x="1176694" y="761207"/>
                </a:lnTo>
                <a:lnTo>
                  <a:pt x="1177491" y="760413"/>
                </a:lnTo>
                <a:lnTo>
                  <a:pt x="1178687" y="760016"/>
                </a:lnTo>
                <a:lnTo>
                  <a:pt x="1179086" y="760413"/>
                </a:lnTo>
                <a:lnTo>
                  <a:pt x="1179484" y="761207"/>
                </a:lnTo>
                <a:lnTo>
                  <a:pt x="1179883" y="763985"/>
                </a:lnTo>
                <a:lnTo>
                  <a:pt x="1180281" y="767954"/>
                </a:lnTo>
                <a:lnTo>
                  <a:pt x="1180281" y="773113"/>
                </a:lnTo>
                <a:lnTo>
                  <a:pt x="1179086" y="785813"/>
                </a:lnTo>
                <a:lnTo>
                  <a:pt x="1177491" y="800498"/>
                </a:lnTo>
                <a:lnTo>
                  <a:pt x="1175498" y="814388"/>
                </a:lnTo>
                <a:lnTo>
                  <a:pt x="1173505" y="826294"/>
                </a:lnTo>
                <a:lnTo>
                  <a:pt x="1171911" y="833438"/>
                </a:lnTo>
                <a:lnTo>
                  <a:pt x="1170715" y="834629"/>
                </a:lnTo>
                <a:lnTo>
                  <a:pt x="1170316" y="834232"/>
                </a:lnTo>
                <a:lnTo>
                  <a:pt x="1169519" y="842169"/>
                </a:lnTo>
                <a:lnTo>
                  <a:pt x="1168323" y="849710"/>
                </a:lnTo>
                <a:lnTo>
                  <a:pt x="1166729" y="856854"/>
                </a:lnTo>
                <a:lnTo>
                  <a:pt x="1165134" y="863998"/>
                </a:lnTo>
                <a:lnTo>
                  <a:pt x="1162742" y="870744"/>
                </a:lnTo>
                <a:lnTo>
                  <a:pt x="1160351" y="877491"/>
                </a:lnTo>
                <a:lnTo>
                  <a:pt x="1157959" y="883841"/>
                </a:lnTo>
                <a:lnTo>
                  <a:pt x="1154770" y="890191"/>
                </a:lnTo>
                <a:lnTo>
                  <a:pt x="1151980" y="896541"/>
                </a:lnTo>
                <a:lnTo>
                  <a:pt x="1148791" y="902098"/>
                </a:lnTo>
                <a:lnTo>
                  <a:pt x="1145602" y="907654"/>
                </a:lnTo>
                <a:lnTo>
                  <a:pt x="1141616" y="913210"/>
                </a:lnTo>
                <a:lnTo>
                  <a:pt x="1138028" y="918370"/>
                </a:lnTo>
                <a:lnTo>
                  <a:pt x="1134042" y="923529"/>
                </a:lnTo>
                <a:lnTo>
                  <a:pt x="1126070" y="932260"/>
                </a:lnTo>
                <a:lnTo>
                  <a:pt x="1117699" y="940595"/>
                </a:lnTo>
                <a:lnTo>
                  <a:pt x="1108531" y="947738"/>
                </a:lnTo>
                <a:lnTo>
                  <a:pt x="1099762" y="954088"/>
                </a:lnTo>
                <a:lnTo>
                  <a:pt x="1090593" y="959248"/>
                </a:lnTo>
                <a:lnTo>
                  <a:pt x="1081027" y="963216"/>
                </a:lnTo>
                <a:lnTo>
                  <a:pt x="1077041" y="964804"/>
                </a:lnTo>
                <a:lnTo>
                  <a:pt x="1072257" y="966391"/>
                </a:lnTo>
                <a:lnTo>
                  <a:pt x="1067474" y="967185"/>
                </a:lnTo>
                <a:lnTo>
                  <a:pt x="1063488" y="967979"/>
                </a:lnTo>
                <a:lnTo>
                  <a:pt x="1059103" y="968376"/>
                </a:lnTo>
                <a:lnTo>
                  <a:pt x="1054719" y="968376"/>
                </a:lnTo>
                <a:lnTo>
                  <a:pt x="1051530" y="968376"/>
                </a:lnTo>
                <a:lnTo>
                  <a:pt x="1047543" y="967979"/>
                </a:lnTo>
                <a:lnTo>
                  <a:pt x="1043956" y="967185"/>
                </a:lnTo>
                <a:lnTo>
                  <a:pt x="1039970" y="965995"/>
                </a:lnTo>
                <a:lnTo>
                  <a:pt x="1031998" y="962820"/>
                </a:lnTo>
                <a:lnTo>
                  <a:pt x="1023627" y="958851"/>
                </a:lnTo>
                <a:lnTo>
                  <a:pt x="1014857" y="953295"/>
                </a:lnTo>
                <a:lnTo>
                  <a:pt x="1006088" y="947341"/>
                </a:lnTo>
                <a:lnTo>
                  <a:pt x="997318" y="939801"/>
                </a:lnTo>
                <a:lnTo>
                  <a:pt x="988549" y="931863"/>
                </a:lnTo>
                <a:lnTo>
                  <a:pt x="979779" y="922338"/>
                </a:lnTo>
                <a:lnTo>
                  <a:pt x="971807" y="912813"/>
                </a:lnTo>
                <a:lnTo>
                  <a:pt x="963835" y="902098"/>
                </a:lnTo>
                <a:lnTo>
                  <a:pt x="956660" y="890985"/>
                </a:lnTo>
                <a:lnTo>
                  <a:pt x="949883" y="878682"/>
                </a:lnTo>
                <a:lnTo>
                  <a:pt x="943904" y="865982"/>
                </a:lnTo>
                <a:lnTo>
                  <a:pt x="941512" y="859632"/>
                </a:lnTo>
                <a:lnTo>
                  <a:pt x="938722" y="852885"/>
                </a:lnTo>
                <a:lnTo>
                  <a:pt x="936729" y="846138"/>
                </a:lnTo>
                <a:lnTo>
                  <a:pt x="934736" y="839391"/>
                </a:lnTo>
                <a:lnTo>
                  <a:pt x="933540" y="843757"/>
                </a:lnTo>
                <a:lnTo>
                  <a:pt x="931547" y="847329"/>
                </a:lnTo>
                <a:lnTo>
                  <a:pt x="929554" y="849710"/>
                </a:lnTo>
                <a:lnTo>
                  <a:pt x="928757" y="850107"/>
                </a:lnTo>
                <a:lnTo>
                  <a:pt x="927960" y="850504"/>
                </a:lnTo>
                <a:lnTo>
                  <a:pt x="926764" y="850107"/>
                </a:lnTo>
                <a:lnTo>
                  <a:pt x="925568" y="849710"/>
                </a:lnTo>
                <a:lnTo>
                  <a:pt x="924372" y="848123"/>
                </a:lnTo>
                <a:lnTo>
                  <a:pt x="923575" y="846535"/>
                </a:lnTo>
                <a:lnTo>
                  <a:pt x="921582" y="842963"/>
                </a:lnTo>
                <a:lnTo>
                  <a:pt x="920386" y="837407"/>
                </a:lnTo>
                <a:lnTo>
                  <a:pt x="918791" y="831057"/>
                </a:lnTo>
                <a:lnTo>
                  <a:pt x="917596" y="823516"/>
                </a:lnTo>
                <a:lnTo>
                  <a:pt x="917197" y="815182"/>
                </a:lnTo>
                <a:lnTo>
                  <a:pt x="916798" y="806054"/>
                </a:lnTo>
                <a:lnTo>
                  <a:pt x="917197" y="798116"/>
                </a:lnTo>
                <a:lnTo>
                  <a:pt x="917596" y="790576"/>
                </a:lnTo>
                <a:lnTo>
                  <a:pt x="918393" y="783829"/>
                </a:lnTo>
                <a:lnTo>
                  <a:pt x="919987" y="777479"/>
                </a:lnTo>
                <a:lnTo>
                  <a:pt x="921183" y="772319"/>
                </a:lnTo>
                <a:lnTo>
                  <a:pt x="922379" y="767954"/>
                </a:lnTo>
                <a:lnTo>
                  <a:pt x="924372" y="764779"/>
                </a:lnTo>
                <a:lnTo>
                  <a:pt x="925169" y="763588"/>
                </a:lnTo>
                <a:lnTo>
                  <a:pt x="926365" y="763191"/>
                </a:lnTo>
                <a:lnTo>
                  <a:pt x="923176" y="759619"/>
                </a:lnTo>
                <a:lnTo>
                  <a:pt x="920785" y="756444"/>
                </a:lnTo>
                <a:lnTo>
                  <a:pt x="918393" y="752476"/>
                </a:lnTo>
                <a:lnTo>
                  <a:pt x="916798" y="748507"/>
                </a:lnTo>
                <a:lnTo>
                  <a:pt x="915204" y="744538"/>
                </a:lnTo>
                <a:lnTo>
                  <a:pt x="914407" y="739776"/>
                </a:lnTo>
                <a:lnTo>
                  <a:pt x="913609" y="735807"/>
                </a:lnTo>
                <a:lnTo>
                  <a:pt x="913211" y="731044"/>
                </a:lnTo>
                <a:lnTo>
                  <a:pt x="912812" y="727076"/>
                </a:lnTo>
                <a:lnTo>
                  <a:pt x="912812" y="721916"/>
                </a:lnTo>
                <a:lnTo>
                  <a:pt x="913609" y="712391"/>
                </a:lnTo>
                <a:lnTo>
                  <a:pt x="915204" y="703263"/>
                </a:lnTo>
                <a:lnTo>
                  <a:pt x="917197" y="694135"/>
                </a:lnTo>
                <a:lnTo>
                  <a:pt x="920386" y="685007"/>
                </a:lnTo>
                <a:lnTo>
                  <a:pt x="923575" y="676672"/>
                </a:lnTo>
                <a:lnTo>
                  <a:pt x="927162" y="668735"/>
                </a:lnTo>
                <a:lnTo>
                  <a:pt x="930750" y="661988"/>
                </a:lnTo>
                <a:lnTo>
                  <a:pt x="934337" y="656035"/>
                </a:lnTo>
                <a:lnTo>
                  <a:pt x="937526" y="651272"/>
                </a:lnTo>
                <a:lnTo>
                  <a:pt x="940715" y="647700"/>
                </a:lnTo>
                <a:lnTo>
                  <a:pt x="943107" y="646113"/>
                </a:lnTo>
                <a:lnTo>
                  <a:pt x="955862" y="639763"/>
                </a:lnTo>
                <a:lnTo>
                  <a:pt x="968219" y="634604"/>
                </a:lnTo>
                <a:lnTo>
                  <a:pt x="980178" y="630238"/>
                </a:lnTo>
                <a:lnTo>
                  <a:pt x="992535" y="627063"/>
                </a:lnTo>
                <a:lnTo>
                  <a:pt x="1004493" y="624285"/>
                </a:lnTo>
                <a:lnTo>
                  <a:pt x="1016053" y="622300"/>
                </a:lnTo>
                <a:lnTo>
                  <a:pt x="1027214" y="621110"/>
                </a:lnTo>
                <a:lnTo>
                  <a:pt x="1038375" y="620713"/>
                </a:lnTo>
                <a:close/>
                <a:moveTo>
                  <a:pt x="1043186" y="515586"/>
                </a:moveTo>
                <a:lnTo>
                  <a:pt x="1022934" y="515983"/>
                </a:lnTo>
                <a:lnTo>
                  <a:pt x="1002682" y="516777"/>
                </a:lnTo>
                <a:lnTo>
                  <a:pt x="982827" y="518364"/>
                </a:lnTo>
                <a:lnTo>
                  <a:pt x="962972" y="519952"/>
                </a:lnTo>
                <a:lnTo>
                  <a:pt x="943514" y="521937"/>
                </a:lnTo>
                <a:lnTo>
                  <a:pt x="924056" y="525113"/>
                </a:lnTo>
                <a:lnTo>
                  <a:pt x="904598" y="527891"/>
                </a:lnTo>
                <a:lnTo>
                  <a:pt x="885140" y="531861"/>
                </a:lnTo>
                <a:lnTo>
                  <a:pt x="866476" y="535830"/>
                </a:lnTo>
                <a:lnTo>
                  <a:pt x="847812" y="540594"/>
                </a:lnTo>
                <a:lnTo>
                  <a:pt x="829148" y="545754"/>
                </a:lnTo>
                <a:lnTo>
                  <a:pt x="810485" y="550914"/>
                </a:lnTo>
                <a:lnTo>
                  <a:pt x="792218" y="556869"/>
                </a:lnTo>
                <a:lnTo>
                  <a:pt x="774348" y="563220"/>
                </a:lnTo>
                <a:lnTo>
                  <a:pt x="756082" y="569968"/>
                </a:lnTo>
                <a:lnTo>
                  <a:pt x="738609" y="577113"/>
                </a:lnTo>
                <a:lnTo>
                  <a:pt x="721137" y="585449"/>
                </a:lnTo>
                <a:lnTo>
                  <a:pt x="704061" y="593388"/>
                </a:lnTo>
                <a:lnTo>
                  <a:pt x="686986" y="601724"/>
                </a:lnTo>
                <a:lnTo>
                  <a:pt x="670308" y="610457"/>
                </a:lnTo>
                <a:lnTo>
                  <a:pt x="653630" y="619587"/>
                </a:lnTo>
                <a:lnTo>
                  <a:pt x="637745" y="629114"/>
                </a:lnTo>
                <a:lnTo>
                  <a:pt x="621861" y="639037"/>
                </a:lnTo>
                <a:lnTo>
                  <a:pt x="605977" y="649755"/>
                </a:lnTo>
                <a:lnTo>
                  <a:pt x="590490" y="660473"/>
                </a:lnTo>
                <a:lnTo>
                  <a:pt x="575400" y="671190"/>
                </a:lnTo>
                <a:lnTo>
                  <a:pt x="559913" y="682702"/>
                </a:lnTo>
                <a:lnTo>
                  <a:pt x="545617" y="694610"/>
                </a:lnTo>
                <a:lnTo>
                  <a:pt x="531322" y="706519"/>
                </a:lnTo>
                <a:lnTo>
                  <a:pt x="517026" y="719221"/>
                </a:lnTo>
                <a:lnTo>
                  <a:pt x="503525" y="731924"/>
                </a:lnTo>
                <a:lnTo>
                  <a:pt x="490023" y="745023"/>
                </a:lnTo>
                <a:lnTo>
                  <a:pt x="476919" y="758520"/>
                </a:lnTo>
                <a:lnTo>
                  <a:pt x="464212" y="772413"/>
                </a:lnTo>
                <a:lnTo>
                  <a:pt x="451504" y="786306"/>
                </a:lnTo>
                <a:lnTo>
                  <a:pt x="439591" y="800596"/>
                </a:lnTo>
                <a:lnTo>
                  <a:pt x="427678" y="815680"/>
                </a:lnTo>
                <a:lnTo>
                  <a:pt x="416162" y="830368"/>
                </a:lnTo>
                <a:lnTo>
                  <a:pt x="405441" y="845452"/>
                </a:lnTo>
                <a:lnTo>
                  <a:pt x="394322" y="860933"/>
                </a:lnTo>
                <a:lnTo>
                  <a:pt x="383997" y="876811"/>
                </a:lnTo>
                <a:lnTo>
                  <a:pt x="374070" y="892689"/>
                </a:lnTo>
                <a:lnTo>
                  <a:pt x="364539" y="908964"/>
                </a:lnTo>
                <a:lnTo>
                  <a:pt x="355009" y="925636"/>
                </a:lnTo>
                <a:lnTo>
                  <a:pt x="346272" y="941911"/>
                </a:lnTo>
                <a:lnTo>
                  <a:pt x="337933" y="959377"/>
                </a:lnTo>
                <a:lnTo>
                  <a:pt x="329594" y="976048"/>
                </a:lnTo>
                <a:lnTo>
                  <a:pt x="322049" y="993911"/>
                </a:lnTo>
                <a:lnTo>
                  <a:pt x="314901" y="1011377"/>
                </a:lnTo>
                <a:lnTo>
                  <a:pt x="308151" y="1029240"/>
                </a:lnTo>
                <a:lnTo>
                  <a:pt x="301797" y="1047500"/>
                </a:lnTo>
                <a:lnTo>
                  <a:pt x="295840" y="1065362"/>
                </a:lnTo>
                <a:lnTo>
                  <a:pt x="290678" y="1084019"/>
                </a:lnTo>
                <a:lnTo>
                  <a:pt x="285516" y="1102676"/>
                </a:lnTo>
                <a:lnTo>
                  <a:pt x="280751" y="1121729"/>
                </a:lnTo>
                <a:lnTo>
                  <a:pt x="276780" y="1140783"/>
                </a:lnTo>
                <a:lnTo>
                  <a:pt x="272809" y="1159440"/>
                </a:lnTo>
                <a:lnTo>
                  <a:pt x="270029" y="1178890"/>
                </a:lnTo>
                <a:lnTo>
                  <a:pt x="266852" y="1198341"/>
                </a:lnTo>
                <a:lnTo>
                  <a:pt x="264867" y="1218188"/>
                </a:lnTo>
                <a:lnTo>
                  <a:pt x="263278" y="1237639"/>
                </a:lnTo>
                <a:lnTo>
                  <a:pt x="261690" y="1257883"/>
                </a:lnTo>
                <a:lnTo>
                  <a:pt x="260896" y="1277731"/>
                </a:lnTo>
                <a:lnTo>
                  <a:pt x="260498" y="1297975"/>
                </a:lnTo>
                <a:lnTo>
                  <a:pt x="260896" y="1318220"/>
                </a:lnTo>
                <a:lnTo>
                  <a:pt x="261690" y="1338067"/>
                </a:lnTo>
                <a:lnTo>
                  <a:pt x="263278" y="1357915"/>
                </a:lnTo>
                <a:lnTo>
                  <a:pt x="264867" y="1377763"/>
                </a:lnTo>
                <a:lnTo>
                  <a:pt x="266852" y="1397213"/>
                </a:lnTo>
                <a:lnTo>
                  <a:pt x="270029" y="1416664"/>
                </a:lnTo>
                <a:lnTo>
                  <a:pt x="272809" y="1436114"/>
                </a:lnTo>
                <a:lnTo>
                  <a:pt x="276780" y="1455168"/>
                </a:lnTo>
                <a:lnTo>
                  <a:pt x="280751" y="1474222"/>
                </a:lnTo>
                <a:lnTo>
                  <a:pt x="285516" y="1493275"/>
                </a:lnTo>
                <a:lnTo>
                  <a:pt x="290678" y="1511535"/>
                </a:lnTo>
                <a:lnTo>
                  <a:pt x="295840" y="1530192"/>
                </a:lnTo>
                <a:lnTo>
                  <a:pt x="301797" y="1548452"/>
                </a:lnTo>
                <a:lnTo>
                  <a:pt x="308151" y="1566314"/>
                </a:lnTo>
                <a:lnTo>
                  <a:pt x="314901" y="1584177"/>
                </a:lnTo>
                <a:lnTo>
                  <a:pt x="322049" y="1602040"/>
                </a:lnTo>
                <a:lnTo>
                  <a:pt x="329594" y="1619109"/>
                </a:lnTo>
                <a:lnTo>
                  <a:pt x="337933" y="1636575"/>
                </a:lnTo>
                <a:lnTo>
                  <a:pt x="346272" y="1653247"/>
                </a:lnTo>
                <a:lnTo>
                  <a:pt x="355009" y="1670316"/>
                </a:lnTo>
                <a:lnTo>
                  <a:pt x="364539" y="1686591"/>
                </a:lnTo>
                <a:lnTo>
                  <a:pt x="374070" y="1703262"/>
                </a:lnTo>
                <a:lnTo>
                  <a:pt x="383997" y="1719140"/>
                </a:lnTo>
                <a:lnTo>
                  <a:pt x="394322" y="1734622"/>
                </a:lnTo>
                <a:lnTo>
                  <a:pt x="405441" y="1750500"/>
                </a:lnTo>
                <a:lnTo>
                  <a:pt x="416162" y="1765584"/>
                </a:lnTo>
                <a:lnTo>
                  <a:pt x="427678" y="1780271"/>
                </a:lnTo>
                <a:lnTo>
                  <a:pt x="439591" y="1794958"/>
                </a:lnTo>
                <a:lnTo>
                  <a:pt x="451504" y="1809248"/>
                </a:lnTo>
                <a:lnTo>
                  <a:pt x="464212" y="1823142"/>
                </a:lnTo>
                <a:lnTo>
                  <a:pt x="476919" y="1837035"/>
                </a:lnTo>
                <a:lnTo>
                  <a:pt x="490023" y="1850531"/>
                </a:lnTo>
                <a:lnTo>
                  <a:pt x="503525" y="1863631"/>
                </a:lnTo>
                <a:lnTo>
                  <a:pt x="517026" y="1876333"/>
                </a:lnTo>
                <a:lnTo>
                  <a:pt x="531322" y="1889035"/>
                </a:lnTo>
                <a:lnTo>
                  <a:pt x="545617" y="1900944"/>
                </a:lnTo>
                <a:lnTo>
                  <a:pt x="559913" y="1912852"/>
                </a:lnTo>
                <a:lnTo>
                  <a:pt x="575400" y="1923967"/>
                </a:lnTo>
                <a:lnTo>
                  <a:pt x="590490" y="1935479"/>
                </a:lnTo>
                <a:lnTo>
                  <a:pt x="605977" y="1945799"/>
                </a:lnTo>
                <a:lnTo>
                  <a:pt x="621861" y="1956517"/>
                </a:lnTo>
                <a:lnTo>
                  <a:pt x="637745" y="1966044"/>
                </a:lnTo>
                <a:lnTo>
                  <a:pt x="653630" y="1975968"/>
                </a:lnTo>
                <a:lnTo>
                  <a:pt x="670308" y="1985097"/>
                </a:lnTo>
                <a:lnTo>
                  <a:pt x="686986" y="1994227"/>
                </a:lnTo>
                <a:lnTo>
                  <a:pt x="704061" y="2002563"/>
                </a:lnTo>
                <a:lnTo>
                  <a:pt x="721137" y="2010502"/>
                </a:lnTo>
                <a:lnTo>
                  <a:pt x="738609" y="2018044"/>
                </a:lnTo>
                <a:lnTo>
                  <a:pt x="756082" y="2025189"/>
                </a:lnTo>
                <a:lnTo>
                  <a:pt x="774348" y="2032335"/>
                </a:lnTo>
                <a:lnTo>
                  <a:pt x="792218" y="2038686"/>
                </a:lnTo>
                <a:lnTo>
                  <a:pt x="810485" y="2044640"/>
                </a:lnTo>
                <a:lnTo>
                  <a:pt x="829148" y="2050197"/>
                </a:lnTo>
                <a:lnTo>
                  <a:pt x="847812" y="2055358"/>
                </a:lnTo>
                <a:lnTo>
                  <a:pt x="866476" y="2059724"/>
                </a:lnTo>
                <a:lnTo>
                  <a:pt x="885140" y="2064091"/>
                </a:lnTo>
                <a:lnTo>
                  <a:pt x="904598" y="2067266"/>
                </a:lnTo>
                <a:lnTo>
                  <a:pt x="924056" y="2070839"/>
                </a:lnTo>
                <a:lnTo>
                  <a:pt x="943514" y="2073220"/>
                </a:lnTo>
                <a:lnTo>
                  <a:pt x="962972" y="2075999"/>
                </a:lnTo>
                <a:lnTo>
                  <a:pt x="982827" y="2077587"/>
                </a:lnTo>
                <a:lnTo>
                  <a:pt x="1002682" y="2078778"/>
                </a:lnTo>
                <a:lnTo>
                  <a:pt x="1022934" y="2079572"/>
                </a:lnTo>
                <a:lnTo>
                  <a:pt x="1043186" y="2079572"/>
                </a:lnTo>
                <a:lnTo>
                  <a:pt x="1063041" y="2079572"/>
                </a:lnTo>
                <a:lnTo>
                  <a:pt x="1083293" y="2078778"/>
                </a:lnTo>
                <a:lnTo>
                  <a:pt x="1103148" y="2077587"/>
                </a:lnTo>
                <a:lnTo>
                  <a:pt x="1122606" y="2075999"/>
                </a:lnTo>
                <a:lnTo>
                  <a:pt x="1142064" y="2073220"/>
                </a:lnTo>
                <a:lnTo>
                  <a:pt x="1161919" y="2070839"/>
                </a:lnTo>
                <a:lnTo>
                  <a:pt x="1180980" y="2067266"/>
                </a:lnTo>
                <a:lnTo>
                  <a:pt x="1200438" y="2064091"/>
                </a:lnTo>
                <a:lnTo>
                  <a:pt x="1219499" y="2059724"/>
                </a:lnTo>
                <a:lnTo>
                  <a:pt x="1237766" y="2055358"/>
                </a:lnTo>
                <a:lnTo>
                  <a:pt x="1256827" y="2050197"/>
                </a:lnTo>
                <a:lnTo>
                  <a:pt x="1275093" y="2044640"/>
                </a:lnTo>
                <a:lnTo>
                  <a:pt x="1293757" y="2038686"/>
                </a:lnTo>
                <a:lnTo>
                  <a:pt x="1311627" y="2032335"/>
                </a:lnTo>
                <a:lnTo>
                  <a:pt x="1329496" y="2025189"/>
                </a:lnTo>
                <a:lnTo>
                  <a:pt x="1347366" y="2018044"/>
                </a:lnTo>
                <a:lnTo>
                  <a:pt x="1364441" y="2010502"/>
                </a:lnTo>
                <a:lnTo>
                  <a:pt x="1381914" y="2002563"/>
                </a:lnTo>
                <a:lnTo>
                  <a:pt x="1398592" y="1994227"/>
                </a:lnTo>
                <a:lnTo>
                  <a:pt x="1415667" y="1985097"/>
                </a:lnTo>
                <a:lnTo>
                  <a:pt x="1431949" y="1975968"/>
                </a:lnTo>
                <a:lnTo>
                  <a:pt x="1447833" y="1966044"/>
                </a:lnTo>
                <a:lnTo>
                  <a:pt x="1464114" y="1956517"/>
                </a:lnTo>
                <a:lnTo>
                  <a:pt x="1479998" y="1945799"/>
                </a:lnTo>
                <a:lnTo>
                  <a:pt x="1495088" y="1935479"/>
                </a:lnTo>
                <a:lnTo>
                  <a:pt x="1510575" y="1923967"/>
                </a:lnTo>
                <a:lnTo>
                  <a:pt x="1525665" y="1912852"/>
                </a:lnTo>
                <a:lnTo>
                  <a:pt x="1539960" y="1900944"/>
                </a:lnTo>
                <a:lnTo>
                  <a:pt x="1554256" y="1889035"/>
                </a:lnTo>
                <a:lnTo>
                  <a:pt x="1568551" y="1876333"/>
                </a:lnTo>
                <a:lnTo>
                  <a:pt x="1582053" y="1863631"/>
                </a:lnTo>
                <a:lnTo>
                  <a:pt x="1595555" y="1850531"/>
                </a:lnTo>
                <a:lnTo>
                  <a:pt x="1608659" y="1837035"/>
                </a:lnTo>
                <a:lnTo>
                  <a:pt x="1621763" y="1823142"/>
                </a:lnTo>
                <a:lnTo>
                  <a:pt x="1634073" y="1809248"/>
                </a:lnTo>
                <a:lnTo>
                  <a:pt x="1646383" y="1794958"/>
                </a:lnTo>
                <a:lnTo>
                  <a:pt x="1657899" y="1780271"/>
                </a:lnTo>
                <a:lnTo>
                  <a:pt x="1669415" y="1765584"/>
                </a:lnTo>
                <a:lnTo>
                  <a:pt x="1680534" y="1750500"/>
                </a:lnTo>
                <a:lnTo>
                  <a:pt x="1691256" y="1734622"/>
                </a:lnTo>
                <a:lnTo>
                  <a:pt x="1701581" y="1719140"/>
                </a:lnTo>
                <a:lnTo>
                  <a:pt x="1711508" y="1703262"/>
                </a:lnTo>
                <a:lnTo>
                  <a:pt x="1721436" y="1686591"/>
                </a:lnTo>
                <a:lnTo>
                  <a:pt x="1730569" y="1670316"/>
                </a:lnTo>
                <a:lnTo>
                  <a:pt x="1739305" y="1653247"/>
                </a:lnTo>
                <a:lnTo>
                  <a:pt x="1748041" y="1636575"/>
                </a:lnTo>
                <a:lnTo>
                  <a:pt x="1755983" y="1619109"/>
                </a:lnTo>
                <a:lnTo>
                  <a:pt x="1763529" y="1602040"/>
                </a:lnTo>
                <a:lnTo>
                  <a:pt x="1770676" y="1584177"/>
                </a:lnTo>
                <a:lnTo>
                  <a:pt x="1777427" y="1566314"/>
                </a:lnTo>
                <a:lnTo>
                  <a:pt x="1783781" y="1548452"/>
                </a:lnTo>
                <a:lnTo>
                  <a:pt x="1789737" y="1530192"/>
                </a:lnTo>
                <a:lnTo>
                  <a:pt x="1795694" y="1511535"/>
                </a:lnTo>
                <a:lnTo>
                  <a:pt x="1800459" y="1493275"/>
                </a:lnTo>
                <a:lnTo>
                  <a:pt x="1804827" y="1474222"/>
                </a:lnTo>
                <a:lnTo>
                  <a:pt x="1809195" y="1455168"/>
                </a:lnTo>
                <a:lnTo>
                  <a:pt x="1812769" y="1436114"/>
                </a:lnTo>
                <a:lnTo>
                  <a:pt x="1816343" y="1416664"/>
                </a:lnTo>
                <a:lnTo>
                  <a:pt x="1818726" y="1397213"/>
                </a:lnTo>
                <a:lnTo>
                  <a:pt x="1820711" y="1377763"/>
                </a:lnTo>
                <a:lnTo>
                  <a:pt x="1823094" y="1357915"/>
                </a:lnTo>
                <a:lnTo>
                  <a:pt x="1824285" y="1338067"/>
                </a:lnTo>
                <a:lnTo>
                  <a:pt x="1824682" y="1318220"/>
                </a:lnTo>
                <a:lnTo>
                  <a:pt x="1825079" y="1297975"/>
                </a:lnTo>
                <a:lnTo>
                  <a:pt x="1824682" y="1277731"/>
                </a:lnTo>
                <a:lnTo>
                  <a:pt x="1824285" y="1257883"/>
                </a:lnTo>
                <a:lnTo>
                  <a:pt x="1823094" y="1237639"/>
                </a:lnTo>
                <a:lnTo>
                  <a:pt x="1820711" y="1218188"/>
                </a:lnTo>
                <a:lnTo>
                  <a:pt x="1818726" y="1198341"/>
                </a:lnTo>
                <a:lnTo>
                  <a:pt x="1816343" y="1178890"/>
                </a:lnTo>
                <a:lnTo>
                  <a:pt x="1812769" y="1159440"/>
                </a:lnTo>
                <a:lnTo>
                  <a:pt x="1809195" y="1140783"/>
                </a:lnTo>
                <a:lnTo>
                  <a:pt x="1804827" y="1121729"/>
                </a:lnTo>
                <a:lnTo>
                  <a:pt x="1800459" y="1102676"/>
                </a:lnTo>
                <a:lnTo>
                  <a:pt x="1795694" y="1084019"/>
                </a:lnTo>
                <a:lnTo>
                  <a:pt x="1789737" y="1065362"/>
                </a:lnTo>
                <a:lnTo>
                  <a:pt x="1783781" y="1047500"/>
                </a:lnTo>
                <a:lnTo>
                  <a:pt x="1777427" y="1029240"/>
                </a:lnTo>
                <a:lnTo>
                  <a:pt x="1770676" y="1011377"/>
                </a:lnTo>
                <a:lnTo>
                  <a:pt x="1763529" y="993911"/>
                </a:lnTo>
                <a:lnTo>
                  <a:pt x="1755983" y="976048"/>
                </a:lnTo>
                <a:lnTo>
                  <a:pt x="1748041" y="959377"/>
                </a:lnTo>
                <a:lnTo>
                  <a:pt x="1739305" y="941911"/>
                </a:lnTo>
                <a:lnTo>
                  <a:pt x="1730569" y="925636"/>
                </a:lnTo>
                <a:lnTo>
                  <a:pt x="1721436" y="908964"/>
                </a:lnTo>
                <a:lnTo>
                  <a:pt x="1711508" y="892689"/>
                </a:lnTo>
                <a:lnTo>
                  <a:pt x="1701581" y="876811"/>
                </a:lnTo>
                <a:lnTo>
                  <a:pt x="1691256" y="860933"/>
                </a:lnTo>
                <a:lnTo>
                  <a:pt x="1680534" y="845452"/>
                </a:lnTo>
                <a:lnTo>
                  <a:pt x="1669415" y="830368"/>
                </a:lnTo>
                <a:lnTo>
                  <a:pt x="1657899" y="815680"/>
                </a:lnTo>
                <a:lnTo>
                  <a:pt x="1646383" y="800596"/>
                </a:lnTo>
                <a:lnTo>
                  <a:pt x="1634073" y="786306"/>
                </a:lnTo>
                <a:lnTo>
                  <a:pt x="1621763" y="772413"/>
                </a:lnTo>
                <a:lnTo>
                  <a:pt x="1608659" y="758520"/>
                </a:lnTo>
                <a:lnTo>
                  <a:pt x="1595555" y="745023"/>
                </a:lnTo>
                <a:lnTo>
                  <a:pt x="1582053" y="731924"/>
                </a:lnTo>
                <a:lnTo>
                  <a:pt x="1568551" y="719221"/>
                </a:lnTo>
                <a:lnTo>
                  <a:pt x="1554256" y="706519"/>
                </a:lnTo>
                <a:lnTo>
                  <a:pt x="1539960" y="694610"/>
                </a:lnTo>
                <a:lnTo>
                  <a:pt x="1525665" y="682702"/>
                </a:lnTo>
                <a:lnTo>
                  <a:pt x="1510575" y="671190"/>
                </a:lnTo>
                <a:lnTo>
                  <a:pt x="1495088" y="660473"/>
                </a:lnTo>
                <a:lnTo>
                  <a:pt x="1479998" y="649755"/>
                </a:lnTo>
                <a:lnTo>
                  <a:pt x="1464114" y="639037"/>
                </a:lnTo>
                <a:lnTo>
                  <a:pt x="1447833" y="629114"/>
                </a:lnTo>
                <a:lnTo>
                  <a:pt x="1431949" y="619587"/>
                </a:lnTo>
                <a:lnTo>
                  <a:pt x="1415667" y="610457"/>
                </a:lnTo>
                <a:lnTo>
                  <a:pt x="1398592" y="601724"/>
                </a:lnTo>
                <a:lnTo>
                  <a:pt x="1381914" y="593388"/>
                </a:lnTo>
                <a:lnTo>
                  <a:pt x="1364441" y="585449"/>
                </a:lnTo>
                <a:lnTo>
                  <a:pt x="1347366" y="577113"/>
                </a:lnTo>
                <a:lnTo>
                  <a:pt x="1329496" y="569968"/>
                </a:lnTo>
                <a:lnTo>
                  <a:pt x="1311627" y="563220"/>
                </a:lnTo>
                <a:lnTo>
                  <a:pt x="1293757" y="556869"/>
                </a:lnTo>
                <a:lnTo>
                  <a:pt x="1275093" y="550914"/>
                </a:lnTo>
                <a:lnTo>
                  <a:pt x="1256827" y="545754"/>
                </a:lnTo>
                <a:lnTo>
                  <a:pt x="1237766" y="540594"/>
                </a:lnTo>
                <a:lnTo>
                  <a:pt x="1219499" y="535830"/>
                </a:lnTo>
                <a:lnTo>
                  <a:pt x="1200438" y="531861"/>
                </a:lnTo>
                <a:lnTo>
                  <a:pt x="1180980" y="527891"/>
                </a:lnTo>
                <a:lnTo>
                  <a:pt x="1161919" y="525113"/>
                </a:lnTo>
                <a:lnTo>
                  <a:pt x="1142064" y="521937"/>
                </a:lnTo>
                <a:lnTo>
                  <a:pt x="1122606" y="519952"/>
                </a:lnTo>
                <a:lnTo>
                  <a:pt x="1103148" y="518364"/>
                </a:lnTo>
                <a:lnTo>
                  <a:pt x="1083293" y="516777"/>
                </a:lnTo>
                <a:lnTo>
                  <a:pt x="1063041" y="515983"/>
                </a:lnTo>
                <a:lnTo>
                  <a:pt x="1043186" y="515586"/>
                </a:lnTo>
                <a:close/>
                <a:moveTo>
                  <a:pt x="803734" y="280988"/>
                </a:moveTo>
                <a:lnTo>
                  <a:pt x="862902" y="391340"/>
                </a:lnTo>
                <a:lnTo>
                  <a:pt x="884743" y="387371"/>
                </a:lnTo>
                <a:lnTo>
                  <a:pt x="906980" y="383798"/>
                </a:lnTo>
                <a:lnTo>
                  <a:pt x="929218" y="380622"/>
                </a:lnTo>
                <a:lnTo>
                  <a:pt x="951456" y="378241"/>
                </a:lnTo>
                <a:lnTo>
                  <a:pt x="974488" y="376256"/>
                </a:lnTo>
                <a:lnTo>
                  <a:pt x="997122" y="374668"/>
                </a:lnTo>
                <a:lnTo>
                  <a:pt x="1019757" y="373874"/>
                </a:lnTo>
                <a:lnTo>
                  <a:pt x="1043186" y="373477"/>
                </a:lnTo>
                <a:lnTo>
                  <a:pt x="1059865" y="373874"/>
                </a:lnTo>
                <a:lnTo>
                  <a:pt x="1076940" y="374271"/>
                </a:lnTo>
                <a:lnTo>
                  <a:pt x="1093618" y="375462"/>
                </a:lnTo>
                <a:lnTo>
                  <a:pt x="1110693" y="376256"/>
                </a:lnTo>
                <a:lnTo>
                  <a:pt x="1127372" y="377844"/>
                </a:lnTo>
                <a:lnTo>
                  <a:pt x="1144050" y="379432"/>
                </a:lnTo>
                <a:lnTo>
                  <a:pt x="1160331" y="381019"/>
                </a:lnTo>
                <a:lnTo>
                  <a:pt x="1176612" y="383798"/>
                </a:lnTo>
                <a:lnTo>
                  <a:pt x="1193291" y="386180"/>
                </a:lnTo>
                <a:lnTo>
                  <a:pt x="1209572" y="388958"/>
                </a:lnTo>
                <a:lnTo>
                  <a:pt x="1225853" y="392134"/>
                </a:lnTo>
                <a:lnTo>
                  <a:pt x="1241737" y="395310"/>
                </a:lnTo>
                <a:lnTo>
                  <a:pt x="1257621" y="399279"/>
                </a:lnTo>
                <a:lnTo>
                  <a:pt x="1273505" y="403249"/>
                </a:lnTo>
                <a:lnTo>
                  <a:pt x="1289389" y="407218"/>
                </a:lnTo>
                <a:lnTo>
                  <a:pt x="1304876" y="411982"/>
                </a:lnTo>
                <a:lnTo>
                  <a:pt x="1370398" y="304805"/>
                </a:lnTo>
                <a:lnTo>
                  <a:pt x="1611439" y="417142"/>
                </a:lnTo>
                <a:lnTo>
                  <a:pt x="1570140" y="539800"/>
                </a:lnTo>
                <a:lnTo>
                  <a:pt x="1592775" y="555678"/>
                </a:lnTo>
                <a:lnTo>
                  <a:pt x="1614615" y="572747"/>
                </a:lnTo>
                <a:lnTo>
                  <a:pt x="1636059" y="589815"/>
                </a:lnTo>
                <a:lnTo>
                  <a:pt x="1656708" y="608075"/>
                </a:lnTo>
                <a:lnTo>
                  <a:pt x="1676960" y="626732"/>
                </a:lnTo>
                <a:lnTo>
                  <a:pt x="1696815" y="645389"/>
                </a:lnTo>
                <a:lnTo>
                  <a:pt x="1715876" y="665236"/>
                </a:lnTo>
                <a:lnTo>
                  <a:pt x="1734540" y="685481"/>
                </a:lnTo>
                <a:lnTo>
                  <a:pt x="1752410" y="706519"/>
                </a:lnTo>
                <a:lnTo>
                  <a:pt x="1769882" y="728351"/>
                </a:lnTo>
                <a:lnTo>
                  <a:pt x="1786560" y="750184"/>
                </a:lnTo>
                <a:lnTo>
                  <a:pt x="1802841" y="772413"/>
                </a:lnTo>
                <a:lnTo>
                  <a:pt x="1818329" y="795436"/>
                </a:lnTo>
                <a:lnTo>
                  <a:pt x="1832624" y="818856"/>
                </a:lnTo>
                <a:lnTo>
                  <a:pt x="1846920" y="842673"/>
                </a:lnTo>
                <a:lnTo>
                  <a:pt x="1860024" y="866887"/>
                </a:lnTo>
                <a:lnTo>
                  <a:pt x="1994642" y="834337"/>
                </a:lnTo>
                <a:lnTo>
                  <a:pt x="2085975" y="1084019"/>
                </a:lnTo>
                <a:lnTo>
                  <a:pt x="1954931" y="1149516"/>
                </a:lnTo>
                <a:lnTo>
                  <a:pt x="1958108" y="1167776"/>
                </a:lnTo>
                <a:lnTo>
                  <a:pt x="1960491" y="1185638"/>
                </a:lnTo>
                <a:lnTo>
                  <a:pt x="1962476" y="1204295"/>
                </a:lnTo>
                <a:lnTo>
                  <a:pt x="1964462" y="1222952"/>
                </a:lnTo>
                <a:lnTo>
                  <a:pt x="1965653" y="1241212"/>
                </a:lnTo>
                <a:lnTo>
                  <a:pt x="1966447" y="1259868"/>
                </a:lnTo>
                <a:lnTo>
                  <a:pt x="1967242" y="1278922"/>
                </a:lnTo>
                <a:lnTo>
                  <a:pt x="1967242" y="1297975"/>
                </a:lnTo>
                <a:lnTo>
                  <a:pt x="1967242" y="1315441"/>
                </a:lnTo>
                <a:lnTo>
                  <a:pt x="1966845" y="1332907"/>
                </a:lnTo>
                <a:lnTo>
                  <a:pt x="1966050" y="1349976"/>
                </a:lnTo>
                <a:lnTo>
                  <a:pt x="1964859" y="1367839"/>
                </a:lnTo>
                <a:lnTo>
                  <a:pt x="1962873" y="1385305"/>
                </a:lnTo>
                <a:lnTo>
                  <a:pt x="1961285" y="1401977"/>
                </a:lnTo>
                <a:lnTo>
                  <a:pt x="1959300" y="1419442"/>
                </a:lnTo>
                <a:lnTo>
                  <a:pt x="1957314" y="1436114"/>
                </a:lnTo>
                <a:lnTo>
                  <a:pt x="1954137" y="1453183"/>
                </a:lnTo>
                <a:lnTo>
                  <a:pt x="1951357" y="1469855"/>
                </a:lnTo>
                <a:lnTo>
                  <a:pt x="1947784" y="1486527"/>
                </a:lnTo>
                <a:lnTo>
                  <a:pt x="1944210" y="1503199"/>
                </a:lnTo>
                <a:lnTo>
                  <a:pt x="1940239" y="1519871"/>
                </a:lnTo>
                <a:lnTo>
                  <a:pt x="1935871" y="1535749"/>
                </a:lnTo>
                <a:lnTo>
                  <a:pt x="1931899" y="1552024"/>
                </a:lnTo>
                <a:lnTo>
                  <a:pt x="1926737" y="1568299"/>
                </a:lnTo>
                <a:lnTo>
                  <a:pt x="2061355" y="1650468"/>
                </a:lnTo>
                <a:lnTo>
                  <a:pt x="1949372" y="1891020"/>
                </a:lnTo>
                <a:lnTo>
                  <a:pt x="1791723" y="1838623"/>
                </a:lnTo>
                <a:lnTo>
                  <a:pt x="1776633" y="1859264"/>
                </a:lnTo>
                <a:lnTo>
                  <a:pt x="1761146" y="1879112"/>
                </a:lnTo>
                <a:lnTo>
                  <a:pt x="1744468" y="1898165"/>
                </a:lnTo>
                <a:lnTo>
                  <a:pt x="1728186" y="1917219"/>
                </a:lnTo>
                <a:lnTo>
                  <a:pt x="1710714" y="1935876"/>
                </a:lnTo>
                <a:lnTo>
                  <a:pt x="1693241" y="1954135"/>
                </a:lnTo>
                <a:lnTo>
                  <a:pt x="1674975" y="1971204"/>
                </a:lnTo>
                <a:lnTo>
                  <a:pt x="1655914" y="1988670"/>
                </a:lnTo>
                <a:lnTo>
                  <a:pt x="1636853" y="2004945"/>
                </a:lnTo>
                <a:lnTo>
                  <a:pt x="1616998" y="2021220"/>
                </a:lnTo>
                <a:lnTo>
                  <a:pt x="1597143" y="2036701"/>
                </a:lnTo>
                <a:lnTo>
                  <a:pt x="1576494" y="2051388"/>
                </a:lnTo>
                <a:lnTo>
                  <a:pt x="1555844" y="2066075"/>
                </a:lnTo>
                <a:lnTo>
                  <a:pt x="1534401" y="2079572"/>
                </a:lnTo>
                <a:lnTo>
                  <a:pt x="1512957" y="2093068"/>
                </a:lnTo>
                <a:lnTo>
                  <a:pt x="1491117" y="2105770"/>
                </a:lnTo>
                <a:lnTo>
                  <a:pt x="1531621" y="2274474"/>
                </a:lnTo>
                <a:lnTo>
                  <a:pt x="1281844" y="2365376"/>
                </a:lnTo>
                <a:lnTo>
                  <a:pt x="1202821" y="2207787"/>
                </a:lnTo>
                <a:lnTo>
                  <a:pt x="1183363" y="2210962"/>
                </a:lnTo>
                <a:lnTo>
                  <a:pt x="1163508" y="2213741"/>
                </a:lnTo>
                <a:lnTo>
                  <a:pt x="1144050" y="2216123"/>
                </a:lnTo>
                <a:lnTo>
                  <a:pt x="1124195" y="2218504"/>
                </a:lnTo>
                <a:lnTo>
                  <a:pt x="1103943" y="2219695"/>
                </a:lnTo>
                <a:lnTo>
                  <a:pt x="1083690" y="2220886"/>
                </a:lnTo>
                <a:lnTo>
                  <a:pt x="1063438" y="2221680"/>
                </a:lnTo>
                <a:lnTo>
                  <a:pt x="1043186" y="2221680"/>
                </a:lnTo>
                <a:lnTo>
                  <a:pt x="1013007" y="2221283"/>
                </a:lnTo>
                <a:lnTo>
                  <a:pt x="983224" y="2220092"/>
                </a:lnTo>
                <a:lnTo>
                  <a:pt x="954235" y="2217711"/>
                </a:lnTo>
                <a:lnTo>
                  <a:pt x="924850" y="2214535"/>
                </a:lnTo>
                <a:lnTo>
                  <a:pt x="895862" y="2210565"/>
                </a:lnTo>
                <a:lnTo>
                  <a:pt x="867270" y="2205405"/>
                </a:lnTo>
                <a:lnTo>
                  <a:pt x="839076" y="2199451"/>
                </a:lnTo>
                <a:lnTo>
                  <a:pt x="810882" y="2192703"/>
                </a:lnTo>
                <a:lnTo>
                  <a:pt x="715180" y="2341162"/>
                </a:lnTo>
                <a:lnTo>
                  <a:pt x="474536" y="2229222"/>
                </a:lnTo>
                <a:lnTo>
                  <a:pt x="524968" y="2062900"/>
                </a:lnTo>
                <a:lnTo>
                  <a:pt x="504716" y="2049006"/>
                </a:lnTo>
                <a:lnTo>
                  <a:pt x="484464" y="2033525"/>
                </a:lnTo>
                <a:lnTo>
                  <a:pt x="465006" y="2018441"/>
                </a:lnTo>
                <a:lnTo>
                  <a:pt x="445945" y="2002960"/>
                </a:lnTo>
                <a:lnTo>
                  <a:pt x="427281" y="1986288"/>
                </a:lnTo>
                <a:lnTo>
                  <a:pt x="408617" y="1969616"/>
                </a:lnTo>
                <a:lnTo>
                  <a:pt x="390748" y="1952151"/>
                </a:lnTo>
                <a:lnTo>
                  <a:pt x="373672" y="1934685"/>
                </a:lnTo>
                <a:lnTo>
                  <a:pt x="356597" y="1916028"/>
                </a:lnTo>
                <a:lnTo>
                  <a:pt x="340316" y="1897371"/>
                </a:lnTo>
                <a:lnTo>
                  <a:pt x="324432" y="1878715"/>
                </a:lnTo>
                <a:lnTo>
                  <a:pt x="308548" y="1858867"/>
                </a:lnTo>
                <a:lnTo>
                  <a:pt x="293855" y="1839020"/>
                </a:lnTo>
                <a:lnTo>
                  <a:pt x="279559" y="1818775"/>
                </a:lnTo>
                <a:lnTo>
                  <a:pt x="265661" y="1797737"/>
                </a:lnTo>
                <a:lnTo>
                  <a:pt x="252556" y="1776301"/>
                </a:lnTo>
                <a:lnTo>
                  <a:pt x="91333" y="1811630"/>
                </a:lnTo>
                <a:lnTo>
                  <a:pt x="0" y="1562345"/>
                </a:lnTo>
                <a:lnTo>
                  <a:pt x="138191" y="1488512"/>
                </a:lnTo>
                <a:lnTo>
                  <a:pt x="133426" y="1465092"/>
                </a:lnTo>
                <a:lnTo>
                  <a:pt x="129852" y="1441672"/>
                </a:lnTo>
                <a:lnTo>
                  <a:pt x="126278" y="1418251"/>
                </a:lnTo>
                <a:lnTo>
                  <a:pt x="123498" y="1394434"/>
                </a:lnTo>
                <a:lnTo>
                  <a:pt x="121513" y="1370220"/>
                </a:lnTo>
                <a:lnTo>
                  <a:pt x="119527" y="1346403"/>
                </a:lnTo>
                <a:lnTo>
                  <a:pt x="118733" y="1322189"/>
                </a:lnTo>
                <a:lnTo>
                  <a:pt x="118336" y="1297975"/>
                </a:lnTo>
                <a:lnTo>
                  <a:pt x="118733" y="1269395"/>
                </a:lnTo>
                <a:lnTo>
                  <a:pt x="119924" y="1240418"/>
                </a:lnTo>
                <a:lnTo>
                  <a:pt x="122704" y="1211837"/>
                </a:lnTo>
                <a:lnTo>
                  <a:pt x="125484" y="1184051"/>
                </a:lnTo>
                <a:lnTo>
                  <a:pt x="129455" y="1155867"/>
                </a:lnTo>
                <a:lnTo>
                  <a:pt x="134220" y="1128478"/>
                </a:lnTo>
                <a:lnTo>
                  <a:pt x="139780" y="1101088"/>
                </a:lnTo>
                <a:lnTo>
                  <a:pt x="146133" y="1074095"/>
                </a:lnTo>
                <a:lnTo>
                  <a:pt x="24223" y="995896"/>
                </a:lnTo>
                <a:lnTo>
                  <a:pt x="136603" y="755344"/>
                </a:lnTo>
                <a:lnTo>
                  <a:pt x="268043" y="794642"/>
                </a:lnTo>
                <a:lnTo>
                  <a:pt x="283530" y="772016"/>
                </a:lnTo>
                <a:lnTo>
                  <a:pt x="299017" y="750184"/>
                </a:lnTo>
                <a:lnTo>
                  <a:pt x="315696" y="728351"/>
                </a:lnTo>
                <a:lnTo>
                  <a:pt x="332771" y="707313"/>
                </a:lnTo>
                <a:lnTo>
                  <a:pt x="350243" y="686274"/>
                </a:lnTo>
                <a:lnTo>
                  <a:pt x="368907" y="666824"/>
                </a:lnTo>
                <a:lnTo>
                  <a:pt x="387571" y="646976"/>
                </a:lnTo>
                <a:lnTo>
                  <a:pt x="407426" y="627923"/>
                </a:lnTo>
                <a:lnTo>
                  <a:pt x="427281" y="609266"/>
                </a:lnTo>
                <a:lnTo>
                  <a:pt x="447930" y="591403"/>
                </a:lnTo>
                <a:lnTo>
                  <a:pt x="468977" y="574334"/>
                </a:lnTo>
                <a:lnTo>
                  <a:pt x="490420" y="557662"/>
                </a:lnTo>
                <a:lnTo>
                  <a:pt x="512261" y="541784"/>
                </a:lnTo>
                <a:lnTo>
                  <a:pt x="535293" y="526303"/>
                </a:lnTo>
                <a:lnTo>
                  <a:pt x="557928" y="511616"/>
                </a:lnTo>
                <a:lnTo>
                  <a:pt x="581754" y="497723"/>
                </a:lnTo>
                <a:lnTo>
                  <a:pt x="554354" y="371890"/>
                </a:lnTo>
                <a:lnTo>
                  <a:pt x="803734" y="280988"/>
                </a:lnTo>
                <a:close/>
                <a:moveTo>
                  <a:pt x="2013752" y="186531"/>
                </a:moveTo>
                <a:lnTo>
                  <a:pt x="2001871" y="186928"/>
                </a:lnTo>
                <a:lnTo>
                  <a:pt x="1989594" y="188119"/>
                </a:lnTo>
                <a:lnTo>
                  <a:pt x="1978109" y="190103"/>
                </a:lnTo>
                <a:lnTo>
                  <a:pt x="1966624" y="192881"/>
                </a:lnTo>
                <a:lnTo>
                  <a:pt x="1955139" y="196453"/>
                </a:lnTo>
                <a:lnTo>
                  <a:pt x="1944050" y="200819"/>
                </a:lnTo>
                <a:lnTo>
                  <a:pt x="1932962" y="205978"/>
                </a:lnTo>
                <a:lnTo>
                  <a:pt x="1922269" y="211534"/>
                </a:lnTo>
                <a:lnTo>
                  <a:pt x="1914348" y="216297"/>
                </a:lnTo>
                <a:lnTo>
                  <a:pt x="1906823" y="221853"/>
                </a:lnTo>
                <a:lnTo>
                  <a:pt x="1899695" y="227409"/>
                </a:lnTo>
                <a:lnTo>
                  <a:pt x="1892962" y="233363"/>
                </a:lnTo>
                <a:lnTo>
                  <a:pt x="1886230" y="239713"/>
                </a:lnTo>
                <a:lnTo>
                  <a:pt x="1880289" y="246063"/>
                </a:lnTo>
                <a:lnTo>
                  <a:pt x="1874349" y="252809"/>
                </a:lnTo>
                <a:lnTo>
                  <a:pt x="1869200" y="259953"/>
                </a:lnTo>
                <a:lnTo>
                  <a:pt x="1864052" y="267097"/>
                </a:lnTo>
                <a:lnTo>
                  <a:pt x="1859300" y="274241"/>
                </a:lnTo>
                <a:lnTo>
                  <a:pt x="1855339" y="281781"/>
                </a:lnTo>
                <a:lnTo>
                  <a:pt x="1850983" y="289719"/>
                </a:lnTo>
                <a:lnTo>
                  <a:pt x="1847419" y="297656"/>
                </a:lnTo>
                <a:lnTo>
                  <a:pt x="1844646" y="305594"/>
                </a:lnTo>
                <a:lnTo>
                  <a:pt x="1841874" y="313928"/>
                </a:lnTo>
                <a:lnTo>
                  <a:pt x="1839102" y="322263"/>
                </a:lnTo>
                <a:lnTo>
                  <a:pt x="1837518" y="330597"/>
                </a:lnTo>
                <a:lnTo>
                  <a:pt x="1835934" y="339328"/>
                </a:lnTo>
                <a:lnTo>
                  <a:pt x="1834350" y="348059"/>
                </a:lnTo>
                <a:lnTo>
                  <a:pt x="1833557" y="356791"/>
                </a:lnTo>
                <a:lnTo>
                  <a:pt x="1833557" y="365125"/>
                </a:lnTo>
                <a:lnTo>
                  <a:pt x="1833557" y="373856"/>
                </a:lnTo>
                <a:lnTo>
                  <a:pt x="1833953" y="382984"/>
                </a:lnTo>
                <a:lnTo>
                  <a:pt x="1835142" y="391716"/>
                </a:lnTo>
                <a:lnTo>
                  <a:pt x="1836726" y="400050"/>
                </a:lnTo>
                <a:lnTo>
                  <a:pt x="1838310" y="409178"/>
                </a:lnTo>
                <a:lnTo>
                  <a:pt x="1840290" y="417513"/>
                </a:lnTo>
                <a:lnTo>
                  <a:pt x="1843458" y="426244"/>
                </a:lnTo>
                <a:lnTo>
                  <a:pt x="1846230" y="434578"/>
                </a:lnTo>
                <a:lnTo>
                  <a:pt x="1850191" y="443310"/>
                </a:lnTo>
                <a:lnTo>
                  <a:pt x="1853755" y="451247"/>
                </a:lnTo>
                <a:lnTo>
                  <a:pt x="1858507" y="459581"/>
                </a:lnTo>
                <a:lnTo>
                  <a:pt x="1864844" y="469503"/>
                </a:lnTo>
                <a:lnTo>
                  <a:pt x="1871973" y="479028"/>
                </a:lnTo>
                <a:lnTo>
                  <a:pt x="1879497" y="488156"/>
                </a:lnTo>
                <a:lnTo>
                  <a:pt x="1887418" y="496888"/>
                </a:lnTo>
                <a:lnTo>
                  <a:pt x="1896527" y="504428"/>
                </a:lnTo>
                <a:lnTo>
                  <a:pt x="1905239" y="511969"/>
                </a:lnTo>
                <a:lnTo>
                  <a:pt x="1914744" y="518716"/>
                </a:lnTo>
                <a:lnTo>
                  <a:pt x="1924645" y="524669"/>
                </a:lnTo>
                <a:lnTo>
                  <a:pt x="1934942" y="529828"/>
                </a:lnTo>
                <a:lnTo>
                  <a:pt x="1945635" y="534988"/>
                </a:lnTo>
                <a:lnTo>
                  <a:pt x="1956723" y="538956"/>
                </a:lnTo>
                <a:lnTo>
                  <a:pt x="1967812" y="542131"/>
                </a:lnTo>
                <a:lnTo>
                  <a:pt x="1979297" y="545306"/>
                </a:lnTo>
                <a:lnTo>
                  <a:pt x="1990782" y="546894"/>
                </a:lnTo>
                <a:lnTo>
                  <a:pt x="2002267" y="548085"/>
                </a:lnTo>
                <a:lnTo>
                  <a:pt x="2014544" y="548481"/>
                </a:lnTo>
                <a:lnTo>
                  <a:pt x="2026425" y="548085"/>
                </a:lnTo>
                <a:lnTo>
                  <a:pt x="2038306" y="546894"/>
                </a:lnTo>
                <a:lnTo>
                  <a:pt x="2049791" y="544910"/>
                </a:lnTo>
                <a:lnTo>
                  <a:pt x="2061672" y="542131"/>
                </a:lnTo>
                <a:lnTo>
                  <a:pt x="2073157" y="538560"/>
                </a:lnTo>
                <a:lnTo>
                  <a:pt x="2084246" y="534194"/>
                </a:lnTo>
                <a:lnTo>
                  <a:pt x="2095335" y="529035"/>
                </a:lnTo>
                <a:lnTo>
                  <a:pt x="2106028" y="523081"/>
                </a:lnTo>
                <a:lnTo>
                  <a:pt x="2113552" y="518716"/>
                </a:lnTo>
                <a:lnTo>
                  <a:pt x="2121077" y="513556"/>
                </a:lnTo>
                <a:lnTo>
                  <a:pt x="2128206" y="508000"/>
                </a:lnTo>
                <a:lnTo>
                  <a:pt x="2134938" y="502047"/>
                </a:lnTo>
                <a:lnTo>
                  <a:pt x="2141275" y="496491"/>
                </a:lnTo>
                <a:lnTo>
                  <a:pt x="2147215" y="490141"/>
                </a:lnTo>
                <a:lnTo>
                  <a:pt x="2153156" y="483394"/>
                </a:lnTo>
                <a:lnTo>
                  <a:pt x="2158304" y="476647"/>
                </a:lnTo>
                <a:lnTo>
                  <a:pt x="2163452" y="469503"/>
                </a:lnTo>
                <a:lnTo>
                  <a:pt x="2168601" y="461566"/>
                </a:lnTo>
                <a:lnTo>
                  <a:pt x="2172957" y="454025"/>
                </a:lnTo>
                <a:lnTo>
                  <a:pt x="2176917" y="446485"/>
                </a:lnTo>
                <a:lnTo>
                  <a:pt x="2180482" y="438150"/>
                </a:lnTo>
                <a:lnTo>
                  <a:pt x="2183650" y="430213"/>
                </a:lnTo>
                <a:lnTo>
                  <a:pt x="2186818" y="421481"/>
                </a:lnTo>
                <a:lnTo>
                  <a:pt x="2189195" y="412750"/>
                </a:lnTo>
                <a:lnTo>
                  <a:pt x="2191175" y="404019"/>
                </a:lnTo>
                <a:lnTo>
                  <a:pt x="2192363" y="395288"/>
                </a:lnTo>
                <a:lnTo>
                  <a:pt x="2193947" y="386159"/>
                </a:lnTo>
                <a:lnTo>
                  <a:pt x="2194739" y="377428"/>
                </a:lnTo>
                <a:lnTo>
                  <a:pt x="2194739" y="368697"/>
                </a:lnTo>
                <a:lnTo>
                  <a:pt x="2194739" y="359569"/>
                </a:lnTo>
                <a:lnTo>
                  <a:pt x="2194343" y="351234"/>
                </a:lnTo>
                <a:lnTo>
                  <a:pt x="2192759" y="342503"/>
                </a:lnTo>
                <a:lnTo>
                  <a:pt x="2191571" y="333375"/>
                </a:lnTo>
                <a:lnTo>
                  <a:pt x="2189591" y="325041"/>
                </a:lnTo>
                <a:lnTo>
                  <a:pt x="2187610" y="316706"/>
                </a:lnTo>
                <a:lnTo>
                  <a:pt x="2184838" y="308372"/>
                </a:lnTo>
                <a:lnTo>
                  <a:pt x="2181670" y="299641"/>
                </a:lnTo>
                <a:lnTo>
                  <a:pt x="2178106" y="291703"/>
                </a:lnTo>
                <a:lnTo>
                  <a:pt x="2174145" y="283766"/>
                </a:lnTo>
                <a:lnTo>
                  <a:pt x="2169789" y="275828"/>
                </a:lnTo>
                <a:lnTo>
                  <a:pt x="2163452" y="265509"/>
                </a:lnTo>
                <a:lnTo>
                  <a:pt x="2156324" y="255984"/>
                </a:lnTo>
                <a:lnTo>
                  <a:pt x="2148799" y="247253"/>
                </a:lnTo>
                <a:lnTo>
                  <a:pt x="2140879" y="238522"/>
                </a:lnTo>
                <a:lnTo>
                  <a:pt x="2131770" y="230584"/>
                </a:lnTo>
                <a:lnTo>
                  <a:pt x="2123057" y="223441"/>
                </a:lnTo>
                <a:lnTo>
                  <a:pt x="2113552" y="216694"/>
                </a:lnTo>
                <a:lnTo>
                  <a:pt x="2103255" y="210344"/>
                </a:lnTo>
                <a:lnTo>
                  <a:pt x="2093355" y="204788"/>
                </a:lnTo>
                <a:lnTo>
                  <a:pt x="2082662" y="200422"/>
                </a:lnTo>
                <a:lnTo>
                  <a:pt x="2071969" y="196056"/>
                </a:lnTo>
                <a:lnTo>
                  <a:pt x="2060484" y="192881"/>
                </a:lnTo>
                <a:lnTo>
                  <a:pt x="2048999" y="190103"/>
                </a:lnTo>
                <a:lnTo>
                  <a:pt x="2037118" y="188119"/>
                </a:lnTo>
                <a:lnTo>
                  <a:pt x="2025633" y="186928"/>
                </a:lnTo>
                <a:lnTo>
                  <a:pt x="2013752" y="186531"/>
                </a:lnTo>
                <a:close/>
                <a:moveTo>
                  <a:pt x="2066028" y="0"/>
                </a:moveTo>
                <a:lnTo>
                  <a:pt x="2156324" y="23812"/>
                </a:lnTo>
                <a:lnTo>
                  <a:pt x="2146027" y="100013"/>
                </a:lnTo>
                <a:lnTo>
                  <a:pt x="2140916" y="118533"/>
                </a:lnTo>
                <a:lnTo>
                  <a:pt x="2134542" y="115094"/>
                </a:lnTo>
                <a:lnTo>
                  <a:pt x="2132671" y="114357"/>
                </a:lnTo>
                <a:lnTo>
                  <a:pt x="2132562" y="114300"/>
                </a:lnTo>
                <a:lnTo>
                  <a:pt x="2123453" y="110728"/>
                </a:lnTo>
                <a:lnTo>
                  <a:pt x="2132671" y="114357"/>
                </a:lnTo>
                <a:lnTo>
                  <a:pt x="2140879" y="118666"/>
                </a:lnTo>
                <a:lnTo>
                  <a:pt x="2140916" y="118533"/>
                </a:lnTo>
                <a:lnTo>
                  <a:pt x="2144839" y="120650"/>
                </a:lnTo>
                <a:lnTo>
                  <a:pt x="2153552" y="125413"/>
                </a:lnTo>
                <a:lnTo>
                  <a:pt x="2167413" y="133747"/>
                </a:lnTo>
                <a:lnTo>
                  <a:pt x="2174145" y="138113"/>
                </a:lnTo>
                <a:lnTo>
                  <a:pt x="2180878" y="142875"/>
                </a:lnTo>
                <a:lnTo>
                  <a:pt x="2181274" y="143272"/>
                </a:lnTo>
                <a:lnTo>
                  <a:pt x="2187610" y="148034"/>
                </a:lnTo>
                <a:lnTo>
                  <a:pt x="2193947" y="153194"/>
                </a:lnTo>
                <a:lnTo>
                  <a:pt x="2205432" y="163909"/>
                </a:lnTo>
                <a:lnTo>
                  <a:pt x="2212560" y="170656"/>
                </a:lnTo>
                <a:lnTo>
                  <a:pt x="2221273" y="180181"/>
                </a:lnTo>
                <a:lnTo>
                  <a:pt x="2226433" y="186128"/>
                </a:lnTo>
                <a:lnTo>
                  <a:pt x="2226422" y="186134"/>
                </a:lnTo>
                <a:lnTo>
                  <a:pt x="2229194" y="189309"/>
                </a:lnTo>
                <a:lnTo>
                  <a:pt x="2226433" y="186128"/>
                </a:lnTo>
                <a:lnTo>
                  <a:pt x="2244639" y="175419"/>
                </a:lnTo>
                <a:lnTo>
                  <a:pt x="2315925" y="143669"/>
                </a:lnTo>
                <a:lnTo>
                  <a:pt x="2363053" y="224234"/>
                </a:lnTo>
                <a:lnTo>
                  <a:pt x="2302064" y="270669"/>
                </a:lnTo>
                <a:lnTo>
                  <a:pt x="2280282" y="283369"/>
                </a:lnTo>
                <a:lnTo>
                  <a:pt x="2284242" y="296466"/>
                </a:lnTo>
                <a:lnTo>
                  <a:pt x="2287015" y="309166"/>
                </a:lnTo>
                <a:lnTo>
                  <a:pt x="2289787" y="322263"/>
                </a:lnTo>
                <a:lnTo>
                  <a:pt x="2291371" y="335359"/>
                </a:lnTo>
                <a:lnTo>
                  <a:pt x="2292559" y="348456"/>
                </a:lnTo>
                <a:lnTo>
                  <a:pt x="2293351" y="361553"/>
                </a:lnTo>
                <a:lnTo>
                  <a:pt x="2293351" y="374650"/>
                </a:lnTo>
                <a:lnTo>
                  <a:pt x="2292559" y="387350"/>
                </a:lnTo>
                <a:lnTo>
                  <a:pt x="2318301" y="394097"/>
                </a:lnTo>
                <a:lnTo>
                  <a:pt x="2390775" y="422275"/>
                </a:lnTo>
                <a:lnTo>
                  <a:pt x="2367409" y="512763"/>
                </a:lnTo>
                <a:lnTo>
                  <a:pt x="2291371" y="502047"/>
                </a:lnTo>
                <a:lnTo>
                  <a:pt x="2262857" y="494506"/>
                </a:lnTo>
                <a:lnTo>
                  <a:pt x="2256916" y="506016"/>
                </a:lnTo>
                <a:lnTo>
                  <a:pt x="2250183" y="517128"/>
                </a:lnTo>
                <a:lnTo>
                  <a:pt x="2243451" y="527447"/>
                </a:lnTo>
                <a:lnTo>
                  <a:pt x="2235926" y="537766"/>
                </a:lnTo>
                <a:lnTo>
                  <a:pt x="2228006" y="547688"/>
                </a:lnTo>
                <a:lnTo>
                  <a:pt x="2219293" y="557610"/>
                </a:lnTo>
                <a:lnTo>
                  <a:pt x="2210580" y="566738"/>
                </a:lnTo>
                <a:lnTo>
                  <a:pt x="2201075" y="575469"/>
                </a:lnTo>
                <a:lnTo>
                  <a:pt x="2216125" y="601266"/>
                </a:lnTo>
                <a:lnTo>
                  <a:pt x="2247807" y="671910"/>
                </a:lnTo>
                <a:lnTo>
                  <a:pt x="2167413" y="719932"/>
                </a:lnTo>
                <a:lnTo>
                  <a:pt x="2121077" y="658416"/>
                </a:lnTo>
                <a:lnTo>
                  <a:pt x="2105632" y="632222"/>
                </a:lnTo>
                <a:lnTo>
                  <a:pt x="2110780" y="629841"/>
                </a:lnTo>
                <a:lnTo>
                  <a:pt x="2115929" y="627857"/>
                </a:lnTo>
                <a:lnTo>
                  <a:pt x="2104048" y="632222"/>
                </a:lnTo>
                <a:lnTo>
                  <a:pt x="2092563" y="635794"/>
                </a:lnTo>
                <a:lnTo>
                  <a:pt x="2083058" y="638969"/>
                </a:lnTo>
                <a:lnTo>
                  <a:pt x="2067217" y="642541"/>
                </a:lnTo>
                <a:lnTo>
                  <a:pt x="2059296" y="643732"/>
                </a:lnTo>
                <a:lnTo>
                  <a:pt x="2050583" y="644922"/>
                </a:lnTo>
                <a:lnTo>
                  <a:pt x="2048999" y="644922"/>
                </a:lnTo>
                <a:lnTo>
                  <a:pt x="2033554" y="646907"/>
                </a:lnTo>
                <a:lnTo>
                  <a:pt x="2018505" y="647303"/>
                </a:lnTo>
                <a:lnTo>
                  <a:pt x="2014544" y="647700"/>
                </a:lnTo>
                <a:lnTo>
                  <a:pt x="2008208" y="647303"/>
                </a:lnTo>
                <a:lnTo>
                  <a:pt x="2002617" y="647117"/>
                </a:lnTo>
                <a:lnTo>
                  <a:pt x="1994743" y="646510"/>
                </a:lnTo>
                <a:lnTo>
                  <a:pt x="1984842" y="645716"/>
                </a:lnTo>
                <a:lnTo>
                  <a:pt x="1996327" y="646907"/>
                </a:lnTo>
                <a:lnTo>
                  <a:pt x="2002617" y="647117"/>
                </a:lnTo>
                <a:lnTo>
                  <a:pt x="2005039" y="647303"/>
                </a:lnTo>
                <a:lnTo>
                  <a:pt x="1994347" y="687785"/>
                </a:lnTo>
                <a:lnTo>
                  <a:pt x="1970189" y="747713"/>
                </a:lnTo>
                <a:lnTo>
                  <a:pt x="1879497" y="724297"/>
                </a:lnTo>
                <a:lnTo>
                  <a:pt x="1886230" y="662385"/>
                </a:lnTo>
                <a:lnTo>
                  <a:pt x="1896923" y="621507"/>
                </a:lnTo>
                <a:lnTo>
                  <a:pt x="1904447" y="625078"/>
                </a:lnTo>
                <a:lnTo>
                  <a:pt x="1893754" y="619919"/>
                </a:lnTo>
                <a:lnTo>
                  <a:pt x="1883061" y="614363"/>
                </a:lnTo>
                <a:lnTo>
                  <a:pt x="1874745" y="609997"/>
                </a:lnTo>
                <a:lnTo>
                  <a:pt x="1860884" y="601663"/>
                </a:lnTo>
                <a:lnTo>
                  <a:pt x="1854151" y="596900"/>
                </a:lnTo>
                <a:lnTo>
                  <a:pt x="1847419" y="592535"/>
                </a:lnTo>
                <a:lnTo>
                  <a:pt x="1846627" y="592138"/>
                </a:lnTo>
                <a:lnTo>
                  <a:pt x="1840290" y="586978"/>
                </a:lnTo>
                <a:lnTo>
                  <a:pt x="1834350" y="581819"/>
                </a:lnTo>
                <a:lnTo>
                  <a:pt x="1822469" y="571103"/>
                </a:lnTo>
                <a:lnTo>
                  <a:pt x="1815736" y="564356"/>
                </a:lnTo>
                <a:lnTo>
                  <a:pt x="1809516" y="557841"/>
                </a:lnTo>
                <a:lnTo>
                  <a:pt x="1805439" y="553244"/>
                </a:lnTo>
                <a:lnTo>
                  <a:pt x="1799103" y="545703"/>
                </a:lnTo>
                <a:lnTo>
                  <a:pt x="1807023" y="555228"/>
                </a:lnTo>
                <a:lnTo>
                  <a:pt x="1809516" y="557841"/>
                </a:lnTo>
                <a:lnTo>
                  <a:pt x="1811776" y="560388"/>
                </a:lnTo>
                <a:lnTo>
                  <a:pt x="1779697" y="579438"/>
                </a:lnTo>
                <a:lnTo>
                  <a:pt x="1720292" y="604044"/>
                </a:lnTo>
                <a:lnTo>
                  <a:pt x="1673164" y="523875"/>
                </a:lnTo>
                <a:lnTo>
                  <a:pt x="1721480" y="484585"/>
                </a:lnTo>
                <a:lnTo>
                  <a:pt x="1752767" y="465931"/>
                </a:lnTo>
                <a:lnTo>
                  <a:pt x="1748410" y="452835"/>
                </a:lnTo>
                <a:lnTo>
                  <a:pt x="1744450" y="439341"/>
                </a:lnTo>
                <a:lnTo>
                  <a:pt x="1741282" y="425847"/>
                </a:lnTo>
                <a:lnTo>
                  <a:pt x="1738510" y="412353"/>
                </a:lnTo>
                <a:lnTo>
                  <a:pt x="1736530" y="398860"/>
                </a:lnTo>
                <a:lnTo>
                  <a:pt x="1735737" y="385366"/>
                </a:lnTo>
                <a:lnTo>
                  <a:pt x="1734945" y="371475"/>
                </a:lnTo>
                <a:lnTo>
                  <a:pt x="1735341" y="357981"/>
                </a:lnTo>
                <a:lnTo>
                  <a:pt x="1704451" y="350441"/>
                </a:lnTo>
                <a:lnTo>
                  <a:pt x="1644650" y="325438"/>
                </a:lnTo>
                <a:lnTo>
                  <a:pt x="1668412" y="235347"/>
                </a:lnTo>
                <a:lnTo>
                  <a:pt x="1730193" y="242094"/>
                </a:lnTo>
                <a:lnTo>
                  <a:pt x="1760687" y="250031"/>
                </a:lnTo>
                <a:lnTo>
                  <a:pt x="1766628" y="237331"/>
                </a:lnTo>
                <a:lnTo>
                  <a:pt x="1773361" y="225028"/>
                </a:lnTo>
                <a:lnTo>
                  <a:pt x="1781281" y="213519"/>
                </a:lnTo>
                <a:lnTo>
                  <a:pt x="1789202" y="201613"/>
                </a:lnTo>
                <a:lnTo>
                  <a:pt x="1797915" y="190500"/>
                </a:lnTo>
                <a:lnTo>
                  <a:pt x="1807023" y="179784"/>
                </a:lnTo>
                <a:lnTo>
                  <a:pt x="1816924" y="169069"/>
                </a:lnTo>
                <a:lnTo>
                  <a:pt x="1827221" y="159544"/>
                </a:lnTo>
                <a:lnTo>
                  <a:pt x="1812964" y="135334"/>
                </a:lnTo>
                <a:lnTo>
                  <a:pt x="1788410" y="75406"/>
                </a:lnTo>
                <a:lnTo>
                  <a:pt x="1868804" y="27781"/>
                </a:lnTo>
                <a:lnTo>
                  <a:pt x="1907219" y="76994"/>
                </a:lnTo>
                <a:lnTo>
                  <a:pt x="1923061" y="102791"/>
                </a:lnTo>
                <a:lnTo>
                  <a:pt x="1917516" y="105172"/>
                </a:lnTo>
                <a:lnTo>
                  <a:pt x="1912368" y="107156"/>
                </a:lnTo>
                <a:lnTo>
                  <a:pt x="1924249" y="102791"/>
                </a:lnTo>
                <a:lnTo>
                  <a:pt x="1935734" y="99219"/>
                </a:lnTo>
                <a:lnTo>
                  <a:pt x="1945239" y="96044"/>
                </a:lnTo>
                <a:lnTo>
                  <a:pt x="1961080" y="92869"/>
                </a:lnTo>
                <a:lnTo>
                  <a:pt x="1969001" y="91281"/>
                </a:lnTo>
                <a:lnTo>
                  <a:pt x="1977317" y="89694"/>
                </a:lnTo>
                <a:lnTo>
                  <a:pt x="1979297" y="89694"/>
                </a:lnTo>
                <a:lnTo>
                  <a:pt x="1994347" y="88106"/>
                </a:lnTo>
                <a:lnTo>
                  <a:pt x="2009792" y="87709"/>
                </a:lnTo>
                <a:lnTo>
                  <a:pt x="2013752" y="87709"/>
                </a:lnTo>
                <a:lnTo>
                  <a:pt x="2019693" y="87709"/>
                </a:lnTo>
                <a:lnTo>
                  <a:pt x="2031970" y="88503"/>
                </a:lnTo>
                <a:lnTo>
                  <a:pt x="2043455" y="89297"/>
                </a:lnTo>
                <a:lnTo>
                  <a:pt x="2034346" y="88503"/>
                </a:lnTo>
                <a:lnTo>
                  <a:pt x="2038306" y="72628"/>
                </a:lnTo>
                <a:lnTo>
                  <a:pt x="2066028" y="0"/>
                </a:lnTo>
                <a:close/>
              </a:path>
            </a:pathLst>
          </a:custGeom>
          <a:solidFill>
            <a:schemeClr val="bg1"/>
          </a:solidFill>
          <a:ln>
            <a:noFill/>
          </a:ln>
          <a:effectLst>
            <a:outerShdw blurRad="50800" dist="38100" dir="2700000" algn="tl" rotWithShape="0">
              <a:prstClr val="black">
                <a:alpha val="40000"/>
              </a:prstClr>
            </a:outerShdw>
          </a:effectLst>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1C666E"/>
              </a:solidFill>
              <a:ea typeface="宋体" panose="02010600030101010101" pitchFamily="2" charset="-122"/>
            </a:endParaRPr>
          </a:p>
        </p:txBody>
      </p:sp>
      <p:sp>
        <p:nvSpPr>
          <p:cNvPr id="82" name="文本框 9"/>
          <p:cNvSpPr txBox="1"/>
          <p:nvPr/>
        </p:nvSpPr>
        <p:spPr>
          <a:xfrm>
            <a:off x="841003" y="202431"/>
            <a:ext cx="1368152" cy="346249"/>
          </a:xfrm>
          <a:prstGeom prst="rect">
            <a:avLst/>
          </a:prstGeom>
          <a:noFill/>
        </p:spPr>
        <p:txBody>
          <a:bodyPr wrap="square" lIns="68580" tIns="34290" rIns="68580" bIns="34290" rtlCol="0">
            <a:spAutoFit/>
          </a:bodyPr>
          <a:lstStyle/>
          <a:p>
            <a:pPr marL="0" lvl="1"/>
            <a:r>
              <a:rPr lang="zh-CN" altLang="en-US" dirty="0" smtClean="0">
                <a:solidFill>
                  <a:srgbClr val="2F5EB0"/>
                </a:solidFill>
                <a:latin typeface="微软雅黑" pitchFamily="34" charset="-122"/>
                <a:ea typeface="微软雅黑" pitchFamily="34" charset="-122"/>
              </a:rPr>
              <a:t>添加标题</a:t>
            </a:r>
            <a:endParaRPr lang="zh-CN" altLang="en-US" dirty="0">
              <a:solidFill>
                <a:srgbClr val="2F5EB0"/>
              </a:solidFill>
              <a:latin typeface="微软雅黑" pitchFamily="34" charset="-122"/>
              <a:ea typeface="微软雅黑" pitchFamily="34" charset="-122"/>
            </a:endParaRPr>
          </a:p>
        </p:txBody>
      </p:sp>
      <p:sp>
        <p:nvSpPr>
          <p:cNvPr id="15" name="矩形 14"/>
          <p:cNvSpPr/>
          <p:nvPr/>
        </p:nvSpPr>
        <p:spPr>
          <a:xfrm>
            <a:off x="-167108" y="1236948"/>
            <a:ext cx="12362284" cy="2664296"/>
          </a:xfrm>
          <a:prstGeom prst="rect">
            <a:avLst/>
          </a:prstGeom>
          <a:blipFill>
            <a:blip r:embed="rId3"/>
            <a:srcRect/>
            <a:stretch>
              <a:fillRect l="-34165" t="-210782" r="-29957" b="-116198"/>
            </a:stretch>
          </a:blip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6" name="组合 15"/>
          <p:cNvGrpSpPr/>
          <p:nvPr/>
        </p:nvGrpSpPr>
        <p:grpSpPr>
          <a:xfrm>
            <a:off x="1736322" y="4278043"/>
            <a:ext cx="663125" cy="663125"/>
            <a:chOff x="8077071" y="845254"/>
            <a:chExt cx="2036801" cy="2036802"/>
          </a:xfrm>
        </p:grpSpPr>
        <p:sp>
          <p:nvSpPr>
            <p:cNvPr id="17" name="椭圆 16"/>
            <p:cNvSpPr/>
            <p:nvPr/>
          </p:nvSpPr>
          <p:spPr>
            <a:xfrm>
              <a:off x="8077071" y="845254"/>
              <a:ext cx="2036801" cy="2036802"/>
            </a:xfrm>
            <a:prstGeom prst="ellipse">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18" name="Freeform 126"/>
            <p:cNvSpPr>
              <a:spLocks noChangeAspect="1" noEditPoints="1"/>
            </p:cNvSpPr>
            <p:nvPr/>
          </p:nvSpPr>
          <p:spPr bwMode="auto">
            <a:xfrm>
              <a:off x="8639337" y="1292885"/>
              <a:ext cx="912278" cy="1141540"/>
            </a:xfrm>
            <a:custGeom>
              <a:avLst/>
              <a:gdLst>
                <a:gd name="T0" fmla="*/ 48 w 81"/>
                <a:gd name="T1" fmla="*/ 27 h 101"/>
                <a:gd name="T2" fmla="*/ 4 w 81"/>
                <a:gd name="T3" fmla="*/ 48 h 101"/>
                <a:gd name="T4" fmla="*/ 0 w 81"/>
                <a:gd name="T5" fmla="*/ 31 h 101"/>
                <a:gd name="T6" fmla="*/ 58 w 81"/>
                <a:gd name="T7" fmla="*/ 90 h 101"/>
                <a:gd name="T8" fmla="*/ 81 w 81"/>
                <a:gd name="T9" fmla="*/ 98 h 101"/>
                <a:gd name="T10" fmla="*/ 58 w 81"/>
                <a:gd name="T11" fmla="*/ 90 h 101"/>
                <a:gd name="T12" fmla="*/ 53 w 81"/>
                <a:gd name="T13" fmla="*/ 101 h 101"/>
                <a:gd name="T14" fmla="*/ 29 w 81"/>
                <a:gd name="T15" fmla="*/ 98 h 101"/>
                <a:gd name="T16" fmla="*/ 0 w 81"/>
                <a:gd name="T17" fmla="*/ 90 h 101"/>
                <a:gd name="T18" fmla="*/ 29 w 81"/>
                <a:gd name="T19" fmla="*/ 87 h 101"/>
                <a:gd name="T20" fmla="*/ 38 w 81"/>
                <a:gd name="T21" fmla="*/ 76 h 101"/>
                <a:gd name="T22" fmla="*/ 0 w 81"/>
                <a:gd name="T23" fmla="*/ 72 h 101"/>
                <a:gd name="T24" fmla="*/ 4 w 81"/>
                <a:gd name="T25" fmla="*/ 54 h 101"/>
                <a:gd name="T26" fmla="*/ 48 w 81"/>
                <a:gd name="T27" fmla="*/ 76 h 101"/>
                <a:gd name="T28" fmla="*/ 44 w 81"/>
                <a:gd name="T29" fmla="*/ 87 h 101"/>
                <a:gd name="T30" fmla="*/ 53 w 81"/>
                <a:gd name="T31" fmla="*/ 90 h 101"/>
                <a:gd name="T32" fmla="*/ 4 w 81"/>
                <a:gd name="T33" fmla="*/ 0 h 101"/>
                <a:gd name="T34" fmla="*/ 48 w 81"/>
                <a:gd name="T35" fmla="*/ 21 h 101"/>
                <a:gd name="T36" fmla="*/ 0 w 81"/>
                <a:gd name="T37" fmla="*/ 17 h 101"/>
                <a:gd name="T38" fmla="*/ 4 w 81"/>
                <a:gd name="T39" fmla="*/ 0 h 101"/>
                <a:gd name="T40" fmla="*/ 53 w 81"/>
                <a:gd name="T41" fmla="*/ 76 h 101"/>
                <a:gd name="T42" fmla="*/ 81 w 81"/>
                <a:gd name="T43" fmla="*/ 72 h 101"/>
                <a:gd name="T44" fmla="*/ 77 w 81"/>
                <a:gd name="T45" fmla="*/ 54 h 101"/>
                <a:gd name="T46" fmla="*/ 59 w 81"/>
                <a:gd name="T47" fmla="*/ 8 h 101"/>
                <a:gd name="T48" fmla="*/ 69 w 81"/>
                <a:gd name="T49" fmla="*/ 13 h 101"/>
                <a:gd name="T50" fmla="*/ 59 w 81"/>
                <a:gd name="T51" fmla="*/ 8 h 101"/>
                <a:gd name="T52" fmla="*/ 69 w 81"/>
                <a:gd name="T53" fmla="*/ 63 h 101"/>
                <a:gd name="T54" fmla="*/ 59 w 81"/>
                <a:gd name="T55" fmla="*/ 67 h 101"/>
                <a:gd name="T56" fmla="*/ 59 w 81"/>
                <a:gd name="T57" fmla="*/ 35 h 101"/>
                <a:gd name="T58" fmla="*/ 69 w 81"/>
                <a:gd name="T59" fmla="*/ 40 h 101"/>
                <a:gd name="T60" fmla="*/ 59 w 81"/>
                <a:gd name="T61" fmla="*/ 35 h 101"/>
                <a:gd name="T62" fmla="*/ 53 w 81"/>
                <a:gd name="T63" fmla="*/ 21 h 101"/>
                <a:gd name="T64" fmla="*/ 81 w 81"/>
                <a:gd name="T65" fmla="*/ 17 h 101"/>
                <a:gd name="T66" fmla="*/ 77 w 81"/>
                <a:gd name="T67" fmla="*/ 0 h 101"/>
                <a:gd name="T68" fmla="*/ 53 w 81"/>
                <a:gd name="T69" fmla="*/ 27 h 101"/>
                <a:gd name="T70" fmla="*/ 77 w 81"/>
                <a:gd name="T71" fmla="*/ 48 h 101"/>
                <a:gd name="T72" fmla="*/ 81 w 81"/>
                <a:gd name="T73" fmla="*/ 31 h 101"/>
                <a:gd name="T74" fmla="*/ 53 w 81"/>
                <a:gd name="T75" fmla="*/ 27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81" h="101">
                  <a:moveTo>
                    <a:pt x="4" y="27"/>
                  </a:moveTo>
                  <a:cubicBezTo>
                    <a:pt x="48" y="27"/>
                    <a:pt x="48" y="27"/>
                    <a:pt x="48" y="27"/>
                  </a:cubicBezTo>
                  <a:cubicBezTo>
                    <a:pt x="48" y="48"/>
                    <a:pt x="48" y="48"/>
                    <a:pt x="48" y="48"/>
                  </a:cubicBezTo>
                  <a:cubicBezTo>
                    <a:pt x="4" y="48"/>
                    <a:pt x="4" y="48"/>
                    <a:pt x="4" y="48"/>
                  </a:cubicBezTo>
                  <a:cubicBezTo>
                    <a:pt x="2" y="48"/>
                    <a:pt x="0" y="46"/>
                    <a:pt x="0" y="44"/>
                  </a:cubicBezTo>
                  <a:cubicBezTo>
                    <a:pt x="0" y="31"/>
                    <a:pt x="0" y="31"/>
                    <a:pt x="0" y="31"/>
                  </a:cubicBezTo>
                  <a:cubicBezTo>
                    <a:pt x="0" y="29"/>
                    <a:pt x="2" y="27"/>
                    <a:pt x="4" y="27"/>
                  </a:cubicBezTo>
                  <a:close/>
                  <a:moveTo>
                    <a:pt x="58" y="90"/>
                  </a:moveTo>
                  <a:cubicBezTo>
                    <a:pt x="81" y="90"/>
                    <a:pt x="81" y="90"/>
                    <a:pt x="81" y="90"/>
                  </a:cubicBezTo>
                  <a:cubicBezTo>
                    <a:pt x="81" y="98"/>
                    <a:pt x="81" y="98"/>
                    <a:pt x="81" y="98"/>
                  </a:cubicBezTo>
                  <a:cubicBezTo>
                    <a:pt x="58" y="98"/>
                    <a:pt x="58" y="98"/>
                    <a:pt x="58" y="98"/>
                  </a:cubicBezTo>
                  <a:cubicBezTo>
                    <a:pt x="58" y="90"/>
                    <a:pt x="58" y="90"/>
                    <a:pt x="58" y="90"/>
                  </a:cubicBezTo>
                  <a:close/>
                  <a:moveTo>
                    <a:pt x="53" y="98"/>
                  </a:moveTo>
                  <a:cubicBezTo>
                    <a:pt x="53" y="101"/>
                    <a:pt x="53" y="101"/>
                    <a:pt x="53" y="101"/>
                  </a:cubicBezTo>
                  <a:cubicBezTo>
                    <a:pt x="29" y="101"/>
                    <a:pt x="29" y="101"/>
                    <a:pt x="29" y="101"/>
                  </a:cubicBezTo>
                  <a:cubicBezTo>
                    <a:pt x="29" y="98"/>
                    <a:pt x="29" y="98"/>
                    <a:pt x="29" y="98"/>
                  </a:cubicBezTo>
                  <a:cubicBezTo>
                    <a:pt x="0" y="98"/>
                    <a:pt x="0" y="98"/>
                    <a:pt x="0" y="98"/>
                  </a:cubicBezTo>
                  <a:cubicBezTo>
                    <a:pt x="0" y="90"/>
                    <a:pt x="0" y="90"/>
                    <a:pt x="0" y="90"/>
                  </a:cubicBezTo>
                  <a:cubicBezTo>
                    <a:pt x="29" y="90"/>
                    <a:pt x="29" y="90"/>
                    <a:pt x="29" y="90"/>
                  </a:cubicBezTo>
                  <a:cubicBezTo>
                    <a:pt x="29" y="87"/>
                    <a:pt x="29" y="87"/>
                    <a:pt x="29" y="87"/>
                  </a:cubicBezTo>
                  <a:cubicBezTo>
                    <a:pt x="38" y="87"/>
                    <a:pt x="38" y="87"/>
                    <a:pt x="38" y="87"/>
                  </a:cubicBezTo>
                  <a:cubicBezTo>
                    <a:pt x="38" y="76"/>
                    <a:pt x="38" y="76"/>
                    <a:pt x="38" y="76"/>
                  </a:cubicBezTo>
                  <a:cubicBezTo>
                    <a:pt x="4" y="76"/>
                    <a:pt x="4" y="76"/>
                    <a:pt x="4" y="76"/>
                  </a:cubicBezTo>
                  <a:cubicBezTo>
                    <a:pt x="2" y="76"/>
                    <a:pt x="0" y="74"/>
                    <a:pt x="0" y="72"/>
                  </a:cubicBezTo>
                  <a:cubicBezTo>
                    <a:pt x="0" y="58"/>
                    <a:pt x="0" y="58"/>
                    <a:pt x="0" y="58"/>
                  </a:cubicBezTo>
                  <a:cubicBezTo>
                    <a:pt x="0" y="56"/>
                    <a:pt x="2" y="54"/>
                    <a:pt x="4" y="54"/>
                  </a:cubicBezTo>
                  <a:cubicBezTo>
                    <a:pt x="48" y="54"/>
                    <a:pt x="48" y="54"/>
                    <a:pt x="48" y="54"/>
                  </a:cubicBezTo>
                  <a:cubicBezTo>
                    <a:pt x="48" y="76"/>
                    <a:pt x="48" y="76"/>
                    <a:pt x="48" y="76"/>
                  </a:cubicBezTo>
                  <a:cubicBezTo>
                    <a:pt x="44" y="76"/>
                    <a:pt x="44" y="76"/>
                    <a:pt x="44" y="76"/>
                  </a:cubicBezTo>
                  <a:cubicBezTo>
                    <a:pt x="44" y="87"/>
                    <a:pt x="44" y="87"/>
                    <a:pt x="44" y="87"/>
                  </a:cubicBezTo>
                  <a:cubicBezTo>
                    <a:pt x="53" y="87"/>
                    <a:pt x="53" y="87"/>
                    <a:pt x="53" y="87"/>
                  </a:cubicBezTo>
                  <a:cubicBezTo>
                    <a:pt x="53" y="90"/>
                    <a:pt x="53" y="90"/>
                    <a:pt x="53" y="90"/>
                  </a:cubicBezTo>
                  <a:cubicBezTo>
                    <a:pt x="53" y="98"/>
                    <a:pt x="53" y="98"/>
                    <a:pt x="53" y="98"/>
                  </a:cubicBezTo>
                  <a:close/>
                  <a:moveTo>
                    <a:pt x="4" y="0"/>
                  </a:moveTo>
                  <a:cubicBezTo>
                    <a:pt x="48" y="0"/>
                    <a:pt x="48" y="0"/>
                    <a:pt x="48" y="0"/>
                  </a:cubicBezTo>
                  <a:cubicBezTo>
                    <a:pt x="48" y="21"/>
                    <a:pt x="48" y="21"/>
                    <a:pt x="48" y="21"/>
                  </a:cubicBezTo>
                  <a:cubicBezTo>
                    <a:pt x="4" y="21"/>
                    <a:pt x="4" y="21"/>
                    <a:pt x="4" y="21"/>
                  </a:cubicBezTo>
                  <a:cubicBezTo>
                    <a:pt x="2" y="21"/>
                    <a:pt x="0" y="19"/>
                    <a:pt x="0" y="17"/>
                  </a:cubicBezTo>
                  <a:cubicBezTo>
                    <a:pt x="0" y="4"/>
                    <a:pt x="0" y="4"/>
                    <a:pt x="0" y="4"/>
                  </a:cubicBezTo>
                  <a:cubicBezTo>
                    <a:pt x="0" y="2"/>
                    <a:pt x="2" y="0"/>
                    <a:pt x="4" y="0"/>
                  </a:cubicBezTo>
                  <a:close/>
                  <a:moveTo>
                    <a:pt x="53" y="54"/>
                  </a:moveTo>
                  <a:cubicBezTo>
                    <a:pt x="53" y="76"/>
                    <a:pt x="53" y="76"/>
                    <a:pt x="53" y="76"/>
                  </a:cubicBezTo>
                  <a:cubicBezTo>
                    <a:pt x="77" y="76"/>
                    <a:pt x="77" y="76"/>
                    <a:pt x="77" y="76"/>
                  </a:cubicBezTo>
                  <a:cubicBezTo>
                    <a:pt x="79" y="76"/>
                    <a:pt x="81" y="74"/>
                    <a:pt x="81" y="72"/>
                  </a:cubicBezTo>
                  <a:cubicBezTo>
                    <a:pt x="81" y="58"/>
                    <a:pt x="81" y="58"/>
                    <a:pt x="81" y="58"/>
                  </a:cubicBezTo>
                  <a:cubicBezTo>
                    <a:pt x="81" y="56"/>
                    <a:pt x="79" y="54"/>
                    <a:pt x="77" y="54"/>
                  </a:cubicBezTo>
                  <a:cubicBezTo>
                    <a:pt x="53" y="54"/>
                    <a:pt x="53" y="54"/>
                    <a:pt x="53" y="54"/>
                  </a:cubicBezTo>
                  <a:close/>
                  <a:moveTo>
                    <a:pt x="59" y="8"/>
                  </a:moveTo>
                  <a:cubicBezTo>
                    <a:pt x="69" y="8"/>
                    <a:pt x="69" y="8"/>
                    <a:pt x="69" y="8"/>
                  </a:cubicBezTo>
                  <a:cubicBezTo>
                    <a:pt x="69" y="13"/>
                    <a:pt x="69" y="13"/>
                    <a:pt x="69" y="13"/>
                  </a:cubicBezTo>
                  <a:cubicBezTo>
                    <a:pt x="59" y="13"/>
                    <a:pt x="59" y="13"/>
                    <a:pt x="59" y="13"/>
                  </a:cubicBezTo>
                  <a:cubicBezTo>
                    <a:pt x="59" y="8"/>
                    <a:pt x="59" y="8"/>
                    <a:pt x="59" y="8"/>
                  </a:cubicBezTo>
                  <a:close/>
                  <a:moveTo>
                    <a:pt x="59" y="63"/>
                  </a:moveTo>
                  <a:cubicBezTo>
                    <a:pt x="69" y="63"/>
                    <a:pt x="69" y="63"/>
                    <a:pt x="69" y="63"/>
                  </a:cubicBezTo>
                  <a:cubicBezTo>
                    <a:pt x="69" y="67"/>
                    <a:pt x="69" y="67"/>
                    <a:pt x="69" y="67"/>
                  </a:cubicBezTo>
                  <a:cubicBezTo>
                    <a:pt x="59" y="67"/>
                    <a:pt x="59" y="67"/>
                    <a:pt x="59" y="67"/>
                  </a:cubicBezTo>
                  <a:cubicBezTo>
                    <a:pt x="59" y="63"/>
                    <a:pt x="59" y="63"/>
                    <a:pt x="59" y="63"/>
                  </a:cubicBezTo>
                  <a:close/>
                  <a:moveTo>
                    <a:pt x="59" y="35"/>
                  </a:moveTo>
                  <a:cubicBezTo>
                    <a:pt x="69" y="35"/>
                    <a:pt x="69" y="35"/>
                    <a:pt x="69" y="35"/>
                  </a:cubicBezTo>
                  <a:cubicBezTo>
                    <a:pt x="69" y="40"/>
                    <a:pt x="69" y="40"/>
                    <a:pt x="69" y="40"/>
                  </a:cubicBezTo>
                  <a:cubicBezTo>
                    <a:pt x="59" y="40"/>
                    <a:pt x="59" y="40"/>
                    <a:pt x="59" y="40"/>
                  </a:cubicBezTo>
                  <a:cubicBezTo>
                    <a:pt x="59" y="35"/>
                    <a:pt x="59" y="35"/>
                    <a:pt x="59" y="35"/>
                  </a:cubicBezTo>
                  <a:close/>
                  <a:moveTo>
                    <a:pt x="53" y="0"/>
                  </a:moveTo>
                  <a:cubicBezTo>
                    <a:pt x="53" y="21"/>
                    <a:pt x="53" y="21"/>
                    <a:pt x="53" y="21"/>
                  </a:cubicBezTo>
                  <a:cubicBezTo>
                    <a:pt x="77" y="21"/>
                    <a:pt x="77" y="21"/>
                    <a:pt x="77" y="21"/>
                  </a:cubicBezTo>
                  <a:cubicBezTo>
                    <a:pt x="79" y="21"/>
                    <a:pt x="81" y="19"/>
                    <a:pt x="81" y="17"/>
                  </a:cubicBezTo>
                  <a:cubicBezTo>
                    <a:pt x="81" y="4"/>
                    <a:pt x="81" y="4"/>
                    <a:pt x="81" y="4"/>
                  </a:cubicBezTo>
                  <a:cubicBezTo>
                    <a:pt x="81" y="2"/>
                    <a:pt x="79" y="0"/>
                    <a:pt x="77" y="0"/>
                  </a:cubicBezTo>
                  <a:cubicBezTo>
                    <a:pt x="53" y="0"/>
                    <a:pt x="53" y="0"/>
                    <a:pt x="53" y="0"/>
                  </a:cubicBezTo>
                  <a:close/>
                  <a:moveTo>
                    <a:pt x="53" y="27"/>
                  </a:moveTo>
                  <a:cubicBezTo>
                    <a:pt x="53" y="48"/>
                    <a:pt x="53" y="48"/>
                    <a:pt x="53" y="48"/>
                  </a:cubicBezTo>
                  <a:cubicBezTo>
                    <a:pt x="77" y="48"/>
                    <a:pt x="77" y="48"/>
                    <a:pt x="77" y="48"/>
                  </a:cubicBezTo>
                  <a:cubicBezTo>
                    <a:pt x="79" y="48"/>
                    <a:pt x="81" y="46"/>
                    <a:pt x="81" y="44"/>
                  </a:cubicBezTo>
                  <a:cubicBezTo>
                    <a:pt x="81" y="31"/>
                    <a:pt x="81" y="31"/>
                    <a:pt x="81" y="31"/>
                  </a:cubicBezTo>
                  <a:cubicBezTo>
                    <a:pt x="81" y="29"/>
                    <a:pt x="79" y="27"/>
                    <a:pt x="77" y="27"/>
                  </a:cubicBezTo>
                  <a:lnTo>
                    <a:pt x="53" y="27"/>
                  </a:lnTo>
                  <a:close/>
                </a:path>
              </a:pathLst>
            </a:custGeom>
            <a:solidFill>
              <a:schemeClr val="bg1">
                <a:lumMod val="95000"/>
              </a:schemeClr>
            </a:solidFill>
            <a:ln>
              <a:noFill/>
            </a:ln>
            <a:effectLst>
              <a:outerShdw blurRad="50800" dist="38100" dir="2700000" algn="tl" rotWithShape="0">
                <a:prstClr val="black">
                  <a:alpha val="40000"/>
                </a:prstClr>
              </a:outerShdw>
            </a:effectLst>
            <a:extLst/>
          </p:spPr>
          <p:txBody>
            <a:bodyPr vert="horz" wrap="square" lIns="91440" tIns="45720" rIns="91440" bIns="45720" numCol="1" anchor="t" anchorCtr="0" compatLnSpc="1">
              <a:prstTxWarp prst="textNoShape">
                <a:avLst/>
              </a:prstTxWarp>
            </a:bodyPr>
            <a:lstStyle/>
            <a:p>
              <a:endParaRPr lang="zh-CN" altLang="en-US">
                <a:solidFill>
                  <a:schemeClr val="tx1">
                    <a:lumMod val="65000"/>
                    <a:lumOff val="35000"/>
                  </a:schemeClr>
                </a:solidFill>
                <a:latin typeface="Arial" panose="020B0604020202020204" pitchFamily="34" charset="0"/>
                <a:cs typeface="Arial" panose="020B0604020202020204" pitchFamily="34" charset="0"/>
              </a:endParaRPr>
            </a:p>
          </p:txBody>
        </p:sp>
      </p:grpSp>
      <p:grpSp>
        <p:nvGrpSpPr>
          <p:cNvPr id="19" name="组合 18"/>
          <p:cNvGrpSpPr/>
          <p:nvPr/>
        </p:nvGrpSpPr>
        <p:grpSpPr>
          <a:xfrm>
            <a:off x="3715344" y="4278043"/>
            <a:ext cx="663125" cy="663125"/>
            <a:chOff x="8125599" y="1434035"/>
            <a:chExt cx="2036802" cy="2036802"/>
          </a:xfrm>
        </p:grpSpPr>
        <p:sp>
          <p:nvSpPr>
            <p:cNvPr id="20" name="椭圆 19"/>
            <p:cNvSpPr/>
            <p:nvPr/>
          </p:nvSpPr>
          <p:spPr>
            <a:xfrm>
              <a:off x="8125599" y="1434035"/>
              <a:ext cx="2036802" cy="2036802"/>
            </a:xfrm>
            <a:prstGeom prst="ellipse">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21" name="Freeform 261"/>
            <p:cNvSpPr>
              <a:spLocks/>
            </p:cNvSpPr>
            <p:nvPr/>
          </p:nvSpPr>
          <p:spPr bwMode="auto">
            <a:xfrm>
              <a:off x="8628544" y="1966960"/>
              <a:ext cx="1000932" cy="1000932"/>
            </a:xfrm>
            <a:custGeom>
              <a:avLst/>
              <a:gdLst>
                <a:gd name="T0" fmla="*/ 84 w 86"/>
                <a:gd name="T1" fmla="*/ 13 h 86"/>
                <a:gd name="T2" fmla="*/ 74 w 86"/>
                <a:gd name="T3" fmla="*/ 1 h 86"/>
                <a:gd name="T4" fmla="*/ 72 w 86"/>
                <a:gd name="T5" fmla="*/ 1 h 86"/>
                <a:gd name="T6" fmla="*/ 71 w 86"/>
                <a:gd name="T7" fmla="*/ 1 h 86"/>
                <a:gd name="T8" fmla="*/ 69 w 86"/>
                <a:gd name="T9" fmla="*/ 4 h 86"/>
                <a:gd name="T10" fmla="*/ 69 w 86"/>
                <a:gd name="T11" fmla="*/ 10 h 86"/>
                <a:gd name="T12" fmla="*/ 59 w 86"/>
                <a:gd name="T13" fmla="*/ 10 h 86"/>
                <a:gd name="T14" fmla="*/ 59 w 86"/>
                <a:gd name="T15" fmla="*/ 1 h 86"/>
                <a:gd name="T16" fmla="*/ 58 w 86"/>
                <a:gd name="T17" fmla="*/ 0 h 86"/>
                <a:gd name="T18" fmla="*/ 46 w 86"/>
                <a:gd name="T19" fmla="*/ 0 h 86"/>
                <a:gd name="T20" fmla="*/ 45 w 86"/>
                <a:gd name="T21" fmla="*/ 1 h 86"/>
                <a:gd name="T22" fmla="*/ 45 w 86"/>
                <a:gd name="T23" fmla="*/ 10 h 86"/>
                <a:gd name="T24" fmla="*/ 44 w 86"/>
                <a:gd name="T25" fmla="*/ 13 h 86"/>
                <a:gd name="T26" fmla="*/ 44 w 86"/>
                <a:gd name="T27" fmla="*/ 21 h 86"/>
                <a:gd name="T28" fmla="*/ 45 w 86"/>
                <a:gd name="T29" fmla="*/ 24 h 86"/>
                <a:gd name="T30" fmla="*/ 45 w 86"/>
                <a:gd name="T31" fmla="*/ 27 h 86"/>
                <a:gd name="T32" fmla="*/ 37 w 86"/>
                <a:gd name="T33" fmla="*/ 27 h 86"/>
                <a:gd name="T34" fmla="*/ 37 w 86"/>
                <a:gd name="T35" fmla="*/ 21 h 86"/>
                <a:gd name="T36" fmla="*/ 34 w 86"/>
                <a:gd name="T37" fmla="*/ 18 h 86"/>
                <a:gd name="T38" fmla="*/ 32 w 86"/>
                <a:gd name="T39" fmla="*/ 18 h 86"/>
                <a:gd name="T40" fmla="*/ 29 w 86"/>
                <a:gd name="T41" fmla="*/ 18 h 86"/>
                <a:gd name="T42" fmla="*/ 3 w 86"/>
                <a:gd name="T43" fmla="*/ 30 h 86"/>
                <a:gd name="T44" fmla="*/ 0 w 86"/>
                <a:gd name="T45" fmla="*/ 34 h 86"/>
                <a:gd name="T46" fmla="*/ 3 w 86"/>
                <a:gd name="T47" fmla="*/ 38 h 86"/>
                <a:gd name="T48" fmla="*/ 29 w 86"/>
                <a:gd name="T49" fmla="*/ 50 h 86"/>
                <a:gd name="T50" fmla="*/ 31 w 86"/>
                <a:gd name="T51" fmla="*/ 51 h 86"/>
                <a:gd name="T52" fmla="*/ 34 w 86"/>
                <a:gd name="T53" fmla="*/ 50 h 86"/>
                <a:gd name="T54" fmla="*/ 37 w 86"/>
                <a:gd name="T55" fmla="*/ 47 h 86"/>
                <a:gd name="T56" fmla="*/ 37 w 86"/>
                <a:gd name="T57" fmla="*/ 42 h 86"/>
                <a:gd name="T58" fmla="*/ 45 w 86"/>
                <a:gd name="T59" fmla="*/ 42 h 86"/>
                <a:gd name="T60" fmla="*/ 45 w 86"/>
                <a:gd name="T61" fmla="*/ 85 h 86"/>
                <a:gd name="T62" fmla="*/ 46 w 86"/>
                <a:gd name="T63" fmla="*/ 86 h 86"/>
                <a:gd name="T64" fmla="*/ 58 w 86"/>
                <a:gd name="T65" fmla="*/ 86 h 86"/>
                <a:gd name="T66" fmla="*/ 59 w 86"/>
                <a:gd name="T67" fmla="*/ 85 h 86"/>
                <a:gd name="T68" fmla="*/ 59 w 86"/>
                <a:gd name="T69" fmla="*/ 41 h 86"/>
                <a:gd name="T70" fmla="*/ 62 w 86"/>
                <a:gd name="T71" fmla="*/ 38 h 86"/>
                <a:gd name="T72" fmla="*/ 62 w 86"/>
                <a:gd name="T73" fmla="*/ 30 h 86"/>
                <a:gd name="T74" fmla="*/ 59 w 86"/>
                <a:gd name="T75" fmla="*/ 27 h 86"/>
                <a:gd name="T76" fmla="*/ 59 w 86"/>
                <a:gd name="T77" fmla="*/ 25 h 86"/>
                <a:gd name="T78" fmla="*/ 69 w 86"/>
                <a:gd name="T79" fmla="*/ 25 h 86"/>
                <a:gd name="T80" fmla="*/ 69 w 86"/>
                <a:gd name="T81" fmla="*/ 30 h 86"/>
                <a:gd name="T82" fmla="*/ 71 w 86"/>
                <a:gd name="T83" fmla="*/ 33 h 86"/>
                <a:gd name="T84" fmla="*/ 73 w 86"/>
                <a:gd name="T85" fmla="*/ 34 h 86"/>
                <a:gd name="T86" fmla="*/ 74 w 86"/>
                <a:gd name="T87" fmla="*/ 33 h 86"/>
                <a:gd name="T88" fmla="*/ 84 w 86"/>
                <a:gd name="T89" fmla="*/ 21 h 86"/>
                <a:gd name="T90" fmla="*/ 86 w 86"/>
                <a:gd name="T91" fmla="*/ 17 h 86"/>
                <a:gd name="T92" fmla="*/ 84 w 86"/>
                <a:gd name="T93" fmla="*/ 13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86" h="86">
                  <a:moveTo>
                    <a:pt x="84" y="13"/>
                  </a:moveTo>
                  <a:cubicBezTo>
                    <a:pt x="74" y="1"/>
                    <a:pt x="74" y="1"/>
                    <a:pt x="74" y="1"/>
                  </a:cubicBezTo>
                  <a:cubicBezTo>
                    <a:pt x="73" y="1"/>
                    <a:pt x="73" y="1"/>
                    <a:pt x="72" y="1"/>
                  </a:cubicBezTo>
                  <a:cubicBezTo>
                    <a:pt x="72" y="1"/>
                    <a:pt x="71" y="1"/>
                    <a:pt x="71" y="1"/>
                  </a:cubicBezTo>
                  <a:cubicBezTo>
                    <a:pt x="70" y="2"/>
                    <a:pt x="69" y="3"/>
                    <a:pt x="69" y="4"/>
                  </a:cubicBezTo>
                  <a:cubicBezTo>
                    <a:pt x="69" y="10"/>
                    <a:pt x="69" y="10"/>
                    <a:pt x="69" y="10"/>
                  </a:cubicBezTo>
                  <a:cubicBezTo>
                    <a:pt x="59" y="10"/>
                    <a:pt x="59" y="10"/>
                    <a:pt x="59" y="10"/>
                  </a:cubicBezTo>
                  <a:cubicBezTo>
                    <a:pt x="59" y="1"/>
                    <a:pt x="59" y="1"/>
                    <a:pt x="59" y="1"/>
                  </a:cubicBezTo>
                  <a:cubicBezTo>
                    <a:pt x="59" y="1"/>
                    <a:pt x="59" y="0"/>
                    <a:pt x="58" y="0"/>
                  </a:cubicBezTo>
                  <a:cubicBezTo>
                    <a:pt x="46" y="0"/>
                    <a:pt x="46" y="0"/>
                    <a:pt x="46" y="0"/>
                  </a:cubicBezTo>
                  <a:cubicBezTo>
                    <a:pt x="45" y="0"/>
                    <a:pt x="45" y="1"/>
                    <a:pt x="45" y="1"/>
                  </a:cubicBezTo>
                  <a:cubicBezTo>
                    <a:pt x="45" y="10"/>
                    <a:pt x="45" y="10"/>
                    <a:pt x="45" y="10"/>
                  </a:cubicBezTo>
                  <a:cubicBezTo>
                    <a:pt x="44" y="11"/>
                    <a:pt x="44" y="12"/>
                    <a:pt x="44" y="13"/>
                  </a:cubicBezTo>
                  <a:cubicBezTo>
                    <a:pt x="44" y="21"/>
                    <a:pt x="44" y="21"/>
                    <a:pt x="44" y="21"/>
                  </a:cubicBezTo>
                  <a:cubicBezTo>
                    <a:pt x="44" y="22"/>
                    <a:pt x="44" y="23"/>
                    <a:pt x="45" y="24"/>
                  </a:cubicBezTo>
                  <a:cubicBezTo>
                    <a:pt x="45" y="27"/>
                    <a:pt x="45" y="27"/>
                    <a:pt x="45" y="27"/>
                  </a:cubicBezTo>
                  <a:cubicBezTo>
                    <a:pt x="37" y="27"/>
                    <a:pt x="37" y="27"/>
                    <a:pt x="37" y="27"/>
                  </a:cubicBezTo>
                  <a:cubicBezTo>
                    <a:pt x="37" y="21"/>
                    <a:pt x="37" y="21"/>
                    <a:pt x="37" y="21"/>
                  </a:cubicBezTo>
                  <a:cubicBezTo>
                    <a:pt x="37" y="20"/>
                    <a:pt x="36" y="19"/>
                    <a:pt x="34" y="18"/>
                  </a:cubicBezTo>
                  <a:cubicBezTo>
                    <a:pt x="34" y="18"/>
                    <a:pt x="33" y="18"/>
                    <a:pt x="32" y="18"/>
                  </a:cubicBezTo>
                  <a:cubicBezTo>
                    <a:pt x="31" y="18"/>
                    <a:pt x="30" y="18"/>
                    <a:pt x="29" y="18"/>
                  </a:cubicBezTo>
                  <a:cubicBezTo>
                    <a:pt x="3" y="30"/>
                    <a:pt x="3" y="30"/>
                    <a:pt x="3" y="30"/>
                  </a:cubicBezTo>
                  <a:cubicBezTo>
                    <a:pt x="1" y="31"/>
                    <a:pt x="0" y="33"/>
                    <a:pt x="0" y="34"/>
                  </a:cubicBezTo>
                  <a:cubicBezTo>
                    <a:pt x="0" y="36"/>
                    <a:pt x="1" y="38"/>
                    <a:pt x="3" y="38"/>
                  </a:cubicBezTo>
                  <a:cubicBezTo>
                    <a:pt x="29" y="50"/>
                    <a:pt x="29" y="50"/>
                    <a:pt x="29" y="50"/>
                  </a:cubicBezTo>
                  <a:cubicBezTo>
                    <a:pt x="29" y="51"/>
                    <a:pt x="30" y="51"/>
                    <a:pt x="31" y="51"/>
                  </a:cubicBezTo>
                  <a:cubicBezTo>
                    <a:pt x="32" y="51"/>
                    <a:pt x="33" y="51"/>
                    <a:pt x="34" y="50"/>
                  </a:cubicBezTo>
                  <a:cubicBezTo>
                    <a:pt x="36" y="50"/>
                    <a:pt x="37" y="48"/>
                    <a:pt x="37" y="47"/>
                  </a:cubicBezTo>
                  <a:cubicBezTo>
                    <a:pt x="37" y="42"/>
                    <a:pt x="37" y="42"/>
                    <a:pt x="37" y="42"/>
                  </a:cubicBezTo>
                  <a:cubicBezTo>
                    <a:pt x="45" y="42"/>
                    <a:pt x="45" y="42"/>
                    <a:pt x="45" y="42"/>
                  </a:cubicBezTo>
                  <a:cubicBezTo>
                    <a:pt x="45" y="85"/>
                    <a:pt x="45" y="85"/>
                    <a:pt x="45" y="85"/>
                  </a:cubicBezTo>
                  <a:cubicBezTo>
                    <a:pt x="45" y="86"/>
                    <a:pt x="45" y="86"/>
                    <a:pt x="46" y="86"/>
                  </a:cubicBezTo>
                  <a:cubicBezTo>
                    <a:pt x="58" y="86"/>
                    <a:pt x="58" y="86"/>
                    <a:pt x="58" y="86"/>
                  </a:cubicBezTo>
                  <a:cubicBezTo>
                    <a:pt x="59" y="86"/>
                    <a:pt x="59" y="86"/>
                    <a:pt x="59" y="85"/>
                  </a:cubicBezTo>
                  <a:cubicBezTo>
                    <a:pt x="59" y="41"/>
                    <a:pt x="59" y="41"/>
                    <a:pt x="59" y="41"/>
                  </a:cubicBezTo>
                  <a:cubicBezTo>
                    <a:pt x="61" y="41"/>
                    <a:pt x="62" y="40"/>
                    <a:pt x="62" y="38"/>
                  </a:cubicBezTo>
                  <a:cubicBezTo>
                    <a:pt x="62" y="30"/>
                    <a:pt x="62" y="30"/>
                    <a:pt x="62" y="30"/>
                  </a:cubicBezTo>
                  <a:cubicBezTo>
                    <a:pt x="62" y="29"/>
                    <a:pt x="61" y="28"/>
                    <a:pt x="59" y="27"/>
                  </a:cubicBezTo>
                  <a:cubicBezTo>
                    <a:pt x="59" y="25"/>
                    <a:pt x="59" y="25"/>
                    <a:pt x="59" y="25"/>
                  </a:cubicBezTo>
                  <a:cubicBezTo>
                    <a:pt x="69" y="25"/>
                    <a:pt x="69" y="25"/>
                    <a:pt x="69" y="25"/>
                  </a:cubicBezTo>
                  <a:cubicBezTo>
                    <a:pt x="69" y="30"/>
                    <a:pt x="69" y="30"/>
                    <a:pt x="69" y="30"/>
                  </a:cubicBezTo>
                  <a:cubicBezTo>
                    <a:pt x="69" y="31"/>
                    <a:pt x="70" y="33"/>
                    <a:pt x="71" y="33"/>
                  </a:cubicBezTo>
                  <a:cubicBezTo>
                    <a:pt x="71" y="34"/>
                    <a:pt x="72" y="34"/>
                    <a:pt x="73" y="34"/>
                  </a:cubicBezTo>
                  <a:cubicBezTo>
                    <a:pt x="73" y="34"/>
                    <a:pt x="74" y="34"/>
                    <a:pt x="74" y="33"/>
                  </a:cubicBezTo>
                  <a:cubicBezTo>
                    <a:pt x="84" y="21"/>
                    <a:pt x="84" y="21"/>
                    <a:pt x="84" y="21"/>
                  </a:cubicBezTo>
                  <a:cubicBezTo>
                    <a:pt x="85" y="21"/>
                    <a:pt x="86" y="19"/>
                    <a:pt x="86" y="17"/>
                  </a:cubicBezTo>
                  <a:cubicBezTo>
                    <a:pt x="86" y="16"/>
                    <a:pt x="85" y="14"/>
                    <a:pt x="84" y="13"/>
                  </a:cubicBezTo>
                  <a:close/>
                </a:path>
              </a:pathLst>
            </a:custGeom>
            <a:solidFill>
              <a:schemeClr val="bg1">
                <a:lumMod val="95000"/>
              </a:schemeClr>
            </a:solidFill>
            <a:ln>
              <a:noFill/>
            </a:ln>
            <a:effectLst>
              <a:outerShdw blurRad="50800" dist="38100" dir="2700000" algn="tl" rotWithShape="0">
                <a:prstClr val="black">
                  <a:alpha val="40000"/>
                </a:prstClr>
              </a:outerShdw>
            </a:effectLst>
            <a:extLst/>
          </p:spPr>
          <p:txBody>
            <a:bodyPr vert="horz" wrap="square" lIns="91440" tIns="45720" rIns="91440" bIns="45720" numCol="1" anchor="t" anchorCtr="0" compatLnSpc="1">
              <a:prstTxWarp prst="textNoShape">
                <a:avLst/>
              </a:prstTxWarp>
            </a:bodyPr>
            <a:lstStyle/>
            <a:p>
              <a:endParaRPr lang="zh-CN" altLang="en-US">
                <a:solidFill>
                  <a:schemeClr val="tx1">
                    <a:lumMod val="65000"/>
                    <a:lumOff val="35000"/>
                  </a:schemeClr>
                </a:solidFill>
              </a:endParaRPr>
            </a:p>
          </p:txBody>
        </p:sp>
      </p:grpSp>
      <p:grpSp>
        <p:nvGrpSpPr>
          <p:cNvPr id="22" name="组合 21"/>
          <p:cNvGrpSpPr/>
          <p:nvPr/>
        </p:nvGrpSpPr>
        <p:grpSpPr>
          <a:xfrm>
            <a:off x="5737550" y="4278043"/>
            <a:ext cx="663125" cy="663125"/>
            <a:chOff x="8125599" y="1434035"/>
            <a:chExt cx="2036802" cy="2036802"/>
          </a:xfrm>
        </p:grpSpPr>
        <p:sp>
          <p:nvSpPr>
            <p:cNvPr id="23" name="椭圆 22"/>
            <p:cNvSpPr/>
            <p:nvPr/>
          </p:nvSpPr>
          <p:spPr>
            <a:xfrm>
              <a:off x="8125599" y="1434035"/>
              <a:ext cx="2036802" cy="2036802"/>
            </a:xfrm>
            <a:prstGeom prst="ellipse">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grpSp>
          <p:nvGrpSpPr>
            <p:cNvPr id="24" name="组合 23"/>
            <p:cNvGrpSpPr>
              <a:grpSpLocks noChangeAspect="1"/>
            </p:cNvGrpSpPr>
            <p:nvPr/>
          </p:nvGrpSpPr>
          <p:grpSpPr>
            <a:xfrm>
              <a:off x="8518659" y="1890295"/>
              <a:ext cx="1310642" cy="1124283"/>
              <a:chOff x="5084763" y="971548"/>
              <a:chExt cx="323865" cy="277813"/>
            </a:xfrm>
            <a:solidFill>
              <a:schemeClr val="bg1">
                <a:lumMod val="95000"/>
              </a:schemeClr>
            </a:solidFill>
          </p:grpSpPr>
          <p:sp>
            <p:nvSpPr>
              <p:cNvPr id="25" name="Freeform 301"/>
              <p:cNvSpPr>
                <a:spLocks noEditPoints="1"/>
              </p:cNvSpPr>
              <p:nvPr/>
            </p:nvSpPr>
            <p:spPr bwMode="auto">
              <a:xfrm>
                <a:off x="5191140" y="1031873"/>
                <a:ext cx="217488" cy="217488"/>
              </a:xfrm>
              <a:custGeom>
                <a:avLst/>
                <a:gdLst>
                  <a:gd name="T0" fmla="*/ 6 w 58"/>
                  <a:gd name="T1" fmla="*/ 14 h 58"/>
                  <a:gd name="T2" fmla="*/ 7 w 58"/>
                  <a:gd name="T3" fmla="*/ 19 h 58"/>
                  <a:gd name="T4" fmla="*/ 4 w 58"/>
                  <a:gd name="T5" fmla="*/ 20 h 58"/>
                  <a:gd name="T6" fmla="*/ 0 w 58"/>
                  <a:gd name="T7" fmla="*/ 23 h 58"/>
                  <a:gd name="T8" fmla="*/ 2 w 58"/>
                  <a:gd name="T9" fmla="*/ 27 h 58"/>
                  <a:gd name="T10" fmla="*/ 5 w 58"/>
                  <a:gd name="T11" fmla="*/ 31 h 58"/>
                  <a:gd name="T12" fmla="*/ 2 w 58"/>
                  <a:gd name="T13" fmla="*/ 34 h 58"/>
                  <a:gd name="T14" fmla="*/ 1 w 58"/>
                  <a:gd name="T15" fmla="*/ 38 h 58"/>
                  <a:gd name="T16" fmla="*/ 5 w 58"/>
                  <a:gd name="T17" fmla="*/ 41 h 58"/>
                  <a:gd name="T18" fmla="*/ 8 w 58"/>
                  <a:gd name="T19" fmla="*/ 42 h 58"/>
                  <a:gd name="T20" fmla="*/ 8 w 58"/>
                  <a:gd name="T21" fmla="*/ 46 h 58"/>
                  <a:gd name="T22" fmla="*/ 9 w 58"/>
                  <a:gd name="T23" fmla="*/ 51 h 58"/>
                  <a:gd name="T24" fmla="*/ 14 w 58"/>
                  <a:gd name="T25" fmla="*/ 51 h 58"/>
                  <a:gd name="T26" fmla="*/ 18 w 58"/>
                  <a:gd name="T27" fmla="*/ 51 h 58"/>
                  <a:gd name="T28" fmla="*/ 19 w 58"/>
                  <a:gd name="T29" fmla="*/ 54 h 58"/>
                  <a:gd name="T30" fmla="*/ 22 w 58"/>
                  <a:gd name="T31" fmla="*/ 58 h 58"/>
                  <a:gd name="T32" fmla="*/ 27 w 58"/>
                  <a:gd name="T33" fmla="*/ 56 h 58"/>
                  <a:gd name="T34" fmla="*/ 31 w 58"/>
                  <a:gd name="T35" fmla="*/ 53 h 58"/>
                  <a:gd name="T36" fmla="*/ 33 w 58"/>
                  <a:gd name="T37" fmla="*/ 56 h 58"/>
                  <a:gd name="T38" fmla="*/ 38 w 58"/>
                  <a:gd name="T39" fmla="*/ 57 h 58"/>
                  <a:gd name="T40" fmla="*/ 40 w 58"/>
                  <a:gd name="T41" fmla="*/ 53 h 58"/>
                  <a:gd name="T42" fmla="*/ 42 w 58"/>
                  <a:gd name="T43" fmla="*/ 49 h 58"/>
                  <a:gd name="T44" fmla="*/ 46 w 58"/>
                  <a:gd name="T45" fmla="*/ 50 h 58"/>
                  <a:gd name="T46" fmla="*/ 50 w 58"/>
                  <a:gd name="T47" fmla="*/ 49 h 58"/>
                  <a:gd name="T48" fmla="*/ 51 w 58"/>
                  <a:gd name="T49" fmla="*/ 44 h 58"/>
                  <a:gd name="T50" fmla="*/ 50 w 58"/>
                  <a:gd name="T51" fmla="*/ 40 h 58"/>
                  <a:gd name="T52" fmla="*/ 54 w 58"/>
                  <a:gd name="T53" fmla="*/ 39 h 58"/>
                  <a:gd name="T54" fmla="*/ 57 w 58"/>
                  <a:gd name="T55" fmla="*/ 35 h 58"/>
                  <a:gd name="T56" fmla="*/ 55 w 58"/>
                  <a:gd name="T57" fmla="*/ 31 h 58"/>
                  <a:gd name="T58" fmla="*/ 52 w 58"/>
                  <a:gd name="T59" fmla="*/ 27 h 58"/>
                  <a:gd name="T60" fmla="*/ 55 w 58"/>
                  <a:gd name="T61" fmla="*/ 25 h 58"/>
                  <a:gd name="T62" fmla="*/ 56 w 58"/>
                  <a:gd name="T63" fmla="*/ 20 h 58"/>
                  <a:gd name="T64" fmla="*/ 53 w 58"/>
                  <a:gd name="T65" fmla="*/ 18 h 58"/>
                  <a:gd name="T66" fmla="*/ 48 w 58"/>
                  <a:gd name="T67" fmla="*/ 16 h 58"/>
                  <a:gd name="T68" fmla="*/ 49 w 58"/>
                  <a:gd name="T69" fmla="*/ 12 h 58"/>
                  <a:gd name="T70" fmla="*/ 48 w 58"/>
                  <a:gd name="T71" fmla="*/ 8 h 58"/>
                  <a:gd name="T72" fmla="*/ 44 w 58"/>
                  <a:gd name="T73" fmla="*/ 7 h 58"/>
                  <a:gd name="T74" fmla="*/ 39 w 58"/>
                  <a:gd name="T75" fmla="*/ 8 h 58"/>
                  <a:gd name="T76" fmla="*/ 38 w 58"/>
                  <a:gd name="T77" fmla="*/ 4 h 58"/>
                  <a:gd name="T78" fmla="*/ 35 w 58"/>
                  <a:gd name="T79" fmla="*/ 1 h 58"/>
                  <a:gd name="T80" fmla="*/ 30 w 58"/>
                  <a:gd name="T81" fmla="*/ 3 h 58"/>
                  <a:gd name="T82" fmla="*/ 27 w 58"/>
                  <a:gd name="T83" fmla="*/ 5 h 58"/>
                  <a:gd name="T84" fmla="*/ 24 w 58"/>
                  <a:gd name="T85" fmla="*/ 3 h 58"/>
                  <a:gd name="T86" fmla="*/ 20 w 58"/>
                  <a:gd name="T87" fmla="*/ 1 h 58"/>
                  <a:gd name="T88" fmla="*/ 17 w 58"/>
                  <a:gd name="T89" fmla="*/ 5 h 58"/>
                  <a:gd name="T90" fmla="*/ 15 w 58"/>
                  <a:gd name="T91" fmla="*/ 10 h 58"/>
                  <a:gd name="T92" fmla="*/ 12 w 58"/>
                  <a:gd name="T93" fmla="*/ 9 h 58"/>
                  <a:gd name="T94" fmla="*/ 7 w 58"/>
                  <a:gd name="T95" fmla="*/ 10 h 58"/>
                  <a:gd name="T96" fmla="*/ 6 w 58"/>
                  <a:gd name="T97" fmla="*/ 14 h 58"/>
                  <a:gd name="T98" fmla="*/ 23 w 58"/>
                  <a:gd name="T99" fmla="*/ 13 h 58"/>
                  <a:gd name="T100" fmla="*/ 45 w 58"/>
                  <a:gd name="T101" fmla="*/ 24 h 58"/>
                  <a:gd name="T102" fmla="*/ 34 w 58"/>
                  <a:gd name="T103" fmla="*/ 45 h 58"/>
                  <a:gd name="T104" fmla="*/ 13 w 58"/>
                  <a:gd name="T105" fmla="*/ 34 h 58"/>
                  <a:gd name="T106" fmla="*/ 23 w 58"/>
                  <a:gd name="T107" fmla="*/ 13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58" h="58">
                    <a:moveTo>
                      <a:pt x="6" y="14"/>
                    </a:moveTo>
                    <a:cubicBezTo>
                      <a:pt x="8" y="15"/>
                      <a:pt x="7" y="18"/>
                      <a:pt x="7" y="19"/>
                    </a:cubicBezTo>
                    <a:cubicBezTo>
                      <a:pt x="7" y="20"/>
                      <a:pt x="5" y="20"/>
                      <a:pt x="4" y="20"/>
                    </a:cubicBezTo>
                    <a:cubicBezTo>
                      <a:pt x="2" y="20"/>
                      <a:pt x="0" y="21"/>
                      <a:pt x="0" y="23"/>
                    </a:cubicBezTo>
                    <a:cubicBezTo>
                      <a:pt x="0" y="25"/>
                      <a:pt x="0" y="27"/>
                      <a:pt x="2" y="27"/>
                    </a:cubicBezTo>
                    <a:cubicBezTo>
                      <a:pt x="3" y="28"/>
                      <a:pt x="5" y="30"/>
                      <a:pt x="5" y="31"/>
                    </a:cubicBezTo>
                    <a:cubicBezTo>
                      <a:pt x="5" y="32"/>
                      <a:pt x="4" y="33"/>
                      <a:pt x="2" y="34"/>
                    </a:cubicBezTo>
                    <a:cubicBezTo>
                      <a:pt x="1" y="34"/>
                      <a:pt x="0" y="36"/>
                      <a:pt x="1" y="38"/>
                    </a:cubicBezTo>
                    <a:cubicBezTo>
                      <a:pt x="1" y="40"/>
                      <a:pt x="3" y="42"/>
                      <a:pt x="5" y="41"/>
                    </a:cubicBezTo>
                    <a:cubicBezTo>
                      <a:pt x="6" y="41"/>
                      <a:pt x="8" y="41"/>
                      <a:pt x="8" y="42"/>
                    </a:cubicBezTo>
                    <a:cubicBezTo>
                      <a:pt x="9" y="42"/>
                      <a:pt x="9" y="45"/>
                      <a:pt x="8" y="46"/>
                    </a:cubicBezTo>
                    <a:cubicBezTo>
                      <a:pt x="7" y="47"/>
                      <a:pt x="7" y="50"/>
                      <a:pt x="9" y="51"/>
                    </a:cubicBezTo>
                    <a:cubicBezTo>
                      <a:pt x="11" y="52"/>
                      <a:pt x="13" y="53"/>
                      <a:pt x="14" y="51"/>
                    </a:cubicBezTo>
                    <a:cubicBezTo>
                      <a:pt x="15" y="50"/>
                      <a:pt x="18" y="51"/>
                      <a:pt x="18" y="51"/>
                    </a:cubicBezTo>
                    <a:cubicBezTo>
                      <a:pt x="19" y="51"/>
                      <a:pt x="20" y="53"/>
                      <a:pt x="19" y="54"/>
                    </a:cubicBezTo>
                    <a:cubicBezTo>
                      <a:pt x="19" y="56"/>
                      <a:pt x="20" y="57"/>
                      <a:pt x="22" y="58"/>
                    </a:cubicBezTo>
                    <a:cubicBezTo>
                      <a:pt x="25" y="58"/>
                      <a:pt x="26" y="57"/>
                      <a:pt x="27" y="56"/>
                    </a:cubicBezTo>
                    <a:cubicBezTo>
                      <a:pt x="27" y="54"/>
                      <a:pt x="30" y="53"/>
                      <a:pt x="31" y="53"/>
                    </a:cubicBezTo>
                    <a:cubicBezTo>
                      <a:pt x="31" y="53"/>
                      <a:pt x="33" y="54"/>
                      <a:pt x="33" y="56"/>
                    </a:cubicBezTo>
                    <a:cubicBezTo>
                      <a:pt x="34" y="57"/>
                      <a:pt x="36" y="58"/>
                      <a:pt x="38" y="57"/>
                    </a:cubicBezTo>
                    <a:cubicBezTo>
                      <a:pt x="40" y="57"/>
                      <a:pt x="41" y="55"/>
                      <a:pt x="40" y="53"/>
                    </a:cubicBezTo>
                    <a:cubicBezTo>
                      <a:pt x="40" y="52"/>
                      <a:pt x="42" y="49"/>
                      <a:pt x="42" y="49"/>
                    </a:cubicBezTo>
                    <a:cubicBezTo>
                      <a:pt x="43" y="48"/>
                      <a:pt x="44" y="49"/>
                      <a:pt x="46" y="50"/>
                    </a:cubicBezTo>
                    <a:cubicBezTo>
                      <a:pt x="47" y="51"/>
                      <a:pt x="49" y="51"/>
                      <a:pt x="50" y="49"/>
                    </a:cubicBezTo>
                    <a:cubicBezTo>
                      <a:pt x="52" y="47"/>
                      <a:pt x="52" y="45"/>
                      <a:pt x="51" y="44"/>
                    </a:cubicBezTo>
                    <a:cubicBezTo>
                      <a:pt x="50" y="43"/>
                      <a:pt x="50" y="40"/>
                      <a:pt x="50" y="40"/>
                    </a:cubicBezTo>
                    <a:cubicBezTo>
                      <a:pt x="51" y="39"/>
                      <a:pt x="52" y="38"/>
                      <a:pt x="54" y="39"/>
                    </a:cubicBezTo>
                    <a:cubicBezTo>
                      <a:pt x="55" y="39"/>
                      <a:pt x="57" y="38"/>
                      <a:pt x="57" y="35"/>
                    </a:cubicBezTo>
                    <a:cubicBezTo>
                      <a:pt x="58" y="33"/>
                      <a:pt x="57" y="31"/>
                      <a:pt x="55" y="31"/>
                    </a:cubicBezTo>
                    <a:cubicBezTo>
                      <a:pt x="54" y="31"/>
                      <a:pt x="53" y="28"/>
                      <a:pt x="52" y="27"/>
                    </a:cubicBezTo>
                    <a:cubicBezTo>
                      <a:pt x="52" y="26"/>
                      <a:pt x="54" y="25"/>
                      <a:pt x="55" y="25"/>
                    </a:cubicBezTo>
                    <a:cubicBezTo>
                      <a:pt x="56" y="24"/>
                      <a:pt x="57" y="22"/>
                      <a:pt x="56" y="20"/>
                    </a:cubicBezTo>
                    <a:cubicBezTo>
                      <a:pt x="56" y="18"/>
                      <a:pt x="54" y="17"/>
                      <a:pt x="53" y="18"/>
                    </a:cubicBezTo>
                    <a:cubicBezTo>
                      <a:pt x="51" y="18"/>
                      <a:pt x="49" y="16"/>
                      <a:pt x="48" y="16"/>
                    </a:cubicBezTo>
                    <a:cubicBezTo>
                      <a:pt x="48" y="15"/>
                      <a:pt x="48" y="13"/>
                      <a:pt x="49" y="12"/>
                    </a:cubicBezTo>
                    <a:cubicBezTo>
                      <a:pt x="50" y="11"/>
                      <a:pt x="50" y="9"/>
                      <a:pt x="48" y="8"/>
                    </a:cubicBezTo>
                    <a:cubicBezTo>
                      <a:pt x="47" y="6"/>
                      <a:pt x="45" y="6"/>
                      <a:pt x="44" y="7"/>
                    </a:cubicBezTo>
                    <a:cubicBezTo>
                      <a:pt x="42" y="8"/>
                      <a:pt x="40" y="8"/>
                      <a:pt x="39" y="8"/>
                    </a:cubicBezTo>
                    <a:cubicBezTo>
                      <a:pt x="38" y="7"/>
                      <a:pt x="38" y="6"/>
                      <a:pt x="38" y="4"/>
                    </a:cubicBezTo>
                    <a:cubicBezTo>
                      <a:pt x="38" y="3"/>
                      <a:pt x="37" y="1"/>
                      <a:pt x="35" y="1"/>
                    </a:cubicBezTo>
                    <a:cubicBezTo>
                      <a:pt x="33" y="0"/>
                      <a:pt x="31" y="1"/>
                      <a:pt x="30" y="3"/>
                    </a:cubicBezTo>
                    <a:cubicBezTo>
                      <a:pt x="30" y="4"/>
                      <a:pt x="28" y="5"/>
                      <a:pt x="27" y="5"/>
                    </a:cubicBezTo>
                    <a:cubicBezTo>
                      <a:pt x="26" y="6"/>
                      <a:pt x="25" y="4"/>
                      <a:pt x="24" y="3"/>
                    </a:cubicBezTo>
                    <a:cubicBezTo>
                      <a:pt x="24" y="1"/>
                      <a:pt x="22" y="1"/>
                      <a:pt x="20" y="1"/>
                    </a:cubicBezTo>
                    <a:cubicBezTo>
                      <a:pt x="18" y="2"/>
                      <a:pt x="16" y="4"/>
                      <a:pt x="17" y="5"/>
                    </a:cubicBezTo>
                    <a:cubicBezTo>
                      <a:pt x="17" y="7"/>
                      <a:pt x="16" y="9"/>
                      <a:pt x="15" y="10"/>
                    </a:cubicBezTo>
                    <a:cubicBezTo>
                      <a:pt x="14" y="10"/>
                      <a:pt x="13" y="10"/>
                      <a:pt x="12" y="9"/>
                    </a:cubicBezTo>
                    <a:cubicBezTo>
                      <a:pt x="10" y="8"/>
                      <a:pt x="8" y="8"/>
                      <a:pt x="7" y="10"/>
                    </a:cubicBezTo>
                    <a:cubicBezTo>
                      <a:pt x="6" y="11"/>
                      <a:pt x="5" y="13"/>
                      <a:pt x="6" y="14"/>
                    </a:cubicBezTo>
                    <a:close/>
                    <a:moveTo>
                      <a:pt x="23" y="13"/>
                    </a:moveTo>
                    <a:cubicBezTo>
                      <a:pt x="32" y="10"/>
                      <a:pt x="42" y="15"/>
                      <a:pt x="45" y="24"/>
                    </a:cubicBezTo>
                    <a:cubicBezTo>
                      <a:pt x="47" y="33"/>
                      <a:pt x="43" y="42"/>
                      <a:pt x="34" y="45"/>
                    </a:cubicBezTo>
                    <a:cubicBezTo>
                      <a:pt x="25" y="48"/>
                      <a:pt x="15" y="43"/>
                      <a:pt x="13" y="34"/>
                    </a:cubicBezTo>
                    <a:cubicBezTo>
                      <a:pt x="10" y="26"/>
                      <a:pt x="15" y="16"/>
                      <a:pt x="23" y="13"/>
                    </a:cubicBezTo>
                    <a:close/>
                  </a:path>
                </a:pathLst>
              </a:custGeom>
              <a:grpFill/>
              <a:ln>
                <a:noFill/>
              </a:ln>
              <a:effectLst>
                <a:outerShdw blurRad="50800" dist="38100" dir="2700000" algn="tl" rotWithShape="0">
                  <a:prstClr val="black">
                    <a:alpha val="4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26" name="Freeform 302"/>
              <p:cNvSpPr>
                <a:spLocks noEditPoints="1"/>
              </p:cNvSpPr>
              <p:nvPr/>
            </p:nvSpPr>
            <p:spPr bwMode="auto">
              <a:xfrm>
                <a:off x="5084781" y="971548"/>
                <a:ext cx="139701" cy="139700"/>
              </a:xfrm>
              <a:custGeom>
                <a:avLst/>
                <a:gdLst>
                  <a:gd name="T0" fmla="*/ 4 w 37"/>
                  <a:gd name="T1" fmla="*/ 9 h 37"/>
                  <a:gd name="T2" fmla="*/ 5 w 37"/>
                  <a:gd name="T3" fmla="*/ 12 h 37"/>
                  <a:gd name="T4" fmla="*/ 2 w 37"/>
                  <a:gd name="T5" fmla="*/ 12 h 37"/>
                  <a:gd name="T6" fmla="*/ 0 w 37"/>
                  <a:gd name="T7" fmla="*/ 14 h 37"/>
                  <a:gd name="T8" fmla="*/ 1 w 37"/>
                  <a:gd name="T9" fmla="*/ 17 h 37"/>
                  <a:gd name="T10" fmla="*/ 3 w 37"/>
                  <a:gd name="T11" fmla="*/ 20 h 37"/>
                  <a:gd name="T12" fmla="*/ 2 w 37"/>
                  <a:gd name="T13" fmla="*/ 21 h 37"/>
                  <a:gd name="T14" fmla="*/ 1 w 37"/>
                  <a:gd name="T15" fmla="*/ 24 h 37"/>
                  <a:gd name="T16" fmla="*/ 3 w 37"/>
                  <a:gd name="T17" fmla="*/ 26 h 37"/>
                  <a:gd name="T18" fmla="*/ 5 w 37"/>
                  <a:gd name="T19" fmla="*/ 26 h 37"/>
                  <a:gd name="T20" fmla="*/ 5 w 37"/>
                  <a:gd name="T21" fmla="*/ 29 h 37"/>
                  <a:gd name="T22" fmla="*/ 6 w 37"/>
                  <a:gd name="T23" fmla="*/ 32 h 37"/>
                  <a:gd name="T24" fmla="*/ 9 w 37"/>
                  <a:gd name="T25" fmla="*/ 33 h 37"/>
                  <a:gd name="T26" fmla="*/ 12 w 37"/>
                  <a:gd name="T27" fmla="*/ 32 h 37"/>
                  <a:gd name="T28" fmla="*/ 12 w 37"/>
                  <a:gd name="T29" fmla="*/ 34 h 37"/>
                  <a:gd name="T30" fmla="*/ 15 w 37"/>
                  <a:gd name="T31" fmla="*/ 37 h 37"/>
                  <a:gd name="T32" fmla="*/ 17 w 37"/>
                  <a:gd name="T33" fmla="*/ 35 h 37"/>
                  <a:gd name="T34" fmla="*/ 20 w 37"/>
                  <a:gd name="T35" fmla="*/ 34 h 37"/>
                  <a:gd name="T36" fmla="*/ 21 w 37"/>
                  <a:gd name="T37" fmla="*/ 35 h 37"/>
                  <a:gd name="T38" fmla="*/ 24 w 37"/>
                  <a:gd name="T39" fmla="*/ 36 h 37"/>
                  <a:gd name="T40" fmla="*/ 26 w 37"/>
                  <a:gd name="T41" fmla="*/ 34 h 37"/>
                  <a:gd name="T42" fmla="*/ 27 w 37"/>
                  <a:gd name="T43" fmla="*/ 31 h 37"/>
                  <a:gd name="T44" fmla="*/ 29 w 37"/>
                  <a:gd name="T45" fmla="*/ 32 h 37"/>
                  <a:gd name="T46" fmla="*/ 32 w 37"/>
                  <a:gd name="T47" fmla="*/ 31 h 37"/>
                  <a:gd name="T48" fmla="*/ 33 w 37"/>
                  <a:gd name="T49" fmla="*/ 28 h 37"/>
                  <a:gd name="T50" fmla="*/ 32 w 37"/>
                  <a:gd name="T51" fmla="*/ 25 h 37"/>
                  <a:gd name="T52" fmla="*/ 35 w 37"/>
                  <a:gd name="T53" fmla="*/ 24 h 37"/>
                  <a:gd name="T54" fmla="*/ 37 w 37"/>
                  <a:gd name="T55" fmla="*/ 22 h 37"/>
                  <a:gd name="T56" fmla="*/ 36 w 37"/>
                  <a:gd name="T57" fmla="*/ 19 h 37"/>
                  <a:gd name="T58" fmla="*/ 34 w 37"/>
                  <a:gd name="T59" fmla="*/ 17 h 37"/>
                  <a:gd name="T60" fmla="*/ 35 w 37"/>
                  <a:gd name="T61" fmla="*/ 15 h 37"/>
                  <a:gd name="T62" fmla="*/ 36 w 37"/>
                  <a:gd name="T63" fmla="*/ 12 h 37"/>
                  <a:gd name="T64" fmla="*/ 34 w 37"/>
                  <a:gd name="T65" fmla="*/ 11 h 37"/>
                  <a:gd name="T66" fmla="*/ 31 w 37"/>
                  <a:gd name="T67" fmla="*/ 9 h 37"/>
                  <a:gd name="T68" fmla="*/ 32 w 37"/>
                  <a:gd name="T69" fmla="*/ 7 h 37"/>
                  <a:gd name="T70" fmla="*/ 31 w 37"/>
                  <a:gd name="T71" fmla="*/ 4 h 37"/>
                  <a:gd name="T72" fmla="*/ 28 w 37"/>
                  <a:gd name="T73" fmla="*/ 4 h 37"/>
                  <a:gd name="T74" fmla="*/ 25 w 37"/>
                  <a:gd name="T75" fmla="*/ 4 h 37"/>
                  <a:gd name="T76" fmla="*/ 25 w 37"/>
                  <a:gd name="T77" fmla="*/ 2 h 37"/>
                  <a:gd name="T78" fmla="*/ 22 w 37"/>
                  <a:gd name="T79" fmla="*/ 0 h 37"/>
                  <a:gd name="T80" fmla="*/ 20 w 37"/>
                  <a:gd name="T81" fmla="*/ 1 h 37"/>
                  <a:gd name="T82" fmla="*/ 17 w 37"/>
                  <a:gd name="T83" fmla="*/ 3 h 37"/>
                  <a:gd name="T84" fmla="*/ 16 w 37"/>
                  <a:gd name="T85" fmla="*/ 1 h 37"/>
                  <a:gd name="T86" fmla="*/ 13 w 37"/>
                  <a:gd name="T87" fmla="*/ 0 h 37"/>
                  <a:gd name="T88" fmla="*/ 11 w 37"/>
                  <a:gd name="T89" fmla="*/ 3 h 37"/>
                  <a:gd name="T90" fmla="*/ 10 w 37"/>
                  <a:gd name="T91" fmla="*/ 6 h 37"/>
                  <a:gd name="T92" fmla="*/ 8 w 37"/>
                  <a:gd name="T93" fmla="*/ 5 h 37"/>
                  <a:gd name="T94" fmla="*/ 5 w 37"/>
                  <a:gd name="T95" fmla="*/ 6 h 37"/>
                  <a:gd name="T96" fmla="*/ 4 w 37"/>
                  <a:gd name="T97" fmla="*/ 9 h 37"/>
                  <a:gd name="T98" fmla="*/ 15 w 37"/>
                  <a:gd name="T99" fmla="*/ 8 h 37"/>
                  <a:gd name="T100" fmla="*/ 29 w 37"/>
                  <a:gd name="T101" fmla="*/ 15 h 37"/>
                  <a:gd name="T102" fmla="*/ 22 w 37"/>
                  <a:gd name="T103" fmla="*/ 29 h 37"/>
                  <a:gd name="T104" fmla="*/ 8 w 37"/>
                  <a:gd name="T105" fmla="*/ 22 h 37"/>
                  <a:gd name="T106" fmla="*/ 15 w 37"/>
                  <a:gd name="T107" fmla="*/ 8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7" h="37">
                    <a:moveTo>
                      <a:pt x="4" y="9"/>
                    </a:moveTo>
                    <a:cubicBezTo>
                      <a:pt x="5" y="9"/>
                      <a:pt x="5" y="11"/>
                      <a:pt x="5" y="12"/>
                    </a:cubicBezTo>
                    <a:cubicBezTo>
                      <a:pt x="4" y="12"/>
                      <a:pt x="3" y="12"/>
                      <a:pt x="2" y="12"/>
                    </a:cubicBezTo>
                    <a:cubicBezTo>
                      <a:pt x="1" y="12"/>
                      <a:pt x="0" y="13"/>
                      <a:pt x="0" y="14"/>
                    </a:cubicBezTo>
                    <a:cubicBezTo>
                      <a:pt x="0" y="16"/>
                      <a:pt x="0" y="17"/>
                      <a:pt x="1" y="17"/>
                    </a:cubicBezTo>
                    <a:cubicBezTo>
                      <a:pt x="2" y="17"/>
                      <a:pt x="3" y="19"/>
                      <a:pt x="3" y="20"/>
                    </a:cubicBezTo>
                    <a:cubicBezTo>
                      <a:pt x="3" y="20"/>
                      <a:pt x="2" y="21"/>
                      <a:pt x="2" y="21"/>
                    </a:cubicBezTo>
                    <a:cubicBezTo>
                      <a:pt x="1" y="21"/>
                      <a:pt x="0" y="23"/>
                      <a:pt x="1" y="24"/>
                    </a:cubicBezTo>
                    <a:cubicBezTo>
                      <a:pt x="1" y="25"/>
                      <a:pt x="2" y="26"/>
                      <a:pt x="3" y="26"/>
                    </a:cubicBezTo>
                    <a:cubicBezTo>
                      <a:pt x="4" y="26"/>
                      <a:pt x="5" y="26"/>
                      <a:pt x="5" y="26"/>
                    </a:cubicBezTo>
                    <a:cubicBezTo>
                      <a:pt x="6" y="27"/>
                      <a:pt x="6" y="28"/>
                      <a:pt x="5" y="29"/>
                    </a:cubicBezTo>
                    <a:cubicBezTo>
                      <a:pt x="5" y="30"/>
                      <a:pt x="5" y="31"/>
                      <a:pt x="6" y="32"/>
                    </a:cubicBezTo>
                    <a:cubicBezTo>
                      <a:pt x="7" y="33"/>
                      <a:pt x="8" y="33"/>
                      <a:pt x="9" y="33"/>
                    </a:cubicBezTo>
                    <a:cubicBezTo>
                      <a:pt x="10" y="32"/>
                      <a:pt x="11" y="32"/>
                      <a:pt x="12" y="32"/>
                    </a:cubicBezTo>
                    <a:cubicBezTo>
                      <a:pt x="12" y="32"/>
                      <a:pt x="13" y="33"/>
                      <a:pt x="12" y="34"/>
                    </a:cubicBezTo>
                    <a:cubicBezTo>
                      <a:pt x="12" y="35"/>
                      <a:pt x="13" y="36"/>
                      <a:pt x="15" y="37"/>
                    </a:cubicBezTo>
                    <a:cubicBezTo>
                      <a:pt x="16" y="37"/>
                      <a:pt x="17" y="36"/>
                      <a:pt x="17" y="35"/>
                    </a:cubicBezTo>
                    <a:cubicBezTo>
                      <a:pt x="18" y="34"/>
                      <a:pt x="19" y="34"/>
                      <a:pt x="20" y="34"/>
                    </a:cubicBezTo>
                    <a:cubicBezTo>
                      <a:pt x="20" y="34"/>
                      <a:pt x="21" y="34"/>
                      <a:pt x="21" y="35"/>
                    </a:cubicBezTo>
                    <a:cubicBezTo>
                      <a:pt x="22" y="36"/>
                      <a:pt x="23" y="37"/>
                      <a:pt x="24" y="36"/>
                    </a:cubicBezTo>
                    <a:cubicBezTo>
                      <a:pt x="26" y="36"/>
                      <a:pt x="26" y="35"/>
                      <a:pt x="26" y="34"/>
                    </a:cubicBezTo>
                    <a:cubicBezTo>
                      <a:pt x="26" y="33"/>
                      <a:pt x="27" y="31"/>
                      <a:pt x="27" y="31"/>
                    </a:cubicBezTo>
                    <a:cubicBezTo>
                      <a:pt x="28" y="31"/>
                      <a:pt x="29" y="31"/>
                      <a:pt x="29" y="32"/>
                    </a:cubicBezTo>
                    <a:cubicBezTo>
                      <a:pt x="30" y="32"/>
                      <a:pt x="32" y="32"/>
                      <a:pt x="32" y="31"/>
                    </a:cubicBezTo>
                    <a:cubicBezTo>
                      <a:pt x="33" y="30"/>
                      <a:pt x="34" y="28"/>
                      <a:pt x="33" y="28"/>
                    </a:cubicBezTo>
                    <a:cubicBezTo>
                      <a:pt x="32" y="27"/>
                      <a:pt x="32" y="25"/>
                      <a:pt x="32" y="25"/>
                    </a:cubicBezTo>
                    <a:cubicBezTo>
                      <a:pt x="33" y="24"/>
                      <a:pt x="34" y="24"/>
                      <a:pt x="35" y="24"/>
                    </a:cubicBezTo>
                    <a:cubicBezTo>
                      <a:pt x="36" y="24"/>
                      <a:pt x="37" y="24"/>
                      <a:pt x="37" y="22"/>
                    </a:cubicBezTo>
                    <a:cubicBezTo>
                      <a:pt x="37" y="21"/>
                      <a:pt x="37" y="20"/>
                      <a:pt x="36" y="19"/>
                    </a:cubicBezTo>
                    <a:cubicBezTo>
                      <a:pt x="35" y="19"/>
                      <a:pt x="34" y="18"/>
                      <a:pt x="34" y="17"/>
                    </a:cubicBezTo>
                    <a:cubicBezTo>
                      <a:pt x="34" y="16"/>
                      <a:pt x="35" y="16"/>
                      <a:pt x="35" y="15"/>
                    </a:cubicBezTo>
                    <a:cubicBezTo>
                      <a:pt x="36" y="15"/>
                      <a:pt x="37" y="14"/>
                      <a:pt x="36" y="12"/>
                    </a:cubicBezTo>
                    <a:cubicBezTo>
                      <a:pt x="36" y="11"/>
                      <a:pt x="35" y="10"/>
                      <a:pt x="34" y="11"/>
                    </a:cubicBezTo>
                    <a:cubicBezTo>
                      <a:pt x="33" y="11"/>
                      <a:pt x="31" y="10"/>
                      <a:pt x="31" y="9"/>
                    </a:cubicBezTo>
                    <a:cubicBezTo>
                      <a:pt x="31" y="9"/>
                      <a:pt x="31" y="8"/>
                      <a:pt x="32" y="7"/>
                    </a:cubicBezTo>
                    <a:cubicBezTo>
                      <a:pt x="32" y="7"/>
                      <a:pt x="32" y="5"/>
                      <a:pt x="31" y="4"/>
                    </a:cubicBezTo>
                    <a:cubicBezTo>
                      <a:pt x="30" y="3"/>
                      <a:pt x="29" y="3"/>
                      <a:pt x="28" y="4"/>
                    </a:cubicBezTo>
                    <a:cubicBezTo>
                      <a:pt x="27" y="5"/>
                      <a:pt x="26" y="5"/>
                      <a:pt x="25" y="4"/>
                    </a:cubicBezTo>
                    <a:cubicBezTo>
                      <a:pt x="25" y="4"/>
                      <a:pt x="24" y="3"/>
                      <a:pt x="25" y="2"/>
                    </a:cubicBezTo>
                    <a:cubicBezTo>
                      <a:pt x="25" y="1"/>
                      <a:pt x="24" y="0"/>
                      <a:pt x="22" y="0"/>
                    </a:cubicBezTo>
                    <a:cubicBezTo>
                      <a:pt x="21" y="0"/>
                      <a:pt x="20" y="0"/>
                      <a:pt x="20" y="1"/>
                    </a:cubicBezTo>
                    <a:cubicBezTo>
                      <a:pt x="19" y="2"/>
                      <a:pt x="18" y="3"/>
                      <a:pt x="17" y="3"/>
                    </a:cubicBezTo>
                    <a:cubicBezTo>
                      <a:pt x="17" y="3"/>
                      <a:pt x="16" y="2"/>
                      <a:pt x="16" y="1"/>
                    </a:cubicBezTo>
                    <a:cubicBezTo>
                      <a:pt x="15" y="0"/>
                      <a:pt x="14" y="0"/>
                      <a:pt x="13" y="0"/>
                    </a:cubicBezTo>
                    <a:cubicBezTo>
                      <a:pt x="11" y="1"/>
                      <a:pt x="11" y="2"/>
                      <a:pt x="11" y="3"/>
                    </a:cubicBezTo>
                    <a:cubicBezTo>
                      <a:pt x="11" y="4"/>
                      <a:pt x="10" y="5"/>
                      <a:pt x="10" y="6"/>
                    </a:cubicBezTo>
                    <a:cubicBezTo>
                      <a:pt x="9" y="6"/>
                      <a:pt x="8" y="6"/>
                      <a:pt x="8" y="5"/>
                    </a:cubicBezTo>
                    <a:cubicBezTo>
                      <a:pt x="7" y="4"/>
                      <a:pt x="5" y="5"/>
                      <a:pt x="5" y="6"/>
                    </a:cubicBezTo>
                    <a:cubicBezTo>
                      <a:pt x="4" y="7"/>
                      <a:pt x="3" y="8"/>
                      <a:pt x="4" y="9"/>
                    </a:cubicBezTo>
                    <a:close/>
                    <a:moveTo>
                      <a:pt x="15" y="8"/>
                    </a:moveTo>
                    <a:cubicBezTo>
                      <a:pt x="21" y="6"/>
                      <a:pt x="27" y="9"/>
                      <a:pt x="29" y="15"/>
                    </a:cubicBezTo>
                    <a:cubicBezTo>
                      <a:pt x="31" y="21"/>
                      <a:pt x="27" y="27"/>
                      <a:pt x="22" y="29"/>
                    </a:cubicBezTo>
                    <a:cubicBezTo>
                      <a:pt x="16" y="30"/>
                      <a:pt x="10" y="27"/>
                      <a:pt x="8" y="22"/>
                    </a:cubicBezTo>
                    <a:cubicBezTo>
                      <a:pt x="6" y="16"/>
                      <a:pt x="10" y="10"/>
                      <a:pt x="15" y="8"/>
                    </a:cubicBezTo>
                    <a:close/>
                  </a:path>
                </a:pathLst>
              </a:custGeom>
              <a:grpFill/>
              <a:ln>
                <a:noFill/>
              </a:ln>
              <a:effectLst>
                <a:outerShdw blurRad="50800" dist="38100" dir="2700000" algn="tl" rotWithShape="0">
                  <a:prstClr val="black">
                    <a:alpha val="4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27" name="Freeform 303"/>
              <p:cNvSpPr>
                <a:spLocks noEditPoints="1"/>
              </p:cNvSpPr>
              <p:nvPr/>
            </p:nvSpPr>
            <p:spPr bwMode="auto">
              <a:xfrm>
                <a:off x="5084763" y="1111250"/>
                <a:ext cx="109538" cy="104775"/>
              </a:xfrm>
              <a:custGeom>
                <a:avLst/>
                <a:gdLst>
                  <a:gd name="T0" fmla="*/ 3 w 29"/>
                  <a:gd name="T1" fmla="*/ 7 h 28"/>
                  <a:gd name="T2" fmla="*/ 4 w 29"/>
                  <a:gd name="T3" fmla="*/ 9 h 28"/>
                  <a:gd name="T4" fmla="*/ 2 w 29"/>
                  <a:gd name="T5" fmla="*/ 9 h 28"/>
                  <a:gd name="T6" fmla="*/ 0 w 29"/>
                  <a:gd name="T7" fmla="*/ 11 h 28"/>
                  <a:gd name="T8" fmla="*/ 1 w 29"/>
                  <a:gd name="T9" fmla="*/ 13 h 28"/>
                  <a:gd name="T10" fmla="*/ 3 w 29"/>
                  <a:gd name="T11" fmla="*/ 15 h 28"/>
                  <a:gd name="T12" fmla="*/ 1 w 29"/>
                  <a:gd name="T13" fmla="*/ 16 h 28"/>
                  <a:gd name="T14" fmla="*/ 1 w 29"/>
                  <a:gd name="T15" fmla="*/ 19 h 28"/>
                  <a:gd name="T16" fmla="*/ 3 w 29"/>
                  <a:gd name="T17" fmla="*/ 20 h 28"/>
                  <a:gd name="T18" fmla="*/ 4 w 29"/>
                  <a:gd name="T19" fmla="*/ 20 h 28"/>
                  <a:gd name="T20" fmla="*/ 4 w 29"/>
                  <a:gd name="T21" fmla="*/ 23 h 28"/>
                  <a:gd name="T22" fmla="*/ 5 w 29"/>
                  <a:gd name="T23" fmla="*/ 25 h 28"/>
                  <a:gd name="T24" fmla="*/ 7 w 29"/>
                  <a:gd name="T25" fmla="*/ 25 h 28"/>
                  <a:gd name="T26" fmla="*/ 9 w 29"/>
                  <a:gd name="T27" fmla="*/ 25 h 28"/>
                  <a:gd name="T28" fmla="*/ 10 w 29"/>
                  <a:gd name="T29" fmla="*/ 27 h 28"/>
                  <a:gd name="T30" fmla="*/ 11 w 29"/>
                  <a:gd name="T31" fmla="*/ 28 h 28"/>
                  <a:gd name="T32" fmla="*/ 13 w 29"/>
                  <a:gd name="T33" fmla="*/ 27 h 28"/>
                  <a:gd name="T34" fmla="*/ 15 w 29"/>
                  <a:gd name="T35" fmla="*/ 26 h 28"/>
                  <a:gd name="T36" fmla="*/ 17 w 29"/>
                  <a:gd name="T37" fmla="*/ 27 h 28"/>
                  <a:gd name="T38" fmla="*/ 19 w 29"/>
                  <a:gd name="T39" fmla="*/ 28 h 28"/>
                  <a:gd name="T40" fmla="*/ 20 w 29"/>
                  <a:gd name="T41" fmla="*/ 26 h 28"/>
                  <a:gd name="T42" fmla="*/ 21 w 29"/>
                  <a:gd name="T43" fmla="*/ 24 h 28"/>
                  <a:gd name="T44" fmla="*/ 23 w 29"/>
                  <a:gd name="T45" fmla="*/ 24 h 28"/>
                  <a:gd name="T46" fmla="*/ 25 w 29"/>
                  <a:gd name="T47" fmla="*/ 24 h 28"/>
                  <a:gd name="T48" fmla="*/ 25 w 29"/>
                  <a:gd name="T49" fmla="*/ 21 h 28"/>
                  <a:gd name="T50" fmla="*/ 25 w 29"/>
                  <a:gd name="T51" fmla="*/ 19 h 28"/>
                  <a:gd name="T52" fmla="*/ 27 w 29"/>
                  <a:gd name="T53" fmla="*/ 19 h 28"/>
                  <a:gd name="T54" fmla="*/ 29 w 29"/>
                  <a:gd name="T55" fmla="*/ 17 h 28"/>
                  <a:gd name="T56" fmla="*/ 28 w 29"/>
                  <a:gd name="T57" fmla="*/ 15 h 28"/>
                  <a:gd name="T58" fmla="*/ 26 w 29"/>
                  <a:gd name="T59" fmla="*/ 13 h 28"/>
                  <a:gd name="T60" fmla="*/ 27 w 29"/>
                  <a:gd name="T61" fmla="*/ 12 h 28"/>
                  <a:gd name="T62" fmla="*/ 28 w 29"/>
                  <a:gd name="T63" fmla="*/ 10 h 28"/>
                  <a:gd name="T64" fmla="*/ 26 w 29"/>
                  <a:gd name="T65" fmla="*/ 8 h 28"/>
                  <a:gd name="T66" fmla="*/ 24 w 29"/>
                  <a:gd name="T67" fmla="*/ 7 h 28"/>
                  <a:gd name="T68" fmla="*/ 25 w 29"/>
                  <a:gd name="T69" fmla="*/ 6 h 28"/>
                  <a:gd name="T70" fmla="*/ 24 w 29"/>
                  <a:gd name="T71" fmla="*/ 3 h 28"/>
                  <a:gd name="T72" fmla="*/ 22 w 29"/>
                  <a:gd name="T73" fmla="*/ 3 h 28"/>
                  <a:gd name="T74" fmla="*/ 19 w 29"/>
                  <a:gd name="T75" fmla="*/ 3 h 28"/>
                  <a:gd name="T76" fmla="*/ 19 w 29"/>
                  <a:gd name="T77" fmla="*/ 2 h 28"/>
                  <a:gd name="T78" fmla="*/ 17 w 29"/>
                  <a:gd name="T79" fmla="*/ 0 h 28"/>
                  <a:gd name="T80" fmla="*/ 15 w 29"/>
                  <a:gd name="T81" fmla="*/ 1 h 28"/>
                  <a:gd name="T82" fmla="*/ 13 w 29"/>
                  <a:gd name="T83" fmla="*/ 2 h 28"/>
                  <a:gd name="T84" fmla="*/ 12 w 29"/>
                  <a:gd name="T85" fmla="*/ 1 h 28"/>
                  <a:gd name="T86" fmla="*/ 10 w 29"/>
                  <a:gd name="T87" fmla="*/ 0 h 28"/>
                  <a:gd name="T88" fmla="*/ 9 w 29"/>
                  <a:gd name="T89" fmla="*/ 2 h 28"/>
                  <a:gd name="T90" fmla="*/ 8 w 29"/>
                  <a:gd name="T91" fmla="*/ 4 h 28"/>
                  <a:gd name="T92" fmla="*/ 6 w 29"/>
                  <a:gd name="T93" fmla="*/ 4 h 28"/>
                  <a:gd name="T94" fmla="*/ 4 w 29"/>
                  <a:gd name="T95" fmla="*/ 4 h 28"/>
                  <a:gd name="T96" fmla="*/ 3 w 29"/>
                  <a:gd name="T97" fmla="*/ 7 h 28"/>
                  <a:gd name="T98" fmla="*/ 12 w 29"/>
                  <a:gd name="T99" fmla="*/ 6 h 28"/>
                  <a:gd name="T100" fmla="*/ 22 w 29"/>
                  <a:gd name="T101" fmla="*/ 12 h 28"/>
                  <a:gd name="T102" fmla="*/ 17 w 29"/>
                  <a:gd name="T103" fmla="*/ 22 h 28"/>
                  <a:gd name="T104" fmla="*/ 6 w 29"/>
                  <a:gd name="T105" fmla="*/ 17 h 28"/>
                  <a:gd name="T106" fmla="*/ 12 w 29"/>
                  <a:gd name="T107" fmla="*/ 6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9" h="28">
                    <a:moveTo>
                      <a:pt x="3" y="7"/>
                    </a:moveTo>
                    <a:cubicBezTo>
                      <a:pt x="4" y="7"/>
                      <a:pt x="4" y="9"/>
                      <a:pt x="4" y="9"/>
                    </a:cubicBezTo>
                    <a:cubicBezTo>
                      <a:pt x="4" y="9"/>
                      <a:pt x="3" y="10"/>
                      <a:pt x="2" y="9"/>
                    </a:cubicBezTo>
                    <a:cubicBezTo>
                      <a:pt x="1" y="9"/>
                      <a:pt x="0" y="10"/>
                      <a:pt x="0" y="11"/>
                    </a:cubicBezTo>
                    <a:cubicBezTo>
                      <a:pt x="0" y="12"/>
                      <a:pt x="0" y="13"/>
                      <a:pt x="1" y="13"/>
                    </a:cubicBezTo>
                    <a:cubicBezTo>
                      <a:pt x="2" y="13"/>
                      <a:pt x="3" y="15"/>
                      <a:pt x="3" y="15"/>
                    </a:cubicBezTo>
                    <a:cubicBezTo>
                      <a:pt x="3" y="16"/>
                      <a:pt x="2" y="16"/>
                      <a:pt x="1" y="16"/>
                    </a:cubicBezTo>
                    <a:cubicBezTo>
                      <a:pt x="1" y="17"/>
                      <a:pt x="0" y="18"/>
                      <a:pt x="1" y="19"/>
                    </a:cubicBezTo>
                    <a:cubicBezTo>
                      <a:pt x="1" y="20"/>
                      <a:pt x="2" y="20"/>
                      <a:pt x="3" y="20"/>
                    </a:cubicBezTo>
                    <a:cubicBezTo>
                      <a:pt x="3" y="20"/>
                      <a:pt x="4" y="20"/>
                      <a:pt x="4" y="20"/>
                    </a:cubicBezTo>
                    <a:cubicBezTo>
                      <a:pt x="4" y="21"/>
                      <a:pt x="5" y="22"/>
                      <a:pt x="4" y="23"/>
                    </a:cubicBezTo>
                    <a:cubicBezTo>
                      <a:pt x="4" y="23"/>
                      <a:pt x="4" y="24"/>
                      <a:pt x="5" y="25"/>
                    </a:cubicBezTo>
                    <a:cubicBezTo>
                      <a:pt x="5" y="26"/>
                      <a:pt x="7" y="26"/>
                      <a:pt x="7" y="25"/>
                    </a:cubicBezTo>
                    <a:cubicBezTo>
                      <a:pt x="8" y="25"/>
                      <a:pt x="9" y="25"/>
                      <a:pt x="9" y="25"/>
                    </a:cubicBezTo>
                    <a:cubicBezTo>
                      <a:pt x="10" y="25"/>
                      <a:pt x="10" y="26"/>
                      <a:pt x="10" y="27"/>
                    </a:cubicBezTo>
                    <a:cubicBezTo>
                      <a:pt x="10" y="27"/>
                      <a:pt x="10" y="28"/>
                      <a:pt x="11" y="28"/>
                    </a:cubicBezTo>
                    <a:cubicBezTo>
                      <a:pt x="12" y="28"/>
                      <a:pt x="13" y="28"/>
                      <a:pt x="13" y="27"/>
                    </a:cubicBezTo>
                    <a:cubicBezTo>
                      <a:pt x="14" y="27"/>
                      <a:pt x="15" y="26"/>
                      <a:pt x="15" y="26"/>
                    </a:cubicBezTo>
                    <a:cubicBezTo>
                      <a:pt x="16" y="26"/>
                      <a:pt x="16" y="26"/>
                      <a:pt x="17" y="27"/>
                    </a:cubicBezTo>
                    <a:cubicBezTo>
                      <a:pt x="17" y="28"/>
                      <a:pt x="18" y="28"/>
                      <a:pt x="19" y="28"/>
                    </a:cubicBezTo>
                    <a:cubicBezTo>
                      <a:pt x="20" y="28"/>
                      <a:pt x="20" y="27"/>
                      <a:pt x="20" y="26"/>
                    </a:cubicBezTo>
                    <a:cubicBezTo>
                      <a:pt x="20" y="25"/>
                      <a:pt x="21" y="24"/>
                      <a:pt x="21" y="24"/>
                    </a:cubicBezTo>
                    <a:cubicBezTo>
                      <a:pt x="21" y="24"/>
                      <a:pt x="22" y="24"/>
                      <a:pt x="23" y="24"/>
                    </a:cubicBezTo>
                    <a:cubicBezTo>
                      <a:pt x="23" y="25"/>
                      <a:pt x="24" y="25"/>
                      <a:pt x="25" y="24"/>
                    </a:cubicBezTo>
                    <a:cubicBezTo>
                      <a:pt x="26" y="23"/>
                      <a:pt x="26" y="22"/>
                      <a:pt x="25" y="21"/>
                    </a:cubicBezTo>
                    <a:cubicBezTo>
                      <a:pt x="25" y="21"/>
                      <a:pt x="25" y="20"/>
                      <a:pt x="25" y="19"/>
                    </a:cubicBezTo>
                    <a:cubicBezTo>
                      <a:pt x="25" y="19"/>
                      <a:pt x="26" y="19"/>
                      <a:pt x="27" y="19"/>
                    </a:cubicBezTo>
                    <a:cubicBezTo>
                      <a:pt x="28" y="19"/>
                      <a:pt x="28" y="18"/>
                      <a:pt x="29" y="17"/>
                    </a:cubicBezTo>
                    <a:cubicBezTo>
                      <a:pt x="29" y="16"/>
                      <a:pt x="28" y="15"/>
                      <a:pt x="28" y="15"/>
                    </a:cubicBezTo>
                    <a:cubicBezTo>
                      <a:pt x="27" y="15"/>
                      <a:pt x="26" y="14"/>
                      <a:pt x="26" y="13"/>
                    </a:cubicBezTo>
                    <a:cubicBezTo>
                      <a:pt x="26" y="13"/>
                      <a:pt x="27" y="12"/>
                      <a:pt x="27" y="12"/>
                    </a:cubicBezTo>
                    <a:cubicBezTo>
                      <a:pt x="28" y="12"/>
                      <a:pt x="28" y="11"/>
                      <a:pt x="28" y="10"/>
                    </a:cubicBezTo>
                    <a:cubicBezTo>
                      <a:pt x="28" y="9"/>
                      <a:pt x="27" y="8"/>
                      <a:pt x="26" y="8"/>
                    </a:cubicBezTo>
                    <a:cubicBezTo>
                      <a:pt x="26" y="9"/>
                      <a:pt x="24" y="8"/>
                      <a:pt x="24" y="7"/>
                    </a:cubicBezTo>
                    <a:cubicBezTo>
                      <a:pt x="24" y="7"/>
                      <a:pt x="24" y="6"/>
                      <a:pt x="25" y="6"/>
                    </a:cubicBezTo>
                    <a:cubicBezTo>
                      <a:pt x="25" y="5"/>
                      <a:pt x="25" y="4"/>
                      <a:pt x="24" y="3"/>
                    </a:cubicBezTo>
                    <a:cubicBezTo>
                      <a:pt x="23" y="3"/>
                      <a:pt x="22" y="3"/>
                      <a:pt x="22" y="3"/>
                    </a:cubicBezTo>
                    <a:cubicBezTo>
                      <a:pt x="21" y="4"/>
                      <a:pt x="20" y="4"/>
                      <a:pt x="19" y="3"/>
                    </a:cubicBezTo>
                    <a:cubicBezTo>
                      <a:pt x="19" y="3"/>
                      <a:pt x="19" y="2"/>
                      <a:pt x="19" y="2"/>
                    </a:cubicBezTo>
                    <a:cubicBezTo>
                      <a:pt x="19" y="1"/>
                      <a:pt x="18" y="0"/>
                      <a:pt x="17" y="0"/>
                    </a:cubicBezTo>
                    <a:cubicBezTo>
                      <a:pt x="16" y="0"/>
                      <a:pt x="15" y="0"/>
                      <a:pt x="15" y="1"/>
                    </a:cubicBezTo>
                    <a:cubicBezTo>
                      <a:pt x="15" y="2"/>
                      <a:pt x="14" y="2"/>
                      <a:pt x="13" y="2"/>
                    </a:cubicBezTo>
                    <a:cubicBezTo>
                      <a:pt x="13" y="2"/>
                      <a:pt x="12" y="2"/>
                      <a:pt x="12" y="1"/>
                    </a:cubicBezTo>
                    <a:cubicBezTo>
                      <a:pt x="12" y="0"/>
                      <a:pt x="11" y="0"/>
                      <a:pt x="10" y="0"/>
                    </a:cubicBezTo>
                    <a:cubicBezTo>
                      <a:pt x="9" y="1"/>
                      <a:pt x="8" y="2"/>
                      <a:pt x="9" y="2"/>
                    </a:cubicBezTo>
                    <a:cubicBezTo>
                      <a:pt x="9" y="3"/>
                      <a:pt x="8" y="4"/>
                      <a:pt x="8" y="4"/>
                    </a:cubicBezTo>
                    <a:cubicBezTo>
                      <a:pt x="7" y="5"/>
                      <a:pt x="7" y="4"/>
                      <a:pt x="6" y="4"/>
                    </a:cubicBezTo>
                    <a:cubicBezTo>
                      <a:pt x="5" y="3"/>
                      <a:pt x="4" y="4"/>
                      <a:pt x="4" y="4"/>
                    </a:cubicBezTo>
                    <a:cubicBezTo>
                      <a:pt x="3" y="5"/>
                      <a:pt x="3" y="6"/>
                      <a:pt x="3" y="7"/>
                    </a:cubicBezTo>
                    <a:close/>
                    <a:moveTo>
                      <a:pt x="12" y="6"/>
                    </a:moveTo>
                    <a:cubicBezTo>
                      <a:pt x="16" y="5"/>
                      <a:pt x="21" y="7"/>
                      <a:pt x="22" y="12"/>
                    </a:cubicBezTo>
                    <a:cubicBezTo>
                      <a:pt x="24" y="16"/>
                      <a:pt x="21" y="21"/>
                      <a:pt x="17" y="22"/>
                    </a:cubicBezTo>
                    <a:cubicBezTo>
                      <a:pt x="13" y="23"/>
                      <a:pt x="8" y="21"/>
                      <a:pt x="6" y="17"/>
                    </a:cubicBezTo>
                    <a:cubicBezTo>
                      <a:pt x="5" y="12"/>
                      <a:pt x="7" y="8"/>
                      <a:pt x="12" y="6"/>
                    </a:cubicBezTo>
                    <a:close/>
                  </a:path>
                </a:pathLst>
              </a:custGeom>
              <a:grpFill/>
              <a:ln>
                <a:noFill/>
              </a:ln>
              <a:effectLst>
                <a:outerShdw blurRad="50800" dist="38100" dir="2700000" algn="tl" rotWithShape="0">
                  <a:prstClr val="black">
                    <a:alpha val="4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grpSp>
      </p:grpSp>
      <p:grpSp>
        <p:nvGrpSpPr>
          <p:cNvPr id="28" name="组合 27"/>
          <p:cNvGrpSpPr/>
          <p:nvPr/>
        </p:nvGrpSpPr>
        <p:grpSpPr>
          <a:xfrm>
            <a:off x="7787262" y="4278043"/>
            <a:ext cx="663125" cy="663125"/>
            <a:chOff x="8125599" y="1434035"/>
            <a:chExt cx="2036802" cy="2036802"/>
          </a:xfrm>
        </p:grpSpPr>
        <p:sp>
          <p:nvSpPr>
            <p:cNvPr id="29" name="椭圆 28"/>
            <p:cNvSpPr/>
            <p:nvPr/>
          </p:nvSpPr>
          <p:spPr>
            <a:xfrm>
              <a:off x="8125599" y="1434035"/>
              <a:ext cx="2036802" cy="2036802"/>
            </a:xfrm>
            <a:prstGeom prst="ellipse">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30" name="Freeform 9"/>
            <p:cNvSpPr>
              <a:spLocks noEditPoints="1"/>
            </p:cNvSpPr>
            <p:nvPr/>
          </p:nvSpPr>
          <p:spPr bwMode="auto">
            <a:xfrm rot="19469485">
              <a:off x="8577909" y="1818269"/>
              <a:ext cx="1162163" cy="1238355"/>
            </a:xfrm>
            <a:custGeom>
              <a:avLst/>
              <a:gdLst>
                <a:gd name="T0" fmla="*/ 147 w 243"/>
                <a:gd name="T1" fmla="*/ 240 h 269"/>
                <a:gd name="T2" fmla="*/ 90 w 243"/>
                <a:gd name="T3" fmla="*/ 234 h 269"/>
                <a:gd name="T4" fmla="*/ 147 w 243"/>
                <a:gd name="T5" fmla="*/ 227 h 269"/>
                <a:gd name="T6" fmla="*/ 147 w 243"/>
                <a:gd name="T7" fmla="*/ 243 h 269"/>
                <a:gd name="T8" fmla="*/ 90 w 243"/>
                <a:gd name="T9" fmla="*/ 252 h 269"/>
                <a:gd name="T10" fmla="*/ 96 w 243"/>
                <a:gd name="T11" fmla="*/ 256 h 269"/>
                <a:gd name="T12" fmla="*/ 105 w 243"/>
                <a:gd name="T13" fmla="*/ 262 h 269"/>
                <a:gd name="T14" fmla="*/ 126 w 243"/>
                <a:gd name="T15" fmla="*/ 269 h 269"/>
                <a:gd name="T16" fmla="*/ 138 w 243"/>
                <a:gd name="T17" fmla="*/ 261 h 269"/>
                <a:gd name="T18" fmla="*/ 147 w 243"/>
                <a:gd name="T19" fmla="*/ 256 h 269"/>
                <a:gd name="T20" fmla="*/ 147 w 243"/>
                <a:gd name="T21" fmla="*/ 243 h 269"/>
                <a:gd name="T22" fmla="*/ 128 w 243"/>
                <a:gd name="T23" fmla="*/ 32 h 269"/>
                <a:gd name="T24" fmla="*/ 122 w 243"/>
                <a:gd name="T25" fmla="*/ 0 h 269"/>
                <a:gd name="T26" fmla="*/ 115 w 243"/>
                <a:gd name="T27" fmla="*/ 32 h 269"/>
                <a:gd name="T28" fmla="*/ 54 w 243"/>
                <a:gd name="T29" fmla="*/ 63 h 269"/>
                <a:gd name="T30" fmla="*/ 63 w 243"/>
                <a:gd name="T31" fmla="*/ 63 h 269"/>
                <a:gd name="T32" fmla="*/ 45 w 243"/>
                <a:gd name="T33" fmla="*/ 36 h 269"/>
                <a:gd name="T34" fmla="*/ 36 w 243"/>
                <a:gd name="T35" fmla="*/ 45 h 269"/>
                <a:gd name="T36" fmla="*/ 38 w 243"/>
                <a:gd name="T37" fmla="*/ 122 h 269"/>
                <a:gd name="T38" fmla="*/ 6 w 243"/>
                <a:gd name="T39" fmla="*/ 115 h 269"/>
                <a:gd name="T40" fmla="*/ 6 w 243"/>
                <a:gd name="T41" fmla="*/ 128 h 269"/>
                <a:gd name="T42" fmla="*/ 38 w 243"/>
                <a:gd name="T43" fmla="*/ 122 h 269"/>
                <a:gd name="T44" fmla="*/ 36 w 243"/>
                <a:gd name="T45" fmla="*/ 199 h 269"/>
                <a:gd name="T46" fmla="*/ 40 w 243"/>
                <a:gd name="T47" fmla="*/ 209 h 269"/>
                <a:gd name="T48" fmla="*/ 63 w 243"/>
                <a:gd name="T49" fmla="*/ 189 h 269"/>
                <a:gd name="T50" fmla="*/ 54 w 243"/>
                <a:gd name="T51" fmla="*/ 180 h 269"/>
                <a:gd name="T52" fmla="*/ 180 w 243"/>
                <a:gd name="T53" fmla="*/ 180 h 269"/>
                <a:gd name="T54" fmla="*/ 199 w 243"/>
                <a:gd name="T55" fmla="*/ 208 h 269"/>
                <a:gd name="T56" fmla="*/ 208 w 243"/>
                <a:gd name="T57" fmla="*/ 208 h 269"/>
                <a:gd name="T58" fmla="*/ 189 w 243"/>
                <a:gd name="T59" fmla="*/ 180 h 269"/>
                <a:gd name="T60" fmla="*/ 211 w 243"/>
                <a:gd name="T61" fmla="*/ 115 h 269"/>
                <a:gd name="T62" fmla="*/ 211 w 243"/>
                <a:gd name="T63" fmla="*/ 128 h 269"/>
                <a:gd name="T64" fmla="*/ 243 w 243"/>
                <a:gd name="T65" fmla="*/ 122 h 269"/>
                <a:gd name="T66" fmla="*/ 185 w 243"/>
                <a:gd name="T67" fmla="*/ 65 h 269"/>
                <a:gd name="T68" fmla="*/ 208 w 243"/>
                <a:gd name="T69" fmla="*/ 45 h 269"/>
                <a:gd name="T70" fmla="*/ 199 w 243"/>
                <a:gd name="T71" fmla="*/ 36 h 269"/>
                <a:gd name="T72" fmla="*/ 180 w 243"/>
                <a:gd name="T73" fmla="*/ 63 h 269"/>
                <a:gd name="T74" fmla="*/ 154 w 243"/>
                <a:gd name="T75" fmla="*/ 218 h 269"/>
                <a:gd name="T76" fmla="*/ 96 w 243"/>
                <a:gd name="T77" fmla="*/ 224 h 269"/>
                <a:gd name="T78" fmla="*/ 96 w 243"/>
                <a:gd name="T79" fmla="*/ 211 h 269"/>
                <a:gd name="T80" fmla="*/ 122 w 243"/>
                <a:gd name="T81" fmla="*/ 58 h 269"/>
                <a:gd name="T82" fmla="*/ 148 w 243"/>
                <a:gd name="T83" fmla="*/ 211 h 269"/>
                <a:gd name="T84" fmla="*/ 107 w 243"/>
                <a:gd name="T85" fmla="*/ 76 h 269"/>
                <a:gd name="T86" fmla="*/ 67 w 243"/>
                <a:gd name="T87" fmla="*/ 111 h 269"/>
                <a:gd name="T88" fmla="*/ 72 w 243"/>
                <a:gd name="T89" fmla="*/ 117 h 269"/>
                <a:gd name="T90" fmla="*/ 104 w 243"/>
                <a:gd name="T91" fmla="*/ 82 h 2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43" h="269">
                  <a:moveTo>
                    <a:pt x="154" y="234"/>
                  </a:moveTo>
                  <a:cubicBezTo>
                    <a:pt x="154" y="237"/>
                    <a:pt x="151" y="240"/>
                    <a:pt x="147" y="240"/>
                  </a:cubicBezTo>
                  <a:cubicBezTo>
                    <a:pt x="96" y="240"/>
                    <a:pt x="96" y="240"/>
                    <a:pt x="96" y="240"/>
                  </a:cubicBezTo>
                  <a:cubicBezTo>
                    <a:pt x="92" y="240"/>
                    <a:pt x="90" y="237"/>
                    <a:pt x="90" y="234"/>
                  </a:cubicBezTo>
                  <a:cubicBezTo>
                    <a:pt x="90" y="230"/>
                    <a:pt x="92" y="227"/>
                    <a:pt x="96" y="227"/>
                  </a:cubicBezTo>
                  <a:cubicBezTo>
                    <a:pt x="147" y="227"/>
                    <a:pt x="147" y="227"/>
                    <a:pt x="147" y="227"/>
                  </a:cubicBezTo>
                  <a:cubicBezTo>
                    <a:pt x="151" y="227"/>
                    <a:pt x="154" y="230"/>
                    <a:pt x="154" y="234"/>
                  </a:cubicBezTo>
                  <a:close/>
                  <a:moveTo>
                    <a:pt x="147" y="243"/>
                  </a:moveTo>
                  <a:cubicBezTo>
                    <a:pt x="96" y="243"/>
                    <a:pt x="96" y="243"/>
                    <a:pt x="96" y="243"/>
                  </a:cubicBezTo>
                  <a:cubicBezTo>
                    <a:pt x="92" y="243"/>
                    <a:pt x="89" y="247"/>
                    <a:pt x="90" y="252"/>
                  </a:cubicBezTo>
                  <a:cubicBezTo>
                    <a:pt x="91" y="254"/>
                    <a:pt x="93" y="256"/>
                    <a:pt x="96" y="256"/>
                  </a:cubicBezTo>
                  <a:cubicBezTo>
                    <a:pt x="96" y="256"/>
                    <a:pt x="96" y="256"/>
                    <a:pt x="96" y="256"/>
                  </a:cubicBezTo>
                  <a:cubicBezTo>
                    <a:pt x="100" y="256"/>
                    <a:pt x="103" y="258"/>
                    <a:pt x="105" y="261"/>
                  </a:cubicBezTo>
                  <a:cubicBezTo>
                    <a:pt x="105" y="262"/>
                    <a:pt x="105" y="262"/>
                    <a:pt x="105" y="262"/>
                  </a:cubicBezTo>
                  <a:cubicBezTo>
                    <a:pt x="107" y="266"/>
                    <a:pt x="112" y="269"/>
                    <a:pt x="117" y="269"/>
                  </a:cubicBezTo>
                  <a:cubicBezTo>
                    <a:pt x="126" y="269"/>
                    <a:pt x="126" y="269"/>
                    <a:pt x="126" y="269"/>
                  </a:cubicBezTo>
                  <a:cubicBezTo>
                    <a:pt x="131" y="269"/>
                    <a:pt x="136" y="266"/>
                    <a:pt x="138" y="262"/>
                  </a:cubicBezTo>
                  <a:cubicBezTo>
                    <a:pt x="138" y="261"/>
                    <a:pt x="138" y="261"/>
                    <a:pt x="138" y="261"/>
                  </a:cubicBezTo>
                  <a:cubicBezTo>
                    <a:pt x="140" y="258"/>
                    <a:pt x="143" y="256"/>
                    <a:pt x="147" y="256"/>
                  </a:cubicBezTo>
                  <a:cubicBezTo>
                    <a:pt x="147" y="256"/>
                    <a:pt x="147" y="256"/>
                    <a:pt x="147" y="256"/>
                  </a:cubicBezTo>
                  <a:cubicBezTo>
                    <a:pt x="150" y="256"/>
                    <a:pt x="152" y="254"/>
                    <a:pt x="153" y="252"/>
                  </a:cubicBezTo>
                  <a:cubicBezTo>
                    <a:pt x="155" y="247"/>
                    <a:pt x="151" y="243"/>
                    <a:pt x="147" y="243"/>
                  </a:cubicBezTo>
                  <a:close/>
                  <a:moveTo>
                    <a:pt x="122" y="38"/>
                  </a:moveTo>
                  <a:cubicBezTo>
                    <a:pt x="125" y="38"/>
                    <a:pt x="128" y="36"/>
                    <a:pt x="128" y="32"/>
                  </a:cubicBezTo>
                  <a:cubicBezTo>
                    <a:pt x="128" y="6"/>
                    <a:pt x="128" y="6"/>
                    <a:pt x="128" y="6"/>
                  </a:cubicBezTo>
                  <a:cubicBezTo>
                    <a:pt x="128" y="3"/>
                    <a:pt x="125" y="0"/>
                    <a:pt x="122" y="0"/>
                  </a:cubicBezTo>
                  <a:cubicBezTo>
                    <a:pt x="118" y="0"/>
                    <a:pt x="115" y="3"/>
                    <a:pt x="115" y="6"/>
                  </a:cubicBezTo>
                  <a:cubicBezTo>
                    <a:pt x="115" y="32"/>
                    <a:pt x="115" y="32"/>
                    <a:pt x="115" y="32"/>
                  </a:cubicBezTo>
                  <a:cubicBezTo>
                    <a:pt x="115" y="36"/>
                    <a:pt x="118" y="38"/>
                    <a:pt x="122" y="38"/>
                  </a:cubicBezTo>
                  <a:close/>
                  <a:moveTo>
                    <a:pt x="54" y="63"/>
                  </a:moveTo>
                  <a:cubicBezTo>
                    <a:pt x="55" y="64"/>
                    <a:pt x="57" y="65"/>
                    <a:pt x="58" y="65"/>
                  </a:cubicBezTo>
                  <a:cubicBezTo>
                    <a:pt x="60" y="65"/>
                    <a:pt x="62" y="64"/>
                    <a:pt x="63" y="63"/>
                  </a:cubicBezTo>
                  <a:cubicBezTo>
                    <a:pt x="65" y="60"/>
                    <a:pt x="65" y="56"/>
                    <a:pt x="63" y="54"/>
                  </a:cubicBezTo>
                  <a:cubicBezTo>
                    <a:pt x="45" y="36"/>
                    <a:pt x="45" y="36"/>
                    <a:pt x="45" y="36"/>
                  </a:cubicBezTo>
                  <a:cubicBezTo>
                    <a:pt x="42" y="33"/>
                    <a:pt x="38" y="33"/>
                    <a:pt x="36" y="36"/>
                  </a:cubicBezTo>
                  <a:cubicBezTo>
                    <a:pt x="33" y="38"/>
                    <a:pt x="33" y="42"/>
                    <a:pt x="36" y="45"/>
                  </a:cubicBezTo>
                  <a:lnTo>
                    <a:pt x="54" y="63"/>
                  </a:lnTo>
                  <a:close/>
                  <a:moveTo>
                    <a:pt x="38" y="122"/>
                  </a:moveTo>
                  <a:cubicBezTo>
                    <a:pt x="38" y="118"/>
                    <a:pt x="36" y="115"/>
                    <a:pt x="32" y="115"/>
                  </a:cubicBezTo>
                  <a:cubicBezTo>
                    <a:pt x="6" y="115"/>
                    <a:pt x="6" y="115"/>
                    <a:pt x="6" y="115"/>
                  </a:cubicBezTo>
                  <a:cubicBezTo>
                    <a:pt x="3" y="115"/>
                    <a:pt x="0" y="118"/>
                    <a:pt x="0" y="122"/>
                  </a:cubicBezTo>
                  <a:cubicBezTo>
                    <a:pt x="0" y="125"/>
                    <a:pt x="3" y="128"/>
                    <a:pt x="6" y="128"/>
                  </a:cubicBezTo>
                  <a:cubicBezTo>
                    <a:pt x="32" y="128"/>
                    <a:pt x="32" y="128"/>
                    <a:pt x="32" y="128"/>
                  </a:cubicBezTo>
                  <a:cubicBezTo>
                    <a:pt x="36" y="128"/>
                    <a:pt x="38" y="125"/>
                    <a:pt x="38" y="122"/>
                  </a:cubicBezTo>
                  <a:close/>
                  <a:moveTo>
                    <a:pt x="54" y="180"/>
                  </a:moveTo>
                  <a:cubicBezTo>
                    <a:pt x="36" y="199"/>
                    <a:pt x="36" y="199"/>
                    <a:pt x="36" y="199"/>
                  </a:cubicBezTo>
                  <a:cubicBezTo>
                    <a:pt x="33" y="201"/>
                    <a:pt x="33" y="205"/>
                    <a:pt x="36" y="208"/>
                  </a:cubicBezTo>
                  <a:cubicBezTo>
                    <a:pt x="37" y="209"/>
                    <a:pt x="39" y="209"/>
                    <a:pt x="40" y="209"/>
                  </a:cubicBezTo>
                  <a:cubicBezTo>
                    <a:pt x="42" y="209"/>
                    <a:pt x="43" y="209"/>
                    <a:pt x="45" y="208"/>
                  </a:cubicBezTo>
                  <a:cubicBezTo>
                    <a:pt x="63" y="189"/>
                    <a:pt x="63" y="189"/>
                    <a:pt x="63" y="189"/>
                  </a:cubicBezTo>
                  <a:cubicBezTo>
                    <a:pt x="65" y="187"/>
                    <a:pt x="65" y="183"/>
                    <a:pt x="63" y="180"/>
                  </a:cubicBezTo>
                  <a:cubicBezTo>
                    <a:pt x="60" y="178"/>
                    <a:pt x="56" y="178"/>
                    <a:pt x="54" y="180"/>
                  </a:cubicBezTo>
                  <a:close/>
                  <a:moveTo>
                    <a:pt x="189" y="180"/>
                  </a:moveTo>
                  <a:cubicBezTo>
                    <a:pt x="187" y="178"/>
                    <a:pt x="183" y="178"/>
                    <a:pt x="180" y="180"/>
                  </a:cubicBezTo>
                  <a:cubicBezTo>
                    <a:pt x="178" y="183"/>
                    <a:pt x="178" y="187"/>
                    <a:pt x="180" y="189"/>
                  </a:cubicBezTo>
                  <a:cubicBezTo>
                    <a:pt x="199" y="208"/>
                    <a:pt x="199" y="208"/>
                    <a:pt x="199" y="208"/>
                  </a:cubicBezTo>
                  <a:cubicBezTo>
                    <a:pt x="200" y="209"/>
                    <a:pt x="201" y="209"/>
                    <a:pt x="203" y="209"/>
                  </a:cubicBezTo>
                  <a:cubicBezTo>
                    <a:pt x="205" y="209"/>
                    <a:pt x="206" y="209"/>
                    <a:pt x="208" y="208"/>
                  </a:cubicBezTo>
                  <a:cubicBezTo>
                    <a:pt x="210" y="205"/>
                    <a:pt x="210" y="201"/>
                    <a:pt x="208" y="199"/>
                  </a:cubicBezTo>
                  <a:lnTo>
                    <a:pt x="189" y="180"/>
                  </a:lnTo>
                  <a:close/>
                  <a:moveTo>
                    <a:pt x="237" y="115"/>
                  </a:moveTo>
                  <a:cubicBezTo>
                    <a:pt x="211" y="115"/>
                    <a:pt x="211" y="115"/>
                    <a:pt x="211" y="115"/>
                  </a:cubicBezTo>
                  <a:cubicBezTo>
                    <a:pt x="208" y="115"/>
                    <a:pt x="205" y="118"/>
                    <a:pt x="205" y="122"/>
                  </a:cubicBezTo>
                  <a:cubicBezTo>
                    <a:pt x="205" y="125"/>
                    <a:pt x="208" y="128"/>
                    <a:pt x="211" y="128"/>
                  </a:cubicBezTo>
                  <a:cubicBezTo>
                    <a:pt x="237" y="128"/>
                    <a:pt x="237" y="128"/>
                    <a:pt x="237" y="128"/>
                  </a:cubicBezTo>
                  <a:cubicBezTo>
                    <a:pt x="240" y="128"/>
                    <a:pt x="243" y="125"/>
                    <a:pt x="243" y="122"/>
                  </a:cubicBezTo>
                  <a:cubicBezTo>
                    <a:pt x="243" y="118"/>
                    <a:pt x="240" y="115"/>
                    <a:pt x="237" y="115"/>
                  </a:cubicBezTo>
                  <a:close/>
                  <a:moveTo>
                    <a:pt x="185" y="65"/>
                  </a:moveTo>
                  <a:cubicBezTo>
                    <a:pt x="187" y="65"/>
                    <a:pt x="188" y="64"/>
                    <a:pt x="189" y="63"/>
                  </a:cubicBezTo>
                  <a:cubicBezTo>
                    <a:pt x="208" y="45"/>
                    <a:pt x="208" y="45"/>
                    <a:pt x="208" y="45"/>
                  </a:cubicBezTo>
                  <a:cubicBezTo>
                    <a:pt x="210" y="42"/>
                    <a:pt x="210" y="38"/>
                    <a:pt x="208" y="36"/>
                  </a:cubicBezTo>
                  <a:cubicBezTo>
                    <a:pt x="205" y="33"/>
                    <a:pt x="201" y="33"/>
                    <a:pt x="199" y="36"/>
                  </a:cubicBezTo>
                  <a:cubicBezTo>
                    <a:pt x="180" y="54"/>
                    <a:pt x="180" y="54"/>
                    <a:pt x="180" y="54"/>
                  </a:cubicBezTo>
                  <a:cubicBezTo>
                    <a:pt x="178" y="56"/>
                    <a:pt x="178" y="60"/>
                    <a:pt x="180" y="63"/>
                  </a:cubicBezTo>
                  <a:cubicBezTo>
                    <a:pt x="182" y="64"/>
                    <a:pt x="183" y="65"/>
                    <a:pt x="185" y="65"/>
                  </a:cubicBezTo>
                  <a:close/>
                  <a:moveTo>
                    <a:pt x="154" y="218"/>
                  </a:moveTo>
                  <a:cubicBezTo>
                    <a:pt x="154" y="221"/>
                    <a:pt x="151" y="224"/>
                    <a:pt x="147" y="224"/>
                  </a:cubicBezTo>
                  <a:cubicBezTo>
                    <a:pt x="96" y="224"/>
                    <a:pt x="96" y="224"/>
                    <a:pt x="96" y="224"/>
                  </a:cubicBezTo>
                  <a:cubicBezTo>
                    <a:pt x="92" y="224"/>
                    <a:pt x="90" y="221"/>
                    <a:pt x="90" y="218"/>
                  </a:cubicBezTo>
                  <a:cubicBezTo>
                    <a:pt x="90" y="214"/>
                    <a:pt x="92" y="211"/>
                    <a:pt x="96" y="211"/>
                  </a:cubicBezTo>
                  <a:cubicBezTo>
                    <a:pt x="92" y="175"/>
                    <a:pt x="54" y="167"/>
                    <a:pt x="54" y="125"/>
                  </a:cubicBezTo>
                  <a:cubicBezTo>
                    <a:pt x="54" y="88"/>
                    <a:pt x="84" y="58"/>
                    <a:pt x="122" y="58"/>
                  </a:cubicBezTo>
                  <a:cubicBezTo>
                    <a:pt x="159" y="58"/>
                    <a:pt x="189" y="88"/>
                    <a:pt x="189" y="125"/>
                  </a:cubicBezTo>
                  <a:cubicBezTo>
                    <a:pt x="189" y="167"/>
                    <a:pt x="152" y="175"/>
                    <a:pt x="148" y="211"/>
                  </a:cubicBezTo>
                  <a:cubicBezTo>
                    <a:pt x="151" y="211"/>
                    <a:pt x="154" y="214"/>
                    <a:pt x="154" y="218"/>
                  </a:cubicBezTo>
                  <a:close/>
                  <a:moveTo>
                    <a:pt x="107" y="76"/>
                  </a:moveTo>
                  <a:cubicBezTo>
                    <a:pt x="106" y="73"/>
                    <a:pt x="103" y="72"/>
                    <a:pt x="101" y="73"/>
                  </a:cubicBezTo>
                  <a:cubicBezTo>
                    <a:pt x="84" y="80"/>
                    <a:pt x="72" y="94"/>
                    <a:pt x="67" y="111"/>
                  </a:cubicBezTo>
                  <a:cubicBezTo>
                    <a:pt x="67" y="113"/>
                    <a:pt x="68" y="116"/>
                    <a:pt x="71" y="117"/>
                  </a:cubicBezTo>
                  <a:cubicBezTo>
                    <a:pt x="71" y="117"/>
                    <a:pt x="72" y="117"/>
                    <a:pt x="72" y="117"/>
                  </a:cubicBezTo>
                  <a:cubicBezTo>
                    <a:pt x="74" y="117"/>
                    <a:pt x="76" y="115"/>
                    <a:pt x="77" y="113"/>
                  </a:cubicBezTo>
                  <a:cubicBezTo>
                    <a:pt x="80" y="99"/>
                    <a:pt x="91" y="87"/>
                    <a:pt x="104" y="82"/>
                  </a:cubicBezTo>
                  <a:cubicBezTo>
                    <a:pt x="107" y="81"/>
                    <a:pt x="108" y="78"/>
                    <a:pt x="107" y="76"/>
                  </a:cubicBezTo>
                  <a:close/>
                </a:path>
              </a:pathLst>
            </a:custGeom>
            <a:solidFill>
              <a:schemeClr val="bg1">
                <a:lumMod val="95000"/>
              </a:schemeClr>
            </a:solidFill>
            <a:ln>
              <a:noFill/>
            </a:ln>
            <a:effectLst>
              <a:outerShdw blurRad="50800" dist="381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a:solidFill>
                  <a:schemeClr val="tx1">
                    <a:lumMod val="65000"/>
                    <a:lumOff val="35000"/>
                  </a:schemeClr>
                </a:solidFill>
              </a:endParaRPr>
            </a:p>
          </p:txBody>
        </p:sp>
      </p:grpSp>
      <p:grpSp>
        <p:nvGrpSpPr>
          <p:cNvPr id="31" name="组合 30"/>
          <p:cNvGrpSpPr/>
          <p:nvPr/>
        </p:nvGrpSpPr>
        <p:grpSpPr>
          <a:xfrm>
            <a:off x="9898958" y="4278043"/>
            <a:ext cx="663125" cy="663125"/>
            <a:chOff x="8125599" y="1434035"/>
            <a:chExt cx="2036802" cy="2036802"/>
          </a:xfrm>
        </p:grpSpPr>
        <p:sp>
          <p:nvSpPr>
            <p:cNvPr id="32" name="椭圆 31"/>
            <p:cNvSpPr/>
            <p:nvPr/>
          </p:nvSpPr>
          <p:spPr>
            <a:xfrm>
              <a:off x="8125599" y="1434035"/>
              <a:ext cx="2036802" cy="2036802"/>
            </a:xfrm>
            <a:prstGeom prst="ellipse">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33" name="Freeform 206"/>
            <p:cNvSpPr>
              <a:spLocks noChangeAspect="1" noEditPoints="1"/>
            </p:cNvSpPr>
            <p:nvPr/>
          </p:nvSpPr>
          <p:spPr bwMode="auto">
            <a:xfrm>
              <a:off x="8691164" y="1871942"/>
              <a:ext cx="935653" cy="1131009"/>
            </a:xfrm>
            <a:custGeom>
              <a:avLst/>
              <a:gdLst>
                <a:gd name="T0" fmla="*/ 0 w 77"/>
                <a:gd name="T1" fmla="*/ 85 h 93"/>
                <a:gd name="T2" fmla="*/ 30 w 77"/>
                <a:gd name="T3" fmla="*/ 20 h 93"/>
                <a:gd name="T4" fmla="*/ 38 w 77"/>
                <a:gd name="T5" fmla="*/ 26 h 93"/>
                <a:gd name="T6" fmla="*/ 39 w 77"/>
                <a:gd name="T7" fmla="*/ 27 h 93"/>
                <a:gd name="T8" fmla="*/ 39 w 77"/>
                <a:gd name="T9" fmla="*/ 27 h 93"/>
                <a:gd name="T10" fmla="*/ 40 w 77"/>
                <a:gd name="T11" fmla="*/ 27 h 93"/>
                <a:gd name="T12" fmla="*/ 40 w 77"/>
                <a:gd name="T13" fmla="*/ 28 h 93"/>
                <a:gd name="T14" fmla="*/ 40 w 77"/>
                <a:gd name="T15" fmla="*/ 28 h 93"/>
                <a:gd name="T16" fmla="*/ 41 w 77"/>
                <a:gd name="T17" fmla="*/ 28 h 93"/>
                <a:gd name="T18" fmla="*/ 41 w 77"/>
                <a:gd name="T19" fmla="*/ 29 h 93"/>
                <a:gd name="T20" fmla="*/ 42 w 77"/>
                <a:gd name="T21" fmla="*/ 29 h 93"/>
                <a:gd name="T22" fmla="*/ 42 w 77"/>
                <a:gd name="T23" fmla="*/ 29 h 93"/>
                <a:gd name="T24" fmla="*/ 43 w 77"/>
                <a:gd name="T25" fmla="*/ 29 h 93"/>
                <a:gd name="T26" fmla="*/ 43 w 77"/>
                <a:gd name="T27" fmla="*/ 30 h 93"/>
                <a:gd name="T28" fmla="*/ 43 w 77"/>
                <a:gd name="T29" fmla="*/ 30 h 93"/>
                <a:gd name="T30" fmla="*/ 48 w 77"/>
                <a:gd name="T31" fmla="*/ 33 h 93"/>
                <a:gd name="T32" fmla="*/ 48 w 77"/>
                <a:gd name="T33" fmla="*/ 33 h 93"/>
                <a:gd name="T34" fmla="*/ 49 w 77"/>
                <a:gd name="T35" fmla="*/ 34 h 93"/>
                <a:gd name="T36" fmla="*/ 49 w 77"/>
                <a:gd name="T37" fmla="*/ 34 h 93"/>
                <a:gd name="T38" fmla="*/ 50 w 77"/>
                <a:gd name="T39" fmla="*/ 34 h 93"/>
                <a:gd name="T40" fmla="*/ 50 w 77"/>
                <a:gd name="T41" fmla="*/ 35 h 93"/>
                <a:gd name="T42" fmla="*/ 50 w 77"/>
                <a:gd name="T43" fmla="*/ 35 h 93"/>
                <a:gd name="T44" fmla="*/ 51 w 77"/>
                <a:gd name="T45" fmla="*/ 35 h 93"/>
                <a:gd name="T46" fmla="*/ 51 w 77"/>
                <a:gd name="T47" fmla="*/ 36 h 93"/>
                <a:gd name="T48" fmla="*/ 52 w 77"/>
                <a:gd name="T49" fmla="*/ 36 h 93"/>
                <a:gd name="T50" fmla="*/ 52 w 77"/>
                <a:gd name="T51" fmla="*/ 36 h 93"/>
                <a:gd name="T52" fmla="*/ 53 w 77"/>
                <a:gd name="T53" fmla="*/ 37 h 93"/>
                <a:gd name="T54" fmla="*/ 53 w 77"/>
                <a:gd name="T55" fmla="*/ 37 h 93"/>
                <a:gd name="T56" fmla="*/ 48 w 77"/>
                <a:gd name="T57" fmla="*/ 79 h 93"/>
                <a:gd name="T58" fmla="*/ 7 w 77"/>
                <a:gd name="T59" fmla="*/ 91 h 93"/>
                <a:gd name="T60" fmla="*/ 35 w 77"/>
                <a:gd name="T61" fmla="*/ 64 h 93"/>
                <a:gd name="T62" fmla="*/ 19 w 77"/>
                <a:gd name="T63" fmla="*/ 53 h 93"/>
                <a:gd name="T64" fmla="*/ 3 w 77"/>
                <a:gd name="T65" fmla="*/ 88 h 93"/>
                <a:gd name="T66" fmla="*/ 73 w 77"/>
                <a:gd name="T67" fmla="*/ 93 h 93"/>
                <a:gd name="T68" fmla="*/ 54 w 77"/>
                <a:gd name="T69" fmla="*/ 83 h 93"/>
                <a:gd name="T70" fmla="*/ 69 w 77"/>
                <a:gd name="T71" fmla="*/ 42 h 93"/>
                <a:gd name="T72" fmla="*/ 34 w 77"/>
                <a:gd name="T73" fmla="*/ 0 h 93"/>
                <a:gd name="T74" fmla="*/ 69 w 77"/>
                <a:gd name="T75" fmla="*/ 42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7" h="93">
                  <a:moveTo>
                    <a:pt x="3" y="88"/>
                  </a:moveTo>
                  <a:cubicBezTo>
                    <a:pt x="2" y="87"/>
                    <a:pt x="1" y="86"/>
                    <a:pt x="0" y="85"/>
                  </a:cubicBezTo>
                  <a:cubicBezTo>
                    <a:pt x="0" y="72"/>
                    <a:pt x="0" y="58"/>
                    <a:pt x="0" y="45"/>
                  </a:cubicBezTo>
                  <a:cubicBezTo>
                    <a:pt x="12" y="40"/>
                    <a:pt x="21" y="32"/>
                    <a:pt x="30" y="20"/>
                  </a:cubicBezTo>
                  <a:cubicBezTo>
                    <a:pt x="38" y="26"/>
                    <a:pt x="38" y="26"/>
                    <a:pt x="38" y="26"/>
                  </a:cubicBezTo>
                  <a:cubicBezTo>
                    <a:pt x="38" y="26"/>
                    <a:pt x="38" y="26"/>
                    <a:pt x="38" y="26"/>
                  </a:cubicBezTo>
                  <a:cubicBezTo>
                    <a:pt x="38" y="27"/>
                    <a:pt x="38" y="27"/>
                    <a:pt x="38" y="27"/>
                  </a:cubicBezTo>
                  <a:cubicBezTo>
                    <a:pt x="39" y="27"/>
                    <a:pt x="39" y="27"/>
                    <a:pt x="39" y="27"/>
                  </a:cubicBezTo>
                  <a:cubicBezTo>
                    <a:pt x="39" y="27"/>
                    <a:pt x="39" y="27"/>
                    <a:pt x="39" y="27"/>
                  </a:cubicBezTo>
                  <a:cubicBezTo>
                    <a:pt x="39" y="27"/>
                    <a:pt x="39" y="27"/>
                    <a:pt x="39" y="27"/>
                  </a:cubicBezTo>
                  <a:cubicBezTo>
                    <a:pt x="39" y="27"/>
                    <a:pt x="39" y="27"/>
                    <a:pt x="39" y="27"/>
                  </a:cubicBezTo>
                  <a:cubicBezTo>
                    <a:pt x="40" y="27"/>
                    <a:pt x="40" y="27"/>
                    <a:pt x="40" y="27"/>
                  </a:cubicBezTo>
                  <a:cubicBezTo>
                    <a:pt x="40" y="27"/>
                    <a:pt x="40" y="27"/>
                    <a:pt x="40" y="27"/>
                  </a:cubicBezTo>
                  <a:cubicBezTo>
                    <a:pt x="40" y="28"/>
                    <a:pt x="40" y="28"/>
                    <a:pt x="40" y="28"/>
                  </a:cubicBezTo>
                  <a:cubicBezTo>
                    <a:pt x="40" y="28"/>
                    <a:pt x="40" y="28"/>
                    <a:pt x="40" y="28"/>
                  </a:cubicBezTo>
                  <a:cubicBezTo>
                    <a:pt x="40" y="28"/>
                    <a:pt x="40" y="28"/>
                    <a:pt x="40" y="28"/>
                  </a:cubicBezTo>
                  <a:cubicBezTo>
                    <a:pt x="41" y="28"/>
                    <a:pt x="41" y="28"/>
                    <a:pt x="41" y="28"/>
                  </a:cubicBezTo>
                  <a:cubicBezTo>
                    <a:pt x="41" y="28"/>
                    <a:pt x="41" y="28"/>
                    <a:pt x="41" y="28"/>
                  </a:cubicBezTo>
                  <a:cubicBezTo>
                    <a:pt x="41" y="28"/>
                    <a:pt x="41" y="28"/>
                    <a:pt x="41" y="28"/>
                  </a:cubicBezTo>
                  <a:cubicBezTo>
                    <a:pt x="41" y="29"/>
                    <a:pt x="41" y="29"/>
                    <a:pt x="41" y="29"/>
                  </a:cubicBezTo>
                  <a:cubicBezTo>
                    <a:pt x="42" y="29"/>
                    <a:pt x="42" y="29"/>
                    <a:pt x="42" y="29"/>
                  </a:cubicBezTo>
                  <a:cubicBezTo>
                    <a:pt x="42" y="29"/>
                    <a:pt x="42" y="29"/>
                    <a:pt x="42" y="29"/>
                  </a:cubicBezTo>
                  <a:cubicBezTo>
                    <a:pt x="42" y="29"/>
                    <a:pt x="42" y="29"/>
                    <a:pt x="42" y="29"/>
                  </a:cubicBezTo>
                  <a:cubicBezTo>
                    <a:pt x="42" y="29"/>
                    <a:pt x="42" y="29"/>
                    <a:pt x="42" y="29"/>
                  </a:cubicBezTo>
                  <a:cubicBezTo>
                    <a:pt x="42" y="29"/>
                    <a:pt x="42" y="29"/>
                    <a:pt x="42" y="29"/>
                  </a:cubicBezTo>
                  <a:cubicBezTo>
                    <a:pt x="43" y="29"/>
                    <a:pt x="43" y="29"/>
                    <a:pt x="43" y="29"/>
                  </a:cubicBezTo>
                  <a:cubicBezTo>
                    <a:pt x="43" y="30"/>
                    <a:pt x="43" y="30"/>
                    <a:pt x="43" y="30"/>
                  </a:cubicBezTo>
                  <a:cubicBezTo>
                    <a:pt x="43" y="30"/>
                    <a:pt x="43" y="30"/>
                    <a:pt x="43" y="30"/>
                  </a:cubicBezTo>
                  <a:cubicBezTo>
                    <a:pt x="43" y="30"/>
                    <a:pt x="43" y="30"/>
                    <a:pt x="43" y="30"/>
                  </a:cubicBezTo>
                  <a:cubicBezTo>
                    <a:pt x="43" y="30"/>
                    <a:pt x="43" y="30"/>
                    <a:pt x="43" y="30"/>
                  </a:cubicBezTo>
                  <a:cubicBezTo>
                    <a:pt x="44" y="30"/>
                    <a:pt x="44" y="30"/>
                    <a:pt x="44" y="30"/>
                  </a:cubicBezTo>
                  <a:cubicBezTo>
                    <a:pt x="48" y="33"/>
                    <a:pt x="48" y="33"/>
                    <a:pt x="48" y="33"/>
                  </a:cubicBezTo>
                  <a:cubicBezTo>
                    <a:pt x="48" y="33"/>
                    <a:pt x="48" y="33"/>
                    <a:pt x="48" y="33"/>
                  </a:cubicBezTo>
                  <a:cubicBezTo>
                    <a:pt x="48" y="33"/>
                    <a:pt x="48" y="33"/>
                    <a:pt x="48" y="33"/>
                  </a:cubicBezTo>
                  <a:cubicBezTo>
                    <a:pt x="48" y="34"/>
                    <a:pt x="48" y="34"/>
                    <a:pt x="48" y="34"/>
                  </a:cubicBezTo>
                  <a:cubicBezTo>
                    <a:pt x="49" y="34"/>
                    <a:pt x="49" y="34"/>
                    <a:pt x="49" y="34"/>
                  </a:cubicBezTo>
                  <a:cubicBezTo>
                    <a:pt x="49" y="34"/>
                    <a:pt x="49" y="34"/>
                    <a:pt x="49" y="34"/>
                  </a:cubicBezTo>
                  <a:cubicBezTo>
                    <a:pt x="49" y="34"/>
                    <a:pt x="49" y="34"/>
                    <a:pt x="49" y="34"/>
                  </a:cubicBezTo>
                  <a:cubicBezTo>
                    <a:pt x="49" y="34"/>
                    <a:pt x="49" y="34"/>
                    <a:pt x="49" y="34"/>
                  </a:cubicBezTo>
                  <a:cubicBezTo>
                    <a:pt x="50" y="34"/>
                    <a:pt x="50" y="34"/>
                    <a:pt x="50" y="34"/>
                  </a:cubicBezTo>
                  <a:cubicBezTo>
                    <a:pt x="50" y="35"/>
                    <a:pt x="50" y="35"/>
                    <a:pt x="50" y="35"/>
                  </a:cubicBezTo>
                  <a:cubicBezTo>
                    <a:pt x="50" y="35"/>
                    <a:pt x="50" y="35"/>
                    <a:pt x="50" y="35"/>
                  </a:cubicBezTo>
                  <a:cubicBezTo>
                    <a:pt x="50" y="35"/>
                    <a:pt x="50" y="35"/>
                    <a:pt x="50" y="35"/>
                  </a:cubicBezTo>
                  <a:cubicBezTo>
                    <a:pt x="50" y="35"/>
                    <a:pt x="50" y="35"/>
                    <a:pt x="50" y="35"/>
                  </a:cubicBezTo>
                  <a:cubicBezTo>
                    <a:pt x="51" y="35"/>
                    <a:pt x="51" y="35"/>
                    <a:pt x="51" y="35"/>
                  </a:cubicBezTo>
                  <a:cubicBezTo>
                    <a:pt x="51" y="35"/>
                    <a:pt x="51" y="35"/>
                    <a:pt x="51" y="35"/>
                  </a:cubicBezTo>
                  <a:cubicBezTo>
                    <a:pt x="51" y="35"/>
                    <a:pt x="51" y="35"/>
                    <a:pt x="51" y="35"/>
                  </a:cubicBezTo>
                  <a:cubicBezTo>
                    <a:pt x="51" y="36"/>
                    <a:pt x="51" y="36"/>
                    <a:pt x="51" y="36"/>
                  </a:cubicBezTo>
                  <a:cubicBezTo>
                    <a:pt x="52" y="36"/>
                    <a:pt x="52" y="36"/>
                    <a:pt x="52" y="36"/>
                  </a:cubicBezTo>
                  <a:cubicBezTo>
                    <a:pt x="52" y="36"/>
                    <a:pt x="52" y="36"/>
                    <a:pt x="52" y="36"/>
                  </a:cubicBezTo>
                  <a:cubicBezTo>
                    <a:pt x="52" y="36"/>
                    <a:pt x="52" y="36"/>
                    <a:pt x="52" y="36"/>
                  </a:cubicBezTo>
                  <a:cubicBezTo>
                    <a:pt x="52" y="36"/>
                    <a:pt x="52" y="36"/>
                    <a:pt x="52" y="36"/>
                  </a:cubicBezTo>
                  <a:cubicBezTo>
                    <a:pt x="52" y="36"/>
                    <a:pt x="52" y="36"/>
                    <a:pt x="52" y="36"/>
                  </a:cubicBezTo>
                  <a:cubicBezTo>
                    <a:pt x="53" y="37"/>
                    <a:pt x="53" y="37"/>
                    <a:pt x="53" y="37"/>
                  </a:cubicBezTo>
                  <a:cubicBezTo>
                    <a:pt x="53" y="37"/>
                    <a:pt x="53" y="37"/>
                    <a:pt x="53" y="37"/>
                  </a:cubicBezTo>
                  <a:cubicBezTo>
                    <a:pt x="53" y="37"/>
                    <a:pt x="53" y="37"/>
                    <a:pt x="53" y="37"/>
                  </a:cubicBezTo>
                  <a:cubicBezTo>
                    <a:pt x="62" y="43"/>
                    <a:pt x="62" y="43"/>
                    <a:pt x="62" y="43"/>
                  </a:cubicBezTo>
                  <a:cubicBezTo>
                    <a:pt x="53" y="55"/>
                    <a:pt x="49" y="67"/>
                    <a:pt x="48" y="79"/>
                  </a:cubicBezTo>
                  <a:cubicBezTo>
                    <a:pt x="36" y="84"/>
                    <a:pt x="23" y="88"/>
                    <a:pt x="11" y="93"/>
                  </a:cubicBezTo>
                  <a:cubicBezTo>
                    <a:pt x="9" y="92"/>
                    <a:pt x="8" y="91"/>
                    <a:pt x="7" y="91"/>
                  </a:cubicBezTo>
                  <a:cubicBezTo>
                    <a:pt x="23" y="68"/>
                    <a:pt x="23" y="68"/>
                    <a:pt x="23" y="68"/>
                  </a:cubicBezTo>
                  <a:cubicBezTo>
                    <a:pt x="27" y="69"/>
                    <a:pt x="32" y="68"/>
                    <a:pt x="35" y="64"/>
                  </a:cubicBezTo>
                  <a:cubicBezTo>
                    <a:pt x="38" y="60"/>
                    <a:pt x="37" y="54"/>
                    <a:pt x="32" y="51"/>
                  </a:cubicBezTo>
                  <a:cubicBezTo>
                    <a:pt x="28" y="47"/>
                    <a:pt x="22" y="49"/>
                    <a:pt x="19" y="53"/>
                  </a:cubicBezTo>
                  <a:cubicBezTo>
                    <a:pt x="16" y="57"/>
                    <a:pt x="16" y="62"/>
                    <a:pt x="19" y="65"/>
                  </a:cubicBezTo>
                  <a:cubicBezTo>
                    <a:pt x="3" y="88"/>
                    <a:pt x="3" y="88"/>
                    <a:pt x="3" y="88"/>
                  </a:cubicBezTo>
                  <a:close/>
                  <a:moveTo>
                    <a:pt x="27" y="93"/>
                  </a:moveTo>
                  <a:cubicBezTo>
                    <a:pt x="73" y="93"/>
                    <a:pt x="73" y="93"/>
                    <a:pt x="73" y="93"/>
                  </a:cubicBezTo>
                  <a:cubicBezTo>
                    <a:pt x="73" y="83"/>
                    <a:pt x="73" y="83"/>
                    <a:pt x="73" y="83"/>
                  </a:cubicBezTo>
                  <a:cubicBezTo>
                    <a:pt x="54" y="83"/>
                    <a:pt x="54" y="83"/>
                    <a:pt x="54" y="83"/>
                  </a:cubicBezTo>
                  <a:cubicBezTo>
                    <a:pt x="27" y="93"/>
                    <a:pt x="27" y="93"/>
                    <a:pt x="27" y="93"/>
                  </a:cubicBezTo>
                  <a:close/>
                  <a:moveTo>
                    <a:pt x="69" y="42"/>
                  </a:moveTo>
                  <a:cubicBezTo>
                    <a:pt x="77" y="31"/>
                    <a:pt x="77" y="31"/>
                    <a:pt x="77" y="31"/>
                  </a:cubicBezTo>
                  <a:cubicBezTo>
                    <a:pt x="34" y="0"/>
                    <a:pt x="34" y="0"/>
                    <a:pt x="34" y="0"/>
                  </a:cubicBezTo>
                  <a:cubicBezTo>
                    <a:pt x="26" y="12"/>
                    <a:pt x="26" y="12"/>
                    <a:pt x="26" y="12"/>
                  </a:cubicBezTo>
                  <a:lnTo>
                    <a:pt x="69" y="42"/>
                  </a:lnTo>
                  <a:close/>
                </a:path>
              </a:pathLst>
            </a:custGeom>
            <a:solidFill>
              <a:schemeClr val="bg1">
                <a:lumMod val="95000"/>
              </a:schemeClr>
            </a:solidFill>
            <a:ln>
              <a:noFill/>
            </a:ln>
            <a:effectLst>
              <a:outerShdw blurRad="50800" dist="38100" dir="2700000" algn="tl" rotWithShape="0">
                <a:prstClr val="black">
                  <a:alpha val="40000"/>
                </a:prstClr>
              </a:outerShdw>
            </a:effectLst>
            <a:extLst/>
          </p:spPr>
          <p:txBody>
            <a:bodyPr vert="horz" wrap="square" lIns="91440" tIns="45720" rIns="91440" bIns="45720" numCol="1" anchor="t" anchorCtr="0" compatLnSpc="1">
              <a:prstTxWarp prst="textNoShape">
                <a:avLst/>
              </a:prstTxWarp>
            </a:bodyPr>
            <a:lstStyle/>
            <a:p>
              <a:endParaRPr lang="zh-CN" altLang="en-US">
                <a:solidFill>
                  <a:schemeClr val="tx1">
                    <a:lumMod val="65000"/>
                    <a:lumOff val="35000"/>
                  </a:schemeClr>
                </a:solidFill>
                <a:latin typeface="Arial" panose="020B0604020202020204" pitchFamily="34" charset="0"/>
                <a:cs typeface="Arial" panose="020B0604020202020204" pitchFamily="34" charset="0"/>
              </a:endParaRPr>
            </a:p>
          </p:txBody>
        </p:sp>
      </p:grpSp>
      <p:sp>
        <p:nvSpPr>
          <p:cNvPr id="34" name="矩形 33"/>
          <p:cNvSpPr/>
          <p:nvPr/>
        </p:nvSpPr>
        <p:spPr>
          <a:xfrm>
            <a:off x="913011" y="5013176"/>
            <a:ext cx="2159566" cy="928459"/>
          </a:xfrm>
          <a:prstGeom prst="rect">
            <a:avLst/>
          </a:prstGeom>
        </p:spPr>
        <p:txBody>
          <a:bodyPr wrap="none">
            <a:spAutoFit/>
          </a:bodyPr>
          <a:lstStyle/>
          <a:p>
            <a:pPr algn="ctr">
              <a:spcBef>
                <a:spcPct val="0"/>
              </a:spcBef>
              <a:buFont typeface="Arial" charset="0"/>
              <a:buNone/>
            </a:pPr>
            <a:r>
              <a:rPr lang="zh-CN" altLang="en-US" b="1" dirty="0" smtClean="0">
                <a:solidFill>
                  <a:srgbClr val="2F5EB0"/>
                </a:solidFill>
                <a:latin typeface="微软雅黑" panose="020B0503020204020204" pitchFamily="34" charset="-122"/>
                <a:ea typeface="微软雅黑" panose="020B0503020204020204" pitchFamily="34" charset="-122"/>
                <a:cs typeface="Arial" panose="020B0604020202020204" pitchFamily="34" charset="0"/>
              </a:rPr>
              <a:t>点击输入标题</a:t>
            </a:r>
          </a:p>
          <a:p>
            <a:pPr algn="ctr">
              <a:spcBef>
                <a:spcPts val="500"/>
              </a:spcBef>
              <a:spcAft>
                <a:spcPts val="0"/>
              </a:spcAft>
              <a:defRPr/>
            </a:pPr>
            <a:r>
              <a:rPr lang="zh-CN" altLang="en-US" sz="1400" kern="100" dirty="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rPr>
              <a:t>在此输入详细文字介绍，</a:t>
            </a:r>
            <a:endParaRPr lang="en-US" altLang="zh-CN" sz="1400" kern="100" dirty="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endParaRPr>
          </a:p>
          <a:p>
            <a:pPr algn="ctr">
              <a:spcBef>
                <a:spcPts val="500"/>
              </a:spcBef>
              <a:spcAft>
                <a:spcPts val="0"/>
              </a:spcAft>
              <a:defRPr/>
            </a:pPr>
            <a:r>
              <a:rPr lang="zh-CN" altLang="en-US" sz="1400" kern="100" dirty="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rPr>
              <a:t>和详细信息。</a:t>
            </a:r>
          </a:p>
        </p:txBody>
      </p:sp>
      <p:sp>
        <p:nvSpPr>
          <p:cNvPr id="35" name="矩形 34"/>
          <p:cNvSpPr/>
          <p:nvPr/>
        </p:nvSpPr>
        <p:spPr>
          <a:xfrm>
            <a:off x="3001243" y="5013176"/>
            <a:ext cx="2159566" cy="928459"/>
          </a:xfrm>
          <a:prstGeom prst="rect">
            <a:avLst/>
          </a:prstGeom>
        </p:spPr>
        <p:txBody>
          <a:bodyPr wrap="none">
            <a:spAutoFit/>
          </a:bodyPr>
          <a:lstStyle/>
          <a:p>
            <a:pPr algn="ctr">
              <a:spcBef>
                <a:spcPct val="0"/>
              </a:spcBef>
              <a:buFont typeface="Arial" charset="0"/>
              <a:buNone/>
            </a:pPr>
            <a:r>
              <a:rPr lang="zh-CN" altLang="en-US" b="1" dirty="0" smtClean="0">
                <a:solidFill>
                  <a:srgbClr val="2F5EB0"/>
                </a:solidFill>
                <a:latin typeface="微软雅黑" panose="020B0503020204020204" pitchFamily="34" charset="-122"/>
                <a:ea typeface="微软雅黑" panose="020B0503020204020204" pitchFamily="34" charset="-122"/>
                <a:cs typeface="Arial" panose="020B0604020202020204" pitchFamily="34" charset="0"/>
              </a:rPr>
              <a:t>点击输入标题</a:t>
            </a:r>
          </a:p>
          <a:p>
            <a:pPr algn="ctr">
              <a:spcBef>
                <a:spcPts val="500"/>
              </a:spcBef>
              <a:spcAft>
                <a:spcPts val="0"/>
              </a:spcAft>
              <a:defRPr/>
            </a:pPr>
            <a:r>
              <a:rPr lang="zh-CN" altLang="en-US" sz="1400" kern="100" dirty="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rPr>
              <a:t>在此输入详细文字介绍，</a:t>
            </a:r>
            <a:endParaRPr lang="en-US" altLang="zh-CN" sz="1400" kern="100" dirty="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endParaRPr>
          </a:p>
          <a:p>
            <a:pPr algn="ctr">
              <a:spcBef>
                <a:spcPts val="500"/>
              </a:spcBef>
              <a:spcAft>
                <a:spcPts val="0"/>
              </a:spcAft>
              <a:defRPr/>
            </a:pPr>
            <a:r>
              <a:rPr lang="zh-CN" altLang="en-US" sz="1400" kern="100" dirty="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rPr>
              <a:t>和详细信息。</a:t>
            </a:r>
          </a:p>
        </p:txBody>
      </p:sp>
      <p:sp>
        <p:nvSpPr>
          <p:cNvPr id="36" name="矩形 35"/>
          <p:cNvSpPr/>
          <p:nvPr/>
        </p:nvSpPr>
        <p:spPr>
          <a:xfrm>
            <a:off x="5018141" y="5013176"/>
            <a:ext cx="2159566" cy="928459"/>
          </a:xfrm>
          <a:prstGeom prst="rect">
            <a:avLst/>
          </a:prstGeom>
        </p:spPr>
        <p:txBody>
          <a:bodyPr wrap="none">
            <a:spAutoFit/>
          </a:bodyPr>
          <a:lstStyle/>
          <a:p>
            <a:pPr algn="ctr">
              <a:spcBef>
                <a:spcPct val="0"/>
              </a:spcBef>
              <a:buFont typeface="Arial" charset="0"/>
              <a:buNone/>
            </a:pPr>
            <a:r>
              <a:rPr lang="zh-CN" altLang="en-US" b="1" dirty="0" smtClean="0">
                <a:solidFill>
                  <a:srgbClr val="2F5EB0"/>
                </a:solidFill>
                <a:latin typeface="微软雅黑" panose="020B0503020204020204" pitchFamily="34" charset="-122"/>
                <a:ea typeface="微软雅黑" panose="020B0503020204020204" pitchFamily="34" charset="-122"/>
                <a:cs typeface="Arial" panose="020B0604020202020204" pitchFamily="34" charset="0"/>
              </a:rPr>
              <a:t>点击输入标题</a:t>
            </a:r>
          </a:p>
          <a:p>
            <a:pPr algn="ctr">
              <a:spcBef>
                <a:spcPts val="500"/>
              </a:spcBef>
              <a:spcAft>
                <a:spcPts val="0"/>
              </a:spcAft>
              <a:defRPr/>
            </a:pPr>
            <a:r>
              <a:rPr lang="zh-CN" altLang="en-US" sz="1400" kern="100" dirty="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rPr>
              <a:t>在此输入详细文字介绍，</a:t>
            </a:r>
            <a:endParaRPr lang="en-US" altLang="zh-CN" sz="1400" kern="100" dirty="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endParaRPr>
          </a:p>
          <a:p>
            <a:pPr algn="ctr">
              <a:spcBef>
                <a:spcPts val="500"/>
              </a:spcBef>
              <a:spcAft>
                <a:spcPts val="0"/>
              </a:spcAft>
              <a:defRPr/>
            </a:pPr>
            <a:r>
              <a:rPr lang="zh-CN" altLang="en-US" sz="1400" kern="100" dirty="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rPr>
              <a:t>和详细信息。</a:t>
            </a:r>
          </a:p>
        </p:txBody>
      </p:sp>
      <p:sp>
        <p:nvSpPr>
          <p:cNvPr id="37" name="矩形 36"/>
          <p:cNvSpPr/>
          <p:nvPr/>
        </p:nvSpPr>
        <p:spPr>
          <a:xfrm>
            <a:off x="7034365" y="5013176"/>
            <a:ext cx="2159566" cy="928459"/>
          </a:xfrm>
          <a:prstGeom prst="rect">
            <a:avLst/>
          </a:prstGeom>
        </p:spPr>
        <p:txBody>
          <a:bodyPr wrap="none">
            <a:spAutoFit/>
          </a:bodyPr>
          <a:lstStyle/>
          <a:p>
            <a:pPr algn="ctr">
              <a:spcBef>
                <a:spcPct val="0"/>
              </a:spcBef>
              <a:buFont typeface="Arial" charset="0"/>
              <a:buNone/>
            </a:pPr>
            <a:r>
              <a:rPr lang="zh-CN" altLang="en-US" b="1" dirty="0" smtClean="0">
                <a:solidFill>
                  <a:srgbClr val="2F5EB0"/>
                </a:solidFill>
                <a:latin typeface="微软雅黑" panose="020B0503020204020204" pitchFamily="34" charset="-122"/>
                <a:ea typeface="微软雅黑" panose="020B0503020204020204" pitchFamily="34" charset="-122"/>
                <a:cs typeface="Arial" panose="020B0604020202020204" pitchFamily="34" charset="0"/>
              </a:rPr>
              <a:t>点击输入标题</a:t>
            </a:r>
          </a:p>
          <a:p>
            <a:pPr algn="ctr">
              <a:spcBef>
                <a:spcPts val="500"/>
              </a:spcBef>
              <a:spcAft>
                <a:spcPts val="0"/>
              </a:spcAft>
              <a:defRPr/>
            </a:pPr>
            <a:r>
              <a:rPr lang="zh-CN" altLang="en-US" sz="1400" kern="100" dirty="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rPr>
              <a:t>在此输入详细文字介绍，</a:t>
            </a:r>
            <a:endParaRPr lang="en-US" altLang="zh-CN" sz="1400" kern="100" dirty="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endParaRPr>
          </a:p>
          <a:p>
            <a:pPr algn="ctr">
              <a:spcBef>
                <a:spcPts val="500"/>
              </a:spcBef>
              <a:spcAft>
                <a:spcPts val="0"/>
              </a:spcAft>
              <a:defRPr/>
            </a:pPr>
            <a:r>
              <a:rPr lang="zh-CN" altLang="en-US" sz="1400" kern="100" dirty="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rPr>
              <a:t>和详细信息。</a:t>
            </a:r>
          </a:p>
        </p:txBody>
      </p:sp>
      <p:sp>
        <p:nvSpPr>
          <p:cNvPr id="38" name="矩形 37"/>
          <p:cNvSpPr/>
          <p:nvPr/>
        </p:nvSpPr>
        <p:spPr>
          <a:xfrm>
            <a:off x="9122597" y="5013176"/>
            <a:ext cx="2159566" cy="928459"/>
          </a:xfrm>
          <a:prstGeom prst="rect">
            <a:avLst/>
          </a:prstGeom>
        </p:spPr>
        <p:txBody>
          <a:bodyPr wrap="none">
            <a:spAutoFit/>
          </a:bodyPr>
          <a:lstStyle/>
          <a:p>
            <a:pPr algn="ctr">
              <a:spcBef>
                <a:spcPct val="0"/>
              </a:spcBef>
              <a:buFont typeface="Arial" charset="0"/>
              <a:buNone/>
            </a:pPr>
            <a:r>
              <a:rPr lang="zh-CN" altLang="en-US" b="1" dirty="0" smtClean="0">
                <a:solidFill>
                  <a:srgbClr val="2F5EB0"/>
                </a:solidFill>
                <a:latin typeface="微软雅黑" panose="020B0503020204020204" pitchFamily="34" charset="-122"/>
                <a:ea typeface="微软雅黑" panose="020B0503020204020204" pitchFamily="34" charset="-122"/>
                <a:cs typeface="Arial" panose="020B0604020202020204" pitchFamily="34" charset="0"/>
              </a:rPr>
              <a:t>点击输入标题</a:t>
            </a:r>
          </a:p>
          <a:p>
            <a:pPr algn="ctr">
              <a:spcBef>
                <a:spcPts val="500"/>
              </a:spcBef>
              <a:spcAft>
                <a:spcPts val="0"/>
              </a:spcAft>
              <a:defRPr/>
            </a:pPr>
            <a:r>
              <a:rPr lang="zh-CN" altLang="en-US" sz="1400" kern="100" dirty="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rPr>
              <a:t>在此输入详细文字介绍，</a:t>
            </a:r>
            <a:endParaRPr lang="en-US" altLang="zh-CN" sz="1400" kern="100" dirty="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endParaRPr>
          </a:p>
          <a:p>
            <a:pPr algn="ctr">
              <a:spcBef>
                <a:spcPts val="500"/>
              </a:spcBef>
              <a:spcAft>
                <a:spcPts val="0"/>
              </a:spcAft>
              <a:defRPr/>
            </a:pPr>
            <a:r>
              <a:rPr lang="zh-CN" altLang="en-US" sz="1400" kern="100" dirty="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rPr>
              <a:t>和详细信息。</a:t>
            </a:r>
          </a:p>
        </p:txBody>
      </p:sp>
      <p:sp>
        <p:nvSpPr>
          <p:cNvPr id="39" name="TextBox 38"/>
          <p:cNvSpPr txBox="1"/>
          <p:nvPr/>
        </p:nvSpPr>
        <p:spPr>
          <a:xfrm>
            <a:off x="13514411" y="7029400"/>
            <a:ext cx="877163" cy="369332"/>
          </a:xfrm>
          <a:prstGeom prst="rect">
            <a:avLst/>
          </a:prstGeom>
          <a:noFill/>
        </p:spPr>
        <p:txBody>
          <a:bodyPr wrap="none" rtlCol="0">
            <a:spAutoFit/>
          </a:bodyPr>
          <a:lstStyle/>
          <a:p>
            <a:r>
              <a:rPr lang="zh-CN" altLang="en-US" dirty="0" smtClean="0"/>
              <a:t>延时符</a:t>
            </a:r>
            <a:endParaRPr lang="zh-CN" altLang="en-US" dirty="0"/>
          </a:p>
        </p:txBody>
      </p:sp>
    </p:spTree>
    <p:extLst>
      <p:ext uri="{BB962C8B-B14F-4D97-AF65-F5344CB8AC3E}">
        <p14:creationId xmlns:p14="http://schemas.microsoft.com/office/powerpoint/2010/main" val="144090741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500" fill="hold"/>
                                            <p:tgtEl>
                                              <p:spTgt spid="15"/>
                                            </p:tgtEl>
                                            <p:attrNameLst>
                                              <p:attrName>ppt_x</p:attrName>
                                            </p:attrNameLst>
                                          </p:cBhvr>
                                          <p:tavLst>
                                            <p:tav tm="0">
                                              <p:val>
                                                <p:strVal val="0-#ppt_w/2"/>
                                              </p:val>
                                            </p:tav>
                                            <p:tav tm="100000">
                                              <p:val>
                                                <p:strVal val="#ppt_x"/>
                                              </p:val>
                                            </p:tav>
                                          </p:tavLst>
                                        </p:anim>
                                        <p:anim calcmode="lin" valueType="num">
                                          <p:cBhvr additive="base">
                                            <p:cTn id="8" dur="500" fill="hold"/>
                                            <p:tgtEl>
                                              <p:spTgt spid="1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1" fill="hold" nodeType="afterEffect" p14:presetBounceEnd="53333">
                                      <p:stCondLst>
                                        <p:cond delay="0"/>
                                      </p:stCondLst>
                                      <p:childTnLst>
                                        <p:set>
                                          <p:cBhvr>
                                            <p:cTn id="11" dur="1" fill="hold">
                                              <p:stCondLst>
                                                <p:cond delay="0"/>
                                              </p:stCondLst>
                                            </p:cTn>
                                            <p:tgtEl>
                                              <p:spTgt spid="16"/>
                                            </p:tgtEl>
                                            <p:attrNameLst>
                                              <p:attrName>style.visibility</p:attrName>
                                            </p:attrNameLst>
                                          </p:cBhvr>
                                          <p:to>
                                            <p:strVal val="visible"/>
                                          </p:to>
                                        </p:set>
                                        <p:anim calcmode="lin" valueType="num" p14:bounceEnd="53333">
                                          <p:cBhvr additive="base">
                                            <p:cTn id="12" dur="750" fill="hold"/>
                                            <p:tgtEl>
                                              <p:spTgt spid="16"/>
                                            </p:tgtEl>
                                            <p:attrNameLst>
                                              <p:attrName>ppt_x</p:attrName>
                                            </p:attrNameLst>
                                          </p:cBhvr>
                                          <p:tavLst>
                                            <p:tav tm="0">
                                              <p:val>
                                                <p:strVal val="#ppt_x"/>
                                              </p:val>
                                            </p:tav>
                                            <p:tav tm="100000">
                                              <p:val>
                                                <p:strVal val="#ppt_x"/>
                                              </p:val>
                                            </p:tav>
                                          </p:tavLst>
                                        </p:anim>
                                        <p:anim calcmode="lin" valueType="num" p14:bounceEnd="53333">
                                          <p:cBhvr additive="base">
                                            <p:cTn id="13" dur="750" fill="hold"/>
                                            <p:tgtEl>
                                              <p:spTgt spid="16"/>
                                            </p:tgtEl>
                                            <p:attrNameLst>
                                              <p:attrName>ppt_y</p:attrName>
                                            </p:attrNameLst>
                                          </p:cBhvr>
                                          <p:tavLst>
                                            <p:tav tm="0">
                                              <p:val>
                                                <p:strVal val="0-#ppt_h/2"/>
                                              </p:val>
                                            </p:tav>
                                            <p:tav tm="100000">
                                              <p:val>
                                                <p:strVal val="#ppt_y"/>
                                              </p:val>
                                            </p:tav>
                                          </p:tavLst>
                                        </p:anim>
                                      </p:childTnLst>
                                    </p:cTn>
                                  </p:par>
                                </p:childTnLst>
                              </p:cTn>
                            </p:par>
                            <p:par>
                              <p:cTn id="14" fill="hold">
                                <p:stCondLst>
                                  <p:cond delay="1250"/>
                                </p:stCondLst>
                                <p:childTnLst>
                                  <p:par>
                                    <p:cTn id="15" presetID="22" presetClass="entr" presetSubtype="1" fill="hold" grpId="0" nodeType="afterEffect">
                                      <p:stCondLst>
                                        <p:cond delay="0"/>
                                      </p:stCondLst>
                                      <p:childTnLst>
                                        <p:set>
                                          <p:cBhvr>
                                            <p:cTn id="16" dur="1" fill="hold">
                                              <p:stCondLst>
                                                <p:cond delay="0"/>
                                              </p:stCondLst>
                                            </p:cTn>
                                            <p:tgtEl>
                                              <p:spTgt spid="34"/>
                                            </p:tgtEl>
                                            <p:attrNameLst>
                                              <p:attrName>style.visibility</p:attrName>
                                            </p:attrNameLst>
                                          </p:cBhvr>
                                          <p:to>
                                            <p:strVal val="visible"/>
                                          </p:to>
                                        </p:set>
                                        <p:animEffect transition="in" filter="wipe(up)">
                                          <p:cBhvr>
                                            <p:cTn id="17" dur="500"/>
                                            <p:tgtEl>
                                              <p:spTgt spid="34"/>
                                            </p:tgtEl>
                                          </p:cBhvr>
                                        </p:animEffect>
                                      </p:childTnLst>
                                    </p:cTn>
                                  </p:par>
                                </p:childTnLst>
                              </p:cTn>
                            </p:par>
                            <p:par>
                              <p:cTn id="18" fill="hold">
                                <p:stCondLst>
                                  <p:cond delay="1750"/>
                                </p:stCondLst>
                                <p:childTnLst>
                                  <p:par>
                                    <p:cTn id="19" presetID="2" presetClass="entr" presetSubtype="1" fill="hold" nodeType="afterEffect" p14:presetBounceEnd="53333">
                                      <p:stCondLst>
                                        <p:cond delay="0"/>
                                      </p:stCondLst>
                                      <p:childTnLst>
                                        <p:set>
                                          <p:cBhvr>
                                            <p:cTn id="20" dur="1" fill="hold">
                                              <p:stCondLst>
                                                <p:cond delay="0"/>
                                              </p:stCondLst>
                                            </p:cTn>
                                            <p:tgtEl>
                                              <p:spTgt spid="19"/>
                                            </p:tgtEl>
                                            <p:attrNameLst>
                                              <p:attrName>style.visibility</p:attrName>
                                            </p:attrNameLst>
                                          </p:cBhvr>
                                          <p:to>
                                            <p:strVal val="visible"/>
                                          </p:to>
                                        </p:set>
                                        <p:anim calcmode="lin" valueType="num" p14:bounceEnd="53333">
                                          <p:cBhvr additive="base">
                                            <p:cTn id="21" dur="750" fill="hold"/>
                                            <p:tgtEl>
                                              <p:spTgt spid="19"/>
                                            </p:tgtEl>
                                            <p:attrNameLst>
                                              <p:attrName>ppt_x</p:attrName>
                                            </p:attrNameLst>
                                          </p:cBhvr>
                                          <p:tavLst>
                                            <p:tav tm="0">
                                              <p:val>
                                                <p:strVal val="#ppt_x"/>
                                              </p:val>
                                            </p:tav>
                                            <p:tav tm="100000">
                                              <p:val>
                                                <p:strVal val="#ppt_x"/>
                                              </p:val>
                                            </p:tav>
                                          </p:tavLst>
                                        </p:anim>
                                        <p:anim calcmode="lin" valueType="num" p14:bounceEnd="53333">
                                          <p:cBhvr additive="base">
                                            <p:cTn id="22" dur="750" fill="hold"/>
                                            <p:tgtEl>
                                              <p:spTgt spid="19"/>
                                            </p:tgtEl>
                                            <p:attrNameLst>
                                              <p:attrName>ppt_y</p:attrName>
                                            </p:attrNameLst>
                                          </p:cBhvr>
                                          <p:tavLst>
                                            <p:tav tm="0">
                                              <p:val>
                                                <p:strVal val="0-#ppt_h/2"/>
                                              </p:val>
                                            </p:tav>
                                            <p:tav tm="100000">
                                              <p:val>
                                                <p:strVal val="#ppt_y"/>
                                              </p:val>
                                            </p:tav>
                                          </p:tavLst>
                                        </p:anim>
                                      </p:childTnLst>
                                    </p:cTn>
                                  </p:par>
                                </p:childTnLst>
                              </p:cTn>
                            </p:par>
                            <p:par>
                              <p:cTn id="23" fill="hold">
                                <p:stCondLst>
                                  <p:cond delay="2500"/>
                                </p:stCondLst>
                                <p:childTnLst>
                                  <p:par>
                                    <p:cTn id="24" presetID="22" presetClass="entr" presetSubtype="1" fill="hold" grpId="0" nodeType="afterEffect">
                                      <p:stCondLst>
                                        <p:cond delay="0"/>
                                      </p:stCondLst>
                                      <p:childTnLst>
                                        <p:set>
                                          <p:cBhvr>
                                            <p:cTn id="25" dur="1" fill="hold">
                                              <p:stCondLst>
                                                <p:cond delay="0"/>
                                              </p:stCondLst>
                                            </p:cTn>
                                            <p:tgtEl>
                                              <p:spTgt spid="35"/>
                                            </p:tgtEl>
                                            <p:attrNameLst>
                                              <p:attrName>style.visibility</p:attrName>
                                            </p:attrNameLst>
                                          </p:cBhvr>
                                          <p:to>
                                            <p:strVal val="visible"/>
                                          </p:to>
                                        </p:set>
                                        <p:animEffect transition="in" filter="wipe(up)">
                                          <p:cBhvr>
                                            <p:cTn id="26" dur="500"/>
                                            <p:tgtEl>
                                              <p:spTgt spid="35"/>
                                            </p:tgtEl>
                                          </p:cBhvr>
                                        </p:animEffect>
                                      </p:childTnLst>
                                    </p:cTn>
                                  </p:par>
                                </p:childTnLst>
                              </p:cTn>
                            </p:par>
                            <p:par>
                              <p:cTn id="27" fill="hold">
                                <p:stCondLst>
                                  <p:cond delay="3000"/>
                                </p:stCondLst>
                                <p:childTnLst>
                                  <p:par>
                                    <p:cTn id="28" presetID="2" presetClass="entr" presetSubtype="1" fill="hold" nodeType="afterEffect" p14:presetBounceEnd="53333">
                                      <p:stCondLst>
                                        <p:cond delay="0"/>
                                      </p:stCondLst>
                                      <p:childTnLst>
                                        <p:set>
                                          <p:cBhvr>
                                            <p:cTn id="29" dur="1" fill="hold">
                                              <p:stCondLst>
                                                <p:cond delay="0"/>
                                              </p:stCondLst>
                                            </p:cTn>
                                            <p:tgtEl>
                                              <p:spTgt spid="22"/>
                                            </p:tgtEl>
                                            <p:attrNameLst>
                                              <p:attrName>style.visibility</p:attrName>
                                            </p:attrNameLst>
                                          </p:cBhvr>
                                          <p:to>
                                            <p:strVal val="visible"/>
                                          </p:to>
                                        </p:set>
                                        <p:anim calcmode="lin" valueType="num" p14:bounceEnd="53333">
                                          <p:cBhvr additive="base">
                                            <p:cTn id="30" dur="750" fill="hold"/>
                                            <p:tgtEl>
                                              <p:spTgt spid="22"/>
                                            </p:tgtEl>
                                            <p:attrNameLst>
                                              <p:attrName>ppt_x</p:attrName>
                                            </p:attrNameLst>
                                          </p:cBhvr>
                                          <p:tavLst>
                                            <p:tav tm="0">
                                              <p:val>
                                                <p:strVal val="#ppt_x"/>
                                              </p:val>
                                            </p:tav>
                                            <p:tav tm="100000">
                                              <p:val>
                                                <p:strVal val="#ppt_x"/>
                                              </p:val>
                                            </p:tav>
                                          </p:tavLst>
                                        </p:anim>
                                        <p:anim calcmode="lin" valueType="num" p14:bounceEnd="53333">
                                          <p:cBhvr additive="base">
                                            <p:cTn id="31" dur="750" fill="hold"/>
                                            <p:tgtEl>
                                              <p:spTgt spid="22"/>
                                            </p:tgtEl>
                                            <p:attrNameLst>
                                              <p:attrName>ppt_y</p:attrName>
                                            </p:attrNameLst>
                                          </p:cBhvr>
                                          <p:tavLst>
                                            <p:tav tm="0">
                                              <p:val>
                                                <p:strVal val="0-#ppt_h/2"/>
                                              </p:val>
                                            </p:tav>
                                            <p:tav tm="100000">
                                              <p:val>
                                                <p:strVal val="#ppt_y"/>
                                              </p:val>
                                            </p:tav>
                                          </p:tavLst>
                                        </p:anim>
                                      </p:childTnLst>
                                    </p:cTn>
                                  </p:par>
                                </p:childTnLst>
                              </p:cTn>
                            </p:par>
                            <p:par>
                              <p:cTn id="32" fill="hold">
                                <p:stCondLst>
                                  <p:cond delay="3750"/>
                                </p:stCondLst>
                                <p:childTnLst>
                                  <p:par>
                                    <p:cTn id="33" presetID="22" presetClass="entr" presetSubtype="1" fill="hold" grpId="0" nodeType="afterEffect">
                                      <p:stCondLst>
                                        <p:cond delay="0"/>
                                      </p:stCondLst>
                                      <p:childTnLst>
                                        <p:set>
                                          <p:cBhvr>
                                            <p:cTn id="34" dur="1" fill="hold">
                                              <p:stCondLst>
                                                <p:cond delay="0"/>
                                              </p:stCondLst>
                                            </p:cTn>
                                            <p:tgtEl>
                                              <p:spTgt spid="36"/>
                                            </p:tgtEl>
                                            <p:attrNameLst>
                                              <p:attrName>style.visibility</p:attrName>
                                            </p:attrNameLst>
                                          </p:cBhvr>
                                          <p:to>
                                            <p:strVal val="visible"/>
                                          </p:to>
                                        </p:set>
                                        <p:animEffect transition="in" filter="wipe(up)">
                                          <p:cBhvr>
                                            <p:cTn id="35" dur="500"/>
                                            <p:tgtEl>
                                              <p:spTgt spid="36"/>
                                            </p:tgtEl>
                                          </p:cBhvr>
                                        </p:animEffect>
                                      </p:childTnLst>
                                    </p:cTn>
                                  </p:par>
                                </p:childTnLst>
                              </p:cTn>
                            </p:par>
                            <p:par>
                              <p:cTn id="36" fill="hold">
                                <p:stCondLst>
                                  <p:cond delay="4250"/>
                                </p:stCondLst>
                                <p:childTnLst>
                                  <p:par>
                                    <p:cTn id="37" presetID="2" presetClass="entr" presetSubtype="1" fill="hold" nodeType="afterEffect" p14:presetBounceEnd="53333">
                                      <p:stCondLst>
                                        <p:cond delay="0"/>
                                      </p:stCondLst>
                                      <p:childTnLst>
                                        <p:set>
                                          <p:cBhvr>
                                            <p:cTn id="38" dur="1" fill="hold">
                                              <p:stCondLst>
                                                <p:cond delay="0"/>
                                              </p:stCondLst>
                                            </p:cTn>
                                            <p:tgtEl>
                                              <p:spTgt spid="28"/>
                                            </p:tgtEl>
                                            <p:attrNameLst>
                                              <p:attrName>style.visibility</p:attrName>
                                            </p:attrNameLst>
                                          </p:cBhvr>
                                          <p:to>
                                            <p:strVal val="visible"/>
                                          </p:to>
                                        </p:set>
                                        <p:anim calcmode="lin" valueType="num" p14:bounceEnd="53333">
                                          <p:cBhvr additive="base">
                                            <p:cTn id="39" dur="750" fill="hold"/>
                                            <p:tgtEl>
                                              <p:spTgt spid="28"/>
                                            </p:tgtEl>
                                            <p:attrNameLst>
                                              <p:attrName>ppt_x</p:attrName>
                                            </p:attrNameLst>
                                          </p:cBhvr>
                                          <p:tavLst>
                                            <p:tav tm="0">
                                              <p:val>
                                                <p:strVal val="#ppt_x"/>
                                              </p:val>
                                            </p:tav>
                                            <p:tav tm="100000">
                                              <p:val>
                                                <p:strVal val="#ppt_x"/>
                                              </p:val>
                                            </p:tav>
                                          </p:tavLst>
                                        </p:anim>
                                        <p:anim calcmode="lin" valueType="num" p14:bounceEnd="53333">
                                          <p:cBhvr additive="base">
                                            <p:cTn id="40" dur="750" fill="hold"/>
                                            <p:tgtEl>
                                              <p:spTgt spid="28"/>
                                            </p:tgtEl>
                                            <p:attrNameLst>
                                              <p:attrName>ppt_y</p:attrName>
                                            </p:attrNameLst>
                                          </p:cBhvr>
                                          <p:tavLst>
                                            <p:tav tm="0">
                                              <p:val>
                                                <p:strVal val="0-#ppt_h/2"/>
                                              </p:val>
                                            </p:tav>
                                            <p:tav tm="100000">
                                              <p:val>
                                                <p:strVal val="#ppt_y"/>
                                              </p:val>
                                            </p:tav>
                                          </p:tavLst>
                                        </p:anim>
                                      </p:childTnLst>
                                    </p:cTn>
                                  </p:par>
                                </p:childTnLst>
                              </p:cTn>
                            </p:par>
                            <p:par>
                              <p:cTn id="41" fill="hold">
                                <p:stCondLst>
                                  <p:cond delay="5000"/>
                                </p:stCondLst>
                                <p:childTnLst>
                                  <p:par>
                                    <p:cTn id="42" presetID="22" presetClass="entr" presetSubtype="1" fill="hold" grpId="0" nodeType="afterEffect">
                                      <p:stCondLst>
                                        <p:cond delay="0"/>
                                      </p:stCondLst>
                                      <p:childTnLst>
                                        <p:set>
                                          <p:cBhvr>
                                            <p:cTn id="43" dur="1" fill="hold">
                                              <p:stCondLst>
                                                <p:cond delay="0"/>
                                              </p:stCondLst>
                                            </p:cTn>
                                            <p:tgtEl>
                                              <p:spTgt spid="37"/>
                                            </p:tgtEl>
                                            <p:attrNameLst>
                                              <p:attrName>style.visibility</p:attrName>
                                            </p:attrNameLst>
                                          </p:cBhvr>
                                          <p:to>
                                            <p:strVal val="visible"/>
                                          </p:to>
                                        </p:set>
                                        <p:animEffect transition="in" filter="wipe(up)">
                                          <p:cBhvr>
                                            <p:cTn id="44" dur="500"/>
                                            <p:tgtEl>
                                              <p:spTgt spid="37"/>
                                            </p:tgtEl>
                                          </p:cBhvr>
                                        </p:animEffect>
                                      </p:childTnLst>
                                    </p:cTn>
                                  </p:par>
                                </p:childTnLst>
                              </p:cTn>
                            </p:par>
                            <p:par>
                              <p:cTn id="45" fill="hold">
                                <p:stCondLst>
                                  <p:cond delay="5500"/>
                                </p:stCondLst>
                                <p:childTnLst>
                                  <p:par>
                                    <p:cTn id="46" presetID="2" presetClass="entr" presetSubtype="1" fill="hold" nodeType="afterEffect" p14:presetBounceEnd="53333">
                                      <p:stCondLst>
                                        <p:cond delay="0"/>
                                      </p:stCondLst>
                                      <p:childTnLst>
                                        <p:set>
                                          <p:cBhvr>
                                            <p:cTn id="47" dur="1" fill="hold">
                                              <p:stCondLst>
                                                <p:cond delay="0"/>
                                              </p:stCondLst>
                                            </p:cTn>
                                            <p:tgtEl>
                                              <p:spTgt spid="31"/>
                                            </p:tgtEl>
                                            <p:attrNameLst>
                                              <p:attrName>style.visibility</p:attrName>
                                            </p:attrNameLst>
                                          </p:cBhvr>
                                          <p:to>
                                            <p:strVal val="visible"/>
                                          </p:to>
                                        </p:set>
                                        <p:anim calcmode="lin" valueType="num" p14:bounceEnd="53333">
                                          <p:cBhvr additive="base">
                                            <p:cTn id="48" dur="750" fill="hold"/>
                                            <p:tgtEl>
                                              <p:spTgt spid="31"/>
                                            </p:tgtEl>
                                            <p:attrNameLst>
                                              <p:attrName>ppt_x</p:attrName>
                                            </p:attrNameLst>
                                          </p:cBhvr>
                                          <p:tavLst>
                                            <p:tav tm="0">
                                              <p:val>
                                                <p:strVal val="#ppt_x"/>
                                              </p:val>
                                            </p:tav>
                                            <p:tav tm="100000">
                                              <p:val>
                                                <p:strVal val="#ppt_x"/>
                                              </p:val>
                                            </p:tav>
                                          </p:tavLst>
                                        </p:anim>
                                        <p:anim calcmode="lin" valueType="num" p14:bounceEnd="53333">
                                          <p:cBhvr additive="base">
                                            <p:cTn id="49" dur="750" fill="hold"/>
                                            <p:tgtEl>
                                              <p:spTgt spid="31"/>
                                            </p:tgtEl>
                                            <p:attrNameLst>
                                              <p:attrName>ppt_y</p:attrName>
                                            </p:attrNameLst>
                                          </p:cBhvr>
                                          <p:tavLst>
                                            <p:tav tm="0">
                                              <p:val>
                                                <p:strVal val="0-#ppt_h/2"/>
                                              </p:val>
                                            </p:tav>
                                            <p:tav tm="100000">
                                              <p:val>
                                                <p:strVal val="#ppt_y"/>
                                              </p:val>
                                            </p:tav>
                                          </p:tavLst>
                                        </p:anim>
                                      </p:childTnLst>
                                    </p:cTn>
                                  </p:par>
                                </p:childTnLst>
                              </p:cTn>
                            </p:par>
                            <p:par>
                              <p:cTn id="50" fill="hold">
                                <p:stCondLst>
                                  <p:cond delay="6250"/>
                                </p:stCondLst>
                                <p:childTnLst>
                                  <p:par>
                                    <p:cTn id="51" presetID="22" presetClass="entr" presetSubtype="1" fill="hold" grpId="0" nodeType="afterEffect">
                                      <p:stCondLst>
                                        <p:cond delay="0"/>
                                      </p:stCondLst>
                                      <p:childTnLst>
                                        <p:set>
                                          <p:cBhvr>
                                            <p:cTn id="52" dur="1" fill="hold">
                                              <p:stCondLst>
                                                <p:cond delay="0"/>
                                              </p:stCondLst>
                                            </p:cTn>
                                            <p:tgtEl>
                                              <p:spTgt spid="38"/>
                                            </p:tgtEl>
                                            <p:attrNameLst>
                                              <p:attrName>style.visibility</p:attrName>
                                            </p:attrNameLst>
                                          </p:cBhvr>
                                          <p:to>
                                            <p:strVal val="visible"/>
                                          </p:to>
                                        </p:set>
                                        <p:animEffect transition="in" filter="wipe(up)">
                                          <p:cBhvr>
                                            <p:cTn id="53" dur="500"/>
                                            <p:tgtEl>
                                              <p:spTgt spid="38"/>
                                            </p:tgtEl>
                                          </p:cBhvr>
                                        </p:animEffect>
                                      </p:childTnLst>
                                    </p:cTn>
                                  </p:par>
                                </p:childTnLst>
                              </p:cTn>
                            </p:par>
                            <p:par>
                              <p:cTn id="54" fill="hold">
                                <p:stCondLst>
                                  <p:cond delay="6750"/>
                                </p:stCondLst>
                                <p:childTnLst>
                                  <p:par>
                                    <p:cTn id="55" presetID="10" presetClass="entr" presetSubtype="0" fill="hold" grpId="0" nodeType="afterEffect">
                                      <p:stCondLst>
                                        <p:cond delay="0"/>
                                      </p:stCondLst>
                                      <p:childTnLst>
                                        <p:set>
                                          <p:cBhvr>
                                            <p:cTn id="56" dur="1" fill="hold">
                                              <p:stCondLst>
                                                <p:cond delay="0"/>
                                              </p:stCondLst>
                                            </p:cTn>
                                            <p:tgtEl>
                                              <p:spTgt spid="39"/>
                                            </p:tgtEl>
                                            <p:attrNameLst>
                                              <p:attrName>style.visibility</p:attrName>
                                            </p:attrNameLst>
                                          </p:cBhvr>
                                          <p:to>
                                            <p:strVal val="visible"/>
                                          </p:to>
                                        </p:set>
                                        <p:animEffect transition="in" filter="fade">
                                          <p:cBhvr>
                                            <p:cTn id="57" dur="125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34" grpId="0"/>
          <p:bldP spid="35" grpId="0"/>
          <p:bldP spid="36" grpId="0"/>
          <p:bldP spid="37" grpId="0"/>
          <p:bldP spid="38" grpId="0"/>
          <p:bldP spid="39"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500" fill="hold"/>
                                            <p:tgtEl>
                                              <p:spTgt spid="15"/>
                                            </p:tgtEl>
                                            <p:attrNameLst>
                                              <p:attrName>ppt_x</p:attrName>
                                            </p:attrNameLst>
                                          </p:cBhvr>
                                          <p:tavLst>
                                            <p:tav tm="0">
                                              <p:val>
                                                <p:strVal val="0-#ppt_w/2"/>
                                              </p:val>
                                            </p:tav>
                                            <p:tav tm="100000">
                                              <p:val>
                                                <p:strVal val="#ppt_x"/>
                                              </p:val>
                                            </p:tav>
                                          </p:tavLst>
                                        </p:anim>
                                        <p:anim calcmode="lin" valueType="num">
                                          <p:cBhvr additive="base">
                                            <p:cTn id="8" dur="500" fill="hold"/>
                                            <p:tgtEl>
                                              <p:spTgt spid="1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1" fill="hold" nodeType="afterEffect">
                                      <p:stCondLst>
                                        <p:cond delay="0"/>
                                      </p:stCondLst>
                                      <p:childTnLst>
                                        <p:set>
                                          <p:cBhvr>
                                            <p:cTn id="11" dur="1" fill="hold">
                                              <p:stCondLst>
                                                <p:cond delay="0"/>
                                              </p:stCondLst>
                                            </p:cTn>
                                            <p:tgtEl>
                                              <p:spTgt spid="16"/>
                                            </p:tgtEl>
                                            <p:attrNameLst>
                                              <p:attrName>style.visibility</p:attrName>
                                            </p:attrNameLst>
                                          </p:cBhvr>
                                          <p:to>
                                            <p:strVal val="visible"/>
                                          </p:to>
                                        </p:set>
                                        <p:anim calcmode="lin" valueType="num">
                                          <p:cBhvr additive="base">
                                            <p:cTn id="12" dur="750" fill="hold"/>
                                            <p:tgtEl>
                                              <p:spTgt spid="16"/>
                                            </p:tgtEl>
                                            <p:attrNameLst>
                                              <p:attrName>ppt_x</p:attrName>
                                            </p:attrNameLst>
                                          </p:cBhvr>
                                          <p:tavLst>
                                            <p:tav tm="0">
                                              <p:val>
                                                <p:strVal val="#ppt_x"/>
                                              </p:val>
                                            </p:tav>
                                            <p:tav tm="100000">
                                              <p:val>
                                                <p:strVal val="#ppt_x"/>
                                              </p:val>
                                            </p:tav>
                                          </p:tavLst>
                                        </p:anim>
                                        <p:anim calcmode="lin" valueType="num">
                                          <p:cBhvr additive="base">
                                            <p:cTn id="13" dur="750" fill="hold"/>
                                            <p:tgtEl>
                                              <p:spTgt spid="16"/>
                                            </p:tgtEl>
                                            <p:attrNameLst>
                                              <p:attrName>ppt_y</p:attrName>
                                            </p:attrNameLst>
                                          </p:cBhvr>
                                          <p:tavLst>
                                            <p:tav tm="0">
                                              <p:val>
                                                <p:strVal val="0-#ppt_h/2"/>
                                              </p:val>
                                            </p:tav>
                                            <p:tav tm="100000">
                                              <p:val>
                                                <p:strVal val="#ppt_y"/>
                                              </p:val>
                                            </p:tav>
                                          </p:tavLst>
                                        </p:anim>
                                      </p:childTnLst>
                                    </p:cTn>
                                  </p:par>
                                </p:childTnLst>
                              </p:cTn>
                            </p:par>
                            <p:par>
                              <p:cTn id="14" fill="hold">
                                <p:stCondLst>
                                  <p:cond delay="1250"/>
                                </p:stCondLst>
                                <p:childTnLst>
                                  <p:par>
                                    <p:cTn id="15" presetID="22" presetClass="entr" presetSubtype="1" fill="hold" grpId="0" nodeType="afterEffect">
                                      <p:stCondLst>
                                        <p:cond delay="0"/>
                                      </p:stCondLst>
                                      <p:childTnLst>
                                        <p:set>
                                          <p:cBhvr>
                                            <p:cTn id="16" dur="1" fill="hold">
                                              <p:stCondLst>
                                                <p:cond delay="0"/>
                                              </p:stCondLst>
                                            </p:cTn>
                                            <p:tgtEl>
                                              <p:spTgt spid="34"/>
                                            </p:tgtEl>
                                            <p:attrNameLst>
                                              <p:attrName>style.visibility</p:attrName>
                                            </p:attrNameLst>
                                          </p:cBhvr>
                                          <p:to>
                                            <p:strVal val="visible"/>
                                          </p:to>
                                        </p:set>
                                        <p:animEffect transition="in" filter="wipe(up)">
                                          <p:cBhvr>
                                            <p:cTn id="17" dur="500"/>
                                            <p:tgtEl>
                                              <p:spTgt spid="34"/>
                                            </p:tgtEl>
                                          </p:cBhvr>
                                        </p:animEffect>
                                      </p:childTnLst>
                                    </p:cTn>
                                  </p:par>
                                </p:childTnLst>
                              </p:cTn>
                            </p:par>
                            <p:par>
                              <p:cTn id="18" fill="hold">
                                <p:stCondLst>
                                  <p:cond delay="1750"/>
                                </p:stCondLst>
                                <p:childTnLst>
                                  <p:par>
                                    <p:cTn id="19" presetID="2" presetClass="entr" presetSubtype="1" fill="hold" nodeType="afterEffect">
                                      <p:stCondLst>
                                        <p:cond delay="0"/>
                                      </p:stCondLst>
                                      <p:childTnLst>
                                        <p:set>
                                          <p:cBhvr>
                                            <p:cTn id="20" dur="1" fill="hold">
                                              <p:stCondLst>
                                                <p:cond delay="0"/>
                                              </p:stCondLst>
                                            </p:cTn>
                                            <p:tgtEl>
                                              <p:spTgt spid="19"/>
                                            </p:tgtEl>
                                            <p:attrNameLst>
                                              <p:attrName>style.visibility</p:attrName>
                                            </p:attrNameLst>
                                          </p:cBhvr>
                                          <p:to>
                                            <p:strVal val="visible"/>
                                          </p:to>
                                        </p:set>
                                        <p:anim calcmode="lin" valueType="num">
                                          <p:cBhvr additive="base">
                                            <p:cTn id="21" dur="750" fill="hold"/>
                                            <p:tgtEl>
                                              <p:spTgt spid="19"/>
                                            </p:tgtEl>
                                            <p:attrNameLst>
                                              <p:attrName>ppt_x</p:attrName>
                                            </p:attrNameLst>
                                          </p:cBhvr>
                                          <p:tavLst>
                                            <p:tav tm="0">
                                              <p:val>
                                                <p:strVal val="#ppt_x"/>
                                              </p:val>
                                            </p:tav>
                                            <p:tav tm="100000">
                                              <p:val>
                                                <p:strVal val="#ppt_x"/>
                                              </p:val>
                                            </p:tav>
                                          </p:tavLst>
                                        </p:anim>
                                        <p:anim calcmode="lin" valueType="num">
                                          <p:cBhvr additive="base">
                                            <p:cTn id="22" dur="750" fill="hold"/>
                                            <p:tgtEl>
                                              <p:spTgt spid="19"/>
                                            </p:tgtEl>
                                            <p:attrNameLst>
                                              <p:attrName>ppt_y</p:attrName>
                                            </p:attrNameLst>
                                          </p:cBhvr>
                                          <p:tavLst>
                                            <p:tav tm="0">
                                              <p:val>
                                                <p:strVal val="0-#ppt_h/2"/>
                                              </p:val>
                                            </p:tav>
                                            <p:tav tm="100000">
                                              <p:val>
                                                <p:strVal val="#ppt_y"/>
                                              </p:val>
                                            </p:tav>
                                          </p:tavLst>
                                        </p:anim>
                                      </p:childTnLst>
                                    </p:cTn>
                                  </p:par>
                                </p:childTnLst>
                              </p:cTn>
                            </p:par>
                            <p:par>
                              <p:cTn id="23" fill="hold">
                                <p:stCondLst>
                                  <p:cond delay="2500"/>
                                </p:stCondLst>
                                <p:childTnLst>
                                  <p:par>
                                    <p:cTn id="24" presetID="22" presetClass="entr" presetSubtype="1" fill="hold" grpId="0" nodeType="afterEffect">
                                      <p:stCondLst>
                                        <p:cond delay="0"/>
                                      </p:stCondLst>
                                      <p:childTnLst>
                                        <p:set>
                                          <p:cBhvr>
                                            <p:cTn id="25" dur="1" fill="hold">
                                              <p:stCondLst>
                                                <p:cond delay="0"/>
                                              </p:stCondLst>
                                            </p:cTn>
                                            <p:tgtEl>
                                              <p:spTgt spid="35"/>
                                            </p:tgtEl>
                                            <p:attrNameLst>
                                              <p:attrName>style.visibility</p:attrName>
                                            </p:attrNameLst>
                                          </p:cBhvr>
                                          <p:to>
                                            <p:strVal val="visible"/>
                                          </p:to>
                                        </p:set>
                                        <p:animEffect transition="in" filter="wipe(up)">
                                          <p:cBhvr>
                                            <p:cTn id="26" dur="500"/>
                                            <p:tgtEl>
                                              <p:spTgt spid="35"/>
                                            </p:tgtEl>
                                          </p:cBhvr>
                                        </p:animEffect>
                                      </p:childTnLst>
                                    </p:cTn>
                                  </p:par>
                                </p:childTnLst>
                              </p:cTn>
                            </p:par>
                            <p:par>
                              <p:cTn id="27" fill="hold">
                                <p:stCondLst>
                                  <p:cond delay="3000"/>
                                </p:stCondLst>
                                <p:childTnLst>
                                  <p:par>
                                    <p:cTn id="28" presetID="2" presetClass="entr" presetSubtype="1" fill="hold" nodeType="afterEffect">
                                      <p:stCondLst>
                                        <p:cond delay="0"/>
                                      </p:stCondLst>
                                      <p:childTnLst>
                                        <p:set>
                                          <p:cBhvr>
                                            <p:cTn id="29" dur="1" fill="hold">
                                              <p:stCondLst>
                                                <p:cond delay="0"/>
                                              </p:stCondLst>
                                            </p:cTn>
                                            <p:tgtEl>
                                              <p:spTgt spid="22"/>
                                            </p:tgtEl>
                                            <p:attrNameLst>
                                              <p:attrName>style.visibility</p:attrName>
                                            </p:attrNameLst>
                                          </p:cBhvr>
                                          <p:to>
                                            <p:strVal val="visible"/>
                                          </p:to>
                                        </p:set>
                                        <p:anim calcmode="lin" valueType="num">
                                          <p:cBhvr additive="base">
                                            <p:cTn id="30" dur="750" fill="hold"/>
                                            <p:tgtEl>
                                              <p:spTgt spid="22"/>
                                            </p:tgtEl>
                                            <p:attrNameLst>
                                              <p:attrName>ppt_x</p:attrName>
                                            </p:attrNameLst>
                                          </p:cBhvr>
                                          <p:tavLst>
                                            <p:tav tm="0">
                                              <p:val>
                                                <p:strVal val="#ppt_x"/>
                                              </p:val>
                                            </p:tav>
                                            <p:tav tm="100000">
                                              <p:val>
                                                <p:strVal val="#ppt_x"/>
                                              </p:val>
                                            </p:tav>
                                          </p:tavLst>
                                        </p:anim>
                                        <p:anim calcmode="lin" valueType="num">
                                          <p:cBhvr additive="base">
                                            <p:cTn id="31" dur="750" fill="hold"/>
                                            <p:tgtEl>
                                              <p:spTgt spid="22"/>
                                            </p:tgtEl>
                                            <p:attrNameLst>
                                              <p:attrName>ppt_y</p:attrName>
                                            </p:attrNameLst>
                                          </p:cBhvr>
                                          <p:tavLst>
                                            <p:tav tm="0">
                                              <p:val>
                                                <p:strVal val="0-#ppt_h/2"/>
                                              </p:val>
                                            </p:tav>
                                            <p:tav tm="100000">
                                              <p:val>
                                                <p:strVal val="#ppt_y"/>
                                              </p:val>
                                            </p:tav>
                                          </p:tavLst>
                                        </p:anim>
                                      </p:childTnLst>
                                    </p:cTn>
                                  </p:par>
                                </p:childTnLst>
                              </p:cTn>
                            </p:par>
                            <p:par>
                              <p:cTn id="32" fill="hold">
                                <p:stCondLst>
                                  <p:cond delay="3750"/>
                                </p:stCondLst>
                                <p:childTnLst>
                                  <p:par>
                                    <p:cTn id="33" presetID="22" presetClass="entr" presetSubtype="1" fill="hold" grpId="0" nodeType="afterEffect">
                                      <p:stCondLst>
                                        <p:cond delay="0"/>
                                      </p:stCondLst>
                                      <p:childTnLst>
                                        <p:set>
                                          <p:cBhvr>
                                            <p:cTn id="34" dur="1" fill="hold">
                                              <p:stCondLst>
                                                <p:cond delay="0"/>
                                              </p:stCondLst>
                                            </p:cTn>
                                            <p:tgtEl>
                                              <p:spTgt spid="36"/>
                                            </p:tgtEl>
                                            <p:attrNameLst>
                                              <p:attrName>style.visibility</p:attrName>
                                            </p:attrNameLst>
                                          </p:cBhvr>
                                          <p:to>
                                            <p:strVal val="visible"/>
                                          </p:to>
                                        </p:set>
                                        <p:animEffect transition="in" filter="wipe(up)">
                                          <p:cBhvr>
                                            <p:cTn id="35" dur="500"/>
                                            <p:tgtEl>
                                              <p:spTgt spid="36"/>
                                            </p:tgtEl>
                                          </p:cBhvr>
                                        </p:animEffect>
                                      </p:childTnLst>
                                    </p:cTn>
                                  </p:par>
                                </p:childTnLst>
                              </p:cTn>
                            </p:par>
                            <p:par>
                              <p:cTn id="36" fill="hold">
                                <p:stCondLst>
                                  <p:cond delay="4250"/>
                                </p:stCondLst>
                                <p:childTnLst>
                                  <p:par>
                                    <p:cTn id="37" presetID="2" presetClass="entr" presetSubtype="1" fill="hold" nodeType="afterEffect">
                                      <p:stCondLst>
                                        <p:cond delay="0"/>
                                      </p:stCondLst>
                                      <p:childTnLst>
                                        <p:set>
                                          <p:cBhvr>
                                            <p:cTn id="38" dur="1" fill="hold">
                                              <p:stCondLst>
                                                <p:cond delay="0"/>
                                              </p:stCondLst>
                                            </p:cTn>
                                            <p:tgtEl>
                                              <p:spTgt spid="28"/>
                                            </p:tgtEl>
                                            <p:attrNameLst>
                                              <p:attrName>style.visibility</p:attrName>
                                            </p:attrNameLst>
                                          </p:cBhvr>
                                          <p:to>
                                            <p:strVal val="visible"/>
                                          </p:to>
                                        </p:set>
                                        <p:anim calcmode="lin" valueType="num">
                                          <p:cBhvr additive="base">
                                            <p:cTn id="39" dur="750" fill="hold"/>
                                            <p:tgtEl>
                                              <p:spTgt spid="28"/>
                                            </p:tgtEl>
                                            <p:attrNameLst>
                                              <p:attrName>ppt_x</p:attrName>
                                            </p:attrNameLst>
                                          </p:cBhvr>
                                          <p:tavLst>
                                            <p:tav tm="0">
                                              <p:val>
                                                <p:strVal val="#ppt_x"/>
                                              </p:val>
                                            </p:tav>
                                            <p:tav tm="100000">
                                              <p:val>
                                                <p:strVal val="#ppt_x"/>
                                              </p:val>
                                            </p:tav>
                                          </p:tavLst>
                                        </p:anim>
                                        <p:anim calcmode="lin" valueType="num">
                                          <p:cBhvr additive="base">
                                            <p:cTn id="40" dur="750" fill="hold"/>
                                            <p:tgtEl>
                                              <p:spTgt spid="28"/>
                                            </p:tgtEl>
                                            <p:attrNameLst>
                                              <p:attrName>ppt_y</p:attrName>
                                            </p:attrNameLst>
                                          </p:cBhvr>
                                          <p:tavLst>
                                            <p:tav tm="0">
                                              <p:val>
                                                <p:strVal val="0-#ppt_h/2"/>
                                              </p:val>
                                            </p:tav>
                                            <p:tav tm="100000">
                                              <p:val>
                                                <p:strVal val="#ppt_y"/>
                                              </p:val>
                                            </p:tav>
                                          </p:tavLst>
                                        </p:anim>
                                      </p:childTnLst>
                                    </p:cTn>
                                  </p:par>
                                </p:childTnLst>
                              </p:cTn>
                            </p:par>
                            <p:par>
                              <p:cTn id="41" fill="hold">
                                <p:stCondLst>
                                  <p:cond delay="5000"/>
                                </p:stCondLst>
                                <p:childTnLst>
                                  <p:par>
                                    <p:cTn id="42" presetID="22" presetClass="entr" presetSubtype="1" fill="hold" grpId="0" nodeType="afterEffect">
                                      <p:stCondLst>
                                        <p:cond delay="0"/>
                                      </p:stCondLst>
                                      <p:childTnLst>
                                        <p:set>
                                          <p:cBhvr>
                                            <p:cTn id="43" dur="1" fill="hold">
                                              <p:stCondLst>
                                                <p:cond delay="0"/>
                                              </p:stCondLst>
                                            </p:cTn>
                                            <p:tgtEl>
                                              <p:spTgt spid="37"/>
                                            </p:tgtEl>
                                            <p:attrNameLst>
                                              <p:attrName>style.visibility</p:attrName>
                                            </p:attrNameLst>
                                          </p:cBhvr>
                                          <p:to>
                                            <p:strVal val="visible"/>
                                          </p:to>
                                        </p:set>
                                        <p:animEffect transition="in" filter="wipe(up)">
                                          <p:cBhvr>
                                            <p:cTn id="44" dur="500"/>
                                            <p:tgtEl>
                                              <p:spTgt spid="37"/>
                                            </p:tgtEl>
                                          </p:cBhvr>
                                        </p:animEffect>
                                      </p:childTnLst>
                                    </p:cTn>
                                  </p:par>
                                </p:childTnLst>
                              </p:cTn>
                            </p:par>
                            <p:par>
                              <p:cTn id="45" fill="hold">
                                <p:stCondLst>
                                  <p:cond delay="5500"/>
                                </p:stCondLst>
                                <p:childTnLst>
                                  <p:par>
                                    <p:cTn id="46" presetID="2" presetClass="entr" presetSubtype="1" fill="hold" nodeType="afterEffect">
                                      <p:stCondLst>
                                        <p:cond delay="0"/>
                                      </p:stCondLst>
                                      <p:childTnLst>
                                        <p:set>
                                          <p:cBhvr>
                                            <p:cTn id="47" dur="1" fill="hold">
                                              <p:stCondLst>
                                                <p:cond delay="0"/>
                                              </p:stCondLst>
                                            </p:cTn>
                                            <p:tgtEl>
                                              <p:spTgt spid="31"/>
                                            </p:tgtEl>
                                            <p:attrNameLst>
                                              <p:attrName>style.visibility</p:attrName>
                                            </p:attrNameLst>
                                          </p:cBhvr>
                                          <p:to>
                                            <p:strVal val="visible"/>
                                          </p:to>
                                        </p:set>
                                        <p:anim calcmode="lin" valueType="num">
                                          <p:cBhvr additive="base">
                                            <p:cTn id="48" dur="750" fill="hold"/>
                                            <p:tgtEl>
                                              <p:spTgt spid="31"/>
                                            </p:tgtEl>
                                            <p:attrNameLst>
                                              <p:attrName>ppt_x</p:attrName>
                                            </p:attrNameLst>
                                          </p:cBhvr>
                                          <p:tavLst>
                                            <p:tav tm="0">
                                              <p:val>
                                                <p:strVal val="#ppt_x"/>
                                              </p:val>
                                            </p:tav>
                                            <p:tav tm="100000">
                                              <p:val>
                                                <p:strVal val="#ppt_x"/>
                                              </p:val>
                                            </p:tav>
                                          </p:tavLst>
                                        </p:anim>
                                        <p:anim calcmode="lin" valueType="num">
                                          <p:cBhvr additive="base">
                                            <p:cTn id="49" dur="750" fill="hold"/>
                                            <p:tgtEl>
                                              <p:spTgt spid="31"/>
                                            </p:tgtEl>
                                            <p:attrNameLst>
                                              <p:attrName>ppt_y</p:attrName>
                                            </p:attrNameLst>
                                          </p:cBhvr>
                                          <p:tavLst>
                                            <p:tav tm="0">
                                              <p:val>
                                                <p:strVal val="0-#ppt_h/2"/>
                                              </p:val>
                                            </p:tav>
                                            <p:tav tm="100000">
                                              <p:val>
                                                <p:strVal val="#ppt_y"/>
                                              </p:val>
                                            </p:tav>
                                          </p:tavLst>
                                        </p:anim>
                                      </p:childTnLst>
                                    </p:cTn>
                                  </p:par>
                                </p:childTnLst>
                              </p:cTn>
                            </p:par>
                            <p:par>
                              <p:cTn id="50" fill="hold">
                                <p:stCondLst>
                                  <p:cond delay="6250"/>
                                </p:stCondLst>
                                <p:childTnLst>
                                  <p:par>
                                    <p:cTn id="51" presetID="22" presetClass="entr" presetSubtype="1" fill="hold" grpId="0" nodeType="afterEffect">
                                      <p:stCondLst>
                                        <p:cond delay="0"/>
                                      </p:stCondLst>
                                      <p:childTnLst>
                                        <p:set>
                                          <p:cBhvr>
                                            <p:cTn id="52" dur="1" fill="hold">
                                              <p:stCondLst>
                                                <p:cond delay="0"/>
                                              </p:stCondLst>
                                            </p:cTn>
                                            <p:tgtEl>
                                              <p:spTgt spid="38"/>
                                            </p:tgtEl>
                                            <p:attrNameLst>
                                              <p:attrName>style.visibility</p:attrName>
                                            </p:attrNameLst>
                                          </p:cBhvr>
                                          <p:to>
                                            <p:strVal val="visible"/>
                                          </p:to>
                                        </p:set>
                                        <p:animEffect transition="in" filter="wipe(up)">
                                          <p:cBhvr>
                                            <p:cTn id="53" dur="500"/>
                                            <p:tgtEl>
                                              <p:spTgt spid="38"/>
                                            </p:tgtEl>
                                          </p:cBhvr>
                                        </p:animEffect>
                                      </p:childTnLst>
                                    </p:cTn>
                                  </p:par>
                                </p:childTnLst>
                              </p:cTn>
                            </p:par>
                            <p:par>
                              <p:cTn id="54" fill="hold">
                                <p:stCondLst>
                                  <p:cond delay="6750"/>
                                </p:stCondLst>
                                <p:childTnLst>
                                  <p:par>
                                    <p:cTn id="55" presetID="10" presetClass="entr" presetSubtype="0" fill="hold" grpId="0" nodeType="afterEffect">
                                      <p:stCondLst>
                                        <p:cond delay="0"/>
                                      </p:stCondLst>
                                      <p:childTnLst>
                                        <p:set>
                                          <p:cBhvr>
                                            <p:cTn id="56" dur="1" fill="hold">
                                              <p:stCondLst>
                                                <p:cond delay="0"/>
                                              </p:stCondLst>
                                            </p:cTn>
                                            <p:tgtEl>
                                              <p:spTgt spid="39"/>
                                            </p:tgtEl>
                                            <p:attrNameLst>
                                              <p:attrName>style.visibility</p:attrName>
                                            </p:attrNameLst>
                                          </p:cBhvr>
                                          <p:to>
                                            <p:strVal val="visible"/>
                                          </p:to>
                                        </p:set>
                                        <p:animEffect transition="in" filter="fade">
                                          <p:cBhvr>
                                            <p:cTn id="57" dur="125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34" grpId="0"/>
          <p:bldP spid="35" grpId="0"/>
          <p:bldP spid="36" grpId="0"/>
          <p:bldP spid="37" grpId="0"/>
          <p:bldP spid="38" grpId="0"/>
          <p:bldP spid="39" grpId="0"/>
        </p:bldLst>
      </p:timing>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flipH="1">
            <a:off x="-3" y="6525344"/>
            <a:ext cx="12195177" cy="360511"/>
          </a:xfrm>
          <a:prstGeom prst="rect">
            <a:avLst/>
          </a:prstGeom>
          <a:gradFill>
            <a:gsLst>
              <a:gs pos="0">
                <a:srgbClr val="0E1A40"/>
              </a:gs>
              <a:gs pos="100000">
                <a:srgbClr val="2F5EB0"/>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flipH="1">
            <a:off x="-4" y="6596410"/>
            <a:ext cx="12195177" cy="288974"/>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5"/>
          <p:cNvSpPr/>
          <p:nvPr/>
        </p:nvSpPr>
        <p:spPr>
          <a:xfrm>
            <a:off x="9976569" y="6493142"/>
            <a:ext cx="1018294" cy="111815"/>
          </a:xfrm>
          <a:custGeom>
            <a:avLst/>
            <a:gdLst>
              <a:gd name="connsiteX0" fmla="*/ 0 w 926584"/>
              <a:gd name="connsiteY0" fmla="*/ 0 h 118098"/>
              <a:gd name="connsiteX1" fmla="*/ 926584 w 926584"/>
              <a:gd name="connsiteY1" fmla="*/ 0 h 118098"/>
              <a:gd name="connsiteX2" fmla="*/ 926584 w 926584"/>
              <a:gd name="connsiteY2" fmla="*/ 118098 h 118098"/>
              <a:gd name="connsiteX3" fmla="*/ 0 w 926584"/>
              <a:gd name="connsiteY3" fmla="*/ 118098 h 118098"/>
              <a:gd name="connsiteX4" fmla="*/ 0 w 926584"/>
              <a:gd name="connsiteY4" fmla="*/ 0 h 118098"/>
              <a:gd name="connsiteX0" fmla="*/ 55821 w 982405"/>
              <a:gd name="connsiteY0" fmla="*/ 0 h 144680"/>
              <a:gd name="connsiteX1" fmla="*/ 982405 w 982405"/>
              <a:gd name="connsiteY1" fmla="*/ 0 h 144680"/>
              <a:gd name="connsiteX2" fmla="*/ 982405 w 982405"/>
              <a:gd name="connsiteY2" fmla="*/ 118098 h 144680"/>
              <a:gd name="connsiteX3" fmla="*/ 0 w 982405"/>
              <a:gd name="connsiteY3" fmla="*/ 144680 h 144680"/>
              <a:gd name="connsiteX4" fmla="*/ 55821 w 982405"/>
              <a:gd name="connsiteY4" fmla="*/ 0 h 144680"/>
              <a:gd name="connsiteX0" fmla="*/ 55821 w 998354"/>
              <a:gd name="connsiteY0" fmla="*/ 0 h 147338"/>
              <a:gd name="connsiteX1" fmla="*/ 982405 w 998354"/>
              <a:gd name="connsiteY1" fmla="*/ 0 h 147338"/>
              <a:gd name="connsiteX2" fmla="*/ 998354 w 998354"/>
              <a:gd name="connsiteY2" fmla="*/ 147338 h 147338"/>
              <a:gd name="connsiteX3" fmla="*/ 0 w 998354"/>
              <a:gd name="connsiteY3" fmla="*/ 144680 h 147338"/>
              <a:gd name="connsiteX4" fmla="*/ 55821 w 998354"/>
              <a:gd name="connsiteY4" fmla="*/ 0 h 147338"/>
              <a:gd name="connsiteX0" fmla="*/ 84307 w 1026840"/>
              <a:gd name="connsiteY0" fmla="*/ 0 h 150534"/>
              <a:gd name="connsiteX1" fmla="*/ 1010891 w 1026840"/>
              <a:gd name="connsiteY1" fmla="*/ 0 h 150534"/>
              <a:gd name="connsiteX2" fmla="*/ 1026840 w 1026840"/>
              <a:gd name="connsiteY2" fmla="*/ 147338 h 150534"/>
              <a:gd name="connsiteX3" fmla="*/ 0 w 1026840"/>
              <a:gd name="connsiteY3" fmla="*/ 150534 h 150534"/>
              <a:gd name="connsiteX4" fmla="*/ 84307 w 1026840"/>
              <a:gd name="connsiteY4" fmla="*/ 0 h 150534"/>
              <a:gd name="connsiteX0" fmla="*/ 84307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84307 w 1021143"/>
              <a:gd name="connsiteY4" fmla="*/ 0 h 153193"/>
              <a:gd name="connsiteX0" fmla="*/ 92853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92853 w 1021143"/>
              <a:gd name="connsiteY4" fmla="*/ 0 h 153193"/>
              <a:gd name="connsiteX0" fmla="*/ 90004 w 1018294"/>
              <a:gd name="connsiteY0" fmla="*/ 0 h 153193"/>
              <a:gd name="connsiteX1" fmla="*/ 1008042 w 1018294"/>
              <a:gd name="connsiteY1" fmla="*/ 0 h 153193"/>
              <a:gd name="connsiteX2" fmla="*/ 1018294 w 1018294"/>
              <a:gd name="connsiteY2" fmla="*/ 153193 h 153193"/>
              <a:gd name="connsiteX3" fmla="*/ 0 w 1018294"/>
              <a:gd name="connsiteY3" fmla="*/ 142728 h 153193"/>
              <a:gd name="connsiteX4" fmla="*/ 90004 w 1018294"/>
              <a:gd name="connsiteY4" fmla="*/ 0 h 1531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8294" h="153193">
                <a:moveTo>
                  <a:pt x="90004" y="0"/>
                </a:moveTo>
                <a:lnTo>
                  <a:pt x="1008042" y="0"/>
                </a:lnTo>
                <a:lnTo>
                  <a:pt x="1018294" y="153193"/>
                </a:lnTo>
                <a:lnTo>
                  <a:pt x="0" y="142728"/>
                </a:lnTo>
                <a:lnTo>
                  <a:pt x="90004" y="0"/>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10067547" y="6493142"/>
            <a:ext cx="1070600" cy="392242"/>
          </a:xfrm>
          <a:prstGeom prst="rect">
            <a:avLst/>
          </a:prstGeom>
          <a:gradFill>
            <a:gsLst>
              <a:gs pos="0">
                <a:srgbClr val="0E1A40"/>
              </a:gs>
              <a:gs pos="100000">
                <a:srgbClr val="2F5EB0"/>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Rectangle 4"/>
          <p:cNvSpPr txBox="1">
            <a:spLocks noChangeArrowheads="1"/>
          </p:cNvSpPr>
          <p:nvPr/>
        </p:nvSpPr>
        <p:spPr bwMode="auto">
          <a:xfrm>
            <a:off x="9986019" y="6493142"/>
            <a:ext cx="1152128" cy="39224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en-US" altLang="zh-CN" dirty="0" smtClean="0">
                <a:latin typeface="方正兰亭超细黑简体" panose="02000000000000000000" pitchFamily="2" charset="-122"/>
                <a:ea typeface="方正兰亭超细黑简体" panose="02000000000000000000" pitchFamily="2" charset="-122"/>
              </a:rPr>
              <a:t>22</a:t>
            </a:r>
            <a:endParaRPr lang="zh-CN" dirty="0">
              <a:latin typeface="方正兰亭超细黑简体" panose="02000000000000000000" pitchFamily="2" charset="-122"/>
              <a:ea typeface="方正兰亭超细黑简体" panose="02000000000000000000" pitchFamily="2" charset="-122"/>
            </a:endParaRPr>
          </a:p>
        </p:txBody>
      </p:sp>
      <p:sp>
        <p:nvSpPr>
          <p:cNvPr id="77" name="矩形 76"/>
          <p:cNvSpPr/>
          <p:nvPr/>
        </p:nvSpPr>
        <p:spPr>
          <a:xfrm>
            <a:off x="0" y="0"/>
            <a:ext cx="985019" cy="58316"/>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78" name="组合 77"/>
          <p:cNvGrpSpPr/>
          <p:nvPr/>
        </p:nvGrpSpPr>
        <p:grpSpPr>
          <a:xfrm>
            <a:off x="192931" y="0"/>
            <a:ext cx="576064" cy="836712"/>
            <a:chOff x="841003" y="360040"/>
            <a:chExt cx="504056" cy="836712"/>
          </a:xfrm>
          <a:gradFill>
            <a:gsLst>
              <a:gs pos="0">
                <a:srgbClr val="0E1A40"/>
              </a:gs>
              <a:gs pos="100000">
                <a:srgbClr val="2F5EB0"/>
              </a:gs>
            </a:gsLst>
            <a:lin ang="13800000" scaled="0"/>
          </a:gradFill>
        </p:grpSpPr>
        <p:sp>
          <p:nvSpPr>
            <p:cNvPr id="79" name="矩形 78"/>
            <p:cNvSpPr/>
            <p:nvPr/>
          </p:nvSpPr>
          <p:spPr>
            <a:xfrm>
              <a:off x="841003" y="360040"/>
              <a:ext cx="504056" cy="54868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0" name="等腰三角形 79"/>
            <p:cNvSpPr/>
            <p:nvPr/>
          </p:nvSpPr>
          <p:spPr>
            <a:xfrm rot="10800000">
              <a:off x="841003" y="908720"/>
              <a:ext cx="504056" cy="288032"/>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81" name="KSO_Shape"/>
          <p:cNvSpPr>
            <a:spLocks/>
          </p:cNvSpPr>
          <p:nvPr/>
        </p:nvSpPr>
        <p:spPr bwMode="auto">
          <a:xfrm>
            <a:off x="335491" y="231538"/>
            <a:ext cx="290942" cy="288033"/>
          </a:xfrm>
          <a:custGeom>
            <a:avLst/>
            <a:gdLst>
              <a:gd name="T0" fmla="*/ 615878 w 2390775"/>
              <a:gd name="T1" fmla="*/ 1467970 h 2365376"/>
              <a:gd name="T2" fmla="*/ 587250 w 2390775"/>
              <a:gd name="T3" fmla="*/ 1401697 h 2365376"/>
              <a:gd name="T4" fmla="*/ 1282649 w 2390775"/>
              <a:gd name="T5" fmla="*/ 1393474 h 2365376"/>
              <a:gd name="T6" fmla="*/ 1180915 w 2390775"/>
              <a:gd name="T7" fmla="*/ 1446870 h 2365376"/>
              <a:gd name="T8" fmla="*/ 1210073 w 2390775"/>
              <a:gd name="T9" fmla="*/ 1382167 h 2365376"/>
              <a:gd name="T10" fmla="*/ 653657 w 2390775"/>
              <a:gd name="T11" fmla="*/ 1314699 h 2365376"/>
              <a:gd name="T12" fmla="*/ 646041 w 2390775"/>
              <a:gd name="T13" fmla="*/ 1180275 h 2365376"/>
              <a:gd name="T14" fmla="*/ 589870 w 2390775"/>
              <a:gd name="T15" fmla="*/ 1105327 h 2365376"/>
              <a:gd name="T16" fmla="*/ 599516 w 2390775"/>
              <a:gd name="T17" fmla="*/ 1141280 h 2365376"/>
              <a:gd name="T18" fmla="*/ 579914 w 2390775"/>
              <a:gd name="T19" fmla="*/ 1158779 h 2365376"/>
              <a:gd name="T20" fmla="*/ 541333 w 2390775"/>
              <a:gd name="T21" fmla="*/ 1105965 h 2365376"/>
              <a:gd name="T22" fmla="*/ 1137260 w 2390775"/>
              <a:gd name="T23" fmla="*/ 1009231 h 2365376"/>
              <a:gd name="T24" fmla="*/ 1143562 w 2390775"/>
              <a:gd name="T25" fmla="*/ 1026145 h 2365376"/>
              <a:gd name="T26" fmla="*/ 1096615 w 2390775"/>
              <a:gd name="T27" fmla="*/ 1069549 h 2365376"/>
              <a:gd name="T28" fmla="*/ 1102602 w 2390775"/>
              <a:gd name="T29" fmla="*/ 1001572 h 2365376"/>
              <a:gd name="T30" fmla="*/ 972739 w 2390775"/>
              <a:gd name="T31" fmla="*/ 835988 h 2365376"/>
              <a:gd name="T32" fmla="*/ 989500 w 2390775"/>
              <a:gd name="T33" fmla="*/ 1138672 h 2365376"/>
              <a:gd name="T34" fmla="*/ 639427 w 2390775"/>
              <a:gd name="T35" fmla="*/ 1423644 h 2365376"/>
              <a:gd name="T36" fmla="*/ 599898 w 2390775"/>
              <a:gd name="T37" fmla="*/ 1003302 h 2365376"/>
              <a:gd name="T38" fmla="*/ 529694 w 2390775"/>
              <a:gd name="T39" fmla="*/ 1090596 h 2365376"/>
              <a:gd name="T40" fmla="*/ 602428 w 2390775"/>
              <a:gd name="T41" fmla="*/ 868249 h 2365376"/>
              <a:gd name="T42" fmla="*/ 861740 w 2390775"/>
              <a:gd name="T43" fmla="*/ 924231 h 2365376"/>
              <a:gd name="T44" fmla="*/ 755609 w 2390775"/>
              <a:gd name="T45" fmla="*/ 542052 h 2365376"/>
              <a:gd name="T46" fmla="*/ 929665 w 2390775"/>
              <a:gd name="T47" fmla="*/ 525915 h 2365376"/>
              <a:gd name="T48" fmla="*/ 909019 w 2390775"/>
              <a:gd name="T49" fmla="*/ 571798 h 2365376"/>
              <a:gd name="T50" fmla="*/ 936652 w 2390775"/>
              <a:gd name="T51" fmla="*/ 586353 h 2365376"/>
              <a:gd name="T52" fmla="*/ 928394 w 2390775"/>
              <a:gd name="T53" fmla="*/ 688879 h 2365376"/>
              <a:gd name="T54" fmla="*/ 840414 w 2390775"/>
              <a:gd name="T55" fmla="*/ 772101 h 2365376"/>
              <a:gd name="T56" fmla="*/ 742269 w 2390775"/>
              <a:gd name="T57" fmla="*/ 675588 h 2365376"/>
              <a:gd name="T58" fmla="*/ 738139 w 2390775"/>
              <a:gd name="T59" fmla="*/ 608504 h 2365376"/>
              <a:gd name="T60" fmla="*/ 761643 w 2390775"/>
              <a:gd name="T61" fmla="*/ 510093 h 2365376"/>
              <a:gd name="T62" fmla="*/ 617010 w 2390775"/>
              <a:gd name="T63" fmla="*/ 449064 h 2365376"/>
              <a:gd name="T64" fmla="*/ 350272 w 2390775"/>
              <a:gd name="T65" fmla="*/ 638327 h 2365376"/>
              <a:gd name="T66" fmla="*/ 215163 w 2390775"/>
              <a:gd name="T67" fmla="*/ 939947 h 2365376"/>
              <a:gd name="T68" fmla="*/ 256613 w 2390775"/>
              <a:gd name="T69" fmla="*/ 1277331 h 2365376"/>
              <a:gd name="T70" fmla="*/ 458486 w 2390775"/>
              <a:gd name="T71" fmla="*/ 1534008 h 2365376"/>
              <a:gd name="T72" fmla="*/ 767308 w 2390775"/>
              <a:gd name="T73" fmla="*/ 1655225 h 2365376"/>
              <a:gd name="T74" fmla="*/ 1101127 w 2390775"/>
              <a:gd name="T75" fmla="*/ 1596674 h 2365376"/>
              <a:gd name="T76" fmla="*/ 1347614 w 2390775"/>
              <a:gd name="T77" fmla="*/ 1383040 h 2365376"/>
              <a:gd name="T78" fmla="*/ 1453614 w 2390775"/>
              <a:gd name="T79" fmla="*/ 1066861 h 2365376"/>
              <a:gd name="T80" fmla="*/ 1378939 w 2390775"/>
              <a:gd name="T81" fmla="*/ 738024 h 2365376"/>
              <a:gd name="T82" fmla="*/ 1153652 w 2390775"/>
              <a:gd name="T83" fmla="*/ 501602 h 2365376"/>
              <a:gd name="T84" fmla="*/ 831224 w 2390775"/>
              <a:gd name="T85" fmla="*/ 411085 h 2365376"/>
              <a:gd name="T86" fmla="*/ 989432 w 2390775"/>
              <a:gd name="T87" fmla="*/ 315187 h 2365376"/>
              <a:gd name="T88" fmla="*/ 1471649 w 2390775"/>
              <a:gd name="T89" fmla="*/ 671876 h 2365376"/>
              <a:gd name="T90" fmla="*/ 1554866 w 2390775"/>
              <a:gd name="T91" fmla="*/ 1171938 h 2365376"/>
              <a:gd name="T92" fmla="*/ 1239716 w 2390775"/>
              <a:gd name="T93" fmla="*/ 1647313 h 2365376"/>
              <a:gd name="T94" fmla="*/ 646121 w 2390775"/>
              <a:gd name="T95" fmla="*/ 1748275 h 2365376"/>
              <a:gd name="T96" fmla="*/ 110112 w 2390775"/>
              <a:gd name="T97" fmla="*/ 1186813 h 2365376"/>
              <a:gd name="T98" fmla="*/ 251551 w 2390775"/>
              <a:gd name="T99" fmla="*/ 580725 h 2365376"/>
              <a:gd name="T100" fmla="*/ 1549044 w 2390775"/>
              <a:gd name="T101" fmla="*/ 160116 h 2365376"/>
              <a:gd name="T102" fmla="*/ 1461002 w 2390775"/>
              <a:gd name="T103" fmla="*/ 284475 h 2365376"/>
              <a:gd name="T104" fmla="*/ 1550307 w 2390775"/>
              <a:gd name="T105" fmla="*/ 426554 h 2365376"/>
              <a:gd name="T106" fmla="*/ 1719764 w 2390775"/>
              <a:gd name="T107" fmla="*/ 380038 h 2365376"/>
              <a:gd name="T108" fmla="*/ 1735543 w 2390775"/>
              <a:gd name="T109" fmla="*/ 232579 h 2365376"/>
              <a:gd name="T110" fmla="*/ 1705909 w 2390775"/>
              <a:gd name="T111" fmla="*/ 94508 h 2365376"/>
              <a:gd name="T112" fmla="*/ 1774050 w 2390775"/>
              <a:gd name="T113" fmla="*/ 148403 h 2365376"/>
              <a:gd name="T114" fmla="*/ 1781614 w 2390775"/>
              <a:gd name="T115" fmla="*/ 428769 h 2365376"/>
              <a:gd name="T116" fmla="*/ 1600166 w 2390775"/>
              <a:gd name="T117" fmla="*/ 516104 h 2365376"/>
              <a:gd name="T118" fmla="*/ 1452167 w 2390775"/>
              <a:gd name="T119" fmla="*/ 455349 h 2365376"/>
              <a:gd name="T120" fmla="*/ 1310478 w 2390775"/>
              <a:gd name="T121" fmla="*/ 259477 h 2365376"/>
              <a:gd name="T122" fmla="*/ 1562614 w 2390775"/>
              <a:gd name="T123" fmla="*/ 74046 h 236537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390775" h="2365376">
                <a:moveTo>
                  <a:pt x="761351" y="1739900"/>
                </a:moveTo>
                <a:lnTo>
                  <a:pt x="791690" y="1805294"/>
                </a:lnTo>
                <a:lnTo>
                  <a:pt x="794883" y="1808051"/>
                </a:lnTo>
                <a:lnTo>
                  <a:pt x="797278" y="1811991"/>
                </a:lnTo>
                <a:lnTo>
                  <a:pt x="800871" y="1817112"/>
                </a:lnTo>
                <a:lnTo>
                  <a:pt x="803266" y="1822233"/>
                </a:lnTo>
                <a:lnTo>
                  <a:pt x="804065" y="1825384"/>
                </a:lnTo>
                <a:lnTo>
                  <a:pt x="804863" y="1828536"/>
                </a:lnTo>
                <a:lnTo>
                  <a:pt x="804863" y="1831687"/>
                </a:lnTo>
                <a:lnTo>
                  <a:pt x="804863" y="1834839"/>
                </a:lnTo>
                <a:lnTo>
                  <a:pt x="804065" y="1837990"/>
                </a:lnTo>
                <a:lnTo>
                  <a:pt x="802867" y="1841142"/>
                </a:lnTo>
                <a:lnTo>
                  <a:pt x="801670" y="1842718"/>
                </a:lnTo>
                <a:lnTo>
                  <a:pt x="799674" y="1844687"/>
                </a:lnTo>
                <a:lnTo>
                  <a:pt x="797278" y="1845475"/>
                </a:lnTo>
                <a:lnTo>
                  <a:pt x="794484" y="1845869"/>
                </a:lnTo>
                <a:lnTo>
                  <a:pt x="790891" y="1846263"/>
                </a:lnTo>
                <a:lnTo>
                  <a:pt x="787698" y="1845869"/>
                </a:lnTo>
                <a:lnTo>
                  <a:pt x="784105" y="1845475"/>
                </a:lnTo>
                <a:lnTo>
                  <a:pt x="780512" y="1844293"/>
                </a:lnTo>
                <a:lnTo>
                  <a:pt x="776520" y="1842718"/>
                </a:lnTo>
                <a:lnTo>
                  <a:pt x="772927" y="1841142"/>
                </a:lnTo>
                <a:lnTo>
                  <a:pt x="768935" y="1839172"/>
                </a:lnTo>
                <a:lnTo>
                  <a:pt x="765343" y="1836809"/>
                </a:lnTo>
                <a:lnTo>
                  <a:pt x="761750" y="1834051"/>
                </a:lnTo>
                <a:lnTo>
                  <a:pt x="758955" y="1831294"/>
                </a:lnTo>
                <a:lnTo>
                  <a:pt x="756161" y="1827748"/>
                </a:lnTo>
                <a:lnTo>
                  <a:pt x="754165" y="1824597"/>
                </a:lnTo>
                <a:lnTo>
                  <a:pt x="748975" y="1815536"/>
                </a:lnTo>
                <a:lnTo>
                  <a:pt x="745782" y="1808839"/>
                </a:lnTo>
                <a:lnTo>
                  <a:pt x="743387" y="1803718"/>
                </a:lnTo>
                <a:lnTo>
                  <a:pt x="742588" y="1799385"/>
                </a:lnTo>
                <a:lnTo>
                  <a:pt x="742588" y="1795051"/>
                </a:lnTo>
                <a:lnTo>
                  <a:pt x="743387" y="1790718"/>
                </a:lnTo>
                <a:lnTo>
                  <a:pt x="746181" y="1778112"/>
                </a:lnTo>
                <a:lnTo>
                  <a:pt x="746979" y="1774173"/>
                </a:lnTo>
                <a:lnTo>
                  <a:pt x="746979" y="1772203"/>
                </a:lnTo>
                <a:lnTo>
                  <a:pt x="746181" y="1771021"/>
                </a:lnTo>
                <a:lnTo>
                  <a:pt x="745383" y="1770627"/>
                </a:lnTo>
                <a:lnTo>
                  <a:pt x="742987" y="1770627"/>
                </a:lnTo>
                <a:lnTo>
                  <a:pt x="742189" y="1770233"/>
                </a:lnTo>
                <a:lnTo>
                  <a:pt x="741790" y="1769839"/>
                </a:lnTo>
                <a:lnTo>
                  <a:pt x="738596" y="1761961"/>
                </a:lnTo>
                <a:lnTo>
                  <a:pt x="736999" y="1758021"/>
                </a:lnTo>
                <a:lnTo>
                  <a:pt x="736600" y="1756052"/>
                </a:lnTo>
                <a:lnTo>
                  <a:pt x="736600" y="1754476"/>
                </a:lnTo>
                <a:lnTo>
                  <a:pt x="742189" y="1750536"/>
                </a:lnTo>
                <a:lnTo>
                  <a:pt x="747379" y="1747385"/>
                </a:lnTo>
                <a:lnTo>
                  <a:pt x="750971" y="1745021"/>
                </a:lnTo>
                <a:lnTo>
                  <a:pt x="754165" y="1743839"/>
                </a:lnTo>
                <a:lnTo>
                  <a:pt x="758556" y="1741870"/>
                </a:lnTo>
                <a:lnTo>
                  <a:pt x="759754" y="1741870"/>
                </a:lnTo>
                <a:lnTo>
                  <a:pt x="761351" y="1739900"/>
                </a:lnTo>
                <a:close/>
                <a:moveTo>
                  <a:pt x="1554438" y="1730375"/>
                </a:moveTo>
                <a:lnTo>
                  <a:pt x="1565575" y="1730375"/>
                </a:lnTo>
                <a:lnTo>
                  <a:pt x="1575916" y="1730375"/>
                </a:lnTo>
                <a:lnTo>
                  <a:pt x="1586258" y="1731163"/>
                </a:lnTo>
                <a:lnTo>
                  <a:pt x="1591031" y="1731951"/>
                </a:lnTo>
                <a:lnTo>
                  <a:pt x="1595008" y="1733133"/>
                </a:lnTo>
                <a:lnTo>
                  <a:pt x="1598986" y="1734314"/>
                </a:lnTo>
                <a:lnTo>
                  <a:pt x="1602168" y="1735890"/>
                </a:lnTo>
                <a:lnTo>
                  <a:pt x="1605350" y="1737860"/>
                </a:lnTo>
                <a:lnTo>
                  <a:pt x="1607339" y="1739830"/>
                </a:lnTo>
                <a:lnTo>
                  <a:pt x="1608929" y="1741799"/>
                </a:lnTo>
                <a:lnTo>
                  <a:pt x="1609725" y="1744951"/>
                </a:lnTo>
                <a:lnTo>
                  <a:pt x="1609725" y="1747708"/>
                </a:lnTo>
                <a:lnTo>
                  <a:pt x="1608929" y="1751648"/>
                </a:lnTo>
                <a:lnTo>
                  <a:pt x="1607339" y="1755193"/>
                </a:lnTo>
                <a:lnTo>
                  <a:pt x="1604554" y="1759920"/>
                </a:lnTo>
                <a:lnTo>
                  <a:pt x="1600577" y="1764648"/>
                </a:lnTo>
                <a:lnTo>
                  <a:pt x="1595804" y="1769769"/>
                </a:lnTo>
                <a:lnTo>
                  <a:pt x="1589042" y="1776072"/>
                </a:lnTo>
                <a:lnTo>
                  <a:pt x="1582678" y="1781193"/>
                </a:lnTo>
                <a:lnTo>
                  <a:pt x="1576314" y="1786314"/>
                </a:lnTo>
                <a:lnTo>
                  <a:pt x="1570348" y="1790647"/>
                </a:lnTo>
                <a:lnTo>
                  <a:pt x="1563586" y="1794193"/>
                </a:lnTo>
                <a:lnTo>
                  <a:pt x="1557222" y="1797738"/>
                </a:lnTo>
                <a:lnTo>
                  <a:pt x="1550461" y="1800496"/>
                </a:lnTo>
                <a:lnTo>
                  <a:pt x="1544097" y="1802466"/>
                </a:lnTo>
                <a:lnTo>
                  <a:pt x="1537733" y="1804829"/>
                </a:lnTo>
                <a:lnTo>
                  <a:pt x="1530971" y="1806799"/>
                </a:lnTo>
                <a:lnTo>
                  <a:pt x="1524607" y="1807981"/>
                </a:lnTo>
                <a:lnTo>
                  <a:pt x="1518243" y="1809163"/>
                </a:lnTo>
                <a:lnTo>
                  <a:pt x="1505117" y="1811132"/>
                </a:lnTo>
                <a:lnTo>
                  <a:pt x="1491992" y="1812314"/>
                </a:lnTo>
                <a:lnTo>
                  <a:pt x="1486026" y="1813102"/>
                </a:lnTo>
                <a:lnTo>
                  <a:pt x="1483241" y="1813890"/>
                </a:lnTo>
                <a:lnTo>
                  <a:pt x="1482048" y="1814678"/>
                </a:lnTo>
                <a:lnTo>
                  <a:pt x="1481253" y="1815072"/>
                </a:lnTo>
                <a:lnTo>
                  <a:pt x="1480855" y="1815859"/>
                </a:lnTo>
                <a:lnTo>
                  <a:pt x="1480855" y="1817041"/>
                </a:lnTo>
                <a:lnTo>
                  <a:pt x="1481253" y="1818617"/>
                </a:lnTo>
                <a:lnTo>
                  <a:pt x="1482048" y="1819799"/>
                </a:lnTo>
                <a:lnTo>
                  <a:pt x="1482048" y="1821375"/>
                </a:lnTo>
                <a:lnTo>
                  <a:pt x="1482048" y="1821769"/>
                </a:lnTo>
                <a:lnTo>
                  <a:pt x="1480855" y="1822556"/>
                </a:lnTo>
                <a:lnTo>
                  <a:pt x="1471309" y="1830829"/>
                </a:lnTo>
                <a:lnTo>
                  <a:pt x="1465343" y="1834375"/>
                </a:lnTo>
                <a:lnTo>
                  <a:pt x="1463354" y="1835556"/>
                </a:lnTo>
                <a:lnTo>
                  <a:pt x="1461365" y="1836738"/>
                </a:lnTo>
                <a:lnTo>
                  <a:pt x="1452615" y="1830041"/>
                </a:lnTo>
                <a:lnTo>
                  <a:pt x="1445853" y="1824132"/>
                </a:lnTo>
                <a:lnTo>
                  <a:pt x="1440285" y="1819405"/>
                </a:lnTo>
                <a:lnTo>
                  <a:pt x="1437103" y="1815072"/>
                </a:lnTo>
                <a:lnTo>
                  <a:pt x="1434716" y="1812314"/>
                </a:lnTo>
                <a:lnTo>
                  <a:pt x="1433125" y="1810344"/>
                </a:lnTo>
                <a:lnTo>
                  <a:pt x="1432330" y="1808375"/>
                </a:lnTo>
                <a:lnTo>
                  <a:pt x="1428750" y="1806799"/>
                </a:lnTo>
                <a:lnTo>
                  <a:pt x="1512675" y="1734314"/>
                </a:lnTo>
                <a:lnTo>
                  <a:pt x="1518641" y="1733527"/>
                </a:lnTo>
                <a:lnTo>
                  <a:pt x="1533755" y="1731951"/>
                </a:lnTo>
                <a:lnTo>
                  <a:pt x="1543699" y="1731163"/>
                </a:lnTo>
                <a:lnTo>
                  <a:pt x="1554438" y="1730375"/>
                </a:lnTo>
                <a:close/>
                <a:moveTo>
                  <a:pt x="588962" y="1535113"/>
                </a:moveTo>
                <a:lnTo>
                  <a:pt x="694496" y="1535113"/>
                </a:lnTo>
                <a:lnTo>
                  <a:pt x="694496" y="1557872"/>
                </a:lnTo>
                <a:lnTo>
                  <a:pt x="694894" y="1558271"/>
                </a:lnTo>
                <a:lnTo>
                  <a:pt x="696885" y="1560268"/>
                </a:lnTo>
                <a:lnTo>
                  <a:pt x="698478" y="1560667"/>
                </a:lnTo>
                <a:lnTo>
                  <a:pt x="700469" y="1561466"/>
                </a:lnTo>
                <a:lnTo>
                  <a:pt x="704053" y="1561865"/>
                </a:lnTo>
                <a:lnTo>
                  <a:pt x="707239" y="1561865"/>
                </a:lnTo>
                <a:lnTo>
                  <a:pt x="711222" y="1561865"/>
                </a:lnTo>
                <a:lnTo>
                  <a:pt x="714407" y="1561466"/>
                </a:lnTo>
                <a:lnTo>
                  <a:pt x="716797" y="1560667"/>
                </a:lnTo>
                <a:lnTo>
                  <a:pt x="718390" y="1560268"/>
                </a:lnTo>
                <a:lnTo>
                  <a:pt x="720381" y="1558271"/>
                </a:lnTo>
                <a:lnTo>
                  <a:pt x="720779" y="1557872"/>
                </a:lnTo>
                <a:lnTo>
                  <a:pt x="720779" y="1535113"/>
                </a:lnTo>
                <a:lnTo>
                  <a:pt x="820737" y="1535113"/>
                </a:lnTo>
                <a:lnTo>
                  <a:pt x="820737" y="1644117"/>
                </a:lnTo>
                <a:lnTo>
                  <a:pt x="820339" y="1648908"/>
                </a:lnTo>
                <a:lnTo>
                  <a:pt x="819144" y="1652901"/>
                </a:lnTo>
                <a:lnTo>
                  <a:pt x="816755" y="1656894"/>
                </a:lnTo>
                <a:lnTo>
                  <a:pt x="814365" y="1660088"/>
                </a:lnTo>
                <a:lnTo>
                  <a:pt x="810781" y="1663283"/>
                </a:lnTo>
                <a:lnTo>
                  <a:pt x="806799" y="1665279"/>
                </a:lnTo>
                <a:lnTo>
                  <a:pt x="802418" y="1666477"/>
                </a:lnTo>
                <a:lnTo>
                  <a:pt x="797639" y="1666876"/>
                </a:lnTo>
                <a:lnTo>
                  <a:pt x="612060" y="1666876"/>
                </a:lnTo>
                <a:lnTo>
                  <a:pt x="607281" y="1666477"/>
                </a:lnTo>
                <a:lnTo>
                  <a:pt x="602901" y="1665279"/>
                </a:lnTo>
                <a:lnTo>
                  <a:pt x="598918" y="1663283"/>
                </a:lnTo>
                <a:lnTo>
                  <a:pt x="595732" y="1660088"/>
                </a:lnTo>
                <a:lnTo>
                  <a:pt x="592546" y="1656894"/>
                </a:lnTo>
                <a:lnTo>
                  <a:pt x="590555" y="1652901"/>
                </a:lnTo>
                <a:lnTo>
                  <a:pt x="589360" y="1648908"/>
                </a:lnTo>
                <a:lnTo>
                  <a:pt x="588962" y="1644117"/>
                </a:lnTo>
                <a:lnTo>
                  <a:pt x="588962" y="1535113"/>
                </a:lnTo>
                <a:close/>
                <a:moveTo>
                  <a:pt x="612060" y="1476375"/>
                </a:moveTo>
                <a:lnTo>
                  <a:pt x="797639" y="1476375"/>
                </a:lnTo>
                <a:lnTo>
                  <a:pt x="802418" y="1476769"/>
                </a:lnTo>
                <a:lnTo>
                  <a:pt x="806799" y="1477950"/>
                </a:lnTo>
                <a:lnTo>
                  <a:pt x="810781" y="1480312"/>
                </a:lnTo>
                <a:lnTo>
                  <a:pt x="814365" y="1483068"/>
                </a:lnTo>
                <a:lnTo>
                  <a:pt x="816755" y="1486611"/>
                </a:lnTo>
                <a:lnTo>
                  <a:pt x="819144" y="1490155"/>
                </a:lnTo>
                <a:lnTo>
                  <a:pt x="820339" y="1494485"/>
                </a:lnTo>
                <a:lnTo>
                  <a:pt x="820737" y="1498816"/>
                </a:lnTo>
                <a:lnTo>
                  <a:pt x="820737" y="1525588"/>
                </a:lnTo>
                <a:lnTo>
                  <a:pt x="588962" y="1525588"/>
                </a:lnTo>
                <a:lnTo>
                  <a:pt x="588962" y="1498816"/>
                </a:lnTo>
                <a:lnTo>
                  <a:pt x="589360" y="1494485"/>
                </a:lnTo>
                <a:lnTo>
                  <a:pt x="590555" y="1490155"/>
                </a:lnTo>
                <a:lnTo>
                  <a:pt x="592546" y="1486611"/>
                </a:lnTo>
                <a:lnTo>
                  <a:pt x="595732" y="1483068"/>
                </a:lnTo>
                <a:lnTo>
                  <a:pt x="598918" y="1480312"/>
                </a:lnTo>
                <a:lnTo>
                  <a:pt x="602901" y="1477950"/>
                </a:lnTo>
                <a:lnTo>
                  <a:pt x="607281" y="1476769"/>
                </a:lnTo>
                <a:lnTo>
                  <a:pt x="612060" y="1476375"/>
                </a:lnTo>
                <a:close/>
                <a:moveTo>
                  <a:pt x="725449" y="1381125"/>
                </a:moveTo>
                <a:lnTo>
                  <a:pt x="730525" y="1381524"/>
                </a:lnTo>
                <a:lnTo>
                  <a:pt x="732087" y="1381524"/>
                </a:lnTo>
                <a:lnTo>
                  <a:pt x="734430" y="1382322"/>
                </a:lnTo>
                <a:lnTo>
                  <a:pt x="737554" y="1384317"/>
                </a:lnTo>
                <a:lnTo>
                  <a:pt x="740287" y="1386312"/>
                </a:lnTo>
                <a:lnTo>
                  <a:pt x="743411" y="1389505"/>
                </a:lnTo>
                <a:lnTo>
                  <a:pt x="746535" y="1393096"/>
                </a:lnTo>
                <a:lnTo>
                  <a:pt x="749659" y="1397486"/>
                </a:lnTo>
                <a:lnTo>
                  <a:pt x="755906" y="1407063"/>
                </a:lnTo>
                <a:lnTo>
                  <a:pt x="761373" y="1417837"/>
                </a:lnTo>
                <a:lnTo>
                  <a:pt x="766059" y="1427813"/>
                </a:lnTo>
                <a:lnTo>
                  <a:pt x="769182" y="1437390"/>
                </a:lnTo>
                <a:lnTo>
                  <a:pt x="770744" y="1441780"/>
                </a:lnTo>
                <a:lnTo>
                  <a:pt x="771525" y="1445770"/>
                </a:lnTo>
                <a:lnTo>
                  <a:pt x="771525" y="1448164"/>
                </a:lnTo>
                <a:lnTo>
                  <a:pt x="771525" y="1450159"/>
                </a:lnTo>
                <a:lnTo>
                  <a:pt x="770744" y="1451357"/>
                </a:lnTo>
                <a:lnTo>
                  <a:pt x="769182" y="1452155"/>
                </a:lnTo>
                <a:lnTo>
                  <a:pt x="768011" y="1452155"/>
                </a:lnTo>
                <a:lnTo>
                  <a:pt x="766449" y="1450958"/>
                </a:lnTo>
                <a:lnTo>
                  <a:pt x="764887" y="1449760"/>
                </a:lnTo>
                <a:lnTo>
                  <a:pt x="762544" y="1448563"/>
                </a:lnTo>
                <a:lnTo>
                  <a:pt x="759030" y="1444174"/>
                </a:lnTo>
                <a:lnTo>
                  <a:pt x="755516" y="1439784"/>
                </a:lnTo>
                <a:lnTo>
                  <a:pt x="753173" y="1434996"/>
                </a:lnTo>
                <a:lnTo>
                  <a:pt x="752392" y="1433400"/>
                </a:lnTo>
                <a:lnTo>
                  <a:pt x="752392" y="1431404"/>
                </a:lnTo>
                <a:lnTo>
                  <a:pt x="752001" y="1428611"/>
                </a:lnTo>
                <a:lnTo>
                  <a:pt x="750830" y="1426616"/>
                </a:lnTo>
                <a:lnTo>
                  <a:pt x="748878" y="1425419"/>
                </a:lnTo>
                <a:lnTo>
                  <a:pt x="746925" y="1425020"/>
                </a:lnTo>
                <a:lnTo>
                  <a:pt x="746144" y="1425419"/>
                </a:lnTo>
                <a:lnTo>
                  <a:pt x="745363" y="1425818"/>
                </a:lnTo>
                <a:lnTo>
                  <a:pt x="744582" y="1426616"/>
                </a:lnTo>
                <a:lnTo>
                  <a:pt x="743411" y="1427414"/>
                </a:lnTo>
                <a:lnTo>
                  <a:pt x="742630" y="1428611"/>
                </a:lnTo>
                <a:lnTo>
                  <a:pt x="742240" y="1430207"/>
                </a:lnTo>
                <a:lnTo>
                  <a:pt x="741849" y="1432602"/>
                </a:lnTo>
                <a:lnTo>
                  <a:pt x="741849" y="1434597"/>
                </a:lnTo>
                <a:lnTo>
                  <a:pt x="741459" y="1439385"/>
                </a:lnTo>
                <a:lnTo>
                  <a:pt x="740678" y="1443376"/>
                </a:lnTo>
                <a:lnTo>
                  <a:pt x="739897" y="1445371"/>
                </a:lnTo>
                <a:lnTo>
                  <a:pt x="739116" y="1446967"/>
                </a:lnTo>
                <a:lnTo>
                  <a:pt x="737944" y="1448164"/>
                </a:lnTo>
                <a:lnTo>
                  <a:pt x="735992" y="1449361"/>
                </a:lnTo>
                <a:lnTo>
                  <a:pt x="734430" y="1450558"/>
                </a:lnTo>
                <a:lnTo>
                  <a:pt x="732868" y="1452155"/>
                </a:lnTo>
                <a:lnTo>
                  <a:pt x="730525" y="1452953"/>
                </a:lnTo>
                <a:lnTo>
                  <a:pt x="727792" y="1453352"/>
                </a:lnTo>
                <a:lnTo>
                  <a:pt x="721935" y="1454150"/>
                </a:lnTo>
                <a:lnTo>
                  <a:pt x="715297" y="1454150"/>
                </a:lnTo>
                <a:lnTo>
                  <a:pt x="712173" y="1453751"/>
                </a:lnTo>
                <a:lnTo>
                  <a:pt x="709049" y="1452953"/>
                </a:lnTo>
                <a:lnTo>
                  <a:pt x="706706" y="1452155"/>
                </a:lnTo>
                <a:lnTo>
                  <a:pt x="703973" y="1450558"/>
                </a:lnTo>
                <a:lnTo>
                  <a:pt x="701240" y="1448962"/>
                </a:lnTo>
                <a:lnTo>
                  <a:pt x="699287" y="1447366"/>
                </a:lnTo>
                <a:lnTo>
                  <a:pt x="694992" y="1442977"/>
                </a:lnTo>
                <a:lnTo>
                  <a:pt x="691478" y="1438188"/>
                </a:lnTo>
                <a:lnTo>
                  <a:pt x="687963" y="1432602"/>
                </a:lnTo>
                <a:lnTo>
                  <a:pt x="685230" y="1427015"/>
                </a:lnTo>
                <a:lnTo>
                  <a:pt x="682497" y="1421029"/>
                </a:lnTo>
                <a:lnTo>
                  <a:pt x="680544" y="1415044"/>
                </a:lnTo>
                <a:lnTo>
                  <a:pt x="678982" y="1409058"/>
                </a:lnTo>
                <a:lnTo>
                  <a:pt x="676249" y="1399082"/>
                </a:lnTo>
                <a:lnTo>
                  <a:pt x="675078" y="1392298"/>
                </a:lnTo>
                <a:lnTo>
                  <a:pt x="674687" y="1389106"/>
                </a:lnTo>
                <a:lnTo>
                  <a:pt x="674687" y="1388707"/>
                </a:lnTo>
                <a:lnTo>
                  <a:pt x="675078" y="1388308"/>
                </a:lnTo>
                <a:lnTo>
                  <a:pt x="676249" y="1387909"/>
                </a:lnTo>
                <a:lnTo>
                  <a:pt x="679373" y="1387111"/>
                </a:lnTo>
                <a:lnTo>
                  <a:pt x="683278" y="1385913"/>
                </a:lnTo>
                <a:lnTo>
                  <a:pt x="689525" y="1384716"/>
                </a:lnTo>
                <a:lnTo>
                  <a:pt x="698897" y="1383120"/>
                </a:lnTo>
                <a:lnTo>
                  <a:pt x="715297" y="1381524"/>
                </a:lnTo>
                <a:lnTo>
                  <a:pt x="725449" y="1381125"/>
                </a:lnTo>
                <a:close/>
                <a:moveTo>
                  <a:pt x="1433588" y="1247775"/>
                </a:moveTo>
                <a:lnTo>
                  <a:pt x="1439124" y="1247775"/>
                </a:lnTo>
                <a:lnTo>
                  <a:pt x="1444264" y="1248175"/>
                </a:lnTo>
                <a:lnTo>
                  <a:pt x="1448614" y="1248976"/>
                </a:lnTo>
                <a:lnTo>
                  <a:pt x="1451382" y="1249776"/>
                </a:lnTo>
                <a:lnTo>
                  <a:pt x="1453359" y="1250977"/>
                </a:lnTo>
                <a:lnTo>
                  <a:pt x="1454150" y="1252178"/>
                </a:lnTo>
                <a:lnTo>
                  <a:pt x="1454150" y="1253779"/>
                </a:lnTo>
                <a:lnTo>
                  <a:pt x="1453359" y="1255380"/>
                </a:lnTo>
                <a:lnTo>
                  <a:pt x="1452173" y="1256981"/>
                </a:lnTo>
                <a:lnTo>
                  <a:pt x="1450196" y="1258582"/>
                </a:lnTo>
                <a:lnTo>
                  <a:pt x="1447428" y="1260183"/>
                </a:lnTo>
                <a:lnTo>
                  <a:pt x="1441892" y="1262985"/>
                </a:lnTo>
                <a:lnTo>
                  <a:pt x="1435565" y="1264986"/>
                </a:lnTo>
                <a:lnTo>
                  <a:pt x="1432402" y="1265387"/>
                </a:lnTo>
                <a:lnTo>
                  <a:pt x="1429634" y="1265787"/>
                </a:lnTo>
                <a:lnTo>
                  <a:pt x="1427261" y="1265787"/>
                </a:lnTo>
                <a:lnTo>
                  <a:pt x="1425284" y="1265387"/>
                </a:lnTo>
                <a:lnTo>
                  <a:pt x="1423703" y="1264986"/>
                </a:lnTo>
                <a:lnTo>
                  <a:pt x="1422516" y="1264586"/>
                </a:lnTo>
                <a:lnTo>
                  <a:pt x="1420539" y="1264586"/>
                </a:lnTo>
                <a:lnTo>
                  <a:pt x="1419353" y="1264986"/>
                </a:lnTo>
                <a:lnTo>
                  <a:pt x="1418562" y="1265787"/>
                </a:lnTo>
                <a:lnTo>
                  <a:pt x="1417376" y="1266588"/>
                </a:lnTo>
                <a:lnTo>
                  <a:pt x="1416980" y="1267388"/>
                </a:lnTo>
                <a:lnTo>
                  <a:pt x="1416585" y="1268589"/>
                </a:lnTo>
                <a:lnTo>
                  <a:pt x="1416190" y="1269790"/>
                </a:lnTo>
                <a:lnTo>
                  <a:pt x="1416585" y="1270990"/>
                </a:lnTo>
                <a:lnTo>
                  <a:pt x="1416585" y="1272191"/>
                </a:lnTo>
                <a:lnTo>
                  <a:pt x="1417376" y="1273392"/>
                </a:lnTo>
                <a:lnTo>
                  <a:pt x="1418562" y="1274993"/>
                </a:lnTo>
                <a:lnTo>
                  <a:pt x="1419748" y="1276194"/>
                </a:lnTo>
                <a:lnTo>
                  <a:pt x="1422121" y="1277395"/>
                </a:lnTo>
                <a:lnTo>
                  <a:pt x="1424098" y="1278596"/>
                </a:lnTo>
                <a:lnTo>
                  <a:pt x="1428843" y="1280597"/>
                </a:lnTo>
                <a:lnTo>
                  <a:pt x="1430820" y="1282198"/>
                </a:lnTo>
                <a:lnTo>
                  <a:pt x="1432402" y="1283799"/>
                </a:lnTo>
                <a:lnTo>
                  <a:pt x="1433588" y="1285000"/>
                </a:lnTo>
                <a:lnTo>
                  <a:pt x="1435170" y="1287001"/>
                </a:lnTo>
                <a:lnTo>
                  <a:pt x="1436356" y="1289003"/>
                </a:lnTo>
                <a:lnTo>
                  <a:pt x="1436751" y="1291404"/>
                </a:lnTo>
                <a:lnTo>
                  <a:pt x="1437542" y="1293406"/>
                </a:lnTo>
                <a:lnTo>
                  <a:pt x="1437542" y="1296608"/>
                </a:lnTo>
                <a:lnTo>
                  <a:pt x="1437542" y="1299009"/>
                </a:lnTo>
                <a:lnTo>
                  <a:pt x="1437147" y="1302612"/>
                </a:lnTo>
                <a:lnTo>
                  <a:pt x="1436356" y="1305414"/>
                </a:lnTo>
                <a:lnTo>
                  <a:pt x="1435170" y="1309416"/>
                </a:lnTo>
                <a:lnTo>
                  <a:pt x="1431611" y="1317422"/>
                </a:lnTo>
                <a:lnTo>
                  <a:pt x="1430029" y="1320624"/>
                </a:lnTo>
                <a:lnTo>
                  <a:pt x="1428052" y="1323826"/>
                </a:lnTo>
                <a:lnTo>
                  <a:pt x="1425680" y="1326628"/>
                </a:lnTo>
                <a:lnTo>
                  <a:pt x="1423307" y="1328629"/>
                </a:lnTo>
                <a:lnTo>
                  <a:pt x="1420539" y="1331431"/>
                </a:lnTo>
                <a:lnTo>
                  <a:pt x="1417771" y="1333032"/>
                </a:lnTo>
                <a:lnTo>
                  <a:pt x="1414608" y="1334633"/>
                </a:lnTo>
                <a:lnTo>
                  <a:pt x="1411445" y="1336635"/>
                </a:lnTo>
                <a:lnTo>
                  <a:pt x="1404722" y="1338636"/>
                </a:lnTo>
                <a:lnTo>
                  <a:pt x="1397605" y="1340237"/>
                </a:lnTo>
                <a:lnTo>
                  <a:pt x="1390487" y="1341038"/>
                </a:lnTo>
                <a:lnTo>
                  <a:pt x="1383370" y="1341438"/>
                </a:lnTo>
                <a:lnTo>
                  <a:pt x="1376252" y="1341438"/>
                </a:lnTo>
                <a:lnTo>
                  <a:pt x="1369530" y="1341038"/>
                </a:lnTo>
                <a:lnTo>
                  <a:pt x="1358063" y="1339437"/>
                </a:lnTo>
                <a:lnTo>
                  <a:pt x="1350154" y="1338236"/>
                </a:lnTo>
                <a:lnTo>
                  <a:pt x="1347386" y="1337435"/>
                </a:lnTo>
                <a:lnTo>
                  <a:pt x="1347386" y="1337835"/>
                </a:lnTo>
                <a:lnTo>
                  <a:pt x="1346991" y="1337435"/>
                </a:lnTo>
                <a:lnTo>
                  <a:pt x="1346200" y="1337035"/>
                </a:lnTo>
                <a:lnTo>
                  <a:pt x="1346200" y="1334633"/>
                </a:lnTo>
                <a:lnTo>
                  <a:pt x="1346991" y="1331831"/>
                </a:lnTo>
                <a:lnTo>
                  <a:pt x="1347782" y="1326228"/>
                </a:lnTo>
                <a:lnTo>
                  <a:pt x="1349363" y="1318623"/>
                </a:lnTo>
                <a:lnTo>
                  <a:pt x="1351736" y="1307415"/>
                </a:lnTo>
                <a:lnTo>
                  <a:pt x="1355295" y="1296608"/>
                </a:lnTo>
                <a:lnTo>
                  <a:pt x="1357667" y="1287402"/>
                </a:lnTo>
                <a:lnTo>
                  <a:pt x="1361621" y="1275794"/>
                </a:lnTo>
                <a:lnTo>
                  <a:pt x="1363994" y="1270190"/>
                </a:lnTo>
                <a:lnTo>
                  <a:pt x="1364785" y="1268589"/>
                </a:lnTo>
                <a:lnTo>
                  <a:pt x="1366762" y="1265787"/>
                </a:lnTo>
                <a:lnTo>
                  <a:pt x="1369925" y="1262985"/>
                </a:lnTo>
                <a:lnTo>
                  <a:pt x="1373484" y="1260183"/>
                </a:lnTo>
                <a:lnTo>
                  <a:pt x="1378229" y="1258182"/>
                </a:lnTo>
                <a:lnTo>
                  <a:pt x="1383765" y="1256181"/>
                </a:lnTo>
                <a:lnTo>
                  <a:pt x="1389301" y="1253779"/>
                </a:lnTo>
                <a:lnTo>
                  <a:pt x="1395628" y="1252578"/>
                </a:lnTo>
                <a:lnTo>
                  <a:pt x="1401954" y="1250977"/>
                </a:lnTo>
                <a:lnTo>
                  <a:pt x="1415399" y="1248976"/>
                </a:lnTo>
                <a:lnTo>
                  <a:pt x="1428052" y="1248175"/>
                </a:lnTo>
                <a:lnTo>
                  <a:pt x="1433588" y="1247775"/>
                </a:lnTo>
                <a:close/>
                <a:moveTo>
                  <a:pt x="1155700" y="965200"/>
                </a:moveTo>
                <a:lnTo>
                  <a:pt x="1161653" y="965597"/>
                </a:lnTo>
                <a:lnTo>
                  <a:pt x="1167209" y="966787"/>
                </a:lnTo>
                <a:lnTo>
                  <a:pt x="1172766" y="968770"/>
                </a:lnTo>
                <a:lnTo>
                  <a:pt x="1177925" y="971944"/>
                </a:lnTo>
                <a:lnTo>
                  <a:pt x="1182687" y="975514"/>
                </a:lnTo>
                <a:lnTo>
                  <a:pt x="1187450" y="980274"/>
                </a:lnTo>
                <a:lnTo>
                  <a:pt x="1192213" y="985431"/>
                </a:lnTo>
                <a:lnTo>
                  <a:pt x="1196181" y="991381"/>
                </a:lnTo>
                <a:lnTo>
                  <a:pt x="1200150" y="998125"/>
                </a:lnTo>
                <a:lnTo>
                  <a:pt x="1204119" y="1005265"/>
                </a:lnTo>
                <a:lnTo>
                  <a:pt x="1207691" y="1012802"/>
                </a:lnTo>
                <a:lnTo>
                  <a:pt x="1211659" y="1021133"/>
                </a:lnTo>
                <a:lnTo>
                  <a:pt x="1214437" y="1029860"/>
                </a:lnTo>
                <a:lnTo>
                  <a:pt x="1217613" y="1038984"/>
                </a:lnTo>
                <a:lnTo>
                  <a:pt x="1220787" y="1048504"/>
                </a:lnTo>
                <a:lnTo>
                  <a:pt x="1225947" y="1068338"/>
                </a:lnTo>
                <a:lnTo>
                  <a:pt x="1230313" y="1089363"/>
                </a:lnTo>
                <a:lnTo>
                  <a:pt x="1234678" y="1111180"/>
                </a:lnTo>
                <a:lnTo>
                  <a:pt x="1237853" y="1133792"/>
                </a:lnTo>
                <a:lnTo>
                  <a:pt x="1241028" y="1155609"/>
                </a:lnTo>
                <a:lnTo>
                  <a:pt x="1243013" y="1177824"/>
                </a:lnTo>
                <a:lnTo>
                  <a:pt x="1245394" y="1198848"/>
                </a:lnTo>
                <a:lnTo>
                  <a:pt x="1246981" y="1219476"/>
                </a:lnTo>
                <a:lnTo>
                  <a:pt x="1246187" y="1186551"/>
                </a:lnTo>
                <a:lnTo>
                  <a:pt x="1342231" y="1244467"/>
                </a:lnTo>
                <a:lnTo>
                  <a:pt x="1323181" y="1340465"/>
                </a:lnTo>
                <a:lnTo>
                  <a:pt x="1248966" y="1309524"/>
                </a:lnTo>
                <a:lnTo>
                  <a:pt x="1245394" y="1284929"/>
                </a:lnTo>
                <a:lnTo>
                  <a:pt x="1239441" y="1242087"/>
                </a:lnTo>
                <a:lnTo>
                  <a:pt x="1231106" y="1373787"/>
                </a:lnTo>
                <a:lnTo>
                  <a:pt x="1230709" y="1379737"/>
                </a:lnTo>
                <a:lnTo>
                  <a:pt x="1230313" y="1386084"/>
                </a:lnTo>
                <a:lnTo>
                  <a:pt x="1230709" y="1392431"/>
                </a:lnTo>
                <a:lnTo>
                  <a:pt x="1232297" y="1399968"/>
                </a:lnTo>
                <a:lnTo>
                  <a:pt x="1234281" y="1407902"/>
                </a:lnTo>
                <a:lnTo>
                  <a:pt x="1237059" y="1417422"/>
                </a:lnTo>
                <a:lnTo>
                  <a:pt x="1241822" y="1428133"/>
                </a:lnTo>
                <a:lnTo>
                  <a:pt x="1247775" y="1440430"/>
                </a:lnTo>
                <a:lnTo>
                  <a:pt x="1231106" y="1440430"/>
                </a:lnTo>
                <a:lnTo>
                  <a:pt x="1242219" y="1446380"/>
                </a:lnTo>
                <a:lnTo>
                  <a:pt x="1256109" y="1453124"/>
                </a:lnTo>
                <a:lnTo>
                  <a:pt x="1287066" y="1467405"/>
                </a:lnTo>
                <a:lnTo>
                  <a:pt x="1313259" y="1479305"/>
                </a:lnTo>
                <a:lnTo>
                  <a:pt x="1323975" y="1483669"/>
                </a:lnTo>
                <a:lnTo>
                  <a:pt x="1501775" y="1720491"/>
                </a:lnTo>
                <a:lnTo>
                  <a:pt x="1401763" y="1798638"/>
                </a:lnTo>
                <a:lnTo>
                  <a:pt x="1210469" y="1576494"/>
                </a:lnTo>
                <a:lnTo>
                  <a:pt x="1080294" y="1561816"/>
                </a:lnTo>
                <a:lnTo>
                  <a:pt x="1080294" y="1563800"/>
                </a:lnTo>
                <a:lnTo>
                  <a:pt x="1080294" y="1567370"/>
                </a:lnTo>
                <a:lnTo>
                  <a:pt x="1079500" y="1575700"/>
                </a:lnTo>
                <a:lnTo>
                  <a:pt x="1077516" y="1587601"/>
                </a:lnTo>
                <a:lnTo>
                  <a:pt x="1074341" y="1601088"/>
                </a:lnTo>
                <a:lnTo>
                  <a:pt x="1066403" y="1633220"/>
                </a:lnTo>
                <a:lnTo>
                  <a:pt x="1056878" y="1669318"/>
                </a:lnTo>
                <a:lnTo>
                  <a:pt x="1046956" y="1703830"/>
                </a:lnTo>
                <a:lnTo>
                  <a:pt x="1038622" y="1733582"/>
                </a:lnTo>
                <a:lnTo>
                  <a:pt x="1030288" y="1762540"/>
                </a:lnTo>
                <a:lnTo>
                  <a:pt x="802481" y="1785548"/>
                </a:lnTo>
                <a:lnTo>
                  <a:pt x="770731" y="1731201"/>
                </a:lnTo>
                <a:lnTo>
                  <a:pt x="904081" y="1706210"/>
                </a:lnTo>
                <a:lnTo>
                  <a:pt x="903685" y="1489619"/>
                </a:lnTo>
                <a:lnTo>
                  <a:pt x="871935" y="1482479"/>
                </a:lnTo>
                <a:lnTo>
                  <a:pt x="869950" y="1471768"/>
                </a:lnTo>
                <a:lnTo>
                  <a:pt x="867966" y="1461851"/>
                </a:lnTo>
                <a:lnTo>
                  <a:pt x="866378" y="1453124"/>
                </a:lnTo>
                <a:lnTo>
                  <a:pt x="864791" y="1445190"/>
                </a:lnTo>
                <a:lnTo>
                  <a:pt x="863600" y="1428926"/>
                </a:lnTo>
                <a:lnTo>
                  <a:pt x="862806" y="1413455"/>
                </a:lnTo>
                <a:lnTo>
                  <a:pt x="862013" y="1373787"/>
                </a:lnTo>
                <a:lnTo>
                  <a:pt x="860822" y="1346812"/>
                </a:lnTo>
                <a:lnTo>
                  <a:pt x="858044" y="1312697"/>
                </a:lnTo>
                <a:lnTo>
                  <a:pt x="854472" y="1175444"/>
                </a:lnTo>
                <a:lnTo>
                  <a:pt x="843756" y="1181791"/>
                </a:lnTo>
                <a:lnTo>
                  <a:pt x="818753" y="1197658"/>
                </a:lnTo>
                <a:lnTo>
                  <a:pt x="802878" y="1208369"/>
                </a:lnTo>
                <a:lnTo>
                  <a:pt x="786606" y="1219476"/>
                </a:lnTo>
                <a:lnTo>
                  <a:pt x="770731" y="1230980"/>
                </a:lnTo>
                <a:lnTo>
                  <a:pt x="756841" y="1242087"/>
                </a:lnTo>
                <a:lnTo>
                  <a:pt x="754460" y="1250021"/>
                </a:lnTo>
                <a:lnTo>
                  <a:pt x="752872" y="1258351"/>
                </a:lnTo>
                <a:lnTo>
                  <a:pt x="752078" y="1266681"/>
                </a:lnTo>
                <a:lnTo>
                  <a:pt x="751285" y="1275805"/>
                </a:lnTo>
                <a:lnTo>
                  <a:pt x="751285" y="1284532"/>
                </a:lnTo>
                <a:lnTo>
                  <a:pt x="751681" y="1292863"/>
                </a:lnTo>
                <a:lnTo>
                  <a:pt x="752078" y="1301590"/>
                </a:lnTo>
                <a:lnTo>
                  <a:pt x="752872" y="1310317"/>
                </a:lnTo>
                <a:lnTo>
                  <a:pt x="754856" y="1325788"/>
                </a:lnTo>
                <a:lnTo>
                  <a:pt x="756444" y="1339275"/>
                </a:lnTo>
                <a:lnTo>
                  <a:pt x="758031" y="1350382"/>
                </a:lnTo>
                <a:lnTo>
                  <a:pt x="758031" y="1354349"/>
                </a:lnTo>
                <a:lnTo>
                  <a:pt x="756841" y="1357523"/>
                </a:lnTo>
                <a:lnTo>
                  <a:pt x="727869" y="1355539"/>
                </a:lnTo>
                <a:lnTo>
                  <a:pt x="715566" y="1354746"/>
                </a:lnTo>
                <a:lnTo>
                  <a:pt x="709613" y="1354746"/>
                </a:lnTo>
                <a:lnTo>
                  <a:pt x="704453" y="1355143"/>
                </a:lnTo>
                <a:lnTo>
                  <a:pt x="698897" y="1355539"/>
                </a:lnTo>
                <a:lnTo>
                  <a:pt x="693341" y="1356729"/>
                </a:lnTo>
                <a:lnTo>
                  <a:pt x="687785" y="1357919"/>
                </a:lnTo>
                <a:lnTo>
                  <a:pt x="682228" y="1359903"/>
                </a:lnTo>
                <a:lnTo>
                  <a:pt x="677069" y="1361886"/>
                </a:lnTo>
                <a:lnTo>
                  <a:pt x="671116" y="1364663"/>
                </a:lnTo>
                <a:lnTo>
                  <a:pt x="664766" y="1367836"/>
                </a:lnTo>
                <a:lnTo>
                  <a:pt x="658416" y="1372200"/>
                </a:lnTo>
                <a:lnTo>
                  <a:pt x="657225" y="1367043"/>
                </a:lnTo>
                <a:lnTo>
                  <a:pt x="655241" y="1361093"/>
                </a:lnTo>
                <a:lnTo>
                  <a:pt x="654050" y="1355143"/>
                </a:lnTo>
                <a:lnTo>
                  <a:pt x="653256" y="1348399"/>
                </a:lnTo>
                <a:lnTo>
                  <a:pt x="651669" y="1333325"/>
                </a:lnTo>
                <a:lnTo>
                  <a:pt x="650875" y="1316267"/>
                </a:lnTo>
                <a:lnTo>
                  <a:pt x="650875" y="1296830"/>
                </a:lnTo>
                <a:lnTo>
                  <a:pt x="651272" y="1274615"/>
                </a:lnTo>
                <a:lnTo>
                  <a:pt x="652066" y="1251211"/>
                </a:lnTo>
                <a:lnTo>
                  <a:pt x="653653" y="1225029"/>
                </a:lnTo>
                <a:lnTo>
                  <a:pt x="660797" y="1208369"/>
                </a:lnTo>
                <a:lnTo>
                  <a:pt x="667147" y="1194881"/>
                </a:lnTo>
                <a:lnTo>
                  <a:pt x="670322" y="1188931"/>
                </a:lnTo>
                <a:lnTo>
                  <a:pt x="673497" y="1183774"/>
                </a:lnTo>
                <a:lnTo>
                  <a:pt x="680244" y="1174254"/>
                </a:lnTo>
                <a:lnTo>
                  <a:pt x="687388" y="1164733"/>
                </a:lnTo>
                <a:lnTo>
                  <a:pt x="696119" y="1155213"/>
                </a:lnTo>
                <a:lnTo>
                  <a:pt x="706438" y="1143312"/>
                </a:lnTo>
                <a:lnTo>
                  <a:pt x="718741" y="1129031"/>
                </a:lnTo>
                <a:lnTo>
                  <a:pt x="738585" y="1108007"/>
                </a:lnTo>
                <a:lnTo>
                  <a:pt x="756047" y="1088966"/>
                </a:lnTo>
                <a:lnTo>
                  <a:pt x="785416" y="1057231"/>
                </a:lnTo>
                <a:lnTo>
                  <a:pt x="797719" y="1043744"/>
                </a:lnTo>
                <a:lnTo>
                  <a:pt x="809228" y="1032240"/>
                </a:lnTo>
                <a:lnTo>
                  <a:pt x="820738" y="1021926"/>
                </a:lnTo>
                <a:lnTo>
                  <a:pt x="831056" y="1012802"/>
                </a:lnTo>
                <a:lnTo>
                  <a:pt x="836613" y="1008439"/>
                </a:lnTo>
                <a:lnTo>
                  <a:pt x="842169" y="1004869"/>
                </a:lnTo>
                <a:lnTo>
                  <a:pt x="848122" y="1000902"/>
                </a:lnTo>
                <a:lnTo>
                  <a:pt x="854075" y="997331"/>
                </a:lnTo>
                <a:lnTo>
                  <a:pt x="860028" y="994555"/>
                </a:lnTo>
                <a:lnTo>
                  <a:pt x="866378" y="991381"/>
                </a:lnTo>
                <a:lnTo>
                  <a:pt x="873125" y="988208"/>
                </a:lnTo>
                <a:lnTo>
                  <a:pt x="880269" y="985828"/>
                </a:lnTo>
                <a:lnTo>
                  <a:pt x="895350" y="980274"/>
                </a:lnTo>
                <a:lnTo>
                  <a:pt x="912416" y="975117"/>
                </a:lnTo>
                <a:lnTo>
                  <a:pt x="932260" y="970753"/>
                </a:lnTo>
                <a:lnTo>
                  <a:pt x="954881" y="965597"/>
                </a:lnTo>
                <a:lnTo>
                  <a:pt x="963613" y="965993"/>
                </a:lnTo>
                <a:lnTo>
                  <a:pt x="979488" y="966787"/>
                </a:lnTo>
                <a:lnTo>
                  <a:pt x="1004491" y="968373"/>
                </a:lnTo>
                <a:lnTo>
                  <a:pt x="1089819" y="1240103"/>
                </a:lnTo>
                <a:lnTo>
                  <a:pt x="1081484" y="1159179"/>
                </a:lnTo>
                <a:lnTo>
                  <a:pt x="1077516" y="1013199"/>
                </a:lnTo>
                <a:lnTo>
                  <a:pt x="1071959" y="999315"/>
                </a:lnTo>
                <a:lnTo>
                  <a:pt x="1083072" y="980671"/>
                </a:lnTo>
                <a:lnTo>
                  <a:pt x="1107281" y="980671"/>
                </a:lnTo>
                <a:lnTo>
                  <a:pt x="1117600" y="999315"/>
                </a:lnTo>
                <a:lnTo>
                  <a:pt x="1112837" y="1015579"/>
                </a:lnTo>
                <a:lnTo>
                  <a:pt x="1142206" y="1228203"/>
                </a:lnTo>
                <a:lnTo>
                  <a:pt x="1137841" y="971944"/>
                </a:lnTo>
                <a:lnTo>
                  <a:pt x="1146572" y="967580"/>
                </a:lnTo>
                <a:lnTo>
                  <a:pt x="1148953" y="966390"/>
                </a:lnTo>
                <a:lnTo>
                  <a:pt x="1149350" y="965597"/>
                </a:lnTo>
                <a:lnTo>
                  <a:pt x="1155700" y="965200"/>
                </a:lnTo>
                <a:close/>
                <a:moveTo>
                  <a:pt x="931148" y="736601"/>
                </a:moveTo>
                <a:lnTo>
                  <a:pt x="929554" y="751285"/>
                </a:lnTo>
                <a:lnTo>
                  <a:pt x="928757" y="762794"/>
                </a:lnTo>
                <a:lnTo>
                  <a:pt x="929155" y="762794"/>
                </a:lnTo>
                <a:lnTo>
                  <a:pt x="929554" y="751285"/>
                </a:lnTo>
                <a:lnTo>
                  <a:pt x="930351" y="746126"/>
                </a:lnTo>
                <a:lnTo>
                  <a:pt x="931148" y="741363"/>
                </a:lnTo>
                <a:lnTo>
                  <a:pt x="931148" y="736601"/>
                </a:lnTo>
                <a:close/>
                <a:moveTo>
                  <a:pt x="949086" y="679054"/>
                </a:moveTo>
                <a:lnTo>
                  <a:pt x="948289" y="679847"/>
                </a:lnTo>
                <a:lnTo>
                  <a:pt x="945499" y="681435"/>
                </a:lnTo>
                <a:lnTo>
                  <a:pt x="943904" y="683419"/>
                </a:lnTo>
                <a:lnTo>
                  <a:pt x="941911" y="686991"/>
                </a:lnTo>
                <a:lnTo>
                  <a:pt x="945897" y="682625"/>
                </a:lnTo>
                <a:lnTo>
                  <a:pt x="948289" y="681038"/>
                </a:lnTo>
                <a:lnTo>
                  <a:pt x="950282" y="679054"/>
                </a:lnTo>
                <a:lnTo>
                  <a:pt x="949086" y="679054"/>
                </a:lnTo>
                <a:close/>
                <a:moveTo>
                  <a:pt x="1038375" y="620713"/>
                </a:moveTo>
                <a:lnTo>
                  <a:pt x="1049138" y="620713"/>
                </a:lnTo>
                <a:lnTo>
                  <a:pt x="1059502" y="621110"/>
                </a:lnTo>
                <a:lnTo>
                  <a:pt x="1069866" y="622300"/>
                </a:lnTo>
                <a:lnTo>
                  <a:pt x="1079432" y="623491"/>
                </a:lnTo>
                <a:lnTo>
                  <a:pt x="1088999" y="625872"/>
                </a:lnTo>
                <a:lnTo>
                  <a:pt x="1098167" y="627857"/>
                </a:lnTo>
                <a:lnTo>
                  <a:pt x="1106937" y="630238"/>
                </a:lnTo>
                <a:lnTo>
                  <a:pt x="1115307" y="633413"/>
                </a:lnTo>
                <a:lnTo>
                  <a:pt x="1123678" y="636191"/>
                </a:lnTo>
                <a:lnTo>
                  <a:pt x="1130853" y="639763"/>
                </a:lnTo>
                <a:lnTo>
                  <a:pt x="1138028" y="642938"/>
                </a:lnTo>
                <a:lnTo>
                  <a:pt x="1144805" y="646510"/>
                </a:lnTo>
                <a:lnTo>
                  <a:pt x="1156365" y="652860"/>
                </a:lnTo>
                <a:lnTo>
                  <a:pt x="1166729" y="659607"/>
                </a:lnTo>
                <a:lnTo>
                  <a:pt x="1174701" y="664766"/>
                </a:lnTo>
                <a:lnTo>
                  <a:pt x="1180680" y="669529"/>
                </a:lnTo>
                <a:lnTo>
                  <a:pt x="1185862" y="673497"/>
                </a:lnTo>
                <a:lnTo>
                  <a:pt x="1185862" y="676275"/>
                </a:lnTo>
                <a:lnTo>
                  <a:pt x="1185862" y="684213"/>
                </a:lnTo>
                <a:lnTo>
                  <a:pt x="1185065" y="688975"/>
                </a:lnTo>
                <a:lnTo>
                  <a:pt x="1183869" y="694532"/>
                </a:lnTo>
                <a:lnTo>
                  <a:pt x="1182274" y="700088"/>
                </a:lnTo>
                <a:lnTo>
                  <a:pt x="1180281" y="704850"/>
                </a:lnTo>
                <a:lnTo>
                  <a:pt x="1179086" y="707629"/>
                </a:lnTo>
                <a:lnTo>
                  <a:pt x="1177093" y="710010"/>
                </a:lnTo>
                <a:lnTo>
                  <a:pt x="1175498" y="711994"/>
                </a:lnTo>
                <a:lnTo>
                  <a:pt x="1173505" y="713979"/>
                </a:lnTo>
                <a:lnTo>
                  <a:pt x="1170715" y="715963"/>
                </a:lnTo>
                <a:lnTo>
                  <a:pt x="1168323" y="717154"/>
                </a:lnTo>
                <a:lnTo>
                  <a:pt x="1165533" y="718344"/>
                </a:lnTo>
                <a:lnTo>
                  <a:pt x="1161945" y="719138"/>
                </a:lnTo>
                <a:lnTo>
                  <a:pt x="1158756" y="719535"/>
                </a:lnTo>
                <a:lnTo>
                  <a:pt x="1154770" y="719535"/>
                </a:lnTo>
                <a:lnTo>
                  <a:pt x="1150784" y="719138"/>
                </a:lnTo>
                <a:lnTo>
                  <a:pt x="1146001" y="718344"/>
                </a:lnTo>
                <a:lnTo>
                  <a:pt x="1140819" y="717154"/>
                </a:lnTo>
                <a:lnTo>
                  <a:pt x="1135238" y="715566"/>
                </a:lnTo>
                <a:lnTo>
                  <a:pt x="1129259" y="712788"/>
                </a:lnTo>
                <a:lnTo>
                  <a:pt x="1123678" y="710010"/>
                </a:lnTo>
                <a:lnTo>
                  <a:pt x="1120091" y="708819"/>
                </a:lnTo>
                <a:lnTo>
                  <a:pt x="1114112" y="707629"/>
                </a:lnTo>
                <a:lnTo>
                  <a:pt x="1098964" y="704850"/>
                </a:lnTo>
                <a:lnTo>
                  <a:pt x="1083418" y="702072"/>
                </a:lnTo>
                <a:lnTo>
                  <a:pt x="1077439" y="700882"/>
                </a:lnTo>
                <a:lnTo>
                  <a:pt x="1073852" y="700088"/>
                </a:lnTo>
                <a:lnTo>
                  <a:pt x="1104545" y="714772"/>
                </a:lnTo>
                <a:lnTo>
                  <a:pt x="1118895" y="721122"/>
                </a:lnTo>
                <a:lnTo>
                  <a:pt x="1125671" y="723504"/>
                </a:lnTo>
                <a:lnTo>
                  <a:pt x="1132448" y="725885"/>
                </a:lnTo>
                <a:lnTo>
                  <a:pt x="1138826" y="728266"/>
                </a:lnTo>
                <a:lnTo>
                  <a:pt x="1144805" y="729457"/>
                </a:lnTo>
                <a:lnTo>
                  <a:pt x="1150784" y="730647"/>
                </a:lnTo>
                <a:lnTo>
                  <a:pt x="1155966" y="731044"/>
                </a:lnTo>
                <a:lnTo>
                  <a:pt x="1161148" y="730647"/>
                </a:lnTo>
                <a:lnTo>
                  <a:pt x="1165931" y="729457"/>
                </a:lnTo>
                <a:lnTo>
                  <a:pt x="1170316" y="727869"/>
                </a:lnTo>
                <a:lnTo>
                  <a:pt x="1174302" y="725091"/>
                </a:lnTo>
                <a:lnTo>
                  <a:pt x="1175498" y="735410"/>
                </a:lnTo>
                <a:lnTo>
                  <a:pt x="1175897" y="744935"/>
                </a:lnTo>
                <a:lnTo>
                  <a:pt x="1175498" y="753666"/>
                </a:lnTo>
                <a:lnTo>
                  <a:pt x="1175099" y="762397"/>
                </a:lnTo>
                <a:lnTo>
                  <a:pt x="1176694" y="761207"/>
                </a:lnTo>
                <a:lnTo>
                  <a:pt x="1177491" y="760413"/>
                </a:lnTo>
                <a:lnTo>
                  <a:pt x="1178687" y="760016"/>
                </a:lnTo>
                <a:lnTo>
                  <a:pt x="1179086" y="760413"/>
                </a:lnTo>
                <a:lnTo>
                  <a:pt x="1179484" y="761207"/>
                </a:lnTo>
                <a:lnTo>
                  <a:pt x="1179883" y="763985"/>
                </a:lnTo>
                <a:lnTo>
                  <a:pt x="1180281" y="767954"/>
                </a:lnTo>
                <a:lnTo>
                  <a:pt x="1180281" y="773113"/>
                </a:lnTo>
                <a:lnTo>
                  <a:pt x="1179086" y="785813"/>
                </a:lnTo>
                <a:lnTo>
                  <a:pt x="1177491" y="800498"/>
                </a:lnTo>
                <a:lnTo>
                  <a:pt x="1175498" y="814388"/>
                </a:lnTo>
                <a:lnTo>
                  <a:pt x="1173505" y="826294"/>
                </a:lnTo>
                <a:lnTo>
                  <a:pt x="1171911" y="833438"/>
                </a:lnTo>
                <a:lnTo>
                  <a:pt x="1170715" y="834629"/>
                </a:lnTo>
                <a:lnTo>
                  <a:pt x="1170316" y="834232"/>
                </a:lnTo>
                <a:lnTo>
                  <a:pt x="1169519" y="842169"/>
                </a:lnTo>
                <a:lnTo>
                  <a:pt x="1168323" y="849710"/>
                </a:lnTo>
                <a:lnTo>
                  <a:pt x="1166729" y="856854"/>
                </a:lnTo>
                <a:lnTo>
                  <a:pt x="1165134" y="863998"/>
                </a:lnTo>
                <a:lnTo>
                  <a:pt x="1162742" y="870744"/>
                </a:lnTo>
                <a:lnTo>
                  <a:pt x="1160351" y="877491"/>
                </a:lnTo>
                <a:lnTo>
                  <a:pt x="1157959" y="883841"/>
                </a:lnTo>
                <a:lnTo>
                  <a:pt x="1154770" y="890191"/>
                </a:lnTo>
                <a:lnTo>
                  <a:pt x="1151980" y="896541"/>
                </a:lnTo>
                <a:lnTo>
                  <a:pt x="1148791" y="902098"/>
                </a:lnTo>
                <a:lnTo>
                  <a:pt x="1145602" y="907654"/>
                </a:lnTo>
                <a:lnTo>
                  <a:pt x="1141616" y="913210"/>
                </a:lnTo>
                <a:lnTo>
                  <a:pt x="1138028" y="918370"/>
                </a:lnTo>
                <a:lnTo>
                  <a:pt x="1134042" y="923529"/>
                </a:lnTo>
                <a:lnTo>
                  <a:pt x="1126070" y="932260"/>
                </a:lnTo>
                <a:lnTo>
                  <a:pt x="1117699" y="940595"/>
                </a:lnTo>
                <a:lnTo>
                  <a:pt x="1108531" y="947738"/>
                </a:lnTo>
                <a:lnTo>
                  <a:pt x="1099762" y="954088"/>
                </a:lnTo>
                <a:lnTo>
                  <a:pt x="1090593" y="959248"/>
                </a:lnTo>
                <a:lnTo>
                  <a:pt x="1081027" y="963216"/>
                </a:lnTo>
                <a:lnTo>
                  <a:pt x="1077041" y="964804"/>
                </a:lnTo>
                <a:lnTo>
                  <a:pt x="1072257" y="966391"/>
                </a:lnTo>
                <a:lnTo>
                  <a:pt x="1067474" y="967185"/>
                </a:lnTo>
                <a:lnTo>
                  <a:pt x="1063488" y="967979"/>
                </a:lnTo>
                <a:lnTo>
                  <a:pt x="1059103" y="968376"/>
                </a:lnTo>
                <a:lnTo>
                  <a:pt x="1054719" y="968376"/>
                </a:lnTo>
                <a:lnTo>
                  <a:pt x="1051530" y="968376"/>
                </a:lnTo>
                <a:lnTo>
                  <a:pt x="1047543" y="967979"/>
                </a:lnTo>
                <a:lnTo>
                  <a:pt x="1043956" y="967185"/>
                </a:lnTo>
                <a:lnTo>
                  <a:pt x="1039970" y="965995"/>
                </a:lnTo>
                <a:lnTo>
                  <a:pt x="1031998" y="962820"/>
                </a:lnTo>
                <a:lnTo>
                  <a:pt x="1023627" y="958851"/>
                </a:lnTo>
                <a:lnTo>
                  <a:pt x="1014857" y="953295"/>
                </a:lnTo>
                <a:lnTo>
                  <a:pt x="1006088" y="947341"/>
                </a:lnTo>
                <a:lnTo>
                  <a:pt x="997318" y="939801"/>
                </a:lnTo>
                <a:lnTo>
                  <a:pt x="988549" y="931863"/>
                </a:lnTo>
                <a:lnTo>
                  <a:pt x="979779" y="922338"/>
                </a:lnTo>
                <a:lnTo>
                  <a:pt x="971807" y="912813"/>
                </a:lnTo>
                <a:lnTo>
                  <a:pt x="963835" y="902098"/>
                </a:lnTo>
                <a:lnTo>
                  <a:pt x="956660" y="890985"/>
                </a:lnTo>
                <a:lnTo>
                  <a:pt x="949883" y="878682"/>
                </a:lnTo>
                <a:lnTo>
                  <a:pt x="943904" y="865982"/>
                </a:lnTo>
                <a:lnTo>
                  <a:pt x="941512" y="859632"/>
                </a:lnTo>
                <a:lnTo>
                  <a:pt x="938722" y="852885"/>
                </a:lnTo>
                <a:lnTo>
                  <a:pt x="936729" y="846138"/>
                </a:lnTo>
                <a:lnTo>
                  <a:pt x="934736" y="839391"/>
                </a:lnTo>
                <a:lnTo>
                  <a:pt x="933540" y="843757"/>
                </a:lnTo>
                <a:lnTo>
                  <a:pt x="931547" y="847329"/>
                </a:lnTo>
                <a:lnTo>
                  <a:pt x="929554" y="849710"/>
                </a:lnTo>
                <a:lnTo>
                  <a:pt x="928757" y="850107"/>
                </a:lnTo>
                <a:lnTo>
                  <a:pt x="927960" y="850504"/>
                </a:lnTo>
                <a:lnTo>
                  <a:pt x="926764" y="850107"/>
                </a:lnTo>
                <a:lnTo>
                  <a:pt x="925568" y="849710"/>
                </a:lnTo>
                <a:lnTo>
                  <a:pt x="924372" y="848123"/>
                </a:lnTo>
                <a:lnTo>
                  <a:pt x="923575" y="846535"/>
                </a:lnTo>
                <a:lnTo>
                  <a:pt x="921582" y="842963"/>
                </a:lnTo>
                <a:lnTo>
                  <a:pt x="920386" y="837407"/>
                </a:lnTo>
                <a:lnTo>
                  <a:pt x="918791" y="831057"/>
                </a:lnTo>
                <a:lnTo>
                  <a:pt x="917596" y="823516"/>
                </a:lnTo>
                <a:lnTo>
                  <a:pt x="917197" y="815182"/>
                </a:lnTo>
                <a:lnTo>
                  <a:pt x="916798" y="806054"/>
                </a:lnTo>
                <a:lnTo>
                  <a:pt x="917197" y="798116"/>
                </a:lnTo>
                <a:lnTo>
                  <a:pt x="917596" y="790576"/>
                </a:lnTo>
                <a:lnTo>
                  <a:pt x="918393" y="783829"/>
                </a:lnTo>
                <a:lnTo>
                  <a:pt x="919987" y="777479"/>
                </a:lnTo>
                <a:lnTo>
                  <a:pt x="921183" y="772319"/>
                </a:lnTo>
                <a:lnTo>
                  <a:pt x="922379" y="767954"/>
                </a:lnTo>
                <a:lnTo>
                  <a:pt x="924372" y="764779"/>
                </a:lnTo>
                <a:lnTo>
                  <a:pt x="925169" y="763588"/>
                </a:lnTo>
                <a:lnTo>
                  <a:pt x="926365" y="763191"/>
                </a:lnTo>
                <a:lnTo>
                  <a:pt x="923176" y="759619"/>
                </a:lnTo>
                <a:lnTo>
                  <a:pt x="920785" y="756444"/>
                </a:lnTo>
                <a:lnTo>
                  <a:pt x="918393" y="752476"/>
                </a:lnTo>
                <a:lnTo>
                  <a:pt x="916798" y="748507"/>
                </a:lnTo>
                <a:lnTo>
                  <a:pt x="915204" y="744538"/>
                </a:lnTo>
                <a:lnTo>
                  <a:pt x="914407" y="739776"/>
                </a:lnTo>
                <a:lnTo>
                  <a:pt x="913609" y="735807"/>
                </a:lnTo>
                <a:lnTo>
                  <a:pt x="913211" y="731044"/>
                </a:lnTo>
                <a:lnTo>
                  <a:pt x="912812" y="727076"/>
                </a:lnTo>
                <a:lnTo>
                  <a:pt x="912812" y="721916"/>
                </a:lnTo>
                <a:lnTo>
                  <a:pt x="913609" y="712391"/>
                </a:lnTo>
                <a:lnTo>
                  <a:pt x="915204" y="703263"/>
                </a:lnTo>
                <a:lnTo>
                  <a:pt x="917197" y="694135"/>
                </a:lnTo>
                <a:lnTo>
                  <a:pt x="920386" y="685007"/>
                </a:lnTo>
                <a:lnTo>
                  <a:pt x="923575" y="676672"/>
                </a:lnTo>
                <a:lnTo>
                  <a:pt x="927162" y="668735"/>
                </a:lnTo>
                <a:lnTo>
                  <a:pt x="930750" y="661988"/>
                </a:lnTo>
                <a:lnTo>
                  <a:pt x="934337" y="656035"/>
                </a:lnTo>
                <a:lnTo>
                  <a:pt x="937526" y="651272"/>
                </a:lnTo>
                <a:lnTo>
                  <a:pt x="940715" y="647700"/>
                </a:lnTo>
                <a:lnTo>
                  <a:pt x="943107" y="646113"/>
                </a:lnTo>
                <a:lnTo>
                  <a:pt x="955862" y="639763"/>
                </a:lnTo>
                <a:lnTo>
                  <a:pt x="968219" y="634604"/>
                </a:lnTo>
                <a:lnTo>
                  <a:pt x="980178" y="630238"/>
                </a:lnTo>
                <a:lnTo>
                  <a:pt x="992535" y="627063"/>
                </a:lnTo>
                <a:lnTo>
                  <a:pt x="1004493" y="624285"/>
                </a:lnTo>
                <a:lnTo>
                  <a:pt x="1016053" y="622300"/>
                </a:lnTo>
                <a:lnTo>
                  <a:pt x="1027214" y="621110"/>
                </a:lnTo>
                <a:lnTo>
                  <a:pt x="1038375" y="620713"/>
                </a:lnTo>
                <a:close/>
                <a:moveTo>
                  <a:pt x="1043186" y="515586"/>
                </a:moveTo>
                <a:lnTo>
                  <a:pt x="1022934" y="515983"/>
                </a:lnTo>
                <a:lnTo>
                  <a:pt x="1002682" y="516777"/>
                </a:lnTo>
                <a:lnTo>
                  <a:pt x="982827" y="518364"/>
                </a:lnTo>
                <a:lnTo>
                  <a:pt x="962972" y="519952"/>
                </a:lnTo>
                <a:lnTo>
                  <a:pt x="943514" y="521937"/>
                </a:lnTo>
                <a:lnTo>
                  <a:pt x="924056" y="525113"/>
                </a:lnTo>
                <a:lnTo>
                  <a:pt x="904598" y="527891"/>
                </a:lnTo>
                <a:lnTo>
                  <a:pt x="885140" y="531861"/>
                </a:lnTo>
                <a:lnTo>
                  <a:pt x="866476" y="535830"/>
                </a:lnTo>
                <a:lnTo>
                  <a:pt x="847812" y="540594"/>
                </a:lnTo>
                <a:lnTo>
                  <a:pt x="829148" y="545754"/>
                </a:lnTo>
                <a:lnTo>
                  <a:pt x="810485" y="550914"/>
                </a:lnTo>
                <a:lnTo>
                  <a:pt x="792218" y="556869"/>
                </a:lnTo>
                <a:lnTo>
                  <a:pt x="774348" y="563220"/>
                </a:lnTo>
                <a:lnTo>
                  <a:pt x="756082" y="569968"/>
                </a:lnTo>
                <a:lnTo>
                  <a:pt x="738609" y="577113"/>
                </a:lnTo>
                <a:lnTo>
                  <a:pt x="721137" y="585449"/>
                </a:lnTo>
                <a:lnTo>
                  <a:pt x="704061" y="593388"/>
                </a:lnTo>
                <a:lnTo>
                  <a:pt x="686986" y="601724"/>
                </a:lnTo>
                <a:lnTo>
                  <a:pt x="670308" y="610457"/>
                </a:lnTo>
                <a:lnTo>
                  <a:pt x="653630" y="619587"/>
                </a:lnTo>
                <a:lnTo>
                  <a:pt x="637745" y="629114"/>
                </a:lnTo>
                <a:lnTo>
                  <a:pt x="621861" y="639037"/>
                </a:lnTo>
                <a:lnTo>
                  <a:pt x="605977" y="649755"/>
                </a:lnTo>
                <a:lnTo>
                  <a:pt x="590490" y="660473"/>
                </a:lnTo>
                <a:lnTo>
                  <a:pt x="575400" y="671190"/>
                </a:lnTo>
                <a:lnTo>
                  <a:pt x="559913" y="682702"/>
                </a:lnTo>
                <a:lnTo>
                  <a:pt x="545617" y="694610"/>
                </a:lnTo>
                <a:lnTo>
                  <a:pt x="531322" y="706519"/>
                </a:lnTo>
                <a:lnTo>
                  <a:pt x="517026" y="719221"/>
                </a:lnTo>
                <a:lnTo>
                  <a:pt x="503525" y="731924"/>
                </a:lnTo>
                <a:lnTo>
                  <a:pt x="490023" y="745023"/>
                </a:lnTo>
                <a:lnTo>
                  <a:pt x="476919" y="758520"/>
                </a:lnTo>
                <a:lnTo>
                  <a:pt x="464212" y="772413"/>
                </a:lnTo>
                <a:lnTo>
                  <a:pt x="451504" y="786306"/>
                </a:lnTo>
                <a:lnTo>
                  <a:pt x="439591" y="800596"/>
                </a:lnTo>
                <a:lnTo>
                  <a:pt x="427678" y="815680"/>
                </a:lnTo>
                <a:lnTo>
                  <a:pt x="416162" y="830368"/>
                </a:lnTo>
                <a:lnTo>
                  <a:pt x="405441" y="845452"/>
                </a:lnTo>
                <a:lnTo>
                  <a:pt x="394322" y="860933"/>
                </a:lnTo>
                <a:lnTo>
                  <a:pt x="383997" y="876811"/>
                </a:lnTo>
                <a:lnTo>
                  <a:pt x="374070" y="892689"/>
                </a:lnTo>
                <a:lnTo>
                  <a:pt x="364539" y="908964"/>
                </a:lnTo>
                <a:lnTo>
                  <a:pt x="355009" y="925636"/>
                </a:lnTo>
                <a:lnTo>
                  <a:pt x="346272" y="941911"/>
                </a:lnTo>
                <a:lnTo>
                  <a:pt x="337933" y="959377"/>
                </a:lnTo>
                <a:lnTo>
                  <a:pt x="329594" y="976048"/>
                </a:lnTo>
                <a:lnTo>
                  <a:pt x="322049" y="993911"/>
                </a:lnTo>
                <a:lnTo>
                  <a:pt x="314901" y="1011377"/>
                </a:lnTo>
                <a:lnTo>
                  <a:pt x="308151" y="1029240"/>
                </a:lnTo>
                <a:lnTo>
                  <a:pt x="301797" y="1047500"/>
                </a:lnTo>
                <a:lnTo>
                  <a:pt x="295840" y="1065362"/>
                </a:lnTo>
                <a:lnTo>
                  <a:pt x="290678" y="1084019"/>
                </a:lnTo>
                <a:lnTo>
                  <a:pt x="285516" y="1102676"/>
                </a:lnTo>
                <a:lnTo>
                  <a:pt x="280751" y="1121729"/>
                </a:lnTo>
                <a:lnTo>
                  <a:pt x="276780" y="1140783"/>
                </a:lnTo>
                <a:lnTo>
                  <a:pt x="272809" y="1159440"/>
                </a:lnTo>
                <a:lnTo>
                  <a:pt x="270029" y="1178890"/>
                </a:lnTo>
                <a:lnTo>
                  <a:pt x="266852" y="1198341"/>
                </a:lnTo>
                <a:lnTo>
                  <a:pt x="264867" y="1218188"/>
                </a:lnTo>
                <a:lnTo>
                  <a:pt x="263278" y="1237639"/>
                </a:lnTo>
                <a:lnTo>
                  <a:pt x="261690" y="1257883"/>
                </a:lnTo>
                <a:lnTo>
                  <a:pt x="260896" y="1277731"/>
                </a:lnTo>
                <a:lnTo>
                  <a:pt x="260498" y="1297975"/>
                </a:lnTo>
                <a:lnTo>
                  <a:pt x="260896" y="1318220"/>
                </a:lnTo>
                <a:lnTo>
                  <a:pt x="261690" y="1338067"/>
                </a:lnTo>
                <a:lnTo>
                  <a:pt x="263278" y="1357915"/>
                </a:lnTo>
                <a:lnTo>
                  <a:pt x="264867" y="1377763"/>
                </a:lnTo>
                <a:lnTo>
                  <a:pt x="266852" y="1397213"/>
                </a:lnTo>
                <a:lnTo>
                  <a:pt x="270029" y="1416664"/>
                </a:lnTo>
                <a:lnTo>
                  <a:pt x="272809" y="1436114"/>
                </a:lnTo>
                <a:lnTo>
                  <a:pt x="276780" y="1455168"/>
                </a:lnTo>
                <a:lnTo>
                  <a:pt x="280751" y="1474222"/>
                </a:lnTo>
                <a:lnTo>
                  <a:pt x="285516" y="1493275"/>
                </a:lnTo>
                <a:lnTo>
                  <a:pt x="290678" y="1511535"/>
                </a:lnTo>
                <a:lnTo>
                  <a:pt x="295840" y="1530192"/>
                </a:lnTo>
                <a:lnTo>
                  <a:pt x="301797" y="1548452"/>
                </a:lnTo>
                <a:lnTo>
                  <a:pt x="308151" y="1566314"/>
                </a:lnTo>
                <a:lnTo>
                  <a:pt x="314901" y="1584177"/>
                </a:lnTo>
                <a:lnTo>
                  <a:pt x="322049" y="1602040"/>
                </a:lnTo>
                <a:lnTo>
                  <a:pt x="329594" y="1619109"/>
                </a:lnTo>
                <a:lnTo>
                  <a:pt x="337933" y="1636575"/>
                </a:lnTo>
                <a:lnTo>
                  <a:pt x="346272" y="1653247"/>
                </a:lnTo>
                <a:lnTo>
                  <a:pt x="355009" y="1670316"/>
                </a:lnTo>
                <a:lnTo>
                  <a:pt x="364539" y="1686591"/>
                </a:lnTo>
                <a:lnTo>
                  <a:pt x="374070" y="1703262"/>
                </a:lnTo>
                <a:lnTo>
                  <a:pt x="383997" y="1719140"/>
                </a:lnTo>
                <a:lnTo>
                  <a:pt x="394322" y="1734622"/>
                </a:lnTo>
                <a:lnTo>
                  <a:pt x="405441" y="1750500"/>
                </a:lnTo>
                <a:lnTo>
                  <a:pt x="416162" y="1765584"/>
                </a:lnTo>
                <a:lnTo>
                  <a:pt x="427678" y="1780271"/>
                </a:lnTo>
                <a:lnTo>
                  <a:pt x="439591" y="1794958"/>
                </a:lnTo>
                <a:lnTo>
                  <a:pt x="451504" y="1809248"/>
                </a:lnTo>
                <a:lnTo>
                  <a:pt x="464212" y="1823142"/>
                </a:lnTo>
                <a:lnTo>
                  <a:pt x="476919" y="1837035"/>
                </a:lnTo>
                <a:lnTo>
                  <a:pt x="490023" y="1850531"/>
                </a:lnTo>
                <a:lnTo>
                  <a:pt x="503525" y="1863631"/>
                </a:lnTo>
                <a:lnTo>
                  <a:pt x="517026" y="1876333"/>
                </a:lnTo>
                <a:lnTo>
                  <a:pt x="531322" y="1889035"/>
                </a:lnTo>
                <a:lnTo>
                  <a:pt x="545617" y="1900944"/>
                </a:lnTo>
                <a:lnTo>
                  <a:pt x="559913" y="1912852"/>
                </a:lnTo>
                <a:lnTo>
                  <a:pt x="575400" y="1923967"/>
                </a:lnTo>
                <a:lnTo>
                  <a:pt x="590490" y="1935479"/>
                </a:lnTo>
                <a:lnTo>
                  <a:pt x="605977" y="1945799"/>
                </a:lnTo>
                <a:lnTo>
                  <a:pt x="621861" y="1956517"/>
                </a:lnTo>
                <a:lnTo>
                  <a:pt x="637745" y="1966044"/>
                </a:lnTo>
                <a:lnTo>
                  <a:pt x="653630" y="1975968"/>
                </a:lnTo>
                <a:lnTo>
                  <a:pt x="670308" y="1985097"/>
                </a:lnTo>
                <a:lnTo>
                  <a:pt x="686986" y="1994227"/>
                </a:lnTo>
                <a:lnTo>
                  <a:pt x="704061" y="2002563"/>
                </a:lnTo>
                <a:lnTo>
                  <a:pt x="721137" y="2010502"/>
                </a:lnTo>
                <a:lnTo>
                  <a:pt x="738609" y="2018044"/>
                </a:lnTo>
                <a:lnTo>
                  <a:pt x="756082" y="2025189"/>
                </a:lnTo>
                <a:lnTo>
                  <a:pt x="774348" y="2032335"/>
                </a:lnTo>
                <a:lnTo>
                  <a:pt x="792218" y="2038686"/>
                </a:lnTo>
                <a:lnTo>
                  <a:pt x="810485" y="2044640"/>
                </a:lnTo>
                <a:lnTo>
                  <a:pt x="829148" y="2050197"/>
                </a:lnTo>
                <a:lnTo>
                  <a:pt x="847812" y="2055358"/>
                </a:lnTo>
                <a:lnTo>
                  <a:pt x="866476" y="2059724"/>
                </a:lnTo>
                <a:lnTo>
                  <a:pt x="885140" y="2064091"/>
                </a:lnTo>
                <a:lnTo>
                  <a:pt x="904598" y="2067266"/>
                </a:lnTo>
                <a:lnTo>
                  <a:pt x="924056" y="2070839"/>
                </a:lnTo>
                <a:lnTo>
                  <a:pt x="943514" y="2073220"/>
                </a:lnTo>
                <a:lnTo>
                  <a:pt x="962972" y="2075999"/>
                </a:lnTo>
                <a:lnTo>
                  <a:pt x="982827" y="2077587"/>
                </a:lnTo>
                <a:lnTo>
                  <a:pt x="1002682" y="2078778"/>
                </a:lnTo>
                <a:lnTo>
                  <a:pt x="1022934" y="2079572"/>
                </a:lnTo>
                <a:lnTo>
                  <a:pt x="1043186" y="2079572"/>
                </a:lnTo>
                <a:lnTo>
                  <a:pt x="1063041" y="2079572"/>
                </a:lnTo>
                <a:lnTo>
                  <a:pt x="1083293" y="2078778"/>
                </a:lnTo>
                <a:lnTo>
                  <a:pt x="1103148" y="2077587"/>
                </a:lnTo>
                <a:lnTo>
                  <a:pt x="1122606" y="2075999"/>
                </a:lnTo>
                <a:lnTo>
                  <a:pt x="1142064" y="2073220"/>
                </a:lnTo>
                <a:lnTo>
                  <a:pt x="1161919" y="2070839"/>
                </a:lnTo>
                <a:lnTo>
                  <a:pt x="1180980" y="2067266"/>
                </a:lnTo>
                <a:lnTo>
                  <a:pt x="1200438" y="2064091"/>
                </a:lnTo>
                <a:lnTo>
                  <a:pt x="1219499" y="2059724"/>
                </a:lnTo>
                <a:lnTo>
                  <a:pt x="1237766" y="2055358"/>
                </a:lnTo>
                <a:lnTo>
                  <a:pt x="1256827" y="2050197"/>
                </a:lnTo>
                <a:lnTo>
                  <a:pt x="1275093" y="2044640"/>
                </a:lnTo>
                <a:lnTo>
                  <a:pt x="1293757" y="2038686"/>
                </a:lnTo>
                <a:lnTo>
                  <a:pt x="1311627" y="2032335"/>
                </a:lnTo>
                <a:lnTo>
                  <a:pt x="1329496" y="2025189"/>
                </a:lnTo>
                <a:lnTo>
                  <a:pt x="1347366" y="2018044"/>
                </a:lnTo>
                <a:lnTo>
                  <a:pt x="1364441" y="2010502"/>
                </a:lnTo>
                <a:lnTo>
                  <a:pt x="1381914" y="2002563"/>
                </a:lnTo>
                <a:lnTo>
                  <a:pt x="1398592" y="1994227"/>
                </a:lnTo>
                <a:lnTo>
                  <a:pt x="1415667" y="1985097"/>
                </a:lnTo>
                <a:lnTo>
                  <a:pt x="1431949" y="1975968"/>
                </a:lnTo>
                <a:lnTo>
                  <a:pt x="1447833" y="1966044"/>
                </a:lnTo>
                <a:lnTo>
                  <a:pt x="1464114" y="1956517"/>
                </a:lnTo>
                <a:lnTo>
                  <a:pt x="1479998" y="1945799"/>
                </a:lnTo>
                <a:lnTo>
                  <a:pt x="1495088" y="1935479"/>
                </a:lnTo>
                <a:lnTo>
                  <a:pt x="1510575" y="1923967"/>
                </a:lnTo>
                <a:lnTo>
                  <a:pt x="1525665" y="1912852"/>
                </a:lnTo>
                <a:lnTo>
                  <a:pt x="1539960" y="1900944"/>
                </a:lnTo>
                <a:lnTo>
                  <a:pt x="1554256" y="1889035"/>
                </a:lnTo>
                <a:lnTo>
                  <a:pt x="1568551" y="1876333"/>
                </a:lnTo>
                <a:lnTo>
                  <a:pt x="1582053" y="1863631"/>
                </a:lnTo>
                <a:lnTo>
                  <a:pt x="1595555" y="1850531"/>
                </a:lnTo>
                <a:lnTo>
                  <a:pt x="1608659" y="1837035"/>
                </a:lnTo>
                <a:lnTo>
                  <a:pt x="1621763" y="1823142"/>
                </a:lnTo>
                <a:lnTo>
                  <a:pt x="1634073" y="1809248"/>
                </a:lnTo>
                <a:lnTo>
                  <a:pt x="1646383" y="1794958"/>
                </a:lnTo>
                <a:lnTo>
                  <a:pt x="1657899" y="1780271"/>
                </a:lnTo>
                <a:lnTo>
                  <a:pt x="1669415" y="1765584"/>
                </a:lnTo>
                <a:lnTo>
                  <a:pt x="1680534" y="1750500"/>
                </a:lnTo>
                <a:lnTo>
                  <a:pt x="1691256" y="1734622"/>
                </a:lnTo>
                <a:lnTo>
                  <a:pt x="1701581" y="1719140"/>
                </a:lnTo>
                <a:lnTo>
                  <a:pt x="1711508" y="1703262"/>
                </a:lnTo>
                <a:lnTo>
                  <a:pt x="1721436" y="1686591"/>
                </a:lnTo>
                <a:lnTo>
                  <a:pt x="1730569" y="1670316"/>
                </a:lnTo>
                <a:lnTo>
                  <a:pt x="1739305" y="1653247"/>
                </a:lnTo>
                <a:lnTo>
                  <a:pt x="1748041" y="1636575"/>
                </a:lnTo>
                <a:lnTo>
                  <a:pt x="1755983" y="1619109"/>
                </a:lnTo>
                <a:lnTo>
                  <a:pt x="1763529" y="1602040"/>
                </a:lnTo>
                <a:lnTo>
                  <a:pt x="1770676" y="1584177"/>
                </a:lnTo>
                <a:lnTo>
                  <a:pt x="1777427" y="1566314"/>
                </a:lnTo>
                <a:lnTo>
                  <a:pt x="1783781" y="1548452"/>
                </a:lnTo>
                <a:lnTo>
                  <a:pt x="1789737" y="1530192"/>
                </a:lnTo>
                <a:lnTo>
                  <a:pt x="1795694" y="1511535"/>
                </a:lnTo>
                <a:lnTo>
                  <a:pt x="1800459" y="1493275"/>
                </a:lnTo>
                <a:lnTo>
                  <a:pt x="1804827" y="1474222"/>
                </a:lnTo>
                <a:lnTo>
                  <a:pt x="1809195" y="1455168"/>
                </a:lnTo>
                <a:lnTo>
                  <a:pt x="1812769" y="1436114"/>
                </a:lnTo>
                <a:lnTo>
                  <a:pt x="1816343" y="1416664"/>
                </a:lnTo>
                <a:lnTo>
                  <a:pt x="1818726" y="1397213"/>
                </a:lnTo>
                <a:lnTo>
                  <a:pt x="1820711" y="1377763"/>
                </a:lnTo>
                <a:lnTo>
                  <a:pt x="1823094" y="1357915"/>
                </a:lnTo>
                <a:lnTo>
                  <a:pt x="1824285" y="1338067"/>
                </a:lnTo>
                <a:lnTo>
                  <a:pt x="1824682" y="1318220"/>
                </a:lnTo>
                <a:lnTo>
                  <a:pt x="1825079" y="1297975"/>
                </a:lnTo>
                <a:lnTo>
                  <a:pt x="1824682" y="1277731"/>
                </a:lnTo>
                <a:lnTo>
                  <a:pt x="1824285" y="1257883"/>
                </a:lnTo>
                <a:lnTo>
                  <a:pt x="1823094" y="1237639"/>
                </a:lnTo>
                <a:lnTo>
                  <a:pt x="1820711" y="1218188"/>
                </a:lnTo>
                <a:lnTo>
                  <a:pt x="1818726" y="1198341"/>
                </a:lnTo>
                <a:lnTo>
                  <a:pt x="1816343" y="1178890"/>
                </a:lnTo>
                <a:lnTo>
                  <a:pt x="1812769" y="1159440"/>
                </a:lnTo>
                <a:lnTo>
                  <a:pt x="1809195" y="1140783"/>
                </a:lnTo>
                <a:lnTo>
                  <a:pt x="1804827" y="1121729"/>
                </a:lnTo>
                <a:lnTo>
                  <a:pt x="1800459" y="1102676"/>
                </a:lnTo>
                <a:lnTo>
                  <a:pt x="1795694" y="1084019"/>
                </a:lnTo>
                <a:lnTo>
                  <a:pt x="1789737" y="1065362"/>
                </a:lnTo>
                <a:lnTo>
                  <a:pt x="1783781" y="1047500"/>
                </a:lnTo>
                <a:lnTo>
                  <a:pt x="1777427" y="1029240"/>
                </a:lnTo>
                <a:lnTo>
                  <a:pt x="1770676" y="1011377"/>
                </a:lnTo>
                <a:lnTo>
                  <a:pt x="1763529" y="993911"/>
                </a:lnTo>
                <a:lnTo>
                  <a:pt x="1755983" y="976048"/>
                </a:lnTo>
                <a:lnTo>
                  <a:pt x="1748041" y="959377"/>
                </a:lnTo>
                <a:lnTo>
                  <a:pt x="1739305" y="941911"/>
                </a:lnTo>
                <a:lnTo>
                  <a:pt x="1730569" y="925636"/>
                </a:lnTo>
                <a:lnTo>
                  <a:pt x="1721436" y="908964"/>
                </a:lnTo>
                <a:lnTo>
                  <a:pt x="1711508" y="892689"/>
                </a:lnTo>
                <a:lnTo>
                  <a:pt x="1701581" y="876811"/>
                </a:lnTo>
                <a:lnTo>
                  <a:pt x="1691256" y="860933"/>
                </a:lnTo>
                <a:lnTo>
                  <a:pt x="1680534" y="845452"/>
                </a:lnTo>
                <a:lnTo>
                  <a:pt x="1669415" y="830368"/>
                </a:lnTo>
                <a:lnTo>
                  <a:pt x="1657899" y="815680"/>
                </a:lnTo>
                <a:lnTo>
                  <a:pt x="1646383" y="800596"/>
                </a:lnTo>
                <a:lnTo>
                  <a:pt x="1634073" y="786306"/>
                </a:lnTo>
                <a:lnTo>
                  <a:pt x="1621763" y="772413"/>
                </a:lnTo>
                <a:lnTo>
                  <a:pt x="1608659" y="758520"/>
                </a:lnTo>
                <a:lnTo>
                  <a:pt x="1595555" y="745023"/>
                </a:lnTo>
                <a:lnTo>
                  <a:pt x="1582053" y="731924"/>
                </a:lnTo>
                <a:lnTo>
                  <a:pt x="1568551" y="719221"/>
                </a:lnTo>
                <a:lnTo>
                  <a:pt x="1554256" y="706519"/>
                </a:lnTo>
                <a:lnTo>
                  <a:pt x="1539960" y="694610"/>
                </a:lnTo>
                <a:lnTo>
                  <a:pt x="1525665" y="682702"/>
                </a:lnTo>
                <a:lnTo>
                  <a:pt x="1510575" y="671190"/>
                </a:lnTo>
                <a:lnTo>
                  <a:pt x="1495088" y="660473"/>
                </a:lnTo>
                <a:lnTo>
                  <a:pt x="1479998" y="649755"/>
                </a:lnTo>
                <a:lnTo>
                  <a:pt x="1464114" y="639037"/>
                </a:lnTo>
                <a:lnTo>
                  <a:pt x="1447833" y="629114"/>
                </a:lnTo>
                <a:lnTo>
                  <a:pt x="1431949" y="619587"/>
                </a:lnTo>
                <a:lnTo>
                  <a:pt x="1415667" y="610457"/>
                </a:lnTo>
                <a:lnTo>
                  <a:pt x="1398592" y="601724"/>
                </a:lnTo>
                <a:lnTo>
                  <a:pt x="1381914" y="593388"/>
                </a:lnTo>
                <a:lnTo>
                  <a:pt x="1364441" y="585449"/>
                </a:lnTo>
                <a:lnTo>
                  <a:pt x="1347366" y="577113"/>
                </a:lnTo>
                <a:lnTo>
                  <a:pt x="1329496" y="569968"/>
                </a:lnTo>
                <a:lnTo>
                  <a:pt x="1311627" y="563220"/>
                </a:lnTo>
                <a:lnTo>
                  <a:pt x="1293757" y="556869"/>
                </a:lnTo>
                <a:lnTo>
                  <a:pt x="1275093" y="550914"/>
                </a:lnTo>
                <a:lnTo>
                  <a:pt x="1256827" y="545754"/>
                </a:lnTo>
                <a:lnTo>
                  <a:pt x="1237766" y="540594"/>
                </a:lnTo>
                <a:lnTo>
                  <a:pt x="1219499" y="535830"/>
                </a:lnTo>
                <a:lnTo>
                  <a:pt x="1200438" y="531861"/>
                </a:lnTo>
                <a:lnTo>
                  <a:pt x="1180980" y="527891"/>
                </a:lnTo>
                <a:lnTo>
                  <a:pt x="1161919" y="525113"/>
                </a:lnTo>
                <a:lnTo>
                  <a:pt x="1142064" y="521937"/>
                </a:lnTo>
                <a:lnTo>
                  <a:pt x="1122606" y="519952"/>
                </a:lnTo>
                <a:lnTo>
                  <a:pt x="1103148" y="518364"/>
                </a:lnTo>
                <a:lnTo>
                  <a:pt x="1083293" y="516777"/>
                </a:lnTo>
                <a:lnTo>
                  <a:pt x="1063041" y="515983"/>
                </a:lnTo>
                <a:lnTo>
                  <a:pt x="1043186" y="515586"/>
                </a:lnTo>
                <a:close/>
                <a:moveTo>
                  <a:pt x="803734" y="280988"/>
                </a:moveTo>
                <a:lnTo>
                  <a:pt x="862902" y="391340"/>
                </a:lnTo>
                <a:lnTo>
                  <a:pt x="884743" y="387371"/>
                </a:lnTo>
                <a:lnTo>
                  <a:pt x="906980" y="383798"/>
                </a:lnTo>
                <a:lnTo>
                  <a:pt x="929218" y="380622"/>
                </a:lnTo>
                <a:lnTo>
                  <a:pt x="951456" y="378241"/>
                </a:lnTo>
                <a:lnTo>
                  <a:pt x="974488" y="376256"/>
                </a:lnTo>
                <a:lnTo>
                  <a:pt x="997122" y="374668"/>
                </a:lnTo>
                <a:lnTo>
                  <a:pt x="1019757" y="373874"/>
                </a:lnTo>
                <a:lnTo>
                  <a:pt x="1043186" y="373477"/>
                </a:lnTo>
                <a:lnTo>
                  <a:pt x="1059865" y="373874"/>
                </a:lnTo>
                <a:lnTo>
                  <a:pt x="1076940" y="374271"/>
                </a:lnTo>
                <a:lnTo>
                  <a:pt x="1093618" y="375462"/>
                </a:lnTo>
                <a:lnTo>
                  <a:pt x="1110693" y="376256"/>
                </a:lnTo>
                <a:lnTo>
                  <a:pt x="1127372" y="377844"/>
                </a:lnTo>
                <a:lnTo>
                  <a:pt x="1144050" y="379432"/>
                </a:lnTo>
                <a:lnTo>
                  <a:pt x="1160331" y="381019"/>
                </a:lnTo>
                <a:lnTo>
                  <a:pt x="1176612" y="383798"/>
                </a:lnTo>
                <a:lnTo>
                  <a:pt x="1193291" y="386180"/>
                </a:lnTo>
                <a:lnTo>
                  <a:pt x="1209572" y="388958"/>
                </a:lnTo>
                <a:lnTo>
                  <a:pt x="1225853" y="392134"/>
                </a:lnTo>
                <a:lnTo>
                  <a:pt x="1241737" y="395310"/>
                </a:lnTo>
                <a:lnTo>
                  <a:pt x="1257621" y="399279"/>
                </a:lnTo>
                <a:lnTo>
                  <a:pt x="1273505" y="403249"/>
                </a:lnTo>
                <a:lnTo>
                  <a:pt x="1289389" y="407218"/>
                </a:lnTo>
                <a:lnTo>
                  <a:pt x="1304876" y="411982"/>
                </a:lnTo>
                <a:lnTo>
                  <a:pt x="1370398" y="304805"/>
                </a:lnTo>
                <a:lnTo>
                  <a:pt x="1611439" y="417142"/>
                </a:lnTo>
                <a:lnTo>
                  <a:pt x="1570140" y="539800"/>
                </a:lnTo>
                <a:lnTo>
                  <a:pt x="1592775" y="555678"/>
                </a:lnTo>
                <a:lnTo>
                  <a:pt x="1614615" y="572747"/>
                </a:lnTo>
                <a:lnTo>
                  <a:pt x="1636059" y="589815"/>
                </a:lnTo>
                <a:lnTo>
                  <a:pt x="1656708" y="608075"/>
                </a:lnTo>
                <a:lnTo>
                  <a:pt x="1676960" y="626732"/>
                </a:lnTo>
                <a:lnTo>
                  <a:pt x="1696815" y="645389"/>
                </a:lnTo>
                <a:lnTo>
                  <a:pt x="1715876" y="665236"/>
                </a:lnTo>
                <a:lnTo>
                  <a:pt x="1734540" y="685481"/>
                </a:lnTo>
                <a:lnTo>
                  <a:pt x="1752410" y="706519"/>
                </a:lnTo>
                <a:lnTo>
                  <a:pt x="1769882" y="728351"/>
                </a:lnTo>
                <a:lnTo>
                  <a:pt x="1786560" y="750184"/>
                </a:lnTo>
                <a:lnTo>
                  <a:pt x="1802841" y="772413"/>
                </a:lnTo>
                <a:lnTo>
                  <a:pt x="1818329" y="795436"/>
                </a:lnTo>
                <a:lnTo>
                  <a:pt x="1832624" y="818856"/>
                </a:lnTo>
                <a:lnTo>
                  <a:pt x="1846920" y="842673"/>
                </a:lnTo>
                <a:lnTo>
                  <a:pt x="1860024" y="866887"/>
                </a:lnTo>
                <a:lnTo>
                  <a:pt x="1994642" y="834337"/>
                </a:lnTo>
                <a:lnTo>
                  <a:pt x="2085975" y="1084019"/>
                </a:lnTo>
                <a:lnTo>
                  <a:pt x="1954931" y="1149516"/>
                </a:lnTo>
                <a:lnTo>
                  <a:pt x="1958108" y="1167776"/>
                </a:lnTo>
                <a:lnTo>
                  <a:pt x="1960491" y="1185638"/>
                </a:lnTo>
                <a:lnTo>
                  <a:pt x="1962476" y="1204295"/>
                </a:lnTo>
                <a:lnTo>
                  <a:pt x="1964462" y="1222952"/>
                </a:lnTo>
                <a:lnTo>
                  <a:pt x="1965653" y="1241212"/>
                </a:lnTo>
                <a:lnTo>
                  <a:pt x="1966447" y="1259868"/>
                </a:lnTo>
                <a:lnTo>
                  <a:pt x="1967242" y="1278922"/>
                </a:lnTo>
                <a:lnTo>
                  <a:pt x="1967242" y="1297975"/>
                </a:lnTo>
                <a:lnTo>
                  <a:pt x="1967242" y="1315441"/>
                </a:lnTo>
                <a:lnTo>
                  <a:pt x="1966845" y="1332907"/>
                </a:lnTo>
                <a:lnTo>
                  <a:pt x="1966050" y="1349976"/>
                </a:lnTo>
                <a:lnTo>
                  <a:pt x="1964859" y="1367839"/>
                </a:lnTo>
                <a:lnTo>
                  <a:pt x="1962873" y="1385305"/>
                </a:lnTo>
                <a:lnTo>
                  <a:pt x="1961285" y="1401977"/>
                </a:lnTo>
                <a:lnTo>
                  <a:pt x="1959300" y="1419442"/>
                </a:lnTo>
                <a:lnTo>
                  <a:pt x="1957314" y="1436114"/>
                </a:lnTo>
                <a:lnTo>
                  <a:pt x="1954137" y="1453183"/>
                </a:lnTo>
                <a:lnTo>
                  <a:pt x="1951357" y="1469855"/>
                </a:lnTo>
                <a:lnTo>
                  <a:pt x="1947784" y="1486527"/>
                </a:lnTo>
                <a:lnTo>
                  <a:pt x="1944210" y="1503199"/>
                </a:lnTo>
                <a:lnTo>
                  <a:pt x="1940239" y="1519871"/>
                </a:lnTo>
                <a:lnTo>
                  <a:pt x="1935871" y="1535749"/>
                </a:lnTo>
                <a:lnTo>
                  <a:pt x="1931899" y="1552024"/>
                </a:lnTo>
                <a:lnTo>
                  <a:pt x="1926737" y="1568299"/>
                </a:lnTo>
                <a:lnTo>
                  <a:pt x="2061355" y="1650468"/>
                </a:lnTo>
                <a:lnTo>
                  <a:pt x="1949372" y="1891020"/>
                </a:lnTo>
                <a:lnTo>
                  <a:pt x="1791723" y="1838623"/>
                </a:lnTo>
                <a:lnTo>
                  <a:pt x="1776633" y="1859264"/>
                </a:lnTo>
                <a:lnTo>
                  <a:pt x="1761146" y="1879112"/>
                </a:lnTo>
                <a:lnTo>
                  <a:pt x="1744468" y="1898165"/>
                </a:lnTo>
                <a:lnTo>
                  <a:pt x="1728186" y="1917219"/>
                </a:lnTo>
                <a:lnTo>
                  <a:pt x="1710714" y="1935876"/>
                </a:lnTo>
                <a:lnTo>
                  <a:pt x="1693241" y="1954135"/>
                </a:lnTo>
                <a:lnTo>
                  <a:pt x="1674975" y="1971204"/>
                </a:lnTo>
                <a:lnTo>
                  <a:pt x="1655914" y="1988670"/>
                </a:lnTo>
                <a:lnTo>
                  <a:pt x="1636853" y="2004945"/>
                </a:lnTo>
                <a:lnTo>
                  <a:pt x="1616998" y="2021220"/>
                </a:lnTo>
                <a:lnTo>
                  <a:pt x="1597143" y="2036701"/>
                </a:lnTo>
                <a:lnTo>
                  <a:pt x="1576494" y="2051388"/>
                </a:lnTo>
                <a:lnTo>
                  <a:pt x="1555844" y="2066075"/>
                </a:lnTo>
                <a:lnTo>
                  <a:pt x="1534401" y="2079572"/>
                </a:lnTo>
                <a:lnTo>
                  <a:pt x="1512957" y="2093068"/>
                </a:lnTo>
                <a:lnTo>
                  <a:pt x="1491117" y="2105770"/>
                </a:lnTo>
                <a:lnTo>
                  <a:pt x="1531621" y="2274474"/>
                </a:lnTo>
                <a:lnTo>
                  <a:pt x="1281844" y="2365376"/>
                </a:lnTo>
                <a:lnTo>
                  <a:pt x="1202821" y="2207787"/>
                </a:lnTo>
                <a:lnTo>
                  <a:pt x="1183363" y="2210962"/>
                </a:lnTo>
                <a:lnTo>
                  <a:pt x="1163508" y="2213741"/>
                </a:lnTo>
                <a:lnTo>
                  <a:pt x="1144050" y="2216123"/>
                </a:lnTo>
                <a:lnTo>
                  <a:pt x="1124195" y="2218504"/>
                </a:lnTo>
                <a:lnTo>
                  <a:pt x="1103943" y="2219695"/>
                </a:lnTo>
                <a:lnTo>
                  <a:pt x="1083690" y="2220886"/>
                </a:lnTo>
                <a:lnTo>
                  <a:pt x="1063438" y="2221680"/>
                </a:lnTo>
                <a:lnTo>
                  <a:pt x="1043186" y="2221680"/>
                </a:lnTo>
                <a:lnTo>
                  <a:pt x="1013007" y="2221283"/>
                </a:lnTo>
                <a:lnTo>
                  <a:pt x="983224" y="2220092"/>
                </a:lnTo>
                <a:lnTo>
                  <a:pt x="954235" y="2217711"/>
                </a:lnTo>
                <a:lnTo>
                  <a:pt x="924850" y="2214535"/>
                </a:lnTo>
                <a:lnTo>
                  <a:pt x="895862" y="2210565"/>
                </a:lnTo>
                <a:lnTo>
                  <a:pt x="867270" y="2205405"/>
                </a:lnTo>
                <a:lnTo>
                  <a:pt x="839076" y="2199451"/>
                </a:lnTo>
                <a:lnTo>
                  <a:pt x="810882" y="2192703"/>
                </a:lnTo>
                <a:lnTo>
                  <a:pt x="715180" y="2341162"/>
                </a:lnTo>
                <a:lnTo>
                  <a:pt x="474536" y="2229222"/>
                </a:lnTo>
                <a:lnTo>
                  <a:pt x="524968" y="2062900"/>
                </a:lnTo>
                <a:lnTo>
                  <a:pt x="504716" y="2049006"/>
                </a:lnTo>
                <a:lnTo>
                  <a:pt x="484464" y="2033525"/>
                </a:lnTo>
                <a:lnTo>
                  <a:pt x="465006" y="2018441"/>
                </a:lnTo>
                <a:lnTo>
                  <a:pt x="445945" y="2002960"/>
                </a:lnTo>
                <a:lnTo>
                  <a:pt x="427281" y="1986288"/>
                </a:lnTo>
                <a:lnTo>
                  <a:pt x="408617" y="1969616"/>
                </a:lnTo>
                <a:lnTo>
                  <a:pt x="390748" y="1952151"/>
                </a:lnTo>
                <a:lnTo>
                  <a:pt x="373672" y="1934685"/>
                </a:lnTo>
                <a:lnTo>
                  <a:pt x="356597" y="1916028"/>
                </a:lnTo>
                <a:lnTo>
                  <a:pt x="340316" y="1897371"/>
                </a:lnTo>
                <a:lnTo>
                  <a:pt x="324432" y="1878715"/>
                </a:lnTo>
                <a:lnTo>
                  <a:pt x="308548" y="1858867"/>
                </a:lnTo>
                <a:lnTo>
                  <a:pt x="293855" y="1839020"/>
                </a:lnTo>
                <a:lnTo>
                  <a:pt x="279559" y="1818775"/>
                </a:lnTo>
                <a:lnTo>
                  <a:pt x="265661" y="1797737"/>
                </a:lnTo>
                <a:lnTo>
                  <a:pt x="252556" y="1776301"/>
                </a:lnTo>
                <a:lnTo>
                  <a:pt x="91333" y="1811630"/>
                </a:lnTo>
                <a:lnTo>
                  <a:pt x="0" y="1562345"/>
                </a:lnTo>
                <a:lnTo>
                  <a:pt x="138191" y="1488512"/>
                </a:lnTo>
                <a:lnTo>
                  <a:pt x="133426" y="1465092"/>
                </a:lnTo>
                <a:lnTo>
                  <a:pt x="129852" y="1441672"/>
                </a:lnTo>
                <a:lnTo>
                  <a:pt x="126278" y="1418251"/>
                </a:lnTo>
                <a:lnTo>
                  <a:pt x="123498" y="1394434"/>
                </a:lnTo>
                <a:lnTo>
                  <a:pt x="121513" y="1370220"/>
                </a:lnTo>
                <a:lnTo>
                  <a:pt x="119527" y="1346403"/>
                </a:lnTo>
                <a:lnTo>
                  <a:pt x="118733" y="1322189"/>
                </a:lnTo>
                <a:lnTo>
                  <a:pt x="118336" y="1297975"/>
                </a:lnTo>
                <a:lnTo>
                  <a:pt x="118733" y="1269395"/>
                </a:lnTo>
                <a:lnTo>
                  <a:pt x="119924" y="1240418"/>
                </a:lnTo>
                <a:lnTo>
                  <a:pt x="122704" y="1211837"/>
                </a:lnTo>
                <a:lnTo>
                  <a:pt x="125484" y="1184051"/>
                </a:lnTo>
                <a:lnTo>
                  <a:pt x="129455" y="1155867"/>
                </a:lnTo>
                <a:lnTo>
                  <a:pt x="134220" y="1128478"/>
                </a:lnTo>
                <a:lnTo>
                  <a:pt x="139780" y="1101088"/>
                </a:lnTo>
                <a:lnTo>
                  <a:pt x="146133" y="1074095"/>
                </a:lnTo>
                <a:lnTo>
                  <a:pt x="24223" y="995896"/>
                </a:lnTo>
                <a:lnTo>
                  <a:pt x="136603" y="755344"/>
                </a:lnTo>
                <a:lnTo>
                  <a:pt x="268043" y="794642"/>
                </a:lnTo>
                <a:lnTo>
                  <a:pt x="283530" y="772016"/>
                </a:lnTo>
                <a:lnTo>
                  <a:pt x="299017" y="750184"/>
                </a:lnTo>
                <a:lnTo>
                  <a:pt x="315696" y="728351"/>
                </a:lnTo>
                <a:lnTo>
                  <a:pt x="332771" y="707313"/>
                </a:lnTo>
                <a:lnTo>
                  <a:pt x="350243" y="686274"/>
                </a:lnTo>
                <a:lnTo>
                  <a:pt x="368907" y="666824"/>
                </a:lnTo>
                <a:lnTo>
                  <a:pt x="387571" y="646976"/>
                </a:lnTo>
                <a:lnTo>
                  <a:pt x="407426" y="627923"/>
                </a:lnTo>
                <a:lnTo>
                  <a:pt x="427281" y="609266"/>
                </a:lnTo>
                <a:lnTo>
                  <a:pt x="447930" y="591403"/>
                </a:lnTo>
                <a:lnTo>
                  <a:pt x="468977" y="574334"/>
                </a:lnTo>
                <a:lnTo>
                  <a:pt x="490420" y="557662"/>
                </a:lnTo>
                <a:lnTo>
                  <a:pt x="512261" y="541784"/>
                </a:lnTo>
                <a:lnTo>
                  <a:pt x="535293" y="526303"/>
                </a:lnTo>
                <a:lnTo>
                  <a:pt x="557928" y="511616"/>
                </a:lnTo>
                <a:lnTo>
                  <a:pt x="581754" y="497723"/>
                </a:lnTo>
                <a:lnTo>
                  <a:pt x="554354" y="371890"/>
                </a:lnTo>
                <a:lnTo>
                  <a:pt x="803734" y="280988"/>
                </a:lnTo>
                <a:close/>
                <a:moveTo>
                  <a:pt x="2013752" y="186531"/>
                </a:moveTo>
                <a:lnTo>
                  <a:pt x="2001871" y="186928"/>
                </a:lnTo>
                <a:lnTo>
                  <a:pt x="1989594" y="188119"/>
                </a:lnTo>
                <a:lnTo>
                  <a:pt x="1978109" y="190103"/>
                </a:lnTo>
                <a:lnTo>
                  <a:pt x="1966624" y="192881"/>
                </a:lnTo>
                <a:lnTo>
                  <a:pt x="1955139" y="196453"/>
                </a:lnTo>
                <a:lnTo>
                  <a:pt x="1944050" y="200819"/>
                </a:lnTo>
                <a:lnTo>
                  <a:pt x="1932962" y="205978"/>
                </a:lnTo>
                <a:lnTo>
                  <a:pt x="1922269" y="211534"/>
                </a:lnTo>
                <a:lnTo>
                  <a:pt x="1914348" y="216297"/>
                </a:lnTo>
                <a:lnTo>
                  <a:pt x="1906823" y="221853"/>
                </a:lnTo>
                <a:lnTo>
                  <a:pt x="1899695" y="227409"/>
                </a:lnTo>
                <a:lnTo>
                  <a:pt x="1892962" y="233363"/>
                </a:lnTo>
                <a:lnTo>
                  <a:pt x="1886230" y="239713"/>
                </a:lnTo>
                <a:lnTo>
                  <a:pt x="1880289" y="246063"/>
                </a:lnTo>
                <a:lnTo>
                  <a:pt x="1874349" y="252809"/>
                </a:lnTo>
                <a:lnTo>
                  <a:pt x="1869200" y="259953"/>
                </a:lnTo>
                <a:lnTo>
                  <a:pt x="1864052" y="267097"/>
                </a:lnTo>
                <a:lnTo>
                  <a:pt x="1859300" y="274241"/>
                </a:lnTo>
                <a:lnTo>
                  <a:pt x="1855339" y="281781"/>
                </a:lnTo>
                <a:lnTo>
                  <a:pt x="1850983" y="289719"/>
                </a:lnTo>
                <a:lnTo>
                  <a:pt x="1847419" y="297656"/>
                </a:lnTo>
                <a:lnTo>
                  <a:pt x="1844646" y="305594"/>
                </a:lnTo>
                <a:lnTo>
                  <a:pt x="1841874" y="313928"/>
                </a:lnTo>
                <a:lnTo>
                  <a:pt x="1839102" y="322263"/>
                </a:lnTo>
                <a:lnTo>
                  <a:pt x="1837518" y="330597"/>
                </a:lnTo>
                <a:lnTo>
                  <a:pt x="1835934" y="339328"/>
                </a:lnTo>
                <a:lnTo>
                  <a:pt x="1834350" y="348059"/>
                </a:lnTo>
                <a:lnTo>
                  <a:pt x="1833557" y="356791"/>
                </a:lnTo>
                <a:lnTo>
                  <a:pt x="1833557" y="365125"/>
                </a:lnTo>
                <a:lnTo>
                  <a:pt x="1833557" y="373856"/>
                </a:lnTo>
                <a:lnTo>
                  <a:pt x="1833953" y="382984"/>
                </a:lnTo>
                <a:lnTo>
                  <a:pt x="1835142" y="391716"/>
                </a:lnTo>
                <a:lnTo>
                  <a:pt x="1836726" y="400050"/>
                </a:lnTo>
                <a:lnTo>
                  <a:pt x="1838310" y="409178"/>
                </a:lnTo>
                <a:lnTo>
                  <a:pt x="1840290" y="417513"/>
                </a:lnTo>
                <a:lnTo>
                  <a:pt x="1843458" y="426244"/>
                </a:lnTo>
                <a:lnTo>
                  <a:pt x="1846230" y="434578"/>
                </a:lnTo>
                <a:lnTo>
                  <a:pt x="1850191" y="443310"/>
                </a:lnTo>
                <a:lnTo>
                  <a:pt x="1853755" y="451247"/>
                </a:lnTo>
                <a:lnTo>
                  <a:pt x="1858507" y="459581"/>
                </a:lnTo>
                <a:lnTo>
                  <a:pt x="1864844" y="469503"/>
                </a:lnTo>
                <a:lnTo>
                  <a:pt x="1871973" y="479028"/>
                </a:lnTo>
                <a:lnTo>
                  <a:pt x="1879497" y="488156"/>
                </a:lnTo>
                <a:lnTo>
                  <a:pt x="1887418" y="496888"/>
                </a:lnTo>
                <a:lnTo>
                  <a:pt x="1896527" y="504428"/>
                </a:lnTo>
                <a:lnTo>
                  <a:pt x="1905239" y="511969"/>
                </a:lnTo>
                <a:lnTo>
                  <a:pt x="1914744" y="518716"/>
                </a:lnTo>
                <a:lnTo>
                  <a:pt x="1924645" y="524669"/>
                </a:lnTo>
                <a:lnTo>
                  <a:pt x="1934942" y="529828"/>
                </a:lnTo>
                <a:lnTo>
                  <a:pt x="1945635" y="534988"/>
                </a:lnTo>
                <a:lnTo>
                  <a:pt x="1956723" y="538956"/>
                </a:lnTo>
                <a:lnTo>
                  <a:pt x="1967812" y="542131"/>
                </a:lnTo>
                <a:lnTo>
                  <a:pt x="1979297" y="545306"/>
                </a:lnTo>
                <a:lnTo>
                  <a:pt x="1990782" y="546894"/>
                </a:lnTo>
                <a:lnTo>
                  <a:pt x="2002267" y="548085"/>
                </a:lnTo>
                <a:lnTo>
                  <a:pt x="2014544" y="548481"/>
                </a:lnTo>
                <a:lnTo>
                  <a:pt x="2026425" y="548085"/>
                </a:lnTo>
                <a:lnTo>
                  <a:pt x="2038306" y="546894"/>
                </a:lnTo>
                <a:lnTo>
                  <a:pt x="2049791" y="544910"/>
                </a:lnTo>
                <a:lnTo>
                  <a:pt x="2061672" y="542131"/>
                </a:lnTo>
                <a:lnTo>
                  <a:pt x="2073157" y="538560"/>
                </a:lnTo>
                <a:lnTo>
                  <a:pt x="2084246" y="534194"/>
                </a:lnTo>
                <a:lnTo>
                  <a:pt x="2095335" y="529035"/>
                </a:lnTo>
                <a:lnTo>
                  <a:pt x="2106028" y="523081"/>
                </a:lnTo>
                <a:lnTo>
                  <a:pt x="2113552" y="518716"/>
                </a:lnTo>
                <a:lnTo>
                  <a:pt x="2121077" y="513556"/>
                </a:lnTo>
                <a:lnTo>
                  <a:pt x="2128206" y="508000"/>
                </a:lnTo>
                <a:lnTo>
                  <a:pt x="2134938" y="502047"/>
                </a:lnTo>
                <a:lnTo>
                  <a:pt x="2141275" y="496491"/>
                </a:lnTo>
                <a:lnTo>
                  <a:pt x="2147215" y="490141"/>
                </a:lnTo>
                <a:lnTo>
                  <a:pt x="2153156" y="483394"/>
                </a:lnTo>
                <a:lnTo>
                  <a:pt x="2158304" y="476647"/>
                </a:lnTo>
                <a:lnTo>
                  <a:pt x="2163452" y="469503"/>
                </a:lnTo>
                <a:lnTo>
                  <a:pt x="2168601" y="461566"/>
                </a:lnTo>
                <a:lnTo>
                  <a:pt x="2172957" y="454025"/>
                </a:lnTo>
                <a:lnTo>
                  <a:pt x="2176917" y="446485"/>
                </a:lnTo>
                <a:lnTo>
                  <a:pt x="2180482" y="438150"/>
                </a:lnTo>
                <a:lnTo>
                  <a:pt x="2183650" y="430213"/>
                </a:lnTo>
                <a:lnTo>
                  <a:pt x="2186818" y="421481"/>
                </a:lnTo>
                <a:lnTo>
                  <a:pt x="2189195" y="412750"/>
                </a:lnTo>
                <a:lnTo>
                  <a:pt x="2191175" y="404019"/>
                </a:lnTo>
                <a:lnTo>
                  <a:pt x="2192363" y="395288"/>
                </a:lnTo>
                <a:lnTo>
                  <a:pt x="2193947" y="386159"/>
                </a:lnTo>
                <a:lnTo>
                  <a:pt x="2194739" y="377428"/>
                </a:lnTo>
                <a:lnTo>
                  <a:pt x="2194739" y="368697"/>
                </a:lnTo>
                <a:lnTo>
                  <a:pt x="2194739" y="359569"/>
                </a:lnTo>
                <a:lnTo>
                  <a:pt x="2194343" y="351234"/>
                </a:lnTo>
                <a:lnTo>
                  <a:pt x="2192759" y="342503"/>
                </a:lnTo>
                <a:lnTo>
                  <a:pt x="2191571" y="333375"/>
                </a:lnTo>
                <a:lnTo>
                  <a:pt x="2189591" y="325041"/>
                </a:lnTo>
                <a:lnTo>
                  <a:pt x="2187610" y="316706"/>
                </a:lnTo>
                <a:lnTo>
                  <a:pt x="2184838" y="308372"/>
                </a:lnTo>
                <a:lnTo>
                  <a:pt x="2181670" y="299641"/>
                </a:lnTo>
                <a:lnTo>
                  <a:pt x="2178106" y="291703"/>
                </a:lnTo>
                <a:lnTo>
                  <a:pt x="2174145" y="283766"/>
                </a:lnTo>
                <a:lnTo>
                  <a:pt x="2169789" y="275828"/>
                </a:lnTo>
                <a:lnTo>
                  <a:pt x="2163452" y="265509"/>
                </a:lnTo>
                <a:lnTo>
                  <a:pt x="2156324" y="255984"/>
                </a:lnTo>
                <a:lnTo>
                  <a:pt x="2148799" y="247253"/>
                </a:lnTo>
                <a:lnTo>
                  <a:pt x="2140879" y="238522"/>
                </a:lnTo>
                <a:lnTo>
                  <a:pt x="2131770" y="230584"/>
                </a:lnTo>
                <a:lnTo>
                  <a:pt x="2123057" y="223441"/>
                </a:lnTo>
                <a:lnTo>
                  <a:pt x="2113552" y="216694"/>
                </a:lnTo>
                <a:lnTo>
                  <a:pt x="2103255" y="210344"/>
                </a:lnTo>
                <a:lnTo>
                  <a:pt x="2093355" y="204788"/>
                </a:lnTo>
                <a:lnTo>
                  <a:pt x="2082662" y="200422"/>
                </a:lnTo>
                <a:lnTo>
                  <a:pt x="2071969" y="196056"/>
                </a:lnTo>
                <a:lnTo>
                  <a:pt x="2060484" y="192881"/>
                </a:lnTo>
                <a:lnTo>
                  <a:pt x="2048999" y="190103"/>
                </a:lnTo>
                <a:lnTo>
                  <a:pt x="2037118" y="188119"/>
                </a:lnTo>
                <a:lnTo>
                  <a:pt x="2025633" y="186928"/>
                </a:lnTo>
                <a:lnTo>
                  <a:pt x="2013752" y="186531"/>
                </a:lnTo>
                <a:close/>
                <a:moveTo>
                  <a:pt x="2066028" y="0"/>
                </a:moveTo>
                <a:lnTo>
                  <a:pt x="2156324" y="23812"/>
                </a:lnTo>
                <a:lnTo>
                  <a:pt x="2146027" y="100013"/>
                </a:lnTo>
                <a:lnTo>
                  <a:pt x="2140916" y="118533"/>
                </a:lnTo>
                <a:lnTo>
                  <a:pt x="2134542" y="115094"/>
                </a:lnTo>
                <a:lnTo>
                  <a:pt x="2132671" y="114357"/>
                </a:lnTo>
                <a:lnTo>
                  <a:pt x="2132562" y="114300"/>
                </a:lnTo>
                <a:lnTo>
                  <a:pt x="2123453" y="110728"/>
                </a:lnTo>
                <a:lnTo>
                  <a:pt x="2132671" y="114357"/>
                </a:lnTo>
                <a:lnTo>
                  <a:pt x="2140879" y="118666"/>
                </a:lnTo>
                <a:lnTo>
                  <a:pt x="2140916" y="118533"/>
                </a:lnTo>
                <a:lnTo>
                  <a:pt x="2144839" y="120650"/>
                </a:lnTo>
                <a:lnTo>
                  <a:pt x="2153552" y="125413"/>
                </a:lnTo>
                <a:lnTo>
                  <a:pt x="2167413" y="133747"/>
                </a:lnTo>
                <a:lnTo>
                  <a:pt x="2174145" y="138113"/>
                </a:lnTo>
                <a:lnTo>
                  <a:pt x="2180878" y="142875"/>
                </a:lnTo>
                <a:lnTo>
                  <a:pt x="2181274" y="143272"/>
                </a:lnTo>
                <a:lnTo>
                  <a:pt x="2187610" y="148034"/>
                </a:lnTo>
                <a:lnTo>
                  <a:pt x="2193947" y="153194"/>
                </a:lnTo>
                <a:lnTo>
                  <a:pt x="2205432" y="163909"/>
                </a:lnTo>
                <a:lnTo>
                  <a:pt x="2212560" y="170656"/>
                </a:lnTo>
                <a:lnTo>
                  <a:pt x="2221273" y="180181"/>
                </a:lnTo>
                <a:lnTo>
                  <a:pt x="2226433" y="186128"/>
                </a:lnTo>
                <a:lnTo>
                  <a:pt x="2226422" y="186134"/>
                </a:lnTo>
                <a:lnTo>
                  <a:pt x="2229194" y="189309"/>
                </a:lnTo>
                <a:lnTo>
                  <a:pt x="2226433" y="186128"/>
                </a:lnTo>
                <a:lnTo>
                  <a:pt x="2244639" y="175419"/>
                </a:lnTo>
                <a:lnTo>
                  <a:pt x="2315925" y="143669"/>
                </a:lnTo>
                <a:lnTo>
                  <a:pt x="2363053" y="224234"/>
                </a:lnTo>
                <a:lnTo>
                  <a:pt x="2302064" y="270669"/>
                </a:lnTo>
                <a:lnTo>
                  <a:pt x="2280282" y="283369"/>
                </a:lnTo>
                <a:lnTo>
                  <a:pt x="2284242" y="296466"/>
                </a:lnTo>
                <a:lnTo>
                  <a:pt x="2287015" y="309166"/>
                </a:lnTo>
                <a:lnTo>
                  <a:pt x="2289787" y="322263"/>
                </a:lnTo>
                <a:lnTo>
                  <a:pt x="2291371" y="335359"/>
                </a:lnTo>
                <a:lnTo>
                  <a:pt x="2292559" y="348456"/>
                </a:lnTo>
                <a:lnTo>
                  <a:pt x="2293351" y="361553"/>
                </a:lnTo>
                <a:lnTo>
                  <a:pt x="2293351" y="374650"/>
                </a:lnTo>
                <a:lnTo>
                  <a:pt x="2292559" y="387350"/>
                </a:lnTo>
                <a:lnTo>
                  <a:pt x="2318301" y="394097"/>
                </a:lnTo>
                <a:lnTo>
                  <a:pt x="2390775" y="422275"/>
                </a:lnTo>
                <a:lnTo>
                  <a:pt x="2367409" y="512763"/>
                </a:lnTo>
                <a:lnTo>
                  <a:pt x="2291371" y="502047"/>
                </a:lnTo>
                <a:lnTo>
                  <a:pt x="2262857" y="494506"/>
                </a:lnTo>
                <a:lnTo>
                  <a:pt x="2256916" y="506016"/>
                </a:lnTo>
                <a:lnTo>
                  <a:pt x="2250183" y="517128"/>
                </a:lnTo>
                <a:lnTo>
                  <a:pt x="2243451" y="527447"/>
                </a:lnTo>
                <a:lnTo>
                  <a:pt x="2235926" y="537766"/>
                </a:lnTo>
                <a:lnTo>
                  <a:pt x="2228006" y="547688"/>
                </a:lnTo>
                <a:lnTo>
                  <a:pt x="2219293" y="557610"/>
                </a:lnTo>
                <a:lnTo>
                  <a:pt x="2210580" y="566738"/>
                </a:lnTo>
                <a:lnTo>
                  <a:pt x="2201075" y="575469"/>
                </a:lnTo>
                <a:lnTo>
                  <a:pt x="2216125" y="601266"/>
                </a:lnTo>
                <a:lnTo>
                  <a:pt x="2247807" y="671910"/>
                </a:lnTo>
                <a:lnTo>
                  <a:pt x="2167413" y="719932"/>
                </a:lnTo>
                <a:lnTo>
                  <a:pt x="2121077" y="658416"/>
                </a:lnTo>
                <a:lnTo>
                  <a:pt x="2105632" y="632222"/>
                </a:lnTo>
                <a:lnTo>
                  <a:pt x="2110780" y="629841"/>
                </a:lnTo>
                <a:lnTo>
                  <a:pt x="2115929" y="627857"/>
                </a:lnTo>
                <a:lnTo>
                  <a:pt x="2104048" y="632222"/>
                </a:lnTo>
                <a:lnTo>
                  <a:pt x="2092563" y="635794"/>
                </a:lnTo>
                <a:lnTo>
                  <a:pt x="2083058" y="638969"/>
                </a:lnTo>
                <a:lnTo>
                  <a:pt x="2067217" y="642541"/>
                </a:lnTo>
                <a:lnTo>
                  <a:pt x="2059296" y="643732"/>
                </a:lnTo>
                <a:lnTo>
                  <a:pt x="2050583" y="644922"/>
                </a:lnTo>
                <a:lnTo>
                  <a:pt x="2048999" y="644922"/>
                </a:lnTo>
                <a:lnTo>
                  <a:pt x="2033554" y="646907"/>
                </a:lnTo>
                <a:lnTo>
                  <a:pt x="2018505" y="647303"/>
                </a:lnTo>
                <a:lnTo>
                  <a:pt x="2014544" y="647700"/>
                </a:lnTo>
                <a:lnTo>
                  <a:pt x="2008208" y="647303"/>
                </a:lnTo>
                <a:lnTo>
                  <a:pt x="2002617" y="647117"/>
                </a:lnTo>
                <a:lnTo>
                  <a:pt x="1994743" y="646510"/>
                </a:lnTo>
                <a:lnTo>
                  <a:pt x="1984842" y="645716"/>
                </a:lnTo>
                <a:lnTo>
                  <a:pt x="1996327" y="646907"/>
                </a:lnTo>
                <a:lnTo>
                  <a:pt x="2002617" y="647117"/>
                </a:lnTo>
                <a:lnTo>
                  <a:pt x="2005039" y="647303"/>
                </a:lnTo>
                <a:lnTo>
                  <a:pt x="1994347" y="687785"/>
                </a:lnTo>
                <a:lnTo>
                  <a:pt x="1970189" y="747713"/>
                </a:lnTo>
                <a:lnTo>
                  <a:pt x="1879497" y="724297"/>
                </a:lnTo>
                <a:lnTo>
                  <a:pt x="1886230" y="662385"/>
                </a:lnTo>
                <a:lnTo>
                  <a:pt x="1896923" y="621507"/>
                </a:lnTo>
                <a:lnTo>
                  <a:pt x="1904447" y="625078"/>
                </a:lnTo>
                <a:lnTo>
                  <a:pt x="1893754" y="619919"/>
                </a:lnTo>
                <a:lnTo>
                  <a:pt x="1883061" y="614363"/>
                </a:lnTo>
                <a:lnTo>
                  <a:pt x="1874745" y="609997"/>
                </a:lnTo>
                <a:lnTo>
                  <a:pt x="1860884" y="601663"/>
                </a:lnTo>
                <a:lnTo>
                  <a:pt x="1854151" y="596900"/>
                </a:lnTo>
                <a:lnTo>
                  <a:pt x="1847419" y="592535"/>
                </a:lnTo>
                <a:lnTo>
                  <a:pt x="1846627" y="592138"/>
                </a:lnTo>
                <a:lnTo>
                  <a:pt x="1840290" y="586978"/>
                </a:lnTo>
                <a:lnTo>
                  <a:pt x="1834350" y="581819"/>
                </a:lnTo>
                <a:lnTo>
                  <a:pt x="1822469" y="571103"/>
                </a:lnTo>
                <a:lnTo>
                  <a:pt x="1815736" y="564356"/>
                </a:lnTo>
                <a:lnTo>
                  <a:pt x="1809516" y="557841"/>
                </a:lnTo>
                <a:lnTo>
                  <a:pt x="1805439" y="553244"/>
                </a:lnTo>
                <a:lnTo>
                  <a:pt x="1799103" y="545703"/>
                </a:lnTo>
                <a:lnTo>
                  <a:pt x="1807023" y="555228"/>
                </a:lnTo>
                <a:lnTo>
                  <a:pt x="1809516" y="557841"/>
                </a:lnTo>
                <a:lnTo>
                  <a:pt x="1811776" y="560388"/>
                </a:lnTo>
                <a:lnTo>
                  <a:pt x="1779697" y="579438"/>
                </a:lnTo>
                <a:lnTo>
                  <a:pt x="1720292" y="604044"/>
                </a:lnTo>
                <a:lnTo>
                  <a:pt x="1673164" y="523875"/>
                </a:lnTo>
                <a:lnTo>
                  <a:pt x="1721480" y="484585"/>
                </a:lnTo>
                <a:lnTo>
                  <a:pt x="1752767" y="465931"/>
                </a:lnTo>
                <a:lnTo>
                  <a:pt x="1748410" y="452835"/>
                </a:lnTo>
                <a:lnTo>
                  <a:pt x="1744450" y="439341"/>
                </a:lnTo>
                <a:lnTo>
                  <a:pt x="1741282" y="425847"/>
                </a:lnTo>
                <a:lnTo>
                  <a:pt x="1738510" y="412353"/>
                </a:lnTo>
                <a:lnTo>
                  <a:pt x="1736530" y="398860"/>
                </a:lnTo>
                <a:lnTo>
                  <a:pt x="1735737" y="385366"/>
                </a:lnTo>
                <a:lnTo>
                  <a:pt x="1734945" y="371475"/>
                </a:lnTo>
                <a:lnTo>
                  <a:pt x="1735341" y="357981"/>
                </a:lnTo>
                <a:lnTo>
                  <a:pt x="1704451" y="350441"/>
                </a:lnTo>
                <a:lnTo>
                  <a:pt x="1644650" y="325438"/>
                </a:lnTo>
                <a:lnTo>
                  <a:pt x="1668412" y="235347"/>
                </a:lnTo>
                <a:lnTo>
                  <a:pt x="1730193" y="242094"/>
                </a:lnTo>
                <a:lnTo>
                  <a:pt x="1760687" y="250031"/>
                </a:lnTo>
                <a:lnTo>
                  <a:pt x="1766628" y="237331"/>
                </a:lnTo>
                <a:lnTo>
                  <a:pt x="1773361" y="225028"/>
                </a:lnTo>
                <a:lnTo>
                  <a:pt x="1781281" y="213519"/>
                </a:lnTo>
                <a:lnTo>
                  <a:pt x="1789202" y="201613"/>
                </a:lnTo>
                <a:lnTo>
                  <a:pt x="1797915" y="190500"/>
                </a:lnTo>
                <a:lnTo>
                  <a:pt x="1807023" y="179784"/>
                </a:lnTo>
                <a:lnTo>
                  <a:pt x="1816924" y="169069"/>
                </a:lnTo>
                <a:lnTo>
                  <a:pt x="1827221" y="159544"/>
                </a:lnTo>
                <a:lnTo>
                  <a:pt x="1812964" y="135334"/>
                </a:lnTo>
                <a:lnTo>
                  <a:pt x="1788410" y="75406"/>
                </a:lnTo>
                <a:lnTo>
                  <a:pt x="1868804" y="27781"/>
                </a:lnTo>
                <a:lnTo>
                  <a:pt x="1907219" y="76994"/>
                </a:lnTo>
                <a:lnTo>
                  <a:pt x="1923061" y="102791"/>
                </a:lnTo>
                <a:lnTo>
                  <a:pt x="1917516" y="105172"/>
                </a:lnTo>
                <a:lnTo>
                  <a:pt x="1912368" y="107156"/>
                </a:lnTo>
                <a:lnTo>
                  <a:pt x="1924249" y="102791"/>
                </a:lnTo>
                <a:lnTo>
                  <a:pt x="1935734" y="99219"/>
                </a:lnTo>
                <a:lnTo>
                  <a:pt x="1945239" y="96044"/>
                </a:lnTo>
                <a:lnTo>
                  <a:pt x="1961080" y="92869"/>
                </a:lnTo>
                <a:lnTo>
                  <a:pt x="1969001" y="91281"/>
                </a:lnTo>
                <a:lnTo>
                  <a:pt x="1977317" y="89694"/>
                </a:lnTo>
                <a:lnTo>
                  <a:pt x="1979297" y="89694"/>
                </a:lnTo>
                <a:lnTo>
                  <a:pt x="1994347" y="88106"/>
                </a:lnTo>
                <a:lnTo>
                  <a:pt x="2009792" y="87709"/>
                </a:lnTo>
                <a:lnTo>
                  <a:pt x="2013752" y="87709"/>
                </a:lnTo>
                <a:lnTo>
                  <a:pt x="2019693" y="87709"/>
                </a:lnTo>
                <a:lnTo>
                  <a:pt x="2031970" y="88503"/>
                </a:lnTo>
                <a:lnTo>
                  <a:pt x="2043455" y="89297"/>
                </a:lnTo>
                <a:lnTo>
                  <a:pt x="2034346" y="88503"/>
                </a:lnTo>
                <a:lnTo>
                  <a:pt x="2038306" y="72628"/>
                </a:lnTo>
                <a:lnTo>
                  <a:pt x="2066028" y="0"/>
                </a:lnTo>
                <a:close/>
              </a:path>
            </a:pathLst>
          </a:custGeom>
          <a:solidFill>
            <a:schemeClr val="bg1"/>
          </a:solidFill>
          <a:ln>
            <a:noFill/>
          </a:ln>
          <a:effectLst>
            <a:outerShdw blurRad="50800" dist="38100" dir="2700000" algn="tl" rotWithShape="0">
              <a:prstClr val="black">
                <a:alpha val="40000"/>
              </a:prstClr>
            </a:outerShdw>
          </a:effectLst>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1C666E"/>
              </a:solidFill>
              <a:ea typeface="宋体" panose="02010600030101010101" pitchFamily="2" charset="-122"/>
            </a:endParaRPr>
          </a:p>
        </p:txBody>
      </p:sp>
      <p:sp>
        <p:nvSpPr>
          <p:cNvPr id="82" name="文本框 9"/>
          <p:cNvSpPr txBox="1"/>
          <p:nvPr/>
        </p:nvSpPr>
        <p:spPr>
          <a:xfrm>
            <a:off x="841003" y="202431"/>
            <a:ext cx="1368152" cy="346249"/>
          </a:xfrm>
          <a:prstGeom prst="rect">
            <a:avLst/>
          </a:prstGeom>
          <a:noFill/>
        </p:spPr>
        <p:txBody>
          <a:bodyPr wrap="square" lIns="68580" tIns="34290" rIns="68580" bIns="34290" rtlCol="0">
            <a:spAutoFit/>
          </a:bodyPr>
          <a:lstStyle/>
          <a:p>
            <a:pPr marL="0" lvl="1"/>
            <a:r>
              <a:rPr lang="zh-CN" altLang="en-US" dirty="0" smtClean="0">
                <a:solidFill>
                  <a:srgbClr val="2F5EB0"/>
                </a:solidFill>
                <a:latin typeface="微软雅黑" pitchFamily="34" charset="-122"/>
                <a:ea typeface="微软雅黑" pitchFamily="34" charset="-122"/>
              </a:rPr>
              <a:t>添加标题</a:t>
            </a:r>
            <a:endParaRPr lang="zh-CN" altLang="en-US" dirty="0">
              <a:solidFill>
                <a:srgbClr val="2F5EB0"/>
              </a:solidFill>
              <a:latin typeface="微软雅黑" pitchFamily="34" charset="-122"/>
              <a:ea typeface="微软雅黑" pitchFamily="34" charset="-122"/>
            </a:endParaRPr>
          </a:p>
        </p:txBody>
      </p:sp>
      <p:sp>
        <p:nvSpPr>
          <p:cNvPr id="44" name="Freeform 9"/>
          <p:cNvSpPr>
            <a:spLocks/>
          </p:cNvSpPr>
          <p:nvPr/>
        </p:nvSpPr>
        <p:spPr bwMode="auto">
          <a:xfrm rot="13500000">
            <a:off x="1860263" y="2934094"/>
            <a:ext cx="2139941" cy="2139940"/>
          </a:xfrm>
          <a:custGeom>
            <a:avLst/>
            <a:gdLst>
              <a:gd name="T0" fmla="*/ 107 w 728"/>
              <a:gd name="T1" fmla="*/ 621 h 727"/>
              <a:gd name="T2" fmla="*/ 364 w 728"/>
              <a:gd name="T3" fmla="*/ 727 h 727"/>
              <a:gd name="T4" fmla="*/ 364 w 728"/>
              <a:gd name="T5" fmla="*/ 556 h 727"/>
              <a:gd name="T6" fmla="*/ 228 w 728"/>
              <a:gd name="T7" fmla="*/ 499 h 727"/>
              <a:gd name="T8" fmla="*/ 172 w 728"/>
              <a:gd name="T9" fmla="*/ 363 h 727"/>
              <a:gd name="T10" fmla="*/ 228 w 728"/>
              <a:gd name="T11" fmla="*/ 227 h 727"/>
              <a:gd name="T12" fmla="*/ 364 w 728"/>
              <a:gd name="T13" fmla="*/ 171 h 727"/>
              <a:gd name="T14" fmla="*/ 500 w 728"/>
              <a:gd name="T15" fmla="*/ 227 h 727"/>
              <a:gd name="T16" fmla="*/ 556 w 728"/>
              <a:gd name="T17" fmla="*/ 363 h 727"/>
              <a:gd name="T18" fmla="*/ 728 w 728"/>
              <a:gd name="T19" fmla="*/ 363 h 727"/>
              <a:gd name="T20" fmla="*/ 621 w 728"/>
              <a:gd name="T21" fmla="*/ 106 h 727"/>
              <a:gd name="T22" fmla="*/ 364 w 728"/>
              <a:gd name="T23" fmla="*/ 0 h 727"/>
              <a:gd name="T24" fmla="*/ 107 w 728"/>
              <a:gd name="T25" fmla="*/ 106 h 727"/>
              <a:gd name="T26" fmla="*/ 0 w 728"/>
              <a:gd name="T27" fmla="*/ 363 h 727"/>
              <a:gd name="T28" fmla="*/ 107 w 728"/>
              <a:gd name="T29" fmla="*/ 621 h 7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28" h="727">
                <a:moveTo>
                  <a:pt x="107" y="621"/>
                </a:moveTo>
                <a:cubicBezTo>
                  <a:pt x="176" y="689"/>
                  <a:pt x="267" y="727"/>
                  <a:pt x="364" y="727"/>
                </a:cubicBezTo>
                <a:cubicBezTo>
                  <a:pt x="364" y="556"/>
                  <a:pt x="364" y="556"/>
                  <a:pt x="364" y="556"/>
                </a:cubicBezTo>
                <a:cubicBezTo>
                  <a:pt x="313" y="556"/>
                  <a:pt x="264" y="536"/>
                  <a:pt x="228" y="499"/>
                </a:cubicBezTo>
                <a:cubicBezTo>
                  <a:pt x="192" y="463"/>
                  <a:pt x="172" y="415"/>
                  <a:pt x="172" y="363"/>
                </a:cubicBezTo>
                <a:cubicBezTo>
                  <a:pt x="172" y="312"/>
                  <a:pt x="192" y="264"/>
                  <a:pt x="228" y="227"/>
                </a:cubicBezTo>
                <a:cubicBezTo>
                  <a:pt x="264" y="191"/>
                  <a:pt x="313" y="171"/>
                  <a:pt x="364" y="171"/>
                </a:cubicBezTo>
                <a:cubicBezTo>
                  <a:pt x="415" y="171"/>
                  <a:pt x="464" y="191"/>
                  <a:pt x="500" y="227"/>
                </a:cubicBezTo>
                <a:cubicBezTo>
                  <a:pt x="536" y="264"/>
                  <a:pt x="556" y="312"/>
                  <a:pt x="556" y="363"/>
                </a:cubicBezTo>
                <a:cubicBezTo>
                  <a:pt x="728" y="363"/>
                  <a:pt x="728" y="363"/>
                  <a:pt x="728" y="363"/>
                </a:cubicBezTo>
                <a:cubicBezTo>
                  <a:pt x="728" y="266"/>
                  <a:pt x="690" y="175"/>
                  <a:pt x="621" y="106"/>
                </a:cubicBezTo>
                <a:cubicBezTo>
                  <a:pt x="553" y="38"/>
                  <a:pt x="461" y="0"/>
                  <a:pt x="364" y="0"/>
                </a:cubicBezTo>
                <a:cubicBezTo>
                  <a:pt x="267" y="0"/>
                  <a:pt x="176" y="38"/>
                  <a:pt x="107" y="106"/>
                </a:cubicBezTo>
                <a:cubicBezTo>
                  <a:pt x="38" y="175"/>
                  <a:pt x="0" y="266"/>
                  <a:pt x="0" y="363"/>
                </a:cubicBezTo>
                <a:cubicBezTo>
                  <a:pt x="0" y="461"/>
                  <a:pt x="38" y="552"/>
                  <a:pt x="107" y="621"/>
                </a:cubicBezTo>
                <a:close/>
              </a:path>
            </a:pathLst>
          </a:custGeom>
          <a:solidFill>
            <a:srgbClr val="2F5EB0"/>
          </a:solidFill>
          <a:ln>
            <a:noFill/>
          </a:ln>
          <a:effectLst>
            <a:innerShdw blurRad="63500" dist="50800" dir="13500000">
              <a:prstClr val="black">
                <a:alpha val="50000"/>
              </a:prstClr>
            </a:innerShdw>
          </a:effectLst>
        </p:spPr>
        <p:txBody>
          <a:bodyPr vert="horz" wrap="square" lIns="91440" tIns="45720" rIns="91440" bIns="45720" numCol="1" anchor="t" anchorCtr="0" compatLnSpc="1">
            <a:prstTxWarp prst="textNoShape">
              <a:avLst/>
            </a:prstTxWarp>
          </a:bodyPr>
          <a:lstStyle/>
          <a:p>
            <a:endParaRPr lang="id-ID"/>
          </a:p>
        </p:txBody>
      </p:sp>
      <p:sp>
        <p:nvSpPr>
          <p:cNvPr id="45" name="Freeform 9"/>
          <p:cNvSpPr>
            <a:spLocks/>
          </p:cNvSpPr>
          <p:nvPr/>
        </p:nvSpPr>
        <p:spPr bwMode="auto">
          <a:xfrm rot="13500000">
            <a:off x="4196798" y="2934095"/>
            <a:ext cx="2139941" cy="2139940"/>
          </a:xfrm>
          <a:custGeom>
            <a:avLst/>
            <a:gdLst>
              <a:gd name="T0" fmla="*/ 107 w 728"/>
              <a:gd name="T1" fmla="*/ 621 h 727"/>
              <a:gd name="T2" fmla="*/ 364 w 728"/>
              <a:gd name="T3" fmla="*/ 727 h 727"/>
              <a:gd name="T4" fmla="*/ 364 w 728"/>
              <a:gd name="T5" fmla="*/ 556 h 727"/>
              <a:gd name="T6" fmla="*/ 228 w 728"/>
              <a:gd name="T7" fmla="*/ 499 h 727"/>
              <a:gd name="T8" fmla="*/ 172 w 728"/>
              <a:gd name="T9" fmla="*/ 363 h 727"/>
              <a:gd name="T10" fmla="*/ 228 w 728"/>
              <a:gd name="T11" fmla="*/ 227 h 727"/>
              <a:gd name="T12" fmla="*/ 364 w 728"/>
              <a:gd name="T13" fmla="*/ 171 h 727"/>
              <a:gd name="T14" fmla="*/ 500 w 728"/>
              <a:gd name="T15" fmla="*/ 227 h 727"/>
              <a:gd name="T16" fmla="*/ 556 w 728"/>
              <a:gd name="T17" fmla="*/ 363 h 727"/>
              <a:gd name="T18" fmla="*/ 728 w 728"/>
              <a:gd name="T19" fmla="*/ 363 h 727"/>
              <a:gd name="T20" fmla="*/ 621 w 728"/>
              <a:gd name="T21" fmla="*/ 106 h 727"/>
              <a:gd name="T22" fmla="*/ 364 w 728"/>
              <a:gd name="T23" fmla="*/ 0 h 727"/>
              <a:gd name="T24" fmla="*/ 107 w 728"/>
              <a:gd name="T25" fmla="*/ 106 h 727"/>
              <a:gd name="T26" fmla="*/ 0 w 728"/>
              <a:gd name="T27" fmla="*/ 363 h 727"/>
              <a:gd name="T28" fmla="*/ 107 w 728"/>
              <a:gd name="T29" fmla="*/ 621 h 7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28" h="727">
                <a:moveTo>
                  <a:pt x="107" y="621"/>
                </a:moveTo>
                <a:cubicBezTo>
                  <a:pt x="176" y="689"/>
                  <a:pt x="267" y="727"/>
                  <a:pt x="364" y="727"/>
                </a:cubicBezTo>
                <a:cubicBezTo>
                  <a:pt x="364" y="556"/>
                  <a:pt x="364" y="556"/>
                  <a:pt x="364" y="556"/>
                </a:cubicBezTo>
                <a:cubicBezTo>
                  <a:pt x="313" y="556"/>
                  <a:pt x="264" y="536"/>
                  <a:pt x="228" y="499"/>
                </a:cubicBezTo>
                <a:cubicBezTo>
                  <a:pt x="192" y="463"/>
                  <a:pt x="172" y="415"/>
                  <a:pt x="172" y="363"/>
                </a:cubicBezTo>
                <a:cubicBezTo>
                  <a:pt x="172" y="312"/>
                  <a:pt x="192" y="264"/>
                  <a:pt x="228" y="227"/>
                </a:cubicBezTo>
                <a:cubicBezTo>
                  <a:pt x="264" y="191"/>
                  <a:pt x="313" y="171"/>
                  <a:pt x="364" y="171"/>
                </a:cubicBezTo>
                <a:cubicBezTo>
                  <a:pt x="415" y="171"/>
                  <a:pt x="464" y="191"/>
                  <a:pt x="500" y="227"/>
                </a:cubicBezTo>
                <a:cubicBezTo>
                  <a:pt x="536" y="264"/>
                  <a:pt x="556" y="312"/>
                  <a:pt x="556" y="363"/>
                </a:cubicBezTo>
                <a:cubicBezTo>
                  <a:pt x="728" y="363"/>
                  <a:pt x="728" y="363"/>
                  <a:pt x="728" y="363"/>
                </a:cubicBezTo>
                <a:cubicBezTo>
                  <a:pt x="728" y="266"/>
                  <a:pt x="690" y="175"/>
                  <a:pt x="621" y="106"/>
                </a:cubicBezTo>
                <a:cubicBezTo>
                  <a:pt x="553" y="38"/>
                  <a:pt x="461" y="0"/>
                  <a:pt x="364" y="0"/>
                </a:cubicBezTo>
                <a:cubicBezTo>
                  <a:pt x="267" y="0"/>
                  <a:pt x="176" y="38"/>
                  <a:pt x="107" y="106"/>
                </a:cubicBezTo>
                <a:cubicBezTo>
                  <a:pt x="38" y="175"/>
                  <a:pt x="0" y="266"/>
                  <a:pt x="0" y="363"/>
                </a:cubicBezTo>
                <a:cubicBezTo>
                  <a:pt x="0" y="461"/>
                  <a:pt x="38" y="552"/>
                  <a:pt x="107" y="621"/>
                </a:cubicBezTo>
                <a:close/>
              </a:path>
            </a:pathLst>
          </a:custGeom>
          <a:solidFill>
            <a:srgbClr val="2F5EB0"/>
          </a:solidFill>
          <a:ln>
            <a:noFill/>
          </a:ln>
          <a:effectLst>
            <a:innerShdw blurRad="63500" dist="50800" dir="13500000">
              <a:prstClr val="black">
                <a:alpha val="50000"/>
              </a:prstClr>
            </a:innerShdw>
          </a:effectLst>
        </p:spPr>
        <p:txBody>
          <a:bodyPr vert="horz" wrap="square" lIns="91440" tIns="45720" rIns="91440" bIns="45720" numCol="1" anchor="t" anchorCtr="0" compatLnSpc="1">
            <a:prstTxWarp prst="textNoShape">
              <a:avLst/>
            </a:prstTxWarp>
          </a:bodyPr>
          <a:lstStyle/>
          <a:p>
            <a:endParaRPr lang="id-ID"/>
          </a:p>
        </p:txBody>
      </p:sp>
      <p:sp>
        <p:nvSpPr>
          <p:cNvPr id="46" name="Freeform 9"/>
          <p:cNvSpPr>
            <a:spLocks/>
          </p:cNvSpPr>
          <p:nvPr/>
        </p:nvSpPr>
        <p:spPr bwMode="auto">
          <a:xfrm rot="2700000">
            <a:off x="3025258" y="1794990"/>
            <a:ext cx="2139941" cy="2139941"/>
          </a:xfrm>
          <a:custGeom>
            <a:avLst/>
            <a:gdLst>
              <a:gd name="T0" fmla="*/ 107 w 728"/>
              <a:gd name="T1" fmla="*/ 621 h 727"/>
              <a:gd name="T2" fmla="*/ 364 w 728"/>
              <a:gd name="T3" fmla="*/ 727 h 727"/>
              <a:gd name="T4" fmla="*/ 364 w 728"/>
              <a:gd name="T5" fmla="*/ 556 h 727"/>
              <a:gd name="T6" fmla="*/ 228 w 728"/>
              <a:gd name="T7" fmla="*/ 499 h 727"/>
              <a:gd name="T8" fmla="*/ 172 w 728"/>
              <a:gd name="T9" fmla="*/ 363 h 727"/>
              <a:gd name="T10" fmla="*/ 228 w 728"/>
              <a:gd name="T11" fmla="*/ 227 h 727"/>
              <a:gd name="T12" fmla="*/ 364 w 728"/>
              <a:gd name="T13" fmla="*/ 171 h 727"/>
              <a:gd name="T14" fmla="*/ 500 w 728"/>
              <a:gd name="T15" fmla="*/ 227 h 727"/>
              <a:gd name="T16" fmla="*/ 556 w 728"/>
              <a:gd name="T17" fmla="*/ 363 h 727"/>
              <a:gd name="T18" fmla="*/ 728 w 728"/>
              <a:gd name="T19" fmla="*/ 363 h 727"/>
              <a:gd name="T20" fmla="*/ 621 w 728"/>
              <a:gd name="T21" fmla="*/ 106 h 727"/>
              <a:gd name="T22" fmla="*/ 364 w 728"/>
              <a:gd name="T23" fmla="*/ 0 h 727"/>
              <a:gd name="T24" fmla="*/ 107 w 728"/>
              <a:gd name="T25" fmla="*/ 106 h 727"/>
              <a:gd name="T26" fmla="*/ 0 w 728"/>
              <a:gd name="T27" fmla="*/ 363 h 727"/>
              <a:gd name="T28" fmla="*/ 107 w 728"/>
              <a:gd name="T29" fmla="*/ 621 h 7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28" h="727">
                <a:moveTo>
                  <a:pt x="107" y="621"/>
                </a:moveTo>
                <a:cubicBezTo>
                  <a:pt x="176" y="689"/>
                  <a:pt x="267" y="727"/>
                  <a:pt x="364" y="727"/>
                </a:cubicBezTo>
                <a:cubicBezTo>
                  <a:pt x="364" y="556"/>
                  <a:pt x="364" y="556"/>
                  <a:pt x="364" y="556"/>
                </a:cubicBezTo>
                <a:cubicBezTo>
                  <a:pt x="313" y="556"/>
                  <a:pt x="264" y="536"/>
                  <a:pt x="228" y="499"/>
                </a:cubicBezTo>
                <a:cubicBezTo>
                  <a:pt x="192" y="463"/>
                  <a:pt x="172" y="415"/>
                  <a:pt x="172" y="363"/>
                </a:cubicBezTo>
                <a:cubicBezTo>
                  <a:pt x="172" y="312"/>
                  <a:pt x="192" y="264"/>
                  <a:pt x="228" y="227"/>
                </a:cubicBezTo>
                <a:cubicBezTo>
                  <a:pt x="264" y="191"/>
                  <a:pt x="313" y="171"/>
                  <a:pt x="364" y="171"/>
                </a:cubicBezTo>
                <a:cubicBezTo>
                  <a:pt x="415" y="171"/>
                  <a:pt x="464" y="191"/>
                  <a:pt x="500" y="227"/>
                </a:cubicBezTo>
                <a:cubicBezTo>
                  <a:pt x="536" y="264"/>
                  <a:pt x="556" y="312"/>
                  <a:pt x="556" y="363"/>
                </a:cubicBezTo>
                <a:cubicBezTo>
                  <a:pt x="728" y="363"/>
                  <a:pt x="728" y="363"/>
                  <a:pt x="728" y="363"/>
                </a:cubicBezTo>
                <a:cubicBezTo>
                  <a:pt x="728" y="266"/>
                  <a:pt x="690" y="175"/>
                  <a:pt x="621" y="106"/>
                </a:cubicBezTo>
                <a:cubicBezTo>
                  <a:pt x="553" y="38"/>
                  <a:pt x="461" y="0"/>
                  <a:pt x="364" y="0"/>
                </a:cubicBezTo>
                <a:cubicBezTo>
                  <a:pt x="267" y="0"/>
                  <a:pt x="176" y="38"/>
                  <a:pt x="107" y="106"/>
                </a:cubicBezTo>
                <a:cubicBezTo>
                  <a:pt x="38" y="175"/>
                  <a:pt x="0" y="266"/>
                  <a:pt x="0" y="363"/>
                </a:cubicBezTo>
                <a:cubicBezTo>
                  <a:pt x="0" y="461"/>
                  <a:pt x="38" y="552"/>
                  <a:pt x="107" y="621"/>
                </a:cubicBezTo>
                <a:close/>
              </a:path>
            </a:pathLst>
          </a:custGeom>
          <a:solidFill>
            <a:srgbClr val="2F5EB0"/>
          </a:solidFill>
          <a:ln>
            <a:noFill/>
          </a:ln>
          <a:effectLst>
            <a:innerShdw blurRad="63500" dist="50800" dir="13500000">
              <a:prstClr val="black">
                <a:alpha val="50000"/>
              </a:prstClr>
            </a:innerShdw>
          </a:effectLst>
        </p:spPr>
        <p:txBody>
          <a:bodyPr vert="horz" wrap="square" lIns="91440" tIns="45720" rIns="91440" bIns="45720" numCol="1" anchor="t" anchorCtr="0" compatLnSpc="1">
            <a:prstTxWarp prst="textNoShape">
              <a:avLst/>
            </a:prstTxWarp>
          </a:bodyPr>
          <a:lstStyle/>
          <a:p>
            <a:endParaRPr lang="id-ID"/>
          </a:p>
        </p:txBody>
      </p:sp>
      <p:grpSp>
        <p:nvGrpSpPr>
          <p:cNvPr id="47" name="Group 10"/>
          <p:cNvGrpSpPr/>
          <p:nvPr/>
        </p:nvGrpSpPr>
        <p:grpSpPr>
          <a:xfrm>
            <a:off x="2081813" y="3121182"/>
            <a:ext cx="599208" cy="492388"/>
            <a:chOff x="7836195" y="3464708"/>
            <a:chExt cx="599208" cy="492388"/>
          </a:xfrm>
        </p:grpSpPr>
        <p:sp>
          <p:nvSpPr>
            <p:cNvPr id="48" name="Oval 11"/>
            <p:cNvSpPr/>
            <p:nvPr/>
          </p:nvSpPr>
          <p:spPr>
            <a:xfrm rot="2700000">
              <a:off x="7882236" y="3464708"/>
              <a:ext cx="492388" cy="492388"/>
            </a:xfrm>
            <a:prstGeom prst="ellipse">
              <a:avLst/>
            </a:prstGeom>
            <a:solidFill>
              <a:srgbClr val="F9F9F9"/>
            </a:solidFill>
            <a:ln w="133350">
              <a:solidFill>
                <a:srgbClr val="2F5EB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rgbClr val="2F5EB0"/>
                </a:solidFill>
                <a:latin typeface="方正兰亭黑简体" panose="02000000000000000000" pitchFamily="2" charset="-122"/>
                <a:ea typeface="方正兰亭黑简体" panose="02000000000000000000" pitchFamily="2" charset="-122"/>
              </a:endParaRPr>
            </a:p>
          </p:txBody>
        </p:sp>
        <p:sp>
          <p:nvSpPr>
            <p:cNvPr id="49" name="TextBox 48"/>
            <p:cNvSpPr txBox="1"/>
            <p:nvPr/>
          </p:nvSpPr>
          <p:spPr>
            <a:xfrm>
              <a:off x="7836195" y="3536805"/>
              <a:ext cx="599208" cy="369332"/>
            </a:xfrm>
            <a:prstGeom prst="rect">
              <a:avLst/>
            </a:prstGeom>
            <a:noFill/>
          </p:spPr>
          <p:txBody>
            <a:bodyPr wrap="square" rtlCol="0">
              <a:spAutoFit/>
            </a:bodyPr>
            <a:lstStyle/>
            <a:p>
              <a:pPr algn="ctr"/>
              <a:r>
                <a:rPr lang="id-ID" b="1" dirty="0" smtClean="0">
                  <a:solidFill>
                    <a:srgbClr val="2F5EB0"/>
                  </a:solidFill>
                  <a:latin typeface="方正兰亭黑简体" panose="02000000000000000000" pitchFamily="2" charset="-122"/>
                  <a:ea typeface="方正兰亭黑简体" panose="02000000000000000000" pitchFamily="2" charset="-122"/>
                </a:rPr>
                <a:t>01</a:t>
              </a:r>
              <a:endParaRPr lang="id-ID" b="1" dirty="0">
                <a:solidFill>
                  <a:srgbClr val="2F5EB0"/>
                </a:solidFill>
                <a:latin typeface="方正兰亭黑简体" panose="02000000000000000000" pitchFamily="2" charset="-122"/>
                <a:ea typeface="方正兰亭黑简体" panose="02000000000000000000" pitchFamily="2" charset="-122"/>
              </a:endParaRPr>
            </a:p>
          </p:txBody>
        </p:sp>
      </p:grpSp>
      <p:grpSp>
        <p:nvGrpSpPr>
          <p:cNvPr id="50" name="Group 13"/>
          <p:cNvGrpSpPr/>
          <p:nvPr/>
        </p:nvGrpSpPr>
        <p:grpSpPr>
          <a:xfrm>
            <a:off x="3791228" y="1612073"/>
            <a:ext cx="599208" cy="492388"/>
            <a:chOff x="9545610" y="1955599"/>
            <a:chExt cx="599208" cy="492388"/>
          </a:xfrm>
        </p:grpSpPr>
        <p:sp>
          <p:nvSpPr>
            <p:cNvPr id="51" name="Oval 14"/>
            <p:cNvSpPr/>
            <p:nvPr/>
          </p:nvSpPr>
          <p:spPr>
            <a:xfrm rot="2700000">
              <a:off x="9603416" y="1955599"/>
              <a:ext cx="492388" cy="492388"/>
            </a:xfrm>
            <a:prstGeom prst="ellipse">
              <a:avLst/>
            </a:prstGeom>
            <a:solidFill>
              <a:schemeClr val="bg1"/>
            </a:solidFill>
            <a:ln w="133350">
              <a:solidFill>
                <a:srgbClr val="2F5EB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rgbClr val="2F5EB0"/>
                </a:solidFill>
                <a:latin typeface="方正兰亭黑简体" panose="02000000000000000000" pitchFamily="2" charset="-122"/>
                <a:ea typeface="方正兰亭黑简体" panose="02000000000000000000" pitchFamily="2" charset="-122"/>
              </a:endParaRPr>
            </a:p>
          </p:txBody>
        </p:sp>
        <p:sp>
          <p:nvSpPr>
            <p:cNvPr id="52" name="TextBox 51"/>
            <p:cNvSpPr txBox="1"/>
            <p:nvPr/>
          </p:nvSpPr>
          <p:spPr>
            <a:xfrm>
              <a:off x="9545610" y="2019602"/>
              <a:ext cx="599208" cy="369332"/>
            </a:xfrm>
            <a:prstGeom prst="rect">
              <a:avLst/>
            </a:prstGeom>
            <a:noFill/>
          </p:spPr>
          <p:txBody>
            <a:bodyPr wrap="square" rtlCol="0">
              <a:spAutoFit/>
            </a:bodyPr>
            <a:lstStyle/>
            <a:p>
              <a:pPr algn="ctr"/>
              <a:r>
                <a:rPr lang="id-ID" b="1" dirty="0" smtClean="0">
                  <a:solidFill>
                    <a:srgbClr val="2F5EB0"/>
                  </a:solidFill>
                  <a:latin typeface="方正兰亭黑简体" panose="02000000000000000000" pitchFamily="2" charset="-122"/>
                  <a:ea typeface="方正兰亭黑简体" panose="02000000000000000000" pitchFamily="2" charset="-122"/>
                </a:rPr>
                <a:t>02</a:t>
              </a:r>
              <a:endParaRPr lang="id-ID" b="1" dirty="0">
                <a:solidFill>
                  <a:srgbClr val="2F5EB0"/>
                </a:solidFill>
                <a:latin typeface="方正兰亭黑简体" panose="02000000000000000000" pitchFamily="2" charset="-122"/>
                <a:ea typeface="方正兰亭黑简体" panose="02000000000000000000" pitchFamily="2" charset="-122"/>
              </a:endParaRPr>
            </a:p>
          </p:txBody>
        </p:sp>
      </p:grpSp>
      <p:grpSp>
        <p:nvGrpSpPr>
          <p:cNvPr id="53" name="Group 16"/>
          <p:cNvGrpSpPr/>
          <p:nvPr/>
        </p:nvGrpSpPr>
        <p:grpSpPr>
          <a:xfrm>
            <a:off x="5544028" y="3131751"/>
            <a:ext cx="599208" cy="492388"/>
            <a:chOff x="10716797" y="5108091"/>
            <a:chExt cx="599208" cy="492388"/>
          </a:xfrm>
        </p:grpSpPr>
        <p:sp>
          <p:nvSpPr>
            <p:cNvPr id="54" name="Oval 17"/>
            <p:cNvSpPr/>
            <p:nvPr/>
          </p:nvSpPr>
          <p:spPr>
            <a:xfrm rot="2700000">
              <a:off x="10774955" y="5108091"/>
              <a:ext cx="492388" cy="492388"/>
            </a:xfrm>
            <a:prstGeom prst="ellipse">
              <a:avLst/>
            </a:prstGeom>
            <a:solidFill>
              <a:srgbClr val="F9F9F9"/>
            </a:solidFill>
            <a:ln w="133350">
              <a:solidFill>
                <a:srgbClr val="2F5EB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rgbClr val="2F5EB0"/>
                </a:solidFill>
                <a:latin typeface="方正兰亭黑简体" panose="02000000000000000000" pitchFamily="2" charset="-122"/>
                <a:ea typeface="方正兰亭黑简体" panose="02000000000000000000" pitchFamily="2" charset="-122"/>
              </a:endParaRPr>
            </a:p>
          </p:txBody>
        </p:sp>
        <p:sp>
          <p:nvSpPr>
            <p:cNvPr id="55" name="TextBox 54"/>
            <p:cNvSpPr txBox="1"/>
            <p:nvPr/>
          </p:nvSpPr>
          <p:spPr>
            <a:xfrm>
              <a:off x="10716797" y="5178591"/>
              <a:ext cx="599208" cy="369332"/>
            </a:xfrm>
            <a:prstGeom prst="rect">
              <a:avLst/>
            </a:prstGeom>
            <a:noFill/>
          </p:spPr>
          <p:txBody>
            <a:bodyPr wrap="square" rtlCol="0">
              <a:spAutoFit/>
            </a:bodyPr>
            <a:lstStyle/>
            <a:p>
              <a:pPr algn="ctr"/>
              <a:r>
                <a:rPr lang="id-ID" b="1" dirty="0" smtClean="0">
                  <a:solidFill>
                    <a:srgbClr val="2F5EB0"/>
                  </a:solidFill>
                  <a:latin typeface="方正兰亭黑简体" panose="02000000000000000000" pitchFamily="2" charset="-122"/>
                  <a:ea typeface="方正兰亭黑简体" panose="02000000000000000000" pitchFamily="2" charset="-122"/>
                </a:rPr>
                <a:t>03</a:t>
              </a:r>
              <a:endParaRPr lang="id-ID" b="1" dirty="0">
                <a:solidFill>
                  <a:srgbClr val="2F5EB0"/>
                </a:solidFill>
                <a:latin typeface="方正兰亭黑简体" panose="02000000000000000000" pitchFamily="2" charset="-122"/>
                <a:ea typeface="方正兰亭黑简体" panose="02000000000000000000" pitchFamily="2" charset="-122"/>
              </a:endParaRPr>
            </a:p>
          </p:txBody>
        </p:sp>
      </p:grpSp>
      <p:sp>
        <p:nvSpPr>
          <p:cNvPr id="56" name="Freeform 19"/>
          <p:cNvSpPr>
            <a:spLocks noEditPoints="1"/>
          </p:cNvSpPr>
          <p:nvPr/>
        </p:nvSpPr>
        <p:spPr bwMode="auto">
          <a:xfrm>
            <a:off x="3861512" y="2599293"/>
            <a:ext cx="458640" cy="442874"/>
          </a:xfrm>
          <a:custGeom>
            <a:avLst/>
            <a:gdLst>
              <a:gd name="T0" fmla="*/ 94 w 132"/>
              <a:gd name="T1" fmla="*/ 0 h 128"/>
              <a:gd name="T2" fmla="*/ 56 w 132"/>
              <a:gd name="T3" fmla="*/ 27 h 128"/>
              <a:gd name="T4" fmla="*/ 55 w 132"/>
              <a:gd name="T5" fmla="*/ 27 h 128"/>
              <a:gd name="T6" fmla="*/ 14 w 132"/>
              <a:gd name="T7" fmla="*/ 69 h 128"/>
              <a:gd name="T8" fmla="*/ 1 w 132"/>
              <a:gd name="T9" fmla="*/ 110 h 128"/>
              <a:gd name="T10" fmla="*/ 14 w 132"/>
              <a:gd name="T11" fmla="*/ 128 h 128"/>
              <a:gd name="T12" fmla="*/ 53 w 132"/>
              <a:gd name="T13" fmla="*/ 118 h 128"/>
              <a:gd name="T14" fmla="*/ 120 w 132"/>
              <a:gd name="T15" fmla="*/ 53 h 128"/>
              <a:gd name="T16" fmla="*/ 64 w 132"/>
              <a:gd name="T17" fmla="*/ 95 h 128"/>
              <a:gd name="T18" fmla="*/ 99 w 132"/>
              <a:gd name="T19" fmla="*/ 47 h 128"/>
              <a:gd name="T20" fmla="*/ 95 w 132"/>
              <a:gd name="T21" fmla="*/ 67 h 128"/>
              <a:gd name="T22" fmla="*/ 64 w 132"/>
              <a:gd name="T23" fmla="*/ 98 h 128"/>
              <a:gd name="T24" fmla="*/ 59 w 132"/>
              <a:gd name="T25" fmla="*/ 81 h 128"/>
              <a:gd name="T26" fmla="*/ 46 w 132"/>
              <a:gd name="T27" fmla="*/ 68 h 128"/>
              <a:gd name="T28" fmla="*/ 92 w 132"/>
              <a:gd name="T29" fmla="*/ 36 h 128"/>
              <a:gd name="T30" fmla="*/ 59 w 132"/>
              <a:gd name="T31" fmla="*/ 81 h 128"/>
              <a:gd name="T32" fmla="*/ 30 w 132"/>
              <a:gd name="T33" fmla="*/ 64 h 128"/>
              <a:gd name="T34" fmla="*/ 80 w 132"/>
              <a:gd name="T35" fmla="*/ 29 h 128"/>
              <a:gd name="T36" fmla="*/ 17 w 132"/>
              <a:gd name="T37" fmla="*/ 119 h 128"/>
              <a:gd name="T38" fmla="*/ 8 w 132"/>
              <a:gd name="T39" fmla="*/ 114 h 128"/>
              <a:gd name="T40" fmla="*/ 13 w 132"/>
              <a:gd name="T41" fmla="*/ 96 h 128"/>
              <a:gd name="T42" fmla="*/ 32 w 132"/>
              <a:gd name="T43" fmla="*/ 116 h 128"/>
              <a:gd name="T44" fmla="*/ 35 w 132"/>
              <a:gd name="T45" fmla="*/ 115 h 128"/>
              <a:gd name="T46" fmla="*/ 14 w 132"/>
              <a:gd name="T47" fmla="*/ 92 h 128"/>
              <a:gd name="T48" fmla="*/ 19 w 132"/>
              <a:gd name="T49" fmla="*/ 75 h 128"/>
              <a:gd name="T50" fmla="*/ 52 w 132"/>
              <a:gd name="T51" fmla="*/ 110 h 128"/>
              <a:gd name="T52" fmla="*/ 35 w 132"/>
              <a:gd name="T53" fmla="*/ 115 h 128"/>
              <a:gd name="T54" fmla="*/ 108 w 132"/>
              <a:gd name="T55" fmla="*/ 54 h 128"/>
              <a:gd name="T56" fmla="*/ 98 w 132"/>
              <a:gd name="T57" fmla="*/ 30 h 128"/>
              <a:gd name="T58" fmla="*/ 81 w 132"/>
              <a:gd name="T59" fmla="*/ 13 h 128"/>
              <a:gd name="T60" fmla="*/ 112 w 132"/>
              <a:gd name="T61" fmla="*/ 16 h 128"/>
              <a:gd name="T62" fmla="*/ 115 w 132"/>
              <a:gd name="T63" fmla="*/ 47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32" h="128">
                <a:moveTo>
                  <a:pt x="118" y="10"/>
                </a:moveTo>
                <a:cubicBezTo>
                  <a:pt x="111" y="4"/>
                  <a:pt x="102" y="0"/>
                  <a:pt x="94" y="0"/>
                </a:cubicBezTo>
                <a:cubicBezTo>
                  <a:pt x="87" y="0"/>
                  <a:pt x="80" y="3"/>
                  <a:pt x="75" y="8"/>
                </a:cubicBezTo>
                <a:cubicBezTo>
                  <a:pt x="56" y="27"/>
                  <a:pt x="56" y="27"/>
                  <a:pt x="56" y="27"/>
                </a:cubicBezTo>
                <a:cubicBezTo>
                  <a:pt x="56" y="27"/>
                  <a:pt x="56" y="27"/>
                  <a:pt x="55" y="27"/>
                </a:cubicBezTo>
                <a:cubicBezTo>
                  <a:pt x="55" y="27"/>
                  <a:pt x="55" y="27"/>
                  <a:pt x="55" y="27"/>
                </a:cubicBezTo>
                <a:cubicBezTo>
                  <a:pt x="55" y="27"/>
                  <a:pt x="55" y="27"/>
                  <a:pt x="55" y="27"/>
                </a:cubicBezTo>
                <a:cubicBezTo>
                  <a:pt x="14" y="69"/>
                  <a:pt x="14" y="69"/>
                  <a:pt x="14" y="69"/>
                </a:cubicBezTo>
                <a:cubicBezTo>
                  <a:pt x="12" y="71"/>
                  <a:pt x="11" y="73"/>
                  <a:pt x="10" y="76"/>
                </a:cubicBezTo>
                <a:cubicBezTo>
                  <a:pt x="1" y="110"/>
                  <a:pt x="1" y="110"/>
                  <a:pt x="1" y="110"/>
                </a:cubicBezTo>
                <a:cubicBezTo>
                  <a:pt x="1" y="110"/>
                  <a:pt x="0" y="113"/>
                  <a:pt x="0" y="114"/>
                </a:cubicBezTo>
                <a:cubicBezTo>
                  <a:pt x="0" y="122"/>
                  <a:pt x="6" y="128"/>
                  <a:pt x="14" y="128"/>
                </a:cubicBezTo>
                <a:cubicBezTo>
                  <a:pt x="16" y="128"/>
                  <a:pt x="19" y="127"/>
                  <a:pt x="19" y="127"/>
                </a:cubicBezTo>
                <a:cubicBezTo>
                  <a:pt x="53" y="118"/>
                  <a:pt x="53" y="118"/>
                  <a:pt x="53" y="118"/>
                </a:cubicBezTo>
                <a:cubicBezTo>
                  <a:pt x="55" y="118"/>
                  <a:pt x="57" y="116"/>
                  <a:pt x="59" y="114"/>
                </a:cubicBezTo>
                <a:cubicBezTo>
                  <a:pt x="120" y="53"/>
                  <a:pt x="120" y="53"/>
                  <a:pt x="120" y="53"/>
                </a:cubicBezTo>
                <a:cubicBezTo>
                  <a:pt x="132" y="42"/>
                  <a:pt x="130" y="23"/>
                  <a:pt x="118" y="10"/>
                </a:cubicBezTo>
                <a:close/>
                <a:moveTo>
                  <a:pt x="64" y="95"/>
                </a:moveTo>
                <a:cubicBezTo>
                  <a:pt x="64" y="92"/>
                  <a:pt x="63" y="88"/>
                  <a:pt x="61" y="85"/>
                </a:cubicBezTo>
                <a:cubicBezTo>
                  <a:pt x="99" y="47"/>
                  <a:pt x="99" y="47"/>
                  <a:pt x="99" y="47"/>
                </a:cubicBezTo>
                <a:cubicBezTo>
                  <a:pt x="101" y="54"/>
                  <a:pt x="100" y="62"/>
                  <a:pt x="95" y="67"/>
                </a:cubicBezTo>
                <a:cubicBezTo>
                  <a:pt x="95" y="67"/>
                  <a:pt x="95" y="67"/>
                  <a:pt x="95" y="67"/>
                </a:cubicBezTo>
                <a:cubicBezTo>
                  <a:pt x="95" y="67"/>
                  <a:pt x="95" y="67"/>
                  <a:pt x="95" y="67"/>
                </a:cubicBezTo>
                <a:cubicBezTo>
                  <a:pt x="64" y="98"/>
                  <a:pt x="64" y="98"/>
                  <a:pt x="64" y="98"/>
                </a:cubicBezTo>
                <a:cubicBezTo>
                  <a:pt x="64" y="97"/>
                  <a:pt x="64" y="96"/>
                  <a:pt x="64" y="95"/>
                </a:cubicBezTo>
                <a:close/>
                <a:moveTo>
                  <a:pt x="59" y="81"/>
                </a:moveTo>
                <a:cubicBezTo>
                  <a:pt x="58" y="79"/>
                  <a:pt x="56" y="76"/>
                  <a:pt x="54" y="74"/>
                </a:cubicBezTo>
                <a:cubicBezTo>
                  <a:pt x="51" y="72"/>
                  <a:pt x="49" y="70"/>
                  <a:pt x="46" y="68"/>
                </a:cubicBezTo>
                <a:cubicBezTo>
                  <a:pt x="84" y="30"/>
                  <a:pt x="84" y="30"/>
                  <a:pt x="84" y="30"/>
                </a:cubicBezTo>
                <a:cubicBezTo>
                  <a:pt x="87" y="31"/>
                  <a:pt x="90" y="33"/>
                  <a:pt x="92" y="36"/>
                </a:cubicBezTo>
                <a:cubicBezTo>
                  <a:pt x="94" y="38"/>
                  <a:pt x="96" y="40"/>
                  <a:pt x="97" y="43"/>
                </a:cubicBezTo>
                <a:lnTo>
                  <a:pt x="59" y="81"/>
                </a:lnTo>
                <a:close/>
                <a:moveTo>
                  <a:pt x="42" y="66"/>
                </a:moveTo>
                <a:cubicBezTo>
                  <a:pt x="38" y="65"/>
                  <a:pt x="34" y="64"/>
                  <a:pt x="30" y="64"/>
                </a:cubicBezTo>
                <a:cubicBezTo>
                  <a:pt x="61" y="33"/>
                  <a:pt x="61" y="33"/>
                  <a:pt x="61" y="33"/>
                </a:cubicBezTo>
                <a:cubicBezTo>
                  <a:pt x="66" y="28"/>
                  <a:pt x="73" y="27"/>
                  <a:pt x="80" y="29"/>
                </a:cubicBezTo>
                <a:lnTo>
                  <a:pt x="42" y="66"/>
                </a:lnTo>
                <a:close/>
                <a:moveTo>
                  <a:pt x="17" y="119"/>
                </a:moveTo>
                <a:cubicBezTo>
                  <a:pt x="16" y="120"/>
                  <a:pt x="15" y="120"/>
                  <a:pt x="14" y="120"/>
                </a:cubicBezTo>
                <a:cubicBezTo>
                  <a:pt x="11" y="120"/>
                  <a:pt x="8" y="117"/>
                  <a:pt x="8" y="114"/>
                </a:cubicBezTo>
                <a:cubicBezTo>
                  <a:pt x="8" y="113"/>
                  <a:pt x="8" y="112"/>
                  <a:pt x="8" y="112"/>
                </a:cubicBezTo>
                <a:cubicBezTo>
                  <a:pt x="13" y="96"/>
                  <a:pt x="13" y="96"/>
                  <a:pt x="13" y="96"/>
                </a:cubicBezTo>
                <a:cubicBezTo>
                  <a:pt x="17" y="96"/>
                  <a:pt x="22" y="98"/>
                  <a:pt x="26" y="102"/>
                </a:cubicBezTo>
                <a:cubicBezTo>
                  <a:pt x="30" y="106"/>
                  <a:pt x="32" y="111"/>
                  <a:pt x="32" y="116"/>
                </a:cubicBezTo>
                <a:lnTo>
                  <a:pt x="17" y="119"/>
                </a:lnTo>
                <a:close/>
                <a:moveTo>
                  <a:pt x="35" y="115"/>
                </a:moveTo>
                <a:cubicBezTo>
                  <a:pt x="35" y="109"/>
                  <a:pt x="33" y="104"/>
                  <a:pt x="29" y="99"/>
                </a:cubicBezTo>
                <a:cubicBezTo>
                  <a:pt x="25" y="95"/>
                  <a:pt x="19" y="93"/>
                  <a:pt x="14" y="92"/>
                </a:cubicBezTo>
                <a:cubicBezTo>
                  <a:pt x="18" y="78"/>
                  <a:pt x="18" y="78"/>
                  <a:pt x="18" y="78"/>
                </a:cubicBezTo>
                <a:cubicBezTo>
                  <a:pt x="18" y="77"/>
                  <a:pt x="19" y="76"/>
                  <a:pt x="19" y="75"/>
                </a:cubicBezTo>
                <a:cubicBezTo>
                  <a:pt x="27" y="69"/>
                  <a:pt x="40" y="71"/>
                  <a:pt x="48" y="80"/>
                </a:cubicBezTo>
                <a:cubicBezTo>
                  <a:pt x="57" y="89"/>
                  <a:pt x="59" y="102"/>
                  <a:pt x="52" y="110"/>
                </a:cubicBezTo>
                <a:cubicBezTo>
                  <a:pt x="51" y="110"/>
                  <a:pt x="51" y="111"/>
                  <a:pt x="50" y="111"/>
                </a:cubicBezTo>
                <a:lnTo>
                  <a:pt x="35" y="115"/>
                </a:lnTo>
                <a:close/>
                <a:moveTo>
                  <a:pt x="115" y="47"/>
                </a:moveTo>
                <a:cubicBezTo>
                  <a:pt x="108" y="54"/>
                  <a:pt x="108" y="54"/>
                  <a:pt x="108" y="54"/>
                </a:cubicBezTo>
                <a:cubicBezTo>
                  <a:pt x="108" y="53"/>
                  <a:pt x="108" y="52"/>
                  <a:pt x="108" y="51"/>
                </a:cubicBezTo>
                <a:cubicBezTo>
                  <a:pt x="107" y="43"/>
                  <a:pt x="104" y="36"/>
                  <a:pt x="98" y="30"/>
                </a:cubicBezTo>
                <a:cubicBezTo>
                  <a:pt x="91" y="24"/>
                  <a:pt x="83" y="20"/>
                  <a:pt x="74" y="20"/>
                </a:cubicBezTo>
                <a:cubicBezTo>
                  <a:pt x="81" y="13"/>
                  <a:pt x="81" y="13"/>
                  <a:pt x="81" y="13"/>
                </a:cubicBezTo>
                <a:cubicBezTo>
                  <a:pt x="84" y="10"/>
                  <a:pt x="89" y="8"/>
                  <a:pt x="94" y="8"/>
                </a:cubicBezTo>
                <a:cubicBezTo>
                  <a:pt x="100" y="8"/>
                  <a:pt x="107" y="11"/>
                  <a:pt x="112" y="16"/>
                </a:cubicBezTo>
                <a:cubicBezTo>
                  <a:pt x="117" y="21"/>
                  <a:pt x="120" y="27"/>
                  <a:pt x="120" y="33"/>
                </a:cubicBezTo>
                <a:cubicBezTo>
                  <a:pt x="120" y="38"/>
                  <a:pt x="118" y="43"/>
                  <a:pt x="115" y="47"/>
                </a:cubicBezTo>
                <a:close/>
              </a:path>
            </a:pathLst>
          </a:custGeom>
          <a:solidFill>
            <a:srgbClr val="2F5EB0"/>
          </a:solidFill>
          <a:ln>
            <a:noFill/>
          </a:ln>
        </p:spPr>
        <p:txBody>
          <a:bodyPr vert="horz" wrap="square" lIns="91440" tIns="45720" rIns="91440" bIns="45720" numCol="1" anchor="t" anchorCtr="0" compatLnSpc="1">
            <a:prstTxWarp prst="textNoShape">
              <a:avLst/>
            </a:prstTxWarp>
          </a:bodyPr>
          <a:lstStyle/>
          <a:p>
            <a:endParaRPr lang="id-ID">
              <a:solidFill>
                <a:srgbClr val="2F5EB0"/>
              </a:solidFill>
            </a:endParaRPr>
          </a:p>
        </p:txBody>
      </p:sp>
      <p:sp>
        <p:nvSpPr>
          <p:cNvPr id="57" name="Freeform 23"/>
          <p:cNvSpPr>
            <a:spLocks noEditPoints="1"/>
          </p:cNvSpPr>
          <p:nvPr/>
        </p:nvSpPr>
        <p:spPr bwMode="auto">
          <a:xfrm>
            <a:off x="2702942" y="3908474"/>
            <a:ext cx="442875" cy="335381"/>
          </a:xfrm>
          <a:custGeom>
            <a:avLst/>
            <a:gdLst>
              <a:gd name="T0" fmla="*/ 105 w 128"/>
              <a:gd name="T1" fmla="*/ 2 h 96"/>
              <a:gd name="T2" fmla="*/ 28 w 128"/>
              <a:gd name="T3" fmla="*/ 0 h 96"/>
              <a:gd name="T4" fmla="*/ 2 w 128"/>
              <a:gd name="T5" fmla="*/ 23 h 96"/>
              <a:gd name="T6" fmla="*/ 2 w 128"/>
              <a:gd name="T7" fmla="*/ 34 h 96"/>
              <a:gd name="T8" fmla="*/ 64 w 128"/>
              <a:gd name="T9" fmla="*/ 96 h 96"/>
              <a:gd name="T10" fmla="*/ 126 w 128"/>
              <a:gd name="T11" fmla="*/ 34 h 96"/>
              <a:gd name="T12" fmla="*/ 126 w 128"/>
              <a:gd name="T13" fmla="*/ 23 h 96"/>
              <a:gd name="T14" fmla="*/ 55 w 128"/>
              <a:gd name="T15" fmla="*/ 28 h 96"/>
              <a:gd name="T16" fmla="*/ 73 w 128"/>
              <a:gd name="T17" fmla="*/ 28 h 96"/>
              <a:gd name="T18" fmla="*/ 78 w 128"/>
              <a:gd name="T19" fmla="*/ 9 h 96"/>
              <a:gd name="T20" fmla="*/ 76 w 128"/>
              <a:gd name="T21" fmla="*/ 25 h 96"/>
              <a:gd name="T22" fmla="*/ 52 w 128"/>
              <a:gd name="T23" fmla="*/ 25 h 96"/>
              <a:gd name="T24" fmla="*/ 50 w 128"/>
              <a:gd name="T25" fmla="*/ 9 h 96"/>
              <a:gd name="T26" fmla="*/ 52 w 128"/>
              <a:gd name="T27" fmla="*/ 25 h 96"/>
              <a:gd name="T28" fmla="*/ 64 w 128"/>
              <a:gd name="T29" fmla="*/ 82 h 96"/>
              <a:gd name="T30" fmla="*/ 74 w 128"/>
              <a:gd name="T31" fmla="*/ 32 h 96"/>
              <a:gd name="T32" fmla="*/ 98 w 128"/>
              <a:gd name="T33" fmla="*/ 32 h 96"/>
              <a:gd name="T34" fmla="*/ 78 w 128"/>
              <a:gd name="T35" fmla="*/ 32 h 96"/>
              <a:gd name="T36" fmla="*/ 89 w 128"/>
              <a:gd name="T37" fmla="*/ 20 h 96"/>
              <a:gd name="T38" fmla="*/ 79 w 128"/>
              <a:gd name="T39" fmla="*/ 28 h 96"/>
              <a:gd name="T40" fmla="*/ 97 w 128"/>
              <a:gd name="T41" fmla="*/ 8 h 96"/>
              <a:gd name="T42" fmla="*/ 83 w 128"/>
              <a:gd name="T43" fmla="*/ 8 h 96"/>
              <a:gd name="T44" fmla="*/ 55 w 128"/>
              <a:gd name="T45" fmla="*/ 8 h 96"/>
              <a:gd name="T46" fmla="*/ 64 w 128"/>
              <a:gd name="T47" fmla="*/ 15 h 96"/>
              <a:gd name="T48" fmla="*/ 31 w 128"/>
              <a:gd name="T49" fmla="*/ 8 h 96"/>
              <a:gd name="T50" fmla="*/ 39 w 128"/>
              <a:gd name="T51" fmla="*/ 14 h 96"/>
              <a:gd name="T52" fmla="*/ 49 w 128"/>
              <a:gd name="T53" fmla="*/ 28 h 96"/>
              <a:gd name="T54" fmla="*/ 39 w 128"/>
              <a:gd name="T55" fmla="*/ 20 h 96"/>
              <a:gd name="T56" fmla="*/ 60 w 128"/>
              <a:gd name="T57" fmla="*/ 81 h 96"/>
              <a:gd name="T58" fmla="*/ 50 w 128"/>
              <a:gd name="T59" fmla="*/ 32 h 96"/>
              <a:gd name="T60" fmla="*/ 11 w 128"/>
              <a:gd name="T61" fmla="*/ 32 h 96"/>
              <a:gd name="T62" fmla="*/ 51 w 128"/>
              <a:gd name="T63" fmla="*/ 74 h 96"/>
              <a:gd name="T64" fmla="*/ 117 w 128"/>
              <a:gd name="T65" fmla="*/ 32 h 96"/>
              <a:gd name="T66" fmla="*/ 102 w 128"/>
              <a:gd name="T67" fmla="*/ 32 h 96"/>
              <a:gd name="T68" fmla="*/ 92 w 128"/>
              <a:gd name="T69" fmla="*/ 17 h 96"/>
              <a:gd name="T70" fmla="*/ 120 w 128"/>
              <a:gd name="T71" fmla="*/ 28 h 96"/>
              <a:gd name="T72" fmla="*/ 27 w 128"/>
              <a:gd name="T73" fmla="*/ 10 h 96"/>
              <a:gd name="T74" fmla="*/ 25 w 128"/>
              <a:gd name="T75" fmla="*/ 28 h 96"/>
              <a:gd name="T76" fmla="*/ 27 w 128"/>
              <a:gd name="T77" fmla="*/ 10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28" h="96">
                <a:moveTo>
                  <a:pt x="126" y="23"/>
                </a:moveTo>
                <a:cubicBezTo>
                  <a:pt x="105" y="2"/>
                  <a:pt x="105" y="2"/>
                  <a:pt x="105" y="2"/>
                </a:cubicBezTo>
                <a:cubicBezTo>
                  <a:pt x="104" y="1"/>
                  <a:pt x="102" y="0"/>
                  <a:pt x="100" y="0"/>
                </a:cubicBezTo>
                <a:cubicBezTo>
                  <a:pt x="28" y="0"/>
                  <a:pt x="28" y="0"/>
                  <a:pt x="28" y="0"/>
                </a:cubicBezTo>
                <a:cubicBezTo>
                  <a:pt x="26" y="0"/>
                  <a:pt x="24" y="1"/>
                  <a:pt x="23" y="2"/>
                </a:cubicBezTo>
                <a:cubicBezTo>
                  <a:pt x="2" y="23"/>
                  <a:pt x="2" y="23"/>
                  <a:pt x="2" y="23"/>
                </a:cubicBezTo>
                <a:cubicBezTo>
                  <a:pt x="1" y="24"/>
                  <a:pt x="0" y="26"/>
                  <a:pt x="0" y="28"/>
                </a:cubicBezTo>
                <a:cubicBezTo>
                  <a:pt x="0" y="30"/>
                  <a:pt x="1" y="32"/>
                  <a:pt x="2" y="34"/>
                </a:cubicBezTo>
                <a:cubicBezTo>
                  <a:pt x="58" y="93"/>
                  <a:pt x="58" y="93"/>
                  <a:pt x="58" y="93"/>
                </a:cubicBezTo>
                <a:cubicBezTo>
                  <a:pt x="60" y="95"/>
                  <a:pt x="62" y="96"/>
                  <a:pt x="64" y="96"/>
                </a:cubicBezTo>
                <a:cubicBezTo>
                  <a:pt x="66" y="96"/>
                  <a:pt x="68" y="95"/>
                  <a:pt x="70" y="93"/>
                </a:cubicBezTo>
                <a:cubicBezTo>
                  <a:pt x="126" y="34"/>
                  <a:pt x="126" y="34"/>
                  <a:pt x="126" y="34"/>
                </a:cubicBezTo>
                <a:cubicBezTo>
                  <a:pt x="127" y="32"/>
                  <a:pt x="128" y="30"/>
                  <a:pt x="128" y="28"/>
                </a:cubicBezTo>
                <a:cubicBezTo>
                  <a:pt x="128" y="26"/>
                  <a:pt x="127" y="24"/>
                  <a:pt x="126" y="23"/>
                </a:cubicBezTo>
                <a:close/>
                <a:moveTo>
                  <a:pt x="73" y="28"/>
                </a:moveTo>
                <a:cubicBezTo>
                  <a:pt x="55" y="28"/>
                  <a:pt x="55" y="28"/>
                  <a:pt x="55" y="28"/>
                </a:cubicBezTo>
                <a:cubicBezTo>
                  <a:pt x="64" y="21"/>
                  <a:pt x="64" y="21"/>
                  <a:pt x="64" y="21"/>
                </a:cubicBezTo>
                <a:lnTo>
                  <a:pt x="73" y="28"/>
                </a:lnTo>
                <a:close/>
                <a:moveTo>
                  <a:pt x="67" y="18"/>
                </a:moveTo>
                <a:cubicBezTo>
                  <a:pt x="78" y="9"/>
                  <a:pt x="78" y="9"/>
                  <a:pt x="78" y="9"/>
                </a:cubicBezTo>
                <a:cubicBezTo>
                  <a:pt x="86" y="17"/>
                  <a:pt x="86" y="17"/>
                  <a:pt x="86" y="17"/>
                </a:cubicBezTo>
                <a:cubicBezTo>
                  <a:pt x="76" y="25"/>
                  <a:pt x="76" y="25"/>
                  <a:pt x="76" y="25"/>
                </a:cubicBezTo>
                <a:lnTo>
                  <a:pt x="67" y="18"/>
                </a:lnTo>
                <a:close/>
                <a:moveTo>
                  <a:pt x="52" y="25"/>
                </a:moveTo>
                <a:cubicBezTo>
                  <a:pt x="42" y="17"/>
                  <a:pt x="42" y="17"/>
                  <a:pt x="42" y="17"/>
                </a:cubicBezTo>
                <a:cubicBezTo>
                  <a:pt x="50" y="9"/>
                  <a:pt x="50" y="9"/>
                  <a:pt x="50" y="9"/>
                </a:cubicBezTo>
                <a:cubicBezTo>
                  <a:pt x="61" y="18"/>
                  <a:pt x="61" y="18"/>
                  <a:pt x="61" y="18"/>
                </a:cubicBezTo>
                <a:lnTo>
                  <a:pt x="52" y="25"/>
                </a:lnTo>
                <a:close/>
                <a:moveTo>
                  <a:pt x="74" y="32"/>
                </a:moveTo>
                <a:cubicBezTo>
                  <a:pt x="64" y="82"/>
                  <a:pt x="64" y="82"/>
                  <a:pt x="64" y="82"/>
                </a:cubicBezTo>
                <a:cubicBezTo>
                  <a:pt x="54" y="32"/>
                  <a:pt x="54" y="32"/>
                  <a:pt x="54" y="32"/>
                </a:cubicBezTo>
                <a:lnTo>
                  <a:pt x="74" y="32"/>
                </a:lnTo>
                <a:close/>
                <a:moveTo>
                  <a:pt x="78" y="32"/>
                </a:moveTo>
                <a:cubicBezTo>
                  <a:pt x="98" y="32"/>
                  <a:pt x="98" y="32"/>
                  <a:pt x="98" y="32"/>
                </a:cubicBezTo>
                <a:cubicBezTo>
                  <a:pt x="68" y="81"/>
                  <a:pt x="68" y="81"/>
                  <a:pt x="68" y="81"/>
                </a:cubicBezTo>
                <a:lnTo>
                  <a:pt x="78" y="32"/>
                </a:lnTo>
                <a:close/>
                <a:moveTo>
                  <a:pt x="79" y="28"/>
                </a:moveTo>
                <a:cubicBezTo>
                  <a:pt x="89" y="20"/>
                  <a:pt x="89" y="20"/>
                  <a:pt x="89" y="20"/>
                </a:cubicBezTo>
                <a:cubicBezTo>
                  <a:pt x="97" y="28"/>
                  <a:pt x="97" y="28"/>
                  <a:pt x="97" y="28"/>
                </a:cubicBezTo>
                <a:lnTo>
                  <a:pt x="79" y="28"/>
                </a:lnTo>
                <a:close/>
                <a:moveTo>
                  <a:pt x="83" y="8"/>
                </a:moveTo>
                <a:cubicBezTo>
                  <a:pt x="97" y="8"/>
                  <a:pt x="97" y="8"/>
                  <a:pt x="97" y="8"/>
                </a:cubicBezTo>
                <a:cubicBezTo>
                  <a:pt x="89" y="14"/>
                  <a:pt x="89" y="14"/>
                  <a:pt x="89" y="14"/>
                </a:cubicBezTo>
                <a:lnTo>
                  <a:pt x="83" y="8"/>
                </a:lnTo>
                <a:close/>
                <a:moveTo>
                  <a:pt x="64" y="15"/>
                </a:moveTo>
                <a:cubicBezTo>
                  <a:pt x="55" y="8"/>
                  <a:pt x="55" y="8"/>
                  <a:pt x="55" y="8"/>
                </a:cubicBezTo>
                <a:cubicBezTo>
                  <a:pt x="73" y="8"/>
                  <a:pt x="73" y="8"/>
                  <a:pt x="73" y="8"/>
                </a:cubicBezTo>
                <a:lnTo>
                  <a:pt x="64" y="15"/>
                </a:lnTo>
                <a:close/>
                <a:moveTo>
                  <a:pt x="39" y="14"/>
                </a:moveTo>
                <a:cubicBezTo>
                  <a:pt x="31" y="8"/>
                  <a:pt x="31" y="8"/>
                  <a:pt x="31" y="8"/>
                </a:cubicBezTo>
                <a:cubicBezTo>
                  <a:pt x="45" y="8"/>
                  <a:pt x="45" y="8"/>
                  <a:pt x="45" y="8"/>
                </a:cubicBezTo>
                <a:lnTo>
                  <a:pt x="39" y="14"/>
                </a:lnTo>
                <a:close/>
                <a:moveTo>
                  <a:pt x="39" y="20"/>
                </a:moveTo>
                <a:cubicBezTo>
                  <a:pt x="49" y="28"/>
                  <a:pt x="49" y="28"/>
                  <a:pt x="49" y="28"/>
                </a:cubicBezTo>
                <a:cubicBezTo>
                  <a:pt x="31" y="28"/>
                  <a:pt x="31" y="28"/>
                  <a:pt x="31" y="28"/>
                </a:cubicBezTo>
                <a:lnTo>
                  <a:pt x="39" y="20"/>
                </a:lnTo>
                <a:close/>
                <a:moveTo>
                  <a:pt x="50" y="32"/>
                </a:moveTo>
                <a:cubicBezTo>
                  <a:pt x="60" y="81"/>
                  <a:pt x="60" y="81"/>
                  <a:pt x="60" y="81"/>
                </a:cubicBezTo>
                <a:cubicBezTo>
                  <a:pt x="30" y="32"/>
                  <a:pt x="30" y="32"/>
                  <a:pt x="30" y="32"/>
                </a:cubicBezTo>
                <a:lnTo>
                  <a:pt x="50" y="32"/>
                </a:lnTo>
                <a:close/>
                <a:moveTo>
                  <a:pt x="51" y="74"/>
                </a:moveTo>
                <a:cubicBezTo>
                  <a:pt x="11" y="32"/>
                  <a:pt x="11" y="32"/>
                  <a:pt x="11" y="32"/>
                </a:cubicBezTo>
                <a:cubicBezTo>
                  <a:pt x="26" y="32"/>
                  <a:pt x="26" y="32"/>
                  <a:pt x="26" y="32"/>
                </a:cubicBezTo>
                <a:lnTo>
                  <a:pt x="51" y="74"/>
                </a:lnTo>
                <a:close/>
                <a:moveTo>
                  <a:pt x="102" y="32"/>
                </a:moveTo>
                <a:cubicBezTo>
                  <a:pt x="117" y="32"/>
                  <a:pt x="117" y="32"/>
                  <a:pt x="117" y="32"/>
                </a:cubicBezTo>
                <a:cubicBezTo>
                  <a:pt x="77" y="74"/>
                  <a:pt x="77" y="74"/>
                  <a:pt x="77" y="74"/>
                </a:cubicBezTo>
                <a:lnTo>
                  <a:pt x="102" y="32"/>
                </a:lnTo>
                <a:close/>
                <a:moveTo>
                  <a:pt x="103" y="28"/>
                </a:moveTo>
                <a:cubicBezTo>
                  <a:pt x="92" y="17"/>
                  <a:pt x="92" y="17"/>
                  <a:pt x="92" y="17"/>
                </a:cubicBezTo>
                <a:cubicBezTo>
                  <a:pt x="101" y="10"/>
                  <a:pt x="101" y="10"/>
                  <a:pt x="101" y="10"/>
                </a:cubicBezTo>
                <a:cubicBezTo>
                  <a:pt x="120" y="28"/>
                  <a:pt x="120" y="28"/>
                  <a:pt x="120" y="28"/>
                </a:cubicBezTo>
                <a:lnTo>
                  <a:pt x="103" y="28"/>
                </a:lnTo>
                <a:close/>
                <a:moveTo>
                  <a:pt x="27" y="10"/>
                </a:moveTo>
                <a:cubicBezTo>
                  <a:pt x="36" y="17"/>
                  <a:pt x="36" y="17"/>
                  <a:pt x="36" y="17"/>
                </a:cubicBezTo>
                <a:cubicBezTo>
                  <a:pt x="25" y="28"/>
                  <a:pt x="25" y="28"/>
                  <a:pt x="25" y="28"/>
                </a:cubicBezTo>
                <a:cubicBezTo>
                  <a:pt x="8" y="28"/>
                  <a:pt x="8" y="28"/>
                  <a:pt x="8" y="28"/>
                </a:cubicBezTo>
                <a:lnTo>
                  <a:pt x="27" y="10"/>
                </a:lnTo>
                <a:close/>
              </a:path>
            </a:pathLst>
          </a:custGeom>
          <a:solidFill>
            <a:srgbClr val="2F5EB0"/>
          </a:solidFill>
          <a:ln>
            <a:noFill/>
          </a:ln>
        </p:spPr>
        <p:txBody>
          <a:bodyPr vert="horz" wrap="square" lIns="91440" tIns="45720" rIns="91440" bIns="45720" numCol="1" anchor="t" anchorCtr="0" compatLnSpc="1">
            <a:prstTxWarp prst="textNoShape">
              <a:avLst/>
            </a:prstTxWarp>
          </a:bodyPr>
          <a:lstStyle/>
          <a:p>
            <a:endParaRPr lang="id-ID">
              <a:solidFill>
                <a:srgbClr val="2F5EB0"/>
              </a:solidFill>
            </a:endParaRPr>
          </a:p>
        </p:txBody>
      </p:sp>
      <p:grpSp>
        <p:nvGrpSpPr>
          <p:cNvPr id="58" name="Group 24"/>
          <p:cNvGrpSpPr/>
          <p:nvPr/>
        </p:nvGrpSpPr>
        <p:grpSpPr>
          <a:xfrm>
            <a:off x="5036282" y="3853211"/>
            <a:ext cx="451474" cy="442875"/>
            <a:chOff x="6786562" y="796925"/>
            <a:chExt cx="500063" cy="490538"/>
          </a:xfrm>
          <a:solidFill>
            <a:srgbClr val="2F5EB0"/>
          </a:solidFill>
        </p:grpSpPr>
        <p:sp>
          <p:nvSpPr>
            <p:cNvPr id="59" name="Freeform 27"/>
            <p:cNvSpPr>
              <a:spLocks noEditPoints="1"/>
            </p:cNvSpPr>
            <p:nvPr/>
          </p:nvSpPr>
          <p:spPr bwMode="auto">
            <a:xfrm>
              <a:off x="6786562" y="796925"/>
              <a:ext cx="500063" cy="490538"/>
            </a:xfrm>
            <a:custGeom>
              <a:avLst/>
              <a:gdLst>
                <a:gd name="T0" fmla="*/ 127 w 130"/>
                <a:gd name="T1" fmla="*/ 42 h 128"/>
                <a:gd name="T2" fmla="*/ 87 w 130"/>
                <a:gd name="T3" fmla="*/ 2 h 128"/>
                <a:gd name="T4" fmla="*/ 79 w 130"/>
                <a:gd name="T5" fmla="*/ 0 h 128"/>
                <a:gd name="T6" fmla="*/ 75 w 130"/>
                <a:gd name="T7" fmla="*/ 2 h 128"/>
                <a:gd name="T8" fmla="*/ 73 w 130"/>
                <a:gd name="T9" fmla="*/ 6 h 128"/>
                <a:gd name="T10" fmla="*/ 64 w 130"/>
                <a:gd name="T11" fmla="*/ 21 h 128"/>
                <a:gd name="T12" fmla="*/ 41 w 130"/>
                <a:gd name="T13" fmla="*/ 37 h 128"/>
                <a:gd name="T14" fmla="*/ 15 w 130"/>
                <a:gd name="T15" fmla="*/ 55 h 128"/>
                <a:gd name="T16" fmla="*/ 1 w 130"/>
                <a:gd name="T17" fmla="*/ 78 h 128"/>
                <a:gd name="T18" fmla="*/ 3 w 130"/>
                <a:gd name="T19" fmla="*/ 86 h 128"/>
                <a:gd name="T20" fmla="*/ 43 w 130"/>
                <a:gd name="T21" fmla="*/ 126 h 128"/>
                <a:gd name="T22" fmla="*/ 51 w 130"/>
                <a:gd name="T23" fmla="*/ 128 h 128"/>
                <a:gd name="T24" fmla="*/ 55 w 130"/>
                <a:gd name="T25" fmla="*/ 126 h 128"/>
                <a:gd name="T26" fmla="*/ 57 w 130"/>
                <a:gd name="T27" fmla="*/ 122 h 128"/>
                <a:gd name="T28" fmla="*/ 66 w 130"/>
                <a:gd name="T29" fmla="*/ 107 h 128"/>
                <a:gd name="T30" fmla="*/ 89 w 130"/>
                <a:gd name="T31" fmla="*/ 91 h 128"/>
                <a:gd name="T32" fmla="*/ 115 w 130"/>
                <a:gd name="T33" fmla="*/ 73 h 128"/>
                <a:gd name="T34" fmla="*/ 129 w 130"/>
                <a:gd name="T35" fmla="*/ 50 h 128"/>
                <a:gd name="T36" fmla="*/ 127 w 130"/>
                <a:gd name="T37" fmla="*/ 42 h 128"/>
                <a:gd name="T38" fmla="*/ 49 w 130"/>
                <a:gd name="T39" fmla="*/ 120 h 128"/>
                <a:gd name="T40" fmla="*/ 9 w 130"/>
                <a:gd name="T41" fmla="*/ 80 h 128"/>
                <a:gd name="T42" fmla="*/ 81 w 130"/>
                <a:gd name="T43" fmla="*/ 8 h 128"/>
                <a:gd name="T44" fmla="*/ 121 w 130"/>
                <a:gd name="T45" fmla="*/ 48 h 128"/>
                <a:gd name="T46" fmla="*/ 49 w 130"/>
                <a:gd name="T47" fmla="*/ 12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0" h="128">
                  <a:moveTo>
                    <a:pt x="127" y="42"/>
                  </a:moveTo>
                  <a:cubicBezTo>
                    <a:pt x="87" y="2"/>
                    <a:pt x="87" y="2"/>
                    <a:pt x="87" y="2"/>
                  </a:cubicBezTo>
                  <a:cubicBezTo>
                    <a:pt x="85" y="0"/>
                    <a:pt x="82" y="0"/>
                    <a:pt x="79" y="0"/>
                  </a:cubicBezTo>
                  <a:cubicBezTo>
                    <a:pt x="78" y="1"/>
                    <a:pt x="76" y="1"/>
                    <a:pt x="75" y="2"/>
                  </a:cubicBezTo>
                  <a:cubicBezTo>
                    <a:pt x="74" y="3"/>
                    <a:pt x="74" y="4"/>
                    <a:pt x="73" y="6"/>
                  </a:cubicBezTo>
                  <a:cubicBezTo>
                    <a:pt x="72" y="12"/>
                    <a:pt x="68" y="17"/>
                    <a:pt x="64" y="21"/>
                  </a:cubicBezTo>
                  <a:cubicBezTo>
                    <a:pt x="58" y="27"/>
                    <a:pt x="50" y="32"/>
                    <a:pt x="41" y="37"/>
                  </a:cubicBezTo>
                  <a:cubicBezTo>
                    <a:pt x="32" y="42"/>
                    <a:pt x="23" y="48"/>
                    <a:pt x="15" y="55"/>
                  </a:cubicBezTo>
                  <a:cubicBezTo>
                    <a:pt x="8" y="62"/>
                    <a:pt x="4" y="69"/>
                    <a:pt x="1" y="78"/>
                  </a:cubicBezTo>
                  <a:cubicBezTo>
                    <a:pt x="0" y="80"/>
                    <a:pt x="1" y="84"/>
                    <a:pt x="3" y="86"/>
                  </a:cubicBezTo>
                  <a:cubicBezTo>
                    <a:pt x="43" y="126"/>
                    <a:pt x="43" y="126"/>
                    <a:pt x="43" y="126"/>
                  </a:cubicBezTo>
                  <a:cubicBezTo>
                    <a:pt x="45" y="128"/>
                    <a:pt x="48" y="128"/>
                    <a:pt x="51" y="128"/>
                  </a:cubicBezTo>
                  <a:cubicBezTo>
                    <a:pt x="52" y="127"/>
                    <a:pt x="54" y="127"/>
                    <a:pt x="55" y="126"/>
                  </a:cubicBezTo>
                  <a:cubicBezTo>
                    <a:pt x="56" y="125"/>
                    <a:pt x="56" y="124"/>
                    <a:pt x="57" y="122"/>
                  </a:cubicBezTo>
                  <a:cubicBezTo>
                    <a:pt x="58" y="116"/>
                    <a:pt x="62" y="111"/>
                    <a:pt x="66" y="107"/>
                  </a:cubicBezTo>
                  <a:cubicBezTo>
                    <a:pt x="72" y="101"/>
                    <a:pt x="80" y="96"/>
                    <a:pt x="89" y="91"/>
                  </a:cubicBezTo>
                  <a:cubicBezTo>
                    <a:pt x="98" y="86"/>
                    <a:pt x="107" y="80"/>
                    <a:pt x="115" y="73"/>
                  </a:cubicBezTo>
                  <a:cubicBezTo>
                    <a:pt x="122" y="66"/>
                    <a:pt x="126" y="59"/>
                    <a:pt x="129" y="50"/>
                  </a:cubicBezTo>
                  <a:cubicBezTo>
                    <a:pt x="130" y="48"/>
                    <a:pt x="129" y="44"/>
                    <a:pt x="127" y="42"/>
                  </a:cubicBezTo>
                  <a:close/>
                  <a:moveTo>
                    <a:pt x="49" y="120"/>
                  </a:moveTo>
                  <a:cubicBezTo>
                    <a:pt x="36" y="107"/>
                    <a:pt x="22" y="93"/>
                    <a:pt x="9" y="80"/>
                  </a:cubicBezTo>
                  <a:cubicBezTo>
                    <a:pt x="20" y="43"/>
                    <a:pt x="70" y="45"/>
                    <a:pt x="81" y="8"/>
                  </a:cubicBezTo>
                  <a:cubicBezTo>
                    <a:pt x="94" y="21"/>
                    <a:pt x="108" y="35"/>
                    <a:pt x="121" y="48"/>
                  </a:cubicBezTo>
                  <a:cubicBezTo>
                    <a:pt x="110" y="85"/>
                    <a:pt x="60" y="83"/>
                    <a:pt x="49" y="12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rgbClr val="2F5EB0"/>
                </a:solidFill>
              </a:endParaRPr>
            </a:p>
          </p:txBody>
        </p:sp>
        <p:sp>
          <p:nvSpPr>
            <p:cNvPr id="60" name="Freeform 28"/>
            <p:cNvSpPr>
              <a:spLocks noEditPoints="1"/>
            </p:cNvSpPr>
            <p:nvPr/>
          </p:nvSpPr>
          <p:spPr bwMode="auto">
            <a:xfrm>
              <a:off x="6967538" y="969963"/>
              <a:ext cx="134938" cy="138113"/>
            </a:xfrm>
            <a:custGeom>
              <a:avLst/>
              <a:gdLst>
                <a:gd name="T0" fmla="*/ 28 w 35"/>
                <a:gd name="T1" fmla="*/ 12 h 36"/>
                <a:gd name="T2" fmla="*/ 20 w 35"/>
                <a:gd name="T3" fmla="*/ 13 h 36"/>
                <a:gd name="T4" fmla="*/ 10 w 35"/>
                <a:gd name="T5" fmla="*/ 7 h 36"/>
                <a:gd name="T6" fmla="*/ 15 w 35"/>
                <a:gd name="T7" fmla="*/ 6 h 36"/>
                <a:gd name="T8" fmla="*/ 19 w 35"/>
                <a:gd name="T9" fmla="*/ 6 h 36"/>
                <a:gd name="T10" fmla="*/ 20 w 35"/>
                <a:gd name="T11" fmla="*/ 2 h 36"/>
                <a:gd name="T12" fmla="*/ 13 w 35"/>
                <a:gd name="T13" fmla="*/ 1 h 36"/>
                <a:gd name="T14" fmla="*/ 6 w 35"/>
                <a:gd name="T15" fmla="*/ 4 h 36"/>
                <a:gd name="T16" fmla="*/ 5 w 35"/>
                <a:gd name="T17" fmla="*/ 3 h 36"/>
                <a:gd name="T18" fmla="*/ 3 w 35"/>
                <a:gd name="T19" fmla="*/ 5 h 36"/>
                <a:gd name="T20" fmla="*/ 4 w 35"/>
                <a:gd name="T21" fmla="*/ 6 h 36"/>
                <a:gd name="T22" fmla="*/ 1 w 35"/>
                <a:gd name="T23" fmla="*/ 15 h 36"/>
                <a:gd name="T24" fmla="*/ 3 w 35"/>
                <a:gd name="T25" fmla="*/ 22 h 36"/>
                <a:gd name="T26" fmla="*/ 18 w 35"/>
                <a:gd name="T27" fmla="*/ 21 h 36"/>
                <a:gd name="T28" fmla="*/ 23 w 35"/>
                <a:gd name="T29" fmla="*/ 31 h 36"/>
                <a:gd name="T30" fmla="*/ 19 w 35"/>
                <a:gd name="T31" fmla="*/ 30 h 36"/>
                <a:gd name="T32" fmla="*/ 16 w 35"/>
                <a:gd name="T33" fmla="*/ 28 h 36"/>
                <a:gd name="T34" fmla="*/ 13 w 35"/>
                <a:gd name="T35" fmla="*/ 31 h 36"/>
                <a:gd name="T36" fmla="*/ 17 w 35"/>
                <a:gd name="T37" fmla="*/ 35 h 36"/>
                <a:gd name="T38" fmla="*/ 25 w 35"/>
                <a:gd name="T39" fmla="*/ 36 h 36"/>
                <a:gd name="T40" fmla="*/ 31 w 35"/>
                <a:gd name="T41" fmla="*/ 35 h 36"/>
                <a:gd name="T42" fmla="*/ 33 w 35"/>
                <a:gd name="T43" fmla="*/ 34 h 36"/>
                <a:gd name="T44" fmla="*/ 33 w 35"/>
                <a:gd name="T45" fmla="*/ 32 h 36"/>
                <a:gd name="T46" fmla="*/ 34 w 35"/>
                <a:gd name="T47" fmla="*/ 26 h 36"/>
                <a:gd name="T48" fmla="*/ 35 w 35"/>
                <a:gd name="T49" fmla="*/ 18 h 36"/>
                <a:gd name="T50" fmla="*/ 10 w 35"/>
                <a:gd name="T51" fmla="*/ 17 h 36"/>
                <a:gd name="T52" fmla="*/ 6 w 35"/>
                <a:gd name="T53" fmla="*/ 15 h 36"/>
                <a:gd name="T54" fmla="*/ 7 w 35"/>
                <a:gd name="T55" fmla="*/ 11 h 36"/>
                <a:gd name="T56" fmla="*/ 14 w 35"/>
                <a:gd name="T57" fmla="*/ 16 h 36"/>
                <a:gd name="T58" fmla="*/ 29 w 35"/>
                <a:gd name="T59" fmla="*/ 25 h 36"/>
                <a:gd name="T60" fmla="*/ 21 w 35"/>
                <a:gd name="T61" fmla="*/ 20 h 36"/>
                <a:gd name="T62" fmla="*/ 25 w 35"/>
                <a:gd name="T63" fmla="*/ 18 h 36"/>
                <a:gd name="T64" fmla="*/ 28 w 35"/>
                <a:gd name="T65" fmla="*/ 20 h 36"/>
                <a:gd name="T66" fmla="*/ 29 w 35"/>
                <a:gd name="T67" fmla="*/ 23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5" h="36">
                  <a:moveTo>
                    <a:pt x="32" y="15"/>
                  </a:moveTo>
                  <a:cubicBezTo>
                    <a:pt x="31" y="14"/>
                    <a:pt x="30" y="13"/>
                    <a:pt x="28" y="12"/>
                  </a:cubicBezTo>
                  <a:cubicBezTo>
                    <a:pt x="27" y="12"/>
                    <a:pt x="26" y="12"/>
                    <a:pt x="24" y="12"/>
                  </a:cubicBezTo>
                  <a:cubicBezTo>
                    <a:pt x="23" y="12"/>
                    <a:pt x="22" y="12"/>
                    <a:pt x="20" y="13"/>
                  </a:cubicBezTo>
                  <a:cubicBezTo>
                    <a:pt x="19" y="13"/>
                    <a:pt x="18" y="14"/>
                    <a:pt x="16" y="15"/>
                  </a:cubicBezTo>
                  <a:cubicBezTo>
                    <a:pt x="14" y="12"/>
                    <a:pt x="12" y="10"/>
                    <a:pt x="10" y="7"/>
                  </a:cubicBezTo>
                  <a:cubicBezTo>
                    <a:pt x="11" y="7"/>
                    <a:pt x="12" y="6"/>
                    <a:pt x="13" y="6"/>
                  </a:cubicBezTo>
                  <a:cubicBezTo>
                    <a:pt x="14" y="6"/>
                    <a:pt x="14" y="6"/>
                    <a:pt x="15" y="6"/>
                  </a:cubicBezTo>
                  <a:cubicBezTo>
                    <a:pt x="16" y="7"/>
                    <a:pt x="17" y="7"/>
                    <a:pt x="18" y="7"/>
                  </a:cubicBezTo>
                  <a:cubicBezTo>
                    <a:pt x="18" y="7"/>
                    <a:pt x="19" y="7"/>
                    <a:pt x="19" y="6"/>
                  </a:cubicBezTo>
                  <a:cubicBezTo>
                    <a:pt x="20" y="6"/>
                    <a:pt x="20" y="5"/>
                    <a:pt x="20" y="5"/>
                  </a:cubicBezTo>
                  <a:cubicBezTo>
                    <a:pt x="20" y="4"/>
                    <a:pt x="20" y="3"/>
                    <a:pt x="20" y="2"/>
                  </a:cubicBezTo>
                  <a:cubicBezTo>
                    <a:pt x="19" y="1"/>
                    <a:pt x="18" y="1"/>
                    <a:pt x="16" y="0"/>
                  </a:cubicBezTo>
                  <a:cubicBezTo>
                    <a:pt x="15" y="0"/>
                    <a:pt x="14" y="0"/>
                    <a:pt x="13" y="1"/>
                  </a:cubicBezTo>
                  <a:cubicBezTo>
                    <a:pt x="11" y="1"/>
                    <a:pt x="10" y="1"/>
                    <a:pt x="9" y="2"/>
                  </a:cubicBezTo>
                  <a:cubicBezTo>
                    <a:pt x="8" y="3"/>
                    <a:pt x="7" y="3"/>
                    <a:pt x="6" y="4"/>
                  </a:cubicBezTo>
                  <a:cubicBezTo>
                    <a:pt x="6" y="4"/>
                    <a:pt x="6" y="3"/>
                    <a:pt x="6" y="3"/>
                  </a:cubicBezTo>
                  <a:cubicBezTo>
                    <a:pt x="5" y="3"/>
                    <a:pt x="5" y="3"/>
                    <a:pt x="5" y="3"/>
                  </a:cubicBezTo>
                  <a:cubicBezTo>
                    <a:pt x="4" y="3"/>
                    <a:pt x="4" y="3"/>
                    <a:pt x="3" y="3"/>
                  </a:cubicBezTo>
                  <a:cubicBezTo>
                    <a:pt x="3" y="4"/>
                    <a:pt x="3" y="4"/>
                    <a:pt x="3" y="5"/>
                  </a:cubicBezTo>
                  <a:cubicBezTo>
                    <a:pt x="3" y="5"/>
                    <a:pt x="3" y="5"/>
                    <a:pt x="4" y="6"/>
                  </a:cubicBezTo>
                  <a:cubicBezTo>
                    <a:pt x="4" y="6"/>
                    <a:pt x="4" y="6"/>
                    <a:pt x="4" y="6"/>
                  </a:cubicBezTo>
                  <a:cubicBezTo>
                    <a:pt x="3" y="7"/>
                    <a:pt x="2" y="9"/>
                    <a:pt x="2" y="10"/>
                  </a:cubicBezTo>
                  <a:cubicBezTo>
                    <a:pt x="1" y="12"/>
                    <a:pt x="1" y="13"/>
                    <a:pt x="1" y="15"/>
                  </a:cubicBezTo>
                  <a:cubicBezTo>
                    <a:pt x="0" y="16"/>
                    <a:pt x="1" y="17"/>
                    <a:pt x="1" y="18"/>
                  </a:cubicBezTo>
                  <a:cubicBezTo>
                    <a:pt x="1" y="20"/>
                    <a:pt x="2" y="21"/>
                    <a:pt x="3" y="22"/>
                  </a:cubicBezTo>
                  <a:cubicBezTo>
                    <a:pt x="5" y="23"/>
                    <a:pt x="8" y="24"/>
                    <a:pt x="10" y="24"/>
                  </a:cubicBezTo>
                  <a:cubicBezTo>
                    <a:pt x="13" y="23"/>
                    <a:pt x="15" y="23"/>
                    <a:pt x="18" y="21"/>
                  </a:cubicBezTo>
                  <a:cubicBezTo>
                    <a:pt x="21" y="24"/>
                    <a:pt x="23" y="27"/>
                    <a:pt x="25" y="29"/>
                  </a:cubicBezTo>
                  <a:cubicBezTo>
                    <a:pt x="24" y="30"/>
                    <a:pt x="24" y="30"/>
                    <a:pt x="23" y="31"/>
                  </a:cubicBezTo>
                  <a:cubicBezTo>
                    <a:pt x="22" y="31"/>
                    <a:pt x="21" y="31"/>
                    <a:pt x="21" y="31"/>
                  </a:cubicBezTo>
                  <a:cubicBezTo>
                    <a:pt x="20" y="30"/>
                    <a:pt x="20" y="30"/>
                    <a:pt x="19" y="30"/>
                  </a:cubicBezTo>
                  <a:cubicBezTo>
                    <a:pt x="18" y="29"/>
                    <a:pt x="18" y="29"/>
                    <a:pt x="17" y="29"/>
                  </a:cubicBezTo>
                  <a:cubicBezTo>
                    <a:pt x="17" y="28"/>
                    <a:pt x="16" y="28"/>
                    <a:pt x="16" y="28"/>
                  </a:cubicBezTo>
                  <a:cubicBezTo>
                    <a:pt x="15" y="28"/>
                    <a:pt x="15" y="29"/>
                    <a:pt x="14" y="29"/>
                  </a:cubicBezTo>
                  <a:cubicBezTo>
                    <a:pt x="13" y="30"/>
                    <a:pt x="13" y="30"/>
                    <a:pt x="13" y="31"/>
                  </a:cubicBezTo>
                  <a:cubicBezTo>
                    <a:pt x="13" y="32"/>
                    <a:pt x="13" y="33"/>
                    <a:pt x="14" y="33"/>
                  </a:cubicBezTo>
                  <a:cubicBezTo>
                    <a:pt x="15" y="34"/>
                    <a:pt x="16" y="35"/>
                    <a:pt x="17" y="35"/>
                  </a:cubicBezTo>
                  <a:cubicBezTo>
                    <a:pt x="18" y="36"/>
                    <a:pt x="19" y="36"/>
                    <a:pt x="20" y="36"/>
                  </a:cubicBezTo>
                  <a:cubicBezTo>
                    <a:pt x="22" y="36"/>
                    <a:pt x="23" y="36"/>
                    <a:pt x="25" y="36"/>
                  </a:cubicBezTo>
                  <a:cubicBezTo>
                    <a:pt x="26" y="35"/>
                    <a:pt x="27" y="34"/>
                    <a:pt x="29" y="33"/>
                  </a:cubicBezTo>
                  <a:cubicBezTo>
                    <a:pt x="30" y="33"/>
                    <a:pt x="30" y="34"/>
                    <a:pt x="31" y="35"/>
                  </a:cubicBezTo>
                  <a:cubicBezTo>
                    <a:pt x="31" y="35"/>
                    <a:pt x="32" y="35"/>
                    <a:pt x="32" y="35"/>
                  </a:cubicBezTo>
                  <a:cubicBezTo>
                    <a:pt x="33" y="35"/>
                    <a:pt x="33" y="35"/>
                    <a:pt x="33" y="34"/>
                  </a:cubicBezTo>
                  <a:cubicBezTo>
                    <a:pt x="33" y="34"/>
                    <a:pt x="34" y="34"/>
                    <a:pt x="34" y="33"/>
                  </a:cubicBezTo>
                  <a:cubicBezTo>
                    <a:pt x="34" y="33"/>
                    <a:pt x="33" y="32"/>
                    <a:pt x="33" y="32"/>
                  </a:cubicBezTo>
                  <a:cubicBezTo>
                    <a:pt x="32" y="32"/>
                    <a:pt x="32" y="31"/>
                    <a:pt x="31" y="30"/>
                  </a:cubicBezTo>
                  <a:cubicBezTo>
                    <a:pt x="32" y="29"/>
                    <a:pt x="33" y="27"/>
                    <a:pt x="34" y="26"/>
                  </a:cubicBezTo>
                  <a:cubicBezTo>
                    <a:pt x="35" y="24"/>
                    <a:pt x="35" y="23"/>
                    <a:pt x="35" y="21"/>
                  </a:cubicBezTo>
                  <a:cubicBezTo>
                    <a:pt x="35" y="20"/>
                    <a:pt x="35" y="19"/>
                    <a:pt x="35" y="18"/>
                  </a:cubicBezTo>
                  <a:cubicBezTo>
                    <a:pt x="34" y="17"/>
                    <a:pt x="33" y="16"/>
                    <a:pt x="32" y="15"/>
                  </a:cubicBezTo>
                  <a:close/>
                  <a:moveTo>
                    <a:pt x="10" y="17"/>
                  </a:moveTo>
                  <a:cubicBezTo>
                    <a:pt x="9" y="17"/>
                    <a:pt x="8" y="17"/>
                    <a:pt x="7" y="16"/>
                  </a:cubicBezTo>
                  <a:cubicBezTo>
                    <a:pt x="7" y="16"/>
                    <a:pt x="6" y="15"/>
                    <a:pt x="6" y="15"/>
                  </a:cubicBezTo>
                  <a:cubicBezTo>
                    <a:pt x="6" y="14"/>
                    <a:pt x="6" y="14"/>
                    <a:pt x="6" y="13"/>
                  </a:cubicBezTo>
                  <a:cubicBezTo>
                    <a:pt x="6" y="13"/>
                    <a:pt x="6" y="12"/>
                    <a:pt x="7" y="11"/>
                  </a:cubicBezTo>
                  <a:cubicBezTo>
                    <a:pt x="7" y="11"/>
                    <a:pt x="7" y="10"/>
                    <a:pt x="8" y="9"/>
                  </a:cubicBezTo>
                  <a:cubicBezTo>
                    <a:pt x="10" y="11"/>
                    <a:pt x="12" y="14"/>
                    <a:pt x="14" y="16"/>
                  </a:cubicBezTo>
                  <a:cubicBezTo>
                    <a:pt x="12" y="17"/>
                    <a:pt x="11" y="17"/>
                    <a:pt x="10" y="17"/>
                  </a:cubicBezTo>
                  <a:close/>
                  <a:moveTo>
                    <a:pt x="29" y="25"/>
                  </a:moveTo>
                  <a:cubicBezTo>
                    <a:pt x="28" y="26"/>
                    <a:pt x="28" y="27"/>
                    <a:pt x="27" y="27"/>
                  </a:cubicBezTo>
                  <a:cubicBezTo>
                    <a:pt x="25" y="25"/>
                    <a:pt x="23" y="22"/>
                    <a:pt x="21" y="20"/>
                  </a:cubicBezTo>
                  <a:cubicBezTo>
                    <a:pt x="21" y="20"/>
                    <a:pt x="22" y="19"/>
                    <a:pt x="23" y="19"/>
                  </a:cubicBezTo>
                  <a:cubicBezTo>
                    <a:pt x="23" y="19"/>
                    <a:pt x="24" y="19"/>
                    <a:pt x="25" y="18"/>
                  </a:cubicBezTo>
                  <a:cubicBezTo>
                    <a:pt x="25" y="18"/>
                    <a:pt x="26" y="18"/>
                    <a:pt x="27" y="19"/>
                  </a:cubicBezTo>
                  <a:cubicBezTo>
                    <a:pt x="27" y="19"/>
                    <a:pt x="28" y="19"/>
                    <a:pt x="28" y="20"/>
                  </a:cubicBezTo>
                  <a:cubicBezTo>
                    <a:pt x="29" y="20"/>
                    <a:pt x="29" y="21"/>
                    <a:pt x="29" y="21"/>
                  </a:cubicBezTo>
                  <a:cubicBezTo>
                    <a:pt x="30" y="22"/>
                    <a:pt x="30" y="23"/>
                    <a:pt x="29" y="23"/>
                  </a:cubicBezTo>
                  <a:cubicBezTo>
                    <a:pt x="29" y="24"/>
                    <a:pt x="29" y="25"/>
                    <a:pt x="29" y="2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rgbClr val="2F5EB0"/>
                </a:solidFill>
              </a:endParaRPr>
            </a:p>
          </p:txBody>
        </p:sp>
        <p:sp>
          <p:nvSpPr>
            <p:cNvPr id="61" name="Freeform 29"/>
            <p:cNvSpPr>
              <a:spLocks/>
            </p:cNvSpPr>
            <p:nvPr/>
          </p:nvSpPr>
          <p:spPr bwMode="auto">
            <a:xfrm>
              <a:off x="6956425" y="1135063"/>
              <a:ext cx="73025" cy="79375"/>
            </a:xfrm>
            <a:custGeom>
              <a:avLst/>
              <a:gdLst>
                <a:gd name="T0" fmla="*/ 16 w 19"/>
                <a:gd name="T1" fmla="*/ 1 h 21"/>
                <a:gd name="T2" fmla="*/ 16 w 19"/>
                <a:gd name="T3" fmla="*/ 1 h 21"/>
                <a:gd name="T4" fmla="*/ 9 w 19"/>
                <a:gd name="T5" fmla="*/ 7 h 21"/>
                <a:gd name="T6" fmla="*/ 3 w 19"/>
                <a:gd name="T7" fmla="*/ 14 h 21"/>
                <a:gd name="T8" fmla="*/ 0 w 19"/>
                <a:gd name="T9" fmla="*/ 17 h 21"/>
                <a:gd name="T10" fmla="*/ 0 w 19"/>
                <a:gd name="T11" fmla="*/ 17 h 21"/>
                <a:gd name="T12" fmla="*/ 0 w 19"/>
                <a:gd name="T13" fmla="*/ 20 h 21"/>
                <a:gd name="T14" fmla="*/ 3 w 19"/>
                <a:gd name="T15" fmla="*/ 20 h 21"/>
                <a:gd name="T16" fmla="*/ 3 w 19"/>
                <a:gd name="T17" fmla="*/ 20 h 21"/>
                <a:gd name="T18" fmla="*/ 6 w 19"/>
                <a:gd name="T19" fmla="*/ 16 h 21"/>
                <a:gd name="T20" fmla="*/ 11 w 19"/>
                <a:gd name="T21" fmla="*/ 10 h 21"/>
                <a:gd name="T22" fmla="*/ 18 w 19"/>
                <a:gd name="T23" fmla="*/ 4 h 21"/>
                <a:gd name="T24" fmla="*/ 18 w 19"/>
                <a:gd name="T25" fmla="*/ 4 h 21"/>
                <a:gd name="T26" fmla="*/ 19 w 19"/>
                <a:gd name="T27" fmla="*/ 4 h 21"/>
                <a:gd name="T28" fmla="*/ 19 w 19"/>
                <a:gd name="T29" fmla="*/ 1 h 21"/>
                <a:gd name="T30" fmla="*/ 16 w 19"/>
                <a:gd name="T31" fmla="*/ 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 h="21">
                  <a:moveTo>
                    <a:pt x="16" y="1"/>
                  </a:moveTo>
                  <a:cubicBezTo>
                    <a:pt x="16" y="1"/>
                    <a:pt x="16" y="1"/>
                    <a:pt x="16" y="1"/>
                  </a:cubicBezTo>
                  <a:cubicBezTo>
                    <a:pt x="13" y="3"/>
                    <a:pt x="11" y="5"/>
                    <a:pt x="9" y="7"/>
                  </a:cubicBezTo>
                  <a:cubicBezTo>
                    <a:pt x="6" y="9"/>
                    <a:pt x="5" y="11"/>
                    <a:pt x="3" y="14"/>
                  </a:cubicBezTo>
                  <a:cubicBezTo>
                    <a:pt x="0" y="17"/>
                    <a:pt x="0" y="17"/>
                    <a:pt x="0" y="17"/>
                  </a:cubicBezTo>
                  <a:cubicBezTo>
                    <a:pt x="0" y="17"/>
                    <a:pt x="0" y="17"/>
                    <a:pt x="0" y="17"/>
                  </a:cubicBezTo>
                  <a:cubicBezTo>
                    <a:pt x="0" y="18"/>
                    <a:pt x="0" y="19"/>
                    <a:pt x="0" y="20"/>
                  </a:cubicBezTo>
                  <a:cubicBezTo>
                    <a:pt x="1" y="21"/>
                    <a:pt x="2" y="21"/>
                    <a:pt x="3" y="20"/>
                  </a:cubicBezTo>
                  <a:cubicBezTo>
                    <a:pt x="3" y="20"/>
                    <a:pt x="3" y="20"/>
                    <a:pt x="3" y="20"/>
                  </a:cubicBezTo>
                  <a:cubicBezTo>
                    <a:pt x="6" y="16"/>
                    <a:pt x="6" y="16"/>
                    <a:pt x="6" y="16"/>
                  </a:cubicBezTo>
                  <a:cubicBezTo>
                    <a:pt x="8" y="14"/>
                    <a:pt x="9" y="12"/>
                    <a:pt x="11" y="10"/>
                  </a:cubicBezTo>
                  <a:cubicBezTo>
                    <a:pt x="14" y="8"/>
                    <a:pt x="16" y="6"/>
                    <a:pt x="18" y="4"/>
                  </a:cubicBezTo>
                  <a:cubicBezTo>
                    <a:pt x="18" y="4"/>
                    <a:pt x="18" y="4"/>
                    <a:pt x="18" y="4"/>
                  </a:cubicBezTo>
                  <a:cubicBezTo>
                    <a:pt x="18" y="4"/>
                    <a:pt x="18" y="4"/>
                    <a:pt x="19" y="4"/>
                  </a:cubicBezTo>
                  <a:cubicBezTo>
                    <a:pt x="19" y="3"/>
                    <a:pt x="19" y="2"/>
                    <a:pt x="19" y="1"/>
                  </a:cubicBezTo>
                  <a:cubicBezTo>
                    <a:pt x="18" y="0"/>
                    <a:pt x="17" y="0"/>
                    <a:pt x="16"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rgbClr val="2F5EB0"/>
                </a:solidFill>
              </a:endParaRPr>
            </a:p>
          </p:txBody>
        </p:sp>
        <p:sp>
          <p:nvSpPr>
            <p:cNvPr id="62" name="Freeform 30"/>
            <p:cNvSpPr>
              <a:spLocks/>
            </p:cNvSpPr>
            <p:nvPr/>
          </p:nvSpPr>
          <p:spPr bwMode="auto">
            <a:xfrm>
              <a:off x="7043738" y="873125"/>
              <a:ext cx="77788" cy="80963"/>
            </a:xfrm>
            <a:custGeom>
              <a:avLst/>
              <a:gdLst>
                <a:gd name="T0" fmla="*/ 8 w 20"/>
                <a:gd name="T1" fmla="*/ 11 h 21"/>
                <a:gd name="T2" fmla="*/ 1 w 20"/>
                <a:gd name="T3" fmla="*/ 17 h 21"/>
                <a:gd name="T4" fmla="*/ 0 w 20"/>
                <a:gd name="T5" fmla="*/ 17 h 21"/>
                <a:gd name="T6" fmla="*/ 0 w 20"/>
                <a:gd name="T7" fmla="*/ 20 h 21"/>
                <a:gd name="T8" fmla="*/ 3 w 20"/>
                <a:gd name="T9" fmla="*/ 20 h 21"/>
                <a:gd name="T10" fmla="*/ 3 w 20"/>
                <a:gd name="T11" fmla="*/ 20 h 21"/>
                <a:gd name="T12" fmla="*/ 10 w 20"/>
                <a:gd name="T13" fmla="*/ 14 h 21"/>
                <a:gd name="T14" fmla="*/ 16 w 20"/>
                <a:gd name="T15" fmla="*/ 7 h 21"/>
                <a:gd name="T16" fmla="*/ 19 w 20"/>
                <a:gd name="T17" fmla="*/ 3 h 21"/>
                <a:gd name="T18" fmla="*/ 19 w 20"/>
                <a:gd name="T19" fmla="*/ 3 h 21"/>
                <a:gd name="T20" fmla="*/ 19 w 20"/>
                <a:gd name="T21" fmla="*/ 0 h 21"/>
                <a:gd name="T22" fmla="*/ 16 w 20"/>
                <a:gd name="T23" fmla="*/ 0 h 21"/>
                <a:gd name="T24" fmla="*/ 16 w 20"/>
                <a:gd name="T25" fmla="*/ 1 h 21"/>
                <a:gd name="T26" fmla="*/ 13 w 20"/>
                <a:gd name="T27" fmla="*/ 5 h 21"/>
                <a:gd name="T28" fmla="*/ 8 w 20"/>
                <a:gd name="T29" fmla="*/ 1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0" h="21">
                  <a:moveTo>
                    <a:pt x="8" y="11"/>
                  </a:moveTo>
                  <a:cubicBezTo>
                    <a:pt x="5" y="13"/>
                    <a:pt x="3" y="15"/>
                    <a:pt x="1" y="17"/>
                  </a:cubicBezTo>
                  <a:cubicBezTo>
                    <a:pt x="1" y="17"/>
                    <a:pt x="0" y="17"/>
                    <a:pt x="0" y="17"/>
                  </a:cubicBezTo>
                  <a:cubicBezTo>
                    <a:pt x="0" y="18"/>
                    <a:pt x="0" y="19"/>
                    <a:pt x="0" y="20"/>
                  </a:cubicBezTo>
                  <a:cubicBezTo>
                    <a:pt x="1" y="21"/>
                    <a:pt x="2" y="21"/>
                    <a:pt x="3" y="20"/>
                  </a:cubicBezTo>
                  <a:cubicBezTo>
                    <a:pt x="3" y="20"/>
                    <a:pt x="3" y="20"/>
                    <a:pt x="3" y="20"/>
                  </a:cubicBezTo>
                  <a:cubicBezTo>
                    <a:pt x="6" y="18"/>
                    <a:pt x="8" y="16"/>
                    <a:pt x="10" y="14"/>
                  </a:cubicBezTo>
                  <a:cubicBezTo>
                    <a:pt x="13" y="12"/>
                    <a:pt x="14" y="9"/>
                    <a:pt x="16" y="7"/>
                  </a:cubicBezTo>
                  <a:cubicBezTo>
                    <a:pt x="19" y="3"/>
                    <a:pt x="19" y="3"/>
                    <a:pt x="19" y="3"/>
                  </a:cubicBezTo>
                  <a:cubicBezTo>
                    <a:pt x="19" y="3"/>
                    <a:pt x="19" y="3"/>
                    <a:pt x="19" y="3"/>
                  </a:cubicBezTo>
                  <a:cubicBezTo>
                    <a:pt x="20" y="2"/>
                    <a:pt x="20" y="1"/>
                    <a:pt x="19" y="0"/>
                  </a:cubicBezTo>
                  <a:cubicBezTo>
                    <a:pt x="18" y="0"/>
                    <a:pt x="17" y="0"/>
                    <a:pt x="16" y="0"/>
                  </a:cubicBezTo>
                  <a:cubicBezTo>
                    <a:pt x="16" y="1"/>
                    <a:pt x="16" y="1"/>
                    <a:pt x="16" y="1"/>
                  </a:cubicBezTo>
                  <a:cubicBezTo>
                    <a:pt x="13" y="5"/>
                    <a:pt x="13" y="5"/>
                    <a:pt x="13" y="5"/>
                  </a:cubicBezTo>
                  <a:cubicBezTo>
                    <a:pt x="11" y="7"/>
                    <a:pt x="10" y="9"/>
                    <a:pt x="8"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rgbClr val="2F5EB0"/>
                </a:solidFill>
              </a:endParaRPr>
            </a:p>
          </p:txBody>
        </p:sp>
      </p:grpSp>
      <p:sp>
        <p:nvSpPr>
          <p:cNvPr id="63" name="椭圆 62"/>
          <p:cNvSpPr/>
          <p:nvPr/>
        </p:nvSpPr>
        <p:spPr>
          <a:xfrm>
            <a:off x="5941150" y="1800086"/>
            <a:ext cx="546935" cy="546935"/>
          </a:xfrm>
          <a:prstGeom prst="ellipse">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64" name="标题 4"/>
          <p:cNvSpPr txBox="1">
            <a:spLocks/>
          </p:cNvSpPr>
          <p:nvPr/>
        </p:nvSpPr>
        <p:spPr>
          <a:xfrm>
            <a:off x="5970279" y="1894659"/>
            <a:ext cx="517805" cy="360041"/>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1800" b="1" dirty="0" smtClean="0">
                <a:solidFill>
                  <a:schemeClr val="bg1"/>
                </a:solidFill>
                <a:latin typeface="微软雅黑" panose="020B0503020204020204" pitchFamily="34" charset="-122"/>
                <a:ea typeface="微软雅黑" panose="020B0503020204020204" pitchFamily="34" charset="-122"/>
              </a:rPr>
              <a:t>01</a:t>
            </a:r>
          </a:p>
        </p:txBody>
      </p:sp>
      <p:sp>
        <p:nvSpPr>
          <p:cNvPr id="65" name="椭圆 64"/>
          <p:cNvSpPr/>
          <p:nvPr/>
        </p:nvSpPr>
        <p:spPr>
          <a:xfrm>
            <a:off x="6661231" y="2808198"/>
            <a:ext cx="546935" cy="546935"/>
          </a:xfrm>
          <a:prstGeom prst="ellipse">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66" name="标题 4"/>
          <p:cNvSpPr txBox="1">
            <a:spLocks/>
          </p:cNvSpPr>
          <p:nvPr/>
        </p:nvSpPr>
        <p:spPr>
          <a:xfrm>
            <a:off x="6690360" y="2902771"/>
            <a:ext cx="517805" cy="360041"/>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1800" b="1" dirty="0" smtClean="0">
                <a:solidFill>
                  <a:schemeClr val="bg1"/>
                </a:solidFill>
                <a:latin typeface="微软雅黑" panose="020B0503020204020204" pitchFamily="34" charset="-122"/>
                <a:ea typeface="微软雅黑" panose="020B0503020204020204" pitchFamily="34" charset="-122"/>
              </a:rPr>
              <a:t>02</a:t>
            </a:r>
          </a:p>
        </p:txBody>
      </p:sp>
      <p:sp>
        <p:nvSpPr>
          <p:cNvPr id="67" name="椭圆 66"/>
          <p:cNvSpPr/>
          <p:nvPr/>
        </p:nvSpPr>
        <p:spPr>
          <a:xfrm>
            <a:off x="7372651" y="3859189"/>
            <a:ext cx="546935" cy="546935"/>
          </a:xfrm>
          <a:prstGeom prst="ellipse">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68" name="标题 4"/>
          <p:cNvSpPr txBox="1">
            <a:spLocks/>
          </p:cNvSpPr>
          <p:nvPr/>
        </p:nvSpPr>
        <p:spPr>
          <a:xfrm>
            <a:off x="7401780" y="3953762"/>
            <a:ext cx="517805" cy="360041"/>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1800" b="1" dirty="0" smtClean="0">
                <a:solidFill>
                  <a:schemeClr val="bg1"/>
                </a:solidFill>
                <a:latin typeface="微软雅黑" panose="020B0503020204020204" pitchFamily="34" charset="-122"/>
                <a:ea typeface="微软雅黑" panose="020B0503020204020204" pitchFamily="34" charset="-122"/>
              </a:rPr>
              <a:t>03</a:t>
            </a:r>
          </a:p>
        </p:txBody>
      </p:sp>
      <p:sp>
        <p:nvSpPr>
          <p:cNvPr id="69" name="矩形 68"/>
          <p:cNvSpPr/>
          <p:nvPr/>
        </p:nvSpPr>
        <p:spPr>
          <a:xfrm>
            <a:off x="6704797" y="1654273"/>
            <a:ext cx="2758205" cy="369324"/>
          </a:xfrm>
          <a:prstGeom prst="rect">
            <a:avLst/>
          </a:prstGeom>
        </p:spPr>
        <p:txBody>
          <a:bodyPr wrap="square" lIns="91431" tIns="45716" rIns="91431" bIns="45716">
            <a:spAutoFit/>
          </a:bodyPr>
          <a:lstStyle/>
          <a:p>
            <a:pPr marL="0" lvl="1"/>
            <a:r>
              <a:rPr lang="zh-CN" altLang="en-US" b="1" dirty="0" smtClean="0">
                <a:solidFill>
                  <a:srgbClr val="2F5EB0"/>
                </a:solidFill>
                <a:latin typeface="微软雅黑" pitchFamily="34" charset="-122"/>
                <a:ea typeface="微软雅黑" pitchFamily="34" charset="-122"/>
              </a:rPr>
              <a:t>添加标题</a:t>
            </a:r>
            <a:endParaRPr lang="zh-CN" altLang="en-US" b="1" dirty="0">
              <a:solidFill>
                <a:srgbClr val="2F5EB0"/>
              </a:solidFill>
              <a:latin typeface="微软雅黑" pitchFamily="34" charset="-122"/>
              <a:ea typeface="微软雅黑" pitchFamily="34" charset="-122"/>
            </a:endParaRPr>
          </a:p>
        </p:txBody>
      </p:sp>
      <p:sp>
        <p:nvSpPr>
          <p:cNvPr id="70" name="矩形 47"/>
          <p:cNvSpPr>
            <a:spLocks noChangeArrowheads="1"/>
          </p:cNvSpPr>
          <p:nvPr/>
        </p:nvSpPr>
        <p:spPr bwMode="auto">
          <a:xfrm>
            <a:off x="6704110" y="1955514"/>
            <a:ext cx="2808312"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400" dirty="0" smtClean="0">
                <a:solidFill>
                  <a:schemeClr val="tx1">
                    <a:lumMod val="50000"/>
                    <a:lumOff val="50000"/>
                  </a:schemeClr>
                </a:solidFill>
                <a:sym typeface="微软雅黑" pitchFamily="34" charset="-122"/>
              </a:rPr>
              <a:t>在此</a:t>
            </a:r>
            <a:r>
              <a:rPr lang="zh-CN" altLang="en-US" sz="1400" dirty="0">
                <a:solidFill>
                  <a:schemeClr val="tx1">
                    <a:lumMod val="50000"/>
                    <a:lumOff val="50000"/>
                  </a:schemeClr>
                </a:solidFill>
                <a:sym typeface="微软雅黑" pitchFamily="34" charset="-122"/>
              </a:rPr>
              <a:t>录入上述图表的描述说明，在此录入上述图表的描述说明。</a:t>
            </a:r>
          </a:p>
        </p:txBody>
      </p:sp>
      <p:sp>
        <p:nvSpPr>
          <p:cNvPr id="71" name="矩形 70"/>
          <p:cNvSpPr/>
          <p:nvPr/>
        </p:nvSpPr>
        <p:spPr>
          <a:xfrm>
            <a:off x="7496885" y="2734393"/>
            <a:ext cx="3188134" cy="369324"/>
          </a:xfrm>
          <a:prstGeom prst="rect">
            <a:avLst/>
          </a:prstGeom>
        </p:spPr>
        <p:txBody>
          <a:bodyPr wrap="square" lIns="91431" tIns="45716" rIns="91431" bIns="45716">
            <a:spAutoFit/>
          </a:bodyPr>
          <a:lstStyle/>
          <a:p>
            <a:pPr marL="0" lvl="1"/>
            <a:r>
              <a:rPr lang="zh-CN" altLang="en-US" b="1" dirty="0" smtClean="0">
                <a:solidFill>
                  <a:srgbClr val="2F5EB0"/>
                </a:solidFill>
                <a:latin typeface="微软雅黑" pitchFamily="34" charset="-122"/>
                <a:ea typeface="微软雅黑" pitchFamily="34" charset="-122"/>
              </a:rPr>
              <a:t>添加标题</a:t>
            </a:r>
            <a:endParaRPr lang="zh-CN" altLang="en-US" b="1" dirty="0">
              <a:solidFill>
                <a:srgbClr val="2F5EB0"/>
              </a:solidFill>
              <a:latin typeface="微软雅黑" pitchFamily="34" charset="-122"/>
              <a:ea typeface="微软雅黑" pitchFamily="34" charset="-122"/>
            </a:endParaRPr>
          </a:p>
        </p:txBody>
      </p:sp>
      <p:sp>
        <p:nvSpPr>
          <p:cNvPr id="72" name="矩形 47"/>
          <p:cNvSpPr>
            <a:spLocks noChangeArrowheads="1"/>
          </p:cNvSpPr>
          <p:nvPr/>
        </p:nvSpPr>
        <p:spPr bwMode="auto">
          <a:xfrm>
            <a:off x="7496198" y="3035634"/>
            <a:ext cx="2808312"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400" dirty="0" smtClean="0">
                <a:solidFill>
                  <a:schemeClr val="tx1">
                    <a:lumMod val="50000"/>
                    <a:lumOff val="50000"/>
                  </a:schemeClr>
                </a:solidFill>
                <a:sym typeface="微软雅黑" pitchFamily="34" charset="-122"/>
              </a:rPr>
              <a:t>在此</a:t>
            </a:r>
            <a:r>
              <a:rPr lang="zh-CN" altLang="en-US" sz="1400" dirty="0">
                <a:solidFill>
                  <a:schemeClr val="tx1">
                    <a:lumMod val="50000"/>
                    <a:lumOff val="50000"/>
                  </a:schemeClr>
                </a:solidFill>
                <a:sym typeface="微软雅黑" pitchFamily="34" charset="-122"/>
              </a:rPr>
              <a:t>录入上述图表的描述说明，在此录入上述图表的描述说明。</a:t>
            </a:r>
          </a:p>
        </p:txBody>
      </p:sp>
      <p:sp>
        <p:nvSpPr>
          <p:cNvPr id="73" name="矩形 72"/>
          <p:cNvSpPr/>
          <p:nvPr/>
        </p:nvSpPr>
        <p:spPr>
          <a:xfrm>
            <a:off x="8208305" y="3733221"/>
            <a:ext cx="2123549" cy="369324"/>
          </a:xfrm>
          <a:prstGeom prst="rect">
            <a:avLst/>
          </a:prstGeom>
        </p:spPr>
        <p:txBody>
          <a:bodyPr wrap="square" lIns="91431" tIns="45716" rIns="91431" bIns="45716">
            <a:spAutoFit/>
          </a:bodyPr>
          <a:lstStyle/>
          <a:p>
            <a:pPr marL="0" lvl="1"/>
            <a:r>
              <a:rPr lang="zh-CN" altLang="en-US" b="1" dirty="0" smtClean="0">
                <a:solidFill>
                  <a:srgbClr val="2F5EB0"/>
                </a:solidFill>
                <a:latin typeface="微软雅黑" pitchFamily="34" charset="-122"/>
                <a:ea typeface="微软雅黑" pitchFamily="34" charset="-122"/>
              </a:rPr>
              <a:t>添加标题</a:t>
            </a:r>
            <a:endParaRPr lang="zh-CN" altLang="en-US" b="1" dirty="0">
              <a:solidFill>
                <a:srgbClr val="2F5EB0"/>
              </a:solidFill>
              <a:latin typeface="微软雅黑" pitchFamily="34" charset="-122"/>
              <a:ea typeface="微软雅黑" pitchFamily="34" charset="-122"/>
            </a:endParaRPr>
          </a:p>
        </p:txBody>
      </p:sp>
      <p:sp>
        <p:nvSpPr>
          <p:cNvPr id="74" name="矩形 47"/>
          <p:cNvSpPr>
            <a:spLocks noChangeArrowheads="1"/>
          </p:cNvSpPr>
          <p:nvPr/>
        </p:nvSpPr>
        <p:spPr bwMode="auto">
          <a:xfrm>
            <a:off x="8207618" y="4043746"/>
            <a:ext cx="2808312"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400" dirty="0" smtClean="0">
                <a:solidFill>
                  <a:schemeClr val="tx1">
                    <a:lumMod val="50000"/>
                    <a:lumOff val="50000"/>
                  </a:schemeClr>
                </a:solidFill>
                <a:sym typeface="微软雅黑" pitchFamily="34" charset="-122"/>
              </a:rPr>
              <a:t>在此</a:t>
            </a:r>
            <a:r>
              <a:rPr lang="zh-CN" altLang="en-US" sz="1400" dirty="0">
                <a:solidFill>
                  <a:schemeClr val="tx1">
                    <a:lumMod val="50000"/>
                    <a:lumOff val="50000"/>
                  </a:schemeClr>
                </a:solidFill>
                <a:sym typeface="微软雅黑" pitchFamily="34" charset="-122"/>
              </a:rPr>
              <a:t>录入上述图表的描述说明，在此录入上述图表的描述说明。</a:t>
            </a:r>
          </a:p>
        </p:txBody>
      </p:sp>
      <p:sp>
        <p:nvSpPr>
          <p:cNvPr id="75" name="TextBox 74"/>
          <p:cNvSpPr txBox="1"/>
          <p:nvPr/>
        </p:nvSpPr>
        <p:spPr>
          <a:xfrm>
            <a:off x="13514411" y="7029400"/>
            <a:ext cx="877163" cy="369332"/>
          </a:xfrm>
          <a:prstGeom prst="rect">
            <a:avLst/>
          </a:prstGeom>
          <a:noFill/>
        </p:spPr>
        <p:txBody>
          <a:bodyPr wrap="none" rtlCol="0">
            <a:spAutoFit/>
          </a:bodyPr>
          <a:lstStyle/>
          <a:p>
            <a:r>
              <a:rPr lang="zh-CN" altLang="en-US" dirty="0" smtClean="0"/>
              <a:t>延时符</a:t>
            </a:r>
            <a:endParaRPr lang="zh-CN" altLang="en-US" dirty="0"/>
          </a:p>
        </p:txBody>
      </p:sp>
    </p:spTree>
    <p:extLst>
      <p:ext uri="{BB962C8B-B14F-4D97-AF65-F5344CB8AC3E}">
        <p14:creationId xmlns:p14="http://schemas.microsoft.com/office/powerpoint/2010/main" val="263115251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45"/>
                                        </p:tgtEl>
                                        <p:attrNameLst>
                                          <p:attrName>style.visibility</p:attrName>
                                        </p:attrNameLst>
                                      </p:cBhvr>
                                      <p:to>
                                        <p:strVal val="visible"/>
                                      </p:to>
                                    </p:set>
                                    <p:animEffect transition="in" filter="wipe(right)">
                                      <p:cBhvr>
                                        <p:cTn id="7" dur="500"/>
                                        <p:tgtEl>
                                          <p:spTgt spid="45"/>
                                        </p:tgtEl>
                                      </p:cBhvr>
                                    </p:animEffect>
                                  </p:childTnLst>
                                </p:cTn>
                              </p:par>
                            </p:childTnLst>
                          </p:cTn>
                        </p:par>
                        <p:par>
                          <p:cTn id="8" fill="hold">
                            <p:stCondLst>
                              <p:cond delay="500"/>
                            </p:stCondLst>
                            <p:childTnLst>
                              <p:par>
                                <p:cTn id="9" presetID="22" presetClass="entr" presetSubtype="2" fill="hold" grpId="0" nodeType="afterEffect">
                                  <p:stCondLst>
                                    <p:cond delay="0"/>
                                  </p:stCondLst>
                                  <p:childTnLst>
                                    <p:set>
                                      <p:cBhvr>
                                        <p:cTn id="10" dur="1" fill="hold">
                                          <p:stCondLst>
                                            <p:cond delay="0"/>
                                          </p:stCondLst>
                                        </p:cTn>
                                        <p:tgtEl>
                                          <p:spTgt spid="46"/>
                                        </p:tgtEl>
                                        <p:attrNameLst>
                                          <p:attrName>style.visibility</p:attrName>
                                        </p:attrNameLst>
                                      </p:cBhvr>
                                      <p:to>
                                        <p:strVal val="visible"/>
                                      </p:to>
                                    </p:set>
                                    <p:animEffect transition="in" filter="wipe(right)">
                                      <p:cBhvr>
                                        <p:cTn id="11" dur="500"/>
                                        <p:tgtEl>
                                          <p:spTgt spid="46"/>
                                        </p:tgtEl>
                                      </p:cBhvr>
                                    </p:animEffect>
                                  </p:childTnLst>
                                </p:cTn>
                              </p:par>
                            </p:childTnLst>
                          </p:cTn>
                        </p:par>
                        <p:par>
                          <p:cTn id="12" fill="hold">
                            <p:stCondLst>
                              <p:cond delay="1000"/>
                            </p:stCondLst>
                            <p:childTnLst>
                              <p:par>
                                <p:cTn id="13" presetID="22" presetClass="entr" presetSubtype="2" fill="hold" grpId="0" nodeType="afterEffect">
                                  <p:stCondLst>
                                    <p:cond delay="0"/>
                                  </p:stCondLst>
                                  <p:childTnLst>
                                    <p:set>
                                      <p:cBhvr>
                                        <p:cTn id="14" dur="1" fill="hold">
                                          <p:stCondLst>
                                            <p:cond delay="0"/>
                                          </p:stCondLst>
                                        </p:cTn>
                                        <p:tgtEl>
                                          <p:spTgt spid="44"/>
                                        </p:tgtEl>
                                        <p:attrNameLst>
                                          <p:attrName>style.visibility</p:attrName>
                                        </p:attrNameLst>
                                      </p:cBhvr>
                                      <p:to>
                                        <p:strVal val="visible"/>
                                      </p:to>
                                    </p:set>
                                    <p:animEffect transition="in" filter="wipe(right)">
                                      <p:cBhvr>
                                        <p:cTn id="15" dur="500"/>
                                        <p:tgtEl>
                                          <p:spTgt spid="44"/>
                                        </p:tgtEl>
                                      </p:cBhvr>
                                    </p:animEffect>
                                  </p:childTnLst>
                                </p:cTn>
                              </p:par>
                              <p:par>
                                <p:cTn id="16" presetID="42" presetClass="entr" presetSubtype="0" fill="hold" nodeType="withEffect">
                                  <p:stCondLst>
                                    <p:cond delay="500"/>
                                  </p:stCondLst>
                                  <p:childTnLst>
                                    <p:set>
                                      <p:cBhvr>
                                        <p:cTn id="17" dur="1" fill="hold">
                                          <p:stCondLst>
                                            <p:cond delay="0"/>
                                          </p:stCondLst>
                                        </p:cTn>
                                        <p:tgtEl>
                                          <p:spTgt spid="47"/>
                                        </p:tgtEl>
                                        <p:attrNameLst>
                                          <p:attrName>style.visibility</p:attrName>
                                        </p:attrNameLst>
                                      </p:cBhvr>
                                      <p:to>
                                        <p:strVal val="visible"/>
                                      </p:to>
                                    </p:set>
                                    <p:animEffect transition="in" filter="fade">
                                      <p:cBhvr>
                                        <p:cTn id="18" dur="1000"/>
                                        <p:tgtEl>
                                          <p:spTgt spid="47"/>
                                        </p:tgtEl>
                                      </p:cBhvr>
                                    </p:animEffect>
                                    <p:anim calcmode="lin" valueType="num">
                                      <p:cBhvr>
                                        <p:cTn id="19" dur="1000" fill="hold"/>
                                        <p:tgtEl>
                                          <p:spTgt spid="47"/>
                                        </p:tgtEl>
                                        <p:attrNameLst>
                                          <p:attrName>ppt_x</p:attrName>
                                        </p:attrNameLst>
                                      </p:cBhvr>
                                      <p:tavLst>
                                        <p:tav tm="0">
                                          <p:val>
                                            <p:strVal val="#ppt_x"/>
                                          </p:val>
                                        </p:tav>
                                        <p:tav tm="100000">
                                          <p:val>
                                            <p:strVal val="#ppt_x"/>
                                          </p:val>
                                        </p:tav>
                                      </p:tavLst>
                                    </p:anim>
                                    <p:anim calcmode="lin" valueType="num">
                                      <p:cBhvr>
                                        <p:cTn id="20" dur="1000" fill="hold"/>
                                        <p:tgtEl>
                                          <p:spTgt spid="47"/>
                                        </p:tgtEl>
                                        <p:attrNameLst>
                                          <p:attrName>ppt_y</p:attrName>
                                        </p:attrNameLst>
                                      </p:cBhvr>
                                      <p:tavLst>
                                        <p:tav tm="0">
                                          <p:val>
                                            <p:strVal val="#ppt_y+.1"/>
                                          </p:val>
                                        </p:tav>
                                        <p:tav tm="100000">
                                          <p:val>
                                            <p:strVal val="#ppt_y"/>
                                          </p:val>
                                        </p:tav>
                                      </p:tavLst>
                                    </p:anim>
                                  </p:childTnLst>
                                </p:cTn>
                              </p:par>
                              <p:par>
                                <p:cTn id="21" presetID="42" presetClass="entr" presetSubtype="0" fill="hold" nodeType="withEffect">
                                  <p:stCondLst>
                                    <p:cond delay="500"/>
                                  </p:stCondLst>
                                  <p:childTnLst>
                                    <p:set>
                                      <p:cBhvr>
                                        <p:cTn id="22" dur="1" fill="hold">
                                          <p:stCondLst>
                                            <p:cond delay="0"/>
                                          </p:stCondLst>
                                        </p:cTn>
                                        <p:tgtEl>
                                          <p:spTgt spid="50"/>
                                        </p:tgtEl>
                                        <p:attrNameLst>
                                          <p:attrName>style.visibility</p:attrName>
                                        </p:attrNameLst>
                                      </p:cBhvr>
                                      <p:to>
                                        <p:strVal val="visible"/>
                                      </p:to>
                                    </p:set>
                                    <p:animEffect transition="in" filter="fade">
                                      <p:cBhvr>
                                        <p:cTn id="23" dur="1000"/>
                                        <p:tgtEl>
                                          <p:spTgt spid="50"/>
                                        </p:tgtEl>
                                      </p:cBhvr>
                                    </p:animEffect>
                                    <p:anim calcmode="lin" valueType="num">
                                      <p:cBhvr>
                                        <p:cTn id="24" dur="1000" fill="hold"/>
                                        <p:tgtEl>
                                          <p:spTgt spid="50"/>
                                        </p:tgtEl>
                                        <p:attrNameLst>
                                          <p:attrName>ppt_x</p:attrName>
                                        </p:attrNameLst>
                                      </p:cBhvr>
                                      <p:tavLst>
                                        <p:tav tm="0">
                                          <p:val>
                                            <p:strVal val="#ppt_x"/>
                                          </p:val>
                                        </p:tav>
                                        <p:tav tm="100000">
                                          <p:val>
                                            <p:strVal val="#ppt_x"/>
                                          </p:val>
                                        </p:tav>
                                      </p:tavLst>
                                    </p:anim>
                                    <p:anim calcmode="lin" valueType="num">
                                      <p:cBhvr>
                                        <p:cTn id="25" dur="1000" fill="hold"/>
                                        <p:tgtEl>
                                          <p:spTgt spid="50"/>
                                        </p:tgtEl>
                                        <p:attrNameLst>
                                          <p:attrName>ppt_y</p:attrName>
                                        </p:attrNameLst>
                                      </p:cBhvr>
                                      <p:tavLst>
                                        <p:tav tm="0">
                                          <p:val>
                                            <p:strVal val="#ppt_y+.1"/>
                                          </p:val>
                                        </p:tav>
                                        <p:tav tm="100000">
                                          <p:val>
                                            <p:strVal val="#ppt_y"/>
                                          </p:val>
                                        </p:tav>
                                      </p:tavLst>
                                    </p:anim>
                                  </p:childTnLst>
                                </p:cTn>
                              </p:par>
                              <p:par>
                                <p:cTn id="26" presetID="42" presetClass="entr" presetSubtype="0" fill="hold" nodeType="withEffect">
                                  <p:stCondLst>
                                    <p:cond delay="500"/>
                                  </p:stCondLst>
                                  <p:childTnLst>
                                    <p:set>
                                      <p:cBhvr>
                                        <p:cTn id="27" dur="1" fill="hold">
                                          <p:stCondLst>
                                            <p:cond delay="0"/>
                                          </p:stCondLst>
                                        </p:cTn>
                                        <p:tgtEl>
                                          <p:spTgt spid="53"/>
                                        </p:tgtEl>
                                        <p:attrNameLst>
                                          <p:attrName>style.visibility</p:attrName>
                                        </p:attrNameLst>
                                      </p:cBhvr>
                                      <p:to>
                                        <p:strVal val="visible"/>
                                      </p:to>
                                    </p:set>
                                    <p:animEffect transition="in" filter="fade">
                                      <p:cBhvr>
                                        <p:cTn id="28" dur="1000"/>
                                        <p:tgtEl>
                                          <p:spTgt spid="53"/>
                                        </p:tgtEl>
                                      </p:cBhvr>
                                    </p:animEffect>
                                    <p:anim calcmode="lin" valueType="num">
                                      <p:cBhvr>
                                        <p:cTn id="29" dur="1000" fill="hold"/>
                                        <p:tgtEl>
                                          <p:spTgt spid="53"/>
                                        </p:tgtEl>
                                        <p:attrNameLst>
                                          <p:attrName>ppt_x</p:attrName>
                                        </p:attrNameLst>
                                      </p:cBhvr>
                                      <p:tavLst>
                                        <p:tav tm="0">
                                          <p:val>
                                            <p:strVal val="#ppt_x"/>
                                          </p:val>
                                        </p:tav>
                                        <p:tav tm="100000">
                                          <p:val>
                                            <p:strVal val="#ppt_x"/>
                                          </p:val>
                                        </p:tav>
                                      </p:tavLst>
                                    </p:anim>
                                    <p:anim calcmode="lin" valueType="num">
                                      <p:cBhvr>
                                        <p:cTn id="30" dur="1000" fill="hold"/>
                                        <p:tgtEl>
                                          <p:spTgt spid="53"/>
                                        </p:tgtEl>
                                        <p:attrNameLst>
                                          <p:attrName>ppt_y</p:attrName>
                                        </p:attrNameLst>
                                      </p:cBhvr>
                                      <p:tavLst>
                                        <p:tav tm="0">
                                          <p:val>
                                            <p:strVal val="#ppt_y+.1"/>
                                          </p:val>
                                        </p:tav>
                                        <p:tav tm="100000">
                                          <p:val>
                                            <p:strVal val="#ppt_y"/>
                                          </p:val>
                                        </p:tav>
                                      </p:tavLst>
                                    </p:anim>
                                  </p:childTnLst>
                                </p:cTn>
                              </p:par>
                              <p:par>
                                <p:cTn id="31" presetID="10" presetClass="entr" presetSubtype="0" fill="hold" grpId="0" nodeType="withEffect">
                                  <p:stCondLst>
                                    <p:cond delay="1000"/>
                                  </p:stCondLst>
                                  <p:childTnLst>
                                    <p:set>
                                      <p:cBhvr>
                                        <p:cTn id="32" dur="1" fill="hold">
                                          <p:stCondLst>
                                            <p:cond delay="0"/>
                                          </p:stCondLst>
                                        </p:cTn>
                                        <p:tgtEl>
                                          <p:spTgt spid="57"/>
                                        </p:tgtEl>
                                        <p:attrNameLst>
                                          <p:attrName>style.visibility</p:attrName>
                                        </p:attrNameLst>
                                      </p:cBhvr>
                                      <p:to>
                                        <p:strVal val="visible"/>
                                      </p:to>
                                    </p:set>
                                    <p:animEffect transition="in" filter="fade">
                                      <p:cBhvr>
                                        <p:cTn id="33" dur="500"/>
                                        <p:tgtEl>
                                          <p:spTgt spid="57"/>
                                        </p:tgtEl>
                                      </p:cBhvr>
                                    </p:animEffect>
                                  </p:childTnLst>
                                </p:cTn>
                              </p:par>
                              <p:par>
                                <p:cTn id="34" presetID="10" presetClass="entr" presetSubtype="0" fill="hold" nodeType="withEffect">
                                  <p:stCondLst>
                                    <p:cond delay="1000"/>
                                  </p:stCondLst>
                                  <p:childTnLst>
                                    <p:set>
                                      <p:cBhvr>
                                        <p:cTn id="35" dur="1" fill="hold">
                                          <p:stCondLst>
                                            <p:cond delay="0"/>
                                          </p:stCondLst>
                                        </p:cTn>
                                        <p:tgtEl>
                                          <p:spTgt spid="58"/>
                                        </p:tgtEl>
                                        <p:attrNameLst>
                                          <p:attrName>style.visibility</p:attrName>
                                        </p:attrNameLst>
                                      </p:cBhvr>
                                      <p:to>
                                        <p:strVal val="visible"/>
                                      </p:to>
                                    </p:set>
                                    <p:animEffect transition="in" filter="fade">
                                      <p:cBhvr>
                                        <p:cTn id="36" dur="500"/>
                                        <p:tgtEl>
                                          <p:spTgt spid="58"/>
                                        </p:tgtEl>
                                      </p:cBhvr>
                                    </p:animEffect>
                                  </p:childTnLst>
                                </p:cTn>
                              </p:par>
                              <p:par>
                                <p:cTn id="37" presetID="10" presetClass="entr" presetSubtype="0" fill="hold" grpId="0" nodeType="withEffect">
                                  <p:stCondLst>
                                    <p:cond delay="1000"/>
                                  </p:stCondLst>
                                  <p:childTnLst>
                                    <p:set>
                                      <p:cBhvr>
                                        <p:cTn id="38" dur="1" fill="hold">
                                          <p:stCondLst>
                                            <p:cond delay="0"/>
                                          </p:stCondLst>
                                        </p:cTn>
                                        <p:tgtEl>
                                          <p:spTgt spid="56"/>
                                        </p:tgtEl>
                                        <p:attrNameLst>
                                          <p:attrName>style.visibility</p:attrName>
                                        </p:attrNameLst>
                                      </p:cBhvr>
                                      <p:to>
                                        <p:strVal val="visible"/>
                                      </p:to>
                                    </p:set>
                                    <p:animEffect transition="in" filter="fade">
                                      <p:cBhvr>
                                        <p:cTn id="39" dur="500"/>
                                        <p:tgtEl>
                                          <p:spTgt spid="56"/>
                                        </p:tgtEl>
                                      </p:cBhvr>
                                    </p:animEffect>
                                  </p:childTnLst>
                                </p:cTn>
                              </p:par>
                              <p:par>
                                <p:cTn id="40" presetID="53" presetClass="entr" presetSubtype="16" fill="hold" grpId="0" nodeType="withEffect">
                                  <p:stCondLst>
                                    <p:cond delay="500"/>
                                  </p:stCondLst>
                                  <p:childTnLst>
                                    <p:set>
                                      <p:cBhvr>
                                        <p:cTn id="41" dur="1" fill="hold">
                                          <p:stCondLst>
                                            <p:cond delay="0"/>
                                          </p:stCondLst>
                                        </p:cTn>
                                        <p:tgtEl>
                                          <p:spTgt spid="63"/>
                                        </p:tgtEl>
                                        <p:attrNameLst>
                                          <p:attrName>style.visibility</p:attrName>
                                        </p:attrNameLst>
                                      </p:cBhvr>
                                      <p:to>
                                        <p:strVal val="visible"/>
                                      </p:to>
                                    </p:set>
                                    <p:anim calcmode="lin" valueType="num">
                                      <p:cBhvr>
                                        <p:cTn id="42" dur="500" fill="hold"/>
                                        <p:tgtEl>
                                          <p:spTgt spid="63"/>
                                        </p:tgtEl>
                                        <p:attrNameLst>
                                          <p:attrName>ppt_w</p:attrName>
                                        </p:attrNameLst>
                                      </p:cBhvr>
                                      <p:tavLst>
                                        <p:tav tm="0">
                                          <p:val>
                                            <p:fltVal val="0"/>
                                          </p:val>
                                        </p:tav>
                                        <p:tav tm="100000">
                                          <p:val>
                                            <p:strVal val="#ppt_w"/>
                                          </p:val>
                                        </p:tav>
                                      </p:tavLst>
                                    </p:anim>
                                    <p:anim calcmode="lin" valueType="num">
                                      <p:cBhvr>
                                        <p:cTn id="43" dur="500" fill="hold"/>
                                        <p:tgtEl>
                                          <p:spTgt spid="63"/>
                                        </p:tgtEl>
                                        <p:attrNameLst>
                                          <p:attrName>ppt_h</p:attrName>
                                        </p:attrNameLst>
                                      </p:cBhvr>
                                      <p:tavLst>
                                        <p:tav tm="0">
                                          <p:val>
                                            <p:fltVal val="0"/>
                                          </p:val>
                                        </p:tav>
                                        <p:tav tm="100000">
                                          <p:val>
                                            <p:strVal val="#ppt_h"/>
                                          </p:val>
                                        </p:tav>
                                      </p:tavLst>
                                    </p:anim>
                                    <p:animEffect transition="in" filter="fade">
                                      <p:cBhvr>
                                        <p:cTn id="44" dur="500"/>
                                        <p:tgtEl>
                                          <p:spTgt spid="63"/>
                                        </p:tgtEl>
                                      </p:cBhvr>
                                    </p:animEffect>
                                  </p:childTnLst>
                                </p:cTn>
                              </p:par>
                              <p:par>
                                <p:cTn id="45" presetID="53" presetClass="entr" presetSubtype="16" fill="hold" grpId="0" nodeType="withEffect">
                                  <p:stCondLst>
                                    <p:cond delay="500"/>
                                  </p:stCondLst>
                                  <p:childTnLst>
                                    <p:set>
                                      <p:cBhvr>
                                        <p:cTn id="46" dur="1" fill="hold">
                                          <p:stCondLst>
                                            <p:cond delay="0"/>
                                          </p:stCondLst>
                                        </p:cTn>
                                        <p:tgtEl>
                                          <p:spTgt spid="64"/>
                                        </p:tgtEl>
                                        <p:attrNameLst>
                                          <p:attrName>style.visibility</p:attrName>
                                        </p:attrNameLst>
                                      </p:cBhvr>
                                      <p:to>
                                        <p:strVal val="visible"/>
                                      </p:to>
                                    </p:set>
                                    <p:anim calcmode="lin" valueType="num">
                                      <p:cBhvr>
                                        <p:cTn id="47" dur="500" fill="hold"/>
                                        <p:tgtEl>
                                          <p:spTgt spid="64"/>
                                        </p:tgtEl>
                                        <p:attrNameLst>
                                          <p:attrName>ppt_w</p:attrName>
                                        </p:attrNameLst>
                                      </p:cBhvr>
                                      <p:tavLst>
                                        <p:tav tm="0">
                                          <p:val>
                                            <p:fltVal val="0"/>
                                          </p:val>
                                        </p:tav>
                                        <p:tav tm="100000">
                                          <p:val>
                                            <p:strVal val="#ppt_w"/>
                                          </p:val>
                                        </p:tav>
                                      </p:tavLst>
                                    </p:anim>
                                    <p:anim calcmode="lin" valueType="num">
                                      <p:cBhvr>
                                        <p:cTn id="48" dur="500" fill="hold"/>
                                        <p:tgtEl>
                                          <p:spTgt spid="64"/>
                                        </p:tgtEl>
                                        <p:attrNameLst>
                                          <p:attrName>ppt_h</p:attrName>
                                        </p:attrNameLst>
                                      </p:cBhvr>
                                      <p:tavLst>
                                        <p:tav tm="0">
                                          <p:val>
                                            <p:fltVal val="0"/>
                                          </p:val>
                                        </p:tav>
                                        <p:tav tm="100000">
                                          <p:val>
                                            <p:strVal val="#ppt_h"/>
                                          </p:val>
                                        </p:tav>
                                      </p:tavLst>
                                    </p:anim>
                                    <p:animEffect transition="in" filter="fade">
                                      <p:cBhvr>
                                        <p:cTn id="49" dur="500"/>
                                        <p:tgtEl>
                                          <p:spTgt spid="64"/>
                                        </p:tgtEl>
                                      </p:cBhvr>
                                    </p:animEffect>
                                  </p:childTnLst>
                                </p:cTn>
                              </p:par>
                              <p:par>
                                <p:cTn id="50" presetID="53" presetClass="entr" presetSubtype="16" fill="hold" grpId="0" nodeType="withEffect">
                                  <p:stCondLst>
                                    <p:cond delay="500"/>
                                  </p:stCondLst>
                                  <p:childTnLst>
                                    <p:set>
                                      <p:cBhvr>
                                        <p:cTn id="51" dur="1" fill="hold">
                                          <p:stCondLst>
                                            <p:cond delay="0"/>
                                          </p:stCondLst>
                                        </p:cTn>
                                        <p:tgtEl>
                                          <p:spTgt spid="69"/>
                                        </p:tgtEl>
                                        <p:attrNameLst>
                                          <p:attrName>style.visibility</p:attrName>
                                        </p:attrNameLst>
                                      </p:cBhvr>
                                      <p:to>
                                        <p:strVal val="visible"/>
                                      </p:to>
                                    </p:set>
                                    <p:anim calcmode="lin" valueType="num">
                                      <p:cBhvr>
                                        <p:cTn id="52" dur="500" fill="hold"/>
                                        <p:tgtEl>
                                          <p:spTgt spid="69"/>
                                        </p:tgtEl>
                                        <p:attrNameLst>
                                          <p:attrName>ppt_w</p:attrName>
                                        </p:attrNameLst>
                                      </p:cBhvr>
                                      <p:tavLst>
                                        <p:tav tm="0">
                                          <p:val>
                                            <p:fltVal val="0"/>
                                          </p:val>
                                        </p:tav>
                                        <p:tav tm="100000">
                                          <p:val>
                                            <p:strVal val="#ppt_w"/>
                                          </p:val>
                                        </p:tav>
                                      </p:tavLst>
                                    </p:anim>
                                    <p:anim calcmode="lin" valueType="num">
                                      <p:cBhvr>
                                        <p:cTn id="53" dur="500" fill="hold"/>
                                        <p:tgtEl>
                                          <p:spTgt spid="69"/>
                                        </p:tgtEl>
                                        <p:attrNameLst>
                                          <p:attrName>ppt_h</p:attrName>
                                        </p:attrNameLst>
                                      </p:cBhvr>
                                      <p:tavLst>
                                        <p:tav tm="0">
                                          <p:val>
                                            <p:fltVal val="0"/>
                                          </p:val>
                                        </p:tav>
                                        <p:tav tm="100000">
                                          <p:val>
                                            <p:strVal val="#ppt_h"/>
                                          </p:val>
                                        </p:tav>
                                      </p:tavLst>
                                    </p:anim>
                                    <p:animEffect transition="in" filter="fade">
                                      <p:cBhvr>
                                        <p:cTn id="54" dur="500"/>
                                        <p:tgtEl>
                                          <p:spTgt spid="69"/>
                                        </p:tgtEl>
                                      </p:cBhvr>
                                    </p:animEffect>
                                  </p:childTnLst>
                                </p:cTn>
                              </p:par>
                              <p:par>
                                <p:cTn id="55" presetID="53" presetClass="entr" presetSubtype="16" fill="hold" grpId="0" nodeType="withEffect">
                                  <p:stCondLst>
                                    <p:cond delay="500"/>
                                  </p:stCondLst>
                                  <p:childTnLst>
                                    <p:set>
                                      <p:cBhvr>
                                        <p:cTn id="56" dur="1" fill="hold">
                                          <p:stCondLst>
                                            <p:cond delay="0"/>
                                          </p:stCondLst>
                                        </p:cTn>
                                        <p:tgtEl>
                                          <p:spTgt spid="70"/>
                                        </p:tgtEl>
                                        <p:attrNameLst>
                                          <p:attrName>style.visibility</p:attrName>
                                        </p:attrNameLst>
                                      </p:cBhvr>
                                      <p:to>
                                        <p:strVal val="visible"/>
                                      </p:to>
                                    </p:set>
                                    <p:anim calcmode="lin" valueType="num">
                                      <p:cBhvr>
                                        <p:cTn id="57" dur="500" fill="hold"/>
                                        <p:tgtEl>
                                          <p:spTgt spid="70"/>
                                        </p:tgtEl>
                                        <p:attrNameLst>
                                          <p:attrName>ppt_w</p:attrName>
                                        </p:attrNameLst>
                                      </p:cBhvr>
                                      <p:tavLst>
                                        <p:tav tm="0">
                                          <p:val>
                                            <p:fltVal val="0"/>
                                          </p:val>
                                        </p:tav>
                                        <p:tav tm="100000">
                                          <p:val>
                                            <p:strVal val="#ppt_w"/>
                                          </p:val>
                                        </p:tav>
                                      </p:tavLst>
                                    </p:anim>
                                    <p:anim calcmode="lin" valueType="num">
                                      <p:cBhvr>
                                        <p:cTn id="58" dur="500" fill="hold"/>
                                        <p:tgtEl>
                                          <p:spTgt spid="70"/>
                                        </p:tgtEl>
                                        <p:attrNameLst>
                                          <p:attrName>ppt_h</p:attrName>
                                        </p:attrNameLst>
                                      </p:cBhvr>
                                      <p:tavLst>
                                        <p:tav tm="0">
                                          <p:val>
                                            <p:fltVal val="0"/>
                                          </p:val>
                                        </p:tav>
                                        <p:tav tm="100000">
                                          <p:val>
                                            <p:strVal val="#ppt_h"/>
                                          </p:val>
                                        </p:tav>
                                      </p:tavLst>
                                    </p:anim>
                                    <p:animEffect transition="in" filter="fade">
                                      <p:cBhvr>
                                        <p:cTn id="59" dur="500"/>
                                        <p:tgtEl>
                                          <p:spTgt spid="70"/>
                                        </p:tgtEl>
                                      </p:cBhvr>
                                    </p:animEffect>
                                  </p:childTnLst>
                                </p:cTn>
                              </p:par>
                              <p:par>
                                <p:cTn id="60" presetID="53" presetClass="entr" presetSubtype="16" fill="hold" grpId="0" nodeType="withEffect">
                                  <p:stCondLst>
                                    <p:cond delay="500"/>
                                  </p:stCondLst>
                                  <p:childTnLst>
                                    <p:set>
                                      <p:cBhvr>
                                        <p:cTn id="61" dur="1" fill="hold">
                                          <p:stCondLst>
                                            <p:cond delay="0"/>
                                          </p:stCondLst>
                                        </p:cTn>
                                        <p:tgtEl>
                                          <p:spTgt spid="65"/>
                                        </p:tgtEl>
                                        <p:attrNameLst>
                                          <p:attrName>style.visibility</p:attrName>
                                        </p:attrNameLst>
                                      </p:cBhvr>
                                      <p:to>
                                        <p:strVal val="visible"/>
                                      </p:to>
                                    </p:set>
                                    <p:anim calcmode="lin" valueType="num">
                                      <p:cBhvr>
                                        <p:cTn id="62" dur="500" fill="hold"/>
                                        <p:tgtEl>
                                          <p:spTgt spid="65"/>
                                        </p:tgtEl>
                                        <p:attrNameLst>
                                          <p:attrName>ppt_w</p:attrName>
                                        </p:attrNameLst>
                                      </p:cBhvr>
                                      <p:tavLst>
                                        <p:tav tm="0">
                                          <p:val>
                                            <p:fltVal val="0"/>
                                          </p:val>
                                        </p:tav>
                                        <p:tav tm="100000">
                                          <p:val>
                                            <p:strVal val="#ppt_w"/>
                                          </p:val>
                                        </p:tav>
                                      </p:tavLst>
                                    </p:anim>
                                    <p:anim calcmode="lin" valueType="num">
                                      <p:cBhvr>
                                        <p:cTn id="63" dur="500" fill="hold"/>
                                        <p:tgtEl>
                                          <p:spTgt spid="65"/>
                                        </p:tgtEl>
                                        <p:attrNameLst>
                                          <p:attrName>ppt_h</p:attrName>
                                        </p:attrNameLst>
                                      </p:cBhvr>
                                      <p:tavLst>
                                        <p:tav tm="0">
                                          <p:val>
                                            <p:fltVal val="0"/>
                                          </p:val>
                                        </p:tav>
                                        <p:tav tm="100000">
                                          <p:val>
                                            <p:strVal val="#ppt_h"/>
                                          </p:val>
                                        </p:tav>
                                      </p:tavLst>
                                    </p:anim>
                                    <p:animEffect transition="in" filter="fade">
                                      <p:cBhvr>
                                        <p:cTn id="64" dur="500"/>
                                        <p:tgtEl>
                                          <p:spTgt spid="65"/>
                                        </p:tgtEl>
                                      </p:cBhvr>
                                    </p:animEffect>
                                  </p:childTnLst>
                                </p:cTn>
                              </p:par>
                              <p:par>
                                <p:cTn id="65" presetID="53" presetClass="entr" presetSubtype="16" fill="hold" grpId="0" nodeType="withEffect">
                                  <p:stCondLst>
                                    <p:cond delay="500"/>
                                  </p:stCondLst>
                                  <p:childTnLst>
                                    <p:set>
                                      <p:cBhvr>
                                        <p:cTn id="66" dur="1" fill="hold">
                                          <p:stCondLst>
                                            <p:cond delay="0"/>
                                          </p:stCondLst>
                                        </p:cTn>
                                        <p:tgtEl>
                                          <p:spTgt spid="66"/>
                                        </p:tgtEl>
                                        <p:attrNameLst>
                                          <p:attrName>style.visibility</p:attrName>
                                        </p:attrNameLst>
                                      </p:cBhvr>
                                      <p:to>
                                        <p:strVal val="visible"/>
                                      </p:to>
                                    </p:set>
                                    <p:anim calcmode="lin" valueType="num">
                                      <p:cBhvr>
                                        <p:cTn id="67" dur="500" fill="hold"/>
                                        <p:tgtEl>
                                          <p:spTgt spid="66"/>
                                        </p:tgtEl>
                                        <p:attrNameLst>
                                          <p:attrName>ppt_w</p:attrName>
                                        </p:attrNameLst>
                                      </p:cBhvr>
                                      <p:tavLst>
                                        <p:tav tm="0">
                                          <p:val>
                                            <p:fltVal val="0"/>
                                          </p:val>
                                        </p:tav>
                                        <p:tav tm="100000">
                                          <p:val>
                                            <p:strVal val="#ppt_w"/>
                                          </p:val>
                                        </p:tav>
                                      </p:tavLst>
                                    </p:anim>
                                    <p:anim calcmode="lin" valueType="num">
                                      <p:cBhvr>
                                        <p:cTn id="68" dur="500" fill="hold"/>
                                        <p:tgtEl>
                                          <p:spTgt spid="66"/>
                                        </p:tgtEl>
                                        <p:attrNameLst>
                                          <p:attrName>ppt_h</p:attrName>
                                        </p:attrNameLst>
                                      </p:cBhvr>
                                      <p:tavLst>
                                        <p:tav tm="0">
                                          <p:val>
                                            <p:fltVal val="0"/>
                                          </p:val>
                                        </p:tav>
                                        <p:tav tm="100000">
                                          <p:val>
                                            <p:strVal val="#ppt_h"/>
                                          </p:val>
                                        </p:tav>
                                      </p:tavLst>
                                    </p:anim>
                                    <p:animEffect transition="in" filter="fade">
                                      <p:cBhvr>
                                        <p:cTn id="69" dur="500"/>
                                        <p:tgtEl>
                                          <p:spTgt spid="66"/>
                                        </p:tgtEl>
                                      </p:cBhvr>
                                    </p:animEffect>
                                  </p:childTnLst>
                                </p:cTn>
                              </p:par>
                              <p:par>
                                <p:cTn id="70" presetID="53" presetClass="entr" presetSubtype="16" fill="hold" grpId="0" nodeType="withEffect">
                                  <p:stCondLst>
                                    <p:cond delay="500"/>
                                  </p:stCondLst>
                                  <p:childTnLst>
                                    <p:set>
                                      <p:cBhvr>
                                        <p:cTn id="71" dur="1" fill="hold">
                                          <p:stCondLst>
                                            <p:cond delay="0"/>
                                          </p:stCondLst>
                                        </p:cTn>
                                        <p:tgtEl>
                                          <p:spTgt spid="71"/>
                                        </p:tgtEl>
                                        <p:attrNameLst>
                                          <p:attrName>style.visibility</p:attrName>
                                        </p:attrNameLst>
                                      </p:cBhvr>
                                      <p:to>
                                        <p:strVal val="visible"/>
                                      </p:to>
                                    </p:set>
                                    <p:anim calcmode="lin" valueType="num">
                                      <p:cBhvr>
                                        <p:cTn id="72" dur="500" fill="hold"/>
                                        <p:tgtEl>
                                          <p:spTgt spid="71"/>
                                        </p:tgtEl>
                                        <p:attrNameLst>
                                          <p:attrName>ppt_w</p:attrName>
                                        </p:attrNameLst>
                                      </p:cBhvr>
                                      <p:tavLst>
                                        <p:tav tm="0">
                                          <p:val>
                                            <p:fltVal val="0"/>
                                          </p:val>
                                        </p:tav>
                                        <p:tav tm="100000">
                                          <p:val>
                                            <p:strVal val="#ppt_w"/>
                                          </p:val>
                                        </p:tav>
                                      </p:tavLst>
                                    </p:anim>
                                    <p:anim calcmode="lin" valueType="num">
                                      <p:cBhvr>
                                        <p:cTn id="73" dur="500" fill="hold"/>
                                        <p:tgtEl>
                                          <p:spTgt spid="71"/>
                                        </p:tgtEl>
                                        <p:attrNameLst>
                                          <p:attrName>ppt_h</p:attrName>
                                        </p:attrNameLst>
                                      </p:cBhvr>
                                      <p:tavLst>
                                        <p:tav tm="0">
                                          <p:val>
                                            <p:fltVal val="0"/>
                                          </p:val>
                                        </p:tav>
                                        <p:tav tm="100000">
                                          <p:val>
                                            <p:strVal val="#ppt_h"/>
                                          </p:val>
                                        </p:tav>
                                      </p:tavLst>
                                    </p:anim>
                                    <p:animEffect transition="in" filter="fade">
                                      <p:cBhvr>
                                        <p:cTn id="74" dur="500"/>
                                        <p:tgtEl>
                                          <p:spTgt spid="71"/>
                                        </p:tgtEl>
                                      </p:cBhvr>
                                    </p:animEffect>
                                  </p:childTnLst>
                                </p:cTn>
                              </p:par>
                              <p:par>
                                <p:cTn id="75" presetID="53" presetClass="entr" presetSubtype="16" fill="hold" grpId="0" nodeType="withEffect">
                                  <p:stCondLst>
                                    <p:cond delay="500"/>
                                  </p:stCondLst>
                                  <p:childTnLst>
                                    <p:set>
                                      <p:cBhvr>
                                        <p:cTn id="76" dur="1" fill="hold">
                                          <p:stCondLst>
                                            <p:cond delay="0"/>
                                          </p:stCondLst>
                                        </p:cTn>
                                        <p:tgtEl>
                                          <p:spTgt spid="72"/>
                                        </p:tgtEl>
                                        <p:attrNameLst>
                                          <p:attrName>style.visibility</p:attrName>
                                        </p:attrNameLst>
                                      </p:cBhvr>
                                      <p:to>
                                        <p:strVal val="visible"/>
                                      </p:to>
                                    </p:set>
                                    <p:anim calcmode="lin" valueType="num">
                                      <p:cBhvr>
                                        <p:cTn id="77" dur="500" fill="hold"/>
                                        <p:tgtEl>
                                          <p:spTgt spid="72"/>
                                        </p:tgtEl>
                                        <p:attrNameLst>
                                          <p:attrName>ppt_w</p:attrName>
                                        </p:attrNameLst>
                                      </p:cBhvr>
                                      <p:tavLst>
                                        <p:tav tm="0">
                                          <p:val>
                                            <p:fltVal val="0"/>
                                          </p:val>
                                        </p:tav>
                                        <p:tav tm="100000">
                                          <p:val>
                                            <p:strVal val="#ppt_w"/>
                                          </p:val>
                                        </p:tav>
                                      </p:tavLst>
                                    </p:anim>
                                    <p:anim calcmode="lin" valueType="num">
                                      <p:cBhvr>
                                        <p:cTn id="78" dur="500" fill="hold"/>
                                        <p:tgtEl>
                                          <p:spTgt spid="72"/>
                                        </p:tgtEl>
                                        <p:attrNameLst>
                                          <p:attrName>ppt_h</p:attrName>
                                        </p:attrNameLst>
                                      </p:cBhvr>
                                      <p:tavLst>
                                        <p:tav tm="0">
                                          <p:val>
                                            <p:fltVal val="0"/>
                                          </p:val>
                                        </p:tav>
                                        <p:tav tm="100000">
                                          <p:val>
                                            <p:strVal val="#ppt_h"/>
                                          </p:val>
                                        </p:tav>
                                      </p:tavLst>
                                    </p:anim>
                                    <p:animEffect transition="in" filter="fade">
                                      <p:cBhvr>
                                        <p:cTn id="79" dur="500"/>
                                        <p:tgtEl>
                                          <p:spTgt spid="72"/>
                                        </p:tgtEl>
                                      </p:cBhvr>
                                    </p:animEffect>
                                  </p:childTnLst>
                                </p:cTn>
                              </p:par>
                              <p:par>
                                <p:cTn id="80" presetID="53" presetClass="entr" presetSubtype="16" fill="hold" grpId="0" nodeType="withEffect">
                                  <p:stCondLst>
                                    <p:cond delay="500"/>
                                  </p:stCondLst>
                                  <p:childTnLst>
                                    <p:set>
                                      <p:cBhvr>
                                        <p:cTn id="81" dur="1" fill="hold">
                                          <p:stCondLst>
                                            <p:cond delay="0"/>
                                          </p:stCondLst>
                                        </p:cTn>
                                        <p:tgtEl>
                                          <p:spTgt spid="67"/>
                                        </p:tgtEl>
                                        <p:attrNameLst>
                                          <p:attrName>style.visibility</p:attrName>
                                        </p:attrNameLst>
                                      </p:cBhvr>
                                      <p:to>
                                        <p:strVal val="visible"/>
                                      </p:to>
                                    </p:set>
                                    <p:anim calcmode="lin" valueType="num">
                                      <p:cBhvr>
                                        <p:cTn id="82" dur="500" fill="hold"/>
                                        <p:tgtEl>
                                          <p:spTgt spid="67"/>
                                        </p:tgtEl>
                                        <p:attrNameLst>
                                          <p:attrName>ppt_w</p:attrName>
                                        </p:attrNameLst>
                                      </p:cBhvr>
                                      <p:tavLst>
                                        <p:tav tm="0">
                                          <p:val>
                                            <p:fltVal val="0"/>
                                          </p:val>
                                        </p:tav>
                                        <p:tav tm="100000">
                                          <p:val>
                                            <p:strVal val="#ppt_w"/>
                                          </p:val>
                                        </p:tav>
                                      </p:tavLst>
                                    </p:anim>
                                    <p:anim calcmode="lin" valueType="num">
                                      <p:cBhvr>
                                        <p:cTn id="83" dur="500" fill="hold"/>
                                        <p:tgtEl>
                                          <p:spTgt spid="67"/>
                                        </p:tgtEl>
                                        <p:attrNameLst>
                                          <p:attrName>ppt_h</p:attrName>
                                        </p:attrNameLst>
                                      </p:cBhvr>
                                      <p:tavLst>
                                        <p:tav tm="0">
                                          <p:val>
                                            <p:fltVal val="0"/>
                                          </p:val>
                                        </p:tav>
                                        <p:tav tm="100000">
                                          <p:val>
                                            <p:strVal val="#ppt_h"/>
                                          </p:val>
                                        </p:tav>
                                      </p:tavLst>
                                    </p:anim>
                                    <p:animEffect transition="in" filter="fade">
                                      <p:cBhvr>
                                        <p:cTn id="84" dur="500"/>
                                        <p:tgtEl>
                                          <p:spTgt spid="67"/>
                                        </p:tgtEl>
                                      </p:cBhvr>
                                    </p:animEffect>
                                  </p:childTnLst>
                                </p:cTn>
                              </p:par>
                              <p:par>
                                <p:cTn id="85" presetID="53" presetClass="entr" presetSubtype="16" fill="hold" grpId="0" nodeType="withEffect">
                                  <p:stCondLst>
                                    <p:cond delay="500"/>
                                  </p:stCondLst>
                                  <p:childTnLst>
                                    <p:set>
                                      <p:cBhvr>
                                        <p:cTn id="86" dur="1" fill="hold">
                                          <p:stCondLst>
                                            <p:cond delay="0"/>
                                          </p:stCondLst>
                                        </p:cTn>
                                        <p:tgtEl>
                                          <p:spTgt spid="68"/>
                                        </p:tgtEl>
                                        <p:attrNameLst>
                                          <p:attrName>style.visibility</p:attrName>
                                        </p:attrNameLst>
                                      </p:cBhvr>
                                      <p:to>
                                        <p:strVal val="visible"/>
                                      </p:to>
                                    </p:set>
                                    <p:anim calcmode="lin" valueType="num">
                                      <p:cBhvr>
                                        <p:cTn id="87" dur="500" fill="hold"/>
                                        <p:tgtEl>
                                          <p:spTgt spid="68"/>
                                        </p:tgtEl>
                                        <p:attrNameLst>
                                          <p:attrName>ppt_w</p:attrName>
                                        </p:attrNameLst>
                                      </p:cBhvr>
                                      <p:tavLst>
                                        <p:tav tm="0">
                                          <p:val>
                                            <p:fltVal val="0"/>
                                          </p:val>
                                        </p:tav>
                                        <p:tav tm="100000">
                                          <p:val>
                                            <p:strVal val="#ppt_w"/>
                                          </p:val>
                                        </p:tav>
                                      </p:tavLst>
                                    </p:anim>
                                    <p:anim calcmode="lin" valueType="num">
                                      <p:cBhvr>
                                        <p:cTn id="88" dur="500" fill="hold"/>
                                        <p:tgtEl>
                                          <p:spTgt spid="68"/>
                                        </p:tgtEl>
                                        <p:attrNameLst>
                                          <p:attrName>ppt_h</p:attrName>
                                        </p:attrNameLst>
                                      </p:cBhvr>
                                      <p:tavLst>
                                        <p:tav tm="0">
                                          <p:val>
                                            <p:fltVal val="0"/>
                                          </p:val>
                                        </p:tav>
                                        <p:tav tm="100000">
                                          <p:val>
                                            <p:strVal val="#ppt_h"/>
                                          </p:val>
                                        </p:tav>
                                      </p:tavLst>
                                    </p:anim>
                                    <p:animEffect transition="in" filter="fade">
                                      <p:cBhvr>
                                        <p:cTn id="89" dur="500"/>
                                        <p:tgtEl>
                                          <p:spTgt spid="68"/>
                                        </p:tgtEl>
                                      </p:cBhvr>
                                    </p:animEffect>
                                  </p:childTnLst>
                                </p:cTn>
                              </p:par>
                              <p:par>
                                <p:cTn id="90" presetID="53" presetClass="entr" presetSubtype="16" fill="hold" grpId="0" nodeType="withEffect">
                                  <p:stCondLst>
                                    <p:cond delay="500"/>
                                  </p:stCondLst>
                                  <p:childTnLst>
                                    <p:set>
                                      <p:cBhvr>
                                        <p:cTn id="91" dur="1" fill="hold">
                                          <p:stCondLst>
                                            <p:cond delay="0"/>
                                          </p:stCondLst>
                                        </p:cTn>
                                        <p:tgtEl>
                                          <p:spTgt spid="73"/>
                                        </p:tgtEl>
                                        <p:attrNameLst>
                                          <p:attrName>style.visibility</p:attrName>
                                        </p:attrNameLst>
                                      </p:cBhvr>
                                      <p:to>
                                        <p:strVal val="visible"/>
                                      </p:to>
                                    </p:set>
                                    <p:anim calcmode="lin" valueType="num">
                                      <p:cBhvr>
                                        <p:cTn id="92" dur="500" fill="hold"/>
                                        <p:tgtEl>
                                          <p:spTgt spid="73"/>
                                        </p:tgtEl>
                                        <p:attrNameLst>
                                          <p:attrName>ppt_w</p:attrName>
                                        </p:attrNameLst>
                                      </p:cBhvr>
                                      <p:tavLst>
                                        <p:tav tm="0">
                                          <p:val>
                                            <p:fltVal val="0"/>
                                          </p:val>
                                        </p:tav>
                                        <p:tav tm="100000">
                                          <p:val>
                                            <p:strVal val="#ppt_w"/>
                                          </p:val>
                                        </p:tav>
                                      </p:tavLst>
                                    </p:anim>
                                    <p:anim calcmode="lin" valueType="num">
                                      <p:cBhvr>
                                        <p:cTn id="93" dur="500" fill="hold"/>
                                        <p:tgtEl>
                                          <p:spTgt spid="73"/>
                                        </p:tgtEl>
                                        <p:attrNameLst>
                                          <p:attrName>ppt_h</p:attrName>
                                        </p:attrNameLst>
                                      </p:cBhvr>
                                      <p:tavLst>
                                        <p:tav tm="0">
                                          <p:val>
                                            <p:fltVal val="0"/>
                                          </p:val>
                                        </p:tav>
                                        <p:tav tm="100000">
                                          <p:val>
                                            <p:strVal val="#ppt_h"/>
                                          </p:val>
                                        </p:tav>
                                      </p:tavLst>
                                    </p:anim>
                                    <p:animEffect transition="in" filter="fade">
                                      <p:cBhvr>
                                        <p:cTn id="94" dur="500"/>
                                        <p:tgtEl>
                                          <p:spTgt spid="73"/>
                                        </p:tgtEl>
                                      </p:cBhvr>
                                    </p:animEffect>
                                  </p:childTnLst>
                                </p:cTn>
                              </p:par>
                              <p:par>
                                <p:cTn id="95" presetID="53" presetClass="entr" presetSubtype="16" fill="hold" grpId="0" nodeType="withEffect">
                                  <p:stCondLst>
                                    <p:cond delay="500"/>
                                  </p:stCondLst>
                                  <p:childTnLst>
                                    <p:set>
                                      <p:cBhvr>
                                        <p:cTn id="96" dur="1" fill="hold">
                                          <p:stCondLst>
                                            <p:cond delay="0"/>
                                          </p:stCondLst>
                                        </p:cTn>
                                        <p:tgtEl>
                                          <p:spTgt spid="74"/>
                                        </p:tgtEl>
                                        <p:attrNameLst>
                                          <p:attrName>style.visibility</p:attrName>
                                        </p:attrNameLst>
                                      </p:cBhvr>
                                      <p:to>
                                        <p:strVal val="visible"/>
                                      </p:to>
                                    </p:set>
                                    <p:anim calcmode="lin" valueType="num">
                                      <p:cBhvr>
                                        <p:cTn id="97" dur="500" fill="hold"/>
                                        <p:tgtEl>
                                          <p:spTgt spid="74"/>
                                        </p:tgtEl>
                                        <p:attrNameLst>
                                          <p:attrName>ppt_w</p:attrName>
                                        </p:attrNameLst>
                                      </p:cBhvr>
                                      <p:tavLst>
                                        <p:tav tm="0">
                                          <p:val>
                                            <p:fltVal val="0"/>
                                          </p:val>
                                        </p:tav>
                                        <p:tav tm="100000">
                                          <p:val>
                                            <p:strVal val="#ppt_w"/>
                                          </p:val>
                                        </p:tav>
                                      </p:tavLst>
                                    </p:anim>
                                    <p:anim calcmode="lin" valueType="num">
                                      <p:cBhvr>
                                        <p:cTn id="98" dur="500" fill="hold"/>
                                        <p:tgtEl>
                                          <p:spTgt spid="74"/>
                                        </p:tgtEl>
                                        <p:attrNameLst>
                                          <p:attrName>ppt_h</p:attrName>
                                        </p:attrNameLst>
                                      </p:cBhvr>
                                      <p:tavLst>
                                        <p:tav tm="0">
                                          <p:val>
                                            <p:fltVal val="0"/>
                                          </p:val>
                                        </p:tav>
                                        <p:tav tm="100000">
                                          <p:val>
                                            <p:strVal val="#ppt_h"/>
                                          </p:val>
                                        </p:tav>
                                      </p:tavLst>
                                    </p:anim>
                                    <p:animEffect transition="in" filter="fade">
                                      <p:cBhvr>
                                        <p:cTn id="99" dur="500"/>
                                        <p:tgtEl>
                                          <p:spTgt spid="74"/>
                                        </p:tgtEl>
                                      </p:cBhvr>
                                    </p:animEffect>
                                  </p:childTnLst>
                                </p:cTn>
                              </p:par>
                            </p:childTnLst>
                          </p:cTn>
                        </p:par>
                        <p:par>
                          <p:cTn id="100" fill="hold">
                            <p:stCondLst>
                              <p:cond delay="2500"/>
                            </p:stCondLst>
                            <p:childTnLst>
                              <p:par>
                                <p:cTn id="101" presetID="10" presetClass="entr" presetSubtype="0" fill="hold" grpId="0" nodeType="afterEffect">
                                  <p:stCondLst>
                                    <p:cond delay="0"/>
                                  </p:stCondLst>
                                  <p:childTnLst>
                                    <p:set>
                                      <p:cBhvr>
                                        <p:cTn id="102" dur="1" fill="hold">
                                          <p:stCondLst>
                                            <p:cond delay="0"/>
                                          </p:stCondLst>
                                        </p:cTn>
                                        <p:tgtEl>
                                          <p:spTgt spid="75"/>
                                        </p:tgtEl>
                                        <p:attrNameLst>
                                          <p:attrName>style.visibility</p:attrName>
                                        </p:attrNameLst>
                                      </p:cBhvr>
                                      <p:to>
                                        <p:strVal val="visible"/>
                                      </p:to>
                                    </p:set>
                                    <p:animEffect transition="in" filter="fade">
                                      <p:cBhvr>
                                        <p:cTn id="103" dur="1250"/>
                                        <p:tgtEl>
                                          <p:spTgt spid="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animBg="1"/>
      <p:bldP spid="45" grpId="0" animBg="1"/>
      <p:bldP spid="46" grpId="0" animBg="1"/>
      <p:bldP spid="56" grpId="0" animBg="1"/>
      <p:bldP spid="57" grpId="0" animBg="1"/>
      <p:bldP spid="63" grpId="0" animBg="1"/>
      <p:bldP spid="64" grpId="0"/>
      <p:bldP spid="65" grpId="0" animBg="1"/>
      <p:bldP spid="66" grpId="0"/>
      <p:bldP spid="67" grpId="0" animBg="1"/>
      <p:bldP spid="68" grpId="0"/>
      <p:bldP spid="69" grpId="0"/>
      <p:bldP spid="70" grpId="0"/>
      <p:bldP spid="71" grpId="0"/>
      <p:bldP spid="72" grpId="0"/>
      <p:bldP spid="73" grpId="0"/>
      <p:bldP spid="74" grpId="0"/>
      <p:bldP spid="75"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flipH="1">
            <a:off x="-3" y="6525344"/>
            <a:ext cx="12195177" cy="360511"/>
          </a:xfrm>
          <a:prstGeom prst="rect">
            <a:avLst/>
          </a:prstGeom>
          <a:gradFill>
            <a:gsLst>
              <a:gs pos="0">
                <a:srgbClr val="0E1A40"/>
              </a:gs>
              <a:gs pos="100000">
                <a:srgbClr val="2F5EB0"/>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flipH="1">
            <a:off x="-4" y="6596410"/>
            <a:ext cx="12195177" cy="288974"/>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5"/>
          <p:cNvSpPr/>
          <p:nvPr/>
        </p:nvSpPr>
        <p:spPr>
          <a:xfrm>
            <a:off x="9976569" y="6493142"/>
            <a:ext cx="1018294" cy="111815"/>
          </a:xfrm>
          <a:custGeom>
            <a:avLst/>
            <a:gdLst>
              <a:gd name="connsiteX0" fmla="*/ 0 w 926584"/>
              <a:gd name="connsiteY0" fmla="*/ 0 h 118098"/>
              <a:gd name="connsiteX1" fmla="*/ 926584 w 926584"/>
              <a:gd name="connsiteY1" fmla="*/ 0 h 118098"/>
              <a:gd name="connsiteX2" fmla="*/ 926584 w 926584"/>
              <a:gd name="connsiteY2" fmla="*/ 118098 h 118098"/>
              <a:gd name="connsiteX3" fmla="*/ 0 w 926584"/>
              <a:gd name="connsiteY3" fmla="*/ 118098 h 118098"/>
              <a:gd name="connsiteX4" fmla="*/ 0 w 926584"/>
              <a:gd name="connsiteY4" fmla="*/ 0 h 118098"/>
              <a:gd name="connsiteX0" fmla="*/ 55821 w 982405"/>
              <a:gd name="connsiteY0" fmla="*/ 0 h 144680"/>
              <a:gd name="connsiteX1" fmla="*/ 982405 w 982405"/>
              <a:gd name="connsiteY1" fmla="*/ 0 h 144680"/>
              <a:gd name="connsiteX2" fmla="*/ 982405 w 982405"/>
              <a:gd name="connsiteY2" fmla="*/ 118098 h 144680"/>
              <a:gd name="connsiteX3" fmla="*/ 0 w 982405"/>
              <a:gd name="connsiteY3" fmla="*/ 144680 h 144680"/>
              <a:gd name="connsiteX4" fmla="*/ 55821 w 982405"/>
              <a:gd name="connsiteY4" fmla="*/ 0 h 144680"/>
              <a:gd name="connsiteX0" fmla="*/ 55821 w 998354"/>
              <a:gd name="connsiteY0" fmla="*/ 0 h 147338"/>
              <a:gd name="connsiteX1" fmla="*/ 982405 w 998354"/>
              <a:gd name="connsiteY1" fmla="*/ 0 h 147338"/>
              <a:gd name="connsiteX2" fmla="*/ 998354 w 998354"/>
              <a:gd name="connsiteY2" fmla="*/ 147338 h 147338"/>
              <a:gd name="connsiteX3" fmla="*/ 0 w 998354"/>
              <a:gd name="connsiteY3" fmla="*/ 144680 h 147338"/>
              <a:gd name="connsiteX4" fmla="*/ 55821 w 998354"/>
              <a:gd name="connsiteY4" fmla="*/ 0 h 147338"/>
              <a:gd name="connsiteX0" fmla="*/ 84307 w 1026840"/>
              <a:gd name="connsiteY0" fmla="*/ 0 h 150534"/>
              <a:gd name="connsiteX1" fmla="*/ 1010891 w 1026840"/>
              <a:gd name="connsiteY1" fmla="*/ 0 h 150534"/>
              <a:gd name="connsiteX2" fmla="*/ 1026840 w 1026840"/>
              <a:gd name="connsiteY2" fmla="*/ 147338 h 150534"/>
              <a:gd name="connsiteX3" fmla="*/ 0 w 1026840"/>
              <a:gd name="connsiteY3" fmla="*/ 150534 h 150534"/>
              <a:gd name="connsiteX4" fmla="*/ 84307 w 1026840"/>
              <a:gd name="connsiteY4" fmla="*/ 0 h 150534"/>
              <a:gd name="connsiteX0" fmla="*/ 84307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84307 w 1021143"/>
              <a:gd name="connsiteY4" fmla="*/ 0 h 153193"/>
              <a:gd name="connsiteX0" fmla="*/ 92853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92853 w 1021143"/>
              <a:gd name="connsiteY4" fmla="*/ 0 h 153193"/>
              <a:gd name="connsiteX0" fmla="*/ 90004 w 1018294"/>
              <a:gd name="connsiteY0" fmla="*/ 0 h 153193"/>
              <a:gd name="connsiteX1" fmla="*/ 1008042 w 1018294"/>
              <a:gd name="connsiteY1" fmla="*/ 0 h 153193"/>
              <a:gd name="connsiteX2" fmla="*/ 1018294 w 1018294"/>
              <a:gd name="connsiteY2" fmla="*/ 153193 h 153193"/>
              <a:gd name="connsiteX3" fmla="*/ 0 w 1018294"/>
              <a:gd name="connsiteY3" fmla="*/ 142728 h 153193"/>
              <a:gd name="connsiteX4" fmla="*/ 90004 w 1018294"/>
              <a:gd name="connsiteY4" fmla="*/ 0 h 1531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8294" h="153193">
                <a:moveTo>
                  <a:pt x="90004" y="0"/>
                </a:moveTo>
                <a:lnTo>
                  <a:pt x="1008042" y="0"/>
                </a:lnTo>
                <a:lnTo>
                  <a:pt x="1018294" y="153193"/>
                </a:lnTo>
                <a:lnTo>
                  <a:pt x="0" y="142728"/>
                </a:lnTo>
                <a:lnTo>
                  <a:pt x="90004" y="0"/>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10067547" y="6493142"/>
            <a:ext cx="1070600" cy="392242"/>
          </a:xfrm>
          <a:prstGeom prst="rect">
            <a:avLst/>
          </a:prstGeom>
          <a:gradFill>
            <a:gsLst>
              <a:gs pos="0">
                <a:srgbClr val="0E1A40"/>
              </a:gs>
              <a:gs pos="100000">
                <a:srgbClr val="2F5EB0"/>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Rectangle 4"/>
          <p:cNvSpPr txBox="1">
            <a:spLocks noChangeArrowheads="1"/>
          </p:cNvSpPr>
          <p:nvPr/>
        </p:nvSpPr>
        <p:spPr bwMode="auto">
          <a:xfrm>
            <a:off x="9986019" y="6493142"/>
            <a:ext cx="1152128" cy="39224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en-US" altLang="zh-CN" dirty="0" smtClean="0">
                <a:latin typeface="方正兰亭超细黑简体" panose="02000000000000000000" pitchFamily="2" charset="-122"/>
                <a:ea typeface="方正兰亭超细黑简体" panose="02000000000000000000" pitchFamily="2" charset="-122"/>
              </a:rPr>
              <a:t>23</a:t>
            </a:r>
            <a:endParaRPr lang="zh-CN" dirty="0">
              <a:latin typeface="方正兰亭超细黑简体" panose="02000000000000000000" pitchFamily="2" charset="-122"/>
              <a:ea typeface="方正兰亭超细黑简体" panose="02000000000000000000" pitchFamily="2" charset="-122"/>
            </a:endParaRPr>
          </a:p>
        </p:txBody>
      </p:sp>
      <p:sp>
        <p:nvSpPr>
          <p:cNvPr id="77" name="矩形 76"/>
          <p:cNvSpPr/>
          <p:nvPr/>
        </p:nvSpPr>
        <p:spPr>
          <a:xfrm>
            <a:off x="0" y="0"/>
            <a:ext cx="985019" cy="58316"/>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78" name="组合 77"/>
          <p:cNvGrpSpPr/>
          <p:nvPr/>
        </p:nvGrpSpPr>
        <p:grpSpPr>
          <a:xfrm>
            <a:off x="192931" y="0"/>
            <a:ext cx="576064" cy="836712"/>
            <a:chOff x="841003" y="360040"/>
            <a:chExt cx="504056" cy="836712"/>
          </a:xfrm>
          <a:gradFill>
            <a:gsLst>
              <a:gs pos="0">
                <a:srgbClr val="0E1A40"/>
              </a:gs>
              <a:gs pos="100000">
                <a:srgbClr val="2F5EB0"/>
              </a:gs>
            </a:gsLst>
            <a:lin ang="13800000" scaled="0"/>
          </a:gradFill>
        </p:grpSpPr>
        <p:sp>
          <p:nvSpPr>
            <p:cNvPr id="79" name="矩形 78"/>
            <p:cNvSpPr/>
            <p:nvPr/>
          </p:nvSpPr>
          <p:spPr>
            <a:xfrm>
              <a:off x="841003" y="360040"/>
              <a:ext cx="504056" cy="54868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0" name="等腰三角形 79"/>
            <p:cNvSpPr/>
            <p:nvPr/>
          </p:nvSpPr>
          <p:spPr>
            <a:xfrm rot="10800000">
              <a:off x="841003" y="908720"/>
              <a:ext cx="504056" cy="288032"/>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81" name="KSO_Shape"/>
          <p:cNvSpPr>
            <a:spLocks/>
          </p:cNvSpPr>
          <p:nvPr/>
        </p:nvSpPr>
        <p:spPr bwMode="auto">
          <a:xfrm>
            <a:off x="335491" y="231538"/>
            <a:ext cx="290942" cy="288033"/>
          </a:xfrm>
          <a:custGeom>
            <a:avLst/>
            <a:gdLst>
              <a:gd name="T0" fmla="*/ 615878 w 2390775"/>
              <a:gd name="T1" fmla="*/ 1467970 h 2365376"/>
              <a:gd name="T2" fmla="*/ 587250 w 2390775"/>
              <a:gd name="T3" fmla="*/ 1401697 h 2365376"/>
              <a:gd name="T4" fmla="*/ 1282649 w 2390775"/>
              <a:gd name="T5" fmla="*/ 1393474 h 2365376"/>
              <a:gd name="T6" fmla="*/ 1180915 w 2390775"/>
              <a:gd name="T7" fmla="*/ 1446870 h 2365376"/>
              <a:gd name="T8" fmla="*/ 1210073 w 2390775"/>
              <a:gd name="T9" fmla="*/ 1382167 h 2365376"/>
              <a:gd name="T10" fmla="*/ 653657 w 2390775"/>
              <a:gd name="T11" fmla="*/ 1314699 h 2365376"/>
              <a:gd name="T12" fmla="*/ 646041 w 2390775"/>
              <a:gd name="T13" fmla="*/ 1180275 h 2365376"/>
              <a:gd name="T14" fmla="*/ 589870 w 2390775"/>
              <a:gd name="T15" fmla="*/ 1105327 h 2365376"/>
              <a:gd name="T16" fmla="*/ 599516 w 2390775"/>
              <a:gd name="T17" fmla="*/ 1141280 h 2365376"/>
              <a:gd name="T18" fmla="*/ 579914 w 2390775"/>
              <a:gd name="T19" fmla="*/ 1158779 h 2365376"/>
              <a:gd name="T20" fmla="*/ 541333 w 2390775"/>
              <a:gd name="T21" fmla="*/ 1105965 h 2365376"/>
              <a:gd name="T22" fmla="*/ 1137260 w 2390775"/>
              <a:gd name="T23" fmla="*/ 1009231 h 2365376"/>
              <a:gd name="T24" fmla="*/ 1143562 w 2390775"/>
              <a:gd name="T25" fmla="*/ 1026145 h 2365376"/>
              <a:gd name="T26" fmla="*/ 1096615 w 2390775"/>
              <a:gd name="T27" fmla="*/ 1069549 h 2365376"/>
              <a:gd name="T28" fmla="*/ 1102602 w 2390775"/>
              <a:gd name="T29" fmla="*/ 1001572 h 2365376"/>
              <a:gd name="T30" fmla="*/ 972739 w 2390775"/>
              <a:gd name="T31" fmla="*/ 835988 h 2365376"/>
              <a:gd name="T32" fmla="*/ 989500 w 2390775"/>
              <a:gd name="T33" fmla="*/ 1138672 h 2365376"/>
              <a:gd name="T34" fmla="*/ 639427 w 2390775"/>
              <a:gd name="T35" fmla="*/ 1423644 h 2365376"/>
              <a:gd name="T36" fmla="*/ 599898 w 2390775"/>
              <a:gd name="T37" fmla="*/ 1003302 h 2365376"/>
              <a:gd name="T38" fmla="*/ 529694 w 2390775"/>
              <a:gd name="T39" fmla="*/ 1090596 h 2365376"/>
              <a:gd name="T40" fmla="*/ 602428 w 2390775"/>
              <a:gd name="T41" fmla="*/ 868249 h 2365376"/>
              <a:gd name="T42" fmla="*/ 861740 w 2390775"/>
              <a:gd name="T43" fmla="*/ 924231 h 2365376"/>
              <a:gd name="T44" fmla="*/ 755609 w 2390775"/>
              <a:gd name="T45" fmla="*/ 542052 h 2365376"/>
              <a:gd name="T46" fmla="*/ 929665 w 2390775"/>
              <a:gd name="T47" fmla="*/ 525915 h 2365376"/>
              <a:gd name="T48" fmla="*/ 909019 w 2390775"/>
              <a:gd name="T49" fmla="*/ 571798 h 2365376"/>
              <a:gd name="T50" fmla="*/ 936652 w 2390775"/>
              <a:gd name="T51" fmla="*/ 586353 h 2365376"/>
              <a:gd name="T52" fmla="*/ 928394 w 2390775"/>
              <a:gd name="T53" fmla="*/ 688879 h 2365376"/>
              <a:gd name="T54" fmla="*/ 840414 w 2390775"/>
              <a:gd name="T55" fmla="*/ 772101 h 2365376"/>
              <a:gd name="T56" fmla="*/ 742269 w 2390775"/>
              <a:gd name="T57" fmla="*/ 675588 h 2365376"/>
              <a:gd name="T58" fmla="*/ 738139 w 2390775"/>
              <a:gd name="T59" fmla="*/ 608504 h 2365376"/>
              <a:gd name="T60" fmla="*/ 761643 w 2390775"/>
              <a:gd name="T61" fmla="*/ 510093 h 2365376"/>
              <a:gd name="T62" fmla="*/ 617010 w 2390775"/>
              <a:gd name="T63" fmla="*/ 449064 h 2365376"/>
              <a:gd name="T64" fmla="*/ 350272 w 2390775"/>
              <a:gd name="T65" fmla="*/ 638327 h 2365376"/>
              <a:gd name="T66" fmla="*/ 215163 w 2390775"/>
              <a:gd name="T67" fmla="*/ 939947 h 2365376"/>
              <a:gd name="T68" fmla="*/ 256613 w 2390775"/>
              <a:gd name="T69" fmla="*/ 1277331 h 2365376"/>
              <a:gd name="T70" fmla="*/ 458486 w 2390775"/>
              <a:gd name="T71" fmla="*/ 1534008 h 2365376"/>
              <a:gd name="T72" fmla="*/ 767308 w 2390775"/>
              <a:gd name="T73" fmla="*/ 1655225 h 2365376"/>
              <a:gd name="T74" fmla="*/ 1101127 w 2390775"/>
              <a:gd name="T75" fmla="*/ 1596674 h 2365376"/>
              <a:gd name="T76" fmla="*/ 1347614 w 2390775"/>
              <a:gd name="T77" fmla="*/ 1383040 h 2365376"/>
              <a:gd name="T78" fmla="*/ 1453614 w 2390775"/>
              <a:gd name="T79" fmla="*/ 1066861 h 2365376"/>
              <a:gd name="T80" fmla="*/ 1378939 w 2390775"/>
              <a:gd name="T81" fmla="*/ 738024 h 2365376"/>
              <a:gd name="T82" fmla="*/ 1153652 w 2390775"/>
              <a:gd name="T83" fmla="*/ 501602 h 2365376"/>
              <a:gd name="T84" fmla="*/ 831224 w 2390775"/>
              <a:gd name="T85" fmla="*/ 411085 h 2365376"/>
              <a:gd name="T86" fmla="*/ 989432 w 2390775"/>
              <a:gd name="T87" fmla="*/ 315187 h 2365376"/>
              <a:gd name="T88" fmla="*/ 1471649 w 2390775"/>
              <a:gd name="T89" fmla="*/ 671876 h 2365376"/>
              <a:gd name="T90" fmla="*/ 1554866 w 2390775"/>
              <a:gd name="T91" fmla="*/ 1171938 h 2365376"/>
              <a:gd name="T92" fmla="*/ 1239716 w 2390775"/>
              <a:gd name="T93" fmla="*/ 1647313 h 2365376"/>
              <a:gd name="T94" fmla="*/ 646121 w 2390775"/>
              <a:gd name="T95" fmla="*/ 1748275 h 2365376"/>
              <a:gd name="T96" fmla="*/ 110112 w 2390775"/>
              <a:gd name="T97" fmla="*/ 1186813 h 2365376"/>
              <a:gd name="T98" fmla="*/ 251551 w 2390775"/>
              <a:gd name="T99" fmla="*/ 580725 h 2365376"/>
              <a:gd name="T100" fmla="*/ 1549044 w 2390775"/>
              <a:gd name="T101" fmla="*/ 160116 h 2365376"/>
              <a:gd name="T102" fmla="*/ 1461002 w 2390775"/>
              <a:gd name="T103" fmla="*/ 284475 h 2365376"/>
              <a:gd name="T104" fmla="*/ 1550307 w 2390775"/>
              <a:gd name="T105" fmla="*/ 426554 h 2365376"/>
              <a:gd name="T106" fmla="*/ 1719764 w 2390775"/>
              <a:gd name="T107" fmla="*/ 380038 h 2365376"/>
              <a:gd name="T108" fmla="*/ 1735543 w 2390775"/>
              <a:gd name="T109" fmla="*/ 232579 h 2365376"/>
              <a:gd name="T110" fmla="*/ 1705909 w 2390775"/>
              <a:gd name="T111" fmla="*/ 94508 h 2365376"/>
              <a:gd name="T112" fmla="*/ 1774050 w 2390775"/>
              <a:gd name="T113" fmla="*/ 148403 h 2365376"/>
              <a:gd name="T114" fmla="*/ 1781614 w 2390775"/>
              <a:gd name="T115" fmla="*/ 428769 h 2365376"/>
              <a:gd name="T116" fmla="*/ 1600166 w 2390775"/>
              <a:gd name="T117" fmla="*/ 516104 h 2365376"/>
              <a:gd name="T118" fmla="*/ 1452167 w 2390775"/>
              <a:gd name="T119" fmla="*/ 455349 h 2365376"/>
              <a:gd name="T120" fmla="*/ 1310478 w 2390775"/>
              <a:gd name="T121" fmla="*/ 259477 h 2365376"/>
              <a:gd name="T122" fmla="*/ 1562614 w 2390775"/>
              <a:gd name="T123" fmla="*/ 74046 h 236537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390775" h="2365376">
                <a:moveTo>
                  <a:pt x="761351" y="1739900"/>
                </a:moveTo>
                <a:lnTo>
                  <a:pt x="791690" y="1805294"/>
                </a:lnTo>
                <a:lnTo>
                  <a:pt x="794883" y="1808051"/>
                </a:lnTo>
                <a:lnTo>
                  <a:pt x="797278" y="1811991"/>
                </a:lnTo>
                <a:lnTo>
                  <a:pt x="800871" y="1817112"/>
                </a:lnTo>
                <a:lnTo>
                  <a:pt x="803266" y="1822233"/>
                </a:lnTo>
                <a:lnTo>
                  <a:pt x="804065" y="1825384"/>
                </a:lnTo>
                <a:lnTo>
                  <a:pt x="804863" y="1828536"/>
                </a:lnTo>
                <a:lnTo>
                  <a:pt x="804863" y="1831687"/>
                </a:lnTo>
                <a:lnTo>
                  <a:pt x="804863" y="1834839"/>
                </a:lnTo>
                <a:lnTo>
                  <a:pt x="804065" y="1837990"/>
                </a:lnTo>
                <a:lnTo>
                  <a:pt x="802867" y="1841142"/>
                </a:lnTo>
                <a:lnTo>
                  <a:pt x="801670" y="1842718"/>
                </a:lnTo>
                <a:lnTo>
                  <a:pt x="799674" y="1844687"/>
                </a:lnTo>
                <a:lnTo>
                  <a:pt x="797278" y="1845475"/>
                </a:lnTo>
                <a:lnTo>
                  <a:pt x="794484" y="1845869"/>
                </a:lnTo>
                <a:lnTo>
                  <a:pt x="790891" y="1846263"/>
                </a:lnTo>
                <a:lnTo>
                  <a:pt x="787698" y="1845869"/>
                </a:lnTo>
                <a:lnTo>
                  <a:pt x="784105" y="1845475"/>
                </a:lnTo>
                <a:lnTo>
                  <a:pt x="780512" y="1844293"/>
                </a:lnTo>
                <a:lnTo>
                  <a:pt x="776520" y="1842718"/>
                </a:lnTo>
                <a:lnTo>
                  <a:pt x="772927" y="1841142"/>
                </a:lnTo>
                <a:lnTo>
                  <a:pt x="768935" y="1839172"/>
                </a:lnTo>
                <a:lnTo>
                  <a:pt x="765343" y="1836809"/>
                </a:lnTo>
                <a:lnTo>
                  <a:pt x="761750" y="1834051"/>
                </a:lnTo>
                <a:lnTo>
                  <a:pt x="758955" y="1831294"/>
                </a:lnTo>
                <a:lnTo>
                  <a:pt x="756161" y="1827748"/>
                </a:lnTo>
                <a:lnTo>
                  <a:pt x="754165" y="1824597"/>
                </a:lnTo>
                <a:lnTo>
                  <a:pt x="748975" y="1815536"/>
                </a:lnTo>
                <a:lnTo>
                  <a:pt x="745782" y="1808839"/>
                </a:lnTo>
                <a:lnTo>
                  <a:pt x="743387" y="1803718"/>
                </a:lnTo>
                <a:lnTo>
                  <a:pt x="742588" y="1799385"/>
                </a:lnTo>
                <a:lnTo>
                  <a:pt x="742588" y="1795051"/>
                </a:lnTo>
                <a:lnTo>
                  <a:pt x="743387" y="1790718"/>
                </a:lnTo>
                <a:lnTo>
                  <a:pt x="746181" y="1778112"/>
                </a:lnTo>
                <a:lnTo>
                  <a:pt x="746979" y="1774173"/>
                </a:lnTo>
                <a:lnTo>
                  <a:pt x="746979" y="1772203"/>
                </a:lnTo>
                <a:lnTo>
                  <a:pt x="746181" y="1771021"/>
                </a:lnTo>
                <a:lnTo>
                  <a:pt x="745383" y="1770627"/>
                </a:lnTo>
                <a:lnTo>
                  <a:pt x="742987" y="1770627"/>
                </a:lnTo>
                <a:lnTo>
                  <a:pt x="742189" y="1770233"/>
                </a:lnTo>
                <a:lnTo>
                  <a:pt x="741790" y="1769839"/>
                </a:lnTo>
                <a:lnTo>
                  <a:pt x="738596" y="1761961"/>
                </a:lnTo>
                <a:lnTo>
                  <a:pt x="736999" y="1758021"/>
                </a:lnTo>
                <a:lnTo>
                  <a:pt x="736600" y="1756052"/>
                </a:lnTo>
                <a:lnTo>
                  <a:pt x="736600" y="1754476"/>
                </a:lnTo>
                <a:lnTo>
                  <a:pt x="742189" y="1750536"/>
                </a:lnTo>
                <a:lnTo>
                  <a:pt x="747379" y="1747385"/>
                </a:lnTo>
                <a:lnTo>
                  <a:pt x="750971" y="1745021"/>
                </a:lnTo>
                <a:lnTo>
                  <a:pt x="754165" y="1743839"/>
                </a:lnTo>
                <a:lnTo>
                  <a:pt x="758556" y="1741870"/>
                </a:lnTo>
                <a:lnTo>
                  <a:pt x="759754" y="1741870"/>
                </a:lnTo>
                <a:lnTo>
                  <a:pt x="761351" y="1739900"/>
                </a:lnTo>
                <a:close/>
                <a:moveTo>
                  <a:pt x="1554438" y="1730375"/>
                </a:moveTo>
                <a:lnTo>
                  <a:pt x="1565575" y="1730375"/>
                </a:lnTo>
                <a:lnTo>
                  <a:pt x="1575916" y="1730375"/>
                </a:lnTo>
                <a:lnTo>
                  <a:pt x="1586258" y="1731163"/>
                </a:lnTo>
                <a:lnTo>
                  <a:pt x="1591031" y="1731951"/>
                </a:lnTo>
                <a:lnTo>
                  <a:pt x="1595008" y="1733133"/>
                </a:lnTo>
                <a:lnTo>
                  <a:pt x="1598986" y="1734314"/>
                </a:lnTo>
                <a:lnTo>
                  <a:pt x="1602168" y="1735890"/>
                </a:lnTo>
                <a:lnTo>
                  <a:pt x="1605350" y="1737860"/>
                </a:lnTo>
                <a:lnTo>
                  <a:pt x="1607339" y="1739830"/>
                </a:lnTo>
                <a:lnTo>
                  <a:pt x="1608929" y="1741799"/>
                </a:lnTo>
                <a:lnTo>
                  <a:pt x="1609725" y="1744951"/>
                </a:lnTo>
                <a:lnTo>
                  <a:pt x="1609725" y="1747708"/>
                </a:lnTo>
                <a:lnTo>
                  <a:pt x="1608929" y="1751648"/>
                </a:lnTo>
                <a:lnTo>
                  <a:pt x="1607339" y="1755193"/>
                </a:lnTo>
                <a:lnTo>
                  <a:pt x="1604554" y="1759920"/>
                </a:lnTo>
                <a:lnTo>
                  <a:pt x="1600577" y="1764648"/>
                </a:lnTo>
                <a:lnTo>
                  <a:pt x="1595804" y="1769769"/>
                </a:lnTo>
                <a:lnTo>
                  <a:pt x="1589042" y="1776072"/>
                </a:lnTo>
                <a:lnTo>
                  <a:pt x="1582678" y="1781193"/>
                </a:lnTo>
                <a:lnTo>
                  <a:pt x="1576314" y="1786314"/>
                </a:lnTo>
                <a:lnTo>
                  <a:pt x="1570348" y="1790647"/>
                </a:lnTo>
                <a:lnTo>
                  <a:pt x="1563586" y="1794193"/>
                </a:lnTo>
                <a:lnTo>
                  <a:pt x="1557222" y="1797738"/>
                </a:lnTo>
                <a:lnTo>
                  <a:pt x="1550461" y="1800496"/>
                </a:lnTo>
                <a:lnTo>
                  <a:pt x="1544097" y="1802466"/>
                </a:lnTo>
                <a:lnTo>
                  <a:pt x="1537733" y="1804829"/>
                </a:lnTo>
                <a:lnTo>
                  <a:pt x="1530971" y="1806799"/>
                </a:lnTo>
                <a:lnTo>
                  <a:pt x="1524607" y="1807981"/>
                </a:lnTo>
                <a:lnTo>
                  <a:pt x="1518243" y="1809163"/>
                </a:lnTo>
                <a:lnTo>
                  <a:pt x="1505117" y="1811132"/>
                </a:lnTo>
                <a:lnTo>
                  <a:pt x="1491992" y="1812314"/>
                </a:lnTo>
                <a:lnTo>
                  <a:pt x="1486026" y="1813102"/>
                </a:lnTo>
                <a:lnTo>
                  <a:pt x="1483241" y="1813890"/>
                </a:lnTo>
                <a:lnTo>
                  <a:pt x="1482048" y="1814678"/>
                </a:lnTo>
                <a:lnTo>
                  <a:pt x="1481253" y="1815072"/>
                </a:lnTo>
                <a:lnTo>
                  <a:pt x="1480855" y="1815859"/>
                </a:lnTo>
                <a:lnTo>
                  <a:pt x="1480855" y="1817041"/>
                </a:lnTo>
                <a:lnTo>
                  <a:pt x="1481253" y="1818617"/>
                </a:lnTo>
                <a:lnTo>
                  <a:pt x="1482048" y="1819799"/>
                </a:lnTo>
                <a:lnTo>
                  <a:pt x="1482048" y="1821375"/>
                </a:lnTo>
                <a:lnTo>
                  <a:pt x="1482048" y="1821769"/>
                </a:lnTo>
                <a:lnTo>
                  <a:pt x="1480855" y="1822556"/>
                </a:lnTo>
                <a:lnTo>
                  <a:pt x="1471309" y="1830829"/>
                </a:lnTo>
                <a:lnTo>
                  <a:pt x="1465343" y="1834375"/>
                </a:lnTo>
                <a:lnTo>
                  <a:pt x="1463354" y="1835556"/>
                </a:lnTo>
                <a:lnTo>
                  <a:pt x="1461365" y="1836738"/>
                </a:lnTo>
                <a:lnTo>
                  <a:pt x="1452615" y="1830041"/>
                </a:lnTo>
                <a:lnTo>
                  <a:pt x="1445853" y="1824132"/>
                </a:lnTo>
                <a:lnTo>
                  <a:pt x="1440285" y="1819405"/>
                </a:lnTo>
                <a:lnTo>
                  <a:pt x="1437103" y="1815072"/>
                </a:lnTo>
                <a:lnTo>
                  <a:pt x="1434716" y="1812314"/>
                </a:lnTo>
                <a:lnTo>
                  <a:pt x="1433125" y="1810344"/>
                </a:lnTo>
                <a:lnTo>
                  <a:pt x="1432330" y="1808375"/>
                </a:lnTo>
                <a:lnTo>
                  <a:pt x="1428750" y="1806799"/>
                </a:lnTo>
                <a:lnTo>
                  <a:pt x="1512675" y="1734314"/>
                </a:lnTo>
                <a:lnTo>
                  <a:pt x="1518641" y="1733527"/>
                </a:lnTo>
                <a:lnTo>
                  <a:pt x="1533755" y="1731951"/>
                </a:lnTo>
                <a:lnTo>
                  <a:pt x="1543699" y="1731163"/>
                </a:lnTo>
                <a:lnTo>
                  <a:pt x="1554438" y="1730375"/>
                </a:lnTo>
                <a:close/>
                <a:moveTo>
                  <a:pt x="588962" y="1535113"/>
                </a:moveTo>
                <a:lnTo>
                  <a:pt x="694496" y="1535113"/>
                </a:lnTo>
                <a:lnTo>
                  <a:pt x="694496" y="1557872"/>
                </a:lnTo>
                <a:lnTo>
                  <a:pt x="694894" y="1558271"/>
                </a:lnTo>
                <a:lnTo>
                  <a:pt x="696885" y="1560268"/>
                </a:lnTo>
                <a:lnTo>
                  <a:pt x="698478" y="1560667"/>
                </a:lnTo>
                <a:lnTo>
                  <a:pt x="700469" y="1561466"/>
                </a:lnTo>
                <a:lnTo>
                  <a:pt x="704053" y="1561865"/>
                </a:lnTo>
                <a:lnTo>
                  <a:pt x="707239" y="1561865"/>
                </a:lnTo>
                <a:lnTo>
                  <a:pt x="711222" y="1561865"/>
                </a:lnTo>
                <a:lnTo>
                  <a:pt x="714407" y="1561466"/>
                </a:lnTo>
                <a:lnTo>
                  <a:pt x="716797" y="1560667"/>
                </a:lnTo>
                <a:lnTo>
                  <a:pt x="718390" y="1560268"/>
                </a:lnTo>
                <a:lnTo>
                  <a:pt x="720381" y="1558271"/>
                </a:lnTo>
                <a:lnTo>
                  <a:pt x="720779" y="1557872"/>
                </a:lnTo>
                <a:lnTo>
                  <a:pt x="720779" y="1535113"/>
                </a:lnTo>
                <a:lnTo>
                  <a:pt x="820737" y="1535113"/>
                </a:lnTo>
                <a:lnTo>
                  <a:pt x="820737" y="1644117"/>
                </a:lnTo>
                <a:lnTo>
                  <a:pt x="820339" y="1648908"/>
                </a:lnTo>
                <a:lnTo>
                  <a:pt x="819144" y="1652901"/>
                </a:lnTo>
                <a:lnTo>
                  <a:pt x="816755" y="1656894"/>
                </a:lnTo>
                <a:lnTo>
                  <a:pt x="814365" y="1660088"/>
                </a:lnTo>
                <a:lnTo>
                  <a:pt x="810781" y="1663283"/>
                </a:lnTo>
                <a:lnTo>
                  <a:pt x="806799" y="1665279"/>
                </a:lnTo>
                <a:lnTo>
                  <a:pt x="802418" y="1666477"/>
                </a:lnTo>
                <a:lnTo>
                  <a:pt x="797639" y="1666876"/>
                </a:lnTo>
                <a:lnTo>
                  <a:pt x="612060" y="1666876"/>
                </a:lnTo>
                <a:lnTo>
                  <a:pt x="607281" y="1666477"/>
                </a:lnTo>
                <a:lnTo>
                  <a:pt x="602901" y="1665279"/>
                </a:lnTo>
                <a:lnTo>
                  <a:pt x="598918" y="1663283"/>
                </a:lnTo>
                <a:lnTo>
                  <a:pt x="595732" y="1660088"/>
                </a:lnTo>
                <a:lnTo>
                  <a:pt x="592546" y="1656894"/>
                </a:lnTo>
                <a:lnTo>
                  <a:pt x="590555" y="1652901"/>
                </a:lnTo>
                <a:lnTo>
                  <a:pt x="589360" y="1648908"/>
                </a:lnTo>
                <a:lnTo>
                  <a:pt x="588962" y="1644117"/>
                </a:lnTo>
                <a:lnTo>
                  <a:pt x="588962" y="1535113"/>
                </a:lnTo>
                <a:close/>
                <a:moveTo>
                  <a:pt x="612060" y="1476375"/>
                </a:moveTo>
                <a:lnTo>
                  <a:pt x="797639" y="1476375"/>
                </a:lnTo>
                <a:lnTo>
                  <a:pt x="802418" y="1476769"/>
                </a:lnTo>
                <a:lnTo>
                  <a:pt x="806799" y="1477950"/>
                </a:lnTo>
                <a:lnTo>
                  <a:pt x="810781" y="1480312"/>
                </a:lnTo>
                <a:lnTo>
                  <a:pt x="814365" y="1483068"/>
                </a:lnTo>
                <a:lnTo>
                  <a:pt x="816755" y="1486611"/>
                </a:lnTo>
                <a:lnTo>
                  <a:pt x="819144" y="1490155"/>
                </a:lnTo>
                <a:lnTo>
                  <a:pt x="820339" y="1494485"/>
                </a:lnTo>
                <a:lnTo>
                  <a:pt x="820737" y="1498816"/>
                </a:lnTo>
                <a:lnTo>
                  <a:pt x="820737" y="1525588"/>
                </a:lnTo>
                <a:lnTo>
                  <a:pt x="588962" y="1525588"/>
                </a:lnTo>
                <a:lnTo>
                  <a:pt x="588962" y="1498816"/>
                </a:lnTo>
                <a:lnTo>
                  <a:pt x="589360" y="1494485"/>
                </a:lnTo>
                <a:lnTo>
                  <a:pt x="590555" y="1490155"/>
                </a:lnTo>
                <a:lnTo>
                  <a:pt x="592546" y="1486611"/>
                </a:lnTo>
                <a:lnTo>
                  <a:pt x="595732" y="1483068"/>
                </a:lnTo>
                <a:lnTo>
                  <a:pt x="598918" y="1480312"/>
                </a:lnTo>
                <a:lnTo>
                  <a:pt x="602901" y="1477950"/>
                </a:lnTo>
                <a:lnTo>
                  <a:pt x="607281" y="1476769"/>
                </a:lnTo>
                <a:lnTo>
                  <a:pt x="612060" y="1476375"/>
                </a:lnTo>
                <a:close/>
                <a:moveTo>
                  <a:pt x="725449" y="1381125"/>
                </a:moveTo>
                <a:lnTo>
                  <a:pt x="730525" y="1381524"/>
                </a:lnTo>
                <a:lnTo>
                  <a:pt x="732087" y="1381524"/>
                </a:lnTo>
                <a:lnTo>
                  <a:pt x="734430" y="1382322"/>
                </a:lnTo>
                <a:lnTo>
                  <a:pt x="737554" y="1384317"/>
                </a:lnTo>
                <a:lnTo>
                  <a:pt x="740287" y="1386312"/>
                </a:lnTo>
                <a:lnTo>
                  <a:pt x="743411" y="1389505"/>
                </a:lnTo>
                <a:lnTo>
                  <a:pt x="746535" y="1393096"/>
                </a:lnTo>
                <a:lnTo>
                  <a:pt x="749659" y="1397486"/>
                </a:lnTo>
                <a:lnTo>
                  <a:pt x="755906" y="1407063"/>
                </a:lnTo>
                <a:lnTo>
                  <a:pt x="761373" y="1417837"/>
                </a:lnTo>
                <a:lnTo>
                  <a:pt x="766059" y="1427813"/>
                </a:lnTo>
                <a:lnTo>
                  <a:pt x="769182" y="1437390"/>
                </a:lnTo>
                <a:lnTo>
                  <a:pt x="770744" y="1441780"/>
                </a:lnTo>
                <a:lnTo>
                  <a:pt x="771525" y="1445770"/>
                </a:lnTo>
                <a:lnTo>
                  <a:pt x="771525" y="1448164"/>
                </a:lnTo>
                <a:lnTo>
                  <a:pt x="771525" y="1450159"/>
                </a:lnTo>
                <a:lnTo>
                  <a:pt x="770744" y="1451357"/>
                </a:lnTo>
                <a:lnTo>
                  <a:pt x="769182" y="1452155"/>
                </a:lnTo>
                <a:lnTo>
                  <a:pt x="768011" y="1452155"/>
                </a:lnTo>
                <a:lnTo>
                  <a:pt x="766449" y="1450958"/>
                </a:lnTo>
                <a:lnTo>
                  <a:pt x="764887" y="1449760"/>
                </a:lnTo>
                <a:lnTo>
                  <a:pt x="762544" y="1448563"/>
                </a:lnTo>
                <a:lnTo>
                  <a:pt x="759030" y="1444174"/>
                </a:lnTo>
                <a:lnTo>
                  <a:pt x="755516" y="1439784"/>
                </a:lnTo>
                <a:lnTo>
                  <a:pt x="753173" y="1434996"/>
                </a:lnTo>
                <a:lnTo>
                  <a:pt x="752392" y="1433400"/>
                </a:lnTo>
                <a:lnTo>
                  <a:pt x="752392" y="1431404"/>
                </a:lnTo>
                <a:lnTo>
                  <a:pt x="752001" y="1428611"/>
                </a:lnTo>
                <a:lnTo>
                  <a:pt x="750830" y="1426616"/>
                </a:lnTo>
                <a:lnTo>
                  <a:pt x="748878" y="1425419"/>
                </a:lnTo>
                <a:lnTo>
                  <a:pt x="746925" y="1425020"/>
                </a:lnTo>
                <a:lnTo>
                  <a:pt x="746144" y="1425419"/>
                </a:lnTo>
                <a:lnTo>
                  <a:pt x="745363" y="1425818"/>
                </a:lnTo>
                <a:lnTo>
                  <a:pt x="744582" y="1426616"/>
                </a:lnTo>
                <a:lnTo>
                  <a:pt x="743411" y="1427414"/>
                </a:lnTo>
                <a:lnTo>
                  <a:pt x="742630" y="1428611"/>
                </a:lnTo>
                <a:lnTo>
                  <a:pt x="742240" y="1430207"/>
                </a:lnTo>
                <a:lnTo>
                  <a:pt x="741849" y="1432602"/>
                </a:lnTo>
                <a:lnTo>
                  <a:pt x="741849" y="1434597"/>
                </a:lnTo>
                <a:lnTo>
                  <a:pt x="741459" y="1439385"/>
                </a:lnTo>
                <a:lnTo>
                  <a:pt x="740678" y="1443376"/>
                </a:lnTo>
                <a:lnTo>
                  <a:pt x="739897" y="1445371"/>
                </a:lnTo>
                <a:lnTo>
                  <a:pt x="739116" y="1446967"/>
                </a:lnTo>
                <a:lnTo>
                  <a:pt x="737944" y="1448164"/>
                </a:lnTo>
                <a:lnTo>
                  <a:pt x="735992" y="1449361"/>
                </a:lnTo>
                <a:lnTo>
                  <a:pt x="734430" y="1450558"/>
                </a:lnTo>
                <a:lnTo>
                  <a:pt x="732868" y="1452155"/>
                </a:lnTo>
                <a:lnTo>
                  <a:pt x="730525" y="1452953"/>
                </a:lnTo>
                <a:lnTo>
                  <a:pt x="727792" y="1453352"/>
                </a:lnTo>
                <a:lnTo>
                  <a:pt x="721935" y="1454150"/>
                </a:lnTo>
                <a:lnTo>
                  <a:pt x="715297" y="1454150"/>
                </a:lnTo>
                <a:lnTo>
                  <a:pt x="712173" y="1453751"/>
                </a:lnTo>
                <a:lnTo>
                  <a:pt x="709049" y="1452953"/>
                </a:lnTo>
                <a:lnTo>
                  <a:pt x="706706" y="1452155"/>
                </a:lnTo>
                <a:lnTo>
                  <a:pt x="703973" y="1450558"/>
                </a:lnTo>
                <a:lnTo>
                  <a:pt x="701240" y="1448962"/>
                </a:lnTo>
                <a:lnTo>
                  <a:pt x="699287" y="1447366"/>
                </a:lnTo>
                <a:lnTo>
                  <a:pt x="694992" y="1442977"/>
                </a:lnTo>
                <a:lnTo>
                  <a:pt x="691478" y="1438188"/>
                </a:lnTo>
                <a:lnTo>
                  <a:pt x="687963" y="1432602"/>
                </a:lnTo>
                <a:lnTo>
                  <a:pt x="685230" y="1427015"/>
                </a:lnTo>
                <a:lnTo>
                  <a:pt x="682497" y="1421029"/>
                </a:lnTo>
                <a:lnTo>
                  <a:pt x="680544" y="1415044"/>
                </a:lnTo>
                <a:lnTo>
                  <a:pt x="678982" y="1409058"/>
                </a:lnTo>
                <a:lnTo>
                  <a:pt x="676249" y="1399082"/>
                </a:lnTo>
                <a:lnTo>
                  <a:pt x="675078" y="1392298"/>
                </a:lnTo>
                <a:lnTo>
                  <a:pt x="674687" y="1389106"/>
                </a:lnTo>
                <a:lnTo>
                  <a:pt x="674687" y="1388707"/>
                </a:lnTo>
                <a:lnTo>
                  <a:pt x="675078" y="1388308"/>
                </a:lnTo>
                <a:lnTo>
                  <a:pt x="676249" y="1387909"/>
                </a:lnTo>
                <a:lnTo>
                  <a:pt x="679373" y="1387111"/>
                </a:lnTo>
                <a:lnTo>
                  <a:pt x="683278" y="1385913"/>
                </a:lnTo>
                <a:lnTo>
                  <a:pt x="689525" y="1384716"/>
                </a:lnTo>
                <a:lnTo>
                  <a:pt x="698897" y="1383120"/>
                </a:lnTo>
                <a:lnTo>
                  <a:pt x="715297" y="1381524"/>
                </a:lnTo>
                <a:lnTo>
                  <a:pt x="725449" y="1381125"/>
                </a:lnTo>
                <a:close/>
                <a:moveTo>
                  <a:pt x="1433588" y="1247775"/>
                </a:moveTo>
                <a:lnTo>
                  <a:pt x="1439124" y="1247775"/>
                </a:lnTo>
                <a:lnTo>
                  <a:pt x="1444264" y="1248175"/>
                </a:lnTo>
                <a:lnTo>
                  <a:pt x="1448614" y="1248976"/>
                </a:lnTo>
                <a:lnTo>
                  <a:pt x="1451382" y="1249776"/>
                </a:lnTo>
                <a:lnTo>
                  <a:pt x="1453359" y="1250977"/>
                </a:lnTo>
                <a:lnTo>
                  <a:pt x="1454150" y="1252178"/>
                </a:lnTo>
                <a:lnTo>
                  <a:pt x="1454150" y="1253779"/>
                </a:lnTo>
                <a:lnTo>
                  <a:pt x="1453359" y="1255380"/>
                </a:lnTo>
                <a:lnTo>
                  <a:pt x="1452173" y="1256981"/>
                </a:lnTo>
                <a:lnTo>
                  <a:pt x="1450196" y="1258582"/>
                </a:lnTo>
                <a:lnTo>
                  <a:pt x="1447428" y="1260183"/>
                </a:lnTo>
                <a:lnTo>
                  <a:pt x="1441892" y="1262985"/>
                </a:lnTo>
                <a:lnTo>
                  <a:pt x="1435565" y="1264986"/>
                </a:lnTo>
                <a:lnTo>
                  <a:pt x="1432402" y="1265387"/>
                </a:lnTo>
                <a:lnTo>
                  <a:pt x="1429634" y="1265787"/>
                </a:lnTo>
                <a:lnTo>
                  <a:pt x="1427261" y="1265787"/>
                </a:lnTo>
                <a:lnTo>
                  <a:pt x="1425284" y="1265387"/>
                </a:lnTo>
                <a:lnTo>
                  <a:pt x="1423703" y="1264986"/>
                </a:lnTo>
                <a:lnTo>
                  <a:pt x="1422516" y="1264586"/>
                </a:lnTo>
                <a:lnTo>
                  <a:pt x="1420539" y="1264586"/>
                </a:lnTo>
                <a:lnTo>
                  <a:pt x="1419353" y="1264986"/>
                </a:lnTo>
                <a:lnTo>
                  <a:pt x="1418562" y="1265787"/>
                </a:lnTo>
                <a:lnTo>
                  <a:pt x="1417376" y="1266588"/>
                </a:lnTo>
                <a:lnTo>
                  <a:pt x="1416980" y="1267388"/>
                </a:lnTo>
                <a:lnTo>
                  <a:pt x="1416585" y="1268589"/>
                </a:lnTo>
                <a:lnTo>
                  <a:pt x="1416190" y="1269790"/>
                </a:lnTo>
                <a:lnTo>
                  <a:pt x="1416585" y="1270990"/>
                </a:lnTo>
                <a:lnTo>
                  <a:pt x="1416585" y="1272191"/>
                </a:lnTo>
                <a:lnTo>
                  <a:pt x="1417376" y="1273392"/>
                </a:lnTo>
                <a:lnTo>
                  <a:pt x="1418562" y="1274993"/>
                </a:lnTo>
                <a:lnTo>
                  <a:pt x="1419748" y="1276194"/>
                </a:lnTo>
                <a:lnTo>
                  <a:pt x="1422121" y="1277395"/>
                </a:lnTo>
                <a:lnTo>
                  <a:pt x="1424098" y="1278596"/>
                </a:lnTo>
                <a:lnTo>
                  <a:pt x="1428843" y="1280597"/>
                </a:lnTo>
                <a:lnTo>
                  <a:pt x="1430820" y="1282198"/>
                </a:lnTo>
                <a:lnTo>
                  <a:pt x="1432402" y="1283799"/>
                </a:lnTo>
                <a:lnTo>
                  <a:pt x="1433588" y="1285000"/>
                </a:lnTo>
                <a:lnTo>
                  <a:pt x="1435170" y="1287001"/>
                </a:lnTo>
                <a:lnTo>
                  <a:pt x="1436356" y="1289003"/>
                </a:lnTo>
                <a:lnTo>
                  <a:pt x="1436751" y="1291404"/>
                </a:lnTo>
                <a:lnTo>
                  <a:pt x="1437542" y="1293406"/>
                </a:lnTo>
                <a:lnTo>
                  <a:pt x="1437542" y="1296608"/>
                </a:lnTo>
                <a:lnTo>
                  <a:pt x="1437542" y="1299009"/>
                </a:lnTo>
                <a:lnTo>
                  <a:pt x="1437147" y="1302612"/>
                </a:lnTo>
                <a:lnTo>
                  <a:pt x="1436356" y="1305414"/>
                </a:lnTo>
                <a:lnTo>
                  <a:pt x="1435170" y="1309416"/>
                </a:lnTo>
                <a:lnTo>
                  <a:pt x="1431611" y="1317422"/>
                </a:lnTo>
                <a:lnTo>
                  <a:pt x="1430029" y="1320624"/>
                </a:lnTo>
                <a:lnTo>
                  <a:pt x="1428052" y="1323826"/>
                </a:lnTo>
                <a:lnTo>
                  <a:pt x="1425680" y="1326628"/>
                </a:lnTo>
                <a:lnTo>
                  <a:pt x="1423307" y="1328629"/>
                </a:lnTo>
                <a:lnTo>
                  <a:pt x="1420539" y="1331431"/>
                </a:lnTo>
                <a:lnTo>
                  <a:pt x="1417771" y="1333032"/>
                </a:lnTo>
                <a:lnTo>
                  <a:pt x="1414608" y="1334633"/>
                </a:lnTo>
                <a:lnTo>
                  <a:pt x="1411445" y="1336635"/>
                </a:lnTo>
                <a:lnTo>
                  <a:pt x="1404722" y="1338636"/>
                </a:lnTo>
                <a:lnTo>
                  <a:pt x="1397605" y="1340237"/>
                </a:lnTo>
                <a:lnTo>
                  <a:pt x="1390487" y="1341038"/>
                </a:lnTo>
                <a:lnTo>
                  <a:pt x="1383370" y="1341438"/>
                </a:lnTo>
                <a:lnTo>
                  <a:pt x="1376252" y="1341438"/>
                </a:lnTo>
                <a:lnTo>
                  <a:pt x="1369530" y="1341038"/>
                </a:lnTo>
                <a:lnTo>
                  <a:pt x="1358063" y="1339437"/>
                </a:lnTo>
                <a:lnTo>
                  <a:pt x="1350154" y="1338236"/>
                </a:lnTo>
                <a:lnTo>
                  <a:pt x="1347386" y="1337435"/>
                </a:lnTo>
                <a:lnTo>
                  <a:pt x="1347386" y="1337835"/>
                </a:lnTo>
                <a:lnTo>
                  <a:pt x="1346991" y="1337435"/>
                </a:lnTo>
                <a:lnTo>
                  <a:pt x="1346200" y="1337035"/>
                </a:lnTo>
                <a:lnTo>
                  <a:pt x="1346200" y="1334633"/>
                </a:lnTo>
                <a:lnTo>
                  <a:pt x="1346991" y="1331831"/>
                </a:lnTo>
                <a:lnTo>
                  <a:pt x="1347782" y="1326228"/>
                </a:lnTo>
                <a:lnTo>
                  <a:pt x="1349363" y="1318623"/>
                </a:lnTo>
                <a:lnTo>
                  <a:pt x="1351736" y="1307415"/>
                </a:lnTo>
                <a:lnTo>
                  <a:pt x="1355295" y="1296608"/>
                </a:lnTo>
                <a:lnTo>
                  <a:pt x="1357667" y="1287402"/>
                </a:lnTo>
                <a:lnTo>
                  <a:pt x="1361621" y="1275794"/>
                </a:lnTo>
                <a:lnTo>
                  <a:pt x="1363994" y="1270190"/>
                </a:lnTo>
                <a:lnTo>
                  <a:pt x="1364785" y="1268589"/>
                </a:lnTo>
                <a:lnTo>
                  <a:pt x="1366762" y="1265787"/>
                </a:lnTo>
                <a:lnTo>
                  <a:pt x="1369925" y="1262985"/>
                </a:lnTo>
                <a:lnTo>
                  <a:pt x="1373484" y="1260183"/>
                </a:lnTo>
                <a:lnTo>
                  <a:pt x="1378229" y="1258182"/>
                </a:lnTo>
                <a:lnTo>
                  <a:pt x="1383765" y="1256181"/>
                </a:lnTo>
                <a:lnTo>
                  <a:pt x="1389301" y="1253779"/>
                </a:lnTo>
                <a:lnTo>
                  <a:pt x="1395628" y="1252578"/>
                </a:lnTo>
                <a:lnTo>
                  <a:pt x="1401954" y="1250977"/>
                </a:lnTo>
                <a:lnTo>
                  <a:pt x="1415399" y="1248976"/>
                </a:lnTo>
                <a:lnTo>
                  <a:pt x="1428052" y="1248175"/>
                </a:lnTo>
                <a:lnTo>
                  <a:pt x="1433588" y="1247775"/>
                </a:lnTo>
                <a:close/>
                <a:moveTo>
                  <a:pt x="1155700" y="965200"/>
                </a:moveTo>
                <a:lnTo>
                  <a:pt x="1161653" y="965597"/>
                </a:lnTo>
                <a:lnTo>
                  <a:pt x="1167209" y="966787"/>
                </a:lnTo>
                <a:lnTo>
                  <a:pt x="1172766" y="968770"/>
                </a:lnTo>
                <a:lnTo>
                  <a:pt x="1177925" y="971944"/>
                </a:lnTo>
                <a:lnTo>
                  <a:pt x="1182687" y="975514"/>
                </a:lnTo>
                <a:lnTo>
                  <a:pt x="1187450" y="980274"/>
                </a:lnTo>
                <a:lnTo>
                  <a:pt x="1192213" y="985431"/>
                </a:lnTo>
                <a:lnTo>
                  <a:pt x="1196181" y="991381"/>
                </a:lnTo>
                <a:lnTo>
                  <a:pt x="1200150" y="998125"/>
                </a:lnTo>
                <a:lnTo>
                  <a:pt x="1204119" y="1005265"/>
                </a:lnTo>
                <a:lnTo>
                  <a:pt x="1207691" y="1012802"/>
                </a:lnTo>
                <a:lnTo>
                  <a:pt x="1211659" y="1021133"/>
                </a:lnTo>
                <a:lnTo>
                  <a:pt x="1214437" y="1029860"/>
                </a:lnTo>
                <a:lnTo>
                  <a:pt x="1217613" y="1038984"/>
                </a:lnTo>
                <a:lnTo>
                  <a:pt x="1220787" y="1048504"/>
                </a:lnTo>
                <a:lnTo>
                  <a:pt x="1225947" y="1068338"/>
                </a:lnTo>
                <a:lnTo>
                  <a:pt x="1230313" y="1089363"/>
                </a:lnTo>
                <a:lnTo>
                  <a:pt x="1234678" y="1111180"/>
                </a:lnTo>
                <a:lnTo>
                  <a:pt x="1237853" y="1133792"/>
                </a:lnTo>
                <a:lnTo>
                  <a:pt x="1241028" y="1155609"/>
                </a:lnTo>
                <a:lnTo>
                  <a:pt x="1243013" y="1177824"/>
                </a:lnTo>
                <a:lnTo>
                  <a:pt x="1245394" y="1198848"/>
                </a:lnTo>
                <a:lnTo>
                  <a:pt x="1246981" y="1219476"/>
                </a:lnTo>
                <a:lnTo>
                  <a:pt x="1246187" y="1186551"/>
                </a:lnTo>
                <a:lnTo>
                  <a:pt x="1342231" y="1244467"/>
                </a:lnTo>
                <a:lnTo>
                  <a:pt x="1323181" y="1340465"/>
                </a:lnTo>
                <a:lnTo>
                  <a:pt x="1248966" y="1309524"/>
                </a:lnTo>
                <a:lnTo>
                  <a:pt x="1245394" y="1284929"/>
                </a:lnTo>
                <a:lnTo>
                  <a:pt x="1239441" y="1242087"/>
                </a:lnTo>
                <a:lnTo>
                  <a:pt x="1231106" y="1373787"/>
                </a:lnTo>
                <a:lnTo>
                  <a:pt x="1230709" y="1379737"/>
                </a:lnTo>
                <a:lnTo>
                  <a:pt x="1230313" y="1386084"/>
                </a:lnTo>
                <a:lnTo>
                  <a:pt x="1230709" y="1392431"/>
                </a:lnTo>
                <a:lnTo>
                  <a:pt x="1232297" y="1399968"/>
                </a:lnTo>
                <a:lnTo>
                  <a:pt x="1234281" y="1407902"/>
                </a:lnTo>
                <a:lnTo>
                  <a:pt x="1237059" y="1417422"/>
                </a:lnTo>
                <a:lnTo>
                  <a:pt x="1241822" y="1428133"/>
                </a:lnTo>
                <a:lnTo>
                  <a:pt x="1247775" y="1440430"/>
                </a:lnTo>
                <a:lnTo>
                  <a:pt x="1231106" y="1440430"/>
                </a:lnTo>
                <a:lnTo>
                  <a:pt x="1242219" y="1446380"/>
                </a:lnTo>
                <a:lnTo>
                  <a:pt x="1256109" y="1453124"/>
                </a:lnTo>
                <a:lnTo>
                  <a:pt x="1287066" y="1467405"/>
                </a:lnTo>
                <a:lnTo>
                  <a:pt x="1313259" y="1479305"/>
                </a:lnTo>
                <a:lnTo>
                  <a:pt x="1323975" y="1483669"/>
                </a:lnTo>
                <a:lnTo>
                  <a:pt x="1501775" y="1720491"/>
                </a:lnTo>
                <a:lnTo>
                  <a:pt x="1401763" y="1798638"/>
                </a:lnTo>
                <a:lnTo>
                  <a:pt x="1210469" y="1576494"/>
                </a:lnTo>
                <a:lnTo>
                  <a:pt x="1080294" y="1561816"/>
                </a:lnTo>
                <a:lnTo>
                  <a:pt x="1080294" y="1563800"/>
                </a:lnTo>
                <a:lnTo>
                  <a:pt x="1080294" y="1567370"/>
                </a:lnTo>
                <a:lnTo>
                  <a:pt x="1079500" y="1575700"/>
                </a:lnTo>
                <a:lnTo>
                  <a:pt x="1077516" y="1587601"/>
                </a:lnTo>
                <a:lnTo>
                  <a:pt x="1074341" y="1601088"/>
                </a:lnTo>
                <a:lnTo>
                  <a:pt x="1066403" y="1633220"/>
                </a:lnTo>
                <a:lnTo>
                  <a:pt x="1056878" y="1669318"/>
                </a:lnTo>
                <a:lnTo>
                  <a:pt x="1046956" y="1703830"/>
                </a:lnTo>
                <a:lnTo>
                  <a:pt x="1038622" y="1733582"/>
                </a:lnTo>
                <a:lnTo>
                  <a:pt x="1030288" y="1762540"/>
                </a:lnTo>
                <a:lnTo>
                  <a:pt x="802481" y="1785548"/>
                </a:lnTo>
                <a:lnTo>
                  <a:pt x="770731" y="1731201"/>
                </a:lnTo>
                <a:lnTo>
                  <a:pt x="904081" y="1706210"/>
                </a:lnTo>
                <a:lnTo>
                  <a:pt x="903685" y="1489619"/>
                </a:lnTo>
                <a:lnTo>
                  <a:pt x="871935" y="1482479"/>
                </a:lnTo>
                <a:lnTo>
                  <a:pt x="869950" y="1471768"/>
                </a:lnTo>
                <a:lnTo>
                  <a:pt x="867966" y="1461851"/>
                </a:lnTo>
                <a:lnTo>
                  <a:pt x="866378" y="1453124"/>
                </a:lnTo>
                <a:lnTo>
                  <a:pt x="864791" y="1445190"/>
                </a:lnTo>
                <a:lnTo>
                  <a:pt x="863600" y="1428926"/>
                </a:lnTo>
                <a:lnTo>
                  <a:pt x="862806" y="1413455"/>
                </a:lnTo>
                <a:lnTo>
                  <a:pt x="862013" y="1373787"/>
                </a:lnTo>
                <a:lnTo>
                  <a:pt x="860822" y="1346812"/>
                </a:lnTo>
                <a:lnTo>
                  <a:pt x="858044" y="1312697"/>
                </a:lnTo>
                <a:lnTo>
                  <a:pt x="854472" y="1175444"/>
                </a:lnTo>
                <a:lnTo>
                  <a:pt x="843756" y="1181791"/>
                </a:lnTo>
                <a:lnTo>
                  <a:pt x="818753" y="1197658"/>
                </a:lnTo>
                <a:lnTo>
                  <a:pt x="802878" y="1208369"/>
                </a:lnTo>
                <a:lnTo>
                  <a:pt x="786606" y="1219476"/>
                </a:lnTo>
                <a:lnTo>
                  <a:pt x="770731" y="1230980"/>
                </a:lnTo>
                <a:lnTo>
                  <a:pt x="756841" y="1242087"/>
                </a:lnTo>
                <a:lnTo>
                  <a:pt x="754460" y="1250021"/>
                </a:lnTo>
                <a:lnTo>
                  <a:pt x="752872" y="1258351"/>
                </a:lnTo>
                <a:lnTo>
                  <a:pt x="752078" y="1266681"/>
                </a:lnTo>
                <a:lnTo>
                  <a:pt x="751285" y="1275805"/>
                </a:lnTo>
                <a:lnTo>
                  <a:pt x="751285" y="1284532"/>
                </a:lnTo>
                <a:lnTo>
                  <a:pt x="751681" y="1292863"/>
                </a:lnTo>
                <a:lnTo>
                  <a:pt x="752078" y="1301590"/>
                </a:lnTo>
                <a:lnTo>
                  <a:pt x="752872" y="1310317"/>
                </a:lnTo>
                <a:lnTo>
                  <a:pt x="754856" y="1325788"/>
                </a:lnTo>
                <a:lnTo>
                  <a:pt x="756444" y="1339275"/>
                </a:lnTo>
                <a:lnTo>
                  <a:pt x="758031" y="1350382"/>
                </a:lnTo>
                <a:lnTo>
                  <a:pt x="758031" y="1354349"/>
                </a:lnTo>
                <a:lnTo>
                  <a:pt x="756841" y="1357523"/>
                </a:lnTo>
                <a:lnTo>
                  <a:pt x="727869" y="1355539"/>
                </a:lnTo>
                <a:lnTo>
                  <a:pt x="715566" y="1354746"/>
                </a:lnTo>
                <a:lnTo>
                  <a:pt x="709613" y="1354746"/>
                </a:lnTo>
                <a:lnTo>
                  <a:pt x="704453" y="1355143"/>
                </a:lnTo>
                <a:lnTo>
                  <a:pt x="698897" y="1355539"/>
                </a:lnTo>
                <a:lnTo>
                  <a:pt x="693341" y="1356729"/>
                </a:lnTo>
                <a:lnTo>
                  <a:pt x="687785" y="1357919"/>
                </a:lnTo>
                <a:lnTo>
                  <a:pt x="682228" y="1359903"/>
                </a:lnTo>
                <a:lnTo>
                  <a:pt x="677069" y="1361886"/>
                </a:lnTo>
                <a:lnTo>
                  <a:pt x="671116" y="1364663"/>
                </a:lnTo>
                <a:lnTo>
                  <a:pt x="664766" y="1367836"/>
                </a:lnTo>
                <a:lnTo>
                  <a:pt x="658416" y="1372200"/>
                </a:lnTo>
                <a:lnTo>
                  <a:pt x="657225" y="1367043"/>
                </a:lnTo>
                <a:lnTo>
                  <a:pt x="655241" y="1361093"/>
                </a:lnTo>
                <a:lnTo>
                  <a:pt x="654050" y="1355143"/>
                </a:lnTo>
                <a:lnTo>
                  <a:pt x="653256" y="1348399"/>
                </a:lnTo>
                <a:lnTo>
                  <a:pt x="651669" y="1333325"/>
                </a:lnTo>
                <a:lnTo>
                  <a:pt x="650875" y="1316267"/>
                </a:lnTo>
                <a:lnTo>
                  <a:pt x="650875" y="1296830"/>
                </a:lnTo>
                <a:lnTo>
                  <a:pt x="651272" y="1274615"/>
                </a:lnTo>
                <a:lnTo>
                  <a:pt x="652066" y="1251211"/>
                </a:lnTo>
                <a:lnTo>
                  <a:pt x="653653" y="1225029"/>
                </a:lnTo>
                <a:lnTo>
                  <a:pt x="660797" y="1208369"/>
                </a:lnTo>
                <a:lnTo>
                  <a:pt x="667147" y="1194881"/>
                </a:lnTo>
                <a:lnTo>
                  <a:pt x="670322" y="1188931"/>
                </a:lnTo>
                <a:lnTo>
                  <a:pt x="673497" y="1183774"/>
                </a:lnTo>
                <a:lnTo>
                  <a:pt x="680244" y="1174254"/>
                </a:lnTo>
                <a:lnTo>
                  <a:pt x="687388" y="1164733"/>
                </a:lnTo>
                <a:lnTo>
                  <a:pt x="696119" y="1155213"/>
                </a:lnTo>
                <a:lnTo>
                  <a:pt x="706438" y="1143312"/>
                </a:lnTo>
                <a:lnTo>
                  <a:pt x="718741" y="1129031"/>
                </a:lnTo>
                <a:lnTo>
                  <a:pt x="738585" y="1108007"/>
                </a:lnTo>
                <a:lnTo>
                  <a:pt x="756047" y="1088966"/>
                </a:lnTo>
                <a:lnTo>
                  <a:pt x="785416" y="1057231"/>
                </a:lnTo>
                <a:lnTo>
                  <a:pt x="797719" y="1043744"/>
                </a:lnTo>
                <a:lnTo>
                  <a:pt x="809228" y="1032240"/>
                </a:lnTo>
                <a:lnTo>
                  <a:pt x="820738" y="1021926"/>
                </a:lnTo>
                <a:lnTo>
                  <a:pt x="831056" y="1012802"/>
                </a:lnTo>
                <a:lnTo>
                  <a:pt x="836613" y="1008439"/>
                </a:lnTo>
                <a:lnTo>
                  <a:pt x="842169" y="1004869"/>
                </a:lnTo>
                <a:lnTo>
                  <a:pt x="848122" y="1000902"/>
                </a:lnTo>
                <a:lnTo>
                  <a:pt x="854075" y="997331"/>
                </a:lnTo>
                <a:lnTo>
                  <a:pt x="860028" y="994555"/>
                </a:lnTo>
                <a:lnTo>
                  <a:pt x="866378" y="991381"/>
                </a:lnTo>
                <a:lnTo>
                  <a:pt x="873125" y="988208"/>
                </a:lnTo>
                <a:lnTo>
                  <a:pt x="880269" y="985828"/>
                </a:lnTo>
                <a:lnTo>
                  <a:pt x="895350" y="980274"/>
                </a:lnTo>
                <a:lnTo>
                  <a:pt x="912416" y="975117"/>
                </a:lnTo>
                <a:lnTo>
                  <a:pt x="932260" y="970753"/>
                </a:lnTo>
                <a:lnTo>
                  <a:pt x="954881" y="965597"/>
                </a:lnTo>
                <a:lnTo>
                  <a:pt x="963613" y="965993"/>
                </a:lnTo>
                <a:lnTo>
                  <a:pt x="979488" y="966787"/>
                </a:lnTo>
                <a:lnTo>
                  <a:pt x="1004491" y="968373"/>
                </a:lnTo>
                <a:lnTo>
                  <a:pt x="1089819" y="1240103"/>
                </a:lnTo>
                <a:lnTo>
                  <a:pt x="1081484" y="1159179"/>
                </a:lnTo>
                <a:lnTo>
                  <a:pt x="1077516" y="1013199"/>
                </a:lnTo>
                <a:lnTo>
                  <a:pt x="1071959" y="999315"/>
                </a:lnTo>
                <a:lnTo>
                  <a:pt x="1083072" y="980671"/>
                </a:lnTo>
                <a:lnTo>
                  <a:pt x="1107281" y="980671"/>
                </a:lnTo>
                <a:lnTo>
                  <a:pt x="1117600" y="999315"/>
                </a:lnTo>
                <a:lnTo>
                  <a:pt x="1112837" y="1015579"/>
                </a:lnTo>
                <a:lnTo>
                  <a:pt x="1142206" y="1228203"/>
                </a:lnTo>
                <a:lnTo>
                  <a:pt x="1137841" y="971944"/>
                </a:lnTo>
                <a:lnTo>
                  <a:pt x="1146572" y="967580"/>
                </a:lnTo>
                <a:lnTo>
                  <a:pt x="1148953" y="966390"/>
                </a:lnTo>
                <a:lnTo>
                  <a:pt x="1149350" y="965597"/>
                </a:lnTo>
                <a:lnTo>
                  <a:pt x="1155700" y="965200"/>
                </a:lnTo>
                <a:close/>
                <a:moveTo>
                  <a:pt x="931148" y="736601"/>
                </a:moveTo>
                <a:lnTo>
                  <a:pt x="929554" y="751285"/>
                </a:lnTo>
                <a:lnTo>
                  <a:pt x="928757" y="762794"/>
                </a:lnTo>
                <a:lnTo>
                  <a:pt x="929155" y="762794"/>
                </a:lnTo>
                <a:lnTo>
                  <a:pt x="929554" y="751285"/>
                </a:lnTo>
                <a:lnTo>
                  <a:pt x="930351" y="746126"/>
                </a:lnTo>
                <a:lnTo>
                  <a:pt x="931148" y="741363"/>
                </a:lnTo>
                <a:lnTo>
                  <a:pt x="931148" y="736601"/>
                </a:lnTo>
                <a:close/>
                <a:moveTo>
                  <a:pt x="949086" y="679054"/>
                </a:moveTo>
                <a:lnTo>
                  <a:pt x="948289" y="679847"/>
                </a:lnTo>
                <a:lnTo>
                  <a:pt x="945499" y="681435"/>
                </a:lnTo>
                <a:lnTo>
                  <a:pt x="943904" y="683419"/>
                </a:lnTo>
                <a:lnTo>
                  <a:pt x="941911" y="686991"/>
                </a:lnTo>
                <a:lnTo>
                  <a:pt x="945897" y="682625"/>
                </a:lnTo>
                <a:lnTo>
                  <a:pt x="948289" y="681038"/>
                </a:lnTo>
                <a:lnTo>
                  <a:pt x="950282" y="679054"/>
                </a:lnTo>
                <a:lnTo>
                  <a:pt x="949086" y="679054"/>
                </a:lnTo>
                <a:close/>
                <a:moveTo>
                  <a:pt x="1038375" y="620713"/>
                </a:moveTo>
                <a:lnTo>
                  <a:pt x="1049138" y="620713"/>
                </a:lnTo>
                <a:lnTo>
                  <a:pt x="1059502" y="621110"/>
                </a:lnTo>
                <a:lnTo>
                  <a:pt x="1069866" y="622300"/>
                </a:lnTo>
                <a:lnTo>
                  <a:pt x="1079432" y="623491"/>
                </a:lnTo>
                <a:lnTo>
                  <a:pt x="1088999" y="625872"/>
                </a:lnTo>
                <a:lnTo>
                  <a:pt x="1098167" y="627857"/>
                </a:lnTo>
                <a:lnTo>
                  <a:pt x="1106937" y="630238"/>
                </a:lnTo>
                <a:lnTo>
                  <a:pt x="1115307" y="633413"/>
                </a:lnTo>
                <a:lnTo>
                  <a:pt x="1123678" y="636191"/>
                </a:lnTo>
                <a:lnTo>
                  <a:pt x="1130853" y="639763"/>
                </a:lnTo>
                <a:lnTo>
                  <a:pt x="1138028" y="642938"/>
                </a:lnTo>
                <a:lnTo>
                  <a:pt x="1144805" y="646510"/>
                </a:lnTo>
                <a:lnTo>
                  <a:pt x="1156365" y="652860"/>
                </a:lnTo>
                <a:lnTo>
                  <a:pt x="1166729" y="659607"/>
                </a:lnTo>
                <a:lnTo>
                  <a:pt x="1174701" y="664766"/>
                </a:lnTo>
                <a:lnTo>
                  <a:pt x="1180680" y="669529"/>
                </a:lnTo>
                <a:lnTo>
                  <a:pt x="1185862" y="673497"/>
                </a:lnTo>
                <a:lnTo>
                  <a:pt x="1185862" y="676275"/>
                </a:lnTo>
                <a:lnTo>
                  <a:pt x="1185862" y="684213"/>
                </a:lnTo>
                <a:lnTo>
                  <a:pt x="1185065" y="688975"/>
                </a:lnTo>
                <a:lnTo>
                  <a:pt x="1183869" y="694532"/>
                </a:lnTo>
                <a:lnTo>
                  <a:pt x="1182274" y="700088"/>
                </a:lnTo>
                <a:lnTo>
                  <a:pt x="1180281" y="704850"/>
                </a:lnTo>
                <a:lnTo>
                  <a:pt x="1179086" y="707629"/>
                </a:lnTo>
                <a:lnTo>
                  <a:pt x="1177093" y="710010"/>
                </a:lnTo>
                <a:lnTo>
                  <a:pt x="1175498" y="711994"/>
                </a:lnTo>
                <a:lnTo>
                  <a:pt x="1173505" y="713979"/>
                </a:lnTo>
                <a:lnTo>
                  <a:pt x="1170715" y="715963"/>
                </a:lnTo>
                <a:lnTo>
                  <a:pt x="1168323" y="717154"/>
                </a:lnTo>
                <a:lnTo>
                  <a:pt x="1165533" y="718344"/>
                </a:lnTo>
                <a:lnTo>
                  <a:pt x="1161945" y="719138"/>
                </a:lnTo>
                <a:lnTo>
                  <a:pt x="1158756" y="719535"/>
                </a:lnTo>
                <a:lnTo>
                  <a:pt x="1154770" y="719535"/>
                </a:lnTo>
                <a:lnTo>
                  <a:pt x="1150784" y="719138"/>
                </a:lnTo>
                <a:lnTo>
                  <a:pt x="1146001" y="718344"/>
                </a:lnTo>
                <a:lnTo>
                  <a:pt x="1140819" y="717154"/>
                </a:lnTo>
                <a:lnTo>
                  <a:pt x="1135238" y="715566"/>
                </a:lnTo>
                <a:lnTo>
                  <a:pt x="1129259" y="712788"/>
                </a:lnTo>
                <a:lnTo>
                  <a:pt x="1123678" y="710010"/>
                </a:lnTo>
                <a:lnTo>
                  <a:pt x="1120091" y="708819"/>
                </a:lnTo>
                <a:lnTo>
                  <a:pt x="1114112" y="707629"/>
                </a:lnTo>
                <a:lnTo>
                  <a:pt x="1098964" y="704850"/>
                </a:lnTo>
                <a:lnTo>
                  <a:pt x="1083418" y="702072"/>
                </a:lnTo>
                <a:lnTo>
                  <a:pt x="1077439" y="700882"/>
                </a:lnTo>
                <a:lnTo>
                  <a:pt x="1073852" y="700088"/>
                </a:lnTo>
                <a:lnTo>
                  <a:pt x="1104545" y="714772"/>
                </a:lnTo>
                <a:lnTo>
                  <a:pt x="1118895" y="721122"/>
                </a:lnTo>
                <a:lnTo>
                  <a:pt x="1125671" y="723504"/>
                </a:lnTo>
                <a:lnTo>
                  <a:pt x="1132448" y="725885"/>
                </a:lnTo>
                <a:lnTo>
                  <a:pt x="1138826" y="728266"/>
                </a:lnTo>
                <a:lnTo>
                  <a:pt x="1144805" y="729457"/>
                </a:lnTo>
                <a:lnTo>
                  <a:pt x="1150784" y="730647"/>
                </a:lnTo>
                <a:lnTo>
                  <a:pt x="1155966" y="731044"/>
                </a:lnTo>
                <a:lnTo>
                  <a:pt x="1161148" y="730647"/>
                </a:lnTo>
                <a:lnTo>
                  <a:pt x="1165931" y="729457"/>
                </a:lnTo>
                <a:lnTo>
                  <a:pt x="1170316" y="727869"/>
                </a:lnTo>
                <a:lnTo>
                  <a:pt x="1174302" y="725091"/>
                </a:lnTo>
                <a:lnTo>
                  <a:pt x="1175498" y="735410"/>
                </a:lnTo>
                <a:lnTo>
                  <a:pt x="1175897" y="744935"/>
                </a:lnTo>
                <a:lnTo>
                  <a:pt x="1175498" y="753666"/>
                </a:lnTo>
                <a:lnTo>
                  <a:pt x="1175099" y="762397"/>
                </a:lnTo>
                <a:lnTo>
                  <a:pt x="1176694" y="761207"/>
                </a:lnTo>
                <a:lnTo>
                  <a:pt x="1177491" y="760413"/>
                </a:lnTo>
                <a:lnTo>
                  <a:pt x="1178687" y="760016"/>
                </a:lnTo>
                <a:lnTo>
                  <a:pt x="1179086" y="760413"/>
                </a:lnTo>
                <a:lnTo>
                  <a:pt x="1179484" y="761207"/>
                </a:lnTo>
                <a:lnTo>
                  <a:pt x="1179883" y="763985"/>
                </a:lnTo>
                <a:lnTo>
                  <a:pt x="1180281" y="767954"/>
                </a:lnTo>
                <a:lnTo>
                  <a:pt x="1180281" y="773113"/>
                </a:lnTo>
                <a:lnTo>
                  <a:pt x="1179086" y="785813"/>
                </a:lnTo>
                <a:lnTo>
                  <a:pt x="1177491" y="800498"/>
                </a:lnTo>
                <a:lnTo>
                  <a:pt x="1175498" y="814388"/>
                </a:lnTo>
                <a:lnTo>
                  <a:pt x="1173505" y="826294"/>
                </a:lnTo>
                <a:lnTo>
                  <a:pt x="1171911" y="833438"/>
                </a:lnTo>
                <a:lnTo>
                  <a:pt x="1170715" y="834629"/>
                </a:lnTo>
                <a:lnTo>
                  <a:pt x="1170316" y="834232"/>
                </a:lnTo>
                <a:lnTo>
                  <a:pt x="1169519" y="842169"/>
                </a:lnTo>
                <a:lnTo>
                  <a:pt x="1168323" y="849710"/>
                </a:lnTo>
                <a:lnTo>
                  <a:pt x="1166729" y="856854"/>
                </a:lnTo>
                <a:lnTo>
                  <a:pt x="1165134" y="863998"/>
                </a:lnTo>
                <a:lnTo>
                  <a:pt x="1162742" y="870744"/>
                </a:lnTo>
                <a:lnTo>
                  <a:pt x="1160351" y="877491"/>
                </a:lnTo>
                <a:lnTo>
                  <a:pt x="1157959" y="883841"/>
                </a:lnTo>
                <a:lnTo>
                  <a:pt x="1154770" y="890191"/>
                </a:lnTo>
                <a:lnTo>
                  <a:pt x="1151980" y="896541"/>
                </a:lnTo>
                <a:lnTo>
                  <a:pt x="1148791" y="902098"/>
                </a:lnTo>
                <a:lnTo>
                  <a:pt x="1145602" y="907654"/>
                </a:lnTo>
                <a:lnTo>
                  <a:pt x="1141616" y="913210"/>
                </a:lnTo>
                <a:lnTo>
                  <a:pt x="1138028" y="918370"/>
                </a:lnTo>
                <a:lnTo>
                  <a:pt x="1134042" y="923529"/>
                </a:lnTo>
                <a:lnTo>
                  <a:pt x="1126070" y="932260"/>
                </a:lnTo>
                <a:lnTo>
                  <a:pt x="1117699" y="940595"/>
                </a:lnTo>
                <a:lnTo>
                  <a:pt x="1108531" y="947738"/>
                </a:lnTo>
                <a:lnTo>
                  <a:pt x="1099762" y="954088"/>
                </a:lnTo>
                <a:lnTo>
                  <a:pt x="1090593" y="959248"/>
                </a:lnTo>
                <a:lnTo>
                  <a:pt x="1081027" y="963216"/>
                </a:lnTo>
                <a:lnTo>
                  <a:pt x="1077041" y="964804"/>
                </a:lnTo>
                <a:lnTo>
                  <a:pt x="1072257" y="966391"/>
                </a:lnTo>
                <a:lnTo>
                  <a:pt x="1067474" y="967185"/>
                </a:lnTo>
                <a:lnTo>
                  <a:pt x="1063488" y="967979"/>
                </a:lnTo>
                <a:lnTo>
                  <a:pt x="1059103" y="968376"/>
                </a:lnTo>
                <a:lnTo>
                  <a:pt x="1054719" y="968376"/>
                </a:lnTo>
                <a:lnTo>
                  <a:pt x="1051530" y="968376"/>
                </a:lnTo>
                <a:lnTo>
                  <a:pt x="1047543" y="967979"/>
                </a:lnTo>
                <a:lnTo>
                  <a:pt x="1043956" y="967185"/>
                </a:lnTo>
                <a:lnTo>
                  <a:pt x="1039970" y="965995"/>
                </a:lnTo>
                <a:lnTo>
                  <a:pt x="1031998" y="962820"/>
                </a:lnTo>
                <a:lnTo>
                  <a:pt x="1023627" y="958851"/>
                </a:lnTo>
                <a:lnTo>
                  <a:pt x="1014857" y="953295"/>
                </a:lnTo>
                <a:lnTo>
                  <a:pt x="1006088" y="947341"/>
                </a:lnTo>
                <a:lnTo>
                  <a:pt x="997318" y="939801"/>
                </a:lnTo>
                <a:lnTo>
                  <a:pt x="988549" y="931863"/>
                </a:lnTo>
                <a:lnTo>
                  <a:pt x="979779" y="922338"/>
                </a:lnTo>
                <a:lnTo>
                  <a:pt x="971807" y="912813"/>
                </a:lnTo>
                <a:lnTo>
                  <a:pt x="963835" y="902098"/>
                </a:lnTo>
                <a:lnTo>
                  <a:pt x="956660" y="890985"/>
                </a:lnTo>
                <a:lnTo>
                  <a:pt x="949883" y="878682"/>
                </a:lnTo>
                <a:lnTo>
                  <a:pt x="943904" y="865982"/>
                </a:lnTo>
                <a:lnTo>
                  <a:pt x="941512" y="859632"/>
                </a:lnTo>
                <a:lnTo>
                  <a:pt x="938722" y="852885"/>
                </a:lnTo>
                <a:lnTo>
                  <a:pt x="936729" y="846138"/>
                </a:lnTo>
                <a:lnTo>
                  <a:pt x="934736" y="839391"/>
                </a:lnTo>
                <a:lnTo>
                  <a:pt x="933540" y="843757"/>
                </a:lnTo>
                <a:lnTo>
                  <a:pt x="931547" y="847329"/>
                </a:lnTo>
                <a:lnTo>
                  <a:pt x="929554" y="849710"/>
                </a:lnTo>
                <a:lnTo>
                  <a:pt x="928757" y="850107"/>
                </a:lnTo>
                <a:lnTo>
                  <a:pt x="927960" y="850504"/>
                </a:lnTo>
                <a:lnTo>
                  <a:pt x="926764" y="850107"/>
                </a:lnTo>
                <a:lnTo>
                  <a:pt x="925568" y="849710"/>
                </a:lnTo>
                <a:lnTo>
                  <a:pt x="924372" y="848123"/>
                </a:lnTo>
                <a:lnTo>
                  <a:pt x="923575" y="846535"/>
                </a:lnTo>
                <a:lnTo>
                  <a:pt x="921582" y="842963"/>
                </a:lnTo>
                <a:lnTo>
                  <a:pt x="920386" y="837407"/>
                </a:lnTo>
                <a:lnTo>
                  <a:pt x="918791" y="831057"/>
                </a:lnTo>
                <a:lnTo>
                  <a:pt x="917596" y="823516"/>
                </a:lnTo>
                <a:lnTo>
                  <a:pt x="917197" y="815182"/>
                </a:lnTo>
                <a:lnTo>
                  <a:pt x="916798" y="806054"/>
                </a:lnTo>
                <a:lnTo>
                  <a:pt x="917197" y="798116"/>
                </a:lnTo>
                <a:lnTo>
                  <a:pt x="917596" y="790576"/>
                </a:lnTo>
                <a:lnTo>
                  <a:pt x="918393" y="783829"/>
                </a:lnTo>
                <a:lnTo>
                  <a:pt x="919987" y="777479"/>
                </a:lnTo>
                <a:lnTo>
                  <a:pt x="921183" y="772319"/>
                </a:lnTo>
                <a:lnTo>
                  <a:pt x="922379" y="767954"/>
                </a:lnTo>
                <a:lnTo>
                  <a:pt x="924372" y="764779"/>
                </a:lnTo>
                <a:lnTo>
                  <a:pt x="925169" y="763588"/>
                </a:lnTo>
                <a:lnTo>
                  <a:pt x="926365" y="763191"/>
                </a:lnTo>
                <a:lnTo>
                  <a:pt x="923176" y="759619"/>
                </a:lnTo>
                <a:lnTo>
                  <a:pt x="920785" y="756444"/>
                </a:lnTo>
                <a:lnTo>
                  <a:pt x="918393" y="752476"/>
                </a:lnTo>
                <a:lnTo>
                  <a:pt x="916798" y="748507"/>
                </a:lnTo>
                <a:lnTo>
                  <a:pt x="915204" y="744538"/>
                </a:lnTo>
                <a:lnTo>
                  <a:pt x="914407" y="739776"/>
                </a:lnTo>
                <a:lnTo>
                  <a:pt x="913609" y="735807"/>
                </a:lnTo>
                <a:lnTo>
                  <a:pt x="913211" y="731044"/>
                </a:lnTo>
                <a:lnTo>
                  <a:pt x="912812" y="727076"/>
                </a:lnTo>
                <a:lnTo>
                  <a:pt x="912812" y="721916"/>
                </a:lnTo>
                <a:lnTo>
                  <a:pt x="913609" y="712391"/>
                </a:lnTo>
                <a:lnTo>
                  <a:pt x="915204" y="703263"/>
                </a:lnTo>
                <a:lnTo>
                  <a:pt x="917197" y="694135"/>
                </a:lnTo>
                <a:lnTo>
                  <a:pt x="920386" y="685007"/>
                </a:lnTo>
                <a:lnTo>
                  <a:pt x="923575" y="676672"/>
                </a:lnTo>
                <a:lnTo>
                  <a:pt x="927162" y="668735"/>
                </a:lnTo>
                <a:lnTo>
                  <a:pt x="930750" y="661988"/>
                </a:lnTo>
                <a:lnTo>
                  <a:pt x="934337" y="656035"/>
                </a:lnTo>
                <a:lnTo>
                  <a:pt x="937526" y="651272"/>
                </a:lnTo>
                <a:lnTo>
                  <a:pt x="940715" y="647700"/>
                </a:lnTo>
                <a:lnTo>
                  <a:pt x="943107" y="646113"/>
                </a:lnTo>
                <a:lnTo>
                  <a:pt x="955862" y="639763"/>
                </a:lnTo>
                <a:lnTo>
                  <a:pt x="968219" y="634604"/>
                </a:lnTo>
                <a:lnTo>
                  <a:pt x="980178" y="630238"/>
                </a:lnTo>
                <a:lnTo>
                  <a:pt x="992535" y="627063"/>
                </a:lnTo>
                <a:lnTo>
                  <a:pt x="1004493" y="624285"/>
                </a:lnTo>
                <a:lnTo>
                  <a:pt x="1016053" y="622300"/>
                </a:lnTo>
                <a:lnTo>
                  <a:pt x="1027214" y="621110"/>
                </a:lnTo>
                <a:lnTo>
                  <a:pt x="1038375" y="620713"/>
                </a:lnTo>
                <a:close/>
                <a:moveTo>
                  <a:pt x="1043186" y="515586"/>
                </a:moveTo>
                <a:lnTo>
                  <a:pt x="1022934" y="515983"/>
                </a:lnTo>
                <a:lnTo>
                  <a:pt x="1002682" y="516777"/>
                </a:lnTo>
                <a:lnTo>
                  <a:pt x="982827" y="518364"/>
                </a:lnTo>
                <a:lnTo>
                  <a:pt x="962972" y="519952"/>
                </a:lnTo>
                <a:lnTo>
                  <a:pt x="943514" y="521937"/>
                </a:lnTo>
                <a:lnTo>
                  <a:pt x="924056" y="525113"/>
                </a:lnTo>
                <a:lnTo>
                  <a:pt x="904598" y="527891"/>
                </a:lnTo>
                <a:lnTo>
                  <a:pt x="885140" y="531861"/>
                </a:lnTo>
                <a:lnTo>
                  <a:pt x="866476" y="535830"/>
                </a:lnTo>
                <a:lnTo>
                  <a:pt x="847812" y="540594"/>
                </a:lnTo>
                <a:lnTo>
                  <a:pt x="829148" y="545754"/>
                </a:lnTo>
                <a:lnTo>
                  <a:pt x="810485" y="550914"/>
                </a:lnTo>
                <a:lnTo>
                  <a:pt x="792218" y="556869"/>
                </a:lnTo>
                <a:lnTo>
                  <a:pt x="774348" y="563220"/>
                </a:lnTo>
                <a:lnTo>
                  <a:pt x="756082" y="569968"/>
                </a:lnTo>
                <a:lnTo>
                  <a:pt x="738609" y="577113"/>
                </a:lnTo>
                <a:lnTo>
                  <a:pt x="721137" y="585449"/>
                </a:lnTo>
                <a:lnTo>
                  <a:pt x="704061" y="593388"/>
                </a:lnTo>
                <a:lnTo>
                  <a:pt x="686986" y="601724"/>
                </a:lnTo>
                <a:lnTo>
                  <a:pt x="670308" y="610457"/>
                </a:lnTo>
                <a:lnTo>
                  <a:pt x="653630" y="619587"/>
                </a:lnTo>
                <a:lnTo>
                  <a:pt x="637745" y="629114"/>
                </a:lnTo>
                <a:lnTo>
                  <a:pt x="621861" y="639037"/>
                </a:lnTo>
                <a:lnTo>
                  <a:pt x="605977" y="649755"/>
                </a:lnTo>
                <a:lnTo>
                  <a:pt x="590490" y="660473"/>
                </a:lnTo>
                <a:lnTo>
                  <a:pt x="575400" y="671190"/>
                </a:lnTo>
                <a:lnTo>
                  <a:pt x="559913" y="682702"/>
                </a:lnTo>
                <a:lnTo>
                  <a:pt x="545617" y="694610"/>
                </a:lnTo>
                <a:lnTo>
                  <a:pt x="531322" y="706519"/>
                </a:lnTo>
                <a:lnTo>
                  <a:pt x="517026" y="719221"/>
                </a:lnTo>
                <a:lnTo>
                  <a:pt x="503525" y="731924"/>
                </a:lnTo>
                <a:lnTo>
                  <a:pt x="490023" y="745023"/>
                </a:lnTo>
                <a:lnTo>
                  <a:pt x="476919" y="758520"/>
                </a:lnTo>
                <a:lnTo>
                  <a:pt x="464212" y="772413"/>
                </a:lnTo>
                <a:lnTo>
                  <a:pt x="451504" y="786306"/>
                </a:lnTo>
                <a:lnTo>
                  <a:pt x="439591" y="800596"/>
                </a:lnTo>
                <a:lnTo>
                  <a:pt x="427678" y="815680"/>
                </a:lnTo>
                <a:lnTo>
                  <a:pt x="416162" y="830368"/>
                </a:lnTo>
                <a:lnTo>
                  <a:pt x="405441" y="845452"/>
                </a:lnTo>
                <a:lnTo>
                  <a:pt x="394322" y="860933"/>
                </a:lnTo>
                <a:lnTo>
                  <a:pt x="383997" y="876811"/>
                </a:lnTo>
                <a:lnTo>
                  <a:pt x="374070" y="892689"/>
                </a:lnTo>
                <a:lnTo>
                  <a:pt x="364539" y="908964"/>
                </a:lnTo>
                <a:lnTo>
                  <a:pt x="355009" y="925636"/>
                </a:lnTo>
                <a:lnTo>
                  <a:pt x="346272" y="941911"/>
                </a:lnTo>
                <a:lnTo>
                  <a:pt x="337933" y="959377"/>
                </a:lnTo>
                <a:lnTo>
                  <a:pt x="329594" y="976048"/>
                </a:lnTo>
                <a:lnTo>
                  <a:pt x="322049" y="993911"/>
                </a:lnTo>
                <a:lnTo>
                  <a:pt x="314901" y="1011377"/>
                </a:lnTo>
                <a:lnTo>
                  <a:pt x="308151" y="1029240"/>
                </a:lnTo>
                <a:lnTo>
                  <a:pt x="301797" y="1047500"/>
                </a:lnTo>
                <a:lnTo>
                  <a:pt x="295840" y="1065362"/>
                </a:lnTo>
                <a:lnTo>
                  <a:pt x="290678" y="1084019"/>
                </a:lnTo>
                <a:lnTo>
                  <a:pt x="285516" y="1102676"/>
                </a:lnTo>
                <a:lnTo>
                  <a:pt x="280751" y="1121729"/>
                </a:lnTo>
                <a:lnTo>
                  <a:pt x="276780" y="1140783"/>
                </a:lnTo>
                <a:lnTo>
                  <a:pt x="272809" y="1159440"/>
                </a:lnTo>
                <a:lnTo>
                  <a:pt x="270029" y="1178890"/>
                </a:lnTo>
                <a:lnTo>
                  <a:pt x="266852" y="1198341"/>
                </a:lnTo>
                <a:lnTo>
                  <a:pt x="264867" y="1218188"/>
                </a:lnTo>
                <a:lnTo>
                  <a:pt x="263278" y="1237639"/>
                </a:lnTo>
                <a:lnTo>
                  <a:pt x="261690" y="1257883"/>
                </a:lnTo>
                <a:lnTo>
                  <a:pt x="260896" y="1277731"/>
                </a:lnTo>
                <a:lnTo>
                  <a:pt x="260498" y="1297975"/>
                </a:lnTo>
                <a:lnTo>
                  <a:pt x="260896" y="1318220"/>
                </a:lnTo>
                <a:lnTo>
                  <a:pt x="261690" y="1338067"/>
                </a:lnTo>
                <a:lnTo>
                  <a:pt x="263278" y="1357915"/>
                </a:lnTo>
                <a:lnTo>
                  <a:pt x="264867" y="1377763"/>
                </a:lnTo>
                <a:lnTo>
                  <a:pt x="266852" y="1397213"/>
                </a:lnTo>
                <a:lnTo>
                  <a:pt x="270029" y="1416664"/>
                </a:lnTo>
                <a:lnTo>
                  <a:pt x="272809" y="1436114"/>
                </a:lnTo>
                <a:lnTo>
                  <a:pt x="276780" y="1455168"/>
                </a:lnTo>
                <a:lnTo>
                  <a:pt x="280751" y="1474222"/>
                </a:lnTo>
                <a:lnTo>
                  <a:pt x="285516" y="1493275"/>
                </a:lnTo>
                <a:lnTo>
                  <a:pt x="290678" y="1511535"/>
                </a:lnTo>
                <a:lnTo>
                  <a:pt x="295840" y="1530192"/>
                </a:lnTo>
                <a:lnTo>
                  <a:pt x="301797" y="1548452"/>
                </a:lnTo>
                <a:lnTo>
                  <a:pt x="308151" y="1566314"/>
                </a:lnTo>
                <a:lnTo>
                  <a:pt x="314901" y="1584177"/>
                </a:lnTo>
                <a:lnTo>
                  <a:pt x="322049" y="1602040"/>
                </a:lnTo>
                <a:lnTo>
                  <a:pt x="329594" y="1619109"/>
                </a:lnTo>
                <a:lnTo>
                  <a:pt x="337933" y="1636575"/>
                </a:lnTo>
                <a:lnTo>
                  <a:pt x="346272" y="1653247"/>
                </a:lnTo>
                <a:lnTo>
                  <a:pt x="355009" y="1670316"/>
                </a:lnTo>
                <a:lnTo>
                  <a:pt x="364539" y="1686591"/>
                </a:lnTo>
                <a:lnTo>
                  <a:pt x="374070" y="1703262"/>
                </a:lnTo>
                <a:lnTo>
                  <a:pt x="383997" y="1719140"/>
                </a:lnTo>
                <a:lnTo>
                  <a:pt x="394322" y="1734622"/>
                </a:lnTo>
                <a:lnTo>
                  <a:pt x="405441" y="1750500"/>
                </a:lnTo>
                <a:lnTo>
                  <a:pt x="416162" y="1765584"/>
                </a:lnTo>
                <a:lnTo>
                  <a:pt x="427678" y="1780271"/>
                </a:lnTo>
                <a:lnTo>
                  <a:pt x="439591" y="1794958"/>
                </a:lnTo>
                <a:lnTo>
                  <a:pt x="451504" y="1809248"/>
                </a:lnTo>
                <a:lnTo>
                  <a:pt x="464212" y="1823142"/>
                </a:lnTo>
                <a:lnTo>
                  <a:pt x="476919" y="1837035"/>
                </a:lnTo>
                <a:lnTo>
                  <a:pt x="490023" y="1850531"/>
                </a:lnTo>
                <a:lnTo>
                  <a:pt x="503525" y="1863631"/>
                </a:lnTo>
                <a:lnTo>
                  <a:pt x="517026" y="1876333"/>
                </a:lnTo>
                <a:lnTo>
                  <a:pt x="531322" y="1889035"/>
                </a:lnTo>
                <a:lnTo>
                  <a:pt x="545617" y="1900944"/>
                </a:lnTo>
                <a:lnTo>
                  <a:pt x="559913" y="1912852"/>
                </a:lnTo>
                <a:lnTo>
                  <a:pt x="575400" y="1923967"/>
                </a:lnTo>
                <a:lnTo>
                  <a:pt x="590490" y="1935479"/>
                </a:lnTo>
                <a:lnTo>
                  <a:pt x="605977" y="1945799"/>
                </a:lnTo>
                <a:lnTo>
                  <a:pt x="621861" y="1956517"/>
                </a:lnTo>
                <a:lnTo>
                  <a:pt x="637745" y="1966044"/>
                </a:lnTo>
                <a:lnTo>
                  <a:pt x="653630" y="1975968"/>
                </a:lnTo>
                <a:lnTo>
                  <a:pt x="670308" y="1985097"/>
                </a:lnTo>
                <a:lnTo>
                  <a:pt x="686986" y="1994227"/>
                </a:lnTo>
                <a:lnTo>
                  <a:pt x="704061" y="2002563"/>
                </a:lnTo>
                <a:lnTo>
                  <a:pt x="721137" y="2010502"/>
                </a:lnTo>
                <a:lnTo>
                  <a:pt x="738609" y="2018044"/>
                </a:lnTo>
                <a:lnTo>
                  <a:pt x="756082" y="2025189"/>
                </a:lnTo>
                <a:lnTo>
                  <a:pt x="774348" y="2032335"/>
                </a:lnTo>
                <a:lnTo>
                  <a:pt x="792218" y="2038686"/>
                </a:lnTo>
                <a:lnTo>
                  <a:pt x="810485" y="2044640"/>
                </a:lnTo>
                <a:lnTo>
                  <a:pt x="829148" y="2050197"/>
                </a:lnTo>
                <a:lnTo>
                  <a:pt x="847812" y="2055358"/>
                </a:lnTo>
                <a:lnTo>
                  <a:pt x="866476" y="2059724"/>
                </a:lnTo>
                <a:lnTo>
                  <a:pt x="885140" y="2064091"/>
                </a:lnTo>
                <a:lnTo>
                  <a:pt x="904598" y="2067266"/>
                </a:lnTo>
                <a:lnTo>
                  <a:pt x="924056" y="2070839"/>
                </a:lnTo>
                <a:lnTo>
                  <a:pt x="943514" y="2073220"/>
                </a:lnTo>
                <a:lnTo>
                  <a:pt x="962972" y="2075999"/>
                </a:lnTo>
                <a:lnTo>
                  <a:pt x="982827" y="2077587"/>
                </a:lnTo>
                <a:lnTo>
                  <a:pt x="1002682" y="2078778"/>
                </a:lnTo>
                <a:lnTo>
                  <a:pt x="1022934" y="2079572"/>
                </a:lnTo>
                <a:lnTo>
                  <a:pt x="1043186" y="2079572"/>
                </a:lnTo>
                <a:lnTo>
                  <a:pt x="1063041" y="2079572"/>
                </a:lnTo>
                <a:lnTo>
                  <a:pt x="1083293" y="2078778"/>
                </a:lnTo>
                <a:lnTo>
                  <a:pt x="1103148" y="2077587"/>
                </a:lnTo>
                <a:lnTo>
                  <a:pt x="1122606" y="2075999"/>
                </a:lnTo>
                <a:lnTo>
                  <a:pt x="1142064" y="2073220"/>
                </a:lnTo>
                <a:lnTo>
                  <a:pt x="1161919" y="2070839"/>
                </a:lnTo>
                <a:lnTo>
                  <a:pt x="1180980" y="2067266"/>
                </a:lnTo>
                <a:lnTo>
                  <a:pt x="1200438" y="2064091"/>
                </a:lnTo>
                <a:lnTo>
                  <a:pt x="1219499" y="2059724"/>
                </a:lnTo>
                <a:lnTo>
                  <a:pt x="1237766" y="2055358"/>
                </a:lnTo>
                <a:lnTo>
                  <a:pt x="1256827" y="2050197"/>
                </a:lnTo>
                <a:lnTo>
                  <a:pt x="1275093" y="2044640"/>
                </a:lnTo>
                <a:lnTo>
                  <a:pt x="1293757" y="2038686"/>
                </a:lnTo>
                <a:lnTo>
                  <a:pt x="1311627" y="2032335"/>
                </a:lnTo>
                <a:lnTo>
                  <a:pt x="1329496" y="2025189"/>
                </a:lnTo>
                <a:lnTo>
                  <a:pt x="1347366" y="2018044"/>
                </a:lnTo>
                <a:lnTo>
                  <a:pt x="1364441" y="2010502"/>
                </a:lnTo>
                <a:lnTo>
                  <a:pt x="1381914" y="2002563"/>
                </a:lnTo>
                <a:lnTo>
                  <a:pt x="1398592" y="1994227"/>
                </a:lnTo>
                <a:lnTo>
                  <a:pt x="1415667" y="1985097"/>
                </a:lnTo>
                <a:lnTo>
                  <a:pt x="1431949" y="1975968"/>
                </a:lnTo>
                <a:lnTo>
                  <a:pt x="1447833" y="1966044"/>
                </a:lnTo>
                <a:lnTo>
                  <a:pt x="1464114" y="1956517"/>
                </a:lnTo>
                <a:lnTo>
                  <a:pt x="1479998" y="1945799"/>
                </a:lnTo>
                <a:lnTo>
                  <a:pt x="1495088" y="1935479"/>
                </a:lnTo>
                <a:lnTo>
                  <a:pt x="1510575" y="1923967"/>
                </a:lnTo>
                <a:lnTo>
                  <a:pt x="1525665" y="1912852"/>
                </a:lnTo>
                <a:lnTo>
                  <a:pt x="1539960" y="1900944"/>
                </a:lnTo>
                <a:lnTo>
                  <a:pt x="1554256" y="1889035"/>
                </a:lnTo>
                <a:lnTo>
                  <a:pt x="1568551" y="1876333"/>
                </a:lnTo>
                <a:lnTo>
                  <a:pt x="1582053" y="1863631"/>
                </a:lnTo>
                <a:lnTo>
                  <a:pt x="1595555" y="1850531"/>
                </a:lnTo>
                <a:lnTo>
                  <a:pt x="1608659" y="1837035"/>
                </a:lnTo>
                <a:lnTo>
                  <a:pt x="1621763" y="1823142"/>
                </a:lnTo>
                <a:lnTo>
                  <a:pt x="1634073" y="1809248"/>
                </a:lnTo>
                <a:lnTo>
                  <a:pt x="1646383" y="1794958"/>
                </a:lnTo>
                <a:lnTo>
                  <a:pt x="1657899" y="1780271"/>
                </a:lnTo>
                <a:lnTo>
                  <a:pt x="1669415" y="1765584"/>
                </a:lnTo>
                <a:lnTo>
                  <a:pt x="1680534" y="1750500"/>
                </a:lnTo>
                <a:lnTo>
                  <a:pt x="1691256" y="1734622"/>
                </a:lnTo>
                <a:lnTo>
                  <a:pt x="1701581" y="1719140"/>
                </a:lnTo>
                <a:lnTo>
                  <a:pt x="1711508" y="1703262"/>
                </a:lnTo>
                <a:lnTo>
                  <a:pt x="1721436" y="1686591"/>
                </a:lnTo>
                <a:lnTo>
                  <a:pt x="1730569" y="1670316"/>
                </a:lnTo>
                <a:lnTo>
                  <a:pt x="1739305" y="1653247"/>
                </a:lnTo>
                <a:lnTo>
                  <a:pt x="1748041" y="1636575"/>
                </a:lnTo>
                <a:lnTo>
                  <a:pt x="1755983" y="1619109"/>
                </a:lnTo>
                <a:lnTo>
                  <a:pt x="1763529" y="1602040"/>
                </a:lnTo>
                <a:lnTo>
                  <a:pt x="1770676" y="1584177"/>
                </a:lnTo>
                <a:lnTo>
                  <a:pt x="1777427" y="1566314"/>
                </a:lnTo>
                <a:lnTo>
                  <a:pt x="1783781" y="1548452"/>
                </a:lnTo>
                <a:lnTo>
                  <a:pt x="1789737" y="1530192"/>
                </a:lnTo>
                <a:lnTo>
                  <a:pt x="1795694" y="1511535"/>
                </a:lnTo>
                <a:lnTo>
                  <a:pt x="1800459" y="1493275"/>
                </a:lnTo>
                <a:lnTo>
                  <a:pt x="1804827" y="1474222"/>
                </a:lnTo>
                <a:lnTo>
                  <a:pt x="1809195" y="1455168"/>
                </a:lnTo>
                <a:lnTo>
                  <a:pt x="1812769" y="1436114"/>
                </a:lnTo>
                <a:lnTo>
                  <a:pt x="1816343" y="1416664"/>
                </a:lnTo>
                <a:lnTo>
                  <a:pt x="1818726" y="1397213"/>
                </a:lnTo>
                <a:lnTo>
                  <a:pt x="1820711" y="1377763"/>
                </a:lnTo>
                <a:lnTo>
                  <a:pt x="1823094" y="1357915"/>
                </a:lnTo>
                <a:lnTo>
                  <a:pt x="1824285" y="1338067"/>
                </a:lnTo>
                <a:lnTo>
                  <a:pt x="1824682" y="1318220"/>
                </a:lnTo>
                <a:lnTo>
                  <a:pt x="1825079" y="1297975"/>
                </a:lnTo>
                <a:lnTo>
                  <a:pt x="1824682" y="1277731"/>
                </a:lnTo>
                <a:lnTo>
                  <a:pt x="1824285" y="1257883"/>
                </a:lnTo>
                <a:lnTo>
                  <a:pt x="1823094" y="1237639"/>
                </a:lnTo>
                <a:lnTo>
                  <a:pt x="1820711" y="1218188"/>
                </a:lnTo>
                <a:lnTo>
                  <a:pt x="1818726" y="1198341"/>
                </a:lnTo>
                <a:lnTo>
                  <a:pt x="1816343" y="1178890"/>
                </a:lnTo>
                <a:lnTo>
                  <a:pt x="1812769" y="1159440"/>
                </a:lnTo>
                <a:lnTo>
                  <a:pt x="1809195" y="1140783"/>
                </a:lnTo>
                <a:lnTo>
                  <a:pt x="1804827" y="1121729"/>
                </a:lnTo>
                <a:lnTo>
                  <a:pt x="1800459" y="1102676"/>
                </a:lnTo>
                <a:lnTo>
                  <a:pt x="1795694" y="1084019"/>
                </a:lnTo>
                <a:lnTo>
                  <a:pt x="1789737" y="1065362"/>
                </a:lnTo>
                <a:lnTo>
                  <a:pt x="1783781" y="1047500"/>
                </a:lnTo>
                <a:lnTo>
                  <a:pt x="1777427" y="1029240"/>
                </a:lnTo>
                <a:lnTo>
                  <a:pt x="1770676" y="1011377"/>
                </a:lnTo>
                <a:lnTo>
                  <a:pt x="1763529" y="993911"/>
                </a:lnTo>
                <a:lnTo>
                  <a:pt x="1755983" y="976048"/>
                </a:lnTo>
                <a:lnTo>
                  <a:pt x="1748041" y="959377"/>
                </a:lnTo>
                <a:lnTo>
                  <a:pt x="1739305" y="941911"/>
                </a:lnTo>
                <a:lnTo>
                  <a:pt x="1730569" y="925636"/>
                </a:lnTo>
                <a:lnTo>
                  <a:pt x="1721436" y="908964"/>
                </a:lnTo>
                <a:lnTo>
                  <a:pt x="1711508" y="892689"/>
                </a:lnTo>
                <a:lnTo>
                  <a:pt x="1701581" y="876811"/>
                </a:lnTo>
                <a:lnTo>
                  <a:pt x="1691256" y="860933"/>
                </a:lnTo>
                <a:lnTo>
                  <a:pt x="1680534" y="845452"/>
                </a:lnTo>
                <a:lnTo>
                  <a:pt x="1669415" y="830368"/>
                </a:lnTo>
                <a:lnTo>
                  <a:pt x="1657899" y="815680"/>
                </a:lnTo>
                <a:lnTo>
                  <a:pt x="1646383" y="800596"/>
                </a:lnTo>
                <a:lnTo>
                  <a:pt x="1634073" y="786306"/>
                </a:lnTo>
                <a:lnTo>
                  <a:pt x="1621763" y="772413"/>
                </a:lnTo>
                <a:lnTo>
                  <a:pt x="1608659" y="758520"/>
                </a:lnTo>
                <a:lnTo>
                  <a:pt x="1595555" y="745023"/>
                </a:lnTo>
                <a:lnTo>
                  <a:pt x="1582053" y="731924"/>
                </a:lnTo>
                <a:lnTo>
                  <a:pt x="1568551" y="719221"/>
                </a:lnTo>
                <a:lnTo>
                  <a:pt x="1554256" y="706519"/>
                </a:lnTo>
                <a:lnTo>
                  <a:pt x="1539960" y="694610"/>
                </a:lnTo>
                <a:lnTo>
                  <a:pt x="1525665" y="682702"/>
                </a:lnTo>
                <a:lnTo>
                  <a:pt x="1510575" y="671190"/>
                </a:lnTo>
                <a:lnTo>
                  <a:pt x="1495088" y="660473"/>
                </a:lnTo>
                <a:lnTo>
                  <a:pt x="1479998" y="649755"/>
                </a:lnTo>
                <a:lnTo>
                  <a:pt x="1464114" y="639037"/>
                </a:lnTo>
                <a:lnTo>
                  <a:pt x="1447833" y="629114"/>
                </a:lnTo>
                <a:lnTo>
                  <a:pt x="1431949" y="619587"/>
                </a:lnTo>
                <a:lnTo>
                  <a:pt x="1415667" y="610457"/>
                </a:lnTo>
                <a:lnTo>
                  <a:pt x="1398592" y="601724"/>
                </a:lnTo>
                <a:lnTo>
                  <a:pt x="1381914" y="593388"/>
                </a:lnTo>
                <a:lnTo>
                  <a:pt x="1364441" y="585449"/>
                </a:lnTo>
                <a:lnTo>
                  <a:pt x="1347366" y="577113"/>
                </a:lnTo>
                <a:lnTo>
                  <a:pt x="1329496" y="569968"/>
                </a:lnTo>
                <a:lnTo>
                  <a:pt x="1311627" y="563220"/>
                </a:lnTo>
                <a:lnTo>
                  <a:pt x="1293757" y="556869"/>
                </a:lnTo>
                <a:lnTo>
                  <a:pt x="1275093" y="550914"/>
                </a:lnTo>
                <a:lnTo>
                  <a:pt x="1256827" y="545754"/>
                </a:lnTo>
                <a:lnTo>
                  <a:pt x="1237766" y="540594"/>
                </a:lnTo>
                <a:lnTo>
                  <a:pt x="1219499" y="535830"/>
                </a:lnTo>
                <a:lnTo>
                  <a:pt x="1200438" y="531861"/>
                </a:lnTo>
                <a:lnTo>
                  <a:pt x="1180980" y="527891"/>
                </a:lnTo>
                <a:lnTo>
                  <a:pt x="1161919" y="525113"/>
                </a:lnTo>
                <a:lnTo>
                  <a:pt x="1142064" y="521937"/>
                </a:lnTo>
                <a:lnTo>
                  <a:pt x="1122606" y="519952"/>
                </a:lnTo>
                <a:lnTo>
                  <a:pt x="1103148" y="518364"/>
                </a:lnTo>
                <a:lnTo>
                  <a:pt x="1083293" y="516777"/>
                </a:lnTo>
                <a:lnTo>
                  <a:pt x="1063041" y="515983"/>
                </a:lnTo>
                <a:lnTo>
                  <a:pt x="1043186" y="515586"/>
                </a:lnTo>
                <a:close/>
                <a:moveTo>
                  <a:pt x="803734" y="280988"/>
                </a:moveTo>
                <a:lnTo>
                  <a:pt x="862902" y="391340"/>
                </a:lnTo>
                <a:lnTo>
                  <a:pt x="884743" y="387371"/>
                </a:lnTo>
                <a:lnTo>
                  <a:pt x="906980" y="383798"/>
                </a:lnTo>
                <a:lnTo>
                  <a:pt x="929218" y="380622"/>
                </a:lnTo>
                <a:lnTo>
                  <a:pt x="951456" y="378241"/>
                </a:lnTo>
                <a:lnTo>
                  <a:pt x="974488" y="376256"/>
                </a:lnTo>
                <a:lnTo>
                  <a:pt x="997122" y="374668"/>
                </a:lnTo>
                <a:lnTo>
                  <a:pt x="1019757" y="373874"/>
                </a:lnTo>
                <a:lnTo>
                  <a:pt x="1043186" y="373477"/>
                </a:lnTo>
                <a:lnTo>
                  <a:pt x="1059865" y="373874"/>
                </a:lnTo>
                <a:lnTo>
                  <a:pt x="1076940" y="374271"/>
                </a:lnTo>
                <a:lnTo>
                  <a:pt x="1093618" y="375462"/>
                </a:lnTo>
                <a:lnTo>
                  <a:pt x="1110693" y="376256"/>
                </a:lnTo>
                <a:lnTo>
                  <a:pt x="1127372" y="377844"/>
                </a:lnTo>
                <a:lnTo>
                  <a:pt x="1144050" y="379432"/>
                </a:lnTo>
                <a:lnTo>
                  <a:pt x="1160331" y="381019"/>
                </a:lnTo>
                <a:lnTo>
                  <a:pt x="1176612" y="383798"/>
                </a:lnTo>
                <a:lnTo>
                  <a:pt x="1193291" y="386180"/>
                </a:lnTo>
                <a:lnTo>
                  <a:pt x="1209572" y="388958"/>
                </a:lnTo>
                <a:lnTo>
                  <a:pt x="1225853" y="392134"/>
                </a:lnTo>
                <a:lnTo>
                  <a:pt x="1241737" y="395310"/>
                </a:lnTo>
                <a:lnTo>
                  <a:pt x="1257621" y="399279"/>
                </a:lnTo>
                <a:lnTo>
                  <a:pt x="1273505" y="403249"/>
                </a:lnTo>
                <a:lnTo>
                  <a:pt x="1289389" y="407218"/>
                </a:lnTo>
                <a:lnTo>
                  <a:pt x="1304876" y="411982"/>
                </a:lnTo>
                <a:lnTo>
                  <a:pt x="1370398" y="304805"/>
                </a:lnTo>
                <a:lnTo>
                  <a:pt x="1611439" y="417142"/>
                </a:lnTo>
                <a:lnTo>
                  <a:pt x="1570140" y="539800"/>
                </a:lnTo>
                <a:lnTo>
                  <a:pt x="1592775" y="555678"/>
                </a:lnTo>
                <a:lnTo>
                  <a:pt x="1614615" y="572747"/>
                </a:lnTo>
                <a:lnTo>
                  <a:pt x="1636059" y="589815"/>
                </a:lnTo>
                <a:lnTo>
                  <a:pt x="1656708" y="608075"/>
                </a:lnTo>
                <a:lnTo>
                  <a:pt x="1676960" y="626732"/>
                </a:lnTo>
                <a:lnTo>
                  <a:pt x="1696815" y="645389"/>
                </a:lnTo>
                <a:lnTo>
                  <a:pt x="1715876" y="665236"/>
                </a:lnTo>
                <a:lnTo>
                  <a:pt x="1734540" y="685481"/>
                </a:lnTo>
                <a:lnTo>
                  <a:pt x="1752410" y="706519"/>
                </a:lnTo>
                <a:lnTo>
                  <a:pt x="1769882" y="728351"/>
                </a:lnTo>
                <a:lnTo>
                  <a:pt x="1786560" y="750184"/>
                </a:lnTo>
                <a:lnTo>
                  <a:pt x="1802841" y="772413"/>
                </a:lnTo>
                <a:lnTo>
                  <a:pt x="1818329" y="795436"/>
                </a:lnTo>
                <a:lnTo>
                  <a:pt x="1832624" y="818856"/>
                </a:lnTo>
                <a:lnTo>
                  <a:pt x="1846920" y="842673"/>
                </a:lnTo>
                <a:lnTo>
                  <a:pt x="1860024" y="866887"/>
                </a:lnTo>
                <a:lnTo>
                  <a:pt x="1994642" y="834337"/>
                </a:lnTo>
                <a:lnTo>
                  <a:pt x="2085975" y="1084019"/>
                </a:lnTo>
                <a:lnTo>
                  <a:pt x="1954931" y="1149516"/>
                </a:lnTo>
                <a:lnTo>
                  <a:pt x="1958108" y="1167776"/>
                </a:lnTo>
                <a:lnTo>
                  <a:pt x="1960491" y="1185638"/>
                </a:lnTo>
                <a:lnTo>
                  <a:pt x="1962476" y="1204295"/>
                </a:lnTo>
                <a:lnTo>
                  <a:pt x="1964462" y="1222952"/>
                </a:lnTo>
                <a:lnTo>
                  <a:pt x="1965653" y="1241212"/>
                </a:lnTo>
                <a:lnTo>
                  <a:pt x="1966447" y="1259868"/>
                </a:lnTo>
                <a:lnTo>
                  <a:pt x="1967242" y="1278922"/>
                </a:lnTo>
                <a:lnTo>
                  <a:pt x="1967242" y="1297975"/>
                </a:lnTo>
                <a:lnTo>
                  <a:pt x="1967242" y="1315441"/>
                </a:lnTo>
                <a:lnTo>
                  <a:pt x="1966845" y="1332907"/>
                </a:lnTo>
                <a:lnTo>
                  <a:pt x="1966050" y="1349976"/>
                </a:lnTo>
                <a:lnTo>
                  <a:pt x="1964859" y="1367839"/>
                </a:lnTo>
                <a:lnTo>
                  <a:pt x="1962873" y="1385305"/>
                </a:lnTo>
                <a:lnTo>
                  <a:pt x="1961285" y="1401977"/>
                </a:lnTo>
                <a:lnTo>
                  <a:pt x="1959300" y="1419442"/>
                </a:lnTo>
                <a:lnTo>
                  <a:pt x="1957314" y="1436114"/>
                </a:lnTo>
                <a:lnTo>
                  <a:pt x="1954137" y="1453183"/>
                </a:lnTo>
                <a:lnTo>
                  <a:pt x="1951357" y="1469855"/>
                </a:lnTo>
                <a:lnTo>
                  <a:pt x="1947784" y="1486527"/>
                </a:lnTo>
                <a:lnTo>
                  <a:pt x="1944210" y="1503199"/>
                </a:lnTo>
                <a:lnTo>
                  <a:pt x="1940239" y="1519871"/>
                </a:lnTo>
                <a:lnTo>
                  <a:pt x="1935871" y="1535749"/>
                </a:lnTo>
                <a:lnTo>
                  <a:pt x="1931899" y="1552024"/>
                </a:lnTo>
                <a:lnTo>
                  <a:pt x="1926737" y="1568299"/>
                </a:lnTo>
                <a:lnTo>
                  <a:pt x="2061355" y="1650468"/>
                </a:lnTo>
                <a:lnTo>
                  <a:pt x="1949372" y="1891020"/>
                </a:lnTo>
                <a:lnTo>
                  <a:pt x="1791723" y="1838623"/>
                </a:lnTo>
                <a:lnTo>
                  <a:pt x="1776633" y="1859264"/>
                </a:lnTo>
                <a:lnTo>
                  <a:pt x="1761146" y="1879112"/>
                </a:lnTo>
                <a:lnTo>
                  <a:pt x="1744468" y="1898165"/>
                </a:lnTo>
                <a:lnTo>
                  <a:pt x="1728186" y="1917219"/>
                </a:lnTo>
                <a:lnTo>
                  <a:pt x="1710714" y="1935876"/>
                </a:lnTo>
                <a:lnTo>
                  <a:pt x="1693241" y="1954135"/>
                </a:lnTo>
                <a:lnTo>
                  <a:pt x="1674975" y="1971204"/>
                </a:lnTo>
                <a:lnTo>
                  <a:pt x="1655914" y="1988670"/>
                </a:lnTo>
                <a:lnTo>
                  <a:pt x="1636853" y="2004945"/>
                </a:lnTo>
                <a:lnTo>
                  <a:pt x="1616998" y="2021220"/>
                </a:lnTo>
                <a:lnTo>
                  <a:pt x="1597143" y="2036701"/>
                </a:lnTo>
                <a:lnTo>
                  <a:pt x="1576494" y="2051388"/>
                </a:lnTo>
                <a:lnTo>
                  <a:pt x="1555844" y="2066075"/>
                </a:lnTo>
                <a:lnTo>
                  <a:pt x="1534401" y="2079572"/>
                </a:lnTo>
                <a:lnTo>
                  <a:pt x="1512957" y="2093068"/>
                </a:lnTo>
                <a:lnTo>
                  <a:pt x="1491117" y="2105770"/>
                </a:lnTo>
                <a:lnTo>
                  <a:pt x="1531621" y="2274474"/>
                </a:lnTo>
                <a:lnTo>
                  <a:pt x="1281844" y="2365376"/>
                </a:lnTo>
                <a:lnTo>
                  <a:pt x="1202821" y="2207787"/>
                </a:lnTo>
                <a:lnTo>
                  <a:pt x="1183363" y="2210962"/>
                </a:lnTo>
                <a:lnTo>
                  <a:pt x="1163508" y="2213741"/>
                </a:lnTo>
                <a:lnTo>
                  <a:pt x="1144050" y="2216123"/>
                </a:lnTo>
                <a:lnTo>
                  <a:pt x="1124195" y="2218504"/>
                </a:lnTo>
                <a:lnTo>
                  <a:pt x="1103943" y="2219695"/>
                </a:lnTo>
                <a:lnTo>
                  <a:pt x="1083690" y="2220886"/>
                </a:lnTo>
                <a:lnTo>
                  <a:pt x="1063438" y="2221680"/>
                </a:lnTo>
                <a:lnTo>
                  <a:pt x="1043186" y="2221680"/>
                </a:lnTo>
                <a:lnTo>
                  <a:pt x="1013007" y="2221283"/>
                </a:lnTo>
                <a:lnTo>
                  <a:pt x="983224" y="2220092"/>
                </a:lnTo>
                <a:lnTo>
                  <a:pt x="954235" y="2217711"/>
                </a:lnTo>
                <a:lnTo>
                  <a:pt x="924850" y="2214535"/>
                </a:lnTo>
                <a:lnTo>
                  <a:pt x="895862" y="2210565"/>
                </a:lnTo>
                <a:lnTo>
                  <a:pt x="867270" y="2205405"/>
                </a:lnTo>
                <a:lnTo>
                  <a:pt x="839076" y="2199451"/>
                </a:lnTo>
                <a:lnTo>
                  <a:pt x="810882" y="2192703"/>
                </a:lnTo>
                <a:lnTo>
                  <a:pt x="715180" y="2341162"/>
                </a:lnTo>
                <a:lnTo>
                  <a:pt x="474536" y="2229222"/>
                </a:lnTo>
                <a:lnTo>
                  <a:pt x="524968" y="2062900"/>
                </a:lnTo>
                <a:lnTo>
                  <a:pt x="504716" y="2049006"/>
                </a:lnTo>
                <a:lnTo>
                  <a:pt x="484464" y="2033525"/>
                </a:lnTo>
                <a:lnTo>
                  <a:pt x="465006" y="2018441"/>
                </a:lnTo>
                <a:lnTo>
                  <a:pt x="445945" y="2002960"/>
                </a:lnTo>
                <a:lnTo>
                  <a:pt x="427281" y="1986288"/>
                </a:lnTo>
                <a:lnTo>
                  <a:pt x="408617" y="1969616"/>
                </a:lnTo>
                <a:lnTo>
                  <a:pt x="390748" y="1952151"/>
                </a:lnTo>
                <a:lnTo>
                  <a:pt x="373672" y="1934685"/>
                </a:lnTo>
                <a:lnTo>
                  <a:pt x="356597" y="1916028"/>
                </a:lnTo>
                <a:lnTo>
                  <a:pt x="340316" y="1897371"/>
                </a:lnTo>
                <a:lnTo>
                  <a:pt x="324432" y="1878715"/>
                </a:lnTo>
                <a:lnTo>
                  <a:pt x="308548" y="1858867"/>
                </a:lnTo>
                <a:lnTo>
                  <a:pt x="293855" y="1839020"/>
                </a:lnTo>
                <a:lnTo>
                  <a:pt x="279559" y="1818775"/>
                </a:lnTo>
                <a:lnTo>
                  <a:pt x="265661" y="1797737"/>
                </a:lnTo>
                <a:lnTo>
                  <a:pt x="252556" y="1776301"/>
                </a:lnTo>
                <a:lnTo>
                  <a:pt x="91333" y="1811630"/>
                </a:lnTo>
                <a:lnTo>
                  <a:pt x="0" y="1562345"/>
                </a:lnTo>
                <a:lnTo>
                  <a:pt x="138191" y="1488512"/>
                </a:lnTo>
                <a:lnTo>
                  <a:pt x="133426" y="1465092"/>
                </a:lnTo>
                <a:lnTo>
                  <a:pt x="129852" y="1441672"/>
                </a:lnTo>
                <a:lnTo>
                  <a:pt x="126278" y="1418251"/>
                </a:lnTo>
                <a:lnTo>
                  <a:pt x="123498" y="1394434"/>
                </a:lnTo>
                <a:lnTo>
                  <a:pt x="121513" y="1370220"/>
                </a:lnTo>
                <a:lnTo>
                  <a:pt x="119527" y="1346403"/>
                </a:lnTo>
                <a:lnTo>
                  <a:pt x="118733" y="1322189"/>
                </a:lnTo>
                <a:lnTo>
                  <a:pt x="118336" y="1297975"/>
                </a:lnTo>
                <a:lnTo>
                  <a:pt x="118733" y="1269395"/>
                </a:lnTo>
                <a:lnTo>
                  <a:pt x="119924" y="1240418"/>
                </a:lnTo>
                <a:lnTo>
                  <a:pt x="122704" y="1211837"/>
                </a:lnTo>
                <a:lnTo>
                  <a:pt x="125484" y="1184051"/>
                </a:lnTo>
                <a:lnTo>
                  <a:pt x="129455" y="1155867"/>
                </a:lnTo>
                <a:lnTo>
                  <a:pt x="134220" y="1128478"/>
                </a:lnTo>
                <a:lnTo>
                  <a:pt x="139780" y="1101088"/>
                </a:lnTo>
                <a:lnTo>
                  <a:pt x="146133" y="1074095"/>
                </a:lnTo>
                <a:lnTo>
                  <a:pt x="24223" y="995896"/>
                </a:lnTo>
                <a:lnTo>
                  <a:pt x="136603" y="755344"/>
                </a:lnTo>
                <a:lnTo>
                  <a:pt x="268043" y="794642"/>
                </a:lnTo>
                <a:lnTo>
                  <a:pt x="283530" y="772016"/>
                </a:lnTo>
                <a:lnTo>
                  <a:pt x="299017" y="750184"/>
                </a:lnTo>
                <a:lnTo>
                  <a:pt x="315696" y="728351"/>
                </a:lnTo>
                <a:lnTo>
                  <a:pt x="332771" y="707313"/>
                </a:lnTo>
                <a:lnTo>
                  <a:pt x="350243" y="686274"/>
                </a:lnTo>
                <a:lnTo>
                  <a:pt x="368907" y="666824"/>
                </a:lnTo>
                <a:lnTo>
                  <a:pt x="387571" y="646976"/>
                </a:lnTo>
                <a:lnTo>
                  <a:pt x="407426" y="627923"/>
                </a:lnTo>
                <a:lnTo>
                  <a:pt x="427281" y="609266"/>
                </a:lnTo>
                <a:lnTo>
                  <a:pt x="447930" y="591403"/>
                </a:lnTo>
                <a:lnTo>
                  <a:pt x="468977" y="574334"/>
                </a:lnTo>
                <a:lnTo>
                  <a:pt x="490420" y="557662"/>
                </a:lnTo>
                <a:lnTo>
                  <a:pt x="512261" y="541784"/>
                </a:lnTo>
                <a:lnTo>
                  <a:pt x="535293" y="526303"/>
                </a:lnTo>
                <a:lnTo>
                  <a:pt x="557928" y="511616"/>
                </a:lnTo>
                <a:lnTo>
                  <a:pt x="581754" y="497723"/>
                </a:lnTo>
                <a:lnTo>
                  <a:pt x="554354" y="371890"/>
                </a:lnTo>
                <a:lnTo>
                  <a:pt x="803734" y="280988"/>
                </a:lnTo>
                <a:close/>
                <a:moveTo>
                  <a:pt x="2013752" y="186531"/>
                </a:moveTo>
                <a:lnTo>
                  <a:pt x="2001871" y="186928"/>
                </a:lnTo>
                <a:lnTo>
                  <a:pt x="1989594" y="188119"/>
                </a:lnTo>
                <a:lnTo>
                  <a:pt x="1978109" y="190103"/>
                </a:lnTo>
                <a:lnTo>
                  <a:pt x="1966624" y="192881"/>
                </a:lnTo>
                <a:lnTo>
                  <a:pt x="1955139" y="196453"/>
                </a:lnTo>
                <a:lnTo>
                  <a:pt x="1944050" y="200819"/>
                </a:lnTo>
                <a:lnTo>
                  <a:pt x="1932962" y="205978"/>
                </a:lnTo>
                <a:lnTo>
                  <a:pt x="1922269" y="211534"/>
                </a:lnTo>
                <a:lnTo>
                  <a:pt x="1914348" y="216297"/>
                </a:lnTo>
                <a:lnTo>
                  <a:pt x="1906823" y="221853"/>
                </a:lnTo>
                <a:lnTo>
                  <a:pt x="1899695" y="227409"/>
                </a:lnTo>
                <a:lnTo>
                  <a:pt x="1892962" y="233363"/>
                </a:lnTo>
                <a:lnTo>
                  <a:pt x="1886230" y="239713"/>
                </a:lnTo>
                <a:lnTo>
                  <a:pt x="1880289" y="246063"/>
                </a:lnTo>
                <a:lnTo>
                  <a:pt x="1874349" y="252809"/>
                </a:lnTo>
                <a:lnTo>
                  <a:pt x="1869200" y="259953"/>
                </a:lnTo>
                <a:lnTo>
                  <a:pt x="1864052" y="267097"/>
                </a:lnTo>
                <a:lnTo>
                  <a:pt x="1859300" y="274241"/>
                </a:lnTo>
                <a:lnTo>
                  <a:pt x="1855339" y="281781"/>
                </a:lnTo>
                <a:lnTo>
                  <a:pt x="1850983" y="289719"/>
                </a:lnTo>
                <a:lnTo>
                  <a:pt x="1847419" y="297656"/>
                </a:lnTo>
                <a:lnTo>
                  <a:pt x="1844646" y="305594"/>
                </a:lnTo>
                <a:lnTo>
                  <a:pt x="1841874" y="313928"/>
                </a:lnTo>
                <a:lnTo>
                  <a:pt x="1839102" y="322263"/>
                </a:lnTo>
                <a:lnTo>
                  <a:pt x="1837518" y="330597"/>
                </a:lnTo>
                <a:lnTo>
                  <a:pt x="1835934" y="339328"/>
                </a:lnTo>
                <a:lnTo>
                  <a:pt x="1834350" y="348059"/>
                </a:lnTo>
                <a:lnTo>
                  <a:pt x="1833557" y="356791"/>
                </a:lnTo>
                <a:lnTo>
                  <a:pt x="1833557" y="365125"/>
                </a:lnTo>
                <a:lnTo>
                  <a:pt x="1833557" y="373856"/>
                </a:lnTo>
                <a:lnTo>
                  <a:pt x="1833953" y="382984"/>
                </a:lnTo>
                <a:lnTo>
                  <a:pt x="1835142" y="391716"/>
                </a:lnTo>
                <a:lnTo>
                  <a:pt x="1836726" y="400050"/>
                </a:lnTo>
                <a:lnTo>
                  <a:pt x="1838310" y="409178"/>
                </a:lnTo>
                <a:lnTo>
                  <a:pt x="1840290" y="417513"/>
                </a:lnTo>
                <a:lnTo>
                  <a:pt x="1843458" y="426244"/>
                </a:lnTo>
                <a:lnTo>
                  <a:pt x="1846230" y="434578"/>
                </a:lnTo>
                <a:lnTo>
                  <a:pt x="1850191" y="443310"/>
                </a:lnTo>
                <a:lnTo>
                  <a:pt x="1853755" y="451247"/>
                </a:lnTo>
                <a:lnTo>
                  <a:pt x="1858507" y="459581"/>
                </a:lnTo>
                <a:lnTo>
                  <a:pt x="1864844" y="469503"/>
                </a:lnTo>
                <a:lnTo>
                  <a:pt x="1871973" y="479028"/>
                </a:lnTo>
                <a:lnTo>
                  <a:pt x="1879497" y="488156"/>
                </a:lnTo>
                <a:lnTo>
                  <a:pt x="1887418" y="496888"/>
                </a:lnTo>
                <a:lnTo>
                  <a:pt x="1896527" y="504428"/>
                </a:lnTo>
                <a:lnTo>
                  <a:pt x="1905239" y="511969"/>
                </a:lnTo>
                <a:lnTo>
                  <a:pt x="1914744" y="518716"/>
                </a:lnTo>
                <a:lnTo>
                  <a:pt x="1924645" y="524669"/>
                </a:lnTo>
                <a:lnTo>
                  <a:pt x="1934942" y="529828"/>
                </a:lnTo>
                <a:lnTo>
                  <a:pt x="1945635" y="534988"/>
                </a:lnTo>
                <a:lnTo>
                  <a:pt x="1956723" y="538956"/>
                </a:lnTo>
                <a:lnTo>
                  <a:pt x="1967812" y="542131"/>
                </a:lnTo>
                <a:lnTo>
                  <a:pt x="1979297" y="545306"/>
                </a:lnTo>
                <a:lnTo>
                  <a:pt x="1990782" y="546894"/>
                </a:lnTo>
                <a:lnTo>
                  <a:pt x="2002267" y="548085"/>
                </a:lnTo>
                <a:lnTo>
                  <a:pt x="2014544" y="548481"/>
                </a:lnTo>
                <a:lnTo>
                  <a:pt x="2026425" y="548085"/>
                </a:lnTo>
                <a:lnTo>
                  <a:pt x="2038306" y="546894"/>
                </a:lnTo>
                <a:lnTo>
                  <a:pt x="2049791" y="544910"/>
                </a:lnTo>
                <a:lnTo>
                  <a:pt x="2061672" y="542131"/>
                </a:lnTo>
                <a:lnTo>
                  <a:pt x="2073157" y="538560"/>
                </a:lnTo>
                <a:lnTo>
                  <a:pt x="2084246" y="534194"/>
                </a:lnTo>
                <a:lnTo>
                  <a:pt x="2095335" y="529035"/>
                </a:lnTo>
                <a:lnTo>
                  <a:pt x="2106028" y="523081"/>
                </a:lnTo>
                <a:lnTo>
                  <a:pt x="2113552" y="518716"/>
                </a:lnTo>
                <a:lnTo>
                  <a:pt x="2121077" y="513556"/>
                </a:lnTo>
                <a:lnTo>
                  <a:pt x="2128206" y="508000"/>
                </a:lnTo>
                <a:lnTo>
                  <a:pt x="2134938" y="502047"/>
                </a:lnTo>
                <a:lnTo>
                  <a:pt x="2141275" y="496491"/>
                </a:lnTo>
                <a:lnTo>
                  <a:pt x="2147215" y="490141"/>
                </a:lnTo>
                <a:lnTo>
                  <a:pt x="2153156" y="483394"/>
                </a:lnTo>
                <a:lnTo>
                  <a:pt x="2158304" y="476647"/>
                </a:lnTo>
                <a:lnTo>
                  <a:pt x="2163452" y="469503"/>
                </a:lnTo>
                <a:lnTo>
                  <a:pt x="2168601" y="461566"/>
                </a:lnTo>
                <a:lnTo>
                  <a:pt x="2172957" y="454025"/>
                </a:lnTo>
                <a:lnTo>
                  <a:pt x="2176917" y="446485"/>
                </a:lnTo>
                <a:lnTo>
                  <a:pt x="2180482" y="438150"/>
                </a:lnTo>
                <a:lnTo>
                  <a:pt x="2183650" y="430213"/>
                </a:lnTo>
                <a:lnTo>
                  <a:pt x="2186818" y="421481"/>
                </a:lnTo>
                <a:lnTo>
                  <a:pt x="2189195" y="412750"/>
                </a:lnTo>
                <a:lnTo>
                  <a:pt x="2191175" y="404019"/>
                </a:lnTo>
                <a:lnTo>
                  <a:pt x="2192363" y="395288"/>
                </a:lnTo>
                <a:lnTo>
                  <a:pt x="2193947" y="386159"/>
                </a:lnTo>
                <a:lnTo>
                  <a:pt x="2194739" y="377428"/>
                </a:lnTo>
                <a:lnTo>
                  <a:pt x="2194739" y="368697"/>
                </a:lnTo>
                <a:lnTo>
                  <a:pt x="2194739" y="359569"/>
                </a:lnTo>
                <a:lnTo>
                  <a:pt x="2194343" y="351234"/>
                </a:lnTo>
                <a:lnTo>
                  <a:pt x="2192759" y="342503"/>
                </a:lnTo>
                <a:lnTo>
                  <a:pt x="2191571" y="333375"/>
                </a:lnTo>
                <a:lnTo>
                  <a:pt x="2189591" y="325041"/>
                </a:lnTo>
                <a:lnTo>
                  <a:pt x="2187610" y="316706"/>
                </a:lnTo>
                <a:lnTo>
                  <a:pt x="2184838" y="308372"/>
                </a:lnTo>
                <a:lnTo>
                  <a:pt x="2181670" y="299641"/>
                </a:lnTo>
                <a:lnTo>
                  <a:pt x="2178106" y="291703"/>
                </a:lnTo>
                <a:lnTo>
                  <a:pt x="2174145" y="283766"/>
                </a:lnTo>
                <a:lnTo>
                  <a:pt x="2169789" y="275828"/>
                </a:lnTo>
                <a:lnTo>
                  <a:pt x="2163452" y="265509"/>
                </a:lnTo>
                <a:lnTo>
                  <a:pt x="2156324" y="255984"/>
                </a:lnTo>
                <a:lnTo>
                  <a:pt x="2148799" y="247253"/>
                </a:lnTo>
                <a:lnTo>
                  <a:pt x="2140879" y="238522"/>
                </a:lnTo>
                <a:lnTo>
                  <a:pt x="2131770" y="230584"/>
                </a:lnTo>
                <a:lnTo>
                  <a:pt x="2123057" y="223441"/>
                </a:lnTo>
                <a:lnTo>
                  <a:pt x="2113552" y="216694"/>
                </a:lnTo>
                <a:lnTo>
                  <a:pt x="2103255" y="210344"/>
                </a:lnTo>
                <a:lnTo>
                  <a:pt x="2093355" y="204788"/>
                </a:lnTo>
                <a:lnTo>
                  <a:pt x="2082662" y="200422"/>
                </a:lnTo>
                <a:lnTo>
                  <a:pt x="2071969" y="196056"/>
                </a:lnTo>
                <a:lnTo>
                  <a:pt x="2060484" y="192881"/>
                </a:lnTo>
                <a:lnTo>
                  <a:pt x="2048999" y="190103"/>
                </a:lnTo>
                <a:lnTo>
                  <a:pt x="2037118" y="188119"/>
                </a:lnTo>
                <a:lnTo>
                  <a:pt x="2025633" y="186928"/>
                </a:lnTo>
                <a:lnTo>
                  <a:pt x="2013752" y="186531"/>
                </a:lnTo>
                <a:close/>
                <a:moveTo>
                  <a:pt x="2066028" y="0"/>
                </a:moveTo>
                <a:lnTo>
                  <a:pt x="2156324" y="23812"/>
                </a:lnTo>
                <a:lnTo>
                  <a:pt x="2146027" y="100013"/>
                </a:lnTo>
                <a:lnTo>
                  <a:pt x="2140916" y="118533"/>
                </a:lnTo>
                <a:lnTo>
                  <a:pt x="2134542" y="115094"/>
                </a:lnTo>
                <a:lnTo>
                  <a:pt x="2132671" y="114357"/>
                </a:lnTo>
                <a:lnTo>
                  <a:pt x="2132562" y="114300"/>
                </a:lnTo>
                <a:lnTo>
                  <a:pt x="2123453" y="110728"/>
                </a:lnTo>
                <a:lnTo>
                  <a:pt x="2132671" y="114357"/>
                </a:lnTo>
                <a:lnTo>
                  <a:pt x="2140879" y="118666"/>
                </a:lnTo>
                <a:lnTo>
                  <a:pt x="2140916" y="118533"/>
                </a:lnTo>
                <a:lnTo>
                  <a:pt x="2144839" y="120650"/>
                </a:lnTo>
                <a:lnTo>
                  <a:pt x="2153552" y="125413"/>
                </a:lnTo>
                <a:lnTo>
                  <a:pt x="2167413" y="133747"/>
                </a:lnTo>
                <a:lnTo>
                  <a:pt x="2174145" y="138113"/>
                </a:lnTo>
                <a:lnTo>
                  <a:pt x="2180878" y="142875"/>
                </a:lnTo>
                <a:lnTo>
                  <a:pt x="2181274" y="143272"/>
                </a:lnTo>
                <a:lnTo>
                  <a:pt x="2187610" y="148034"/>
                </a:lnTo>
                <a:lnTo>
                  <a:pt x="2193947" y="153194"/>
                </a:lnTo>
                <a:lnTo>
                  <a:pt x="2205432" y="163909"/>
                </a:lnTo>
                <a:lnTo>
                  <a:pt x="2212560" y="170656"/>
                </a:lnTo>
                <a:lnTo>
                  <a:pt x="2221273" y="180181"/>
                </a:lnTo>
                <a:lnTo>
                  <a:pt x="2226433" y="186128"/>
                </a:lnTo>
                <a:lnTo>
                  <a:pt x="2226422" y="186134"/>
                </a:lnTo>
                <a:lnTo>
                  <a:pt x="2229194" y="189309"/>
                </a:lnTo>
                <a:lnTo>
                  <a:pt x="2226433" y="186128"/>
                </a:lnTo>
                <a:lnTo>
                  <a:pt x="2244639" y="175419"/>
                </a:lnTo>
                <a:lnTo>
                  <a:pt x="2315925" y="143669"/>
                </a:lnTo>
                <a:lnTo>
                  <a:pt x="2363053" y="224234"/>
                </a:lnTo>
                <a:lnTo>
                  <a:pt x="2302064" y="270669"/>
                </a:lnTo>
                <a:lnTo>
                  <a:pt x="2280282" y="283369"/>
                </a:lnTo>
                <a:lnTo>
                  <a:pt x="2284242" y="296466"/>
                </a:lnTo>
                <a:lnTo>
                  <a:pt x="2287015" y="309166"/>
                </a:lnTo>
                <a:lnTo>
                  <a:pt x="2289787" y="322263"/>
                </a:lnTo>
                <a:lnTo>
                  <a:pt x="2291371" y="335359"/>
                </a:lnTo>
                <a:lnTo>
                  <a:pt x="2292559" y="348456"/>
                </a:lnTo>
                <a:lnTo>
                  <a:pt x="2293351" y="361553"/>
                </a:lnTo>
                <a:lnTo>
                  <a:pt x="2293351" y="374650"/>
                </a:lnTo>
                <a:lnTo>
                  <a:pt x="2292559" y="387350"/>
                </a:lnTo>
                <a:lnTo>
                  <a:pt x="2318301" y="394097"/>
                </a:lnTo>
                <a:lnTo>
                  <a:pt x="2390775" y="422275"/>
                </a:lnTo>
                <a:lnTo>
                  <a:pt x="2367409" y="512763"/>
                </a:lnTo>
                <a:lnTo>
                  <a:pt x="2291371" y="502047"/>
                </a:lnTo>
                <a:lnTo>
                  <a:pt x="2262857" y="494506"/>
                </a:lnTo>
                <a:lnTo>
                  <a:pt x="2256916" y="506016"/>
                </a:lnTo>
                <a:lnTo>
                  <a:pt x="2250183" y="517128"/>
                </a:lnTo>
                <a:lnTo>
                  <a:pt x="2243451" y="527447"/>
                </a:lnTo>
                <a:lnTo>
                  <a:pt x="2235926" y="537766"/>
                </a:lnTo>
                <a:lnTo>
                  <a:pt x="2228006" y="547688"/>
                </a:lnTo>
                <a:lnTo>
                  <a:pt x="2219293" y="557610"/>
                </a:lnTo>
                <a:lnTo>
                  <a:pt x="2210580" y="566738"/>
                </a:lnTo>
                <a:lnTo>
                  <a:pt x="2201075" y="575469"/>
                </a:lnTo>
                <a:lnTo>
                  <a:pt x="2216125" y="601266"/>
                </a:lnTo>
                <a:lnTo>
                  <a:pt x="2247807" y="671910"/>
                </a:lnTo>
                <a:lnTo>
                  <a:pt x="2167413" y="719932"/>
                </a:lnTo>
                <a:lnTo>
                  <a:pt x="2121077" y="658416"/>
                </a:lnTo>
                <a:lnTo>
                  <a:pt x="2105632" y="632222"/>
                </a:lnTo>
                <a:lnTo>
                  <a:pt x="2110780" y="629841"/>
                </a:lnTo>
                <a:lnTo>
                  <a:pt x="2115929" y="627857"/>
                </a:lnTo>
                <a:lnTo>
                  <a:pt x="2104048" y="632222"/>
                </a:lnTo>
                <a:lnTo>
                  <a:pt x="2092563" y="635794"/>
                </a:lnTo>
                <a:lnTo>
                  <a:pt x="2083058" y="638969"/>
                </a:lnTo>
                <a:lnTo>
                  <a:pt x="2067217" y="642541"/>
                </a:lnTo>
                <a:lnTo>
                  <a:pt x="2059296" y="643732"/>
                </a:lnTo>
                <a:lnTo>
                  <a:pt x="2050583" y="644922"/>
                </a:lnTo>
                <a:lnTo>
                  <a:pt x="2048999" y="644922"/>
                </a:lnTo>
                <a:lnTo>
                  <a:pt x="2033554" y="646907"/>
                </a:lnTo>
                <a:lnTo>
                  <a:pt x="2018505" y="647303"/>
                </a:lnTo>
                <a:lnTo>
                  <a:pt x="2014544" y="647700"/>
                </a:lnTo>
                <a:lnTo>
                  <a:pt x="2008208" y="647303"/>
                </a:lnTo>
                <a:lnTo>
                  <a:pt x="2002617" y="647117"/>
                </a:lnTo>
                <a:lnTo>
                  <a:pt x="1994743" y="646510"/>
                </a:lnTo>
                <a:lnTo>
                  <a:pt x="1984842" y="645716"/>
                </a:lnTo>
                <a:lnTo>
                  <a:pt x="1996327" y="646907"/>
                </a:lnTo>
                <a:lnTo>
                  <a:pt x="2002617" y="647117"/>
                </a:lnTo>
                <a:lnTo>
                  <a:pt x="2005039" y="647303"/>
                </a:lnTo>
                <a:lnTo>
                  <a:pt x="1994347" y="687785"/>
                </a:lnTo>
                <a:lnTo>
                  <a:pt x="1970189" y="747713"/>
                </a:lnTo>
                <a:lnTo>
                  <a:pt x="1879497" y="724297"/>
                </a:lnTo>
                <a:lnTo>
                  <a:pt x="1886230" y="662385"/>
                </a:lnTo>
                <a:lnTo>
                  <a:pt x="1896923" y="621507"/>
                </a:lnTo>
                <a:lnTo>
                  <a:pt x="1904447" y="625078"/>
                </a:lnTo>
                <a:lnTo>
                  <a:pt x="1893754" y="619919"/>
                </a:lnTo>
                <a:lnTo>
                  <a:pt x="1883061" y="614363"/>
                </a:lnTo>
                <a:lnTo>
                  <a:pt x="1874745" y="609997"/>
                </a:lnTo>
                <a:lnTo>
                  <a:pt x="1860884" y="601663"/>
                </a:lnTo>
                <a:lnTo>
                  <a:pt x="1854151" y="596900"/>
                </a:lnTo>
                <a:lnTo>
                  <a:pt x="1847419" y="592535"/>
                </a:lnTo>
                <a:lnTo>
                  <a:pt x="1846627" y="592138"/>
                </a:lnTo>
                <a:lnTo>
                  <a:pt x="1840290" y="586978"/>
                </a:lnTo>
                <a:lnTo>
                  <a:pt x="1834350" y="581819"/>
                </a:lnTo>
                <a:lnTo>
                  <a:pt x="1822469" y="571103"/>
                </a:lnTo>
                <a:lnTo>
                  <a:pt x="1815736" y="564356"/>
                </a:lnTo>
                <a:lnTo>
                  <a:pt x="1809516" y="557841"/>
                </a:lnTo>
                <a:lnTo>
                  <a:pt x="1805439" y="553244"/>
                </a:lnTo>
                <a:lnTo>
                  <a:pt x="1799103" y="545703"/>
                </a:lnTo>
                <a:lnTo>
                  <a:pt x="1807023" y="555228"/>
                </a:lnTo>
                <a:lnTo>
                  <a:pt x="1809516" y="557841"/>
                </a:lnTo>
                <a:lnTo>
                  <a:pt x="1811776" y="560388"/>
                </a:lnTo>
                <a:lnTo>
                  <a:pt x="1779697" y="579438"/>
                </a:lnTo>
                <a:lnTo>
                  <a:pt x="1720292" y="604044"/>
                </a:lnTo>
                <a:lnTo>
                  <a:pt x="1673164" y="523875"/>
                </a:lnTo>
                <a:lnTo>
                  <a:pt x="1721480" y="484585"/>
                </a:lnTo>
                <a:lnTo>
                  <a:pt x="1752767" y="465931"/>
                </a:lnTo>
                <a:lnTo>
                  <a:pt x="1748410" y="452835"/>
                </a:lnTo>
                <a:lnTo>
                  <a:pt x="1744450" y="439341"/>
                </a:lnTo>
                <a:lnTo>
                  <a:pt x="1741282" y="425847"/>
                </a:lnTo>
                <a:lnTo>
                  <a:pt x="1738510" y="412353"/>
                </a:lnTo>
                <a:lnTo>
                  <a:pt x="1736530" y="398860"/>
                </a:lnTo>
                <a:lnTo>
                  <a:pt x="1735737" y="385366"/>
                </a:lnTo>
                <a:lnTo>
                  <a:pt x="1734945" y="371475"/>
                </a:lnTo>
                <a:lnTo>
                  <a:pt x="1735341" y="357981"/>
                </a:lnTo>
                <a:lnTo>
                  <a:pt x="1704451" y="350441"/>
                </a:lnTo>
                <a:lnTo>
                  <a:pt x="1644650" y="325438"/>
                </a:lnTo>
                <a:lnTo>
                  <a:pt x="1668412" y="235347"/>
                </a:lnTo>
                <a:lnTo>
                  <a:pt x="1730193" y="242094"/>
                </a:lnTo>
                <a:lnTo>
                  <a:pt x="1760687" y="250031"/>
                </a:lnTo>
                <a:lnTo>
                  <a:pt x="1766628" y="237331"/>
                </a:lnTo>
                <a:lnTo>
                  <a:pt x="1773361" y="225028"/>
                </a:lnTo>
                <a:lnTo>
                  <a:pt x="1781281" y="213519"/>
                </a:lnTo>
                <a:lnTo>
                  <a:pt x="1789202" y="201613"/>
                </a:lnTo>
                <a:lnTo>
                  <a:pt x="1797915" y="190500"/>
                </a:lnTo>
                <a:lnTo>
                  <a:pt x="1807023" y="179784"/>
                </a:lnTo>
                <a:lnTo>
                  <a:pt x="1816924" y="169069"/>
                </a:lnTo>
                <a:lnTo>
                  <a:pt x="1827221" y="159544"/>
                </a:lnTo>
                <a:lnTo>
                  <a:pt x="1812964" y="135334"/>
                </a:lnTo>
                <a:lnTo>
                  <a:pt x="1788410" y="75406"/>
                </a:lnTo>
                <a:lnTo>
                  <a:pt x="1868804" y="27781"/>
                </a:lnTo>
                <a:lnTo>
                  <a:pt x="1907219" y="76994"/>
                </a:lnTo>
                <a:lnTo>
                  <a:pt x="1923061" y="102791"/>
                </a:lnTo>
                <a:lnTo>
                  <a:pt x="1917516" y="105172"/>
                </a:lnTo>
                <a:lnTo>
                  <a:pt x="1912368" y="107156"/>
                </a:lnTo>
                <a:lnTo>
                  <a:pt x="1924249" y="102791"/>
                </a:lnTo>
                <a:lnTo>
                  <a:pt x="1935734" y="99219"/>
                </a:lnTo>
                <a:lnTo>
                  <a:pt x="1945239" y="96044"/>
                </a:lnTo>
                <a:lnTo>
                  <a:pt x="1961080" y="92869"/>
                </a:lnTo>
                <a:lnTo>
                  <a:pt x="1969001" y="91281"/>
                </a:lnTo>
                <a:lnTo>
                  <a:pt x="1977317" y="89694"/>
                </a:lnTo>
                <a:lnTo>
                  <a:pt x="1979297" y="89694"/>
                </a:lnTo>
                <a:lnTo>
                  <a:pt x="1994347" y="88106"/>
                </a:lnTo>
                <a:lnTo>
                  <a:pt x="2009792" y="87709"/>
                </a:lnTo>
                <a:lnTo>
                  <a:pt x="2013752" y="87709"/>
                </a:lnTo>
                <a:lnTo>
                  <a:pt x="2019693" y="87709"/>
                </a:lnTo>
                <a:lnTo>
                  <a:pt x="2031970" y="88503"/>
                </a:lnTo>
                <a:lnTo>
                  <a:pt x="2043455" y="89297"/>
                </a:lnTo>
                <a:lnTo>
                  <a:pt x="2034346" y="88503"/>
                </a:lnTo>
                <a:lnTo>
                  <a:pt x="2038306" y="72628"/>
                </a:lnTo>
                <a:lnTo>
                  <a:pt x="2066028" y="0"/>
                </a:lnTo>
                <a:close/>
              </a:path>
            </a:pathLst>
          </a:custGeom>
          <a:solidFill>
            <a:schemeClr val="bg1"/>
          </a:solidFill>
          <a:ln>
            <a:noFill/>
          </a:ln>
          <a:effectLst>
            <a:outerShdw blurRad="50800" dist="38100" dir="2700000" algn="tl" rotWithShape="0">
              <a:prstClr val="black">
                <a:alpha val="40000"/>
              </a:prstClr>
            </a:outerShdw>
          </a:effectLst>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1C666E"/>
              </a:solidFill>
              <a:ea typeface="宋体" panose="02010600030101010101" pitchFamily="2" charset="-122"/>
            </a:endParaRPr>
          </a:p>
        </p:txBody>
      </p:sp>
      <p:sp>
        <p:nvSpPr>
          <p:cNvPr id="82" name="文本框 9"/>
          <p:cNvSpPr txBox="1"/>
          <p:nvPr/>
        </p:nvSpPr>
        <p:spPr>
          <a:xfrm>
            <a:off x="841003" y="202431"/>
            <a:ext cx="1368152" cy="346249"/>
          </a:xfrm>
          <a:prstGeom prst="rect">
            <a:avLst/>
          </a:prstGeom>
          <a:noFill/>
        </p:spPr>
        <p:txBody>
          <a:bodyPr wrap="square" lIns="68580" tIns="34290" rIns="68580" bIns="34290" rtlCol="0">
            <a:spAutoFit/>
          </a:bodyPr>
          <a:lstStyle/>
          <a:p>
            <a:pPr marL="0" lvl="1"/>
            <a:r>
              <a:rPr lang="zh-CN" altLang="en-US" dirty="0" smtClean="0">
                <a:solidFill>
                  <a:srgbClr val="2F5EB0"/>
                </a:solidFill>
                <a:latin typeface="微软雅黑" pitchFamily="34" charset="-122"/>
                <a:ea typeface="微软雅黑" pitchFamily="34" charset="-122"/>
              </a:rPr>
              <a:t>添加标题</a:t>
            </a:r>
            <a:endParaRPr lang="zh-CN" altLang="en-US" dirty="0">
              <a:solidFill>
                <a:srgbClr val="2F5EB0"/>
              </a:solidFill>
              <a:latin typeface="微软雅黑" pitchFamily="34" charset="-122"/>
              <a:ea typeface="微软雅黑" pitchFamily="34" charset="-122"/>
            </a:endParaRPr>
          </a:p>
        </p:txBody>
      </p:sp>
      <p:sp>
        <p:nvSpPr>
          <p:cNvPr id="14" name="Freeform 6"/>
          <p:cNvSpPr>
            <a:spLocks/>
          </p:cNvSpPr>
          <p:nvPr/>
        </p:nvSpPr>
        <p:spPr bwMode="auto">
          <a:xfrm>
            <a:off x="2457682" y="1549041"/>
            <a:ext cx="265129" cy="1621037"/>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85000"/>
            </a:schemeClr>
          </a:solidFill>
          <a:ln>
            <a:noFill/>
          </a:ln>
          <a:effectLst>
            <a:innerShdw blurRad="63500" dist="50800" dir="13500000">
              <a:prstClr val="black">
                <a:alpha val="50000"/>
              </a:prstClr>
            </a:innerShdw>
          </a:effectLst>
          <a:extLst/>
        </p:spPr>
        <p:txBody>
          <a:bodyPr vert="horz" wrap="square" lIns="81887" tIns="40943" rIns="81887" bIns="40943" numCol="1" anchor="t" anchorCtr="0" compatLnSpc="1">
            <a:prstTxWarp prst="textNoShape">
              <a:avLst/>
            </a:prstTxWarp>
          </a:bodyPr>
          <a:lstStyle/>
          <a:p>
            <a:endParaRPr lang="zh-CN" altLang="en-US"/>
          </a:p>
        </p:txBody>
      </p:sp>
      <p:sp>
        <p:nvSpPr>
          <p:cNvPr id="15" name="Freeform 7"/>
          <p:cNvSpPr>
            <a:spLocks/>
          </p:cNvSpPr>
          <p:nvPr/>
        </p:nvSpPr>
        <p:spPr bwMode="auto">
          <a:xfrm>
            <a:off x="2457682" y="2672715"/>
            <a:ext cx="265129" cy="497364"/>
          </a:xfrm>
          <a:custGeom>
            <a:avLst/>
            <a:gdLst>
              <a:gd name="T0" fmla="*/ 11 w 68"/>
              <a:gd name="T1" fmla="*/ 0 h 128"/>
              <a:gd name="T2" fmla="*/ 57 w 68"/>
              <a:gd name="T3" fmla="*/ 0 h 128"/>
              <a:gd name="T4" fmla="*/ 68 w 68"/>
              <a:gd name="T5" fmla="*/ 11 h 128"/>
              <a:gd name="T6" fmla="*/ 68 w 68"/>
              <a:gd name="T7" fmla="*/ 128 h 128"/>
              <a:gd name="T8" fmla="*/ 0 w 68"/>
              <a:gd name="T9" fmla="*/ 128 h 128"/>
              <a:gd name="T10" fmla="*/ 0 w 68"/>
              <a:gd name="T11" fmla="*/ 11 h 128"/>
              <a:gd name="T12" fmla="*/ 11 w 68"/>
              <a:gd name="T13" fmla="*/ 0 h 128"/>
            </a:gdLst>
            <a:ahLst/>
            <a:cxnLst>
              <a:cxn ang="0">
                <a:pos x="T0" y="T1"/>
              </a:cxn>
              <a:cxn ang="0">
                <a:pos x="T2" y="T3"/>
              </a:cxn>
              <a:cxn ang="0">
                <a:pos x="T4" y="T5"/>
              </a:cxn>
              <a:cxn ang="0">
                <a:pos x="T6" y="T7"/>
              </a:cxn>
              <a:cxn ang="0">
                <a:pos x="T8" y="T9"/>
              </a:cxn>
              <a:cxn ang="0">
                <a:pos x="T10" y="T11"/>
              </a:cxn>
              <a:cxn ang="0">
                <a:pos x="T12" y="T13"/>
              </a:cxn>
            </a:cxnLst>
            <a:rect l="0" t="0" r="r" b="b"/>
            <a:pathLst>
              <a:path w="68" h="128">
                <a:moveTo>
                  <a:pt x="11" y="0"/>
                </a:moveTo>
                <a:cubicBezTo>
                  <a:pt x="57" y="0"/>
                  <a:pt x="57" y="0"/>
                  <a:pt x="57" y="0"/>
                </a:cubicBezTo>
                <a:cubicBezTo>
                  <a:pt x="63" y="0"/>
                  <a:pt x="68" y="5"/>
                  <a:pt x="68" y="11"/>
                </a:cubicBezTo>
                <a:cubicBezTo>
                  <a:pt x="68" y="128"/>
                  <a:pt x="68" y="128"/>
                  <a:pt x="68" y="128"/>
                </a:cubicBezTo>
                <a:cubicBezTo>
                  <a:pt x="0" y="128"/>
                  <a:pt x="0" y="128"/>
                  <a:pt x="0" y="128"/>
                </a:cubicBezTo>
                <a:cubicBezTo>
                  <a:pt x="0" y="11"/>
                  <a:pt x="0" y="11"/>
                  <a:pt x="0" y="11"/>
                </a:cubicBezTo>
                <a:cubicBezTo>
                  <a:pt x="0" y="5"/>
                  <a:pt x="5" y="0"/>
                  <a:pt x="11" y="0"/>
                </a:cubicBezTo>
                <a:close/>
              </a:path>
            </a:pathLst>
          </a:custGeom>
          <a:solidFill>
            <a:srgbClr val="2F5EB0"/>
          </a:solidFill>
          <a:ln>
            <a:noFill/>
          </a:ln>
          <a:effectLst>
            <a:innerShdw blurRad="63500" dist="50800" dir="13500000">
              <a:prstClr val="black">
                <a:alpha val="50000"/>
              </a:prstClr>
            </a:innerShdw>
          </a:effectLst>
          <a:extLst/>
        </p:spPr>
        <p:txBody>
          <a:bodyPr vert="horz" wrap="square" lIns="81887" tIns="40943" rIns="81887" bIns="40943" numCol="1" anchor="t" anchorCtr="0" compatLnSpc="1">
            <a:prstTxWarp prst="textNoShape">
              <a:avLst/>
            </a:prstTxWarp>
          </a:bodyPr>
          <a:lstStyle/>
          <a:p>
            <a:endParaRPr lang="zh-CN" altLang="en-US"/>
          </a:p>
        </p:txBody>
      </p:sp>
      <p:sp>
        <p:nvSpPr>
          <p:cNvPr id="16" name="Freeform 8"/>
          <p:cNvSpPr>
            <a:spLocks/>
          </p:cNvSpPr>
          <p:nvPr/>
        </p:nvSpPr>
        <p:spPr bwMode="auto">
          <a:xfrm>
            <a:off x="2795983" y="1549041"/>
            <a:ext cx="265129" cy="1621037"/>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85000"/>
            </a:schemeClr>
          </a:solidFill>
          <a:ln>
            <a:noFill/>
          </a:ln>
          <a:effectLst>
            <a:innerShdw blurRad="63500" dist="50800" dir="13500000">
              <a:prstClr val="black">
                <a:alpha val="50000"/>
              </a:prstClr>
            </a:innerShdw>
          </a:effectLst>
          <a:extLst/>
        </p:spPr>
        <p:txBody>
          <a:bodyPr vert="horz" wrap="square" lIns="81887" tIns="40943" rIns="81887" bIns="40943" numCol="1" anchor="t" anchorCtr="0" compatLnSpc="1">
            <a:prstTxWarp prst="textNoShape">
              <a:avLst/>
            </a:prstTxWarp>
          </a:bodyPr>
          <a:lstStyle/>
          <a:p>
            <a:endParaRPr lang="zh-CN" altLang="en-US"/>
          </a:p>
        </p:txBody>
      </p:sp>
      <p:sp>
        <p:nvSpPr>
          <p:cNvPr id="17" name="Freeform 9"/>
          <p:cNvSpPr>
            <a:spLocks/>
          </p:cNvSpPr>
          <p:nvPr/>
        </p:nvSpPr>
        <p:spPr bwMode="auto">
          <a:xfrm>
            <a:off x="3134284" y="1549041"/>
            <a:ext cx="266553" cy="1621037"/>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85000"/>
            </a:schemeClr>
          </a:solidFill>
          <a:ln>
            <a:noFill/>
          </a:ln>
          <a:effectLst>
            <a:innerShdw blurRad="63500" dist="50800" dir="13500000">
              <a:prstClr val="black">
                <a:alpha val="50000"/>
              </a:prstClr>
            </a:innerShdw>
          </a:effectLst>
          <a:extLst/>
        </p:spPr>
        <p:txBody>
          <a:bodyPr vert="horz" wrap="square" lIns="81887" tIns="40943" rIns="81887" bIns="40943" numCol="1" anchor="t" anchorCtr="0" compatLnSpc="1">
            <a:prstTxWarp prst="textNoShape">
              <a:avLst/>
            </a:prstTxWarp>
          </a:bodyPr>
          <a:lstStyle/>
          <a:p>
            <a:endParaRPr lang="zh-CN" altLang="en-US"/>
          </a:p>
        </p:txBody>
      </p:sp>
      <p:sp>
        <p:nvSpPr>
          <p:cNvPr id="18" name="Freeform 10"/>
          <p:cNvSpPr>
            <a:spLocks/>
          </p:cNvSpPr>
          <p:nvPr/>
        </p:nvSpPr>
        <p:spPr bwMode="auto">
          <a:xfrm>
            <a:off x="3474008" y="1549041"/>
            <a:ext cx="266553" cy="1621037"/>
          </a:xfrm>
          <a:custGeom>
            <a:avLst/>
            <a:gdLst>
              <a:gd name="T0" fmla="*/ 12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2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2"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2" y="0"/>
                </a:cubicBezTo>
                <a:close/>
              </a:path>
            </a:pathLst>
          </a:custGeom>
          <a:solidFill>
            <a:schemeClr val="bg1">
              <a:lumMod val="85000"/>
            </a:schemeClr>
          </a:solidFill>
          <a:ln>
            <a:noFill/>
          </a:ln>
          <a:effectLst>
            <a:innerShdw blurRad="63500" dist="50800" dir="13500000">
              <a:prstClr val="black">
                <a:alpha val="50000"/>
              </a:prstClr>
            </a:innerShdw>
          </a:effectLst>
          <a:extLst/>
        </p:spPr>
        <p:txBody>
          <a:bodyPr vert="horz" wrap="square" lIns="81887" tIns="40943" rIns="81887" bIns="40943" numCol="1" anchor="t" anchorCtr="0" compatLnSpc="1">
            <a:prstTxWarp prst="textNoShape">
              <a:avLst/>
            </a:prstTxWarp>
          </a:bodyPr>
          <a:lstStyle/>
          <a:p>
            <a:endParaRPr lang="zh-CN" altLang="en-US"/>
          </a:p>
        </p:txBody>
      </p:sp>
      <p:sp>
        <p:nvSpPr>
          <p:cNvPr id="19" name="Freeform 11"/>
          <p:cNvSpPr>
            <a:spLocks/>
          </p:cNvSpPr>
          <p:nvPr/>
        </p:nvSpPr>
        <p:spPr bwMode="auto">
          <a:xfrm>
            <a:off x="2795983" y="2334055"/>
            <a:ext cx="265129" cy="836024"/>
          </a:xfrm>
          <a:custGeom>
            <a:avLst/>
            <a:gdLst>
              <a:gd name="T0" fmla="*/ 11 w 68"/>
              <a:gd name="T1" fmla="*/ 0 h 215"/>
              <a:gd name="T2" fmla="*/ 57 w 68"/>
              <a:gd name="T3" fmla="*/ 0 h 215"/>
              <a:gd name="T4" fmla="*/ 68 w 68"/>
              <a:gd name="T5" fmla="*/ 11 h 215"/>
              <a:gd name="T6" fmla="*/ 68 w 68"/>
              <a:gd name="T7" fmla="*/ 215 h 215"/>
              <a:gd name="T8" fmla="*/ 0 w 68"/>
              <a:gd name="T9" fmla="*/ 215 h 215"/>
              <a:gd name="T10" fmla="*/ 0 w 68"/>
              <a:gd name="T11" fmla="*/ 11 h 215"/>
              <a:gd name="T12" fmla="*/ 11 w 68"/>
              <a:gd name="T13" fmla="*/ 0 h 215"/>
            </a:gdLst>
            <a:ahLst/>
            <a:cxnLst>
              <a:cxn ang="0">
                <a:pos x="T0" y="T1"/>
              </a:cxn>
              <a:cxn ang="0">
                <a:pos x="T2" y="T3"/>
              </a:cxn>
              <a:cxn ang="0">
                <a:pos x="T4" y="T5"/>
              </a:cxn>
              <a:cxn ang="0">
                <a:pos x="T6" y="T7"/>
              </a:cxn>
              <a:cxn ang="0">
                <a:pos x="T8" y="T9"/>
              </a:cxn>
              <a:cxn ang="0">
                <a:pos x="T10" y="T11"/>
              </a:cxn>
              <a:cxn ang="0">
                <a:pos x="T12" y="T13"/>
              </a:cxn>
            </a:cxnLst>
            <a:rect l="0" t="0" r="r" b="b"/>
            <a:pathLst>
              <a:path w="68" h="215">
                <a:moveTo>
                  <a:pt x="11" y="0"/>
                </a:moveTo>
                <a:cubicBezTo>
                  <a:pt x="57" y="0"/>
                  <a:pt x="57" y="0"/>
                  <a:pt x="57" y="0"/>
                </a:cubicBezTo>
                <a:cubicBezTo>
                  <a:pt x="63" y="0"/>
                  <a:pt x="68" y="5"/>
                  <a:pt x="68" y="11"/>
                </a:cubicBezTo>
                <a:cubicBezTo>
                  <a:pt x="68" y="215"/>
                  <a:pt x="68" y="215"/>
                  <a:pt x="68" y="215"/>
                </a:cubicBezTo>
                <a:cubicBezTo>
                  <a:pt x="0" y="215"/>
                  <a:pt x="0" y="215"/>
                  <a:pt x="0" y="215"/>
                </a:cubicBezTo>
                <a:cubicBezTo>
                  <a:pt x="0" y="11"/>
                  <a:pt x="0" y="11"/>
                  <a:pt x="0" y="11"/>
                </a:cubicBezTo>
                <a:cubicBezTo>
                  <a:pt x="0" y="5"/>
                  <a:pt x="5" y="0"/>
                  <a:pt x="11" y="0"/>
                </a:cubicBezTo>
                <a:close/>
              </a:path>
            </a:pathLst>
          </a:custGeom>
          <a:solidFill>
            <a:srgbClr val="2F5EB0"/>
          </a:solidFill>
          <a:ln>
            <a:noFill/>
          </a:ln>
          <a:effectLst>
            <a:innerShdw blurRad="63500" dist="50800" dir="13500000">
              <a:prstClr val="black">
                <a:alpha val="50000"/>
              </a:prstClr>
            </a:innerShdw>
          </a:effectLst>
          <a:extLst/>
        </p:spPr>
        <p:txBody>
          <a:bodyPr vert="horz" wrap="square" lIns="81887" tIns="40943" rIns="81887" bIns="40943" numCol="1" anchor="t" anchorCtr="0" compatLnSpc="1">
            <a:prstTxWarp prst="textNoShape">
              <a:avLst/>
            </a:prstTxWarp>
          </a:bodyPr>
          <a:lstStyle/>
          <a:p>
            <a:endParaRPr lang="zh-CN" altLang="en-US"/>
          </a:p>
        </p:txBody>
      </p:sp>
      <p:sp>
        <p:nvSpPr>
          <p:cNvPr id="20" name="Freeform 12"/>
          <p:cNvSpPr>
            <a:spLocks/>
          </p:cNvSpPr>
          <p:nvPr/>
        </p:nvSpPr>
        <p:spPr bwMode="auto">
          <a:xfrm>
            <a:off x="3134284" y="1984056"/>
            <a:ext cx="266553" cy="1186021"/>
          </a:xfrm>
          <a:custGeom>
            <a:avLst/>
            <a:gdLst>
              <a:gd name="T0" fmla="*/ 11 w 68"/>
              <a:gd name="T1" fmla="*/ 0 h 305"/>
              <a:gd name="T2" fmla="*/ 57 w 68"/>
              <a:gd name="T3" fmla="*/ 0 h 305"/>
              <a:gd name="T4" fmla="*/ 68 w 68"/>
              <a:gd name="T5" fmla="*/ 11 h 305"/>
              <a:gd name="T6" fmla="*/ 68 w 68"/>
              <a:gd name="T7" fmla="*/ 238 h 305"/>
              <a:gd name="T8" fmla="*/ 68 w 68"/>
              <a:gd name="T9" fmla="*/ 305 h 305"/>
              <a:gd name="T10" fmla="*/ 0 w 68"/>
              <a:gd name="T11" fmla="*/ 305 h 305"/>
              <a:gd name="T12" fmla="*/ 0 w 68"/>
              <a:gd name="T13" fmla="*/ 238 h 305"/>
              <a:gd name="T14" fmla="*/ 0 w 68"/>
              <a:gd name="T15" fmla="*/ 11 h 305"/>
              <a:gd name="T16" fmla="*/ 11 w 68"/>
              <a:gd name="T17" fmla="*/ 0 h 3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305">
                <a:moveTo>
                  <a:pt x="11" y="0"/>
                </a:moveTo>
                <a:cubicBezTo>
                  <a:pt x="57" y="0"/>
                  <a:pt x="57" y="0"/>
                  <a:pt x="57" y="0"/>
                </a:cubicBezTo>
                <a:cubicBezTo>
                  <a:pt x="63" y="0"/>
                  <a:pt x="68" y="5"/>
                  <a:pt x="68" y="11"/>
                </a:cubicBezTo>
                <a:cubicBezTo>
                  <a:pt x="68" y="238"/>
                  <a:pt x="68" y="238"/>
                  <a:pt x="68" y="238"/>
                </a:cubicBezTo>
                <a:cubicBezTo>
                  <a:pt x="68" y="305"/>
                  <a:pt x="68" y="305"/>
                  <a:pt x="68" y="305"/>
                </a:cubicBezTo>
                <a:cubicBezTo>
                  <a:pt x="0" y="305"/>
                  <a:pt x="0" y="305"/>
                  <a:pt x="0" y="305"/>
                </a:cubicBezTo>
                <a:cubicBezTo>
                  <a:pt x="0" y="238"/>
                  <a:pt x="0" y="238"/>
                  <a:pt x="0" y="238"/>
                </a:cubicBezTo>
                <a:cubicBezTo>
                  <a:pt x="0" y="11"/>
                  <a:pt x="0" y="11"/>
                  <a:pt x="0" y="11"/>
                </a:cubicBezTo>
                <a:cubicBezTo>
                  <a:pt x="0" y="5"/>
                  <a:pt x="5" y="0"/>
                  <a:pt x="11" y="0"/>
                </a:cubicBezTo>
                <a:close/>
              </a:path>
            </a:pathLst>
          </a:custGeom>
          <a:solidFill>
            <a:srgbClr val="2F5EB0"/>
          </a:solidFill>
          <a:ln>
            <a:noFill/>
          </a:ln>
          <a:effectLst>
            <a:innerShdw blurRad="63500" dist="50800" dir="13500000">
              <a:prstClr val="black">
                <a:alpha val="50000"/>
              </a:prstClr>
            </a:innerShdw>
          </a:effectLst>
          <a:extLst/>
        </p:spPr>
        <p:txBody>
          <a:bodyPr vert="horz" wrap="square" lIns="81887" tIns="40943" rIns="81887" bIns="40943" numCol="1" anchor="t" anchorCtr="0" compatLnSpc="1">
            <a:prstTxWarp prst="textNoShape">
              <a:avLst/>
            </a:prstTxWarp>
          </a:bodyPr>
          <a:lstStyle/>
          <a:p>
            <a:endParaRPr lang="zh-CN" altLang="en-US"/>
          </a:p>
        </p:txBody>
      </p:sp>
      <p:sp>
        <p:nvSpPr>
          <p:cNvPr id="21" name="Freeform 13"/>
          <p:cNvSpPr>
            <a:spLocks/>
          </p:cNvSpPr>
          <p:nvPr/>
        </p:nvSpPr>
        <p:spPr bwMode="auto">
          <a:xfrm>
            <a:off x="3474008" y="1754505"/>
            <a:ext cx="266553" cy="1415574"/>
          </a:xfrm>
          <a:custGeom>
            <a:avLst/>
            <a:gdLst>
              <a:gd name="T0" fmla="*/ 12 w 68"/>
              <a:gd name="T1" fmla="*/ 0 h 364"/>
              <a:gd name="T2" fmla="*/ 57 w 68"/>
              <a:gd name="T3" fmla="*/ 0 h 364"/>
              <a:gd name="T4" fmla="*/ 68 w 68"/>
              <a:gd name="T5" fmla="*/ 11 h 364"/>
              <a:gd name="T6" fmla="*/ 68 w 68"/>
              <a:gd name="T7" fmla="*/ 238 h 364"/>
              <a:gd name="T8" fmla="*/ 68 w 68"/>
              <a:gd name="T9" fmla="*/ 364 h 364"/>
              <a:gd name="T10" fmla="*/ 0 w 68"/>
              <a:gd name="T11" fmla="*/ 364 h 364"/>
              <a:gd name="T12" fmla="*/ 0 w 68"/>
              <a:gd name="T13" fmla="*/ 238 h 364"/>
              <a:gd name="T14" fmla="*/ 0 w 68"/>
              <a:gd name="T15" fmla="*/ 11 h 364"/>
              <a:gd name="T16" fmla="*/ 12 w 68"/>
              <a:gd name="T17" fmla="*/ 0 h 3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364">
                <a:moveTo>
                  <a:pt x="12" y="0"/>
                </a:moveTo>
                <a:cubicBezTo>
                  <a:pt x="57" y="0"/>
                  <a:pt x="57" y="0"/>
                  <a:pt x="57" y="0"/>
                </a:cubicBezTo>
                <a:cubicBezTo>
                  <a:pt x="63" y="0"/>
                  <a:pt x="68" y="5"/>
                  <a:pt x="68" y="11"/>
                </a:cubicBezTo>
                <a:cubicBezTo>
                  <a:pt x="68" y="238"/>
                  <a:pt x="68" y="238"/>
                  <a:pt x="68" y="238"/>
                </a:cubicBezTo>
                <a:cubicBezTo>
                  <a:pt x="68" y="364"/>
                  <a:pt x="68" y="364"/>
                  <a:pt x="68" y="364"/>
                </a:cubicBezTo>
                <a:cubicBezTo>
                  <a:pt x="0" y="364"/>
                  <a:pt x="0" y="364"/>
                  <a:pt x="0" y="364"/>
                </a:cubicBezTo>
                <a:cubicBezTo>
                  <a:pt x="0" y="238"/>
                  <a:pt x="0" y="238"/>
                  <a:pt x="0" y="238"/>
                </a:cubicBezTo>
                <a:cubicBezTo>
                  <a:pt x="0" y="11"/>
                  <a:pt x="0" y="11"/>
                  <a:pt x="0" y="11"/>
                </a:cubicBezTo>
                <a:cubicBezTo>
                  <a:pt x="0" y="5"/>
                  <a:pt x="5" y="0"/>
                  <a:pt x="12" y="0"/>
                </a:cubicBezTo>
                <a:close/>
              </a:path>
            </a:pathLst>
          </a:custGeom>
          <a:solidFill>
            <a:srgbClr val="2F5EB0"/>
          </a:solidFill>
          <a:ln>
            <a:noFill/>
          </a:ln>
          <a:effectLst>
            <a:innerShdw blurRad="63500" dist="50800" dir="13500000">
              <a:prstClr val="black">
                <a:alpha val="50000"/>
              </a:prstClr>
            </a:innerShdw>
          </a:effectLst>
          <a:extLst/>
        </p:spPr>
        <p:txBody>
          <a:bodyPr vert="horz" wrap="square" lIns="81887" tIns="40943" rIns="81887" bIns="40943" numCol="1" anchor="t" anchorCtr="0" compatLnSpc="1">
            <a:prstTxWarp prst="textNoShape">
              <a:avLst/>
            </a:prstTxWarp>
          </a:bodyPr>
          <a:lstStyle/>
          <a:p>
            <a:endParaRPr lang="zh-CN" altLang="en-US"/>
          </a:p>
        </p:txBody>
      </p:sp>
      <p:sp>
        <p:nvSpPr>
          <p:cNvPr id="22" name="Freeform 14"/>
          <p:cNvSpPr>
            <a:spLocks/>
          </p:cNvSpPr>
          <p:nvPr/>
        </p:nvSpPr>
        <p:spPr bwMode="auto">
          <a:xfrm>
            <a:off x="4520227" y="1549041"/>
            <a:ext cx="265129" cy="1621037"/>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85000"/>
            </a:schemeClr>
          </a:solidFill>
          <a:ln>
            <a:noFill/>
          </a:ln>
          <a:effectLst>
            <a:innerShdw blurRad="63500" dist="50800" dir="13500000">
              <a:prstClr val="black">
                <a:alpha val="50000"/>
              </a:prstClr>
            </a:innerShdw>
          </a:effectLst>
          <a:extLst/>
        </p:spPr>
        <p:txBody>
          <a:bodyPr vert="horz" wrap="square" lIns="81887" tIns="40943" rIns="81887" bIns="40943" numCol="1" anchor="t" anchorCtr="0" compatLnSpc="1">
            <a:prstTxWarp prst="textNoShape">
              <a:avLst/>
            </a:prstTxWarp>
          </a:bodyPr>
          <a:lstStyle/>
          <a:p>
            <a:endParaRPr lang="zh-CN" altLang="en-US"/>
          </a:p>
        </p:txBody>
      </p:sp>
      <p:sp>
        <p:nvSpPr>
          <p:cNvPr id="23" name="Freeform 15"/>
          <p:cNvSpPr>
            <a:spLocks/>
          </p:cNvSpPr>
          <p:nvPr/>
        </p:nvSpPr>
        <p:spPr bwMode="auto">
          <a:xfrm>
            <a:off x="4858370" y="1549041"/>
            <a:ext cx="266553" cy="1621037"/>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85000"/>
            </a:schemeClr>
          </a:solidFill>
          <a:ln>
            <a:noFill/>
          </a:ln>
          <a:effectLst>
            <a:innerShdw blurRad="63500" dist="50800" dir="13500000">
              <a:prstClr val="black">
                <a:alpha val="50000"/>
              </a:prstClr>
            </a:innerShdw>
          </a:effectLst>
          <a:extLst/>
        </p:spPr>
        <p:txBody>
          <a:bodyPr vert="horz" wrap="square" lIns="81887" tIns="40943" rIns="81887" bIns="40943" numCol="1" anchor="t" anchorCtr="0" compatLnSpc="1">
            <a:prstTxWarp prst="textNoShape">
              <a:avLst/>
            </a:prstTxWarp>
          </a:bodyPr>
          <a:lstStyle/>
          <a:p>
            <a:endParaRPr lang="zh-CN" altLang="en-US"/>
          </a:p>
        </p:txBody>
      </p:sp>
      <p:sp>
        <p:nvSpPr>
          <p:cNvPr id="24" name="Freeform 16"/>
          <p:cNvSpPr>
            <a:spLocks/>
          </p:cNvSpPr>
          <p:nvPr/>
        </p:nvSpPr>
        <p:spPr bwMode="auto">
          <a:xfrm>
            <a:off x="5197937" y="1549041"/>
            <a:ext cx="266553" cy="1621037"/>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85000"/>
            </a:schemeClr>
          </a:solidFill>
          <a:ln>
            <a:noFill/>
          </a:ln>
          <a:effectLst>
            <a:innerShdw blurRad="63500" dist="50800" dir="13500000">
              <a:prstClr val="black">
                <a:alpha val="50000"/>
              </a:prstClr>
            </a:innerShdw>
          </a:effectLst>
          <a:extLst/>
        </p:spPr>
        <p:txBody>
          <a:bodyPr vert="horz" wrap="square" lIns="81887" tIns="40943" rIns="81887" bIns="40943" numCol="1" anchor="t" anchorCtr="0" compatLnSpc="1">
            <a:prstTxWarp prst="textNoShape">
              <a:avLst/>
            </a:prstTxWarp>
          </a:bodyPr>
          <a:lstStyle/>
          <a:p>
            <a:endParaRPr lang="zh-CN" altLang="en-US"/>
          </a:p>
        </p:txBody>
      </p:sp>
      <p:sp>
        <p:nvSpPr>
          <p:cNvPr id="25" name="Freeform 17"/>
          <p:cNvSpPr>
            <a:spLocks/>
          </p:cNvSpPr>
          <p:nvPr/>
        </p:nvSpPr>
        <p:spPr bwMode="auto">
          <a:xfrm>
            <a:off x="5537503" y="1549041"/>
            <a:ext cx="266553" cy="1621037"/>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85000"/>
            </a:schemeClr>
          </a:solidFill>
          <a:ln>
            <a:noFill/>
          </a:ln>
          <a:effectLst>
            <a:innerShdw blurRad="63500" dist="50800" dir="13500000">
              <a:prstClr val="black">
                <a:alpha val="50000"/>
              </a:prstClr>
            </a:innerShdw>
          </a:effectLst>
          <a:extLst/>
        </p:spPr>
        <p:txBody>
          <a:bodyPr vert="horz" wrap="square" lIns="81887" tIns="40943" rIns="81887" bIns="40943" numCol="1" anchor="t" anchorCtr="0" compatLnSpc="1">
            <a:prstTxWarp prst="textNoShape">
              <a:avLst/>
            </a:prstTxWarp>
          </a:bodyPr>
          <a:lstStyle/>
          <a:p>
            <a:endParaRPr lang="zh-CN" altLang="en-US"/>
          </a:p>
        </p:txBody>
      </p:sp>
      <p:sp>
        <p:nvSpPr>
          <p:cNvPr id="26" name="Freeform 18"/>
          <p:cNvSpPr>
            <a:spLocks/>
          </p:cNvSpPr>
          <p:nvPr/>
        </p:nvSpPr>
        <p:spPr bwMode="auto">
          <a:xfrm>
            <a:off x="4520227" y="2929190"/>
            <a:ext cx="265129" cy="240888"/>
          </a:xfrm>
          <a:custGeom>
            <a:avLst/>
            <a:gdLst>
              <a:gd name="T0" fmla="*/ 11 w 68"/>
              <a:gd name="T1" fmla="*/ 0 h 62"/>
              <a:gd name="T2" fmla="*/ 57 w 68"/>
              <a:gd name="T3" fmla="*/ 0 h 62"/>
              <a:gd name="T4" fmla="*/ 68 w 68"/>
              <a:gd name="T5" fmla="*/ 11 h 62"/>
              <a:gd name="T6" fmla="*/ 68 w 68"/>
              <a:gd name="T7" fmla="*/ 62 h 62"/>
              <a:gd name="T8" fmla="*/ 0 w 68"/>
              <a:gd name="T9" fmla="*/ 62 h 62"/>
              <a:gd name="T10" fmla="*/ 0 w 68"/>
              <a:gd name="T11" fmla="*/ 11 h 62"/>
              <a:gd name="T12" fmla="*/ 11 w 68"/>
              <a:gd name="T13" fmla="*/ 0 h 62"/>
            </a:gdLst>
            <a:ahLst/>
            <a:cxnLst>
              <a:cxn ang="0">
                <a:pos x="T0" y="T1"/>
              </a:cxn>
              <a:cxn ang="0">
                <a:pos x="T2" y="T3"/>
              </a:cxn>
              <a:cxn ang="0">
                <a:pos x="T4" y="T5"/>
              </a:cxn>
              <a:cxn ang="0">
                <a:pos x="T6" y="T7"/>
              </a:cxn>
              <a:cxn ang="0">
                <a:pos x="T8" y="T9"/>
              </a:cxn>
              <a:cxn ang="0">
                <a:pos x="T10" y="T11"/>
              </a:cxn>
              <a:cxn ang="0">
                <a:pos x="T12" y="T13"/>
              </a:cxn>
            </a:cxnLst>
            <a:rect l="0" t="0" r="r" b="b"/>
            <a:pathLst>
              <a:path w="68" h="62">
                <a:moveTo>
                  <a:pt x="11" y="0"/>
                </a:moveTo>
                <a:cubicBezTo>
                  <a:pt x="57" y="0"/>
                  <a:pt x="57" y="0"/>
                  <a:pt x="57" y="0"/>
                </a:cubicBezTo>
                <a:cubicBezTo>
                  <a:pt x="63" y="0"/>
                  <a:pt x="68" y="5"/>
                  <a:pt x="68" y="11"/>
                </a:cubicBezTo>
                <a:cubicBezTo>
                  <a:pt x="68" y="62"/>
                  <a:pt x="68" y="62"/>
                  <a:pt x="68" y="62"/>
                </a:cubicBezTo>
                <a:cubicBezTo>
                  <a:pt x="0" y="62"/>
                  <a:pt x="0" y="62"/>
                  <a:pt x="0" y="62"/>
                </a:cubicBezTo>
                <a:cubicBezTo>
                  <a:pt x="0" y="11"/>
                  <a:pt x="0" y="11"/>
                  <a:pt x="0" y="11"/>
                </a:cubicBezTo>
                <a:cubicBezTo>
                  <a:pt x="0" y="5"/>
                  <a:pt x="5" y="0"/>
                  <a:pt x="11" y="0"/>
                </a:cubicBezTo>
                <a:close/>
              </a:path>
            </a:pathLst>
          </a:custGeom>
          <a:solidFill>
            <a:srgbClr val="2F5EB0"/>
          </a:solidFill>
          <a:ln>
            <a:noFill/>
          </a:ln>
          <a:effectLst>
            <a:innerShdw blurRad="63500" dist="50800" dir="13500000">
              <a:prstClr val="black">
                <a:alpha val="50000"/>
              </a:prstClr>
            </a:innerShdw>
          </a:effectLst>
          <a:extLst/>
        </p:spPr>
        <p:txBody>
          <a:bodyPr vert="horz" wrap="square" lIns="81887" tIns="40943" rIns="81887" bIns="40943" numCol="1" anchor="t" anchorCtr="0" compatLnSpc="1">
            <a:prstTxWarp prst="textNoShape">
              <a:avLst/>
            </a:prstTxWarp>
          </a:bodyPr>
          <a:lstStyle/>
          <a:p>
            <a:endParaRPr lang="zh-CN" altLang="en-US"/>
          </a:p>
        </p:txBody>
      </p:sp>
      <p:sp>
        <p:nvSpPr>
          <p:cNvPr id="27" name="Freeform 19"/>
          <p:cNvSpPr>
            <a:spLocks/>
          </p:cNvSpPr>
          <p:nvPr/>
        </p:nvSpPr>
        <p:spPr bwMode="auto">
          <a:xfrm>
            <a:off x="4858370" y="2341138"/>
            <a:ext cx="266553" cy="828940"/>
          </a:xfrm>
          <a:custGeom>
            <a:avLst/>
            <a:gdLst>
              <a:gd name="T0" fmla="*/ 11 w 68"/>
              <a:gd name="T1" fmla="*/ 0 h 213"/>
              <a:gd name="T2" fmla="*/ 57 w 68"/>
              <a:gd name="T3" fmla="*/ 0 h 213"/>
              <a:gd name="T4" fmla="*/ 68 w 68"/>
              <a:gd name="T5" fmla="*/ 11 h 213"/>
              <a:gd name="T6" fmla="*/ 68 w 68"/>
              <a:gd name="T7" fmla="*/ 213 h 213"/>
              <a:gd name="T8" fmla="*/ 0 w 68"/>
              <a:gd name="T9" fmla="*/ 213 h 213"/>
              <a:gd name="T10" fmla="*/ 0 w 68"/>
              <a:gd name="T11" fmla="*/ 11 h 213"/>
              <a:gd name="T12" fmla="*/ 11 w 68"/>
              <a:gd name="T13" fmla="*/ 0 h 213"/>
            </a:gdLst>
            <a:ahLst/>
            <a:cxnLst>
              <a:cxn ang="0">
                <a:pos x="T0" y="T1"/>
              </a:cxn>
              <a:cxn ang="0">
                <a:pos x="T2" y="T3"/>
              </a:cxn>
              <a:cxn ang="0">
                <a:pos x="T4" y="T5"/>
              </a:cxn>
              <a:cxn ang="0">
                <a:pos x="T6" y="T7"/>
              </a:cxn>
              <a:cxn ang="0">
                <a:pos x="T8" y="T9"/>
              </a:cxn>
              <a:cxn ang="0">
                <a:pos x="T10" y="T11"/>
              </a:cxn>
              <a:cxn ang="0">
                <a:pos x="T12" y="T13"/>
              </a:cxn>
            </a:cxnLst>
            <a:rect l="0" t="0" r="r" b="b"/>
            <a:pathLst>
              <a:path w="68" h="213">
                <a:moveTo>
                  <a:pt x="11" y="0"/>
                </a:moveTo>
                <a:cubicBezTo>
                  <a:pt x="57" y="0"/>
                  <a:pt x="57" y="0"/>
                  <a:pt x="57" y="0"/>
                </a:cubicBezTo>
                <a:cubicBezTo>
                  <a:pt x="63" y="0"/>
                  <a:pt x="68" y="5"/>
                  <a:pt x="68" y="11"/>
                </a:cubicBezTo>
                <a:cubicBezTo>
                  <a:pt x="68" y="213"/>
                  <a:pt x="68" y="213"/>
                  <a:pt x="68" y="213"/>
                </a:cubicBezTo>
                <a:cubicBezTo>
                  <a:pt x="0" y="213"/>
                  <a:pt x="0" y="213"/>
                  <a:pt x="0" y="213"/>
                </a:cubicBezTo>
                <a:cubicBezTo>
                  <a:pt x="0" y="11"/>
                  <a:pt x="0" y="11"/>
                  <a:pt x="0" y="11"/>
                </a:cubicBezTo>
                <a:cubicBezTo>
                  <a:pt x="0" y="5"/>
                  <a:pt x="5" y="0"/>
                  <a:pt x="11" y="0"/>
                </a:cubicBezTo>
                <a:close/>
              </a:path>
            </a:pathLst>
          </a:custGeom>
          <a:solidFill>
            <a:srgbClr val="2F5EB0"/>
          </a:solidFill>
          <a:ln>
            <a:noFill/>
          </a:ln>
          <a:effectLst>
            <a:innerShdw blurRad="63500" dist="50800" dir="13500000">
              <a:prstClr val="black">
                <a:alpha val="50000"/>
              </a:prstClr>
            </a:innerShdw>
          </a:effectLst>
          <a:extLst/>
        </p:spPr>
        <p:txBody>
          <a:bodyPr vert="horz" wrap="square" lIns="81887" tIns="40943" rIns="81887" bIns="40943" numCol="1" anchor="t" anchorCtr="0" compatLnSpc="1">
            <a:prstTxWarp prst="textNoShape">
              <a:avLst/>
            </a:prstTxWarp>
          </a:bodyPr>
          <a:lstStyle/>
          <a:p>
            <a:endParaRPr lang="zh-CN" altLang="en-US"/>
          </a:p>
        </p:txBody>
      </p:sp>
      <p:sp>
        <p:nvSpPr>
          <p:cNvPr id="28" name="Freeform 20"/>
          <p:cNvSpPr>
            <a:spLocks/>
          </p:cNvSpPr>
          <p:nvPr/>
        </p:nvSpPr>
        <p:spPr bwMode="auto">
          <a:xfrm>
            <a:off x="5197937" y="1754505"/>
            <a:ext cx="266553" cy="1415574"/>
          </a:xfrm>
          <a:custGeom>
            <a:avLst/>
            <a:gdLst>
              <a:gd name="T0" fmla="*/ 11 w 68"/>
              <a:gd name="T1" fmla="*/ 0 h 364"/>
              <a:gd name="T2" fmla="*/ 57 w 68"/>
              <a:gd name="T3" fmla="*/ 0 h 364"/>
              <a:gd name="T4" fmla="*/ 68 w 68"/>
              <a:gd name="T5" fmla="*/ 11 h 364"/>
              <a:gd name="T6" fmla="*/ 68 w 68"/>
              <a:gd name="T7" fmla="*/ 238 h 364"/>
              <a:gd name="T8" fmla="*/ 68 w 68"/>
              <a:gd name="T9" fmla="*/ 364 h 364"/>
              <a:gd name="T10" fmla="*/ 0 w 68"/>
              <a:gd name="T11" fmla="*/ 364 h 364"/>
              <a:gd name="T12" fmla="*/ 0 w 68"/>
              <a:gd name="T13" fmla="*/ 238 h 364"/>
              <a:gd name="T14" fmla="*/ 0 w 68"/>
              <a:gd name="T15" fmla="*/ 11 h 364"/>
              <a:gd name="T16" fmla="*/ 11 w 68"/>
              <a:gd name="T17" fmla="*/ 0 h 3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364">
                <a:moveTo>
                  <a:pt x="11" y="0"/>
                </a:moveTo>
                <a:cubicBezTo>
                  <a:pt x="57" y="0"/>
                  <a:pt x="57" y="0"/>
                  <a:pt x="57" y="0"/>
                </a:cubicBezTo>
                <a:cubicBezTo>
                  <a:pt x="63" y="0"/>
                  <a:pt x="68" y="5"/>
                  <a:pt x="68" y="11"/>
                </a:cubicBezTo>
                <a:cubicBezTo>
                  <a:pt x="68" y="238"/>
                  <a:pt x="68" y="238"/>
                  <a:pt x="68" y="238"/>
                </a:cubicBezTo>
                <a:cubicBezTo>
                  <a:pt x="68" y="364"/>
                  <a:pt x="68" y="364"/>
                  <a:pt x="68" y="364"/>
                </a:cubicBezTo>
                <a:cubicBezTo>
                  <a:pt x="0" y="364"/>
                  <a:pt x="0" y="364"/>
                  <a:pt x="0" y="364"/>
                </a:cubicBezTo>
                <a:cubicBezTo>
                  <a:pt x="0" y="238"/>
                  <a:pt x="0" y="238"/>
                  <a:pt x="0" y="238"/>
                </a:cubicBezTo>
                <a:cubicBezTo>
                  <a:pt x="0" y="11"/>
                  <a:pt x="0" y="11"/>
                  <a:pt x="0" y="11"/>
                </a:cubicBezTo>
                <a:cubicBezTo>
                  <a:pt x="0" y="5"/>
                  <a:pt x="5" y="0"/>
                  <a:pt x="11" y="0"/>
                </a:cubicBezTo>
                <a:close/>
              </a:path>
            </a:pathLst>
          </a:custGeom>
          <a:solidFill>
            <a:srgbClr val="2F5EB0"/>
          </a:solidFill>
          <a:ln>
            <a:noFill/>
          </a:ln>
          <a:effectLst>
            <a:innerShdw blurRad="63500" dist="50800" dir="13500000">
              <a:prstClr val="black">
                <a:alpha val="50000"/>
              </a:prstClr>
            </a:innerShdw>
          </a:effectLst>
          <a:extLst/>
        </p:spPr>
        <p:txBody>
          <a:bodyPr vert="horz" wrap="square" lIns="81887" tIns="40943" rIns="81887" bIns="40943" numCol="1" anchor="t" anchorCtr="0" compatLnSpc="1">
            <a:prstTxWarp prst="textNoShape">
              <a:avLst/>
            </a:prstTxWarp>
          </a:bodyPr>
          <a:lstStyle/>
          <a:p>
            <a:endParaRPr lang="zh-CN" altLang="en-US"/>
          </a:p>
        </p:txBody>
      </p:sp>
      <p:sp>
        <p:nvSpPr>
          <p:cNvPr id="29" name="Freeform 21"/>
          <p:cNvSpPr>
            <a:spLocks/>
          </p:cNvSpPr>
          <p:nvPr/>
        </p:nvSpPr>
        <p:spPr bwMode="auto">
          <a:xfrm>
            <a:off x="5537503" y="2548020"/>
            <a:ext cx="266553" cy="622059"/>
          </a:xfrm>
          <a:custGeom>
            <a:avLst/>
            <a:gdLst>
              <a:gd name="T0" fmla="*/ 11 w 68"/>
              <a:gd name="T1" fmla="*/ 0 h 160"/>
              <a:gd name="T2" fmla="*/ 57 w 68"/>
              <a:gd name="T3" fmla="*/ 0 h 160"/>
              <a:gd name="T4" fmla="*/ 68 w 68"/>
              <a:gd name="T5" fmla="*/ 11 h 160"/>
              <a:gd name="T6" fmla="*/ 68 w 68"/>
              <a:gd name="T7" fmla="*/ 160 h 160"/>
              <a:gd name="T8" fmla="*/ 0 w 68"/>
              <a:gd name="T9" fmla="*/ 160 h 160"/>
              <a:gd name="T10" fmla="*/ 0 w 68"/>
              <a:gd name="T11" fmla="*/ 11 h 160"/>
              <a:gd name="T12" fmla="*/ 11 w 68"/>
              <a:gd name="T13" fmla="*/ 0 h 160"/>
            </a:gdLst>
            <a:ahLst/>
            <a:cxnLst>
              <a:cxn ang="0">
                <a:pos x="T0" y="T1"/>
              </a:cxn>
              <a:cxn ang="0">
                <a:pos x="T2" y="T3"/>
              </a:cxn>
              <a:cxn ang="0">
                <a:pos x="T4" y="T5"/>
              </a:cxn>
              <a:cxn ang="0">
                <a:pos x="T6" y="T7"/>
              </a:cxn>
              <a:cxn ang="0">
                <a:pos x="T8" y="T9"/>
              </a:cxn>
              <a:cxn ang="0">
                <a:pos x="T10" y="T11"/>
              </a:cxn>
              <a:cxn ang="0">
                <a:pos x="T12" y="T13"/>
              </a:cxn>
            </a:cxnLst>
            <a:rect l="0" t="0" r="r" b="b"/>
            <a:pathLst>
              <a:path w="68" h="160">
                <a:moveTo>
                  <a:pt x="11" y="0"/>
                </a:moveTo>
                <a:cubicBezTo>
                  <a:pt x="57" y="0"/>
                  <a:pt x="57" y="0"/>
                  <a:pt x="57" y="0"/>
                </a:cubicBezTo>
                <a:cubicBezTo>
                  <a:pt x="63" y="0"/>
                  <a:pt x="68" y="5"/>
                  <a:pt x="68" y="11"/>
                </a:cubicBezTo>
                <a:cubicBezTo>
                  <a:pt x="68" y="160"/>
                  <a:pt x="68" y="160"/>
                  <a:pt x="68" y="160"/>
                </a:cubicBezTo>
                <a:cubicBezTo>
                  <a:pt x="0" y="160"/>
                  <a:pt x="0" y="160"/>
                  <a:pt x="0" y="160"/>
                </a:cubicBezTo>
                <a:cubicBezTo>
                  <a:pt x="0" y="11"/>
                  <a:pt x="0" y="11"/>
                  <a:pt x="0" y="11"/>
                </a:cubicBezTo>
                <a:cubicBezTo>
                  <a:pt x="0" y="5"/>
                  <a:pt x="5" y="0"/>
                  <a:pt x="11" y="0"/>
                </a:cubicBezTo>
                <a:close/>
              </a:path>
            </a:pathLst>
          </a:custGeom>
          <a:solidFill>
            <a:srgbClr val="2F5EB0"/>
          </a:solidFill>
          <a:ln>
            <a:noFill/>
          </a:ln>
          <a:effectLst>
            <a:innerShdw blurRad="63500" dist="50800" dir="13500000">
              <a:prstClr val="black">
                <a:alpha val="50000"/>
              </a:prstClr>
            </a:innerShdw>
          </a:effectLst>
          <a:extLst/>
        </p:spPr>
        <p:txBody>
          <a:bodyPr vert="horz" wrap="square" lIns="81887" tIns="40943" rIns="81887" bIns="40943" numCol="1" anchor="t" anchorCtr="0" compatLnSpc="1">
            <a:prstTxWarp prst="textNoShape">
              <a:avLst/>
            </a:prstTxWarp>
          </a:bodyPr>
          <a:lstStyle/>
          <a:p>
            <a:endParaRPr lang="zh-CN" altLang="en-US"/>
          </a:p>
        </p:txBody>
      </p:sp>
      <p:sp>
        <p:nvSpPr>
          <p:cNvPr id="30" name="Freeform 22"/>
          <p:cNvSpPr>
            <a:spLocks/>
          </p:cNvSpPr>
          <p:nvPr/>
        </p:nvSpPr>
        <p:spPr bwMode="auto">
          <a:xfrm>
            <a:off x="6582772" y="1549041"/>
            <a:ext cx="266553" cy="1621037"/>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85000"/>
            </a:schemeClr>
          </a:solidFill>
          <a:ln>
            <a:noFill/>
          </a:ln>
          <a:effectLst>
            <a:innerShdw blurRad="63500" dist="50800" dir="13500000">
              <a:prstClr val="black">
                <a:alpha val="50000"/>
              </a:prstClr>
            </a:innerShdw>
          </a:effectLst>
          <a:extLst/>
        </p:spPr>
        <p:txBody>
          <a:bodyPr vert="horz" wrap="square" lIns="81887" tIns="40943" rIns="81887" bIns="40943" numCol="1" anchor="t" anchorCtr="0" compatLnSpc="1">
            <a:prstTxWarp prst="textNoShape">
              <a:avLst/>
            </a:prstTxWarp>
          </a:bodyPr>
          <a:lstStyle/>
          <a:p>
            <a:endParaRPr lang="zh-CN" altLang="en-US"/>
          </a:p>
        </p:txBody>
      </p:sp>
      <p:sp>
        <p:nvSpPr>
          <p:cNvPr id="31" name="Freeform 23"/>
          <p:cNvSpPr>
            <a:spLocks/>
          </p:cNvSpPr>
          <p:nvPr/>
        </p:nvSpPr>
        <p:spPr bwMode="auto">
          <a:xfrm>
            <a:off x="6923130" y="1549041"/>
            <a:ext cx="265129" cy="1621037"/>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85000"/>
            </a:schemeClr>
          </a:solidFill>
          <a:ln>
            <a:noFill/>
          </a:ln>
          <a:effectLst>
            <a:innerShdw blurRad="63500" dist="50800" dir="13500000">
              <a:prstClr val="black">
                <a:alpha val="50000"/>
              </a:prstClr>
            </a:innerShdw>
          </a:effectLst>
          <a:extLst/>
        </p:spPr>
        <p:txBody>
          <a:bodyPr vert="horz" wrap="square" lIns="81887" tIns="40943" rIns="81887" bIns="40943" numCol="1" anchor="t" anchorCtr="0" compatLnSpc="1">
            <a:prstTxWarp prst="textNoShape">
              <a:avLst/>
            </a:prstTxWarp>
          </a:bodyPr>
          <a:lstStyle/>
          <a:p>
            <a:endParaRPr lang="zh-CN" altLang="en-US"/>
          </a:p>
        </p:txBody>
      </p:sp>
      <p:sp>
        <p:nvSpPr>
          <p:cNvPr id="32" name="Freeform 24"/>
          <p:cNvSpPr>
            <a:spLocks/>
          </p:cNvSpPr>
          <p:nvPr/>
        </p:nvSpPr>
        <p:spPr bwMode="auto">
          <a:xfrm>
            <a:off x="7262064" y="1549041"/>
            <a:ext cx="265129" cy="1621037"/>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85000"/>
            </a:schemeClr>
          </a:solidFill>
          <a:ln>
            <a:noFill/>
          </a:ln>
          <a:effectLst>
            <a:innerShdw blurRad="63500" dist="50800" dir="13500000">
              <a:prstClr val="black">
                <a:alpha val="50000"/>
              </a:prstClr>
            </a:innerShdw>
          </a:effectLst>
          <a:extLst/>
        </p:spPr>
        <p:txBody>
          <a:bodyPr vert="horz" wrap="square" lIns="81887" tIns="40943" rIns="81887" bIns="40943" numCol="1" anchor="t" anchorCtr="0" compatLnSpc="1">
            <a:prstTxWarp prst="textNoShape">
              <a:avLst/>
            </a:prstTxWarp>
          </a:bodyPr>
          <a:lstStyle/>
          <a:p>
            <a:endParaRPr lang="zh-CN" altLang="en-US"/>
          </a:p>
        </p:txBody>
      </p:sp>
      <p:sp>
        <p:nvSpPr>
          <p:cNvPr id="33" name="Freeform 25"/>
          <p:cNvSpPr>
            <a:spLocks/>
          </p:cNvSpPr>
          <p:nvPr/>
        </p:nvSpPr>
        <p:spPr bwMode="auto">
          <a:xfrm>
            <a:off x="7600998" y="1549041"/>
            <a:ext cx="266553" cy="1621037"/>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85000"/>
            </a:schemeClr>
          </a:solidFill>
          <a:ln>
            <a:noFill/>
          </a:ln>
          <a:effectLst>
            <a:innerShdw blurRad="63500" dist="50800" dir="13500000">
              <a:prstClr val="black">
                <a:alpha val="50000"/>
              </a:prstClr>
            </a:innerShdw>
          </a:effectLst>
          <a:extLst/>
        </p:spPr>
        <p:txBody>
          <a:bodyPr vert="horz" wrap="square" lIns="81887" tIns="40943" rIns="81887" bIns="40943" numCol="1" anchor="t" anchorCtr="0" compatLnSpc="1">
            <a:prstTxWarp prst="textNoShape">
              <a:avLst/>
            </a:prstTxWarp>
          </a:bodyPr>
          <a:lstStyle/>
          <a:p>
            <a:endParaRPr lang="zh-CN" altLang="en-US"/>
          </a:p>
        </p:txBody>
      </p:sp>
      <p:sp>
        <p:nvSpPr>
          <p:cNvPr id="34" name="Freeform 26"/>
          <p:cNvSpPr>
            <a:spLocks/>
          </p:cNvSpPr>
          <p:nvPr/>
        </p:nvSpPr>
        <p:spPr bwMode="auto">
          <a:xfrm>
            <a:off x="7600998" y="1747418"/>
            <a:ext cx="266553" cy="1422659"/>
          </a:xfrm>
          <a:custGeom>
            <a:avLst/>
            <a:gdLst>
              <a:gd name="T0" fmla="*/ 11 w 68"/>
              <a:gd name="T1" fmla="*/ 0 h 366"/>
              <a:gd name="T2" fmla="*/ 57 w 68"/>
              <a:gd name="T3" fmla="*/ 0 h 366"/>
              <a:gd name="T4" fmla="*/ 68 w 68"/>
              <a:gd name="T5" fmla="*/ 11 h 366"/>
              <a:gd name="T6" fmla="*/ 68 w 68"/>
              <a:gd name="T7" fmla="*/ 238 h 366"/>
              <a:gd name="T8" fmla="*/ 68 w 68"/>
              <a:gd name="T9" fmla="*/ 366 h 366"/>
              <a:gd name="T10" fmla="*/ 0 w 68"/>
              <a:gd name="T11" fmla="*/ 366 h 366"/>
              <a:gd name="T12" fmla="*/ 0 w 68"/>
              <a:gd name="T13" fmla="*/ 238 h 366"/>
              <a:gd name="T14" fmla="*/ 0 w 68"/>
              <a:gd name="T15" fmla="*/ 11 h 366"/>
              <a:gd name="T16" fmla="*/ 11 w 68"/>
              <a:gd name="T17" fmla="*/ 0 h 3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366">
                <a:moveTo>
                  <a:pt x="11" y="0"/>
                </a:moveTo>
                <a:cubicBezTo>
                  <a:pt x="57" y="0"/>
                  <a:pt x="57" y="0"/>
                  <a:pt x="57" y="0"/>
                </a:cubicBezTo>
                <a:cubicBezTo>
                  <a:pt x="63" y="0"/>
                  <a:pt x="68" y="5"/>
                  <a:pt x="68" y="11"/>
                </a:cubicBezTo>
                <a:cubicBezTo>
                  <a:pt x="68" y="238"/>
                  <a:pt x="68" y="238"/>
                  <a:pt x="68" y="238"/>
                </a:cubicBezTo>
                <a:cubicBezTo>
                  <a:pt x="68" y="366"/>
                  <a:pt x="68" y="366"/>
                  <a:pt x="68" y="366"/>
                </a:cubicBezTo>
                <a:cubicBezTo>
                  <a:pt x="0" y="366"/>
                  <a:pt x="0" y="366"/>
                  <a:pt x="0" y="366"/>
                </a:cubicBezTo>
                <a:cubicBezTo>
                  <a:pt x="0" y="238"/>
                  <a:pt x="0" y="238"/>
                  <a:pt x="0" y="238"/>
                </a:cubicBezTo>
                <a:cubicBezTo>
                  <a:pt x="0" y="11"/>
                  <a:pt x="0" y="11"/>
                  <a:pt x="0" y="11"/>
                </a:cubicBezTo>
                <a:cubicBezTo>
                  <a:pt x="0" y="5"/>
                  <a:pt x="5" y="0"/>
                  <a:pt x="11" y="0"/>
                </a:cubicBezTo>
                <a:close/>
              </a:path>
            </a:pathLst>
          </a:custGeom>
          <a:solidFill>
            <a:srgbClr val="2F5EB0"/>
          </a:solidFill>
          <a:ln>
            <a:noFill/>
          </a:ln>
          <a:effectLst>
            <a:innerShdw blurRad="63500" dist="50800" dir="13500000">
              <a:prstClr val="black">
                <a:alpha val="50000"/>
              </a:prstClr>
            </a:innerShdw>
          </a:effectLst>
          <a:extLst/>
        </p:spPr>
        <p:txBody>
          <a:bodyPr vert="horz" wrap="square" lIns="81887" tIns="40943" rIns="81887" bIns="40943" numCol="1" anchor="t" anchorCtr="0" compatLnSpc="1">
            <a:prstTxWarp prst="textNoShape">
              <a:avLst/>
            </a:prstTxWarp>
          </a:bodyPr>
          <a:lstStyle/>
          <a:p>
            <a:endParaRPr lang="zh-CN" altLang="en-US"/>
          </a:p>
        </p:txBody>
      </p:sp>
      <p:sp>
        <p:nvSpPr>
          <p:cNvPr id="35" name="Freeform 27"/>
          <p:cNvSpPr>
            <a:spLocks/>
          </p:cNvSpPr>
          <p:nvPr/>
        </p:nvSpPr>
        <p:spPr bwMode="auto">
          <a:xfrm>
            <a:off x="7262064" y="2010981"/>
            <a:ext cx="265129" cy="1159099"/>
          </a:xfrm>
          <a:custGeom>
            <a:avLst/>
            <a:gdLst>
              <a:gd name="T0" fmla="*/ 11 w 68"/>
              <a:gd name="T1" fmla="*/ 0 h 298"/>
              <a:gd name="T2" fmla="*/ 57 w 68"/>
              <a:gd name="T3" fmla="*/ 0 h 298"/>
              <a:gd name="T4" fmla="*/ 68 w 68"/>
              <a:gd name="T5" fmla="*/ 11 h 298"/>
              <a:gd name="T6" fmla="*/ 68 w 68"/>
              <a:gd name="T7" fmla="*/ 238 h 298"/>
              <a:gd name="T8" fmla="*/ 68 w 68"/>
              <a:gd name="T9" fmla="*/ 298 h 298"/>
              <a:gd name="T10" fmla="*/ 0 w 68"/>
              <a:gd name="T11" fmla="*/ 298 h 298"/>
              <a:gd name="T12" fmla="*/ 0 w 68"/>
              <a:gd name="T13" fmla="*/ 238 h 298"/>
              <a:gd name="T14" fmla="*/ 0 w 68"/>
              <a:gd name="T15" fmla="*/ 11 h 298"/>
              <a:gd name="T16" fmla="*/ 11 w 68"/>
              <a:gd name="T17" fmla="*/ 0 h 2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298">
                <a:moveTo>
                  <a:pt x="11" y="0"/>
                </a:moveTo>
                <a:cubicBezTo>
                  <a:pt x="57" y="0"/>
                  <a:pt x="57" y="0"/>
                  <a:pt x="57" y="0"/>
                </a:cubicBezTo>
                <a:cubicBezTo>
                  <a:pt x="63" y="0"/>
                  <a:pt x="68" y="5"/>
                  <a:pt x="68" y="11"/>
                </a:cubicBezTo>
                <a:cubicBezTo>
                  <a:pt x="68" y="238"/>
                  <a:pt x="68" y="238"/>
                  <a:pt x="68" y="238"/>
                </a:cubicBezTo>
                <a:cubicBezTo>
                  <a:pt x="68" y="298"/>
                  <a:pt x="68" y="298"/>
                  <a:pt x="68" y="298"/>
                </a:cubicBezTo>
                <a:cubicBezTo>
                  <a:pt x="0" y="298"/>
                  <a:pt x="0" y="298"/>
                  <a:pt x="0" y="298"/>
                </a:cubicBezTo>
                <a:cubicBezTo>
                  <a:pt x="0" y="238"/>
                  <a:pt x="0" y="238"/>
                  <a:pt x="0" y="238"/>
                </a:cubicBezTo>
                <a:cubicBezTo>
                  <a:pt x="0" y="11"/>
                  <a:pt x="0" y="11"/>
                  <a:pt x="0" y="11"/>
                </a:cubicBezTo>
                <a:cubicBezTo>
                  <a:pt x="0" y="5"/>
                  <a:pt x="5" y="0"/>
                  <a:pt x="11" y="0"/>
                </a:cubicBezTo>
                <a:close/>
              </a:path>
            </a:pathLst>
          </a:custGeom>
          <a:solidFill>
            <a:srgbClr val="2F5EB0"/>
          </a:solidFill>
          <a:ln>
            <a:noFill/>
          </a:ln>
          <a:effectLst>
            <a:innerShdw blurRad="63500" dist="50800" dir="13500000">
              <a:prstClr val="black">
                <a:alpha val="50000"/>
              </a:prstClr>
            </a:innerShdw>
          </a:effectLst>
          <a:extLst/>
        </p:spPr>
        <p:txBody>
          <a:bodyPr vert="horz" wrap="square" lIns="81887" tIns="40943" rIns="81887" bIns="40943" numCol="1" anchor="t" anchorCtr="0" compatLnSpc="1">
            <a:prstTxWarp prst="textNoShape">
              <a:avLst/>
            </a:prstTxWarp>
          </a:bodyPr>
          <a:lstStyle/>
          <a:p>
            <a:endParaRPr lang="zh-CN" altLang="en-US"/>
          </a:p>
        </p:txBody>
      </p:sp>
      <p:sp>
        <p:nvSpPr>
          <p:cNvPr id="36" name="Freeform 28"/>
          <p:cNvSpPr>
            <a:spLocks/>
          </p:cNvSpPr>
          <p:nvPr/>
        </p:nvSpPr>
        <p:spPr bwMode="auto">
          <a:xfrm>
            <a:off x="6923130" y="2341138"/>
            <a:ext cx="265129" cy="828940"/>
          </a:xfrm>
          <a:custGeom>
            <a:avLst/>
            <a:gdLst>
              <a:gd name="T0" fmla="*/ 11 w 68"/>
              <a:gd name="T1" fmla="*/ 0 h 213"/>
              <a:gd name="T2" fmla="*/ 57 w 68"/>
              <a:gd name="T3" fmla="*/ 0 h 213"/>
              <a:gd name="T4" fmla="*/ 68 w 68"/>
              <a:gd name="T5" fmla="*/ 11 h 213"/>
              <a:gd name="T6" fmla="*/ 68 w 68"/>
              <a:gd name="T7" fmla="*/ 213 h 213"/>
              <a:gd name="T8" fmla="*/ 0 w 68"/>
              <a:gd name="T9" fmla="*/ 213 h 213"/>
              <a:gd name="T10" fmla="*/ 0 w 68"/>
              <a:gd name="T11" fmla="*/ 11 h 213"/>
              <a:gd name="T12" fmla="*/ 11 w 68"/>
              <a:gd name="T13" fmla="*/ 0 h 213"/>
            </a:gdLst>
            <a:ahLst/>
            <a:cxnLst>
              <a:cxn ang="0">
                <a:pos x="T0" y="T1"/>
              </a:cxn>
              <a:cxn ang="0">
                <a:pos x="T2" y="T3"/>
              </a:cxn>
              <a:cxn ang="0">
                <a:pos x="T4" y="T5"/>
              </a:cxn>
              <a:cxn ang="0">
                <a:pos x="T6" y="T7"/>
              </a:cxn>
              <a:cxn ang="0">
                <a:pos x="T8" y="T9"/>
              </a:cxn>
              <a:cxn ang="0">
                <a:pos x="T10" y="T11"/>
              </a:cxn>
              <a:cxn ang="0">
                <a:pos x="T12" y="T13"/>
              </a:cxn>
            </a:cxnLst>
            <a:rect l="0" t="0" r="r" b="b"/>
            <a:pathLst>
              <a:path w="68" h="213">
                <a:moveTo>
                  <a:pt x="11" y="0"/>
                </a:moveTo>
                <a:cubicBezTo>
                  <a:pt x="57" y="0"/>
                  <a:pt x="57" y="0"/>
                  <a:pt x="57" y="0"/>
                </a:cubicBezTo>
                <a:cubicBezTo>
                  <a:pt x="63" y="0"/>
                  <a:pt x="68" y="5"/>
                  <a:pt x="68" y="11"/>
                </a:cubicBezTo>
                <a:cubicBezTo>
                  <a:pt x="68" y="213"/>
                  <a:pt x="68" y="213"/>
                  <a:pt x="68" y="213"/>
                </a:cubicBezTo>
                <a:cubicBezTo>
                  <a:pt x="0" y="213"/>
                  <a:pt x="0" y="213"/>
                  <a:pt x="0" y="213"/>
                </a:cubicBezTo>
                <a:cubicBezTo>
                  <a:pt x="0" y="11"/>
                  <a:pt x="0" y="11"/>
                  <a:pt x="0" y="11"/>
                </a:cubicBezTo>
                <a:cubicBezTo>
                  <a:pt x="0" y="5"/>
                  <a:pt x="5" y="0"/>
                  <a:pt x="11" y="0"/>
                </a:cubicBezTo>
                <a:close/>
              </a:path>
            </a:pathLst>
          </a:custGeom>
          <a:solidFill>
            <a:srgbClr val="2F5EB0"/>
          </a:solidFill>
          <a:ln>
            <a:noFill/>
          </a:ln>
          <a:effectLst>
            <a:innerShdw blurRad="63500" dist="50800" dir="13500000">
              <a:prstClr val="black">
                <a:alpha val="50000"/>
              </a:prstClr>
            </a:innerShdw>
          </a:effectLst>
          <a:extLst/>
        </p:spPr>
        <p:txBody>
          <a:bodyPr vert="horz" wrap="square" lIns="81887" tIns="40943" rIns="81887" bIns="40943" numCol="1" anchor="t" anchorCtr="0" compatLnSpc="1">
            <a:prstTxWarp prst="textNoShape">
              <a:avLst/>
            </a:prstTxWarp>
          </a:bodyPr>
          <a:lstStyle/>
          <a:p>
            <a:endParaRPr lang="zh-CN" altLang="en-US"/>
          </a:p>
        </p:txBody>
      </p:sp>
      <p:sp>
        <p:nvSpPr>
          <p:cNvPr id="37" name="Freeform 29"/>
          <p:cNvSpPr>
            <a:spLocks/>
          </p:cNvSpPr>
          <p:nvPr/>
        </p:nvSpPr>
        <p:spPr bwMode="auto">
          <a:xfrm>
            <a:off x="6582772" y="2684051"/>
            <a:ext cx="266553" cy="486028"/>
          </a:xfrm>
          <a:custGeom>
            <a:avLst/>
            <a:gdLst>
              <a:gd name="T0" fmla="*/ 11 w 68"/>
              <a:gd name="T1" fmla="*/ 0 h 125"/>
              <a:gd name="T2" fmla="*/ 57 w 68"/>
              <a:gd name="T3" fmla="*/ 0 h 125"/>
              <a:gd name="T4" fmla="*/ 68 w 68"/>
              <a:gd name="T5" fmla="*/ 11 h 125"/>
              <a:gd name="T6" fmla="*/ 68 w 68"/>
              <a:gd name="T7" fmla="*/ 125 h 125"/>
              <a:gd name="T8" fmla="*/ 0 w 68"/>
              <a:gd name="T9" fmla="*/ 125 h 125"/>
              <a:gd name="T10" fmla="*/ 0 w 68"/>
              <a:gd name="T11" fmla="*/ 11 h 125"/>
              <a:gd name="T12" fmla="*/ 11 w 68"/>
              <a:gd name="T13" fmla="*/ 0 h 125"/>
            </a:gdLst>
            <a:ahLst/>
            <a:cxnLst>
              <a:cxn ang="0">
                <a:pos x="T0" y="T1"/>
              </a:cxn>
              <a:cxn ang="0">
                <a:pos x="T2" y="T3"/>
              </a:cxn>
              <a:cxn ang="0">
                <a:pos x="T4" y="T5"/>
              </a:cxn>
              <a:cxn ang="0">
                <a:pos x="T6" y="T7"/>
              </a:cxn>
              <a:cxn ang="0">
                <a:pos x="T8" y="T9"/>
              </a:cxn>
              <a:cxn ang="0">
                <a:pos x="T10" y="T11"/>
              </a:cxn>
              <a:cxn ang="0">
                <a:pos x="T12" y="T13"/>
              </a:cxn>
            </a:cxnLst>
            <a:rect l="0" t="0" r="r" b="b"/>
            <a:pathLst>
              <a:path w="68" h="125">
                <a:moveTo>
                  <a:pt x="11" y="0"/>
                </a:moveTo>
                <a:cubicBezTo>
                  <a:pt x="57" y="0"/>
                  <a:pt x="57" y="0"/>
                  <a:pt x="57" y="0"/>
                </a:cubicBezTo>
                <a:cubicBezTo>
                  <a:pt x="63" y="0"/>
                  <a:pt x="68" y="5"/>
                  <a:pt x="68" y="11"/>
                </a:cubicBezTo>
                <a:cubicBezTo>
                  <a:pt x="68" y="125"/>
                  <a:pt x="68" y="125"/>
                  <a:pt x="68" y="125"/>
                </a:cubicBezTo>
                <a:cubicBezTo>
                  <a:pt x="0" y="125"/>
                  <a:pt x="0" y="125"/>
                  <a:pt x="0" y="125"/>
                </a:cubicBezTo>
                <a:cubicBezTo>
                  <a:pt x="0" y="11"/>
                  <a:pt x="0" y="11"/>
                  <a:pt x="0" y="11"/>
                </a:cubicBezTo>
                <a:cubicBezTo>
                  <a:pt x="0" y="5"/>
                  <a:pt x="5" y="0"/>
                  <a:pt x="11" y="0"/>
                </a:cubicBezTo>
                <a:close/>
              </a:path>
            </a:pathLst>
          </a:custGeom>
          <a:solidFill>
            <a:srgbClr val="2F5EB0"/>
          </a:solidFill>
          <a:ln>
            <a:noFill/>
          </a:ln>
          <a:effectLst>
            <a:innerShdw blurRad="63500" dist="50800" dir="13500000">
              <a:prstClr val="black">
                <a:alpha val="50000"/>
              </a:prstClr>
            </a:innerShdw>
          </a:effectLst>
          <a:extLst/>
        </p:spPr>
        <p:txBody>
          <a:bodyPr vert="horz" wrap="square" lIns="81887" tIns="40943" rIns="81887" bIns="40943" numCol="1" anchor="t" anchorCtr="0" compatLnSpc="1">
            <a:prstTxWarp prst="textNoShape">
              <a:avLst/>
            </a:prstTxWarp>
          </a:bodyPr>
          <a:lstStyle/>
          <a:p>
            <a:endParaRPr lang="zh-CN" altLang="en-US"/>
          </a:p>
        </p:txBody>
      </p:sp>
      <p:sp>
        <p:nvSpPr>
          <p:cNvPr id="38" name="Freeform 30"/>
          <p:cNvSpPr>
            <a:spLocks/>
          </p:cNvSpPr>
          <p:nvPr/>
        </p:nvSpPr>
        <p:spPr bwMode="auto">
          <a:xfrm>
            <a:off x="8646741" y="1549041"/>
            <a:ext cx="266553" cy="1621037"/>
          </a:xfrm>
          <a:custGeom>
            <a:avLst/>
            <a:gdLst>
              <a:gd name="T0" fmla="*/ 11 w 68"/>
              <a:gd name="T1" fmla="*/ 0 h 417"/>
              <a:gd name="T2" fmla="*/ 56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6" y="0"/>
                  <a:pt x="56" y="0"/>
                  <a:pt x="56"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85000"/>
            </a:schemeClr>
          </a:solidFill>
          <a:ln>
            <a:noFill/>
          </a:ln>
          <a:effectLst>
            <a:innerShdw blurRad="63500" dist="50800" dir="13500000">
              <a:prstClr val="black">
                <a:alpha val="50000"/>
              </a:prstClr>
            </a:innerShdw>
          </a:effectLst>
          <a:extLst/>
        </p:spPr>
        <p:txBody>
          <a:bodyPr vert="horz" wrap="square" lIns="81887" tIns="40943" rIns="81887" bIns="40943" numCol="1" anchor="t" anchorCtr="0" compatLnSpc="1">
            <a:prstTxWarp prst="textNoShape">
              <a:avLst/>
            </a:prstTxWarp>
          </a:bodyPr>
          <a:lstStyle/>
          <a:p>
            <a:endParaRPr lang="zh-CN" altLang="en-US"/>
          </a:p>
        </p:txBody>
      </p:sp>
      <p:sp>
        <p:nvSpPr>
          <p:cNvPr id="39" name="Freeform 31"/>
          <p:cNvSpPr>
            <a:spLocks/>
          </p:cNvSpPr>
          <p:nvPr/>
        </p:nvSpPr>
        <p:spPr bwMode="auto">
          <a:xfrm>
            <a:off x="8986466" y="1549041"/>
            <a:ext cx="266553" cy="1621037"/>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85000"/>
            </a:schemeClr>
          </a:solidFill>
          <a:ln>
            <a:noFill/>
          </a:ln>
          <a:effectLst>
            <a:innerShdw blurRad="63500" dist="50800" dir="13500000">
              <a:prstClr val="black">
                <a:alpha val="50000"/>
              </a:prstClr>
            </a:innerShdw>
          </a:effectLst>
          <a:extLst/>
        </p:spPr>
        <p:txBody>
          <a:bodyPr vert="horz" wrap="square" lIns="81887" tIns="40943" rIns="81887" bIns="40943" numCol="1" anchor="t" anchorCtr="0" compatLnSpc="1">
            <a:prstTxWarp prst="textNoShape">
              <a:avLst/>
            </a:prstTxWarp>
          </a:bodyPr>
          <a:lstStyle/>
          <a:p>
            <a:endParaRPr lang="zh-CN" altLang="en-US"/>
          </a:p>
        </p:txBody>
      </p:sp>
      <p:sp>
        <p:nvSpPr>
          <p:cNvPr id="40" name="Freeform 32"/>
          <p:cNvSpPr>
            <a:spLocks/>
          </p:cNvSpPr>
          <p:nvPr/>
        </p:nvSpPr>
        <p:spPr bwMode="auto">
          <a:xfrm>
            <a:off x="9326191" y="1549041"/>
            <a:ext cx="265129" cy="1621037"/>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85000"/>
            </a:schemeClr>
          </a:solidFill>
          <a:ln>
            <a:noFill/>
          </a:ln>
          <a:effectLst>
            <a:innerShdw blurRad="63500" dist="50800" dir="13500000">
              <a:prstClr val="black">
                <a:alpha val="50000"/>
              </a:prstClr>
            </a:innerShdw>
          </a:effectLst>
          <a:extLst/>
        </p:spPr>
        <p:txBody>
          <a:bodyPr vert="horz" wrap="square" lIns="81887" tIns="40943" rIns="81887" bIns="40943" numCol="1" anchor="t" anchorCtr="0" compatLnSpc="1">
            <a:prstTxWarp prst="textNoShape">
              <a:avLst/>
            </a:prstTxWarp>
          </a:bodyPr>
          <a:lstStyle/>
          <a:p>
            <a:endParaRPr lang="zh-CN" altLang="en-US"/>
          </a:p>
        </p:txBody>
      </p:sp>
      <p:sp>
        <p:nvSpPr>
          <p:cNvPr id="41" name="Freeform 33"/>
          <p:cNvSpPr>
            <a:spLocks/>
          </p:cNvSpPr>
          <p:nvPr/>
        </p:nvSpPr>
        <p:spPr bwMode="auto">
          <a:xfrm>
            <a:off x="9664492" y="1549041"/>
            <a:ext cx="265129" cy="1621037"/>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85000"/>
            </a:schemeClr>
          </a:solidFill>
          <a:ln>
            <a:noFill/>
          </a:ln>
          <a:effectLst>
            <a:innerShdw blurRad="63500" dist="50800" dir="13500000">
              <a:prstClr val="black">
                <a:alpha val="50000"/>
              </a:prstClr>
            </a:innerShdw>
          </a:effectLst>
          <a:extLst/>
        </p:spPr>
        <p:txBody>
          <a:bodyPr vert="horz" wrap="square" lIns="81887" tIns="40943" rIns="81887" bIns="40943" numCol="1" anchor="t" anchorCtr="0" compatLnSpc="1">
            <a:prstTxWarp prst="textNoShape">
              <a:avLst/>
            </a:prstTxWarp>
          </a:bodyPr>
          <a:lstStyle/>
          <a:p>
            <a:endParaRPr lang="zh-CN" altLang="en-US"/>
          </a:p>
        </p:txBody>
      </p:sp>
      <p:sp>
        <p:nvSpPr>
          <p:cNvPr id="42" name="Freeform 34"/>
          <p:cNvSpPr>
            <a:spLocks/>
          </p:cNvSpPr>
          <p:nvPr/>
        </p:nvSpPr>
        <p:spPr bwMode="auto">
          <a:xfrm>
            <a:off x="9664492" y="1763006"/>
            <a:ext cx="265129" cy="1407073"/>
          </a:xfrm>
          <a:custGeom>
            <a:avLst/>
            <a:gdLst>
              <a:gd name="T0" fmla="*/ 11 w 68"/>
              <a:gd name="T1" fmla="*/ 0 h 362"/>
              <a:gd name="T2" fmla="*/ 57 w 68"/>
              <a:gd name="T3" fmla="*/ 0 h 362"/>
              <a:gd name="T4" fmla="*/ 68 w 68"/>
              <a:gd name="T5" fmla="*/ 11 h 362"/>
              <a:gd name="T6" fmla="*/ 68 w 68"/>
              <a:gd name="T7" fmla="*/ 238 h 362"/>
              <a:gd name="T8" fmla="*/ 68 w 68"/>
              <a:gd name="T9" fmla="*/ 362 h 362"/>
              <a:gd name="T10" fmla="*/ 0 w 68"/>
              <a:gd name="T11" fmla="*/ 362 h 362"/>
              <a:gd name="T12" fmla="*/ 0 w 68"/>
              <a:gd name="T13" fmla="*/ 238 h 362"/>
              <a:gd name="T14" fmla="*/ 0 w 68"/>
              <a:gd name="T15" fmla="*/ 11 h 362"/>
              <a:gd name="T16" fmla="*/ 11 w 68"/>
              <a:gd name="T17" fmla="*/ 0 h 3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362">
                <a:moveTo>
                  <a:pt x="11" y="0"/>
                </a:moveTo>
                <a:cubicBezTo>
                  <a:pt x="57" y="0"/>
                  <a:pt x="57" y="0"/>
                  <a:pt x="57" y="0"/>
                </a:cubicBezTo>
                <a:cubicBezTo>
                  <a:pt x="63" y="0"/>
                  <a:pt x="68" y="5"/>
                  <a:pt x="68" y="11"/>
                </a:cubicBezTo>
                <a:cubicBezTo>
                  <a:pt x="68" y="238"/>
                  <a:pt x="68" y="238"/>
                  <a:pt x="68" y="238"/>
                </a:cubicBezTo>
                <a:cubicBezTo>
                  <a:pt x="68" y="362"/>
                  <a:pt x="68" y="362"/>
                  <a:pt x="68" y="362"/>
                </a:cubicBezTo>
                <a:cubicBezTo>
                  <a:pt x="0" y="362"/>
                  <a:pt x="0" y="362"/>
                  <a:pt x="0" y="362"/>
                </a:cubicBezTo>
                <a:cubicBezTo>
                  <a:pt x="0" y="238"/>
                  <a:pt x="0" y="238"/>
                  <a:pt x="0" y="238"/>
                </a:cubicBezTo>
                <a:cubicBezTo>
                  <a:pt x="0" y="11"/>
                  <a:pt x="0" y="11"/>
                  <a:pt x="0" y="11"/>
                </a:cubicBezTo>
                <a:cubicBezTo>
                  <a:pt x="0" y="5"/>
                  <a:pt x="5" y="0"/>
                  <a:pt x="11" y="0"/>
                </a:cubicBezTo>
                <a:close/>
              </a:path>
            </a:pathLst>
          </a:custGeom>
          <a:solidFill>
            <a:srgbClr val="2F5EB0"/>
          </a:solidFill>
          <a:ln>
            <a:noFill/>
          </a:ln>
          <a:effectLst>
            <a:innerShdw blurRad="63500" dist="50800" dir="13500000">
              <a:prstClr val="black">
                <a:alpha val="50000"/>
              </a:prstClr>
            </a:innerShdw>
          </a:effectLst>
          <a:extLst/>
        </p:spPr>
        <p:txBody>
          <a:bodyPr vert="horz" wrap="square" lIns="81887" tIns="40943" rIns="81887" bIns="40943" numCol="1" anchor="t" anchorCtr="0" compatLnSpc="1">
            <a:prstTxWarp prst="textNoShape">
              <a:avLst/>
            </a:prstTxWarp>
          </a:bodyPr>
          <a:lstStyle/>
          <a:p>
            <a:endParaRPr lang="zh-CN" altLang="en-US"/>
          </a:p>
        </p:txBody>
      </p:sp>
      <p:sp>
        <p:nvSpPr>
          <p:cNvPr id="43" name="Freeform 35"/>
          <p:cNvSpPr>
            <a:spLocks/>
          </p:cNvSpPr>
          <p:nvPr/>
        </p:nvSpPr>
        <p:spPr bwMode="auto">
          <a:xfrm>
            <a:off x="9326191" y="1886285"/>
            <a:ext cx="265129" cy="1283793"/>
          </a:xfrm>
          <a:custGeom>
            <a:avLst/>
            <a:gdLst>
              <a:gd name="T0" fmla="*/ 11 w 68"/>
              <a:gd name="T1" fmla="*/ 0 h 330"/>
              <a:gd name="T2" fmla="*/ 57 w 68"/>
              <a:gd name="T3" fmla="*/ 0 h 330"/>
              <a:gd name="T4" fmla="*/ 68 w 68"/>
              <a:gd name="T5" fmla="*/ 11 h 330"/>
              <a:gd name="T6" fmla="*/ 68 w 68"/>
              <a:gd name="T7" fmla="*/ 238 h 330"/>
              <a:gd name="T8" fmla="*/ 68 w 68"/>
              <a:gd name="T9" fmla="*/ 330 h 330"/>
              <a:gd name="T10" fmla="*/ 0 w 68"/>
              <a:gd name="T11" fmla="*/ 330 h 330"/>
              <a:gd name="T12" fmla="*/ 0 w 68"/>
              <a:gd name="T13" fmla="*/ 238 h 330"/>
              <a:gd name="T14" fmla="*/ 0 w 68"/>
              <a:gd name="T15" fmla="*/ 11 h 330"/>
              <a:gd name="T16" fmla="*/ 11 w 68"/>
              <a:gd name="T17" fmla="*/ 0 h 3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330">
                <a:moveTo>
                  <a:pt x="11" y="0"/>
                </a:moveTo>
                <a:cubicBezTo>
                  <a:pt x="57" y="0"/>
                  <a:pt x="57" y="0"/>
                  <a:pt x="57" y="0"/>
                </a:cubicBezTo>
                <a:cubicBezTo>
                  <a:pt x="63" y="0"/>
                  <a:pt x="68" y="5"/>
                  <a:pt x="68" y="11"/>
                </a:cubicBezTo>
                <a:cubicBezTo>
                  <a:pt x="68" y="238"/>
                  <a:pt x="68" y="238"/>
                  <a:pt x="68" y="238"/>
                </a:cubicBezTo>
                <a:cubicBezTo>
                  <a:pt x="68" y="330"/>
                  <a:pt x="68" y="330"/>
                  <a:pt x="68" y="330"/>
                </a:cubicBezTo>
                <a:cubicBezTo>
                  <a:pt x="0" y="330"/>
                  <a:pt x="0" y="330"/>
                  <a:pt x="0" y="330"/>
                </a:cubicBezTo>
                <a:cubicBezTo>
                  <a:pt x="0" y="238"/>
                  <a:pt x="0" y="238"/>
                  <a:pt x="0" y="238"/>
                </a:cubicBezTo>
                <a:cubicBezTo>
                  <a:pt x="0" y="11"/>
                  <a:pt x="0" y="11"/>
                  <a:pt x="0" y="11"/>
                </a:cubicBezTo>
                <a:cubicBezTo>
                  <a:pt x="0" y="5"/>
                  <a:pt x="5" y="0"/>
                  <a:pt x="11" y="0"/>
                </a:cubicBezTo>
                <a:close/>
              </a:path>
            </a:pathLst>
          </a:custGeom>
          <a:solidFill>
            <a:srgbClr val="2F5EB0"/>
          </a:solidFill>
          <a:ln>
            <a:noFill/>
          </a:ln>
          <a:effectLst>
            <a:innerShdw blurRad="63500" dist="50800" dir="13500000">
              <a:prstClr val="black">
                <a:alpha val="50000"/>
              </a:prstClr>
            </a:innerShdw>
          </a:effectLst>
          <a:extLst/>
        </p:spPr>
        <p:txBody>
          <a:bodyPr vert="horz" wrap="square" lIns="81887" tIns="40943" rIns="81887" bIns="40943" numCol="1" anchor="t" anchorCtr="0" compatLnSpc="1">
            <a:prstTxWarp prst="textNoShape">
              <a:avLst/>
            </a:prstTxWarp>
          </a:bodyPr>
          <a:lstStyle/>
          <a:p>
            <a:endParaRPr lang="zh-CN" altLang="en-US"/>
          </a:p>
        </p:txBody>
      </p:sp>
      <p:sp>
        <p:nvSpPr>
          <p:cNvPr id="44" name="Freeform 36"/>
          <p:cNvSpPr>
            <a:spLocks/>
          </p:cNvSpPr>
          <p:nvPr/>
        </p:nvSpPr>
        <p:spPr bwMode="auto">
          <a:xfrm>
            <a:off x="8986466" y="2824332"/>
            <a:ext cx="266553" cy="345746"/>
          </a:xfrm>
          <a:custGeom>
            <a:avLst/>
            <a:gdLst>
              <a:gd name="T0" fmla="*/ 11 w 68"/>
              <a:gd name="T1" fmla="*/ 0 h 89"/>
              <a:gd name="T2" fmla="*/ 57 w 68"/>
              <a:gd name="T3" fmla="*/ 0 h 89"/>
              <a:gd name="T4" fmla="*/ 68 w 68"/>
              <a:gd name="T5" fmla="*/ 11 h 89"/>
              <a:gd name="T6" fmla="*/ 68 w 68"/>
              <a:gd name="T7" fmla="*/ 89 h 89"/>
              <a:gd name="T8" fmla="*/ 0 w 68"/>
              <a:gd name="T9" fmla="*/ 89 h 89"/>
              <a:gd name="T10" fmla="*/ 0 w 68"/>
              <a:gd name="T11" fmla="*/ 11 h 89"/>
              <a:gd name="T12" fmla="*/ 11 w 68"/>
              <a:gd name="T13" fmla="*/ 0 h 89"/>
            </a:gdLst>
            <a:ahLst/>
            <a:cxnLst>
              <a:cxn ang="0">
                <a:pos x="T0" y="T1"/>
              </a:cxn>
              <a:cxn ang="0">
                <a:pos x="T2" y="T3"/>
              </a:cxn>
              <a:cxn ang="0">
                <a:pos x="T4" y="T5"/>
              </a:cxn>
              <a:cxn ang="0">
                <a:pos x="T6" y="T7"/>
              </a:cxn>
              <a:cxn ang="0">
                <a:pos x="T8" y="T9"/>
              </a:cxn>
              <a:cxn ang="0">
                <a:pos x="T10" y="T11"/>
              </a:cxn>
              <a:cxn ang="0">
                <a:pos x="T12" y="T13"/>
              </a:cxn>
            </a:cxnLst>
            <a:rect l="0" t="0" r="r" b="b"/>
            <a:pathLst>
              <a:path w="68" h="89">
                <a:moveTo>
                  <a:pt x="11" y="0"/>
                </a:moveTo>
                <a:cubicBezTo>
                  <a:pt x="57" y="0"/>
                  <a:pt x="57" y="0"/>
                  <a:pt x="57" y="0"/>
                </a:cubicBezTo>
                <a:cubicBezTo>
                  <a:pt x="63" y="0"/>
                  <a:pt x="68" y="5"/>
                  <a:pt x="68" y="11"/>
                </a:cubicBezTo>
                <a:cubicBezTo>
                  <a:pt x="68" y="89"/>
                  <a:pt x="68" y="89"/>
                  <a:pt x="68" y="89"/>
                </a:cubicBezTo>
                <a:cubicBezTo>
                  <a:pt x="0" y="89"/>
                  <a:pt x="0" y="89"/>
                  <a:pt x="0" y="89"/>
                </a:cubicBezTo>
                <a:cubicBezTo>
                  <a:pt x="0" y="11"/>
                  <a:pt x="0" y="11"/>
                  <a:pt x="0" y="11"/>
                </a:cubicBezTo>
                <a:cubicBezTo>
                  <a:pt x="0" y="5"/>
                  <a:pt x="5" y="0"/>
                  <a:pt x="11" y="0"/>
                </a:cubicBezTo>
                <a:close/>
              </a:path>
            </a:pathLst>
          </a:custGeom>
          <a:solidFill>
            <a:srgbClr val="2F5EB0"/>
          </a:solidFill>
          <a:ln>
            <a:noFill/>
          </a:ln>
          <a:effectLst>
            <a:innerShdw blurRad="63500" dist="50800" dir="13500000">
              <a:prstClr val="black">
                <a:alpha val="50000"/>
              </a:prstClr>
            </a:innerShdw>
          </a:effectLst>
          <a:extLst/>
        </p:spPr>
        <p:txBody>
          <a:bodyPr vert="horz" wrap="square" lIns="81887" tIns="40943" rIns="81887" bIns="40943" numCol="1" anchor="t" anchorCtr="0" compatLnSpc="1">
            <a:prstTxWarp prst="textNoShape">
              <a:avLst/>
            </a:prstTxWarp>
          </a:bodyPr>
          <a:lstStyle/>
          <a:p>
            <a:endParaRPr lang="zh-CN" altLang="en-US"/>
          </a:p>
        </p:txBody>
      </p:sp>
      <p:sp>
        <p:nvSpPr>
          <p:cNvPr id="45" name="Freeform 37"/>
          <p:cNvSpPr>
            <a:spLocks/>
          </p:cNvSpPr>
          <p:nvPr/>
        </p:nvSpPr>
        <p:spPr bwMode="auto">
          <a:xfrm>
            <a:off x="8646741" y="2182434"/>
            <a:ext cx="266553" cy="987643"/>
          </a:xfrm>
          <a:custGeom>
            <a:avLst/>
            <a:gdLst>
              <a:gd name="T0" fmla="*/ 11 w 68"/>
              <a:gd name="T1" fmla="*/ 0 h 254"/>
              <a:gd name="T2" fmla="*/ 56 w 68"/>
              <a:gd name="T3" fmla="*/ 0 h 254"/>
              <a:gd name="T4" fmla="*/ 68 w 68"/>
              <a:gd name="T5" fmla="*/ 11 h 254"/>
              <a:gd name="T6" fmla="*/ 68 w 68"/>
              <a:gd name="T7" fmla="*/ 238 h 254"/>
              <a:gd name="T8" fmla="*/ 68 w 68"/>
              <a:gd name="T9" fmla="*/ 254 h 254"/>
              <a:gd name="T10" fmla="*/ 0 w 68"/>
              <a:gd name="T11" fmla="*/ 254 h 254"/>
              <a:gd name="T12" fmla="*/ 0 w 68"/>
              <a:gd name="T13" fmla="*/ 238 h 254"/>
              <a:gd name="T14" fmla="*/ 0 w 68"/>
              <a:gd name="T15" fmla="*/ 11 h 254"/>
              <a:gd name="T16" fmla="*/ 11 w 68"/>
              <a:gd name="T17" fmla="*/ 0 h 2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254">
                <a:moveTo>
                  <a:pt x="11" y="0"/>
                </a:moveTo>
                <a:cubicBezTo>
                  <a:pt x="56" y="0"/>
                  <a:pt x="56" y="0"/>
                  <a:pt x="56" y="0"/>
                </a:cubicBezTo>
                <a:cubicBezTo>
                  <a:pt x="63" y="0"/>
                  <a:pt x="68" y="5"/>
                  <a:pt x="68" y="11"/>
                </a:cubicBezTo>
                <a:cubicBezTo>
                  <a:pt x="68" y="238"/>
                  <a:pt x="68" y="238"/>
                  <a:pt x="68" y="238"/>
                </a:cubicBezTo>
                <a:cubicBezTo>
                  <a:pt x="68" y="254"/>
                  <a:pt x="68" y="254"/>
                  <a:pt x="68" y="254"/>
                </a:cubicBezTo>
                <a:cubicBezTo>
                  <a:pt x="0" y="254"/>
                  <a:pt x="0" y="254"/>
                  <a:pt x="0" y="254"/>
                </a:cubicBezTo>
                <a:cubicBezTo>
                  <a:pt x="0" y="238"/>
                  <a:pt x="0" y="238"/>
                  <a:pt x="0" y="238"/>
                </a:cubicBezTo>
                <a:cubicBezTo>
                  <a:pt x="0" y="11"/>
                  <a:pt x="0" y="11"/>
                  <a:pt x="0" y="11"/>
                </a:cubicBezTo>
                <a:cubicBezTo>
                  <a:pt x="0" y="5"/>
                  <a:pt x="5" y="0"/>
                  <a:pt x="11" y="0"/>
                </a:cubicBezTo>
                <a:close/>
              </a:path>
            </a:pathLst>
          </a:custGeom>
          <a:solidFill>
            <a:srgbClr val="2F5EB0"/>
          </a:solidFill>
          <a:ln>
            <a:noFill/>
          </a:ln>
          <a:effectLst>
            <a:innerShdw blurRad="63500" dist="50800" dir="13500000">
              <a:prstClr val="black">
                <a:alpha val="50000"/>
              </a:prstClr>
            </a:innerShdw>
          </a:effectLst>
          <a:extLst/>
        </p:spPr>
        <p:txBody>
          <a:bodyPr vert="horz" wrap="square" lIns="81887" tIns="40943" rIns="81887" bIns="40943" numCol="1" anchor="t" anchorCtr="0" compatLnSpc="1">
            <a:prstTxWarp prst="textNoShape">
              <a:avLst/>
            </a:prstTxWarp>
          </a:bodyPr>
          <a:lstStyle/>
          <a:p>
            <a:endParaRPr lang="zh-CN" altLang="en-US"/>
          </a:p>
        </p:txBody>
      </p:sp>
      <p:sp>
        <p:nvSpPr>
          <p:cNvPr id="46" name="Oval 38"/>
          <p:cNvSpPr>
            <a:spLocks noChangeArrowheads="1"/>
          </p:cNvSpPr>
          <p:nvPr/>
        </p:nvSpPr>
        <p:spPr bwMode="auto">
          <a:xfrm>
            <a:off x="2754169" y="3440302"/>
            <a:ext cx="672799" cy="671079"/>
          </a:xfrm>
          <a:prstGeom prst="ellipse">
            <a:avLst/>
          </a:prstGeom>
          <a:solidFill>
            <a:srgbClr val="2F5EB0"/>
          </a:solidFill>
          <a:ln w="12700" cap="flat">
            <a:noFill/>
            <a:prstDash val="solid"/>
            <a:miter lim="800000"/>
            <a:headEnd/>
            <a:tailEnd/>
          </a:ln>
          <a:effectLst>
            <a:innerShdw blurRad="63500" dist="50800" dir="13500000">
              <a:prstClr val="black">
                <a:alpha val="50000"/>
              </a:prstClr>
            </a:innerShdw>
          </a:effectLst>
          <a:extLst/>
        </p:spPr>
        <p:txBody>
          <a:bodyPr vert="horz" wrap="square" lIns="81887" tIns="40943" rIns="81887" bIns="40943" numCol="1" anchor="t" anchorCtr="0" compatLnSpc="1">
            <a:prstTxWarp prst="textNoShape">
              <a:avLst/>
            </a:prstTxWarp>
          </a:bodyPr>
          <a:lstStyle/>
          <a:p>
            <a:endParaRPr lang="zh-CN" altLang="en-US"/>
          </a:p>
        </p:txBody>
      </p:sp>
      <p:sp>
        <p:nvSpPr>
          <p:cNvPr id="47" name="Freeform 39"/>
          <p:cNvSpPr>
            <a:spLocks noEditPoints="1"/>
          </p:cNvSpPr>
          <p:nvPr/>
        </p:nvSpPr>
        <p:spPr bwMode="auto">
          <a:xfrm>
            <a:off x="2926980" y="3596209"/>
            <a:ext cx="356856" cy="359265"/>
          </a:xfrm>
          <a:custGeom>
            <a:avLst/>
            <a:gdLst>
              <a:gd name="T0" fmla="*/ 43 w 57"/>
              <a:gd name="T1" fmla="*/ 9 h 58"/>
              <a:gd name="T2" fmla="*/ 4 w 57"/>
              <a:gd name="T3" fmla="*/ 22 h 58"/>
              <a:gd name="T4" fmla="*/ 5 w 57"/>
              <a:gd name="T5" fmla="*/ 25 h 58"/>
              <a:gd name="T6" fmla="*/ 6 w 57"/>
              <a:gd name="T7" fmla="*/ 30 h 58"/>
              <a:gd name="T8" fmla="*/ 7 w 57"/>
              <a:gd name="T9" fmla="*/ 35 h 58"/>
              <a:gd name="T10" fmla="*/ 10 w 57"/>
              <a:gd name="T11" fmla="*/ 39 h 58"/>
              <a:gd name="T12" fmla="*/ 12 w 57"/>
              <a:gd name="T13" fmla="*/ 41 h 58"/>
              <a:gd name="T14" fmla="*/ 13 w 57"/>
              <a:gd name="T15" fmla="*/ 49 h 58"/>
              <a:gd name="T16" fmla="*/ 16 w 57"/>
              <a:gd name="T17" fmla="*/ 52 h 58"/>
              <a:gd name="T18" fmla="*/ 17 w 57"/>
              <a:gd name="T19" fmla="*/ 51 h 58"/>
              <a:gd name="T20" fmla="*/ 18 w 57"/>
              <a:gd name="T21" fmla="*/ 47 h 58"/>
              <a:gd name="T22" fmla="*/ 20 w 57"/>
              <a:gd name="T23" fmla="*/ 41 h 58"/>
              <a:gd name="T24" fmla="*/ 24 w 57"/>
              <a:gd name="T25" fmla="*/ 36 h 58"/>
              <a:gd name="T26" fmla="*/ 26 w 57"/>
              <a:gd name="T27" fmla="*/ 33 h 58"/>
              <a:gd name="T28" fmla="*/ 22 w 57"/>
              <a:gd name="T29" fmla="*/ 30 h 58"/>
              <a:gd name="T30" fmla="*/ 19 w 57"/>
              <a:gd name="T31" fmla="*/ 29 h 58"/>
              <a:gd name="T32" fmla="*/ 16 w 57"/>
              <a:gd name="T33" fmla="*/ 26 h 58"/>
              <a:gd name="T34" fmla="*/ 12 w 57"/>
              <a:gd name="T35" fmla="*/ 24 h 58"/>
              <a:gd name="T36" fmla="*/ 8 w 57"/>
              <a:gd name="T37" fmla="*/ 24 h 58"/>
              <a:gd name="T38" fmla="*/ 6 w 57"/>
              <a:gd name="T39" fmla="*/ 22 h 58"/>
              <a:gd name="T40" fmla="*/ 6 w 57"/>
              <a:gd name="T41" fmla="*/ 18 h 58"/>
              <a:gd name="T42" fmla="*/ 4 w 57"/>
              <a:gd name="T43" fmla="*/ 19 h 58"/>
              <a:gd name="T44" fmla="*/ 6 w 57"/>
              <a:gd name="T45" fmla="*/ 15 h 58"/>
              <a:gd name="T46" fmla="*/ 9 w 57"/>
              <a:gd name="T47" fmla="*/ 15 h 58"/>
              <a:gd name="T48" fmla="*/ 11 w 57"/>
              <a:gd name="T49" fmla="*/ 13 h 58"/>
              <a:gd name="T50" fmla="*/ 15 w 57"/>
              <a:gd name="T51" fmla="*/ 9 h 58"/>
              <a:gd name="T52" fmla="*/ 16 w 57"/>
              <a:gd name="T53" fmla="*/ 8 h 58"/>
              <a:gd name="T54" fmla="*/ 21 w 57"/>
              <a:gd name="T55" fmla="*/ 6 h 58"/>
              <a:gd name="T56" fmla="*/ 17 w 57"/>
              <a:gd name="T57" fmla="*/ 4 h 58"/>
              <a:gd name="T58" fmla="*/ 16 w 57"/>
              <a:gd name="T59" fmla="*/ 4 h 58"/>
              <a:gd name="T60" fmla="*/ 24 w 57"/>
              <a:gd name="T61" fmla="*/ 1 h 58"/>
              <a:gd name="T62" fmla="*/ 27 w 57"/>
              <a:gd name="T63" fmla="*/ 3 h 58"/>
              <a:gd name="T64" fmla="*/ 41 w 57"/>
              <a:gd name="T65" fmla="*/ 3 h 58"/>
              <a:gd name="T66" fmla="*/ 39 w 57"/>
              <a:gd name="T67" fmla="*/ 6 h 58"/>
              <a:gd name="T68" fmla="*/ 42 w 57"/>
              <a:gd name="T69" fmla="*/ 10 h 58"/>
              <a:gd name="T70" fmla="*/ 44 w 57"/>
              <a:gd name="T71" fmla="*/ 10 h 58"/>
              <a:gd name="T72" fmla="*/ 46 w 57"/>
              <a:gd name="T73" fmla="*/ 9 h 58"/>
              <a:gd name="T74" fmla="*/ 48 w 57"/>
              <a:gd name="T75" fmla="*/ 12 h 58"/>
              <a:gd name="T76" fmla="*/ 50 w 57"/>
              <a:gd name="T77" fmla="*/ 13 h 58"/>
              <a:gd name="T78" fmla="*/ 47 w 57"/>
              <a:gd name="T79" fmla="*/ 14 h 58"/>
              <a:gd name="T80" fmla="*/ 44 w 57"/>
              <a:gd name="T81" fmla="*/ 12 h 58"/>
              <a:gd name="T82" fmla="*/ 40 w 57"/>
              <a:gd name="T83" fmla="*/ 12 h 58"/>
              <a:gd name="T84" fmla="*/ 36 w 57"/>
              <a:gd name="T85" fmla="*/ 15 h 58"/>
              <a:gd name="T86" fmla="*/ 34 w 57"/>
              <a:gd name="T87" fmla="*/ 20 h 58"/>
              <a:gd name="T88" fmla="*/ 36 w 57"/>
              <a:gd name="T89" fmla="*/ 25 h 58"/>
              <a:gd name="T90" fmla="*/ 40 w 57"/>
              <a:gd name="T91" fmla="*/ 27 h 58"/>
              <a:gd name="T92" fmla="*/ 45 w 57"/>
              <a:gd name="T93" fmla="*/ 27 h 58"/>
              <a:gd name="T94" fmla="*/ 47 w 57"/>
              <a:gd name="T95" fmla="*/ 30 h 58"/>
              <a:gd name="T96" fmla="*/ 47 w 57"/>
              <a:gd name="T97" fmla="*/ 35 h 58"/>
              <a:gd name="T98" fmla="*/ 47 w 57"/>
              <a:gd name="T99" fmla="*/ 40 h 58"/>
              <a:gd name="T100" fmla="*/ 50 w 57"/>
              <a:gd name="T101" fmla="*/ 45 h 58"/>
              <a:gd name="T102" fmla="*/ 53 w 57"/>
              <a:gd name="T103" fmla="*/ 41 h 58"/>
              <a:gd name="T104" fmla="*/ 56 w 57"/>
              <a:gd name="T105" fmla="*/ 34 h 58"/>
              <a:gd name="T106" fmla="*/ 56 w 57"/>
              <a:gd name="T107" fmla="*/ 26 h 58"/>
              <a:gd name="T108" fmla="*/ 54 w 57"/>
              <a:gd name="T109" fmla="*/ 19 h 58"/>
              <a:gd name="T110" fmla="*/ 52 w 57"/>
              <a:gd name="T111" fmla="*/ 16 h 58"/>
              <a:gd name="T112" fmla="*/ 55 w 57"/>
              <a:gd name="T113" fmla="*/ 20 h 58"/>
              <a:gd name="T114" fmla="*/ 39 w 57"/>
              <a:gd name="T115" fmla="*/ 5 h 58"/>
              <a:gd name="T116" fmla="*/ 37 w 57"/>
              <a:gd name="T117" fmla="*/ 3 h 58"/>
              <a:gd name="T118" fmla="*/ 38 w 57"/>
              <a:gd name="T119" fmla="*/ 5 h 58"/>
              <a:gd name="T120" fmla="*/ 36 w 57"/>
              <a:gd name="T121" fmla="*/ 2 h 58"/>
              <a:gd name="T122" fmla="*/ 54 w 57"/>
              <a:gd name="T123" fmla="*/ 41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57" h="58">
                <a:moveTo>
                  <a:pt x="3" y="17"/>
                </a:moveTo>
                <a:cubicBezTo>
                  <a:pt x="3" y="17"/>
                  <a:pt x="3" y="17"/>
                  <a:pt x="3" y="17"/>
                </a:cubicBezTo>
                <a:cubicBezTo>
                  <a:pt x="3" y="17"/>
                  <a:pt x="2" y="17"/>
                  <a:pt x="2" y="17"/>
                </a:cubicBezTo>
                <a:cubicBezTo>
                  <a:pt x="3" y="17"/>
                  <a:pt x="3" y="17"/>
                  <a:pt x="3" y="17"/>
                </a:cubicBezTo>
                <a:cubicBezTo>
                  <a:pt x="3" y="17"/>
                  <a:pt x="3" y="17"/>
                  <a:pt x="3" y="17"/>
                </a:cubicBezTo>
                <a:cubicBezTo>
                  <a:pt x="3" y="17"/>
                  <a:pt x="3" y="17"/>
                  <a:pt x="3" y="17"/>
                </a:cubicBezTo>
                <a:close/>
                <a:moveTo>
                  <a:pt x="2" y="17"/>
                </a:moveTo>
                <a:cubicBezTo>
                  <a:pt x="2" y="17"/>
                  <a:pt x="2" y="17"/>
                  <a:pt x="2" y="17"/>
                </a:cubicBezTo>
                <a:cubicBezTo>
                  <a:pt x="2" y="17"/>
                  <a:pt x="2" y="17"/>
                  <a:pt x="2" y="17"/>
                </a:cubicBezTo>
                <a:cubicBezTo>
                  <a:pt x="2" y="17"/>
                  <a:pt x="2" y="17"/>
                  <a:pt x="2" y="17"/>
                </a:cubicBezTo>
                <a:cubicBezTo>
                  <a:pt x="2" y="17"/>
                  <a:pt x="2" y="17"/>
                  <a:pt x="2" y="17"/>
                </a:cubicBezTo>
                <a:cubicBezTo>
                  <a:pt x="2" y="17"/>
                  <a:pt x="2" y="17"/>
                  <a:pt x="2" y="17"/>
                </a:cubicBezTo>
                <a:close/>
                <a:moveTo>
                  <a:pt x="43" y="9"/>
                </a:move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2" y="9"/>
                  <a:pt x="42" y="9"/>
                  <a:pt x="42" y="9"/>
                </a:cubicBezTo>
                <a:cubicBezTo>
                  <a:pt x="42" y="8"/>
                  <a:pt x="42" y="8"/>
                  <a:pt x="42" y="8"/>
                </a:cubicBezTo>
                <a:cubicBezTo>
                  <a:pt x="42" y="8"/>
                  <a:pt x="42" y="8"/>
                  <a:pt x="42" y="8"/>
                </a:cubicBezTo>
                <a:cubicBezTo>
                  <a:pt x="42" y="8"/>
                  <a:pt x="42" y="8"/>
                  <a:pt x="42" y="8"/>
                </a:cubicBezTo>
                <a:cubicBezTo>
                  <a:pt x="42" y="8"/>
                  <a:pt x="42" y="8"/>
                  <a:pt x="42" y="8"/>
                </a:cubicBezTo>
                <a:cubicBezTo>
                  <a:pt x="42" y="8"/>
                  <a:pt x="42" y="8"/>
                  <a:pt x="42" y="8"/>
                </a:cubicBezTo>
                <a:cubicBezTo>
                  <a:pt x="42" y="9"/>
                  <a:pt x="42"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lose/>
                <a:moveTo>
                  <a:pt x="55" y="19"/>
                </a:moveTo>
                <a:cubicBezTo>
                  <a:pt x="56" y="22"/>
                  <a:pt x="57" y="25"/>
                  <a:pt x="57" y="29"/>
                </a:cubicBezTo>
                <a:cubicBezTo>
                  <a:pt x="57" y="45"/>
                  <a:pt x="44" y="58"/>
                  <a:pt x="28" y="58"/>
                </a:cubicBezTo>
                <a:cubicBezTo>
                  <a:pt x="13" y="58"/>
                  <a:pt x="0" y="45"/>
                  <a:pt x="0" y="29"/>
                </a:cubicBezTo>
                <a:cubicBezTo>
                  <a:pt x="0" y="25"/>
                  <a:pt x="1" y="21"/>
                  <a:pt x="2" y="18"/>
                </a:cubicBezTo>
                <a:cubicBezTo>
                  <a:pt x="2" y="21"/>
                  <a:pt x="2" y="21"/>
                  <a:pt x="2" y="21"/>
                </a:cubicBezTo>
                <a:cubicBezTo>
                  <a:pt x="2" y="21"/>
                  <a:pt x="2" y="21"/>
                  <a:pt x="2" y="21"/>
                </a:cubicBezTo>
                <a:cubicBezTo>
                  <a:pt x="2" y="21"/>
                  <a:pt x="2" y="21"/>
                  <a:pt x="2" y="21"/>
                </a:cubicBezTo>
                <a:cubicBezTo>
                  <a:pt x="2" y="21"/>
                  <a:pt x="2" y="21"/>
                  <a:pt x="2" y="21"/>
                </a:cubicBezTo>
                <a:cubicBezTo>
                  <a:pt x="2" y="21"/>
                  <a:pt x="2" y="21"/>
                  <a:pt x="3" y="21"/>
                </a:cubicBezTo>
                <a:cubicBezTo>
                  <a:pt x="3" y="21"/>
                  <a:pt x="3" y="21"/>
                  <a:pt x="3" y="21"/>
                </a:cubicBezTo>
                <a:cubicBezTo>
                  <a:pt x="3" y="21"/>
                  <a:pt x="3" y="21"/>
                  <a:pt x="3" y="21"/>
                </a:cubicBezTo>
                <a:cubicBezTo>
                  <a:pt x="3" y="21"/>
                  <a:pt x="3" y="21"/>
                  <a:pt x="3" y="21"/>
                </a:cubicBezTo>
                <a:cubicBezTo>
                  <a:pt x="3" y="22"/>
                  <a:pt x="3" y="22"/>
                  <a:pt x="3" y="22"/>
                </a:cubicBezTo>
                <a:cubicBezTo>
                  <a:pt x="3" y="22"/>
                  <a:pt x="3" y="22"/>
                  <a:pt x="3" y="22"/>
                </a:cubicBezTo>
                <a:cubicBezTo>
                  <a:pt x="3" y="22"/>
                  <a:pt x="3" y="22"/>
                  <a:pt x="3" y="22"/>
                </a:cubicBezTo>
                <a:cubicBezTo>
                  <a:pt x="3" y="22"/>
                  <a:pt x="3" y="22"/>
                  <a:pt x="3" y="22"/>
                </a:cubicBezTo>
                <a:cubicBezTo>
                  <a:pt x="3"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3"/>
                  <a:pt x="4" y="23"/>
                  <a:pt x="4" y="23"/>
                </a:cubicBezTo>
                <a:cubicBezTo>
                  <a:pt x="4" y="23"/>
                  <a:pt x="4" y="23"/>
                  <a:pt x="4" y="23"/>
                </a:cubicBezTo>
                <a:cubicBezTo>
                  <a:pt x="4" y="23"/>
                  <a:pt x="4" y="23"/>
                  <a:pt x="4" y="23"/>
                </a:cubicBezTo>
                <a:cubicBezTo>
                  <a:pt x="4" y="23"/>
                  <a:pt x="4" y="23"/>
                  <a:pt x="4" y="23"/>
                </a:cubicBezTo>
                <a:cubicBezTo>
                  <a:pt x="4" y="23"/>
                  <a:pt x="4" y="23"/>
                  <a:pt x="4" y="23"/>
                </a:cubicBezTo>
                <a:cubicBezTo>
                  <a:pt x="5" y="23"/>
                  <a:pt x="5" y="23"/>
                  <a:pt x="5" y="23"/>
                </a:cubicBezTo>
                <a:cubicBezTo>
                  <a:pt x="5" y="23"/>
                  <a:pt x="5" y="23"/>
                  <a:pt x="5" y="23"/>
                </a:cubicBezTo>
                <a:cubicBezTo>
                  <a:pt x="5" y="23"/>
                  <a:pt x="5" y="23"/>
                  <a:pt x="5" y="23"/>
                </a:cubicBezTo>
                <a:cubicBezTo>
                  <a:pt x="5" y="23"/>
                  <a:pt x="5" y="23"/>
                  <a:pt x="5" y="23"/>
                </a:cubicBezTo>
                <a:cubicBezTo>
                  <a:pt x="5" y="23"/>
                  <a:pt x="5" y="23"/>
                  <a:pt x="5" y="23"/>
                </a:cubicBezTo>
                <a:cubicBezTo>
                  <a:pt x="5" y="23"/>
                  <a:pt x="5" y="24"/>
                  <a:pt x="5" y="24"/>
                </a:cubicBezTo>
                <a:cubicBezTo>
                  <a:pt x="5" y="24"/>
                  <a:pt x="5" y="24"/>
                  <a:pt x="5" y="24"/>
                </a:cubicBezTo>
                <a:cubicBezTo>
                  <a:pt x="5" y="24"/>
                  <a:pt x="5" y="24"/>
                  <a:pt x="5" y="24"/>
                </a:cubicBezTo>
                <a:cubicBezTo>
                  <a:pt x="5" y="24"/>
                  <a:pt x="5" y="24"/>
                  <a:pt x="5" y="24"/>
                </a:cubicBezTo>
                <a:cubicBezTo>
                  <a:pt x="5" y="24"/>
                  <a:pt x="5" y="24"/>
                  <a:pt x="5" y="24"/>
                </a:cubicBezTo>
                <a:cubicBezTo>
                  <a:pt x="5" y="24"/>
                  <a:pt x="5" y="24"/>
                  <a:pt x="5" y="24"/>
                </a:cubicBezTo>
                <a:cubicBezTo>
                  <a:pt x="5" y="24"/>
                  <a:pt x="5" y="24"/>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6" y="25"/>
                  <a:pt x="6" y="25"/>
                  <a:pt x="6" y="25"/>
                </a:cubicBezTo>
                <a:cubicBezTo>
                  <a:pt x="6" y="25"/>
                  <a:pt x="6" y="25"/>
                  <a:pt x="6" y="25"/>
                </a:cubicBezTo>
                <a:cubicBezTo>
                  <a:pt x="6" y="25"/>
                  <a:pt x="6" y="25"/>
                  <a:pt x="6" y="25"/>
                </a:cubicBezTo>
                <a:cubicBezTo>
                  <a:pt x="6" y="25"/>
                  <a:pt x="6" y="25"/>
                  <a:pt x="6" y="25"/>
                </a:cubicBezTo>
                <a:cubicBezTo>
                  <a:pt x="6" y="25"/>
                  <a:pt x="6" y="25"/>
                  <a:pt x="6" y="25"/>
                </a:cubicBezTo>
                <a:cubicBezTo>
                  <a:pt x="6" y="26"/>
                  <a:pt x="7" y="26"/>
                  <a:pt x="7" y="26"/>
                </a:cubicBezTo>
                <a:cubicBezTo>
                  <a:pt x="7" y="26"/>
                  <a:pt x="7" y="26"/>
                  <a:pt x="7" y="26"/>
                </a:cubicBezTo>
                <a:cubicBezTo>
                  <a:pt x="7" y="26"/>
                  <a:pt x="7" y="26"/>
                  <a:pt x="7" y="26"/>
                </a:cubicBezTo>
                <a:cubicBezTo>
                  <a:pt x="7" y="26"/>
                  <a:pt x="7" y="26"/>
                  <a:pt x="7" y="26"/>
                </a:cubicBezTo>
                <a:cubicBezTo>
                  <a:pt x="7" y="27"/>
                  <a:pt x="7" y="27"/>
                  <a:pt x="7" y="27"/>
                </a:cubicBezTo>
                <a:cubicBezTo>
                  <a:pt x="7" y="26"/>
                  <a:pt x="7" y="26"/>
                  <a:pt x="7" y="26"/>
                </a:cubicBezTo>
                <a:cubicBezTo>
                  <a:pt x="7" y="26"/>
                  <a:pt x="7" y="27"/>
                  <a:pt x="7" y="27"/>
                </a:cubicBezTo>
                <a:cubicBezTo>
                  <a:pt x="7" y="27"/>
                  <a:pt x="7" y="27"/>
                  <a:pt x="7" y="27"/>
                </a:cubicBezTo>
                <a:cubicBezTo>
                  <a:pt x="7" y="27"/>
                  <a:pt x="7" y="27"/>
                  <a:pt x="7" y="27"/>
                </a:cubicBezTo>
                <a:cubicBezTo>
                  <a:pt x="7" y="28"/>
                  <a:pt x="7" y="28"/>
                  <a:pt x="7" y="28"/>
                </a:cubicBezTo>
                <a:cubicBezTo>
                  <a:pt x="7" y="28"/>
                  <a:pt x="7" y="28"/>
                  <a:pt x="7" y="28"/>
                </a:cubicBezTo>
                <a:cubicBezTo>
                  <a:pt x="7" y="28"/>
                  <a:pt x="7" y="28"/>
                  <a:pt x="7" y="28"/>
                </a:cubicBezTo>
                <a:cubicBezTo>
                  <a:pt x="6" y="28"/>
                  <a:pt x="6" y="28"/>
                  <a:pt x="6" y="28"/>
                </a:cubicBezTo>
                <a:cubicBezTo>
                  <a:pt x="6" y="28"/>
                  <a:pt x="6" y="28"/>
                  <a:pt x="6" y="28"/>
                </a:cubicBezTo>
                <a:cubicBezTo>
                  <a:pt x="6" y="28"/>
                  <a:pt x="6" y="28"/>
                  <a:pt x="6" y="29"/>
                </a:cubicBezTo>
                <a:cubicBezTo>
                  <a:pt x="6" y="29"/>
                  <a:pt x="6" y="29"/>
                  <a:pt x="6" y="29"/>
                </a:cubicBezTo>
                <a:cubicBezTo>
                  <a:pt x="6" y="29"/>
                  <a:pt x="6" y="29"/>
                  <a:pt x="6" y="29"/>
                </a:cubicBezTo>
                <a:cubicBezTo>
                  <a:pt x="6" y="29"/>
                  <a:pt x="6" y="29"/>
                  <a:pt x="6" y="29"/>
                </a:cubicBezTo>
                <a:cubicBezTo>
                  <a:pt x="6" y="29"/>
                  <a:pt x="6" y="29"/>
                  <a:pt x="6" y="29"/>
                </a:cubicBezTo>
                <a:cubicBezTo>
                  <a:pt x="6" y="29"/>
                  <a:pt x="6" y="29"/>
                  <a:pt x="6" y="29"/>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1"/>
                </a:cubicBezTo>
                <a:cubicBezTo>
                  <a:pt x="6" y="31"/>
                  <a:pt x="6" y="31"/>
                  <a:pt x="6" y="31"/>
                </a:cubicBezTo>
                <a:cubicBezTo>
                  <a:pt x="6" y="31"/>
                  <a:pt x="6" y="31"/>
                  <a:pt x="6" y="31"/>
                </a:cubicBezTo>
                <a:cubicBezTo>
                  <a:pt x="6" y="31"/>
                  <a:pt x="6" y="31"/>
                  <a:pt x="6" y="31"/>
                </a:cubicBezTo>
                <a:cubicBezTo>
                  <a:pt x="6" y="31"/>
                  <a:pt x="6" y="31"/>
                  <a:pt x="6" y="31"/>
                </a:cubicBezTo>
                <a:cubicBezTo>
                  <a:pt x="6" y="32"/>
                  <a:pt x="6" y="32"/>
                  <a:pt x="6" y="32"/>
                </a:cubicBezTo>
                <a:cubicBezTo>
                  <a:pt x="6" y="32"/>
                  <a:pt x="6" y="32"/>
                  <a:pt x="6" y="32"/>
                </a:cubicBezTo>
                <a:cubicBezTo>
                  <a:pt x="6" y="32"/>
                  <a:pt x="6" y="32"/>
                  <a:pt x="6" y="32"/>
                </a:cubicBezTo>
                <a:cubicBezTo>
                  <a:pt x="6" y="32"/>
                  <a:pt x="6" y="32"/>
                  <a:pt x="6" y="32"/>
                </a:cubicBezTo>
                <a:cubicBezTo>
                  <a:pt x="6" y="32"/>
                  <a:pt x="6" y="33"/>
                  <a:pt x="6" y="33"/>
                </a:cubicBezTo>
                <a:cubicBezTo>
                  <a:pt x="7" y="33"/>
                  <a:pt x="7" y="33"/>
                  <a:pt x="7" y="33"/>
                </a:cubicBezTo>
                <a:cubicBezTo>
                  <a:pt x="7" y="33"/>
                  <a:pt x="7" y="33"/>
                  <a:pt x="7" y="33"/>
                </a:cubicBezTo>
                <a:cubicBezTo>
                  <a:pt x="7" y="33"/>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5"/>
                  <a:pt x="7" y="35"/>
                  <a:pt x="7" y="35"/>
                </a:cubicBezTo>
                <a:cubicBezTo>
                  <a:pt x="7" y="35"/>
                  <a:pt x="7" y="35"/>
                  <a:pt x="7" y="35"/>
                </a:cubicBezTo>
                <a:cubicBezTo>
                  <a:pt x="7" y="35"/>
                  <a:pt x="7" y="35"/>
                  <a:pt x="7" y="35"/>
                </a:cubicBezTo>
                <a:cubicBezTo>
                  <a:pt x="8" y="35"/>
                  <a:pt x="8" y="35"/>
                  <a:pt x="8" y="35"/>
                </a:cubicBezTo>
                <a:cubicBezTo>
                  <a:pt x="8" y="35"/>
                  <a:pt x="8" y="35"/>
                  <a:pt x="8" y="35"/>
                </a:cubicBezTo>
                <a:cubicBezTo>
                  <a:pt x="8" y="35"/>
                  <a:pt x="8" y="35"/>
                  <a:pt x="8" y="35"/>
                </a:cubicBezTo>
                <a:cubicBezTo>
                  <a:pt x="8" y="35"/>
                  <a:pt x="8" y="35"/>
                  <a:pt x="8" y="36"/>
                </a:cubicBezTo>
                <a:cubicBezTo>
                  <a:pt x="8" y="36"/>
                  <a:pt x="8" y="36"/>
                  <a:pt x="8" y="36"/>
                </a:cubicBezTo>
                <a:cubicBezTo>
                  <a:pt x="8" y="36"/>
                  <a:pt x="8" y="36"/>
                  <a:pt x="8" y="36"/>
                </a:cubicBezTo>
                <a:cubicBezTo>
                  <a:pt x="8" y="36"/>
                  <a:pt x="8" y="36"/>
                  <a:pt x="8" y="36"/>
                </a:cubicBezTo>
                <a:cubicBezTo>
                  <a:pt x="8" y="36"/>
                  <a:pt x="8" y="36"/>
                  <a:pt x="8" y="36"/>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9" y="37"/>
                  <a:pt x="9" y="38"/>
                  <a:pt x="9" y="38"/>
                </a:cubicBezTo>
                <a:cubicBezTo>
                  <a:pt x="8" y="38"/>
                  <a:pt x="8" y="38"/>
                  <a:pt x="8" y="38"/>
                </a:cubicBezTo>
                <a:cubicBezTo>
                  <a:pt x="9" y="38"/>
                  <a:pt x="9" y="38"/>
                  <a:pt x="9" y="38"/>
                </a:cubicBezTo>
                <a:cubicBezTo>
                  <a:pt x="9" y="38"/>
                  <a:pt x="10" y="38"/>
                  <a:pt x="10" y="38"/>
                </a:cubicBezTo>
                <a:cubicBezTo>
                  <a:pt x="10" y="38"/>
                  <a:pt x="10" y="38"/>
                  <a:pt x="10" y="38"/>
                </a:cubicBezTo>
                <a:cubicBezTo>
                  <a:pt x="10" y="38"/>
                  <a:pt x="10" y="38"/>
                  <a:pt x="10" y="38"/>
                </a:cubicBezTo>
                <a:cubicBezTo>
                  <a:pt x="10" y="38"/>
                  <a:pt x="10" y="38"/>
                  <a:pt x="10" y="38"/>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40"/>
                  <a:pt x="11" y="40"/>
                </a:cubicBezTo>
                <a:cubicBezTo>
                  <a:pt x="11" y="40"/>
                  <a:pt x="11" y="40"/>
                  <a:pt x="11" y="40"/>
                </a:cubicBezTo>
                <a:cubicBezTo>
                  <a:pt x="11" y="40"/>
                  <a:pt x="11" y="40"/>
                  <a:pt x="11" y="40"/>
                </a:cubicBezTo>
                <a:cubicBezTo>
                  <a:pt x="11" y="40"/>
                  <a:pt x="11" y="40"/>
                  <a:pt x="11" y="40"/>
                </a:cubicBezTo>
                <a:cubicBezTo>
                  <a:pt x="11" y="40"/>
                  <a:pt x="11" y="40"/>
                  <a:pt x="11" y="40"/>
                </a:cubicBezTo>
                <a:cubicBezTo>
                  <a:pt x="11" y="40"/>
                  <a:pt x="11" y="40"/>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2" y="41"/>
                  <a:pt x="12" y="41"/>
                  <a:pt x="12" y="41"/>
                </a:cubicBezTo>
                <a:cubicBezTo>
                  <a:pt x="12" y="41"/>
                  <a:pt x="12" y="42"/>
                  <a:pt x="12" y="42"/>
                </a:cubicBezTo>
                <a:cubicBezTo>
                  <a:pt x="12" y="42"/>
                  <a:pt x="12" y="42"/>
                  <a:pt x="12" y="42"/>
                </a:cubicBezTo>
                <a:cubicBezTo>
                  <a:pt x="12" y="42"/>
                  <a:pt x="12" y="42"/>
                  <a:pt x="12" y="42"/>
                </a:cubicBezTo>
                <a:cubicBezTo>
                  <a:pt x="12" y="44"/>
                  <a:pt x="12" y="44"/>
                  <a:pt x="12" y="44"/>
                </a:cubicBezTo>
                <a:cubicBezTo>
                  <a:pt x="12" y="44"/>
                  <a:pt x="12" y="44"/>
                  <a:pt x="12" y="44"/>
                </a:cubicBezTo>
                <a:cubicBezTo>
                  <a:pt x="12" y="44"/>
                  <a:pt x="12" y="44"/>
                  <a:pt x="12" y="44"/>
                </a:cubicBezTo>
                <a:cubicBezTo>
                  <a:pt x="12" y="44"/>
                  <a:pt x="12" y="44"/>
                  <a:pt x="12" y="44"/>
                </a:cubicBezTo>
                <a:cubicBezTo>
                  <a:pt x="12" y="44"/>
                  <a:pt x="12" y="45"/>
                  <a:pt x="12" y="45"/>
                </a:cubicBezTo>
                <a:cubicBezTo>
                  <a:pt x="12" y="45"/>
                  <a:pt x="12" y="45"/>
                  <a:pt x="12" y="45"/>
                </a:cubicBezTo>
                <a:cubicBezTo>
                  <a:pt x="12" y="45"/>
                  <a:pt x="12" y="45"/>
                  <a:pt x="12" y="45"/>
                </a:cubicBezTo>
                <a:cubicBezTo>
                  <a:pt x="12" y="45"/>
                  <a:pt x="12" y="45"/>
                  <a:pt x="12" y="45"/>
                </a:cubicBezTo>
                <a:cubicBezTo>
                  <a:pt x="12" y="45"/>
                  <a:pt x="12" y="45"/>
                  <a:pt x="12" y="45"/>
                </a:cubicBezTo>
                <a:cubicBezTo>
                  <a:pt x="12" y="45"/>
                  <a:pt x="12" y="45"/>
                  <a:pt x="12" y="45"/>
                </a:cubicBezTo>
                <a:cubicBezTo>
                  <a:pt x="12" y="45"/>
                  <a:pt x="12" y="46"/>
                  <a:pt x="12" y="46"/>
                </a:cubicBezTo>
                <a:cubicBezTo>
                  <a:pt x="12" y="46"/>
                  <a:pt x="12" y="46"/>
                  <a:pt x="12" y="46"/>
                </a:cubicBezTo>
                <a:cubicBezTo>
                  <a:pt x="12" y="46"/>
                  <a:pt x="12" y="46"/>
                  <a:pt x="12" y="46"/>
                </a:cubicBezTo>
                <a:cubicBezTo>
                  <a:pt x="12" y="46"/>
                  <a:pt x="12" y="46"/>
                  <a:pt x="12" y="46"/>
                </a:cubicBezTo>
                <a:cubicBezTo>
                  <a:pt x="12" y="46"/>
                  <a:pt x="12" y="46"/>
                  <a:pt x="12" y="46"/>
                </a:cubicBezTo>
                <a:cubicBezTo>
                  <a:pt x="12" y="46"/>
                  <a:pt x="12" y="46"/>
                  <a:pt x="12" y="46"/>
                </a:cubicBezTo>
                <a:cubicBezTo>
                  <a:pt x="12" y="46"/>
                  <a:pt x="12" y="46"/>
                  <a:pt x="12" y="47"/>
                </a:cubicBezTo>
                <a:cubicBezTo>
                  <a:pt x="12" y="47"/>
                  <a:pt x="12" y="47"/>
                  <a:pt x="12" y="47"/>
                </a:cubicBezTo>
                <a:cubicBezTo>
                  <a:pt x="12" y="47"/>
                  <a:pt x="12" y="47"/>
                  <a:pt x="12" y="47"/>
                </a:cubicBezTo>
                <a:cubicBezTo>
                  <a:pt x="12" y="47"/>
                  <a:pt x="12" y="47"/>
                  <a:pt x="12" y="47"/>
                </a:cubicBezTo>
                <a:cubicBezTo>
                  <a:pt x="12" y="47"/>
                  <a:pt x="12" y="47"/>
                  <a:pt x="12" y="47"/>
                </a:cubicBezTo>
                <a:cubicBezTo>
                  <a:pt x="12" y="48"/>
                  <a:pt x="12" y="48"/>
                  <a:pt x="13" y="48"/>
                </a:cubicBezTo>
                <a:cubicBezTo>
                  <a:pt x="13" y="48"/>
                  <a:pt x="13" y="48"/>
                  <a:pt x="13" y="48"/>
                </a:cubicBezTo>
                <a:cubicBezTo>
                  <a:pt x="13" y="48"/>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4" y="49"/>
                </a:cubicBezTo>
                <a:cubicBezTo>
                  <a:pt x="14" y="49"/>
                  <a:pt x="14" y="49"/>
                  <a:pt x="14" y="49"/>
                </a:cubicBezTo>
                <a:cubicBezTo>
                  <a:pt x="14" y="50"/>
                  <a:pt x="14" y="50"/>
                  <a:pt x="14" y="50"/>
                </a:cubicBezTo>
                <a:cubicBezTo>
                  <a:pt x="14" y="50"/>
                  <a:pt x="14" y="50"/>
                  <a:pt x="14" y="50"/>
                </a:cubicBezTo>
                <a:cubicBezTo>
                  <a:pt x="14" y="50"/>
                  <a:pt x="14" y="50"/>
                  <a:pt x="14" y="50"/>
                </a:cubicBezTo>
                <a:cubicBezTo>
                  <a:pt x="14" y="50"/>
                  <a:pt x="14" y="50"/>
                  <a:pt x="14" y="50"/>
                </a:cubicBezTo>
                <a:cubicBezTo>
                  <a:pt x="14" y="50"/>
                  <a:pt x="14" y="50"/>
                  <a:pt x="14" y="50"/>
                </a:cubicBezTo>
                <a:cubicBezTo>
                  <a:pt x="15" y="50"/>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2"/>
                  <a:pt x="15" y="52"/>
                  <a:pt x="15" y="52"/>
                </a:cubicBezTo>
                <a:cubicBezTo>
                  <a:pt x="15" y="52"/>
                  <a:pt x="15" y="52"/>
                  <a:pt x="15" y="52"/>
                </a:cubicBezTo>
                <a:cubicBezTo>
                  <a:pt x="15" y="52"/>
                  <a:pt x="15" y="52"/>
                  <a:pt x="15" y="52"/>
                </a:cubicBezTo>
                <a:cubicBezTo>
                  <a:pt x="15" y="52"/>
                  <a:pt x="15" y="52"/>
                  <a:pt x="15"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3"/>
                  <a:pt x="16" y="53"/>
                  <a:pt x="16" y="53"/>
                </a:cubicBezTo>
                <a:cubicBezTo>
                  <a:pt x="17" y="53"/>
                  <a:pt x="17" y="53"/>
                  <a:pt x="17" y="53"/>
                </a:cubicBezTo>
                <a:cubicBezTo>
                  <a:pt x="17" y="53"/>
                  <a:pt x="17" y="53"/>
                  <a:pt x="17" y="53"/>
                </a:cubicBezTo>
                <a:cubicBezTo>
                  <a:pt x="17" y="53"/>
                  <a:pt x="17" y="53"/>
                  <a:pt x="17" y="53"/>
                </a:cubicBezTo>
                <a:cubicBezTo>
                  <a:pt x="17" y="53"/>
                  <a:pt x="17" y="53"/>
                  <a:pt x="17" y="53"/>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0"/>
                  <a:pt x="17" y="50"/>
                </a:cubicBezTo>
                <a:cubicBezTo>
                  <a:pt x="17" y="50"/>
                  <a:pt x="17" y="50"/>
                  <a:pt x="17" y="50"/>
                </a:cubicBezTo>
                <a:cubicBezTo>
                  <a:pt x="17" y="50"/>
                  <a:pt x="17" y="50"/>
                  <a:pt x="17" y="50"/>
                </a:cubicBezTo>
                <a:cubicBezTo>
                  <a:pt x="17" y="50"/>
                  <a:pt x="17" y="50"/>
                  <a:pt x="17" y="50"/>
                </a:cubicBezTo>
                <a:cubicBezTo>
                  <a:pt x="17" y="50"/>
                  <a:pt x="17" y="50"/>
                  <a:pt x="17" y="49"/>
                </a:cubicBezTo>
                <a:cubicBezTo>
                  <a:pt x="17"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8" y="48"/>
                </a:cubicBezTo>
                <a:cubicBezTo>
                  <a:pt x="18" y="48"/>
                  <a:pt x="18" y="47"/>
                  <a:pt x="18" y="47"/>
                </a:cubicBezTo>
                <a:cubicBezTo>
                  <a:pt x="18" y="47"/>
                  <a:pt x="18" y="47"/>
                  <a:pt x="18" y="47"/>
                </a:cubicBezTo>
                <a:cubicBezTo>
                  <a:pt x="18" y="47"/>
                  <a:pt x="18" y="46"/>
                  <a:pt x="18" y="46"/>
                </a:cubicBezTo>
                <a:cubicBezTo>
                  <a:pt x="18" y="46"/>
                  <a:pt x="18" y="46"/>
                  <a:pt x="18" y="46"/>
                </a:cubicBezTo>
                <a:cubicBezTo>
                  <a:pt x="18" y="46"/>
                  <a:pt x="18" y="46"/>
                  <a:pt x="18" y="46"/>
                </a:cubicBezTo>
                <a:cubicBezTo>
                  <a:pt x="18" y="46"/>
                  <a:pt x="18" y="46"/>
                  <a:pt x="18" y="46"/>
                </a:cubicBezTo>
                <a:cubicBezTo>
                  <a:pt x="17" y="46"/>
                  <a:pt x="17" y="46"/>
                  <a:pt x="17" y="46"/>
                </a:cubicBezTo>
                <a:cubicBezTo>
                  <a:pt x="17" y="46"/>
                  <a:pt x="17" y="46"/>
                  <a:pt x="17" y="46"/>
                </a:cubicBezTo>
                <a:cubicBezTo>
                  <a:pt x="18" y="46"/>
                  <a:pt x="18" y="46"/>
                  <a:pt x="18" y="46"/>
                </a:cubicBezTo>
                <a:cubicBezTo>
                  <a:pt x="18" y="46"/>
                  <a:pt x="18" y="46"/>
                  <a:pt x="18" y="46"/>
                </a:cubicBezTo>
                <a:cubicBezTo>
                  <a:pt x="18" y="46"/>
                  <a:pt x="18" y="46"/>
                  <a:pt x="18" y="46"/>
                </a:cubicBezTo>
                <a:cubicBezTo>
                  <a:pt x="18" y="46"/>
                  <a:pt x="18" y="46"/>
                  <a:pt x="18" y="46"/>
                </a:cubicBezTo>
                <a:cubicBezTo>
                  <a:pt x="19" y="46"/>
                  <a:pt x="19" y="46"/>
                  <a:pt x="19" y="46"/>
                </a:cubicBezTo>
                <a:cubicBezTo>
                  <a:pt x="19" y="46"/>
                  <a:pt x="19" y="46"/>
                  <a:pt x="19" y="46"/>
                </a:cubicBezTo>
                <a:cubicBezTo>
                  <a:pt x="19" y="46"/>
                  <a:pt x="19" y="45"/>
                  <a:pt x="19" y="45"/>
                </a:cubicBezTo>
                <a:cubicBezTo>
                  <a:pt x="19" y="45"/>
                  <a:pt x="19" y="45"/>
                  <a:pt x="19" y="45"/>
                </a:cubicBezTo>
                <a:cubicBezTo>
                  <a:pt x="19" y="45"/>
                  <a:pt x="19" y="45"/>
                  <a:pt x="19" y="45"/>
                </a:cubicBezTo>
                <a:cubicBezTo>
                  <a:pt x="19" y="45"/>
                  <a:pt x="19" y="45"/>
                  <a:pt x="19" y="45"/>
                </a:cubicBezTo>
                <a:cubicBezTo>
                  <a:pt x="19" y="45"/>
                  <a:pt x="19" y="45"/>
                  <a:pt x="19" y="45"/>
                </a:cubicBezTo>
                <a:cubicBezTo>
                  <a:pt x="19" y="45"/>
                  <a:pt x="19" y="45"/>
                  <a:pt x="19" y="45"/>
                </a:cubicBezTo>
                <a:cubicBezTo>
                  <a:pt x="19" y="45"/>
                  <a:pt x="19" y="45"/>
                  <a:pt x="20" y="44"/>
                </a:cubicBezTo>
                <a:cubicBezTo>
                  <a:pt x="20" y="44"/>
                  <a:pt x="20" y="44"/>
                  <a:pt x="20" y="44"/>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1"/>
                </a:cubicBezTo>
                <a:cubicBezTo>
                  <a:pt x="20" y="41"/>
                  <a:pt x="20" y="41"/>
                  <a:pt x="20" y="41"/>
                </a:cubicBezTo>
                <a:cubicBezTo>
                  <a:pt x="20" y="41"/>
                  <a:pt x="20" y="41"/>
                  <a:pt x="20" y="41"/>
                </a:cubicBezTo>
                <a:cubicBezTo>
                  <a:pt x="21" y="41"/>
                  <a:pt x="21" y="41"/>
                  <a:pt x="21" y="41"/>
                </a:cubicBezTo>
                <a:cubicBezTo>
                  <a:pt x="21" y="41"/>
                  <a:pt x="21" y="41"/>
                  <a:pt x="21" y="41"/>
                </a:cubicBezTo>
                <a:cubicBezTo>
                  <a:pt x="21" y="41"/>
                  <a:pt x="21" y="41"/>
                  <a:pt x="21"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0"/>
                  <a:pt x="22" y="40"/>
                </a:cubicBezTo>
                <a:cubicBezTo>
                  <a:pt x="22" y="40"/>
                  <a:pt x="22" y="40"/>
                  <a:pt x="22" y="40"/>
                </a:cubicBezTo>
                <a:cubicBezTo>
                  <a:pt x="22" y="40"/>
                  <a:pt x="22"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39"/>
                  <a:pt x="24" y="39"/>
                  <a:pt x="24" y="39"/>
                </a:cubicBezTo>
                <a:cubicBezTo>
                  <a:pt x="24" y="39"/>
                  <a:pt x="24" y="39"/>
                  <a:pt x="24" y="39"/>
                </a:cubicBezTo>
                <a:cubicBezTo>
                  <a:pt x="24" y="39"/>
                  <a:pt x="24" y="39"/>
                  <a:pt x="24" y="39"/>
                </a:cubicBezTo>
                <a:cubicBezTo>
                  <a:pt x="24" y="38"/>
                  <a:pt x="24" y="38"/>
                  <a:pt x="24" y="38"/>
                </a:cubicBezTo>
                <a:cubicBezTo>
                  <a:pt x="24" y="38"/>
                  <a:pt x="24" y="38"/>
                  <a:pt x="24" y="37"/>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5" y="36"/>
                  <a:pt x="25" y="36"/>
                  <a:pt x="25" y="36"/>
                </a:cubicBezTo>
                <a:cubicBezTo>
                  <a:pt x="25" y="36"/>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6" y="34"/>
                  <a:pt x="26" y="34"/>
                  <a:pt x="26" y="34"/>
                </a:cubicBezTo>
                <a:cubicBezTo>
                  <a:pt x="26" y="34"/>
                  <a:pt x="26" y="34"/>
                  <a:pt x="26" y="34"/>
                </a:cubicBezTo>
                <a:cubicBezTo>
                  <a:pt x="26" y="34"/>
                  <a:pt x="26" y="34"/>
                  <a:pt x="26" y="34"/>
                </a:cubicBezTo>
                <a:cubicBezTo>
                  <a:pt x="26" y="34"/>
                  <a:pt x="26" y="34"/>
                  <a:pt x="26" y="34"/>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5" y="32"/>
                </a:cubicBezTo>
                <a:cubicBezTo>
                  <a:pt x="25" y="32"/>
                  <a:pt x="25" y="32"/>
                  <a:pt x="25" y="31"/>
                </a:cubicBezTo>
                <a:cubicBezTo>
                  <a:pt x="25" y="31"/>
                  <a:pt x="25" y="31"/>
                  <a:pt x="25" y="31"/>
                </a:cubicBezTo>
                <a:cubicBezTo>
                  <a:pt x="25" y="31"/>
                  <a:pt x="25" y="31"/>
                  <a:pt x="25" y="31"/>
                </a:cubicBezTo>
                <a:cubicBezTo>
                  <a:pt x="25" y="31"/>
                  <a:pt x="25" y="31"/>
                  <a:pt x="25"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3" y="31"/>
                  <a:pt x="23" y="31"/>
                  <a:pt x="23" y="31"/>
                </a:cubicBezTo>
                <a:cubicBezTo>
                  <a:pt x="23" y="31"/>
                  <a:pt x="23" y="31"/>
                  <a:pt x="23" y="31"/>
                </a:cubicBezTo>
                <a:cubicBezTo>
                  <a:pt x="23" y="31"/>
                  <a:pt x="23" y="31"/>
                  <a:pt x="23" y="31"/>
                </a:cubicBezTo>
                <a:cubicBezTo>
                  <a:pt x="23" y="31"/>
                  <a:pt x="23" y="31"/>
                  <a:pt x="23" y="31"/>
                </a:cubicBezTo>
                <a:cubicBezTo>
                  <a:pt x="23" y="30"/>
                  <a:pt x="23" y="30"/>
                  <a:pt x="23" y="30"/>
                </a:cubicBezTo>
                <a:cubicBezTo>
                  <a:pt x="23" y="30"/>
                  <a:pt x="22" y="30"/>
                  <a:pt x="22" y="30"/>
                </a:cubicBezTo>
                <a:cubicBezTo>
                  <a:pt x="22" y="30"/>
                  <a:pt x="22" y="30"/>
                  <a:pt x="22" y="30"/>
                </a:cubicBezTo>
                <a:cubicBezTo>
                  <a:pt x="22" y="30"/>
                  <a:pt x="22" y="30"/>
                  <a:pt x="22" y="30"/>
                </a:cubicBezTo>
                <a:cubicBezTo>
                  <a:pt x="22" y="30"/>
                  <a:pt x="22" y="30"/>
                  <a:pt x="22"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0" y="30"/>
                </a:cubicBezTo>
                <a:cubicBezTo>
                  <a:pt x="20" y="30"/>
                  <a:pt x="20" y="30"/>
                  <a:pt x="20" y="30"/>
                </a:cubicBezTo>
                <a:cubicBezTo>
                  <a:pt x="20" y="30"/>
                  <a:pt x="20" y="30"/>
                  <a:pt x="20" y="30"/>
                </a:cubicBezTo>
                <a:cubicBezTo>
                  <a:pt x="20" y="30"/>
                  <a:pt x="20" y="30"/>
                  <a:pt x="20" y="30"/>
                </a:cubicBezTo>
                <a:cubicBezTo>
                  <a:pt x="20" y="30"/>
                  <a:pt x="20" y="29"/>
                  <a:pt x="20" y="29"/>
                </a:cubicBezTo>
                <a:cubicBezTo>
                  <a:pt x="20" y="29"/>
                  <a:pt x="20" y="29"/>
                  <a:pt x="20" y="29"/>
                </a:cubicBezTo>
                <a:cubicBezTo>
                  <a:pt x="20" y="29"/>
                  <a:pt x="20" y="29"/>
                  <a:pt x="20" y="29"/>
                </a:cubicBezTo>
                <a:cubicBezTo>
                  <a:pt x="19" y="29"/>
                  <a:pt x="19" y="29"/>
                  <a:pt x="19" y="29"/>
                </a:cubicBezTo>
                <a:cubicBezTo>
                  <a:pt x="19" y="29"/>
                  <a:pt x="19" y="29"/>
                  <a:pt x="19" y="29"/>
                </a:cubicBezTo>
                <a:cubicBezTo>
                  <a:pt x="19" y="29"/>
                  <a:pt x="19" y="29"/>
                  <a:pt x="19" y="30"/>
                </a:cubicBezTo>
                <a:cubicBezTo>
                  <a:pt x="19" y="30"/>
                  <a:pt x="19" y="30"/>
                  <a:pt x="19" y="30"/>
                </a:cubicBezTo>
                <a:cubicBezTo>
                  <a:pt x="19" y="30"/>
                  <a:pt x="18" y="30"/>
                  <a:pt x="18" y="30"/>
                </a:cubicBezTo>
                <a:cubicBezTo>
                  <a:pt x="18" y="30"/>
                  <a:pt x="18" y="30"/>
                  <a:pt x="18" y="29"/>
                </a:cubicBezTo>
                <a:cubicBezTo>
                  <a:pt x="18" y="29"/>
                  <a:pt x="18" y="29"/>
                  <a:pt x="18" y="29"/>
                </a:cubicBezTo>
                <a:cubicBezTo>
                  <a:pt x="18" y="29"/>
                  <a:pt x="18" y="29"/>
                  <a:pt x="18" y="29"/>
                </a:cubicBezTo>
                <a:cubicBezTo>
                  <a:pt x="18" y="29"/>
                  <a:pt x="18" y="29"/>
                  <a:pt x="18" y="29"/>
                </a:cubicBezTo>
                <a:cubicBezTo>
                  <a:pt x="18" y="29"/>
                  <a:pt x="18" y="29"/>
                  <a:pt x="18" y="29"/>
                </a:cubicBezTo>
                <a:cubicBezTo>
                  <a:pt x="18" y="29"/>
                  <a:pt x="18" y="29"/>
                  <a:pt x="18" y="29"/>
                </a:cubicBezTo>
                <a:cubicBezTo>
                  <a:pt x="18" y="29"/>
                  <a:pt x="18"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8"/>
                  <a:pt x="19" y="28"/>
                </a:cubicBezTo>
                <a:cubicBezTo>
                  <a:pt x="19" y="28"/>
                  <a:pt x="19" y="28"/>
                  <a:pt x="19" y="28"/>
                </a:cubicBezTo>
                <a:cubicBezTo>
                  <a:pt x="19" y="28"/>
                  <a:pt x="19" y="28"/>
                  <a:pt x="19" y="28"/>
                </a:cubicBezTo>
                <a:cubicBezTo>
                  <a:pt x="18" y="28"/>
                  <a:pt x="18" y="28"/>
                  <a:pt x="18" y="28"/>
                </a:cubicBezTo>
                <a:cubicBezTo>
                  <a:pt x="18" y="28"/>
                  <a:pt x="18" y="28"/>
                  <a:pt x="18" y="28"/>
                </a:cubicBezTo>
                <a:cubicBezTo>
                  <a:pt x="18" y="28"/>
                  <a:pt x="18" y="28"/>
                  <a:pt x="18" y="28"/>
                </a:cubicBezTo>
                <a:cubicBezTo>
                  <a:pt x="18" y="28"/>
                  <a:pt x="18" y="28"/>
                  <a:pt x="18" y="28"/>
                </a:cubicBezTo>
                <a:cubicBezTo>
                  <a:pt x="18" y="28"/>
                  <a:pt x="18" y="28"/>
                  <a:pt x="18" y="28"/>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7" y="27"/>
                  <a:pt x="17" y="26"/>
                </a:cubicBezTo>
                <a:cubicBezTo>
                  <a:pt x="17" y="26"/>
                  <a:pt x="17" y="26"/>
                  <a:pt x="17" y="26"/>
                </a:cubicBezTo>
                <a:cubicBezTo>
                  <a:pt x="17" y="26"/>
                  <a:pt x="17" y="26"/>
                  <a:pt x="17" y="26"/>
                </a:cubicBezTo>
                <a:cubicBezTo>
                  <a:pt x="17" y="26"/>
                  <a:pt x="17" y="26"/>
                  <a:pt x="17" y="26"/>
                </a:cubicBezTo>
                <a:cubicBezTo>
                  <a:pt x="17" y="26"/>
                  <a:pt x="17" y="26"/>
                  <a:pt x="17" y="26"/>
                </a:cubicBezTo>
                <a:cubicBezTo>
                  <a:pt x="16" y="26"/>
                  <a:pt x="16" y="26"/>
                  <a:pt x="16" y="26"/>
                </a:cubicBezTo>
                <a:cubicBezTo>
                  <a:pt x="16" y="26"/>
                  <a:pt x="16" y="26"/>
                  <a:pt x="16" y="26"/>
                </a:cubicBezTo>
                <a:cubicBezTo>
                  <a:pt x="16" y="26"/>
                  <a:pt x="16" y="26"/>
                  <a:pt x="16" y="26"/>
                </a:cubicBezTo>
                <a:cubicBezTo>
                  <a:pt x="16" y="26"/>
                  <a:pt x="16" y="26"/>
                  <a:pt x="16" y="26"/>
                </a:cubicBezTo>
                <a:cubicBezTo>
                  <a:pt x="16" y="26"/>
                  <a:pt x="16" y="26"/>
                  <a:pt x="16" y="26"/>
                </a:cubicBezTo>
                <a:cubicBezTo>
                  <a:pt x="15" y="26"/>
                  <a:pt x="15" y="26"/>
                  <a:pt x="15" y="26"/>
                </a:cubicBezTo>
                <a:cubicBezTo>
                  <a:pt x="15" y="26"/>
                  <a:pt x="15" y="26"/>
                  <a:pt x="15" y="25"/>
                </a:cubicBezTo>
                <a:cubicBezTo>
                  <a:pt x="15" y="25"/>
                  <a:pt x="15" y="25"/>
                  <a:pt x="15" y="25"/>
                </a:cubicBezTo>
                <a:cubicBezTo>
                  <a:pt x="15" y="25"/>
                  <a:pt x="15" y="25"/>
                  <a:pt x="15" y="25"/>
                </a:cubicBezTo>
                <a:cubicBezTo>
                  <a:pt x="15" y="25"/>
                  <a:pt x="15" y="25"/>
                  <a:pt x="15" y="25"/>
                </a:cubicBezTo>
                <a:cubicBezTo>
                  <a:pt x="15" y="25"/>
                  <a:pt x="15" y="25"/>
                  <a:pt x="15" y="25"/>
                </a:cubicBezTo>
                <a:cubicBezTo>
                  <a:pt x="15" y="25"/>
                  <a:pt x="15" y="25"/>
                  <a:pt x="15" y="25"/>
                </a:cubicBezTo>
                <a:cubicBezTo>
                  <a:pt x="15" y="25"/>
                  <a:pt x="14" y="25"/>
                  <a:pt x="14" y="25"/>
                </a:cubicBezTo>
                <a:cubicBezTo>
                  <a:pt x="14" y="25"/>
                  <a:pt x="14" y="25"/>
                  <a:pt x="14" y="25"/>
                </a:cubicBezTo>
                <a:cubicBezTo>
                  <a:pt x="14" y="25"/>
                  <a:pt x="14" y="25"/>
                  <a:pt x="14" y="25"/>
                </a:cubicBezTo>
                <a:cubicBezTo>
                  <a:pt x="14" y="25"/>
                  <a:pt x="14" y="25"/>
                  <a:pt x="13" y="25"/>
                </a:cubicBezTo>
                <a:cubicBezTo>
                  <a:pt x="14" y="25"/>
                  <a:pt x="14" y="24"/>
                  <a:pt x="14" y="24"/>
                </a:cubicBezTo>
                <a:cubicBezTo>
                  <a:pt x="14" y="24"/>
                  <a:pt x="14" y="24"/>
                  <a:pt x="14" y="24"/>
                </a:cubicBezTo>
                <a:cubicBezTo>
                  <a:pt x="14" y="24"/>
                  <a:pt x="14" y="24"/>
                  <a:pt x="14"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2" y="24"/>
                  <a:pt x="12" y="24"/>
                </a:cubicBezTo>
                <a:cubicBezTo>
                  <a:pt x="12" y="24"/>
                  <a:pt x="12" y="24"/>
                  <a:pt x="12" y="24"/>
                </a:cubicBezTo>
                <a:cubicBezTo>
                  <a:pt x="12" y="24"/>
                  <a:pt x="12" y="24"/>
                  <a:pt x="12" y="24"/>
                </a:cubicBezTo>
                <a:cubicBezTo>
                  <a:pt x="12" y="24"/>
                  <a:pt x="12" y="24"/>
                  <a:pt x="12" y="24"/>
                </a:cubicBezTo>
                <a:cubicBezTo>
                  <a:pt x="12" y="24"/>
                  <a:pt x="11" y="24"/>
                  <a:pt x="11" y="24"/>
                </a:cubicBezTo>
                <a:cubicBezTo>
                  <a:pt x="11" y="24"/>
                  <a:pt x="11" y="23"/>
                  <a:pt x="11" y="23"/>
                </a:cubicBezTo>
                <a:cubicBezTo>
                  <a:pt x="11" y="23"/>
                  <a:pt x="11" y="23"/>
                  <a:pt x="11" y="23"/>
                </a:cubicBezTo>
                <a:cubicBezTo>
                  <a:pt x="11" y="23"/>
                  <a:pt x="10" y="23"/>
                  <a:pt x="10" y="23"/>
                </a:cubicBezTo>
                <a:cubicBezTo>
                  <a:pt x="10" y="23"/>
                  <a:pt x="10" y="23"/>
                  <a:pt x="10" y="23"/>
                </a:cubicBezTo>
                <a:cubicBezTo>
                  <a:pt x="10" y="23"/>
                  <a:pt x="10" y="23"/>
                  <a:pt x="10" y="23"/>
                </a:cubicBezTo>
                <a:cubicBezTo>
                  <a:pt x="10" y="23"/>
                  <a:pt x="10" y="23"/>
                  <a:pt x="10" y="23"/>
                </a:cubicBezTo>
                <a:cubicBezTo>
                  <a:pt x="10" y="23"/>
                  <a:pt x="10" y="23"/>
                  <a:pt x="10" y="23"/>
                </a:cubicBezTo>
                <a:cubicBezTo>
                  <a:pt x="10" y="23"/>
                  <a:pt x="10" y="23"/>
                  <a:pt x="10" y="23"/>
                </a:cubicBezTo>
                <a:cubicBezTo>
                  <a:pt x="10"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5"/>
                  <a:pt x="8" y="25"/>
                  <a:pt x="8" y="25"/>
                </a:cubicBezTo>
                <a:cubicBezTo>
                  <a:pt x="8" y="25"/>
                  <a:pt x="8" y="25"/>
                  <a:pt x="8" y="25"/>
                </a:cubicBezTo>
                <a:cubicBezTo>
                  <a:pt x="8" y="25"/>
                  <a:pt x="8" y="25"/>
                  <a:pt x="8" y="25"/>
                </a:cubicBezTo>
                <a:cubicBezTo>
                  <a:pt x="8" y="25"/>
                  <a:pt x="8" y="25"/>
                  <a:pt x="8" y="25"/>
                </a:cubicBezTo>
                <a:cubicBezTo>
                  <a:pt x="8" y="25"/>
                  <a:pt x="8" y="25"/>
                  <a:pt x="8" y="25"/>
                </a:cubicBezTo>
                <a:cubicBezTo>
                  <a:pt x="8" y="25"/>
                  <a:pt x="8" y="25"/>
                  <a:pt x="7" y="25"/>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3"/>
                </a:cubicBezTo>
                <a:cubicBezTo>
                  <a:pt x="6" y="23"/>
                  <a:pt x="6" y="23"/>
                  <a:pt x="6" y="23"/>
                </a:cubicBezTo>
                <a:cubicBezTo>
                  <a:pt x="6" y="23"/>
                  <a:pt x="6" y="23"/>
                  <a:pt x="5" y="23"/>
                </a:cubicBezTo>
                <a:cubicBezTo>
                  <a:pt x="6" y="23"/>
                  <a:pt x="6" y="23"/>
                  <a:pt x="6" y="23"/>
                </a:cubicBezTo>
                <a:cubicBezTo>
                  <a:pt x="6" y="23"/>
                  <a:pt x="6" y="23"/>
                  <a:pt x="6" y="23"/>
                </a:cubicBezTo>
                <a:cubicBezTo>
                  <a:pt x="6" y="23"/>
                  <a:pt x="6" y="23"/>
                  <a:pt x="6" y="23"/>
                </a:cubicBezTo>
                <a:cubicBezTo>
                  <a:pt x="6" y="23"/>
                  <a:pt x="6" y="22"/>
                  <a:pt x="6" y="22"/>
                </a:cubicBezTo>
                <a:cubicBezTo>
                  <a:pt x="6" y="22"/>
                  <a:pt x="6" y="22"/>
                  <a:pt x="6" y="22"/>
                </a:cubicBezTo>
                <a:cubicBezTo>
                  <a:pt x="6" y="22"/>
                  <a:pt x="6" y="22"/>
                  <a:pt x="6" y="22"/>
                </a:cubicBezTo>
                <a:cubicBezTo>
                  <a:pt x="6" y="22"/>
                  <a:pt x="6" y="22"/>
                  <a:pt x="6" y="22"/>
                </a:cubicBezTo>
                <a:cubicBezTo>
                  <a:pt x="6" y="22"/>
                  <a:pt x="6" y="22"/>
                  <a:pt x="6" y="22"/>
                </a:cubicBezTo>
                <a:cubicBezTo>
                  <a:pt x="6" y="21"/>
                  <a:pt x="6" y="21"/>
                  <a:pt x="6" y="21"/>
                </a:cubicBezTo>
                <a:cubicBezTo>
                  <a:pt x="6" y="21"/>
                  <a:pt x="6" y="21"/>
                  <a:pt x="6" y="21"/>
                </a:cubicBezTo>
                <a:cubicBezTo>
                  <a:pt x="6" y="21"/>
                  <a:pt x="6" y="21"/>
                  <a:pt x="6" y="21"/>
                </a:cubicBezTo>
                <a:cubicBezTo>
                  <a:pt x="6" y="21"/>
                  <a:pt x="6" y="21"/>
                  <a:pt x="6" y="21"/>
                </a:cubicBezTo>
                <a:cubicBezTo>
                  <a:pt x="6" y="21"/>
                  <a:pt x="6" y="21"/>
                  <a:pt x="6"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6" y="20"/>
                  <a:pt x="6" y="20"/>
                  <a:pt x="6" y="19"/>
                </a:cubicBezTo>
                <a:cubicBezTo>
                  <a:pt x="6" y="19"/>
                  <a:pt x="6" y="19"/>
                  <a:pt x="6" y="19"/>
                </a:cubicBezTo>
                <a:cubicBezTo>
                  <a:pt x="6" y="19"/>
                  <a:pt x="6" y="19"/>
                  <a:pt x="6" y="19"/>
                </a:cubicBezTo>
                <a:cubicBezTo>
                  <a:pt x="6" y="18"/>
                  <a:pt x="6" y="18"/>
                  <a:pt x="6" y="18"/>
                </a:cubicBezTo>
                <a:cubicBezTo>
                  <a:pt x="6" y="18"/>
                  <a:pt x="6" y="18"/>
                  <a:pt x="6" y="18"/>
                </a:cubicBezTo>
                <a:cubicBezTo>
                  <a:pt x="6" y="18"/>
                  <a:pt x="6" y="18"/>
                  <a:pt x="6" y="18"/>
                </a:cubicBezTo>
                <a:cubicBezTo>
                  <a:pt x="5" y="18"/>
                  <a:pt x="5" y="18"/>
                  <a:pt x="5" y="18"/>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4" y="19"/>
                  <a:pt x="4" y="19"/>
                  <a:pt x="4" y="19"/>
                </a:cubicBezTo>
                <a:cubicBezTo>
                  <a:pt x="4" y="19"/>
                  <a:pt x="4" y="19"/>
                  <a:pt x="4" y="19"/>
                </a:cubicBezTo>
                <a:cubicBezTo>
                  <a:pt x="4" y="19"/>
                  <a:pt x="4" y="19"/>
                  <a:pt x="4" y="19"/>
                </a:cubicBezTo>
                <a:cubicBezTo>
                  <a:pt x="4" y="20"/>
                  <a:pt x="4" y="20"/>
                  <a:pt x="4" y="20"/>
                </a:cubicBezTo>
                <a:cubicBezTo>
                  <a:pt x="4" y="20"/>
                  <a:pt x="4" y="20"/>
                  <a:pt x="4" y="20"/>
                </a:cubicBezTo>
                <a:cubicBezTo>
                  <a:pt x="4" y="20"/>
                  <a:pt x="4" y="20"/>
                  <a:pt x="4" y="20"/>
                </a:cubicBezTo>
                <a:cubicBezTo>
                  <a:pt x="4" y="20"/>
                  <a:pt x="4" y="20"/>
                  <a:pt x="4" y="20"/>
                </a:cubicBezTo>
                <a:cubicBezTo>
                  <a:pt x="4" y="19"/>
                  <a:pt x="4" y="19"/>
                  <a:pt x="4" y="19"/>
                </a:cubicBezTo>
                <a:cubicBezTo>
                  <a:pt x="4" y="19"/>
                  <a:pt x="4" y="19"/>
                  <a:pt x="3" y="19"/>
                </a:cubicBezTo>
                <a:cubicBezTo>
                  <a:pt x="3" y="19"/>
                  <a:pt x="3" y="19"/>
                  <a:pt x="3" y="19"/>
                </a:cubicBezTo>
                <a:cubicBezTo>
                  <a:pt x="3" y="19"/>
                  <a:pt x="3" y="19"/>
                  <a:pt x="3" y="19"/>
                </a:cubicBezTo>
                <a:cubicBezTo>
                  <a:pt x="3" y="19"/>
                  <a:pt x="3" y="19"/>
                  <a:pt x="3" y="19"/>
                </a:cubicBezTo>
                <a:cubicBezTo>
                  <a:pt x="3" y="19"/>
                  <a:pt x="3" y="19"/>
                  <a:pt x="3" y="19"/>
                </a:cubicBezTo>
                <a:cubicBezTo>
                  <a:pt x="3" y="19"/>
                  <a:pt x="3" y="19"/>
                  <a:pt x="3" y="19"/>
                </a:cubicBezTo>
                <a:cubicBezTo>
                  <a:pt x="3" y="19"/>
                  <a:pt x="3" y="19"/>
                  <a:pt x="4" y="19"/>
                </a:cubicBezTo>
                <a:cubicBezTo>
                  <a:pt x="4" y="19"/>
                  <a:pt x="4" y="19"/>
                  <a:pt x="4" y="19"/>
                </a:cubicBezTo>
                <a:cubicBezTo>
                  <a:pt x="4" y="19"/>
                  <a:pt x="4" y="19"/>
                  <a:pt x="4" y="19"/>
                </a:cubicBezTo>
                <a:cubicBezTo>
                  <a:pt x="4" y="19"/>
                  <a:pt x="4" y="19"/>
                  <a:pt x="4" y="19"/>
                </a:cubicBezTo>
                <a:cubicBezTo>
                  <a:pt x="4" y="19"/>
                  <a:pt x="4" y="19"/>
                  <a:pt x="4" y="19"/>
                </a:cubicBezTo>
                <a:cubicBezTo>
                  <a:pt x="4" y="19"/>
                  <a:pt x="4" y="19"/>
                  <a:pt x="4" y="19"/>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7"/>
                  <a:pt x="4" y="17"/>
                  <a:pt x="4" y="17"/>
                </a:cubicBezTo>
                <a:cubicBezTo>
                  <a:pt x="4" y="17"/>
                  <a:pt x="4" y="17"/>
                  <a:pt x="4" y="17"/>
                </a:cubicBezTo>
                <a:cubicBezTo>
                  <a:pt x="4" y="17"/>
                  <a:pt x="4" y="17"/>
                  <a:pt x="4" y="17"/>
                </a:cubicBezTo>
                <a:cubicBezTo>
                  <a:pt x="4" y="17"/>
                  <a:pt x="4" y="17"/>
                  <a:pt x="4" y="17"/>
                </a:cubicBezTo>
                <a:cubicBezTo>
                  <a:pt x="4" y="17"/>
                  <a:pt x="4" y="17"/>
                  <a:pt x="4" y="17"/>
                </a:cubicBezTo>
                <a:cubicBezTo>
                  <a:pt x="4" y="17"/>
                  <a:pt x="4" y="17"/>
                  <a:pt x="4" y="17"/>
                </a:cubicBezTo>
                <a:cubicBezTo>
                  <a:pt x="4" y="17"/>
                  <a:pt x="5" y="17"/>
                  <a:pt x="5" y="17"/>
                </a:cubicBezTo>
                <a:cubicBezTo>
                  <a:pt x="5" y="17"/>
                  <a:pt x="5" y="17"/>
                  <a:pt x="5" y="17"/>
                </a:cubicBezTo>
                <a:cubicBezTo>
                  <a:pt x="5" y="17"/>
                  <a:pt x="5" y="17"/>
                  <a:pt x="5" y="17"/>
                </a:cubicBezTo>
                <a:cubicBezTo>
                  <a:pt x="5" y="17"/>
                  <a:pt x="5" y="17"/>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7" y="15"/>
                  <a:pt x="7" y="15"/>
                  <a:pt x="7" y="15"/>
                </a:cubicBezTo>
                <a:cubicBezTo>
                  <a:pt x="7" y="15"/>
                  <a:pt x="7" y="15"/>
                  <a:pt x="7" y="15"/>
                </a:cubicBezTo>
                <a:cubicBezTo>
                  <a:pt x="7" y="15"/>
                  <a:pt x="7" y="15"/>
                  <a:pt x="7" y="15"/>
                </a:cubicBezTo>
                <a:cubicBezTo>
                  <a:pt x="7" y="15"/>
                  <a:pt x="8" y="15"/>
                  <a:pt x="8" y="15"/>
                </a:cubicBezTo>
                <a:cubicBezTo>
                  <a:pt x="8" y="15"/>
                  <a:pt x="8" y="15"/>
                  <a:pt x="8" y="15"/>
                </a:cubicBezTo>
                <a:cubicBezTo>
                  <a:pt x="8" y="15"/>
                  <a:pt x="8" y="15"/>
                  <a:pt x="8" y="15"/>
                </a:cubicBezTo>
                <a:cubicBezTo>
                  <a:pt x="8" y="15"/>
                  <a:pt x="8" y="15"/>
                  <a:pt x="8" y="15"/>
                </a:cubicBezTo>
                <a:cubicBezTo>
                  <a:pt x="8" y="15"/>
                  <a:pt x="8" y="16"/>
                  <a:pt x="8" y="16"/>
                </a:cubicBezTo>
                <a:cubicBezTo>
                  <a:pt x="8" y="16"/>
                  <a:pt x="8" y="16"/>
                  <a:pt x="8" y="16"/>
                </a:cubicBezTo>
                <a:cubicBezTo>
                  <a:pt x="8" y="16"/>
                  <a:pt x="8" y="16"/>
                  <a:pt x="8" y="16"/>
                </a:cubicBezTo>
                <a:cubicBezTo>
                  <a:pt x="8" y="16"/>
                  <a:pt x="8" y="16"/>
                  <a:pt x="8" y="16"/>
                </a:cubicBezTo>
                <a:cubicBezTo>
                  <a:pt x="8" y="16"/>
                  <a:pt x="8" y="16"/>
                  <a:pt x="8" y="16"/>
                </a:cubicBezTo>
                <a:cubicBezTo>
                  <a:pt x="8" y="16"/>
                  <a:pt x="8" y="16"/>
                  <a:pt x="8" y="16"/>
                </a:cubicBezTo>
                <a:cubicBezTo>
                  <a:pt x="8" y="16"/>
                  <a:pt x="8" y="17"/>
                  <a:pt x="8" y="17"/>
                </a:cubicBezTo>
                <a:cubicBezTo>
                  <a:pt x="8" y="17"/>
                  <a:pt x="8" y="17"/>
                  <a:pt x="8" y="17"/>
                </a:cubicBezTo>
                <a:cubicBezTo>
                  <a:pt x="8" y="17"/>
                  <a:pt x="8" y="17"/>
                  <a:pt x="8" y="17"/>
                </a:cubicBezTo>
                <a:cubicBezTo>
                  <a:pt x="8" y="17"/>
                  <a:pt x="8" y="17"/>
                  <a:pt x="8" y="17"/>
                </a:cubicBezTo>
                <a:cubicBezTo>
                  <a:pt x="9" y="17"/>
                  <a:pt x="9" y="16"/>
                  <a:pt x="9" y="16"/>
                </a:cubicBezTo>
                <a:cubicBezTo>
                  <a:pt x="9" y="16"/>
                  <a:pt x="9" y="16"/>
                  <a:pt x="9" y="16"/>
                </a:cubicBezTo>
                <a:cubicBezTo>
                  <a:pt x="9" y="16"/>
                  <a:pt x="9" y="16"/>
                  <a:pt x="9" y="16"/>
                </a:cubicBezTo>
                <a:cubicBezTo>
                  <a:pt x="9" y="16"/>
                  <a:pt x="9" y="16"/>
                  <a:pt x="9" y="16"/>
                </a:cubicBezTo>
                <a:cubicBezTo>
                  <a:pt x="9" y="16"/>
                  <a:pt x="9" y="16"/>
                  <a:pt x="9" y="16"/>
                </a:cubicBezTo>
                <a:cubicBezTo>
                  <a:pt x="9" y="16"/>
                  <a:pt x="9" y="16"/>
                  <a:pt x="9" y="15"/>
                </a:cubicBezTo>
                <a:cubicBezTo>
                  <a:pt x="9" y="15"/>
                  <a:pt x="9" y="15"/>
                  <a:pt x="9" y="15"/>
                </a:cubicBezTo>
                <a:cubicBezTo>
                  <a:pt x="9" y="15"/>
                  <a:pt x="9" y="15"/>
                  <a:pt x="9" y="15"/>
                </a:cubicBezTo>
                <a:cubicBezTo>
                  <a:pt x="9" y="15"/>
                  <a:pt x="9" y="15"/>
                  <a:pt x="9" y="15"/>
                </a:cubicBezTo>
                <a:cubicBezTo>
                  <a:pt x="9" y="15"/>
                  <a:pt x="9" y="15"/>
                  <a:pt x="9" y="15"/>
                </a:cubicBezTo>
                <a:cubicBezTo>
                  <a:pt x="9" y="15"/>
                  <a:pt x="9" y="15"/>
                  <a:pt x="9" y="15"/>
                </a:cubicBezTo>
                <a:cubicBezTo>
                  <a:pt x="9" y="15"/>
                  <a:pt x="9" y="14"/>
                  <a:pt x="9" y="14"/>
                </a:cubicBezTo>
                <a:cubicBezTo>
                  <a:pt x="9" y="14"/>
                  <a:pt x="9" y="14"/>
                  <a:pt x="9" y="14"/>
                </a:cubicBezTo>
                <a:cubicBezTo>
                  <a:pt x="9" y="14"/>
                  <a:pt x="9" y="14"/>
                  <a:pt x="9" y="14"/>
                </a:cubicBezTo>
                <a:cubicBezTo>
                  <a:pt x="9" y="14"/>
                  <a:pt x="9" y="14"/>
                  <a:pt x="9" y="14"/>
                </a:cubicBezTo>
                <a:cubicBezTo>
                  <a:pt x="9" y="14"/>
                  <a:pt x="9" y="14"/>
                  <a:pt x="9" y="14"/>
                </a:cubicBezTo>
                <a:cubicBezTo>
                  <a:pt x="9" y="14"/>
                  <a:pt x="9" y="14"/>
                  <a:pt x="9"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3"/>
                  <a:pt x="10" y="13"/>
                  <a:pt x="10" y="13"/>
                </a:cubicBezTo>
                <a:cubicBezTo>
                  <a:pt x="10" y="13"/>
                  <a:pt x="10" y="13"/>
                  <a:pt x="10" y="13"/>
                </a:cubicBezTo>
                <a:cubicBezTo>
                  <a:pt x="10" y="13"/>
                  <a:pt x="10" y="13"/>
                  <a:pt x="10" y="13"/>
                </a:cubicBezTo>
                <a:cubicBezTo>
                  <a:pt x="10" y="13"/>
                  <a:pt x="10" y="13"/>
                  <a:pt x="10" y="13"/>
                </a:cubicBezTo>
                <a:cubicBezTo>
                  <a:pt x="10" y="13"/>
                  <a:pt x="10" y="13"/>
                  <a:pt x="10" y="13"/>
                </a:cubicBezTo>
                <a:cubicBezTo>
                  <a:pt x="10" y="13"/>
                  <a:pt x="11" y="13"/>
                  <a:pt x="11" y="13"/>
                </a:cubicBezTo>
                <a:cubicBezTo>
                  <a:pt x="11" y="13"/>
                  <a:pt x="11" y="13"/>
                  <a:pt x="11" y="13"/>
                </a:cubicBezTo>
                <a:cubicBezTo>
                  <a:pt x="11" y="13"/>
                  <a:pt x="11" y="13"/>
                  <a:pt x="11" y="13"/>
                </a:cubicBezTo>
                <a:cubicBezTo>
                  <a:pt x="11" y="13"/>
                  <a:pt x="11" y="13"/>
                  <a:pt x="11" y="13"/>
                </a:cubicBezTo>
                <a:cubicBezTo>
                  <a:pt x="12" y="13"/>
                  <a:pt x="12" y="13"/>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1"/>
                  <a:pt x="12" y="11"/>
                  <a:pt x="12" y="11"/>
                </a:cubicBezTo>
                <a:cubicBezTo>
                  <a:pt x="12" y="11"/>
                  <a:pt x="12" y="11"/>
                  <a:pt x="12" y="11"/>
                </a:cubicBezTo>
                <a:cubicBezTo>
                  <a:pt x="12" y="11"/>
                  <a:pt x="13" y="11"/>
                  <a:pt x="13" y="11"/>
                </a:cubicBezTo>
                <a:cubicBezTo>
                  <a:pt x="13" y="11"/>
                  <a:pt x="13" y="11"/>
                  <a:pt x="13" y="11"/>
                </a:cubicBezTo>
                <a:cubicBezTo>
                  <a:pt x="13" y="11"/>
                  <a:pt x="13" y="10"/>
                  <a:pt x="13" y="10"/>
                </a:cubicBezTo>
                <a:cubicBezTo>
                  <a:pt x="13" y="10"/>
                  <a:pt x="13" y="10"/>
                  <a:pt x="13" y="10"/>
                </a:cubicBezTo>
                <a:cubicBezTo>
                  <a:pt x="13"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5" y="10"/>
                  <a:pt x="15" y="10"/>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6" y="9"/>
                  <a:pt x="16" y="9"/>
                  <a:pt x="16" y="9"/>
                </a:cubicBezTo>
                <a:cubicBezTo>
                  <a:pt x="16" y="9"/>
                  <a:pt x="16" y="9"/>
                  <a:pt x="16" y="9"/>
                </a:cubicBezTo>
                <a:cubicBezTo>
                  <a:pt x="16" y="9"/>
                  <a:pt x="16" y="9"/>
                  <a:pt x="16" y="9"/>
                </a:cubicBezTo>
                <a:cubicBezTo>
                  <a:pt x="16" y="9"/>
                  <a:pt x="16" y="9"/>
                  <a:pt x="16" y="9"/>
                </a:cubicBezTo>
                <a:cubicBezTo>
                  <a:pt x="16" y="9"/>
                  <a:pt x="16" y="9"/>
                  <a:pt x="16" y="9"/>
                </a:cubicBezTo>
                <a:cubicBezTo>
                  <a:pt x="16" y="9"/>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7" y="8"/>
                  <a:pt x="17" y="8"/>
                  <a:pt x="17" y="8"/>
                </a:cubicBezTo>
                <a:cubicBezTo>
                  <a:pt x="17" y="8"/>
                  <a:pt x="17" y="8"/>
                  <a:pt x="17" y="8"/>
                </a:cubicBezTo>
                <a:cubicBezTo>
                  <a:pt x="17" y="8"/>
                  <a:pt x="17" y="8"/>
                  <a:pt x="17" y="8"/>
                </a:cubicBezTo>
                <a:cubicBezTo>
                  <a:pt x="17" y="8"/>
                  <a:pt x="17" y="8"/>
                  <a:pt x="17" y="8"/>
                </a:cubicBezTo>
                <a:cubicBezTo>
                  <a:pt x="17" y="7"/>
                  <a:pt x="17" y="7"/>
                  <a:pt x="17" y="7"/>
                </a:cubicBezTo>
                <a:cubicBezTo>
                  <a:pt x="16" y="7"/>
                  <a:pt x="16" y="7"/>
                  <a:pt x="16" y="7"/>
                </a:cubicBezTo>
                <a:cubicBezTo>
                  <a:pt x="16" y="7"/>
                  <a:pt x="16" y="7"/>
                  <a:pt x="16" y="8"/>
                </a:cubicBezTo>
                <a:cubicBezTo>
                  <a:pt x="16" y="8"/>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6" y="7"/>
                  <a:pt x="16" y="7"/>
                  <a:pt x="16" y="7"/>
                </a:cubicBezTo>
                <a:cubicBezTo>
                  <a:pt x="16" y="7"/>
                  <a:pt x="16" y="7"/>
                  <a:pt x="16" y="7"/>
                </a:cubicBezTo>
                <a:cubicBezTo>
                  <a:pt x="16" y="7"/>
                  <a:pt x="16" y="7"/>
                  <a:pt x="16" y="7"/>
                </a:cubicBezTo>
                <a:cubicBezTo>
                  <a:pt x="16" y="7"/>
                  <a:pt x="16" y="7"/>
                  <a:pt x="16" y="7"/>
                </a:cubicBezTo>
                <a:cubicBezTo>
                  <a:pt x="16" y="7"/>
                  <a:pt x="16" y="7"/>
                  <a:pt x="16" y="7"/>
                </a:cubicBezTo>
                <a:cubicBezTo>
                  <a:pt x="17" y="7"/>
                  <a:pt x="17" y="7"/>
                  <a:pt x="17" y="7"/>
                </a:cubicBezTo>
                <a:cubicBezTo>
                  <a:pt x="17" y="7"/>
                  <a:pt x="17" y="7"/>
                  <a:pt x="17" y="7"/>
                </a:cubicBezTo>
                <a:cubicBezTo>
                  <a:pt x="17" y="7"/>
                  <a:pt x="17" y="7"/>
                  <a:pt x="17" y="7"/>
                </a:cubicBezTo>
                <a:cubicBezTo>
                  <a:pt x="17" y="7"/>
                  <a:pt x="17" y="7"/>
                  <a:pt x="17" y="7"/>
                </a:cubicBezTo>
                <a:cubicBezTo>
                  <a:pt x="17" y="7"/>
                  <a:pt x="17" y="7"/>
                  <a:pt x="17" y="7"/>
                </a:cubicBezTo>
                <a:cubicBezTo>
                  <a:pt x="19" y="7"/>
                  <a:pt x="19" y="7"/>
                  <a:pt x="19" y="7"/>
                </a:cubicBezTo>
                <a:cubicBezTo>
                  <a:pt x="19" y="7"/>
                  <a:pt x="19" y="7"/>
                  <a:pt x="19" y="7"/>
                </a:cubicBezTo>
                <a:cubicBezTo>
                  <a:pt x="19" y="7"/>
                  <a:pt x="19" y="7"/>
                  <a:pt x="19" y="7"/>
                </a:cubicBezTo>
                <a:cubicBezTo>
                  <a:pt x="19" y="7"/>
                  <a:pt x="19" y="7"/>
                  <a:pt x="19" y="7"/>
                </a:cubicBezTo>
                <a:cubicBezTo>
                  <a:pt x="19" y="7"/>
                  <a:pt x="19" y="7"/>
                  <a:pt x="19" y="7"/>
                </a:cubicBezTo>
                <a:cubicBezTo>
                  <a:pt x="19" y="7"/>
                  <a:pt x="19" y="7"/>
                  <a:pt x="19" y="7"/>
                </a:cubicBezTo>
                <a:cubicBezTo>
                  <a:pt x="19" y="7"/>
                  <a:pt x="19" y="6"/>
                  <a:pt x="19" y="6"/>
                </a:cubicBezTo>
                <a:cubicBezTo>
                  <a:pt x="19" y="6"/>
                  <a:pt x="19" y="6"/>
                  <a:pt x="19" y="6"/>
                </a:cubicBezTo>
                <a:cubicBezTo>
                  <a:pt x="19" y="6"/>
                  <a:pt x="19" y="6"/>
                  <a:pt x="19" y="6"/>
                </a:cubicBezTo>
                <a:cubicBezTo>
                  <a:pt x="19" y="6"/>
                  <a:pt x="19" y="6"/>
                  <a:pt x="19" y="6"/>
                </a:cubicBezTo>
                <a:cubicBezTo>
                  <a:pt x="19" y="6"/>
                  <a:pt x="19" y="6"/>
                  <a:pt x="19" y="6"/>
                </a:cubicBezTo>
                <a:cubicBezTo>
                  <a:pt x="19" y="6"/>
                  <a:pt x="20" y="6"/>
                  <a:pt x="20" y="6"/>
                </a:cubicBezTo>
                <a:cubicBezTo>
                  <a:pt x="20" y="6"/>
                  <a:pt x="20" y="6"/>
                  <a:pt x="20" y="6"/>
                </a:cubicBezTo>
                <a:cubicBezTo>
                  <a:pt x="20" y="6"/>
                  <a:pt x="20" y="6"/>
                  <a:pt x="20" y="6"/>
                </a:cubicBezTo>
                <a:cubicBezTo>
                  <a:pt x="20" y="6"/>
                  <a:pt x="20" y="6"/>
                  <a:pt x="20" y="6"/>
                </a:cubicBezTo>
                <a:cubicBezTo>
                  <a:pt x="20" y="6"/>
                  <a:pt x="20" y="6"/>
                  <a:pt x="20" y="6"/>
                </a:cubicBezTo>
                <a:cubicBezTo>
                  <a:pt x="20" y="6"/>
                  <a:pt x="20" y="6"/>
                  <a:pt x="20" y="6"/>
                </a:cubicBezTo>
                <a:cubicBezTo>
                  <a:pt x="21" y="6"/>
                  <a:pt x="21" y="6"/>
                  <a:pt x="21" y="6"/>
                </a:cubicBezTo>
                <a:cubicBezTo>
                  <a:pt x="21" y="6"/>
                  <a:pt x="21" y="6"/>
                  <a:pt x="21" y="6"/>
                </a:cubicBezTo>
                <a:cubicBezTo>
                  <a:pt x="21" y="6"/>
                  <a:pt x="21" y="5"/>
                  <a:pt x="21" y="5"/>
                </a:cubicBezTo>
                <a:cubicBezTo>
                  <a:pt x="20" y="5"/>
                  <a:pt x="20" y="5"/>
                  <a:pt x="20" y="5"/>
                </a:cubicBezTo>
                <a:cubicBezTo>
                  <a:pt x="20" y="5"/>
                  <a:pt x="20" y="5"/>
                  <a:pt x="20" y="5"/>
                </a:cubicBezTo>
                <a:cubicBezTo>
                  <a:pt x="20" y="4"/>
                  <a:pt x="20" y="4"/>
                  <a:pt x="20" y="4"/>
                </a:cubicBezTo>
                <a:cubicBezTo>
                  <a:pt x="20" y="4"/>
                  <a:pt x="20" y="4"/>
                  <a:pt x="20" y="4"/>
                </a:cubicBezTo>
                <a:cubicBezTo>
                  <a:pt x="20" y="4"/>
                  <a:pt x="20" y="4"/>
                  <a:pt x="20" y="4"/>
                </a:cubicBezTo>
                <a:cubicBezTo>
                  <a:pt x="20" y="4"/>
                  <a:pt x="20" y="4"/>
                  <a:pt x="20" y="4"/>
                </a:cubicBezTo>
                <a:cubicBezTo>
                  <a:pt x="20" y="4"/>
                  <a:pt x="20" y="4"/>
                  <a:pt x="20" y="4"/>
                </a:cubicBezTo>
                <a:cubicBezTo>
                  <a:pt x="20" y="4"/>
                  <a:pt x="20" y="4"/>
                  <a:pt x="20" y="4"/>
                </a:cubicBezTo>
                <a:cubicBezTo>
                  <a:pt x="20" y="4"/>
                  <a:pt x="19" y="4"/>
                  <a:pt x="19" y="4"/>
                </a:cubicBezTo>
                <a:cubicBezTo>
                  <a:pt x="19" y="4"/>
                  <a:pt x="19" y="4"/>
                  <a:pt x="19" y="4"/>
                </a:cubicBezTo>
                <a:cubicBezTo>
                  <a:pt x="19" y="4"/>
                  <a:pt x="19" y="4"/>
                  <a:pt x="19" y="4"/>
                </a:cubicBezTo>
                <a:cubicBezTo>
                  <a:pt x="19" y="4"/>
                  <a:pt x="19" y="4"/>
                  <a:pt x="19" y="4"/>
                </a:cubicBezTo>
                <a:cubicBezTo>
                  <a:pt x="20" y="4"/>
                  <a:pt x="20" y="4"/>
                  <a:pt x="20" y="4"/>
                </a:cubicBezTo>
                <a:cubicBezTo>
                  <a:pt x="20" y="4"/>
                  <a:pt x="20" y="4"/>
                  <a:pt x="20" y="4"/>
                </a:cubicBezTo>
                <a:cubicBezTo>
                  <a:pt x="20" y="4"/>
                  <a:pt x="19" y="4"/>
                  <a:pt x="19" y="4"/>
                </a:cubicBezTo>
                <a:cubicBezTo>
                  <a:pt x="19" y="4"/>
                  <a:pt x="19" y="4"/>
                  <a:pt x="19" y="4"/>
                </a:cubicBezTo>
                <a:cubicBezTo>
                  <a:pt x="19" y="4"/>
                  <a:pt x="19" y="4"/>
                  <a:pt x="19" y="4"/>
                </a:cubicBezTo>
                <a:cubicBezTo>
                  <a:pt x="18" y="4"/>
                  <a:pt x="18" y="4"/>
                  <a:pt x="18" y="4"/>
                </a:cubicBezTo>
                <a:cubicBezTo>
                  <a:pt x="18" y="4"/>
                  <a:pt x="18" y="4"/>
                  <a:pt x="18" y="4"/>
                </a:cubicBezTo>
                <a:cubicBezTo>
                  <a:pt x="18" y="4"/>
                  <a:pt x="18" y="4"/>
                  <a:pt x="18" y="4"/>
                </a:cubicBezTo>
                <a:cubicBezTo>
                  <a:pt x="18" y="4"/>
                  <a:pt x="18" y="4"/>
                  <a:pt x="18" y="4"/>
                </a:cubicBezTo>
                <a:cubicBezTo>
                  <a:pt x="17" y="4"/>
                  <a:pt x="17" y="4"/>
                  <a:pt x="17" y="4"/>
                </a:cubicBezTo>
                <a:cubicBezTo>
                  <a:pt x="17" y="4"/>
                  <a:pt x="17" y="4"/>
                  <a:pt x="17" y="4"/>
                </a:cubicBezTo>
                <a:cubicBezTo>
                  <a:pt x="17" y="4"/>
                  <a:pt x="17" y="4"/>
                  <a:pt x="17" y="4"/>
                </a:cubicBezTo>
                <a:cubicBezTo>
                  <a:pt x="17" y="4"/>
                  <a:pt x="17" y="4"/>
                  <a:pt x="17" y="4"/>
                </a:cubicBezTo>
                <a:cubicBezTo>
                  <a:pt x="17" y="4"/>
                  <a:pt x="17" y="4"/>
                  <a:pt x="17" y="4"/>
                </a:cubicBezTo>
                <a:cubicBezTo>
                  <a:pt x="17" y="5"/>
                  <a:pt x="17" y="5"/>
                  <a:pt x="17" y="5"/>
                </a:cubicBezTo>
                <a:cubicBezTo>
                  <a:pt x="17" y="5"/>
                  <a:pt x="17" y="5"/>
                  <a:pt x="17" y="5"/>
                </a:cubicBezTo>
                <a:cubicBezTo>
                  <a:pt x="16" y="5"/>
                  <a:pt x="16" y="5"/>
                  <a:pt x="16" y="5"/>
                </a:cubicBezTo>
                <a:cubicBezTo>
                  <a:pt x="16" y="5"/>
                  <a:pt x="16" y="5"/>
                  <a:pt x="16" y="5"/>
                </a:cubicBezTo>
                <a:cubicBezTo>
                  <a:pt x="16" y="5"/>
                  <a:pt x="16" y="5"/>
                  <a:pt x="16" y="5"/>
                </a:cubicBezTo>
                <a:cubicBezTo>
                  <a:pt x="16" y="5"/>
                  <a:pt x="16" y="5"/>
                  <a:pt x="16" y="5"/>
                </a:cubicBezTo>
                <a:cubicBezTo>
                  <a:pt x="16" y="5"/>
                  <a:pt x="16" y="5"/>
                  <a:pt x="16" y="5"/>
                </a:cubicBezTo>
                <a:cubicBezTo>
                  <a:pt x="16" y="5"/>
                  <a:pt x="16" y="5"/>
                  <a:pt x="16" y="6"/>
                </a:cubicBezTo>
                <a:cubicBezTo>
                  <a:pt x="16" y="6"/>
                  <a:pt x="16" y="6"/>
                  <a:pt x="16" y="6"/>
                </a:cubicBezTo>
                <a:cubicBezTo>
                  <a:pt x="16"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6" y="5"/>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7" y="4"/>
                  <a:pt x="17" y="4"/>
                </a:cubicBezTo>
                <a:cubicBezTo>
                  <a:pt x="17" y="4"/>
                  <a:pt x="17" y="4"/>
                  <a:pt x="17" y="3"/>
                </a:cubicBezTo>
                <a:cubicBezTo>
                  <a:pt x="17" y="3"/>
                  <a:pt x="17" y="3"/>
                  <a:pt x="17" y="3"/>
                </a:cubicBezTo>
                <a:cubicBezTo>
                  <a:pt x="17" y="3"/>
                  <a:pt x="17" y="3"/>
                  <a:pt x="17" y="3"/>
                </a:cubicBezTo>
                <a:cubicBezTo>
                  <a:pt x="17" y="3"/>
                  <a:pt x="17" y="3"/>
                  <a:pt x="17" y="3"/>
                </a:cubicBezTo>
                <a:cubicBezTo>
                  <a:pt x="17"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2"/>
                </a:cubicBezTo>
                <a:cubicBezTo>
                  <a:pt x="18" y="2"/>
                  <a:pt x="18" y="2"/>
                  <a:pt x="18" y="2"/>
                </a:cubicBezTo>
                <a:cubicBezTo>
                  <a:pt x="20" y="2"/>
                  <a:pt x="22" y="1"/>
                  <a:pt x="24" y="1"/>
                </a:cubicBezTo>
                <a:cubicBezTo>
                  <a:pt x="24" y="1"/>
                  <a:pt x="24" y="1"/>
                  <a:pt x="24" y="1"/>
                </a:cubicBezTo>
                <a:cubicBezTo>
                  <a:pt x="24" y="1"/>
                  <a:pt x="24" y="1"/>
                  <a:pt x="24" y="1"/>
                </a:cubicBezTo>
                <a:cubicBezTo>
                  <a:pt x="24" y="1"/>
                  <a:pt x="24" y="1"/>
                  <a:pt x="24" y="1"/>
                </a:cubicBezTo>
                <a:cubicBezTo>
                  <a:pt x="24" y="1"/>
                  <a:pt x="24" y="1"/>
                  <a:pt x="24" y="1"/>
                </a:cubicBezTo>
                <a:cubicBezTo>
                  <a:pt x="24" y="1"/>
                  <a:pt x="24" y="2"/>
                  <a:pt x="24" y="2"/>
                </a:cubicBezTo>
                <a:cubicBezTo>
                  <a:pt x="24" y="2"/>
                  <a:pt x="24" y="2"/>
                  <a:pt x="24" y="2"/>
                </a:cubicBezTo>
                <a:cubicBezTo>
                  <a:pt x="24" y="2"/>
                  <a:pt x="24" y="2"/>
                  <a:pt x="24" y="2"/>
                </a:cubicBezTo>
                <a:cubicBezTo>
                  <a:pt x="24" y="2"/>
                  <a:pt x="24" y="2"/>
                  <a:pt x="24" y="2"/>
                </a:cubicBezTo>
                <a:cubicBezTo>
                  <a:pt x="24" y="2"/>
                  <a:pt x="24" y="2"/>
                  <a:pt x="24" y="2"/>
                </a:cubicBezTo>
                <a:cubicBezTo>
                  <a:pt x="24" y="2"/>
                  <a:pt x="24" y="3"/>
                  <a:pt x="24" y="3"/>
                </a:cubicBezTo>
                <a:cubicBezTo>
                  <a:pt x="24" y="3"/>
                  <a:pt x="24" y="3"/>
                  <a:pt x="24" y="3"/>
                </a:cubicBezTo>
                <a:cubicBezTo>
                  <a:pt x="24" y="3"/>
                  <a:pt x="24" y="3"/>
                  <a:pt x="24" y="3"/>
                </a:cubicBezTo>
                <a:cubicBezTo>
                  <a:pt x="24" y="3"/>
                  <a:pt x="24" y="3"/>
                  <a:pt x="24" y="3"/>
                </a:cubicBezTo>
                <a:cubicBezTo>
                  <a:pt x="24" y="3"/>
                  <a:pt x="24" y="3"/>
                  <a:pt x="24" y="3"/>
                </a:cubicBezTo>
                <a:cubicBezTo>
                  <a:pt x="24" y="3"/>
                  <a:pt x="24" y="4"/>
                  <a:pt x="24" y="4"/>
                </a:cubicBezTo>
                <a:cubicBezTo>
                  <a:pt x="24" y="4"/>
                  <a:pt x="24" y="4"/>
                  <a:pt x="24" y="4"/>
                </a:cubicBezTo>
                <a:cubicBezTo>
                  <a:pt x="25" y="4"/>
                  <a:pt x="25" y="4"/>
                  <a:pt x="25" y="4"/>
                </a:cubicBezTo>
                <a:cubicBezTo>
                  <a:pt x="25" y="4"/>
                  <a:pt x="25" y="4"/>
                  <a:pt x="25" y="4"/>
                </a:cubicBezTo>
                <a:cubicBezTo>
                  <a:pt x="25" y="4"/>
                  <a:pt x="25" y="4"/>
                  <a:pt x="26" y="4"/>
                </a:cubicBezTo>
                <a:cubicBezTo>
                  <a:pt x="26" y="4"/>
                  <a:pt x="26" y="4"/>
                  <a:pt x="26" y="4"/>
                </a:cubicBezTo>
                <a:cubicBezTo>
                  <a:pt x="26" y="4"/>
                  <a:pt x="26" y="4"/>
                  <a:pt x="26" y="4"/>
                </a:cubicBezTo>
                <a:cubicBezTo>
                  <a:pt x="26" y="4"/>
                  <a:pt x="26" y="4"/>
                  <a:pt x="26" y="4"/>
                </a:cubicBezTo>
                <a:cubicBezTo>
                  <a:pt x="26" y="4"/>
                  <a:pt x="26" y="4"/>
                  <a:pt x="26" y="3"/>
                </a:cubicBezTo>
                <a:cubicBezTo>
                  <a:pt x="26" y="3"/>
                  <a:pt x="26" y="3"/>
                  <a:pt x="26" y="3"/>
                </a:cubicBezTo>
                <a:cubicBezTo>
                  <a:pt x="26" y="3"/>
                  <a:pt x="26" y="3"/>
                  <a:pt x="26" y="3"/>
                </a:cubicBezTo>
                <a:cubicBezTo>
                  <a:pt x="26" y="3"/>
                  <a:pt x="26" y="3"/>
                  <a:pt x="26" y="3"/>
                </a:cubicBezTo>
                <a:cubicBezTo>
                  <a:pt x="26" y="3"/>
                  <a:pt x="26" y="3"/>
                  <a:pt x="26" y="3"/>
                </a:cubicBezTo>
                <a:cubicBezTo>
                  <a:pt x="26" y="3"/>
                  <a:pt x="27" y="3"/>
                  <a:pt x="27" y="3"/>
                </a:cubicBezTo>
                <a:cubicBezTo>
                  <a:pt x="27" y="3"/>
                  <a:pt x="27" y="3"/>
                  <a:pt x="27" y="3"/>
                </a:cubicBezTo>
                <a:cubicBezTo>
                  <a:pt x="27" y="3"/>
                  <a:pt x="27" y="3"/>
                  <a:pt x="27" y="3"/>
                </a:cubicBezTo>
                <a:cubicBezTo>
                  <a:pt x="27" y="3"/>
                  <a:pt x="27" y="3"/>
                  <a:pt x="27" y="3"/>
                </a:cubicBezTo>
                <a:cubicBezTo>
                  <a:pt x="27" y="3"/>
                  <a:pt x="27" y="3"/>
                  <a:pt x="27" y="3"/>
                </a:cubicBezTo>
                <a:cubicBezTo>
                  <a:pt x="27" y="3"/>
                  <a:pt x="27" y="3"/>
                  <a:pt x="28" y="3"/>
                </a:cubicBezTo>
                <a:cubicBezTo>
                  <a:pt x="28" y="3"/>
                  <a:pt x="28" y="3"/>
                  <a:pt x="28" y="3"/>
                </a:cubicBezTo>
                <a:cubicBezTo>
                  <a:pt x="28" y="3"/>
                  <a:pt x="28" y="3"/>
                  <a:pt x="28" y="3"/>
                </a:cubicBezTo>
                <a:cubicBezTo>
                  <a:pt x="28" y="3"/>
                  <a:pt x="28" y="2"/>
                  <a:pt x="28" y="2"/>
                </a:cubicBezTo>
                <a:cubicBezTo>
                  <a:pt x="28" y="2"/>
                  <a:pt x="28" y="2"/>
                  <a:pt x="28"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1"/>
                  <a:pt x="29" y="1"/>
                  <a:pt x="29" y="1"/>
                </a:cubicBezTo>
                <a:cubicBezTo>
                  <a:pt x="29" y="1"/>
                  <a:pt x="29" y="1"/>
                  <a:pt x="29" y="1"/>
                </a:cubicBezTo>
                <a:cubicBezTo>
                  <a:pt x="29" y="1"/>
                  <a:pt x="29" y="1"/>
                  <a:pt x="29" y="1"/>
                </a:cubicBezTo>
                <a:cubicBezTo>
                  <a:pt x="30" y="1"/>
                  <a:pt x="30" y="1"/>
                  <a:pt x="30" y="0"/>
                </a:cubicBezTo>
                <a:cubicBezTo>
                  <a:pt x="30" y="0"/>
                  <a:pt x="30" y="0"/>
                  <a:pt x="30" y="0"/>
                </a:cubicBezTo>
                <a:cubicBezTo>
                  <a:pt x="33" y="1"/>
                  <a:pt x="37" y="1"/>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1" y="3"/>
                </a:cubicBezTo>
                <a:cubicBezTo>
                  <a:pt x="41" y="3"/>
                  <a:pt x="41" y="3"/>
                  <a:pt x="41" y="3"/>
                </a:cubicBezTo>
                <a:cubicBezTo>
                  <a:pt x="41" y="3"/>
                  <a:pt x="41" y="4"/>
                  <a:pt x="41" y="4"/>
                </a:cubicBezTo>
                <a:cubicBezTo>
                  <a:pt x="41" y="4"/>
                  <a:pt x="41" y="4"/>
                  <a:pt x="41" y="4"/>
                </a:cubicBezTo>
                <a:cubicBezTo>
                  <a:pt x="41" y="4"/>
                  <a:pt x="41" y="4"/>
                  <a:pt x="41" y="4"/>
                </a:cubicBezTo>
                <a:cubicBezTo>
                  <a:pt x="41" y="4"/>
                  <a:pt x="41" y="4"/>
                  <a:pt x="41" y="4"/>
                </a:cubicBezTo>
                <a:cubicBezTo>
                  <a:pt x="40" y="4"/>
                  <a:pt x="40" y="4"/>
                  <a:pt x="40" y="4"/>
                </a:cubicBezTo>
                <a:cubicBezTo>
                  <a:pt x="40" y="4"/>
                  <a:pt x="40" y="4"/>
                  <a:pt x="40" y="4"/>
                </a:cubicBezTo>
                <a:cubicBezTo>
                  <a:pt x="40" y="4"/>
                  <a:pt x="40" y="4"/>
                  <a:pt x="40" y="4"/>
                </a:cubicBezTo>
                <a:cubicBezTo>
                  <a:pt x="40" y="4"/>
                  <a:pt x="40"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0" y="5"/>
                  <a:pt x="40" y="5"/>
                  <a:pt x="40" y="5"/>
                </a:cubicBezTo>
                <a:cubicBezTo>
                  <a:pt x="40" y="5"/>
                  <a:pt x="40" y="5"/>
                  <a:pt x="40" y="5"/>
                </a:cubicBezTo>
                <a:cubicBezTo>
                  <a:pt x="40" y="5"/>
                  <a:pt x="40" y="5"/>
                  <a:pt x="40" y="5"/>
                </a:cubicBezTo>
                <a:cubicBezTo>
                  <a:pt x="40" y="5"/>
                  <a:pt x="40" y="5"/>
                  <a:pt x="40" y="6"/>
                </a:cubicBezTo>
                <a:cubicBezTo>
                  <a:pt x="40" y="6"/>
                  <a:pt x="40" y="6"/>
                  <a:pt x="40" y="6"/>
                </a:cubicBezTo>
                <a:cubicBezTo>
                  <a:pt x="40" y="6"/>
                  <a:pt x="40" y="6"/>
                  <a:pt x="40" y="6"/>
                </a:cubicBezTo>
                <a:cubicBezTo>
                  <a:pt x="40" y="6"/>
                  <a:pt x="40" y="6"/>
                  <a:pt x="40" y="6"/>
                </a:cubicBezTo>
                <a:cubicBezTo>
                  <a:pt x="40" y="6"/>
                  <a:pt x="40" y="6"/>
                  <a:pt x="40" y="6"/>
                </a:cubicBezTo>
                <a:cubicBezTo>
                  <a:pt x="39" y="6"/>
                  <a:pt x="39" y="6"/>
                  <a:pt x="39" y="6"/>
                </a:cubicBezTo>
                <a:cubicBezTo>
                  <a:pt x="39" y="6"/>
                  <a:pt x="39" y="6"/>
                  <a:pt x="39" y="6"/>
                </a:cubicBezTo>
                <a:cubicBezTo>
                  <a:pt x="39" y="6"/>
                  <a:pt x="39" y="6"/>
                  <a:pt x="39" y="6"/>
                </a:cubicBezTo>
                <a:cubicBezTo>
                  <a:pt x="39" y="6"/>
                  <a:pt x="39" y="6"/>
                  <a:pt x="39" y="6"/>
                </a:cubicBezTo>
                <a:cubicBezTo>
                  <a:pt x="39" y="6"/>
                  <a:pt x="39" y="6"/>
                  <a:pt x="39" y="6"/>
                </a:cubicBezTo>
                <a:cubicBezTo>
                  <a:pt x="39" y="6"/>
                  <a:pt x="39" y="6"/>
                  <a:pt x="38" y="6"/>
                </a:cubicBezTo>
                <a:cubicBezTo>
                  <a:pt x="38" y="6"/>
                  <a:pt x="38" y="6"/>
                  <a:pt x="38" y="6"/>
                </a:cubicBezTo>
                <a:cubicBezTo>
                  <a:pt x="38" y="6"/>
                  <a:pt x="38" y="7"/>
                  <a:pt x="38" y="7"/>
                </a:cubicBezTo>
                <a:cubicBezTo>
                  <a:pt x="38" y="7"/>
                  <a:pt x="38" y="7"/>
                  <a:pt x="38" y="7"/>
                </a:cubicBezTo>
                <a:cubicBezTo>
                  <a:pt x="38" y="7"/>
                  <a:pt x="38" y="7"/>
                  <a:pt x="38" y="7"/>
                </a:cubicBezTo>
                <a:cubicBezTo>
                  <a:pt x="37" y="7"/>
                  <a:pt x="37" y="7"/>
                  <a:pt x="37" y="7"/>
                </a:cubicBezTo>
                <a:cubicBezTo>
                  <a:pt x="38" y="7"/>
                  <a:pt x="38" y="7"/>
                  <a:pt x="38" y="7"/>
                </a:cubicBezTo>
                <a:cubicBezTo>
                  <a:pt x="38" y="8"/>
                  <a:pt x="38" y="8"/>
                  <a:pt x="38" y="8"/>
                </a:cubicBezTo>
                <a:cubicBezTo>
                  <a:pt x="39" y="8"/>
                  <a:pt x="39" y="8"/>
                  <a:pt x="39" y="9"/>
                </a:cubicBezTo>
                <a:cubicBezTo>
                  <a:pt x="39" y="9"/>
                  <a:pt x="39"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1" y="10"/>
                  <a:pt x="41" y="10"/>
                  <a:pt x="41" y="10"/>
                </a:cubicBezTo>
                <a:cubicBezTo>
                  <a:pt x="41" y="10"/>
                  <a:pt x="41" y="10"/>
                  <a:pt x="41" y="10"/>
                </a:cubicBezTo>
                <a:cubicBezTo>
                  <a:pt x="41" y="10"/>
                  <a:pt x="41" y="10"/>
                  <a:pt x="41" y="10"/>
                </a:cubicBezTo>
                <a:cubicBezTo>
                  <a:pt x="41" y="10"/>
                  <a:pt x="41" y="10"/>
                  <a:pt x="41" y="9"/>
                </a:cubicBezTo>
                <a:cubicBezTo>
                  <a:pt x="41" y="9"/>
                  <a:pt x="41" y="9"/>
                  <a:pt x="41" y="9"/>
                </a:cubicBezTo>
                <a:cubicBezTo>
                  <a:pt x="41" y="9"/>
                  <a:pt x="41" y="9"/>
                  <a:pt x="41" y="9"/>
                </a:cubicBezTo>
                <a:cubicBezTo>
                  <a:pt x="41" y="9"/>
                  <a:pt x="42" y="9"/>
                  <a:pt x="42" y="9"/>
                </a:cubicBezTo>
                <a:cubicBezTo>
                  <a:pt x="42" y="9"/>
                  <a:pt x="42" y="9"/>
                  <a:pt x="42" y="9"/>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4" y="11"/>
                  <a:pt x="44" y="11"/>
                  <a:pt x="44" y="11"/>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5" y="12"/>
                  <a:pt x="45" y="12"/>
                  <a:pt x="45" y="12"/>
                </a:cubicBezTo>
                <a:cubicBezTo>
                  <a:pt x="45" y="12"/>
                  <a:pt x="45" y="12"/>
                  <a:pt x="45" y="12"/>
                </a:cubicBezTo>
                <a:cubicBezTo>
                  <a:pt x="45" y="12"/>
                  <a:pt x="45" y="12"/>
                  <a:pt x="45" y="12"/>
                </a:cubicBezTo>
                <a:cubicBezTo>
                  <a:pt x="45" y="12"/>
                  <a:pt x="45" y="12"/>
                  <a:pt x="45" y="11"/>
                </a:cubicBezTo>
                <a:cubicBezTo>
                  <a:pt x="45" y="11"/>
                  <a:pt x="45" y="11"/>
                  <a:pt x="45" y="11"/>
                </a:cubicBezTo>
                <a:cubicBezTo>
                  <a:pt x="45" y="11"/>
                  <a:pt x="45" y="11"/>
                  <a:pt x="45" y="11"/>
                </a:cubicBezTo>
                <a:cubicBezTo>
                  <a:pt x="45" y="10"/>
                  <a:pt x="45" y="10"/>
                  <a:pt x="45" y="10"/>
                </a:cubicBezTo>
                <a:cubicBezTo>
                  <a:pt x="45" y="10"/>
                  <a:pt x="45" y="10"/>
                  <a:pt x="45" y="10"/>
                </a:cubicBezTo>
                <a:cubicBezTo>
                  <a:pt x="45" y="10"/>
                  <a:pt x="45" y="10"/>
                  <a:pt x="45"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1"/>
                  <a:pt x="45" y="11"/>
                  <a:pt x="45" y="11"/>
                </a:cubicBezTo>
                <a:cubicBezTo>
                  <a:pt x="45" y="11"/>
                  <a:pt x="45" y="11"/>
                  <a:pt x="45" y="11"/>
                </a:cubicBezTo>
                <a:cubicBezTo>
                  <a:pt x="45" y="11"/>
                  <a:pt x="45"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0"/>
                  <a:pt x="47" y="10"/>
                  <a:pt x="47" y="10"/>
                </a:cubicBezTo>
                <a:cubicBezTo>
                  <a:pt x="47" y="10"/>
                  <a:pt x="46" y="9"/>
                  <a:pt x="46" y="9"/>
                </a:cubicBezTo>
                <a:cubicBezTo>
                  <a:pt x="46" y="9"/>
                  <a:pt x="46" y="9"/>
                  <a:pt x="46" y="9"/>
                </a:cubicBezTo>
                <a:cubicBezTo>
                  <a:pt x="46" y="9"/>
                  <a:pt x="46" y="9"/>
                  <a:pt x="46" y="9"/>
                </a:cubicBezTo>
                <a:cubicBezTo>
                  <a:pt x="46" y="9"/>
                  <a:pt x="46" y="9"/>
                  <a:pt x="46" y="9"/>
                </a:cubicBezTo>
                <a:cubicBezTo>
                  <a:pt x="46" y="8"/>
                  <a:pt x="46" y="8"/>
                  <a:pt x="46" y="8"/>
                </a:cubicBezTo>
                <a:cubicBezTo>
                  <a:pt x="46" y="8"/>
                  <a:pt x="46" y="8"/>
                  <a:pt x="46" y="8"/>
                </a:cubicBezTo>
                <a:cubicBezTo>
                  <a:pt x="46" y="8"/>
                  <a:pt x="46" y="8"/>
                  <a:pt x="46" y="8"/>
                </a:cubicBezTo>
                <a:cubicBezTo>
                  <a:pt x="46" y="8"/>
                  <a:pt x="46" y="8"/>
                  <a:pt x="47" y="8"/>
                </a:cubicBezTo>
                <a:cubicBezTo>
                  <a:pt x="47" y="8"/>
                  <a:pt x="47" y="9"/>
                  <a:pt x="47" y="9"/>
                </a:cubicBezTo>
                <a:cubicBezTo>
                  <a:pt x="47" y="9"/>
                  <a:pt x="47" y="9"/>
                  <a:pt x="47" y="9"/>
                </a:cubicBezTo>
                <a:cubicBezTo>
                  <a:pt x="47" y="9"/>
                  <a:pt x="47" y="9"/>
                  <a:pt x="47" y="9"/>
                </a:cubicBezTo>
                <a:cubicBezTo>
                  <a:pt x="47" y="9"/>
                  <a:pt x="47" y="9"/>
                  <a:pt x="47" y="9"/>
                </a:cubicBezTo>
                <a:cubicBezTo>
                  <a:pt x="47" y="9"/>
                  <a:pt x="47" y="9"/>
                  <a:pt x="47" y="9"/>
                </a:cubicBezTo>
                <a:cubicBezTo>
                  <a:pt x="47" y="9"/>
                  <a:pt x="47" y="9"/>
                  <a:pt x="48" y="9"/>
                </a:cubicBezTo>
                <a:cubicBezTo>
                  <a:pt x="48" y="9"/>
                  <a:pt x="48" y="9"/>
                  <a:pt x="48" y="9"/>
                </a:cubicBezTo>
                <a:cubicBezTo>
                  <a:pt x="48" y="9"/>
                  <a:pt x="48" y="9"/>
                  <a:pt x="48" y="10"/>
                </a:cubicBezTo>
                <a:cubicBezTo>
                  <a:pt x="48" y="10"/>
                  <a:pt x="48" y="10"/>
                  <a:pt x="48" y="10"/>
                </a:cubicBezTo>
                <a:cubicBezTo>
                  <a:pt x="48" y="10"/>
                  <a:pt x="48" y="10"/>
                  <a:pt x="48"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1"/>
                  <a:pt x="47" y="11"/>
                </a:cubicBezTo>
                <a:cubicBezTo>
                  <a:pt x="47" y="11"/>
                  <a:pt x="47" y="11"/>
                  <a:pt x="47" y="11"/>
                </a:cubicBezTo>
                <a:cubicBezTo>
                  <a:pt x="47" y="11"/>
                  <a:pt x="47" y="11"/>
                  <a:pt x="47" y="11"/>
                </a:cubicBezTo>
                <a:cubicBezTo>
                  <a:pt x="48" y="11"/>
                  <a:pt x="48" y="11"/>
                  <a:pt x="48" y="11"/>
                </a:cubicBezTo>
                <a:cubicBezTo>
                  <a:pt x="48" y="11"/>
                  <a:pt x="48" y="11"/>
                  <a:pt x="48" y="11"/>
                </a:cubicBezTo>
                <a:cubicBezTo>
                  <a:pt x="48" y="11"/>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50" y="12"/>
                  <a:pt x="50" y="12"/>
                </a:cubicBezTo>
                <a:cubicBezTo>
                  <a:pt x="50" y="12"/>
                  <a:pt x="50" y="12"/>
                  <a:pt x="50" y="12"/>
                </a:cubicBezTo>
                <a:cubicBezTo>
                  <a:pt x="50" y="12"/>
                  <a:pt x="50" y="12"/>
                  <a:pt x="50" y="12"/>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4"/>
                  <a:pt x="50" y="14"/>
                </a:cubicBezTo>
                <a:cubicBezTo>
                  <a:pt x="50" y="14"/>
                  <a:pt x="50" y="14"/>
                  <a:pt x="50" y="14"/>
                </a:cubicBezTo>
                <a:cubicBezTo>
                  <a:pt x="50" y="14"/>
                  <a:pt x="50" y="14"/>
                  <a:pt x="50" y="14"/>
                </a:cubicBezTo>
                <a:cubicBezTo>
                  <a:pt x="50" y="14"/>
                  <a:pt x="50" y="14"/>
                  <a:pt x="50" y="14"/>
                </a:cubicBezTo>
                <a:cubicBezTo>
                  <a:pt x="50" y="14"/>
                  <a:pt x="50" y="14"/>
                  <a:pt x="50" y="14"/>
                </a:cubicBezTo>
                <a:cubicBezTo>
                  <a:pt x="50" y="14"/>
                  <a:pt x="50" y="14"/>
                  <a:pt x="50" y="14"/>
                </a:cubicBezTo>
                <a:cubicBezTo>
                  <a:pt x="50" y="14"/>
                  <a:pt x="49" y="14"/>
                  <a:pt x="49" y="14"/>
                </a:cubicBezTo>
                <a:cubicBezTo>
                  <a:pt x="49" y="14"/>
                  <a:pt x="49" y="14"/>
                  <a:pt x="49" y="14"/>
                </a:cubicBezTo>
                <a:cubicBezTo>
                  <a:pt x="49" y="14"/>
                  <a:pt x="49" y="14"/>
                  <a:pt x="49" y="14"/>
                </a:cubicBezTo>
                <a:cubicBezTo>
                  <a:pt x="49" y="14"/>
                  <a:pt x="49" y="14"/>
                  <a:pt x="49" y="14"/>
                </a:cubicBezTo>
                <a:cubicBezTo>
                  <a:pt x="49" y="14"/>
                  <a:pt x="49" y="14"/>
                  <a:pt x="49" y="14"/>
                </a:cubicBezTo>
                <a:cubicBezTo>
                  <a:pt x="49" y="14"/>
                  <a:pt x="49" y="14"/>
                  <a:pt x="49" y="14"/>
                </a:cubicBezTo>
                <a:cubicBezTo>
                  <a:pt x="49" y="14"/>
                  <a:pt x="48" y="14"/>
                  <a:pt x="48" y="14"/>
                </a:cubicBezTo>
                <a:cubicBezTo>
                  <a:pt x="48" y="14"/>
                  <a:pt x="48" y="14"/>
                  <a:pt x="48" y="14"/>
                </a:cubicBezTo>
                <a:cubicBezTo>
                  <a:pt x="48" y="14"/>
                  <a:pt x="48" y="14"/>
                  <a:pt x="48" y="14"/>
                </a:cubicBezTo>
                <a:cubicBezTo>
                  <a:pt x="48" y="14"/>
                  <a:pt x="48" y="14"/>
                  <a:pt x="48" y="14"/>
                </a:cubicBezTo>
                <a:cubicBezTo>
                  <a:pt x="48" y="14"/>
                  <a:pt x="48" y="14"/>
                  <a:pt x="48" y="13"/>
                </a:cubicBezTo>
                <a:cubicBezTo>
                  <a:pt x="48" y="13"/>
                  <a:pt x="48" y="13"/>
                  <a:pt x="48" y="13"/>
                </a:cubicBezTo>
                <a:cubicBezTo>
                  <a:pt x="48" y="13"/>
                  <a:pt x="48" y="13"/>
                  <a:pt x="48" y="13"/>
                </a:cubicBezTo>
                <a:cubicBezTo>
                  <a:pt x="48" y="14"/>
                  <a:pt x="48" y="14"/>
                  <a:pt x="48" y="14"/>
                </a:cubicBezTo>
                <a:cubicBezTo>
                  <a:pt x="48" y="14"/>
                  <a:pt x="48"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3"/>
                  <a:pt x="46" y="13"/>
                  <a:pt x="46" y="13"/>
                </a:cubicBezTo>
                <a:cubicBezTo>
                  <a:pt x="46" y="13"/>
                  <a:pt x="46" y="13"/>
                  <a:pt x="46" y="13"/>
                </a:cubicBezTo>
                <a:cubicBezTo>
                  <a:pt x="46" y="13"/>
                  <a:pt x="46" y="13"/>
                  <a:pt x="46" y="13"/>
                </a:cubicBezTo>
                <a:cubicBezTo>
                  <a:pt x="46" y="13"/>
                  <a:pt x="46" y="13"/>
                  <a:pt x="46"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3" y="12"/>
                  <a:pt x="43" y="12"/>
                </a:cubicBezTo>
                <a:cubicBezTo>
                  <a:pt x="43" y="12"/>
                  <a:pt x="43" y="12"/>
                  <a:pt x="43" y="12"/>
                </a:cubicBezTo>
                <a:cubicBezTo>
                  <a:pt x="43" y="12"/>
                  <a:pt x="43" y="12"/>
                  <a:pt x="43" y="11"/>
                </a:cubicBezTo>
                <a:cubicBezTo>
                  <a:pt x="43" y="11"/>
                  <a:pt x="43" y="11"/>
                  <a:pt x="43" y="11"/>
                </a:cubicBezTo>
                <a:cubicBezTo>
                  <a:pt x="43" y="11"/>
                  <a:pt x="43" y="11"/>
                  <a:pt x="43" y="11"/>
                </a:cubicBezTo>
                <a:cubicBezTo>
                  <a:pt x="43" y="11"/>
                  <a:pt x="43" y="11"/>
                  <a:pt x="43" y="12"/>
                </a:cubicBezTo>
                <a:cubicBezTo>
                  <a:pt x="42" y="12"/>
                  <a:pt x="42" y="12"/>
                  <a:pt x="42" y="12"/>
                </a:cubicBezTo>
                <a:cubicBezTo>
                  <a:pt x="42" y="12"/>
                  <a:pt x="42" y="12"/>
                  <a:pt x="42" y="12"/>
                </a:cubicBezTo>
                <a:cubicBezTo>
                  <a:pt x="42" y="12"/>
                  <a:pt x="42" y="12"/>
                  <a:pt x="42" y="12"/>
                </a:cubicBezTo>
                <a:cubicBezTo>
                  <a:pt x="42" y="12"/>
                  <a:pt x="42" y="12"/>
                  <a:pt x="42" y="12"/>
                </a:cubicBezTo>
                <a:cubicBezTo>
                  <a:pt x="41" y="12"/>
                  <a:pt x="41" y="12"/>
                  <a:pt x="41" y="12"/>
                </a:cubicBezTo>
                <a:cubicBezTo>
                  <a:pt x="41" y="12"/>
                  <a:pt x="41" y="12"/>
                  <a:pt x="41" y="12"/>
                </a:cubicBezTo>
                <a:cubicBezTo>
                  <a:pt x="41" y="12"/>
                  <a:pt x="41"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8" y="12"/>
                  <a:pt x="38" y="12"/>
                </a:cubicBezTo>
                <a:cubicBezTo>
                  <a:pt x="38" y="12"/>
                  <a:pt x="38" y="12"/>
                  <a:pt x="38" y="12"/>
                </a:cubicBezTo>
                <a:cubicBezTo>
                  <a:pt x="38" y="12"/>
                  <a:pt x="38" y="12"/>
                  <a:pt x="38" y="13"/>
                </a:cubicBezTo>
                <a:cubicBezTo>
                  <a:pt x="38" y="13"/>
                  <a:pt x="38" y="13"/>
                  <a:pt x="38" y="13"/>
                </a:cubicBezTo>
                <a:cubicBezTo>
                  <a:pt x="38" y="13"/>
                  <a:pt x="38" y="13"/>
                  <a:pt x="38" y="13"/>
                </a:cubicBezTo>
                <a:cubicBezTo>
                  <a:pt x="38" y="13"/>
                  <a:pt x="38" y="13"/>
                  <a:pt x="37" y="13"/>
                </a:cubicBezTo>
                <a:cubicBezTo>
                  <a:pt x="37" y="13"/>
                  <a:pt x="37" y="13"/>
                  <a:pt x="37" y="13"/>
                </a:cubicBezTo>
                <a:cubicBezTo>
                  <a:pt x="37" y="13"/>
                  <a:pt x="37" y="13"/>
                  <a:pt x="37" y="13"/>
                </a:cubicBezTo>
                <a:cubicBezTo>
                  <a:pt x="37" y="13"/>
                  <a:pt x="37" y="13"/>
                  <a:pt x="37" y="13"/>
                </a:cubicBezTo>
                <a:cubicBezTo>
                  <a:pt x="37" y="13"/>
                  <a:pt x="37" y="13"/>
                  <a:pt x="37" y="13"/>
                </a:cubicBezTo>
                <a:cubicBezTo>
                  <a:pt x="37" y="13"/>
                  <a:pt x="37" y="13"/>
                  <a:pt x="37" y="13"/>
                </a:cubicBezTo>
                <a:cubicBezTo>
                  <a:pt x="37" y="13"/>
                  <a:pt x="37" y="14"/>
                  <a:pt x="37" y="14"/>
                </a:cubicBezTo>
                <a:cubicBezTo>
                  <a:pt x="37" y="14"/>
                  <a:pt x="37" y="14"/>
                  <a:pt x="37" y="14"/>
                </a:cubicBezTo>
                <a:cubicBezTo>
                  <a:pt x="37" y="14"/>
                  <a:pt x="37" y="14"/>
                  <a:pt x="37" y="14"/>
                </a:cubicBezTo>
                <a:cubicBezTo>
                  <a:pt x="37" y="14"/>
                  <a:pt x="37" y="14"/>
                  <a:pt x="37" y="14"/>
                </a:cubicBezTo>
                <a:cubicBezTo>
                  <a:pt x="37" y="14"/>
                  <a:pt x="37" y="14"/>
                  <a:pt x="37" y="14"/>
                </a:cubicBezTo>
                <a:cubicBezTo>
                  <a:pt x="37" y="15"/>
                  <a:pt x="37" y="15"/>
                  <a:pt x="37" y="15"/>
                </a:cubicBezTo>
                <a:cubicBezTo>
                  <a:pt x="37" y="15"/>
                  <a:pt x="37"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5" y="15"/>
                </a:cubicBezTo>
                <a:cubicBezTo>
                  <a:pt x="35" y="15"/>
                  <a:pt x="35" y="15"/>
                  <a:pt x="35" y="15"/>
                </a:cubicBezTo>
                <a:cubicBezTo>
                  <a:pt x="35" y="16"/>
                  <a:pt x="35" y="16"/>
                  <a:pt x="35" y="16"/>
                </a:cubicBezTo>
                <a:cubicBezTo>
                  <a:pt x="35" y="16"/>
                  <a:pt x="35" y="16"/>
                  <a:pt x="35" y="16"/>
                </a:cubicBezTo>
                <a:cubicBezTo>
                  <a:pt x="35" y="16"/>
                  <a:pt x="35" y="16"/>
                  <a:pt x="35" y="16"/>
                </a:cubicBezTo>
                <a:cubicBezTo>
                  <a:pt x="35" y="16"/>
                  <a:pt x="35" y="16"/>
                  <a:pt x="35" y="16"/>
                </a:cubicBezTo>
                <a:cubicBezTo>
                  <a:pt x="35" y="16"/>
                  <a:pt x="35" y="16"/>
                  <a:pt x="35" y="16"/>
                </a:cubicBezTo>
                <a:cubicBezTo>
                  <a:pt x="35" y="17"/>
                  <a:pt x="35" y="17"/>
                  <a:pt x="35" y="17"/>
                </a:cubicBezTo>
                <a:cubicBezTo>
                  <a:pt x="35" y="17"/>
                  <a:pt x="35" y="17"/>
                  <a:pt x="35" y="17"/>
                </a:cubicBezTo>
                <a:cubicBezTo>
                  <a:pt x="35" y="17"/>
                  <a:pt x="35" y="17"/>
                  <a:pt x="35" y="17"/>
                </a:cubicBezTo>
                <a:cubicBezTo>
                  <a:pt x="34" y="17"/>
                  <a:pt x="34" y="17"/>
                  <a:pt x="34" y="17"/>
                </a:cubicBezTo>
                <a:cubicBezTo>
                  <a:pt x="34" y="18"/>
                  <a:pt x="34" y="18"/>
                  <a:pt x="34" y="18"/>
                </a:cubicBezTo>
                <a:cubicBezTo>
                  <a:pt x="34" y="18"/>
                  <a:pt x="34" y="18"/>
                  <a:pt x="34" y="18"/>
                </a:cubicBezTo>
                <a:cubicBezTo>
                  <a:pt x="34" y="18"/>
                  <a:pt x="34" y="18"/>
                  <a:pt x="34" y="18"/>
                </a:cubicBezTo>
                <a:cubicBezTo>
                  <a:pt x="34" y="18"/>
                  <a:pt x="34" y="18"/>
                  <a:pt x="34" y="18"/>
                </a:cubicBezTo>
                <a:cubicBezTo>
                  <a:pt x="34" y="18"/>
                  <a:pt x="34" y="18"/>
                  <a:pt x="34" y="18"/>
                </a:cubicBezTo>
                <a:cubicBezTo>
                  <a:pt x="34" y="19"/>
                  <a:pt x="34" y="19"/>
                  <a:pt x="34" y="19"/>
                </a:cubicBezTo>
                <a:cubicBezTo>
                  <a:pt x="34" y="19"/>
                  <a:pt x="34" y="19"/>
                  <a:pt x="34" y="19"/>
                </a:cubicBezTo>
                <a:cubicBezTo>
                  <a:pt x="34" y="19"/>
                  <a:pt x="34" y="19"/>
                  <a:pt x="34" y="19"/>
                </a:cubicBezTo>
                <a:cubicBezTo>
                  <a:pt x="34" y="19"/>
                  <a:pt x="34" y="19"/>
                  <a:pt x="34" y="19"/>
                </a:cubicBezTo>
                <a:cubicBezTo>
                  <a:pt x="34" y="19"/>
                  <a:pt x="34" y="20"/>
                  <a:pt x="34" y="20"/>
                </a:cubicBezTo>
                <a:cubicBezTo>
                  <a:pt x="34" y="20"/>
                  <a:pt x="34" y="20"/>
                  <a:pt x="34" y="20"/>
                </a:cubicBezTo>
                <a:cubicBezTo>
                  <a:pt x="34" y="20"/>
                  <a:pt x="34" y="20"/>
                  <a:pt x="34" y="20"/>
                </a:cubicBezTo>
                <a:cubicBezTo>
                  <a:pt x="34" y="20"/>
                  <a:pt x="34" y="20"/>
                  <a:pt x="34" y="20"/>
                </a:cubicBezTo>
                <a:cubicBezTo>
                  <a:pt x="34" y="20"/>
                  <a:pt x="34" y="20"/>
                  <a:pt x="34" y="20"/>
                </a:cubicBezTo>
                <a:cubicBezTo>
                  <a:pt x="34" y="20"/>
                  <a:pt x="34" y="20"/>
                  <a:pt x="35" y="20"/>
                </a:cubicBezTo>
                <a:cubicBezTo>
                  <a:pt x="35" y="20"/>
                  <a:pt x="35" y="20"/>
                  <a:pt x="35" y="20"/>
                </a:cubicBezTo>
                <a:cubicBezTo>
                  <a:pt x="35" y="20"/>
                  <a:pt x="35" y="20"/>
                  <a:pt x="35" y="20"/>
                </a:cubicBezTo>
                <a:cubicBezTo>
                  <a:pt x="35" y="20"/>
                  <a:pt x="35" y="20"/>
                  <a:pt x="35" y="20"/>
                </a:cubicBezTo>
                <a:cubicBezTo>
                  <a:pt x="35" y="21"/>
                  <a:pt x="35" y="21"/>
                  <a:pt x="35" y="21"/>
                </a:cubicBezTo>
                <a:cubicBezTo>
                  <a:pt x="35" y="21"/>
                  <a:pt x="34" y="21"/>
                  <a:pt x="34" y="21"/>
                </a:cubicBezTo>
                <a:cubicBezTo>
                  <a:pt x="34" y="21"/>
                  <a:pt x="34" y="21"/>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5" y="22"/>
                </a:cubicBezTo>
                <a:cubicBezTo>
                  <a:pt x="35" y="22"/>
                  <a:pt x="35" y="22"/>
                  <a:pt x="35" y="23"/>
                </a:cubicBezTo>
                <a:cubicBezTo>
                  <a:pt x="35" y="23"/>
                  <a:pt x="35" y="23"/>
                  <a:pt x="35" y="23"/>
                </a:cubicBezTo>
                <a:cubicBezTo>
                  <a:pt x="35" y="23"/>
                  <a:pt x="35" y="23"/>
                  <a:pt x="35" y="23"/>
                </a:cubicBezTo>
                <a:cubicBezTo>
                  <a:pt x="35" y="23"/>
                  <a:pt x="35" y="23"/>
                  <a:pt x="35" y="23"/>
                </a:cubicBezTo>
                <a:cubicBezTo>
                  <a:pt x="35" y="23"/>
                  <a:pt x="35" y="23"/>
                  <a:pt x="35" y="23"/>
                </a:cubicBezTo>
                <a:cubicBezTo>
                  <a:pt x="35" y="23"/>
                  <a:pt x="35" y="23"/>
                  <a:pt x="35" y="23"/>
                </a:cubicBezTo>
                <a:cubicBezTo>
                  <a:pt x="35" y="23"/>
                  <a:pt x="36" y="23"/>
                  <a:pt x="36" y="24"/>
                </a:cubicBezTo>
                <a:cubicBezTo>
                  <a:pt x="36" y="24"/>
                  <a:pt x="36" y="24"/>
                  <a:pt x="36" y="24"/>
                </a:cubicBezTo>
                <a:cubicBezTo>
                  <a:pt x="36" y="24"/>
                  <a:pt x="36" y="25"/>
                  <a:pt x="36" y="25"/>
                </a:cubicBezTo>
                <a:cubicBezTo>
                  <a:pt x="36" y="25"/>
                  <a:pt x="36" y="25"/>
                  <a:pt x="36" y="25"/>
                </a:cubicBezTo>
                <a:cubicBezTo>
                  <a:pt x="36" y="25"/>
                  <a:pt x="36" y="25"/>
                  <a:pt x="36" y="25"/>
                </a:cubicBezTo>
                <a:cubicBezTo>
                  <a:pt x="36" y="25"/>
                  <a:pt x="36" y="25"/>
                  <a:pt x="36" y="25"/>
                </a:cubicBezTo>
                <a:cubicBezTo>
                  <a:pt x="36" y="25"/>
                  <a:pt x="36" y="25"/>
                  <a:pt x="36" y="25"/>
                </a:cubicBezTo>
                <a:cubicBezTo>
                  <a:pt x="36" y="25"/>
                  <a:pt x="36" y="25"/>
                  <a:pt x="36" y="25"/>
                </a:cubicBezTo>
                <a:cubicBezTo>
                  <a:pt x="37" y="25"/>
                  <a:pt x="37" y="25"/>
                  <a:pt x="37" y="25"/>
                </a:cubicBezTo>
                <a:cubicBezTo>
                  <a:pt x="37" y="25"/>
                  <a:pt x="37" y="25"/>
                  <a:pt x="37" y="25"/>
                </a:cubicBezTo>
                <a:cubicBezTo>
                  <a:pt x="37" y="25"/>
                  <a:pt x="37" y="26"/>
                  <a:pt x="37" y="26"/>
                </a:cubicBezTo>
                <a:cubicBezTo>
                  <a:pt x="37" y="26"/>
                  <a:pt x="37"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1" y="27"/>
                </a:cubicBezTo>
                <a:cubicBezTo>
                  <a:pt x="41" y="27"/>
                  <a:pt x="41" y="27"/>
                  <a:pt x="41" y="27"/>
                </a:cubicBezTo>
                <a:cubicBezTo>
                  <a:pt x="41" y="27"/>
                  <a:pt x="41" y="27"/>
                  <a:pt x="41" y="27"/>
                </a:cubicBezTo>
                <a:cubicBezTo>
                  <a:pt x="41" y="27"/>
                  <a:pt x="41" y="27"/>
                  <a:pt x="41" y="27"/>
                </a:cubicBezTo>
                <a:cubicBezTo>
                  <a:pt x="41" y="27"/>
                  <a:pt x="41" y="27"/>
                  <a:pt x="41" y="27"/>
                </a:cubicBezTo>
                <a:cubicBezTo>
                  <a:pt x="41" y="27"/>
                  <a:pt x="41" y="27"/>
                  <a:pt x="41"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6"/>
                  <a:pt x="42" y="26"/>
                  <a:pt x="43" y="26"/>
                </a:cubicBezTo>
                <a:cubicBezTo>
                  <a:pt x="43" y="26"/>
                  <a:pt x="43" y="26"/>
                  <a:pt x="43" y="26"/>
                </a:cubicBezTo>
                <a:cubicBezTo>
                  <a:pt x="43" y="26"/>
                  <a:pt x="43" y="26"/>
                  <a:pt x="43" y="26"/>
                </a:cubicBezTo>
                <a:cubicBezTo>
                  <a:pt x="43" y="26"/>
                  <a:pt x="43" y="26"/>
                  <a:pt x="43" y="26"/>
                </a:cubicBezTo>
                <a:cubicBezTo>
                  <a:pt x="43" y="26"/>
                  <a:pt x="43" y="26"/>
                  <a:pt x="43" y="26"/>
                </a:cubicBezTo>
                <a:cubicBezTo>
                  <a:pt x="44" y="26"/>
                  <a:pt x="44" y="26"/>
                  <a:pt x="44" y="26"/>
                </a:cubicBezTo>
                <a:cubicBezTo>
                  <a:pt x="44" y="26"/>
                  <a:pt x="44" y="26"/>
                  <a:pt x="44" y="26"/>
                </a:cubicBezTo>
                <a:cubicBezTo>
                  <a:pt x="44" y="26"/>
                  <a:pt x="44" y="26"/>
                  <a:pt x="44" y="26"/>
                </a:cubicBezTo>
                <a:cubicBezTo>
                  <a:pt x="45" y="26"/>
                  <a:pt x="45" y="26"/>
                  <a:pt x="45" y="26"/>
                </a:cubicBezTo>
                <a:cubicBezTo>
                  <a:pt x="45" y="26"/>
                  <a:pt x="45" y="26"/>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6" y="27"/>
                  <a:pt x="46" y="27"/>
                  <a:pt x="46" y="27"/>
                </a:cubicBezTo>
                <a:cubicBezTo>
                  <a:pt x="46" y="27"/>
                  <a:pt x="46" y="27"/>
                  <a:pt x="46" y="27"/>
                </a:cubicBezTo>
                <a:cubicBezTo>
                  <a:pt x="46" y="27"/>
                  <a:pt x="46" y="27"/>
                  <a:pt x="46" y="27"/>
                </a:cubicBezTo>
                <a:cubicBezTo>
                  <a:pt x="46" y="27"/>
                  <a:pt x="47" y="28"/>
                  <a:pt x="47" y="28"/>
                </a:cubicBezTo>
                <a:cubicBezTo>
                  <a:pt x="47" y="28"/>
                  <a:pt x="46" y="28"/>
                  <a:pt x="46" y="28"/>
                </a:cubicBezTo>
                <a:cubicBezTo>
                  <a:pt x="46" y="28"/>
                  <a:pt x="46" y="28"/>
                  <a:pt x="46" y="28"/>
                </a:cubicBezTo>
                <a:cubicBezTo>
                  <a:pt x="46" y="28"/>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30"/>
                  <a:pt x="46" y="30"/>
                </a:cubicBezTo>
                <a:cubicBezTo>
                  <a:pt x="46" y="30"/>
                  <a:pt x="46" y="30"/>
                  <a:pt x="46" y="30"/>
                </a:cubicBezTo>
                <a:cubicBezTo>
                  <a:pt x="46" y="30"/>
                  <a:pt x="46" y="30"/>
                  <a:pt x="46" y="30"/>
                </a:cubicBezTo>
                <a:cubicBezTo>
                  <a:pt x="46" y="30"/>
                  <a:pt x="47" y="30"/>
                  <a:pt x="47" y="30"/>
                </a:cubicBezTo>
                <a:cubicBezTo>
                  <a:pt x="47" y="30"/>
                  <a:pt x="47" y="30"/>
                  <a:pt x="47" y="30"/>
                </a:cubicBezTo>
                <a:cubicBezTo>
                  <a:pt x="47" y="30"/>
                  <a:pt x="47" y="30"/>
                  <a:pt x="47" y="30"/>
                </a:cubicBezTo>
                <a:cubicBezTo>
                  <a:pt x="47" y="30"/>
                  <a:pt x="47" y="31"/>
                  <a:pt x="47" y="31"/>
                </a:cubicBezTo>
                <a:cubicBezTo>
                  <a:pt x="47" y="31"/>
                  <a:pt x="47" y="31"/>
                  <a:pt x="47" y="31"/>
                </a:cubicBezTo>
                <a:cubicBezTo>
                  <a:pt x="47" y="31"/>
                  <a:pt x="47" y="31"/>
                  <a:pt x="47" y="31"/>
                </a:cubicBezTo>
                <a:cubicBezTo>
                  <a:pt x="47" y="31"/>
                  <a:pt x="47" y="31"/>
                  <a:pt x="47" y="31"/>
                </a:cubicBezTo>
                <a:cubicBezTo>
                  <a:pt x="47" y="31"/>
                  <a:pt x="47" y="31"/>
                  <a:pt x="47" y="31"/>
                </a:cubicBezTo>
                <a:cubicBezTo>
                  <a:pt x="47" y="32"/>
                  <a:pt x="47"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3"/>
                  <a:pt x="48" y="33"/>
                  <a:pt x="48" y="33"/>
                </a:cubicBezTo>
                <a:cubicBezTo>
                  <a:pt x="48" y="33"/>
                  <a:pt x="48" y="33"/>
                  <a:pt x="48" y="33"/>
                </a:cubicBezTo>
                <a:cubicBezTo>
                  <a:pt x="48" y="33"/>
                  <a:pt x="48" y="34"/>
                  <a:pt x="48" y="34"/>
                </a:cubicBezTo>
                <a:cubicBezTo>
                  <a:pt x="48" y="34"/>
                  <a:pt x="48" y="34"/>
                  <a:pt x="48" y="34"/>
                </a:cubicBezTo>
                <a:cubicBezTo>
                  <a:pt x="48" y="34"/>
                  <a:pt x="48" y="34"/>
                  <a:pt x="48" y="34"/>
                </a:cubicBezTo>
                <a:cubicBezTo>
                  <a:pt x="48" y="34"/>
                  <a:pt x="48" y="34"/>
                  <a:pt x="48" y="34"/>
                </a:cubicBezTo>
                <a:cubicBezTo>
                  <a:pt x="48" y="34"/>
                  <a:pt x="48" y="34"/>
                  <a:pt x="48" y="34"/>
                </a:cubicBezTo>
                <a:cubicBezTo>
                  <a:pt x="48" y="34"/>
                  <a:pt x="48" y="35"/>
                  <a:pt x="48" y="35"/>
                </a:cubicBezTo>
                <a:cubicBezTo>
                  <a:pt x="48" y="35"/>
                  <a:pt x="48" y="35"/>
                  <a:pt x="48" y="35"/>
                </a:cubicBezTo>
                <a:cubicBezTo>
                  <a:pt x="48" y="35"/>
                  <a:pt x="48" y="35"/>
                  <a:pt x="48" y="35"/>
                </a:cubicBezTo>
                <a:cubicBezTo>
                  <a:pt x="48" y="35"/>
                  <a:pt x="48" y="35"/>
                  <a:pt x="48" y="35"/>
                </a:cubicBezTo>
                <a:cubicBezTo>
                  <a:pt x="48" y="35"/>
                  <a:pt x="48" y="35"/>
                  <a:pt x="48" y="35"/>
                </a:cubicBezTo>
                <a:cubicBezTo>
                  <a:pt x="47" y="35"/>
                  <a:pt x="47" y="35"/>
                  <a:pt x="47" y="35"/>
                </a:cubicBezTo>
                <a:cubicBezTo>
                  <a:pt x="47" y="35"/>
                  <a:pt x="47" y="35"/>
                  <a:pt x="47" y="36"/>
                </a:cubicBezTo>
                <a:cubicBezTo>
                  <a:pt x="47" y="36"/>
                  <a:pt x="47" y="36"/>
                  <a:pt x="47" y="36"/>
                </a:cubicBezTo>
                <a:cubicBezTo>
                  <a:pt x="47" y="36"/>
                  <a:pt x="47" y="36"/>
                  <a:pt x="47" y="36"/>
                </a:cubicBezTo>
                <a:cubicBezTo>
                  <a:pt x="47" y="36"/>
                  <a:pt x="47" y="36"/>
                  <a:pt x="47" y="36"/>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6" y="37"/>
                  <a:pt x="46" y="37"/>
                  <a:pt x="46" y="37"/>
                </a:cubicBezTo>
                <a:cubicBezTo>
                  <a:pt x="46" y="37"/>
                  <a:pt x="46" y="37"/>
                  <a:pt x="46" y="37"/>
                </a:cubicBezTo>
                <a:cubicBezTo>
                  <a:pt x="46" y="37"/>
                  <a:pt x="46" y="37"/>
                  <a:pt x="46" y="37"/>
                </a:cubicBezTo>
                <a:cubicBezTo>
                  <a:pt x="46" y="37"/>
                  <a:pt x="46" y="37"/>
                  <a:pt x="46" y="37"/>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7" y="40"/>
                  <a:pt x="47" y="40"/>
                </a:cubicBezTo>
                <a:cubicBezTo>
                  <a:pt x="47" y="40"/>
                  <a:pt x="47" y="40"/>
                  <a:pt x="47" y="40"/>
                </a:cubicBezTo>
                <a:cubicBezTo>
                  <a:pt x="47" y="40"/>
                  <a:pt x="47" y="40"/>
                  <a:pt x="47" y="40"/>
                </a:cubicBezTo>
                <a:cubicBezTo>
                  <a:pt x="47" y="40"/>
                  <a:pt x="47" y="40"/>
                  <a:pt x="47" y="40"/>
                </a:cubicBezTo>
                <a:cubicBezTo>
                  <a:pt x="47" y="40"/>
                  <a:pt x="47" y="40"/>
                  <a:pt x="47" y="40"/>
                </a:cubicBezTo>
                <a:cubicBezTo>
                  <a:pt x="47" y="40"/>
                  <a:pt x="47" y="40"/>
                  <a:pt x="47" y="40"/>
                </a:cubicBezTo>
                <a:cubicBezTo>
                  <a:pt x="47" y="40"/>
                  <a:pt x="47" y="41"/>
                  <a:pt x="47" y="41"/>
                </a:cubicBezTo>
                <a:cubicBezTo>
                  <a:pt x="47" y="41"/>
                  <a:pt x="47" y="41"/>
                  <a:pt x="47" y="41"/>
                </a:cubicBezTo>
                <a:cubicBezTo>
                  <a:pt x="47" y="41"/>
                  <a:pt x="47" y="41"/>
                  <a:pt x="47" y="41"/>
                </a:cubicBezTo>
                <a:cubicBezTo>
                  <a:pt x="46" y="41"/>
                  <a:pt x="46" y="41"/>
                  <a:pt x="46" y="41"/>
                </a:cubicBezTo>
                <a:cubicBezTo>
                  <a:pt x="46" y="43"/>
                  <a:pt x="46" y="43"/>
                  <a:pt x="46" y="43"/>
                </a:cubicBezTo>
                <a:cubicBezTo>
                  <a:pt x="47" y="43"/>
                  <a:pt x="47" y="43"/>
                  <a:pt x="47" y="43"/>
                </a:cubicBezTo>
                <a:cubicBezTo>
                  <a:pt x="47" y="43"/>
                  <a:pt x="47" y="43"/>
                  <a:pt x="47" y="44"/>
                </a:cubicBezTo>
                <a:cubicBezTo>
                  <a:pt x="47" y="44"/>
                  <a:pt x="47" y="44"/>
                  <a:pt x="47" y="44"/>
                </a:cubicBezTo>
                <a:cubicBezTo>
                  <a:pt x="47" y="44"/>
                  <a:pt x="47" y="44"/>
                  <a:pt x="47" y="44"/>
                </a:cubicBezTo>
                <a:cubicBezTo>
                  <a:pt x="47" y="44"/>
                  <a:pt x="47" y="45"/>
                  <a:pt x="47" y="45"/>
                </a:cubicBezTo>
                <a:cubicBezTo>
                  <a:pt x="47" y="45"/>
                  <a:pt x="47" y="45"/>
                  <a:pt x="46" y="45"/>
                </a:cubicBezTo>
                <a:cubicBezTo>
                  <a:pt x="46" y="45"/>
                  <a:pt x="46" y="45"/>
                  <a:pt x="46" y="45"/>
                </a:cubicBezTo>
                <a:cubicBezTo>
                  <a:pt x="46" y="45"/>
                  <a:pt x="46" y="45"/>
                  <a:pt x="46" y="45"/>
                </a:cubicBezTo>
                <a:cubicBezTo>
                  <a:pt x="46" y="45"/>
                  <a:pt x="46" y="45"/>
                  <a:pt x="46" y="45"/>
                </a:cubicBezTo>
                <a:cubicBezTo>
                  <a:pt x="46" y="45"/>
                  <a:pt x="46" y="45"/>
                  <a:pt x="46" y="46"/>
                </a:cubicBezTo>
                <a:cubicBezTo>
                  <a:pt x="46" y="46"/>
                  <a:pt x="46" y="46"/>
                  <a:pt x="46" y="46"/>
                </a:cubicBezTo>
                <a:cubicBezTo>
                  <a:pt x="46" y="46"/>
                  <a:pt x="46" y="46"/>
                  <a:pt x="46" y="46"/>
                </a:cubicBezTo>
                <a:cubicBezTo>
                  <a:pt x="46" y="46"/>
                  <a:pt x="47" y="46"/>
                  <a:pt x="47" y="46"/>
                </a:cubicBezTo>
                <a:cubicBezTo>
                  <a:pt x="47" y="46"/>
                  <a:pt x="47" y="46"/>
                  <a:pt x="47" y="46"/>
                </a:cubicBezTo>
                <a:cubicBezTo>
                  <a:pt x="47" y="46"/>
                  <a:pt x="47" y="46"/>
                  <a:pt x="47" y="46"/>
                </a:cubicBezTo>
                <a:cubicBezTo>
                  <a:pt x="47" y="46"/>
                  <a:pt x="48" y="46"/>
                  <a:pt x="48" y="46"/>
                </a:cubicBezTo>
                <a:cubicBezTo>
                  <a:pt x="48" y="46"/>
                  <a:pt x="48" y="46"/>
                  <a:pt x="49" y="45"/>
                </a:cubicBezTo>
                <a:cubicBezTo>
                  <a:pt x="49" y="45"/>
                  <a:pt x="49" y="45"/>
                  <a:pt x="49" y="45"/>
                </a:cubicBezTo>
                <a:cubicBezTo>
                  <a:pt x="49" y="45"/>
                  <a:pt x="49" y="45"/>
                  <a:pt x="49" y="45"/>
                </a:cubicBezTo>
                <a:cubicBezTo>
                  <a:pt x="49" y="45"/>
                  <a:pt x="49" y="45"/>
                  <a:pt x="49" y="45"/>
                </a:cubicBezTo>
                <a:cubicBezTo>
                  <a:pt x="49" y="45"/>
                  <a:pt x="49" y="45"/>
                  <a:pt x="49" y="45"/>
                </a:cubicBezTo>
                <a:cubicBezTo>
                  <a:pt x="49" y="45"/>
                  <a:pt x="49" y="45"/>
                  <a:pt x="49" y="45"/>
                </a:cubicBezTo>
                <a:cubicBezTo>
                  <a:pt x="49" y="45"/>
                  <a:pt x="49" y="45"/>
                  <a:pt x="50" y="45"/>
                </a:cubicBezTo>
                <a:cubicBezTo>
                  <a:pt x="50" y="45"/>
                  <a:pt x="50" y="45"/>
                  <a:pt x="50" y="45"/>
                </a:cubicBezTo>
                <a:cubicBezTo>
                  <a:pt x="50" y="45"/>
                  <a:pt x="50" y="45"/>
                  <a:pt x="50" y="45"/>
                </a:cubicBezTo>
                <a:cubicBezTo>
                  <a:pt x="50" y="44"/>
                  <a:pt x="50" y="44"/>
                  <a:pt x="50" y="44"/>
                </a:cubicBezTo>
                <a:cubicBezTo>
                  <a:pt x="50" y="44"/>
                  <a:pt x="50" y="44"/>
                  <a:pt x="51" y="44"/>
                </a:cubicBezTo>
                <a:cubicBezTo>
                  <a:pt x="51" y="44"/>
                  <a:pt x="51" y="44"/>
                  <a:pt x="51" y="44"/>
                </a:cubicBezTo>
                <a:cubicBezTo>
                  <a:pt x="51" y="44"/>
                  <a:pt x="51" y="44"/>
                  <a:pt x="51" y="44"/>
                </a:cubicBezTo>
                <a:cubicBezTo>
                  <a:pt x="51" y="44"/>
                  <a:pt x="51" y="44"/>
                  <a:pt x="51" y="44"/>
                </a:cubicBezTo>
                <a:cubicBezTo>
                  <a:pt x="51" y="44"/>
                  <a:pt x="51" y="44"/>
                  <a:pt x="51" y="44"/>
                </a:cubicBezTo>
                <a:cubicBezTo>
                  <a:pt x="52" y="44"/>
                  <a:pt x="52" y="43"/>
                  <a:pt x="52" y="43"/>
                </a:cubicBezTo>
                <a:cubicBezTo>
                  <a:pt x="52" y="43"/>
                  <a:pt x="52" y="43"/>
                  <a:pt x="52" y="43"/>
                </a:cubicBezTo>
                <a:cubicBezTo>
                  <a:pt x="52" y="43"/>
                  <a:pt x="52" y="43"/>
                  <a:pt x="52" y="43"/>
                </a:cubicBezTo>
                <a:cubicBezTo>
                  <a:pt x="52" y="43"/>
                  <a:pt x="52" y="43"/>
                  <a:pt x="52" y="43"/>
                </a:cubicBezTo>
                <a:cubicBezTo>
                  <a:pt x="52" y="42"/>
                  <a:pt x="52" y="42"/>
                  <a:pt x="52" y="42"/>
                </a:cubicBezTo>
                <a:cubicBezTo>
                  <a:pt x="52" y="42"/>
                  <a:pt x="51" y="42"/>
                  <a:pt x="51" y="42"/>
                </a:cubicBezTo>
                <a:cubicBezTo>
                  <a:pt x="51" y="42"/>
                  <a:pt x="51"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1"/>
                  <a:pt x="52" y="41"/>
                  <a:pt x="52" y="41"/>
                </a:cubicBezTo>
                <a:cubicBezTo>
                  <a:pt x="52" y="41"/>
                  <a:pt x="52" y="41"/>
                  <a:pt x="52" y="41"/>
                </a:cubicBezTo>
                <a:cubicBezTo>
                  <a:pt x="52" y="41"/>
                  <a:pt x="52" y="41"/>
                  <a:pt x="52" y="41"/>
                </a:cubicBezTo>
                <a:cubicBezTo>
                  <a:pt x="52" y="41"/>
                  <a:pt x="52" y="41"/>
                  <a:pt x="52" y="41"/>
                </a:cubicBezTo>
                <a:cubicBezTo>
                  <a:pt x="52" y="41"/>
                  <a:pt x="52" y="41"/>
                  <a:pt x="52" y="41"/>
                </a:cubicBezTo>
                <a:cubicBezTo>
                  <a:pt x="52" y="41"/>
                  <a:pt x="53" y="41"/>
                  <a:pt x="53" y="41"/>
                </a:cubicBezTo>
                <a:cubicBezTo>
                  <a:pt x="53" y="41"/>
                  <a:pt x="53" y="40"/>
                  <a:pt x="53" y="40"/>
                </a:cubicBezTo>
                <a:cubicBezTo>
                  <a:pt x="53" y="40"/>
                  <a:pt x="53" y="40"/>
                  <a:pt x="53" y="40"/>
                </a:cubicBezTo>
                <a:cubicBezTo>
                  <a:pt x="53" y="40"/>
                  <a:pt x="53" y="40"/>
                  <a:pt x="53" y="40"/>
                </a:cubicBezTo>
                <a:cubicBezTo>
                  <a:pt x="53" y="40"/>
                  <a:pt x="53" y="40"/>
                  <a:pt x="53" y="40"/>
                </a:cubicBezTo>
                <a:cubicBezTo>
                  <a:pt x="53" y="40"/>
                  <a:pt x="53" y="40"/>
                  <a:pt x="53" y="40"/>
                </a:cubicBezTo>
                <a:cubicBezTo>
                  <a:pt x="53" y="39"/>
                  <a:pt x="53" y="39"/>
                  <a:pt x="53" y="39"/>
                </a:cubicBezTo>
                <a:cubicBezTo>
                  <a:pt x="53" y="39"/>
                  <a:pt x="53" y="39"/>
                  <a:pt x="53" y="39"/>
                </a:cubicBezTo>
                <a:cubicBezTo>
                  <a:pt x="53" y="39"/>
                  <a:pt x="53" y="39"/>
                  <a:pt x="53" y="39"/>
                </a:cubicBezTo>
                <a:cubicBezTo>
                  <a:pt x="53" y="39"/>
                  <a:pt x="53" y="39"/>
                  <a:pt x="53" y="39"/>
                </a:cubicBezTo>
                <a:cubicBezTo>
                  <a:pt x="53" y="39"/>
                  <a:pt x="54" y="39"/>
                  <a:pt x="54" y="39"/>
                </a:cubicBezTo>
                <a:cubicBezTo>
                  <a:pt x="54" y="39"/>
                  <a:pt x="54" y="38"/>
                  <a:pt x="54" y="38"/>
                </a:cubicBezTo>
                <a:cubicBezTo>
                  <a:pt x="54" y="38"/>
                  <a:pt x="54" y="38"/>
                  <a:pt x="54" y="38"/>
                </a:cubicBezTo>
                <a:cubicBezTo>
                  <a:pt x="54" y="38"/>
                  <a:pt x="54" y="38"/>
                  <a:pt x="54" y="38"/>
                </a:cubicBezTo>
                <a:cubicBezTo>
                  <a:pt x="54" y="38"/>
                  <a:pt x="54" y="38"/>
                  <a:pt x="54" y="38"/>
                </a:cubicBezTo>
                <a:cubicBezTo>
                  <a:pt x="54" y="37"/>
                  <a:pt x="54" y="37"/>
                  <a:pt x="55" y="37"/>
                </a:cubicBezTo>
                <a:cubicBezTo>
                  <a:pt x="55" y="37"/>
                  <a:pt x="55" y="37"/>
                  <a:pt x="55" y="37"/>
                </a:cubicBezTo>
                <a:cubicBezTo>
                  <a:pt x="55" y="37"/>
                  <a:pt x="55" y="37"/>
                  <a:pt x="55" y="37"/>
                </a:cubicBezTo>
                <a:cubicBezTo>
                  <a:pt x="55" y="36"/>
                  <a:pt x="55" y="36"/>
                  <a:pt x="55" y="36"/>
                </a:cubicBezTo>
                <a:cubicBezTo>
                  <a:pt x="55" y="36"/>
                  <a:pt x="55" y="36"/>
                  <a:pt x="55" y="36"/>
                </a:cubicBezTo>
                <a:cubicBezTo>
                  <a:pt x="55" y="36"/>
                  <a:pt x="55" y="35"/>
                  <a:pt x="55" y="35"/>
                </a:cubicBezTo>
                <a:cubicBezTo>
                  <a:pt x="55" y="35"/>
                  <a:pt x="55" y="35"/>
                  <a:pt x="55" y="35"/>
                </a:cubicBezTo>
                <a:cubicBezTo>
                  <a:pt x="55" y="35"/>
                  <a:pt x="55" y="34"/>
                  <a:pt x="55" y="34"/>
                </a:cubicBezTo>
                <a:cubicBezTo>
                  <a:pt x="55" y="34"/>
                  <a:pt x="55" y="34"/>
                  <a:pt x="55" y="34"/>
                </a:cubicBezTo>
                <a:cubicBezTo>
                  <a:pt x="55" y="34"/>
                  <a:pt x="55" y="34"/>
                  <a:pt x="55" y="34"/>
                </a:cubicBezTo>
                <a:cubicBezTo>
                  <a:pt x="55" y="34"/>
                  <a:pt x="55" y="34"/>
                  <a:pt x="55" y="34"/>
                </a:cubicBezTo>
                <a:cubicBezTo>
                  <a:pt x="55" y="34"/>
                  <a:pt x="55" y="34"/>
                  <a:pt x="55" y="34"/>
                </a:cubicBezTo>
                <a:cubicBezTo>
                  <a:pt x="55" y="34"/>
                  <a:pt x="55" y="34"/>
                  <a:pt x="55" y="34"/>
                </a:cubicBezTo>
                <a:cubicBezTo>
                  <a:pt x="56" y="34"/>
                  <a:pt x="56" y="34"/>
                  <a:pt x="56" y="34"/>
                </a:cubicBezTo>
                <a:cubicBezTo>
                  <a:pt x="56" y="34"/>
                  <a:pt x="56" y="34"/>
                  <a:pt x="56" y="34"/>
                </a:cubicBezTo>
                <a:cubicBezTo>
                  <a:pt x="56" y="34"/>
                  <a:pt x="56" y="33"/>
                  <a:pt x="56" y="33"/>
                </a:cubicBezTo>
                <a:cubicBezTo>
                  <a:pt x="56" y="32"/>
                  <a:pt x="56" y="32"/>
                  <a:pt x="56" y="32"/>
                </a:cubicBezTo>
                <a:cubicBezTo>
                  <a:pt x="56" y="31"/>
                  <a:pt x="56" y="31"/>
                  <a:pt x="56" y="31"/>
                </a:cubicBezTo>
                <a:cubicBezTo>
                  <a:pt x="56" y="31"/>
                  <a:pt x="56" y="31"/>
                  <a:pt x="56" y="31"/>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29"/>
                  <a:pt x="56" y="29"/>
                  <a:pt x="56" y="29"/>
                </a:cubicBezTo>
                <a:cubicBezTo>
                  <a:pt x="56" y="29"/>
                  <a:pt x="56" y="29"/>
                  <a:pt x="56" y="29"/>
                </a:cubicBezTo>
                <a:cubicBezTo>
                  <a:pt x="56" y="29"/>
                  <a:pt x="56" y="29"/>
                  <a:pt x="56" y="29"/>
                </a:cubicBezTo>
                <a:cubicBezTo>
                  <a:pt x="56" y="29"/>
                  <a:pt x="56" y="29"/>
                  <a:pt x="56" y="28"/>
                </a:cubicBezTo>
                <a:cubicBezTo>
                  <a:pt x="56" y="28"/>
                  <a:pt x="56" y="28"/>
                  <a:pt x="56" y="28"/>
                </a:cubicBezTo>
                <a:cubicBezTo>
                  <a:pt x="56" y="28"/>
                  <a:pt x="56" y="28"/>
                  <a:pt x="56" y="28"/>
                </a:cubicBezTo>
                <a:cubicBezTo>
                  <a:pt x="56" y="28"/>
                  <a:pt x="56" y="28"/>
                  <a:pt x="56" y="28"/>
                </a:cubicBezTo>
                <a:cubicBezTo>
                  <a:pt x="56" y="28"/>
                  <a:pt x="56" y="28"/>
                  <a:pt x="56" y="28"/>
                </a:cubicBezTo>
                <a:cubicBezTo>
                  <a:pt x="56" y="28"/>
                  <a:pt x="56" y="27"/>
                  <a:pt x="56" y="27"/>
                </a:cubicBezTo>
                <a:cubicBezTo>
                  <a:pt x="56" y="27"/>
                  <a:pt x="56" y="27"/>
                  <a:pt x="56" y="27"/>
                </a:cubicBezTo>
                <a:cubicBezTo>
                  <a:pt x="56" y="27"/>
                  <a:pt x="56" y="27"/>
                  <a:pt x="56" y="27"/>
                </a:cubicBezTo>
                <a:cubicBezTo>
                  <a:pt x="56" y="27"/>
                  <a:pt x="56" y="27"/>
                  <a:pt x="56" y="27"/>
                </a:cubicBezTo>
                <a:cubicBezTo>
                  <a:pt x="56" y="26"/>
                  <a:pt x="56" y="26"/>
                  <a:pt x="56" y="26"/>
                </a:cubicBezTo>
                <a:cubicBezTo>
                  <a:pt x="56" y="26"/>
                  <a:pt x="56" y="26"/>
                  <a:pt x="56" y="26"/>
                </a:cubicBezTo>
                <a:cubicBezTo>
                  <a:pt x="57" y="26"/>
                  <a:pt x="57" y="26"/>
                  <a:pt x="57" y="26"/>
                </a:cubicBezTo>
                <a:cubicBezTo>
                  <a:pt x="57" y="25"/>
                  <a:pt x="57" y="25"/>
                  <a:pt x="57" y="25"/>
                </a:cubicBezTo>
                <a:cubicBezTo>
                  <a:pt x="57" y="25"/>
                  <a:pt x="57" y="25"/>
                  <a:pt x="57" y="25"/>
                </a:cubicBezTo>
                <a:cubicBezTo>
                  <a:pt x="57" y="25"/>
                  <a:pt x="57" y="24"/>
                  <a:pt x="56" y="24"/>
                </a:cubicBezTo>
                <a:cubicBezTo>
                  <a:pt x="56" y="24"/>
                  <a:pt x="56" y="24"/>
                  <a:pt x="56" y="24"/>
                </a:cubicBezTo>
                <a:cubicBezTo>
                  <a:pt x="56" y="24"/>
                  <a:pt x="56" y="24"/>
                  <a:pt x="56" y="24"/>
                </a:cubicBezTo>
                <a:cubicBezTo>
                  <a:pt x="56" y="23"/>
                  <a:pt x="56" y="23"/>
                  <a:pt x="56" y="23"/>
                </a:cubicBezTo>
                <a:cubicBezTo>
                  <a:pt x="56" y="23"/>
                  <a:pt x="56" y="23"/>
                  <a:pt x="56" y="23"/>
                </a:cubicBezTo>
                <a:cubicBezTo>
                  <a:pt x="56" y="23"/>
                  <a:pt x="56" y="23"/>
                  <a:pt x="56" y="23"/>
                </a:cubicBezTo>
                <a:cubicBezTo>
                  <a:pt x="56" y="23"/>
                  <a:pt x="56" y="23"/>
                  <a:pt x="56" y="23"/>
                </a:cubicBezTo>
                <a:cubicBezTo>
                  <a:pt x="56" y="23"/>
                  <a:pt x="56" y="23"/>
                  <a:pt x="56" y="23"/>
                </a:cubicBezTo>
                <a:cubicBezTo>
                  <a:pt x="56" y="23"/>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1"/>
                  <a:pt x="55" y="21"/>
                  <a:pt x="55" y="21"/>
                </a:cubicBezTo>
                <a:cubicBezTo>
                  <a:pt x="55" y="21"/>
                  <a:pt x="55" y="21"/>
                  <a:pt x="55" y="21"/>
                </a:cubicBezTo>
                <a:cubicBezTo>
                  <a:pt x="55" y="21"/>
                  <a:pt x="55" y="21"/>
                  <a:pt x="55" y="21"/>
                </a:cubicBezTo>
                <a:cubicBezTo>
                  <a:pt x="54" y="21"/>
                  <a:pt x="54" y="21"/>
                  <a:pt x="54" y="21"/>
                </a:cubicBezTo>
                <a:cubicBezTo>
                  <a:pt x="54" y="21"/>
                  <a:pt x="54" y="21"/>
                  <a:pt x="54" y="21"/>
                </a:cubicBezTo>
                <a:cubicBezTo>
                  <a:pt x="54" y="20"/>
                  <a:pt x="54" y="20"/>
                  <a:pt x="54" y="20"/>
                </a:cubicBezTo>
                <a:cubicBezTo>
                  <a:pt x="54" y="20"/>
                  <a:pt x="54" y="20"/>
                  <a:pt x="54" y="20"/>
                </a:cubicBezTo>
                <a:cubicBezTo>
                  <a:pt x="54" y="19"/>
                  <a:pt x="54" y="19"/>
                  <a:pt x="54" y="19"/>
                </a:cubicBezTo>
                <a:cubicBezTo>
                  <a:pt x="54" y="19"/>
                  <a:pt x="54" y="19"/>
                  <a:pt x="54" y="19"/>
                </a:cubicBezTo>
                <a:cubicBezTo>
                  <a:pt x="54" y="19"/>
                  <a:pt x="54" y="19"/>
                  <a:pt x="53" y="19"/>
                </a:cubicBezTo>
                <a:cubicBezTo>
                  <a:pt x="53" y="19"/>
                  <a:pt x="53" y="19"/>
                  <a:pt x="53" y="19"/>
                </a:cubicBezTo>
                <a:cubicBezTo>
                  <a:pt x="53" y="19"/>
                  <a:pt x="53" y="19"/>
                  <a:pt x="53" y="19"/>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2" y="17"/>
                </a:cubicBezTo>
                <a:cubicBezTo>
                  <a:pt x="52" y="17"/>
                  <a:pt x="52" y="17"/>
                  <a:pt x="52" y="17"/>
                </a:cubicBezTo>
                <a:cubicBezTo>
                  <a:pt x="52" y="16"/>
                  <a:pt x="52" y="16"/>
                  <a:pt x="52" y="16"/>
                </a:cubicBezTo>
                <a:cubicBezTo>
                  <a:pt x="52" y="16"/>
                  <a:pt x="51" y="16"/>
                  <a:pt x="51" y="15"/>
                </a:cubicBezTo>
                <a:cubicBezTo>
                  <a:pt x="51" y="15"/>
                  <a:pt x="51" y="15"/>
                  <a:pt x="51" y="15"/>
                </a:cubicBezTo>
                <a:cubicBezTo>
                  <a:pt x="51" y="15"/>
                  <a:pt x="51" y="15"/>
                  <a:pt x="51" y="15"/>
                </a:cubicBezTo>
                <a:cubicBezTo>
                  <a:pt x="52" y="15"/>
                  <a:pt x="52" y="15"/>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3" y="17"/>
                  <a:pt x="53" y="17"/>
                </a:cubicBezTo>
                <a:cubicBezTo>
                  <a:pt x="53" y="17"/>
                  <a:pt x="53" y="17"/>
                  <a:pt x="53" y="17"/>
                </a:cubicBezTo>
                <a:cubicBezTo>
                  <a:pt x="53" y="17"/>
                  <a:pt x="53" y="17"/>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20"/>
                </a:cubicBezTo>
                <a:cubicBezTo>
                  <a:pt x="54" y="20"/>
                  <a:pt x="54" y="20"/>
                  <a:pt x="54" y="20"/>
                </a:cubicBezTo>
                <a:cubicBezTo>
                  <a:pt x="54" y="20"/>
                  <a:pt x="54" y="20"/>
                  <a:pt x="54" y="20"/>
                </a:cubicBezTo>
                <a:cubicBezTo>
                  <a:pt x="54" y="20"/>
                  <a:pt x="54" y="20"/>
                  <a:pt x="54" y="20"/>
                </a:cubicBezTo>
                <a:cubicBezTo>
                  <a:pt x="54" y="20"/>
                  <a:pt x="54" y="20"/>
                  <a:pt x="54" y="20"/>
                </a:cubicBezTo>
                <a:cubicBezTo>
                  <a:pt x="54" y="20"/>
                  <a:pt x="54" y="20"/>
                  <a:pt x="55" y="20"/>
                </a:cubicBezTo>
                <a:cubicBezTo>
                  <a:pt x="55" y="20"/>
                  <a:pt x="55" y="20"/>
                  <a:pt x="55" y="20"/>
                </a:cubicBezTo>
                <a:cubicBezTo>
                  <a:pt x="55" y="20"/>
                  <a:pt x="55" y="20"/>
                  <a:pt x="55" y="20"/>
                </a:cubicBezTo>
                <a:cubicBezTo>
                  <a:pt x="55" y="21"/>
                  <a:pt x="55" y="21"/>
                  <a:pt x="55" y="21"/>
                </a:cubicBezTo>
                <a:cubicBezTo>
                  <a:pt x="55" y="21"/>
                  <a:pt x="55" y="21"/>
                  <a:pt x="55" y="21"/>
                </a:cubicBezTo>
                <a:cubicBezTo>
                  <a:pt x="55" y="21"/>
                  <a:pt x="55" y="21"/>
                  <a:pt x="55" y="21"/>
                </a:cubicBezTo>
                <a:cubicBezTo>
                  <a:pt x="55" y="21"/>
                  <a:pt x="55" y="21"/>
                  <a:pt x="55" y="22"/>
                </a:cubicBezTo>
                <a:cubicBezTo>
                  <a:pt x="55" y="22"/>
                  <a:pt x="55" y="22"/>
                  <a:pt x="56" y="22"/>
                </a:cubicBezTo>
                <a:cubicBezTo>
                  <a:pt x="56" y="22"/>
                  <a:pt x="56" y="22"/>
                  <a:pt x="56" y="22"/>
                </a:cubicBezTo>
                <a:cubicBezTo>
                  <a:pt x="56" y="22"/>
                  <a:pt x="56" y="22"/>
                  <a:pt x="56" y="22"/>
                </a:cubicBezTo>
                <a:cubicBezTo>
                  <a:pt x="56" y="21"/>
                  <a:pt x="55" y="20"/>
                  <a:pt x="55" y="20"/>
                </a:cubicBezTo>
                <a:cubicBezTo>
                  <a:pt x="55" y="19"/>
                  <a:pt x="55" y="19"/>
                  <a:pt x="55" y="19"/>
                </a:cubicBezTo>
                <a:close/>
                <a:moveTo>
                  <a:pt x="39" y="3"/>
                </a:moveTo>
                <a:cubicBezTo>
                  <a:pt x="39" y="3"/>
                  <a:pt x="39" y="3"/>
                  <a:pt x="38" y="3"/>
                </a:cubicBezTo>
                <a:cubicBezTo>
                  <a:pt x="38" y="3"/>
                  <a:pt x="38" y="3"/>
                  <a:pt x="38" y="3"/>
                </a:cubicBezTo>
                <a:cubicBezTo>
                  <a:pt x="38" y="3"/>
                  <a:pt x="38" y="3"/>
                  <a:pt x="38" y="3"/>
                </a:cubicBezTo>
                <a:cubicBezTo>
                  <a:pt x="38" y="3"/>
                  <a:pt x="39" y="3"/>
                  <a:pt x="39" y="3"/>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8" y="4"/>
                  <a:pt x="38" y="4"/>
                  <a:pt x="38" y="4"/>
                </a:cubicBezTo>
                <a:cubicBezTo>
                  <a:pt x="38" y="4"/>
                  <a:pt x="38" y="4"/>
                  <a:pt x="38" y="4"/>
                </a:cubicBezTo>
                <a:cubicBezTo>
                  <a:pt x="38" y="4"/>
                  <a:pt x="38" y="4"/>
                  <a:pt x="38" y="4"/>
                </a:cubicBezTo>
                <a:cubicBezTo>
                  <a:pt x="38" y="5"/>
                  <a:pt x="38" y="5"/>
                  <a:pt x="38" y="5"/>
                </a:cubicBezTo>
                <a:cubicBezTo>
                  <a:pt x="39" y="5"/>
                  <a:pt x="39" y="5"/>
                  <a:pt x="39" y="5"/>
                </a:cubicBezTo>
                <a:cubicBezTo>
                  <a:pt x="39" y="5"/>
                  <a:pt x="39" y="5"/>
                  <a:pt x="39" y="5"/>
                </a:cubicBezTo>
                <a:cubicBezTo>
                  <a:pt x="40" y="5"/>
                  <a:pt x="40" y="5"/>
                  <a:pt x="40" y="5"/>
                </a:cubicBezTo>
                <a:cubicBezTo>
                  <a:pt x="40" y="5"/>
                  <a:pt x="40" y="5"/>
                  <a:pt x="40" y="5"/>
                </a:cubicBezTo>
                <a:cubicBezTo>
                  <a:pt x="40" y="5"/>
                  <a:pt x="40" y="5"/>
                  <a:pt x="40" y="5"/>
                </a:cubicBezTo>
                <a:cubicBezTo>
                  <a:pt x="40" y="5"/>
                  <a:pt x="40" y="5"/>
                  <a:pt x="40" y="5"/>
                </a:cubicBezTo>
                <a:cubicBezTo>
                  <a:pt x="40" y="5"/>
                  <a:pt x="40" y="5"/>
                  <a:pt x="40" y="5"/>
                </a:cubicBezTo>
                <a:cubicBezTo>
                  <a:pt x="40" y="5"/>
                  <a:pt x="40" y="5"/>
                  <a:pt x="40" y="5"/>
                </a:cubicBezTo>
                <a:cubicBezTo>
                  <a:pt x="40" y="4"/>
                  <a:pt x="40" y="4"/>
                  <a:pt x="40" y="4"/>
                </a:cubicBezTo>
                <a:cubicBezTo>
                  <a:pt x="40" y="4"/>
                  <a:pt x="40" y="4"/>
                  <a:pt x="40" y="4"/>
                </a:cubicBezTo>
                <a:cubicBezTo>
                  <a:pt x="39" y="4"/>
                  <a:pt x="39" y="4"/>
                  <a:pt x="39" y="4"/>
                </a:cubicBezTo>
                <a:cubicBezTo>
                  <a:pt x="39" y="4"/>
                  <a:pt x="39" y="4"/>
                  <a:pt x="39" y="4"/>
                </a:cubicBezTo>
                <a:cubicBezTo>
                  <a:pt x="39" y="4"/>
                  <a:pt x="39" y="4"/>
                  <a:pt x="39" y="4"/>
                </a:cubicBezTo>
                <a:cubicBezTo>
                  <a:pt x="39" y="4"/>
                  <a:pt x="39" y="4"/>
                  <a:pt x="39" y="4"/>
                </a:cubicBezTo>
                <a:cubicBezTo>
                  <a:pt x="40" y="4"/>
                  <a:pt x="40" y="4"/>
                  <a:pt x="40" y="4"/>
                </a:cubicBezTo>
                <a:cubicBezTo>
                  <a:pt x="40" y="4"/>
                  <a:pt x="40" y="4"/>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0" y="3"/>
                </a:cubicBezTo>
                <a:cubicBezTo>
                  <a:pt x="39" y="3"/>
                  <a:pt x="39" y="3"/>
                  <a:pt x="39" y="3"/>
                </a:cubicBezTo>
                <a:cubicBezTo>
                  <a:pt x="39" y="3"/>
                  <a:pt x="39" y="3"/>
                  <a:pt x="39" y="3"/>
                </a:cubicBezTo>
                <a:cubicBezTo>
                  <a:pt x="39" y="3"/>
                  <a:pt x="39" y="3"/>
                  <a:pt x="39" y="3"/>
                </a:cubicBezTo>
                <a:cubicBezTo>
                  <a:pt x="39" y="3"/>
                  <a:pt x="39" y="3"/>
                  <a:pt x="39" y="3"/>
                </a:cubicBezTo>
                <a:close/>
                <a:moveTo>
                  <a:pt x="37" y="3"/>
                </a:moveTo>
                <a:cubicBezTo>
                  <a:pt x="37" y="3"/>
                  <a:pt x="37" y="3"/>
                  <a:pt x="37" y="3"/>
                </a:cubicBezTo>
                <a:cubicBezTo>
                  <a:pt x="37" y="3"/>
                  <a:pt x="37" y="3"/>
                  <a:pt x="37" y="3"/>
                </a:cubicBezTo>
                <a:cubicBezTo>
                  <a:pt x="37" y="3"/>
                  <a:pt x="37" y="3"/>
                  <a:pt x="37" y="3"/>
                </a:cubicBezTo>
                <a:cubicBezTo>
                  <a:pt x="37" y="3"/>
                  <a:pt x="37" y="3"/>
                  <a:pt x="37" y="3"/>
                </a:cubicBezTo>
                <a:cubicBezTo>
                  <a:pt x="37" y="3"/>
                  <a:pt x="37" y="3"/>
                  <a:pt x="37"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7" y="5"/>
                </a:cubicBezTo>
                <a:cubicBezTo>
                  <a:pt x="37" y="5"/>
                  <a:pt x="37" y="5"/>
                  <a:pt x="37" y="5"/>
                </a:cubicBezTo>
                <a:cubicBezTo>
                  <a:pt x="37" y="5"/>
                  <a:pt x="37" y="5"/>
                  <a:pt x="37" y="5"/>
                </a:cubicBezTo>
                <a:cubicBezTo>
                  <a:pt x="37" y="5"/>
                  <a:pt x="37" y="5"/>
                  <a:pt x="37" y="5"/>
                </a:cubicBezTo>
                <a:cubicBezTo>
                  <a:pt x="37" y="5"/>
                  <a:pt x="38" y="5"/>
                  <a:pt x="38" y="5"/>
                </a:cubicBezTo>
                <a:cubicBezTo>
                  <a:pt x="38" y="5"/>
                  <a:pt x="38" y="5"/>
                  <a:pt x="38" y="5"/>
                </a:cubicBezTo>
                <a:cubicBezTo>
                  <a:pt x="38" y="5"/>
                  <a:pt x="38" y="4"/>
                  <a:pt x="38" y="4"/>
                </a:cubicBezTo>
                <a:cubicBezTo>
                  <a:pt x="38" y="4"/>
                  <a:pt x="38" y="4"/>
                  <a:pt x="38" y="4"/>
                </a:cubicBezTo>
                <a:cubicBezTo>
                  <a:pt x="38" y="4"/>
                  <a:pt x="38" y="4"/>
                  <a:pt x="38" y="4"/>
                </a:cubicBezTo>
                <a:cubicBezTo>
                  <a:pt x="38" y="4"/>
                  <a:pt x="38" y="4"/>
                  <a:pt x="38" y="4"/>
                </a:cubicBezTo>
                <a:cubicBezTo>
                  <a:pt x="38" y="4"/>
                  <a:pt x="38" y="4"/>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2"/>
                  <a:pt x="38" y="2"/>
                </a:cubicBezTo>
                <a:cubicBezTo>
                  <a:pt x="38" y="2"/>
                  <a:pt x="38"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6" y="2"/>
                  <a:pt x="36" y="2"/>
                  <a:pt x="36" y="2"/>
                </a:cubicBezTo>
                <a:cubicBezTo>
                  <a:pt x="36" y="2"/>
                  <a:pt x="36" y="2"/>
                  <a:pt x="36" y="2"/>
                </a:cubicBezTo>
                <a:cubicBezTo>
                  <a:pt x="36" y="2"/>
                  <a:pt x="36" y="2"/>
                  <a:pt x="36" y="2"/>
                </a:cubicBezTo>
                <a:cubicBezTo>
                  <a:pt x="36" y="2"/>
                  <a:pt x="36" y="2"/>
                  <a:pt x="36" y="3"/>
                </a:cubicBezTo>
                <a:cubicBezTo>
                  <a:pt x="36" y="3"/>
                  <a:pt x="36" y="3"/>
                  <a:pt x="36" y="3"/>
                </a:cubicBezTo>
                <a:cubicBezTo>
                  <a:pt x="37" y="3"/>
                  <a:pt x="37" y="3"/>
                  <a:pt x="37" y="3"/>
                </a:cubicBezTo>
                <a:cubicBezTo>
                  <a:pt x="37" y="3"/>
                  <a:pt x="37" y="3"/>
                  <a:pt x="37" y="3"/>
                </a:cubicBezTo>
                <a:close/>
                <a:moveTo>
                  <a:pt x="55" y="38"/>
                </a:moveTo>
                <a:cubicBezTo>
                  <a:pt x="56" y="38"/>
                  <a:pt x="56" y="38"/>
                  <a:pt x="56" y="37"/>
                </a:cubicBezTo>
                <a:cubicBezTo>
                  <a:pt x="56" y="37"/>
                  <a:pt x="56" y="37"/>
                  <a:pt x="56" y="37"/>
                </a:cubicBezTo>
                <a:cubicBezTo>
                  <a:pt x="56" y="37"/>
                  <a:pt x="56" y="37"/>
                  <a:pt x="56" y="37"/>
                </a:cubicBezTo>
                <a:cubicBezTo>
                  <a:pt x="56" y="37"/>
                  <a:pt x="56" y="37"/>
                  <a:pt x="56" y="37"/>
                </a:cubicBezTo>
                <a:cubicBezTo>
                  <a:pt x="56" y="37"/>
                  <a:pt x="56" y="37"/>
                  <a:pt x="56" y="37"/>
                </a:cubicBezTo>
                <a:cubicBezTo>
                  <a:pt x="56" y="37"/>
                  <a:pt x="56" y="37"/>
                  <a:pt x="56" y="37"/>
                </a:cubicBezTo>
                <a:cubicBezTo>
                  <a:pt x="55" y="37"/>
                  <a:pt x="55" y="37"/>
                  <a:pt x="55" y="37"/>
                </a:cubicBezTo>
                <a:cubicBezTo>
                  <a:pt x="55" y="37"/>
                  <a:pt x="55" y="37"/>
                  <a:pt x="55" y="37"/>
                </a:cubicBezTo>
                <a:cubicBezTo>
                  <a:pt x="55" y="37"/>
                  <a:pt x="55" y="37"/>
                  <a:pt x="55" y="37"/>
                </a:cubicBezTo>
                <a:cubicBezTo>
                  <a:pt x="55" y="37"/>
                  <a:pt x="55" y="37"/>
                  <a:pt x="55" y="37"/>
                </a:cubicBezTo>
                <a:cubicBezTo>
                  <a:pt x="55" y="38"/>
                  <a:pt x="55" y="38"/>
                  <a:pt x="55" y="38"/>
                </a:cubicBezTo>
                <a:cubicBezTo>
                  <a:pt x="55" y="38"/>
                  <a:pt x="55" y="38"/>
                  <a:pt x="55" y="38"/>
                </a:cubicBezTo>
                <a:cubicBezTo>
                  <a:pt x="55" y="38"/>
                  <a:pt x="54" y="38"/>
                  <a:pt x="54" y="38"/>
                </a:cubicBezTo>
                <a:cubicBezTo>
                  <a:pt x="54" y="38"/>
                  <a:pt x="54" y="38"/>
                  <a:pt x="54" y="38"/>
                </a:cubicBezTo>
                <a:cubicBezTo>
                  <a:pt x="54" y="38"/>
                  <a:pt x="54" y="38"/>
                  <a:pt x="54" y="38"/>
                </a:cubicBezTo>
                <a:cubicBezTo>
                  <a:pt x="54" y="38"/>
                  <a:pt x="54" y="39"/>
                  <a:pt x="54" y="39"/>
                </a:cubicBezTo>
                <a:cubicBezTo>
                  <a:pt x="54" y="39"/>
                  <a:pt x="54" y="39"/>
                  <a:pt x="54" y="39"/>
                </a:cubicBezTo>
                <a:cubicBezTo>
                  <a:pt x="54" y="39"/>
                  <a:pt x="54" y="39"/>
                  <a:pt x="54" y="39"/>
                </a:cubicBezTo>
                <a:cubicBezTo>
                  <a:pt x="54" y="39"/>
                  <a:pt x="54" y="39"/>
                  <a:pt x="54" y="39"/>
                </a:cubicBezTo>
                <a:cubicBezTo>
                  <a:pt x="54" y="40"/>
                  <a:pt x="54" y="40"/>
                  <a:pt x="54" y="40"/>
                </a:cubicBezTo>
                <a:cubicBezTo>
                  <a:pt x="54" y="40"/>
                  <a:pt x="54" y="41"/>
                  <a:pt x="54" y="41"/>
                </a:cubicBezTo>
                <a:cubicBezTo>
                  <a:pt x="54" y="41"/>
                  <a:pt x="54" y="41"/>
                  <a:pt x="54" y="41"/>
                </a:cubicBezTo>
                <a:cubicBezTo>
                  <a:pt x="54" y="41"/>
                  <a:pt x="54" y="41"/>
                  <a:pt x="54" y="41"/>
                </a:cubicBezTo>
                <a:cubicBezTo>
                  <a:pt x="54" y="41"/>
                  <a:pt x="54" y="41"/>
                  <a:pt x="54" y="41"/>
                </a:cubicBezTo>
                <a:cubicBezTo>
                  <a:pt x="55" y="41"/>
                  <a:pt x="55" y="40"/>
                  <a:pt x="55" y="40"/>
                </a:cubicBezTo>
                <a:cubicBezTo>
                  <a:pt x="55" y="40"/>
                  <a:pt x="55" y="40"/>
                  <a:pt x="55" y="40"/>
                </a:cubicBezTo>
                <a:cubicBezTo>
                  <a:pt x="55" y="40"/>
                  <a:pt x="55" y="40"/>
                  <a:pt x="55" y="40"/>
                </a:cubicBezTo>
                <a:cubicBezTo>
                  <a:pt x="55" y="40"/>
                  <a:pt x="55" y="40"/>
                  <a:pt x="55" y="40"/>
                </a:cubicBezTo>
                <a:cubicBezTo>
                  <a:pt x="55" y="40"/>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8"/>
                  <a:pt x="55" y="38"/>
                </a:cubicBezTo>
                <a:cubicBezTo>
                  <a:pt x="55" y="38"/>
                  <a:pt x="55" y="38"/>
                  <a:pt x="55" y="38"/>
                </a:cubicBezTo>
                <a:cubicBezTo>
                  <a:pt x="55" y="38"/>
                  <a:pt x="55" y="38"/>
                  <a:pt x="55" y="38"/>
                </a:cubicBezTo>
                <a:close/>
              </a:path>
            </a:pathLst>
          </a:custGeom>
          <a:solidFill>
            <a:schemeClr val="bg1"/>
          </a:solidFill>
          <a:ln>
            <a:noFill/>
          </a:ln>
          <a:effectLst>
            <a:outerShdw blurRad="50800" dist="38100" dir="2700000" algn="tl" rotWithShape="0">
              <a:prstClr val="black">
                <a:alpha val="40000"/>
              </a:prstClr>
            </a:outerShdw>
          </a:effectLst>
          <a:extLst/>
        </p:spPr>
        <p:txBody>
          <a:bodyPr vert="horz" wrap="square" lIns="81887" tIns="40943" rIns="81887" bIns="40943" numCol="1" anchor="t" anchorCtr="0" compatLnSpc="1">
            <a:prstTxWarp prst="textNoShape">
              <a:avLst/>
            </a:prstTxWarp>
          </a:bodyPr>
          <a:lstStyle/>
          <a:p>
            <a:endParaRPr lang="zh-CN" altLang="en-US"/>
          </a:p>
        </p:txBody>
      </p:sp>
      <p:sp>
        <p:nvSpPr>
          <p:cNvPr id="48" name="Oval 40"/>
          <p:cNvSpPr>
            <a:spLocks noChangeArrowheads="1"/>
          </p:cNvSpPr>
          <p:nvPr/>
        </p:nvSpPr>
        <p:spPr bwMode="auto">
          <a:xfrm>
            <a:off x="4814231" y="3440302"/>
            <a:ext cx="675073" cy="671079"/>
          </a:xfrm>
          <a:prstGeom prst="ellipse">
            <a:avLst/>
          </a:prstGeom>
          <a:solidFill>
            <a:srgbClr val="2F5EB0"/>
          </a:solidFill>
          <a:ln w="12700" cap="flat">
            <a:noFill/>
            <a:prstDash val="solid"/>
            <a:miter lim="800000"/>
            <a:headEnd/>
            <a:tailEnd/>
          </a:ln>
          <a:effectLst>
            <a:innerShdw blurRad="63500" dist="50800" dir="13500000">
              <a:prstClr val="black">
                <a:alpha val="50000"/>
              </a:prstClr>
            </a:innerShdw>
          </a:effectLst>
          <a:extLst/>
        </p:spPr>
        <p:txBody>
          <a:bodyPr vert="horz" wrap="square" lIns="81887" tIns="40943" rIns="81887" bIns="40943" numCol="1" anchor="t" anchorCtr="0" compatLnSpc="1">
            <a:prstTxWarp prst="textNoShape">
              <a:avLst/>
            </a:prstTxWarp>
          </a:bodyPr>
          <a:lstStyle/>
          <a:p>
            <a:endParaRPr lang="zh-CN" altLang="en-US"/>
          </a:p>
        </p:txBody>
      </p:sp>
      <p:sp>
        <p:nvSpPr>
          <p:cNvPr id="49" name="Oval 41"/>
          <p:cNvSpPr>
            <a:spLocks noChangeArrowheads="1"/>
          </p:cNvSpPr>
          <p:nvPr/>
        </p:nvSpPr>
        <p:spPr bwMode="auto">
          <a:xfrm>
            <a:off x="6881297" y="3440302"/>
            <a:ext cx="672799" cy="671079"/>
          </a:xfrm>
          <a:prstGeom prst="ellipse">
            <a:avLst/>
          </a:prstGeom>
          <a:solidFill>
            <a:srgbClr val="2F5EB0"/>
          </a:solidFill>
          <a:ln w="12700" cap="flat">
            <a:noFill/>
            <a:prstDash val="solid"/>
            <a:miter lim="800000"/>
            <a:headEnd/>
            <a:tailEnd/>
          </a:ln>
          <a:effectLst>
            <a:innerShdw blurRad="63500" dist="50800" dir="13500000">
              <a:prstClr val="black">
                <a:alpha val="50000"/>
              </a:prstClr>
            </a:innerShdw>
          </a:effectLst>
          <a:extLst/>
        </p:spPr>
        <p:txBody>
          <a:bodyPr vert="horz" wrap="square" lIns="81887" tIns="40943" rIns="81887" bIns="40943" numCol="1" anchor="t" anchorCtr="0" compatLnSpc="1">
            <a:prstTxWarp prst="textNoShape">
              <a:avLst/>
            </a:prstTxWarp>
          </a:bodyPr>
          <a:lstStyle/>
          <a:p>
            <a:endParaRPr lang="zh-CN" altLang="en-US"/>
          </a:p>
        </p:txBody>
      </p:sp>
      <p:sp>
        <p:nvSpPr>
          <p:cNvPr id="50" name="Oval 42"/>
          <p:cNvSpPr>
            <a:spLocks noChangeArrowheads="1"/>
          </p:cNvSpPr>
          <p:nvPr/>
        </p:nvSpPr>
        <p:spPr bwMode="auto">
          <a:xfrm>
            <a:off x="8953212" y="3440302"/>
            <a:ext cx="672799" cy="671079"/>
          </a:xfrm>
          <a:prstGeom prst="ellipse">
            <a:avLst/>
          </a:prstGeom>
          <a:solidFill>
            <a:srgbClr val="2F5EB0"/>
          </a:solidFill>
          <a:ln w="12700" cap="flat">
            <a:noFill/>
            <a:prstDash val="solid"/>
            <a:miter lim="800000"/>
            <a:headEnd/>
            <a:tailEnd/>
          </a:ln>
          <a:effectLst>
            <a:innerShdw blurRad="63500" dist="50800" dir="13500000">
              <a:prstClr val="black">
                <a:alpha val="50000"/>
              </a:prstClr>
            </a:innerShdw>
          </a:effectLst>
          <a:extLst/>
        </p:spPr>
        <p:txBody>
          <a:bodyPr vert="horz" wrap="square" lIns="81887" tIns="40943" rIns="81887" bIns="40943" numCol="1" anchor="t" anchorCtr="0" compatLnSpc="1">
            <a:prstTxWarp prst="textNoShape">
              <a:avLst/>
            </a:prstTxWarp>
          </a:bodyPr>
          <a:lstStyle/>
          <a:p>
            <a:endParaRPr lang="zh-CN" altLang="en-US"/>
          </a:p>
        </p:txBody>
      </p:sp>
      <p:sp>
        <p:nvSpPr>
          <p:cNvPr id="51" name="Freeform 43"/>
          <p:cNvSpPr>
            <a:spLocks noEditPoints="1"/>
          </p:cNvSpPr>
          <p:nvPr/>
        </p:nvSpPr>
        <p:spPr bwMode="auto">
          <a:xfrm>
            <a:off x="7077909" y="3663994"/>
            <a:ext cx="279575" cy="223697"/>
          </a:xfrm>
          <a:custGeom>
            <a:avLst/>
            <a:gdLst>
              <a:gd name="T0" fmla="*/ 25 w 45"/>
              <a:gd name="T1" fmla="*/ 23 h 36"/>
              <a:gd name="T2" fmla="*/ 25 w 45"/>
              <a:gd name="T3" fmla="*/ 24 h 36"/>
              <a:gd name="T4" fmla="*/ 24 w 45"/>
              <a:gd name="T5" fmla="*/ 24 h 36"/>
              <a:gd name="T6" fmla="*/ 23 w 45"/>
              <a:gd name="T7" fmla="*/ 24 h 36"/>
              <a:gd name="T8" fmla="*/ 21 w 45"/>
              <a:gd name="T9" fmla="*/ 24 h 36"/>
              <a:gd name="T10" fmla="*/ 21 w 45"/>
              <a:gd name="T11" fmla="*/ 24 h 36"/>
              <a:gd name="T12" fmla="*/ 21 w 45"/>
              <a:gd name="T13" fmla="*/ 23 h 36"/>
              <a:gd name="T14" fmla="*/ 0 w 45"/>
              <a:gd name="T15" fmla="*/ 16 h 36"/>
              <a:gd name="T16" fmla="*/ 0 w 45"/>
              <a:gd name="T17" fmla="*/ 29 h 36"/>
              <a:gd name="T18" fmla="*/ 7 w 45"/>
              <a:gd name="T19" fmla="*/ 36 h 36"/>
              <a:gd name="T20" fmla="*/ 23 w 45"/>
              <a:gd name="T21" fmla="*/ 36 h 36"/>
              <a:gd name="T22" fmla="*/ 38 w 45"/>
              <a:gd name="T23" fmla="*/ 36 h 36"/>
              <a:gd name="T24" fmla="*/ 45 w 45"/>
              <a:gd name="T25" fmla="*/ 29 h 36"/>
              <a:gd name="T26" fmla="*/ 45 w 45"/>
              <a:gd name="T27" fmla="*/ 16 h 36"/>
              <a:gd name="T28" fmla="*/ 25 w 45"/>
              <a:gd name="T29" fmla="*/ 23 h 36"/>
              <a:gd name="T30" fmla="*/ 23 w 45"/>
              <a:gd name="T31" fmla="*/ 21 h 36"/>
              <a:gd name="T32" fmla="*/ 23 w 45"/>
              <a:gd name="T33" fmla="*/ 21 h 36"/>
              <a:gd name="T34" fmla="*/ 24 w 45"/>
              <a:gd name="T35" fmla="*/ 21 h 36"/>
              <a:gd name="T36" fmla="*/ 24 w 45"/>
              <a:gd name="T37" fmla="*/ 23 h 36"/>
              <a:gd name="T38" fmla="*/ 23 w 45"/>
              <a:gd name="T39" fmla="*/ 24 h 36"/>
              <a:gd name="T40" fmla="*/ 23 w 45"/>
              <a:gd name="T41" fmla="*/ 24 h 36"/>
              <a:gd name="T42" fmla="*/ 22 w 45"/>
              <a:gd name="T43" fmla="*/ 24 h 36"/>
              <a:gd name="T44" fmla="*/ 21 w 45"/>
              <a:gd name="T45" fmla="*/ 23 h 36"/>
              <a:gd name="T46" fmla="*/ 21 w 45"/>
              <a:gd name="T47" fmla="*/ 21 h 36"/>
              <a:gd name="T48" fmla="*/ 22 w 45"/>
              <a:gd name="T49" fmla="*/ 21 h 36"/>
              <a:gd name="T50" fmla="*/ 23 w 45"/>
              <a:gd name="T51" fmla="*/ 21 h 36"/>
              <a:gd name="T52" fmla="*/ 21 w 45"/>
              <a:gd name="T53" fmla="*/ 21 h 36"/>
              <a:gd name="T54" fmla="*/ 21 w 45"/>
              <a:gd name="T55" fmla="*/ 22 h 36"/>
              <a:gd name="T56" fmla="*/ 0 w 45"/>
              <a:gd name="T57" fmla="*/ 15 h 36"/>
              <a:gd name="T58" fmla="*/ 7 w 45"/>
              <a:gd name="T59" fmla="*/ 9 h 36"/>
              <a:gd name="T60" fmla="*/ 23 w 45"/>
              <a:gd name="T61" fmla="*/ 9 h 36"/>
              <a:gd name="T62" fmla="*/ 38 w 45"/>
              <a:gd name="T63" fmla="*/ 9 h 36"/>
              <a:gd name="T64" fmla="*/ 45 w 45"/>
              <a:gd name="T65" fmla="*/ 15 h 36"/>
              <a:gd name="T66" fmla="*/ 25 w 45"/>
              <a:gd name="T67" fmla="*/ 22 h 36"/>
              <a:gd name="T68" fmla="*/ 25 w 45"/>
              <a:gd name="T69" fmla="*/ 21 h 36"/>
              <a:gd name="T70" fmla="*/ 24 w 45"/>
              <a:gd name="T71" fmla="*/ 20 h 36"/>
              <a:gd name="T72" fmla="*/ 23 w 45"/>
              <a:gd name="T73" fmla="*/ 20 h 36"/>
              <a:gd name="T74" fmla="*/ 21 w 45"/>
              <a:gd name="T75" fmla="*/ 20 h 36"/>
              <a:gd name="T76" fmla="*/ 21 w 45"/>
              <a:gd name="T77" fmla="*/ 21 h 36"/>
              <a:gd name="T78" fmla="*/ 23 w 45"/>
              <a:gd name="T79" fmla="*/ 1 h 36"/>
              <a:gd name="T80" fmla="*/ 23 w 45"/>
              <a:gd name="T81" fmla="*/ 1 h 36"/>
              <a:gd name="T82" fmla="*/ 30 w 45"/>
              <a:gd name="T83" fmla="*/ 8 h 36"/>
              <a:gd name="T84" fmla="*/ 31 w 45"/>
              <a:gd name="T85" fmla="*/ 8 h 36"/>
              <a:gd name="T86" fmla="*/ 23 w 45"/>
              <a:gd name="T87" fmla="*/ 0 h 36"/>
              <a:gd name="T88" fmla="*/ 23 w 45"/>
              <a:gd name="T89" fmla="*/ 0 h 36"/>
              <a:gd name="T90" fmla="*/ 14 w 45"/>
              <a:gd name="T91" fmla="*/ 8 h 36"/>
              <a:gd name="T92" fmla="*/ 16 w 45"/>
              <a:gd name="T93" fmla="*/ 8 h 36"/>
              <a:gd name="T94" fmla="*/ 23 w 45"/>
              <a:gd name="T95" fmla="*/ 1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5" h="36">
                <a:moveTo>
                  <a:pt x="25" y="23"/>
                </a:moveTo>
                <a:cubicBezTo>
                  <a:pt x="25" y="24"/>
                  <a:pt x="25" y="24"/>
                  <a:pt x="25" y="24"/>
                </a:cubicBezTo>
                <a:cubicBezTo>
                  <a:pt x="25" y="24"/>
                  <a:pt x="25" y="24"/>
                  <a:pt x="24" y="24"/>
                </a:cubicBezTo>
                <a:cubicBezTo>
                  <a:pt x="23" y="24"/>
                  <a:pt x="23" y="24"/>
                  <a:pt x="23" y="24"/>
                </a:cubicBezTo>
                <a:cubicBezTo>
                  <a:pt x="21" y="24"/>
                  <a:pt x="21" y="24"/>
                  <a:pt x="21" y="24"/>
                </a:cubicBezTo>
                <a:cubicBezTo>
                  <a:pt x="21" y="24"/>
                  <a:pt x="21" y="24"/>
                  <a:pt x="21" y="24"/>
                </a:cubicBezTo>
                <a:cubicBezTo>
                  <a:pt x="21" y="23"/>
                  <a:pt x="21" y="23"/>
                  <a:pt x="21" y="23"/>
                </a:cubicBezTo>
                <a:cubicBezTo>
                  <a:pt x="0" y="16"/>
                  <a:pt x="0" y="16"/>
                  <a:pt x="0" y="16"/>
                </a:cubicBezTo>
                <a:cubicBezTo>
                  <a:pt x="0" y="29"/>
                  <a:pt x="0" y="29"/>
                  <a:pt x="0" y="29"/>
                </a:cubicBezTo>
                <a:cubicBezTo>
                  <a:pt x="0" y="33"/>
                  <a:pt x="3" y="36"/>
                  <a:pt x="7" y="36"/>
                </a:cubicBezTo>
                <a:cubicBezTo>
                  <a:pt x="23" y="36"/>
                  <a:pt x="23" y="36"/>
                  <a:pt x="23" y="36"/>
                </a:cubicBezTo>
                <a:cubicBezTo>
                  <a:pt x="38" y="36"/>
                  <a:pt x="38" y="36"/>
                  <a:pt x="38" y="36"/>
                </a:cubicBezTo>
                <a:cubicBezTo>
                  <a:pt x="42" y="36"/>
                  <a:pt x="45" y="33"/>
                  <a:pt x="45" y="29"/>
                </a:cubicBezTo>
                <a:cubicBezTo>
                  <a:pt x="45" y="16"/>
                  <a:pt x="45" y="16"/>
                  <a:pt x="45" y="16"/>
                </a:cubicBezTo>
                <a:cubicBezTo>
                  <a:pt x="25" y="23"/>
                  <a:pt x="25" y="23"/>
                  <a:pt x="25" y="23"/>
                </a:cubicBezTo>
                <a:close/>
                <a:moveTo>
                  <a:pt x="23" y="21"/>
                </a:moveTo>
                <a:cubicBezTo>
                  <a:pt x="23" y="21"/>
                  <a:pt x="23" y="21"/>
                  <a:pt x="23" y="21"/>
                </a:cubicBezTo>
                <a:cubicBezTo>
                  <a:pt x="24" y="21"/>
                  <a:pt x="24" y="21"/>
                  <a:pt x="24" y="21"/>
                </a:cubicBezTo>
                <a:cubicBezTo>
                  <a:pt x="24" y="23"/>
                  <a:pt x="24" y="23"/>
                  <a:pt x="24" y="23"/>
                </a:cubicBezTo>
                <a:cubicBezTo>
                  <a:pt x="24" y="23"/>
                  <a:pt x="24" y="24"/>
                  <a:pt x="23" y="24"/>
                </a:cubicBezTo>
                <a:cubicBezTo>
                  <a:pt x="23" y="24"/>
                  <a:pt x="23" y="24"/>
                  <a:pt x="23" y="24"/>
                </a:cubicBezTo>
                <a:cubicBezTo>
                  <a:pt x="22" y="24"/>
                  <a:pt x="22" y="24"/>
                  <a:pt x="22" y="24"/>
                </a:cubicBezTo>
                <a:cubicBezTo>
                  <a:pt x="22" y="24"/>
                  <a:pt x="21" y="23"/>
                  <a:pt x="21" y="23"/>
                </a:cubicBezTo>
                <a:cubicBezTo>
                  <a:pt x="21" y="21"/>
                  <a:pt x="21" y="21"/>
                  <a:pt x="21" y="21"/>
                </a:cubicBezTo>
                <a:cubicBezTo>
                  <a:pt x="21" y="21"/>
                  <a:pt x="22" y="21"/>
                  <a:pt x="22" y="21"/>
                </a:cubicBezTo>
                <a:cubicBezTo>
                  <a:pt x="23" y="21"/>
                  <a:pt x="23" y="21"/>
                  <a:pt x="23" y="21"/>
                </a:cubicBezTo>
                <a:close/>
                <a:moveTo>
                  <a:pt x="21" y="21"/>
                </a:moveTo>
                <a:cubicBezTo>
                  <a:pt x="21" y="22"/>
                  <a:pt x="21" y="22"/>
                  <a:pt x="21" y="22"/>
                </a:cubicBezTo>
                <a:cubicBezTo>
                  <a:pt x="0" y="15"/>
                  <a:pt x="0" y="15"/>
                  <a:pt x="0" y="15"/>
                </a:cubicBezTo>
                <a:cubicBezTo>
                  <a:pt x="1" y="11"/>
                  <a:pt x="4" y="9"/>
                  <a:pt x="7" y="9"/>
                </a:cubicBezTo>
                <a:cubicBezTo>
                  <a:pt x="23" y="9"/>
                  <a:pt x="23" y="9"/>
                  <a:pt x="23" y="9"/>
                </a:cubicBezTo>
                <a:cubicBezTo>
                  <a:pt x="38" y="9"/>
                  <a:pt x="38" y="9"/>
                  <a:pt x="38" y="9"/>
                </a:cubicBezTo>
                <a:cubicBezTo>
                  <a:pt x="42" y="9"/>
                  <a:pt x="45" y="11"/>
                  <a:pt x="45" y="15"/>
                </a:cubicBezTo>
                <a:cubicBezTo>
                  <a:pt x="25" y="22"/>
                  <a:pt x="25" y="22"/>
                  <a:pt x="25" y="22"/>
                </a:cubicBezTo>
                <a:cubicBezTo>
                  <a:pt x="25" y="21"/>
                  <a:pt x="25" y="21"/>
                  <a:pt x="25" y="21"/>
                </a:cubicBezTo>
                <a:cubicBezTo>
                  <a:pt x="25" y="20"/>
                  <a:pt x="25" y="20"/>
                  <a:pt x="24" y="20"/>
                </a:cubicBezTo>
                <a:cubicBezTo>
                  <a:pt x="23" y="20"/>
                  <a:pt x="23" y="20"/>
                  <a:pt x="23" y="20"/>
                </a:cubicBezTo>
                <a:cubicBezTo>
                  <a:pt x="21" y="20"/>
                  <a:pt x="21" y="20"/>
                  <a:pt x="21" y="20"/>
                </a:cubicBezTo>
                <a:cubicBezTo>
                  <a:pt x="21" y="20"/>
                  <a:pt x="21" y="20"/>
                  <a:pt x="21" y="21"/>
                </a:cubicBezTo>
                <a:close/>
                <a:moveTo>
                  <a:pt x="23" y="1"/>
                </a:moveTo>
                <a:cubicBezTo>
                  <a:pt x="23" y="1"/>
                  <a:pt x="23" y="1"/>
                  <a:pt x="23" y="1"/>
                </a:cubicBezTo>
                <a:cubicBezTo>
                  <a:pt x="27" y="1"/>
                  <a:pt x="30" y="4"/>
                  <a:pt x="30" y="8"/>
                </a:cubicBezTo>
                <a:cubicBezTo>
                  <a:pt x="31" y="8"/>
                  <a:pt x="31" y="8"/>
                  <a:pt x="31" y="8"/>
                </a:cubicBezTo>
                <a:cubicBezTo>
                  <a:pt x="31" y="4"/>
                  <a:pt x="27" y="0"/>
                  <a:pt x="23" y="0"/>
                </a:cubicBezTo>
                <a:cubicBezTo>
                  <a:pt x="23" y="0"/>
                  <a:pt x="23" y="0"/>
                  <a:pt x="23" y="0"/>
                </a:cubicBezTo>
                <a:cubicBezTo>
                  <a:pt x="18" y="0"/>
                  <a:pt x="14" y="4"/>
                  <a:pt x="14" y="8"/>
                </a:cubicBezTo>
                <a:cubicBezTo>
                  <a:pt x="16" y="8"/>
                  <a:pt x="16" y="8"/>
                  <a:pt x="16" y="8"/>
                </a:cubicBezTo>
                <a:cubicBezTo>
                  <a:pt x="16" y="4"/>
                  <a:pt x="19" y="1"/>
                  <a:pt x="23" y="1"/>
                </a:cubicBezTo>
                <a:close/>
              </a:path>
            </a:pathLst>
          </a:custGeom>
          <a:solidFill>
            <a:schemeClr val="bg1"/>
          </a:solidFill>
          <a:ln>
            <a:noFill/>
          </a:ln>
          <a:effectLst>
            <a:outerShdw blurRad="50800" dist="38100" dir="2700000" algn="tl" rotWithShape="0">
              <a:prstClr val="black">
                <a:alpha val="40000"/>
              </a:prstClr>
            </a:outerShdw>
          </a:effectLst>
          <a:extLst/>
        </p:spPr>
        <p:txBody>
          <a:bodyPr vert="horz" wrap="square" lIns="81887" tIns="40943" rIns="81887" bIns="40943" numCol="1" anchor="t" anchorCtr="0" compatLnSpc="1">
            <a:prstTxWarp prst="textNoShape">
              <a:avLst/>
            </a:prstTxWarp>
          </a:bodyPr>
          <a:lstStyle/>
          <a:p>
            <a:endParaRPr lang="zh-CN" altLang="en-US"/>
          </a:p>
        </p:txBody>
      </p:sp>
      <p:sp>
        <p:nvSpPr>
          <p:cNvPr id="52" name="Freeform 44"/>
          <p:cNvSpPr>
            <a:spLocks noEditPoints="1"/>
          </p:cNvSpPr>
          <p:nvPr/>
        </p:nvSpPr>
        <p:spPr bwMode="auto">
          <a:xfrm>
            <a:off x="4957851" y="3609345"/>
            <a:ext cx="386406" cy="334410"/>
          </a:xfrm>
          <a:custGeom>
            <a:avLst/>
            <a:gdLst>
              <a:gd name="T0" fmla="*/ 41 w 62"/>
              <a:gd name="T1" fmla="*/ 31 h 54"/>
              <a:gd name="T2" fmla="*/ 34 w 62"/>
              <a:gd name="T3" fmla="*/ 23 h 54"/>
              <a:gd name="T4" fmla="*/ 33 w 62"/>
              <a:gd name="T5" fmla="*/ 17 h 54"/>
              <a:gd name="T6" fmla="*/ 30 w 62"/>
              <a:gd name="T7" fmla="*/ 20 h 54"/>
              <a:gd name="T8" fmla="*/ 23 w 62"/>
              <a:gd name="T9" fmla="*/ 13 h 54"/>
              <a:gd name="T10" fmla="*/ 18 w 62"/>
              <a:gd name="T11" fmla="*/ 17 h 54"/>
              <a:gd name="T12" fmla="*/ 7 w 62"/>
              <a:gd name="T13" fmla="*/ 17 h 54"/>
              <a:gd name="T14" fmla="*/ 7 w 62"/>
              <a:gd name="T15" fmla="*/ 23 h 54"/>
              <a:gd name="T16" fmla="*/ 0 w 62"/>
              <a:gd name="T17" fmla="*/ 31 h 54"/>
              <a:gd name="T18" fmla="*/ 4 w 62"/>
              <a:gd name="T19" fmla="*/ 36 h 54"/>
              <a:gd name="T20" fmla="*/ 4 w 62"/>
              <a:gd name="T21" fmla="*/ 46 h 54"/>
              <a:gd name="T22" fmla="*/ 10 w 62"/>
              <a:gd name="T23" fmla="*/ 47 h 54"/>
              <a:gd name="T24" fmla="*/ 18 w 62"/>
              <a:gd name="T25" fmla="*/ 54 h 54"/>
              <a:gd name="T26" fmla="*/ 23 w 62"/>
              <a:gd name="T27" fmla="*/ 50 h 54"/>
              <a:gd name="T28" fmla="*/ 32 w 62"/>
              <a:gd name="T29" fmla="*/ 48 h 54"/>
              <a:gd name="T30" fmla="*/ 37 w 62"/>
              <a:gd name="T31" fmla="*/ 46 h 54"/>
              <a:gd name="T32" fmla="*/ 37 w 62"/>
              <a:gd name="T33" fmla="*/ 36 h 54"/>
              <a:gd name="T34" fmla="*/ 32 w 62"/>
              <a:gd name="T35" fmla="*/ 38 h 54"/>
              <a:gd name="T36" fmla="*/ 20 w 62"/>
              <a:gd name="T37" fmla="*/ 46 h 54"/>
              <a:gd name="T38" fmla="*/ 20 w 62"/>
              <a:gd name="T39" fmla="*/ 21 h 54"/>
              <a:gd name="T40" fmla="*/ 33 w 62"/>
              <a:gd name="T41" fmla="*/ 33 h 54"/>
              <a:gd name="T42" fmla="*/ 58 w 62"/>
              <a:gd name="T43" fmla="*/ 35 h 54"/>
              <a:gd name="T44" fmla="*/ 62 w 62"/>
              <a:gd name="T45" fmla="*/ 38 h 54"/>
              <a:gd name="T46" fmla="*/ 60 w 62"/>
              <a:gd name="T47" fmla="*/ 41 h 54"/>
              <a:gd name="T48" fmla="*/ 59 w 62"/>
              <a:gd name="T49" fmla="*/ 46 h 54"/>
              <a:gd name="T50" fmla="*/ 56 w 62"/>
              <a:gd name="T51" fmla="*/ 47 h 54"/>
              <a:gd name="T52" fmla="*/ 52 w 62"/>
              <a:gd name="T53" fmla="*/ 50 h 54"/>
              <a:gd name="T54" fmla="*/ 50 w 62"/>
              <a:gd name="T55" fmla="*/ 48 h 54"/>
              <a:gd name="T56" fmla="*/ 45 w 62"/>
              <a:gd name="T57" fmla="*/ 48 h 54"/>
              <a:gd name="T58" fmla="*/ 44 w 62"/>
              <a:gd name="T59" fmla="*/ 45 h 54"/>
              <a:gd name="T60" fmla="*/ 41 w 62"/>
              <a:gd name="T61" fmla="*/ 41 h 54"/>
              <a:gd name="T62" fmla="*/ 43 w 62"/>
              <a:gd name="T63" fmla="*/ 39 h 54"/>
              <a:gd name="T64" fmla="*/ 43 w 62"/>
              <a:gd name="T65" fmla="*/ 33 h 54"/>
              <a:gd name="T66" fmla="*/ 46 w 62"/>
              <a:gd name="T67" fmla="*/ 33 h 54"/>
              <a:gd name="T68" fmla="*/ 50 w 62"/>
              <a:gd name="T69" fmla="*/ 29 h 54"/>
              <a:gd name="T70" fmla="*/ 52 w 62"/>
              <a:gd name="T71" fmla="*/ 31 h 54"/>
              <a:gd name="T72" fmla="*/ 58 w 62"/>
              <a:gd name="T73" fmla="*/ 31 h 54"/>
              <a:gd name="T74" fmla="*/ 58 w 62"/>
              <a:gd name="T75" fmla="*/ 35 h 54"/>
              <a:gd name="T76" fmla="*/ 57 w 62"/>
              <a:gd name="T77" fmla="*/ 40 h 54"/>
              <a:gd name="T78" fmla="*/ 45 w 62"/>
              <a:gd name="T79" fmla="*/ 40 h 54"/>
              <a:gd name="T80" fmla="*/ 51 w 62"/>
              <a:gd name="T81" fmla="*/ 46 h 54"/>
              <a:gd name="T82" fmla="*/ 62 w 62"/>
              <a:gd name="T83" fmla="*/ 12 h 54"/>
              <a:gd name="T84" fmla="*/ 59 w 62"/>
              <a:gd name="T85" fmla="*/ 15 h 54"/>
              <a:gd name="T86" fmla="*/ 59 w 62"/>
              <a:gd name="T87" fmla="*/ 22 h 54"/>
              <a:gd name="T88" fmla="*/ 55 w 62"/>
              <a:gd name="T89" fmla="*/ 23 h 54"/>
              <a:gd name="T90" fmla="*/ 50 w 62"/>
              <a:gd name="T91" fmla="*/ 28 h 54"/>
              <a:gd name="T92" fmla="*/ 46 w 62"/>
              <a:gd name="T93" fmla="*/ 25 h 54"/>
              <a:gd name="T94" fmla="*/ 39 w 62"/>
              <a:gd name="T95" fmla="*/ 25 h 54"/>
              <a:gd name="T96" fmla="*/ 39 w 62"/>
              <a:gd name="T97" fmla="*/ 20 h 54"/>
              <a:gd name="T98" fmla="*/ 34 w 62"/>
              <a:gd name="T99" fmla="*/ 15 h 54"/>
              <a:gd name="T100" fmla="*/ 37 w 62"/>
              <a:gd name="T101" fmla="*/ 12 h 54"/>
              <a:gd name="T102" fmla="*/ 37 w 62"/>
              <a:gd name="T103" fmla="*/ 5 h 54"/>
              <a:gd name="T104" fmla="*/ 41 w 62"/>
              <a:gd name="T105" fmla="*/ 5 h 54"/>
              <a:gd name="T106" fmla="*/ 46 w 62"/>
              <a:gd name="T107" fmla="*/ 0 h 54"/>
              <a:gd name="T108" fmla="*/ 49 w 62"/>
              <a:gd name="T109" fmla="*/ 3 h 54"/>
              <a:gd name="T110" fmla="*/ 56 w 62"/>
              <a:gd name="T111" fmla="*/ 3 h 54"/>
              <a:gd name="T112" fmla="*/ 57 w 62"/>
              <a:gd name="T113" fmla="*/ 7 h 54"/>
              <a:gd name="T114" fmla="*/ 48 w 62"/>
              <a:gd name="T115" fmla="*/ 22 h 54"/>
              <a:gd name="T116" fmla="*/ 40 w 62"/>
              <a:gd name="T117" fmla="*/ 14 h 54"/>
              <a:gd name="T118" fmla="*/ 56 w 62"/>
              <a:gd name="T119" fmla="*/ 14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62" h="54">
                <a:moveTo>
                  <a:pt x="41" y="36"/>
                </a:moveTo>
                <a:cubicBezTo>
                  <a:pt x="41" y="31"/>
                  <a:pt x="41" y="31"/>
                  <a:pt x="41" y="31"/>
                </a:cubicBezTo>
                <a:cubicBezTo>
                  <a:pt x="37" y="31"/>
                  <a:pt x="37" y="31"/>
                  <a:pt x="37" y="31"/>
                </a:cubicBezTo>
                <a:cubicBezTo>
                  <a:pt x="37" y="28"/>
                  <a:pt x="36" y="25"/>
                  <a:pt x="34" y="23"/>
                </a:cubicBezTo>
                <a:cubicBezTo>
                  <a:pt x="37" y="20"/>
                  <a:pt x="37" y="20"/>
                  <a:pt x="37" y="20"/>
                </a:cubicBezTo>
                <a:cubicBezTo>
                  <a:pt x="33" y="17"/>
                  <a:pt x="33" y="17"/>
                  <a:pt x="33" y="17"/>
                </a:cubicBezTo>
                <a:cubicBezTo>
                  <a:pt x="32" y="18"/>
                  <a:pt x="32" y="18"/>
                  <a:pt x="32" y="18"/>
                </a:cubicBezTo>
                <a:cubicBezTo>
                  <a:pt x="30" y="20"/>
                  <a:pt x="30" y="20"/>
                  <a:pt x="30" y="20"/>
                </a:cubicBezTo>
                <a:cubicBezTo>
                  <a:pt x="28" y="18"/>
                  <a:pt x="26" y="17"/>
                  <a:pt x="23" y="17"/>
                </a:cubicBezTo>
                <a:cubicBezTo>
                  <a:pt x="23" y="13"/>
                  <a:pt x="23" y="13"/>
                  <a:pt x="23" y="13"/>
                </a:cubicBezTo>
                <a:cubicBezTo>
                  <a:pt x="18" y="13"/>
                  <a:pt x="18" y="13"/>
                  <a:pt x="18" y="13"/>
                </a:cubicBezTo>
                <a:cubicBezTo>
                  <a:pt x="18" y="17"/>
                  <a:pt x="18" y="17"/>
                  <a:pt x="18" y="17"/>
                </a:cubicBezTo>
                <a:cubicBezTo>
                  <a:pt x="15" y="17"/>
                  <a:pt x="12" y="18"/>
                  <a:pt x="10" y="20"/>
                </a:cubicBezTo>
                <a:cubicBezTo>
                  <a:pt x="7" y="17"/>
                  <a:pt x="7" y="17"/>
                  <a:pt x="7" y="17"/>
                </a:cubicBezTo>
                <a:cubicBezTo>
                  <a:pt x="4" y="20"/>
                  <a:pt x="4" y="20"/>
                  <a:pt x="4" y="20"/>
                </a:cubicBezTo>
                <a:cubicBezTo>
                  <a:pt x="7" y="23"/>
                  <a:pt x="7" y="23"/>
                  <a:pt x="7" y="23"/>
                </a:cubicBezTo>
                <a:cubicBezTo>
                  <a:pt x="5" y="26"/>
                  <a:pt x="4" y="28"/>
                  <a:pt x="4" y="31"/>
                </a:cubicBezTo>
                <a:cubicBezTo>
                  <a:pt x="0" y="31"/>
                  <a:pt x="0" y="31"/>
                  <a:pt x="0" y="31"/>
                </a:cubicBezTo>
                <a:cubicBezTo>
                  <a:pt x="0" y="36"/>
                  <a:pt x="0" y="36"/>
                  <a:pt x="0" y="36"/>
                </a:cubicBezTo>
                <a:cubicBezTo>
                  <a:pt x="4" y="36"/>
                  <a:pt x="4" y="36"/>
                  <a:pt x="4" y="36"/>
                </a:cubicBezTo>
                <a:cubicBezTo>
                  <a:pt x="4" y="39"/>
                  <a:pt x="5" y="41"/>
                  <a:pt x="7" y="44"/>
                </a:cubicBezTo>
                <a:cubicBezTo>
                  <a:pt x="4" y="46"/>
                  <a:pt x="4" y="46"/>
                  <a:pt x="4" y="46"/>
                </a:cubicBezTo>
                <a:cubicBezTo>
                  <a:pt x="7" y="50"/>
                  <a:pt x="7" y="50"/>
                  <a:pt x="7" y="50"/>
                </a:cubicBezTo>
                <a:cubicBezTo>
                  <a:pt x="10" y="47"/>
                  <a:pt x="10" y="47"/>
                  <a:pt x="10" y="47"/>
                </a:cubicBezTo>
                <a:cubicBezTo>
                  <a:pt x="12" y="49"/>
                  <a:pt x="15" y="50"/>
                  <a:pt x="18" y="50"/>
                </a:cubicBezTo>
                <a:cubicBezTo>
                  <a:pt x="18" y="54"/>
                  <a:pt x="18" y="54"/>
                  <a:pt x="18" y="54"/>
                </a:cubicBezTo>
                <a:cubicBezTo>
                  <a:pt x="23" y="54"/>
                  <a:pt x="23" y="54"/>
                  <a:pt x="23" y="54"/>
                </a:cubicBezTo>
                <a:cubicBezTo>
                  <a:pt x="23" y="50"/>
                  <a:pt x="23" y="50"/>
                  <a:pt x="23" y="50"/>
                </a:cubicBezTo>
                <a:cubicBezTo>
                  <a:pt x="26" y="50"/>
                  <a:pt x="28" y="49"/>
                  <a:pt x="31" y="47"/>
                </a:cubicBezTo>
                <a:cubicBezTo>
                  <a:pt x="32" y="48"/>
                  <a:pt x="32" y="48"/>
                  <a:pt x="32" y="48"/>
                </a:cubicBezTo>
                <a:cubicBezTo>
                  <a:pt x="33" y="50"/>
                  <a:pt x="33" y="50"/>
                  <a:pt x="33" y="50"/>
                </a:cubicBezTo>
                <a:cubicBezTo>
                  <a:pt x="37" y="46"/>
                  <a:pt x="37" y="46"/>
                  <a:pt x="37" y="46"/>
                </a:cubicBezTo>
                <a:cubicBezTo>
                  <a:pt x="34" y="43"/>
                  <a:pt x="34" y="43"/>
                  <a:pt x="34" y="43"/>
                </a:cubicBezTo>
                <a:cubicBezTo>
                  <a:pt x="36" y="41"/>
                  <a:pt x="37" y="39"/>
                  <a:pt x="37" y="36"/>
                </a:cubicBezTo>
                <a:cubicBezTo>
                  <a:pt x="41" y="36"/>
                  <a:pt x="41" y="36"/>
                  <a:pt x="41" y="36"/>
                </a:cubicBezTo>
                <a:close/>
                <a:moveTo>
                  <a:pt x="32" y="38"/>
                </a:moveTo>
                <a:cubicBezTo>
                  <a:pt x="32" y="38"/>
                  <a:pt x="32" y="38"/>
                  <a:pt x="32" y="38"/>
                </a:cubicBezTo>
                <a:cubicBezTo>
                  <a:pt x="30" y="43"/>
                  <a:pt x="26" y="46"/>
                  <a:pt x="20" y="46"/>
                </a:cubicBezTo>
                <a:cubicBezTo>
                  <a:pt x="14" y="46"/>
                  <a:pt x="8" y="40"/>
                  <a:pt x="8" y="33"/>
                </a:cubicBezTo>
                <a:cubicBezTo>
                  <a:pt x="8" y="27"/>
                  <a:pt x="14" y="21"/>
                  <a:pt x="20" y="21"/>
                </a:cubicBezTo>
                <a:cubicBezTo>
                  <a:pt x="26" y="21"/>
                  <a:pt x="30" y="24"/>
                  <a:pt x="32" y="29"/>
                </a:cubicBezTo>
                <a:cubicBezTo>
                  <a:pt x="32" y="30"/>
                  <a:pt x="33" y="32"/>
                  <a:pt x="33" y="33"/>
                </a:cubicBezTo>
                <a:cubicBezTo>
                  <a:pt x="33" y="35"/>
                  <a:pt x="32" y="37"/>
                  <a:pt x="32" y="38"/>
                </a:cubicBezTo>
                <a:close/>
                <a:moveTo>
                  <a:pt x="58" y="35"/>
                </a:moveTo>
                <a:cubicBezTo>
                  <a:pt x="59" y="36"/>
                  <a:pt x="59" y="37"/>
                  <a:pt x="60" y="38"/>
                </a:cubicBezTo>
                <a:cubicBezTo>
                  <a:pt x="62" y="38"/>
                  <a:pt x="62" y="38"/>
                  <a:pt x="62" y="38"/>
                </a:cubicBezTo>
                <a:cubicBezTo>
                  <a:pt x="62" y="41"/>
                  <a:pt x="62" y="41"/>
                  <a:pt x="62" y="41"/>
                </a:cubicBezTo>
                <a:cubicBezTo>
                  <a:pt x="60" y="41"/>
                  <a:pt x="60" y="41"/>
                  <a:pt x="60" y="41"/>
                </a:cubicBezTo>
                <a:cubicBezTo>
                  <a:pt x="59" y="42"/>
                  <a:pt x="59" y="44"/>
                  <a:pt x="58" y="45"/>
                </a:cubicBezTo>
                <a:cubicBezTo>
                  <a:pt x="59" y="46"/>
                  <a:pt x="59" y="46"/>
                  <a:pt x="59" y="46"/>
                </a:cubicBezTo>
                <a:cubicBezTo>
                  <a:pt x="58" y="48"/>
                  <a:pt x="58" y="48"/>
                  <a:pt x="58" y="48"/>
                </a:cubicBezTo>
                <a:cubicBezTo>
                  <a:pt x="56" y="47"/>
                  <a:pt x="56" y="47"/>
                  <a:pt x="56" y="47"/>
                </a:cubicBezTo>
                <a:cubicBezTo>
                  <a:pt x="55" y="47"/>
                  <a:pt x="54" y="48"/>
                  <a:pt x="52" y="48"/>
                </a:cubicBezTo>
                <a:cubicBezTo>
                  <a:pt x="52" y="50"/>
                  <a:pt x="52" y="50"/>
                  <a:pt x="52" y="50"/>
                </a:cubicBezTo>
                <a:cubicBezTo>
                  <a:pt x="50" y="50"/>
                  <a:pt x="50" y="50"/>
                  <a:pt x="50" y="50"/>
                </a:cubicBezTo>
                <a:cubicBezTo>
                  <a:pt x="50" y="48"/>
                  <a:pt x="50" y="48"/>
                  <a:pt x="50" y="48"/>
                </a:cubicBezTo>
                <a:cubicBezTo>
                  <a:pt x="49" y="48"/>
                  <a:pt x="47" y="47"/>
                  <a:pt x="46" y="47"/>
                </a:cubicBezTo>
                <a:cubicBezTo>
                  <a:pt x="45" y="48"/>
                  <a:pt x="45" y="48"/>
                  <a:pt x="45" y="48"/>
                </a:cubicBezTo>
                <a:cubicBezTo>
                  <a:pt x="43" y="46"/>
                  <a:pt x="43" y="46"/>
                  <a:pt x="43" y="46"/>
                </a:cubicBezTo>
                <a:cubicBezTo>
                  <a:pt x="44" y="45"/>
                  <a:pt x="44" y="45"/>
                  <a:pt x="44" y="45"/>
                </a:cubicBezTo>
                <a:cubicBezTo>
                  <a:pt x="43" y="44"/>
                  <a:pt x="43" y="42"/>
                  <a:pt x="43" y="41"/>
                </a:cubicBezTo>
                <a:cubicBezTo>
                  <a:pt x="41" y="41"/>
                  <a:pt x="41" y="41"/>
                  <a:pt x="41" y="41"/>
                </a:cubicBezTo>
                <a:cubicBezTo>
                  <a:pt x="41" y="39"/>
                  <a:pt x="41" y="39"/>
                  <a:pt x="41" y="39"/>
                </a:cubicBezTo>
                <a:cubicBezTo>
                  <a:pt x="43" y="39"/>
                  <a:pt x="43" y="39"/>
                  <a:pt x="43" y="39"/>
                </a:cubicBezTo>
                <a:cubicBezTo>
                  <a:pt x="43" y="37"/>
                  <a:pt x="43" y="36"/>
                  <a:pt x="44" y="35"/>
                </a:cubicBezTo>
                <a:cubicBezTo>
                  <a:pt x="43" y="33"/>
                  <a:pt x="43" y="33"/>
                  <a:pt x="43" y="33"/>
                </a:cubicBezTo>
                <a:cubicBezTo>
                  <a:pt x="45" y="32"/>
                  <a:pt x="45" y="32"/>
                  <a:pt x="45" y="32"/>
                </a:cubicBezTo>
                <a:cubicBezTo>
                  <a:pt x="46" y="33"/>
                  <a:pt x="46" y="33"/>
                  <a:pt x="46" y="33"/>
                </a:cubicBezTo>
                <a:cubicBezTo>
                  <a:pt x="47" y="32"/>
                  <a:pt x="48" y="32"/>
                  <a:pt x="50" y="31"/>
                </a:cubicBezTo>
                <a:cubicBezTo>
                  <a:pt x="50" y="29"/>
                  <a:pt x="50" y="29"/>
                  <a:pt x="50" y="29"/>
                </a:cubicBezTo>
                <a:cubicBezTo>
                  <a:pt x="52" y="29"/>
                  <a:pt x="52" y="29"/>
                  <a:pt x="52" y="29"/>
                </a:cubicBezTo>
                <a:cubicBezTo>
                  <a:pt x="52" y="31"/>
                  <a:pt x="52" y="31"/>
                  <a:pt x="52" y="31"/>
                </a:cubicBezTo>
                <a:cubicBezTo>
                  <a:pt x="54" y="32"/>
                  <a:pt x="55" y="32"/>
                  <a:pt x="56" y="33"/>
                </a:cubicBezTo>
                <a:cubicBezTo>
                  <a:pt x="58" y="31"/>
                  <a:pt x="58" y="31"/>
                  <a:pt x="58" y="31"/>
                </a:cubicBezTo>
                <a:cubicBezTo>
                  <a:pt x="59" y="33"/>
                  <a:pt x="59" y="33"/>
                  <a:pt x="59" y="33"/>
                </a:cubicBezTo>
                <a:cubicBezTo>
                  <a:pt x="58" y="35"/>
                  <a:pt x="58" y="35"/>
                  <a:pt x="58" y="35"/>
                </a:cubicBezTo>
                <a:close/>
                <a:moveTo>
                  <a:pt x="51" y="46"/>
                </a:moveTo>
                <a:cubicBezTo>
                  <a:pt x="55" y="46"/>
                  <a:pt x="57" y="43"/>
                  <a:pt x="57" y="40"/>
                </a:cubicBezTo>
                <a:cubicBezTo>
                  <a:pt x="57" y="36"/>
                  <a:pt x="55" y="34"/>
                  <a:pt x="51" y="34"/>
                </a:cubicBezTo>
                <a:cubicBezTo>
                  <a:pt x="48" y="34"/>
                  <a:pt x="45" y="36"/>
                  <a:pt x="45" y="40"/>
                </a:cubicBezTo>
                <a:cubicBezTo>
                  <a:pt x="45" y="43"/>
                  <a:pt x="48" y="46"/>
                  <a:pt x="51" y="46"/>
                </a:cubicBezTo>
                <a:cubicBezTo>
                  <a:pt x="51" y="46"/>
                  <a:pt x="51" y="46"/>
                  <a:pt x="51" y="46"/>
                </a:cubicBezTo>
                <a:close/>
                <a:moveTo>
                  <a:pt x="59" y="12"/>
                </a:moveTo>
                <a:cubicBezTo>
                  <a:pt x="62" y="12"/>
                  <a:pt x="62" y="12"/>
                  <a:pt x="62" y="12"/>
                </a:cubicBezTo>
                <a:cubicBezTo>
                  <a:pt x="62" y="15"/>
                  <a:pt x="62" y="15"/>
                  <a:pt x="62" y="15"/>
                </a:cubicBezTo>
                <a:cubicBezTo>
                  <a:pt x="59" y="15"/>
                  <a:pt x="59" y="15"/>
                  <a:pt x="59" y="15"/>
                </a:cubicBezTo>
                <a:cubicBezTo>
                  <a:pt x="59" y="17"/>
                  <a:pt x="58" y="19"/>
                  <a:pt x="57" y="20"/>
                </a:cubicBezTo>
                <a:cubicBezTo>
                  <a:pt x="59" y="22"/>
                  <a:pt x="59" y="22"/>
                  <a:pt x="59" y="22"/>
                </a:cubicBezTo>
                <a:cubicBezTo>
                  <a:pt x="56" y="25"/>
                  <a:pt x="56" y="25"/>
                  <a:pt x="56" y="25"/>
                </a:cubicBezTo>
                <a:cubicBezTo>
                  <a:pt x="55" y="23"/>
                  <a:pt x="55" y="23"/>
                  <a:pt x="55" y="23"/>
                </a:cubicBezTo>
                <a:cubicBezTo>
                  <a:pt x="53" y="24"/>
                  <a:pt x="51" y="25"/>
                  <a:pt x="50" y="25"/>
                </a:cubicBezTo>
                <a:cubicBezTo>
                  <a:pt x="50" y="28"/>
                  <a:pt x="50" y="28"/>
                  <a:pt x="50" y="28"/>
                </a:cubicBezTo>
                <a:cubicBezTo>
                  <a:pt x="46" y="28"/>
                  <a:pt x="46" y="28"/>
                  <a:pt x="46" y="28"/>
                </a:cubicBezTo>
                <a:cubicBezTo>
                  <a:pt x="46" y="25"/>
                  <a:pt x="46" y="25"/>
                  <a:pt x="46" y="25"/>
                </a:cubicBezTo>
                <a:cubicBezTo>
                  <a:pt x="44" y="25"/>
                  <a:pt x="43" y="24"/>
                  <a:pt x="41" y="23"/>
                </a:cubicBezTo>
                <a:cubicBezTo>
                  <a:pt x="39" y="25"/>
                  <a:pt x="39" y="25"/>
                  <a:pt x="39" y="25"/>
                </a:cubicBezTo>
                <a:cubicBezTo>
                  <a:pt x="37" y="22"/>
                  <a:pt x="37" y="22"/>
                  <a:pt x="37" y="22"/>
                </a:cubicBezTo>
                <a:cubicBezTo>
                  <a:pt x="39" y="20"/>
                  <a:pt x="39" y="20"/>
                  <a:pt x="39" y="20"/>
                </a:cubicBezTo>
                <a:cubicBezTo>
                  <a:pt x="38" y="19"/>
                  <a:pt x="37" y="17"/>
                  <a:pt x="37" y="15"/>
                </a:cubicBezTo>
                <a:cubicBezTo>
                  <a:pt x="34" y="15"/>
                  <a:pt x="34" y="15"/>
                  <a:pt x="34" y="15"/>
                </a:cubicBezTo>
                <a:cubicBezTo>
                  <a:pt x="34" y="12"/>
                  <a:pt x="34" y="12"/>
                  <a:pt x="34" y="12"/>
                </a:cubicBezTo>
                <a:cubicBezTo>
                  <a:pt x="37" y="12"/>
                  <a:pt x="37" y="12"/>
                  <a:pt x="37" y="12"/>
                </a:cubicBezTo>
                <a:cubicBezTo>
                  <a:pt x="37" y="10"/>
                  <a:pt x="38" y="9"/>
                  <a:pt x="39" y="7"/>
                </a:cubicBezTo>
                <a:cubicBezTo>
                  <a:pt x="37" y="5"/>
                  <a:pt x="37" y="5"/>
                  <a:pt x="37" y="5"/>
                </a:cubicBezTo>
                <a:cubicBezTo>
                  <a:pt x="39" y="3"/>
                  <a:pt x="39" y="3"/>
                  <a:pt x="39" y="3"/>
                </a:cubicBezTo>
                <a:cubicBezTo>
                  <a:pt x="41" y="5"/>
                  <a:pt x="41" y="5"/>
                  <a:pt x="41" y="5"/>
                </a:cubicBezTo>
                <a:cubicBezTo>
                  <a:pt x="43" y="4"/>
                  <a:pt x="44" y="3"/>
                  <a:pt x="46" y="3"/>
                </a:cubicBezTo>
                <a:cubicBezTo>
                  <a:pt x="46" y="0"/>
                  <a:pt x="46" y="0"/>
                  <a:pt x="46" y="0"/>
                </a:cubicBezTo>
                <a:cubicBezTo>
                  <a:pt x="49" y="0"/>
                  <a:pt x="49" y="0"/>
                  <a:pt x="49" y="0"/>
                </a:cubicBezTo>
                <a:cubicBezTo>
                  <a:pt x="49" y="3"/>
                  <a:pt x="49" y="3"/>
                  <a:pt x="49" y="3"/>
                </a:cubicBezTo>
                <a:cubicBezTo>
                  <a:pt x="51" y="3"/>
                  <a:pt x="53" y="4"/>
                  <a:pt x="54" y="5"/>
                </a:cubicBezTo>
                <a:cubicBezTo>
                  <a:pt x="56" y="3"/>
                  <a:pt x="56" y="3"/>
                  <a:pt x="56" y="3"/>
                </a:cubicBezTo>
                <a:cubicBezTo>
                  <a:pt x="59" y="5"/>
                  <a:pt x="59" y="5"/>
                  <a:pt x="59" y="5"/>
                </a:cubicBezTo>
                <a:cubicBezTo>
                  <a:pt x="57" y="7"/>
                  <a:pt x="57" y="7"/>
                  <a:pt x="57" y="7"/>
                </a:cubicBezTo>
                <a:cubicBezTo>
                  <a:pt x="58" y="8"/>
                  <a:pt x="59" y="10"/>
                  <a:pt x="59" y="12"/>
                </a:cubicBezTo>
                <a:close/>
                <a:moveTo>
                  <a:pt x="48" y="22"/>
                </a:moveTo>
                <a:cubicBezTo>
                  <a:pt x="48" y="22"/>
                  <a:pt x="48" y="22"/>
                  <a:pt x="48" y="22"/>
                </a:cubicBezTo>
                <a:cubicBezTo>
                  <a:pt x="43" y="22"/>
                  <a:pt x="40" y="18"/>
                  <a:pt x="40" y="14"/>
                </a:cubicBezTo>
                <a:cubicBezTo>
                  <a:pt x="40" y="9"/>
                  <a:pt x="43" y="6"/>
                  <a:pt x="48" y="6"/>
                </a:cubicBezTo>
                <a:cubicBezTo>
                  <a:pt x="52" y="6"/>
                  <a:pt x="56" y="9"/>
                  <a:pt x="56" y="14"/>
                </a:cubicBezTo>
                <a:cubicBezTo>
                  <a:pt x="56" y="18"/>
                  <a:pt x="52" y="22"/>
                  <a:pt x="48" y="22"/>
                </a:cubicBezTo>
                <a:close/>
              </a:path>
            </a:pathLst>
          </a:custGeom>
          <a:solidFill>
            <a:schemeClr val="bg1"/>
          </a:solidFill>
          <a:ln>
            <a:noFill/>
          </a:ln>
          <a:effectLst>
            <a:outerShdw blurRad="50800" dist="38100" dir="2700000" algn="tl" rotWithShape="0">
              <a:prstClr val="black">
                <a:alpha val="40000"/>
              </a:prstClr>
            </a:outerShdw>
          </a:effectLst>
          <a:extLst/>
        </p:spPr>
        <p:txBody>
          <a:bodyPr vert="horz" wrap="square" lIns="81887" tIns="40943" rIns="81887" bIns="40943" numCol="1" anchor="t" anchorCtr="0" compatLnSpc="1">
            <a:prstTxWarp prst="textNoShape">
              <a:avLst/>
            </a:prstTxWarp>
          </a:bodyPr>
          <a:lstStyle/>
          <a:p>
            <a:endParaRPr lang="zh-CN" altLang="en-US"/>
          </a:p>
        </p:txBody>
      </p:sp>
      <p:sp>
        <p:nvSpPr>
          <p:cNvPr id="53" name="Freeform 45"/>
          <p:cNvSpPr>
            <a:spLocks noEditPoints="1"/>
          </p:cNvSpPr>
          <p:nvPr/>
        </p:nvSpPr>
        <p:spPr bwMode="auto">
          <a:xfrm>
            <a:off x="9130370" y="3615550"/>
            <a:ext cx="286396" cy="316333"/>
          </a:xfrm>
          <a:custGeom>
            <a:avLst/>
            <a:gdLst>
              <a:gd name="T0" fmla="*/ 40 w 46"/>
              <a:gd name="T1" fmla="*/ 28 h 51"/>
              <a:gd name="T2" fmla="*/ 35 w 46"/>
              <a:gd name="T3" fmla="*/ 41 h 51"/>
              <a:gd name="T4" fmla="*/ 34 w 46"/>
              <a:gd name="T5" fmla="*/ 34 h 51"/>
              <a:gd name="T6" fmla="*/ 29 w 46"/>
              <a:gd name="T7" fmla="*/ 30 h 51"/>
              <a:gd name="T8" fmla="*/ 29 w 46"/>
              <a:gd name="T9" fmla="*/ 30 h 51"/>
              <a:gd name="T10" fmla="*/ 27 w 46"/>
              <a:gd name="T11" fmla="*/ 30 h 51"/>
              <a:gd name="T12" fmla="*/ 25 w 46"/>
              <a:gd name="T13" fmla="*/ 35 h 51"/>
              <a:gd name="T14" fmla="*/ 24 w 46"/>
              <a:gd name="T15" fmla="*/ 38 h 51"/>
              <a:gd name="T16" fmla="*/ 24 w 46"/>
              <a:gd name="T17" fmla="*/ 32 h 51"/>
              <a:gd name="T18" fmla="*/ 24 w 46"/>
              <a:gd name="T19" fmla="*/ 31 h 51"/>
              <a:gd name="T20" fmla="*/ 23 w 46"/>
              <a:gd name="T21" fmla="*/ 30 h 51"/>
              <a:gd name="T22" fmla="*/ 22 w 46"/>
              <a:gd name="T23" fmla="*/ 31 h 51"/>
              <a:gd name="T24" fmla="*/ 22 w 46"/>
              <a:gd name="T25" fmla="*/ 32 h 51"/>
              <a:gd name="T26" fmla="*/ 21 w 46"/>
              <a:gd name="T27" fmla="*/ 38 h 51"/>
              <a:gd name="T28" fmla="*/ 20 w 46"/>
              <a:gd name="T29" fmla="*/ 35 h 51"/>
              <a:gd name="T30" fmla="*/ 19 w 46"/>
              <a:gd name="T31" fmla="*/ 30 h 51"/>
              <a:gd name="T32" fmla="*/ 15 w 46"/>
              <a:gd name="T33" fmla="*/ 30 h 51"/>
              <a:gd name="T34" fmla="*/ 15 w 46"/>
              <a:gd name="T35" fmla="*/ 30 h 51"/>
              <a:gd name="T36" fmla="*/ 11 w 46"/>
              <a:gd name="T37" fmla="*/ 34 h 51"/>
              <a:gd name="T38" fmla="*/ 10 w 46"/>
              <a:gd name="T39" fmla="*/ 41 h 51"/>
              <a:gd name="T40" fmla="*/ 5 w 46"/>
              <a:gd name="T41" fmla="*/ 28 h 51"/>
              <a:gd name="T42" fmla="*/ 23 w 46"/>
              <a:gd name="T43" fmla="*/ 11 h 51"/>
              <a:gd name="T44" fmla="*/ 23 w 46"/>
              <a:gd name="T45" fmla="*/ 14 h 51"/>
              <a:gd name="T46" fmla="*/ 25 w 46"/>
              <a:gd name="T47" fmla="*/ 15 h 51"/>
              <a:gd name="T48" fmla="*/ 28 w 46"/>
              <a:gd name="T49" fmla="*/ 13 h 51"/>
              <a:gd name="T50" fmla="*/ 32 w 46"/>
              <a:gd name="T51" fmla="*/ 11 h 51"/>
              <a:gd name="T52" fmla="*/ 34 w 46"/>
              <a:gd name="T53" fmla="*/ 9 h 51"/>
              <a:gd name="T54" fmla="*/ 34 w 46"/>
              <a:gd name="T55" fmla="*/ 7 h 51"/>
              <a:gd name="T56" fmla="*/ 32 w 46"/>
              <a:gd name="T57" fmla="*/ 5 h 51"/>
              <a:gd name="T58" fmla="*/ 28 w 46"/>
              <a:gd name="T59" fmla="*/ 3 h 51"/>
              <a:gd name="T60" fmla="*/ 25 w 46"/>
              <a:gd name="T61" fmla="*/ 1 h 51"/>
              <a:gd name="T62" fmla="*/ 23 w 46"/>
              <a:gd name="T63" fmla="*/ 2 h 51"/>
              <a:gd name="T64" fmla="*/ 23 w 46"/>
              <a:gd name="T65" fmla="*/ 5 h 51"/>
              <a:gd name="T66" fmla="*/ 0 w 46"/>
              <a:gd name="T67" fmla="*/ 28 h 51"/>
              <a:gd name="T68" fmla="*/ 23 w 46"/>
              <a:gd name="T69" fmla="*/ 51 h 51"/>
              <a:gd name="T70" fmla="*/ 46 w 46"/>
              <a:gd name="T71" fmla="*/ 28 h 51"/>
              <a:gd name="T72" fmla="*/ 40 w 46"/>
              <a:gd name="T73" fmla="*/ 28 h 51"/>
              <a:gd name="T74" fmla="*/ 23 w 46"/>
              <a:gd name="T75" fmla="*/ 19 h 51"/>
              <a:gd name="T76" fmla="*/ 28 w 46"/>
              <a:gd name="T77" fmla="*/ 24 h 51"/>
              <a:gd name="T78" fmla="*/ 23 w 46"/>
              <a:gd name="T79" fmla="*/ 29 h 51"/>
              <a:gd name="T80" fmla="*/ 17 w 46"/>
              <a:gd name="T81" fmla="*/ 24 h 51"/>
              <a:gd name="T82" fmla="*/ 23 w 46"/>
              <a:gd name="T83" fmla="*/ 19 h 51"/>
              <a:gd name="T84" fmla="*/ 30 w 46"/>
              <a:gd name="T85" fmla="*/ 37 h 51"/>
              <a:gd name="T86" fmla="*/ 30 w 46"/>
              <a:gd name="T87" fmla="*/ 37 h 51"/>
              <a:gd name="T88" fmla="*/ 30 w 46"/>
              <a:gd name="T89" fmla="*/ 37 h 51"/>
              <a:gd name="T90" fmla="*/ 30 w 46"/>
              <a:gd name="T91" fmla="*/ 44 h 51"/>
              <a:gd name="T92" fmla="*/ 30 w 46"/>
              <a:gd name="T93" fmla="*/ 44 h 51"/>
              <a:gd name="T94" fmla="*/ 29 w 46"/>
              <a:gd name="T95" fmla="*/ 37 h 51"/>
              <a:gd name="T96" fmla="*/ 30 w 46"/>
              <a:gd name="T97" fmla="*/ 37 h 51"/>
              <a:gd name="T98" fmla="*/ 15 w 46"/>
              <a:gd name="T99" fmla="*/ 37 h 51"/>
              <a:gd name="T100" fmla="*/ 15 w 46"/>
              <a:gd name="T101" fmla="*/ 37 h 51"/>
              <a:gd name="T102" fmla="*/ 15 w 46"/>
              <a:gd name="T103" fmla="*/ 44 h 51"/>
              <a:gd name="T104" fmla="*/ 14 w 46"/>
              <a:gd name="T105" fmla="*/ 44 h 51"/>
              <a:gd name="T106" fmla="*/ 14 w 46"/>
              <a:gd name="T107" fmla="*/ 37 h 51"/>
              <a:gd name="T108" fmla="*/ 15 w 46"/>
              <a:gd name="T109" fmla="*/ 37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46" h="51">
                <a:moveTo>
                  <a:pt x="40" y="28"/>
                </a:moveTo>
                <a:cubicBezTo>
                  <a:pt x="40" y="33"/>
                  <a:pt x="38" y="38"/>
                  <a:pt x="35" y="41"/>
                </a:cubicBezTo>
                <a:cubicBezTo>
                  <a:pt x="34" y="38"/>
                  <a:pt x="34" y="35"/>
                  <a:pt x="34" y="34"/>
                </a:cubicBezTo>
                <a:cubicBezTo>
                  <a:pt x="33" y="31"/>
                  <a:pt x="30" y="30"/>
                  <a:pt x="29" y="30"/>
                </a:cubicBezTo>
                <a:cubicBezTo>
                  <a:pt x="29" y="30"/>
                  <a:pt x="29" y="30"/>
                  <a:pt x="29" y="30"/>
                </a:cubicBezTo>
                <a:cubicBezTo>
                  <a:pt x="27" y="30"/>
                  <a:pt x="27" y="30"/>
                  <a:pt x="27" y="30"/>
                </a:cubicBezTo>
                <a:cubicBezTo>
                  <a:pt x="25" y="35"/>
                  <a:pt x="25" y="35"/>
                  <a:pt x="25" y="35"/>
                </a:cubicBezTo>
                <a:cubicBezTo>
                  <a:pt x="24" y="38"/>
                  <a:pt x="24" y="38"/>
                  <a:pt x="24" y="38"/>
                </a:cubicBezTo>
                <a:cubicBezTo>
                  <a:pt x="24" y="32"/>
                  <a:pt x="24" y="32"/>
                  <a:pt x="24" y="32"/>
                </a:cubicBezTo>
                <a:cubicBezTo>
                  <a:pt x="24" y="32"/>
                  <a:pt x="24" y="31"/>
                  <a:pt x="24" y="31"/>
                </a:cubicBezTo>
                <a:cubicBezTo>
                  <a:pt x="24" y="31"/>
                  <a:pt x="23" y="30"/>
                  <a:pt x="23" y="30"/>
                </a:cubicBezTo>
                <a:cubicBezTo>
                  <a:pt x="22" y="30"/>
                  <a:pt x="22" y="31"/>
                  <a:pt x="22" y="31"/>
                </a:cubicBezTo>
                <a:cubicBezTo>
                  <a:pt x="22" y="31"/>
                  <a:pt x="22" y="32"/>
                  <a:pt x="22" y="32"/>
                </a:cubicBezTo>
                <a:cubicBezTo>
                  <a:pt x="21" y="38"/>
                  <a:pt x="21" y="38"/>
                  <a:pt x="21" y="38"/>
                </a:cubicBezTo>
                <a:cubicBezTo>
                  <a:pt x="20" y="35"/>
                  <a:pt x="20" y="35"/>
                  <a:pt x="20" y="35"/>
                </a:cubicBezTo>
                <a:cubicBezTo>
                  <a:pt x="19" y="30"/>
                  <a:pt x="19" y="30"/>
                  <a:pt x="19" y="30"/>
                </a:cubicBezTo>
                <a:cubicBezTo>
                  <a:pt x="15" y="30"/>
                  <a:pt x="15" y="30"/>
                  <a:pt x="15" y="30"/>
                </a:cubicBezTo>
                <a:cubicBezTo>
                  <a:pt x="15" y="30"/>
                  <a:pt x="15" y="30"/>
                  <a:pt x="15" y="30"/>
                </a:cubicBezTo>
                <a:cubicBezTo>
                  <a:pt x="13" y="31"/>
                  <a:pt x="11" y="31"/>
                  <a:pt x="11" y="34"/>
                </a:cubicBezTo>
                <a:cubicBezTo>
                  <a:pt x="10" y="35"/>
                  <a:pt x="10" y="37"/>
                  <a:pt x="10" y="41"/>
                </a:cubicBezTo>
                <a:cubicBezTo>
                  <a:pt x="7" y="37"/>
                  <a:pt x="5" y="33"/>
                  <a:pt x="5" y="28"/>
                </a:cubicBezTo>
                <a:cubicBezTo>
                  <a:pt x="5" y="19"/>
                  <a:pt x="13" y="11"/>
                  <a:pt x="23" y="11"/>
                </a:cubicBezTo>
                <a:cubicBezTo>
                  <a:pt x="23" y="14"/>
                  <a:pt x="23" y="14"/>
                  <a:pt x="23" y="14"/>
                </a:cubicBezTo>
                <a:cubicBezTo>
                  <a:pt x="23" y="15"/>
                  <a:pt x="24" y="15"/>
                  <a:pt x="25" y="15"/>
                </a:cubicBezTo>
                <a:cubicBezTo>
                  <a:pt x="28" y="13"/>
                  <a:pt x="28" y="13"/>
                  <a:pt x="28" y="13"/>
                </a:cubicBezTo>
                <a:cubicBezTo>
                  <a:pt x="29" y="12"/>
                  <a:pt x="30" y="11"/>
                  <a:pt x="32" y="11"/>
                </a:cubicBezTo>
                <a:cubicBezTo>
                  <a:pt x="34" y="9"/>
                  <a:pt x="34" y="9"/>
                  <a:pt x="34" y="9"/>
                </a:cubicBezTo>
                <a:cubicBezTo>
                  <a:pt x="36" y="8"/>
                  <a:pt x="36" y="7"/>
                  <a:pt x="34" y="7"/>
                </a:cubicBezTo>
                <a:cubicBezTo>
                  <a:pt x="32" y="5"/>
                  <a:pt x="32" y="5"/>
                  <a:pt x="32" y="5"/>
                </a:cubicBezTo>
                <a:cubicBezTo>
                  <a:pt x="30" y="4"/>
                  <a:pt x="29" y="3"/>
                  <a:pt x="28" y="3"/>
                </a:cubicBezTo>
                <a:cubicBezTo>
                  <a:pt x="25" y="1"/>
                  <a:pt x="25" y="1"/>
                  <a:pt x="25" y="1"/>
                </a:cubicBezTo>
                <a:cubicBezTo>
                  <a:pt x="24" y="0"/>
                  <a:pt x="23" y="1"/>
                  <a:pt x="23" y="2"/>
                </a:cubicBezTo>
                <a:cubicBezTo>
                  <a:pt x="23" y="5"/>
                  <a:pt x="23" y="5"/>
                  <a:pt x="23" y="5"/>
                </a:cubicBezTo>
                <a:cubicBezTo>
                  <a:pt x="10" y="5"/>
                  <a:pt x="0" y="16"/>
                  <a:pt x="0" y="28"/>
                </a:cubicBezTo>
                <a:cubicBezTo>
                  <a:pt x="0" y="41"/>
                  <a:pt x="10" y="51"/>
                  <a:pt x="23" y="51"/>
                </a:cubicBezTo>
                <a:cubicBezTo>
                  <a:pt x="35" y="51"/>
                  <a:pt x="46" y="41"/>
                  <a:pt x="46" y="28"/>
                </a:cubicBezTo>
                <a:cubicBezTo>
                  <a:pt x="40" y="28"/>
                  <a:pt x="40" y="28"/>
                  <a:pt x="40" y="28"/>
                </a:cubicBezTo>
                <a:close/>
                <a:moveTo>
                  <a:pt x="23" y="19"/>
                </a:moveTo>
                <a:cubicBezTo>
                  <a:pt x="26" y="19"/>
                  <a:pt x="28" y="21"/>
                  <a:pt x="28" y="24"/>
                </a:cubicBezTo>
                <a:cubicBezTo>
                  <a:pt x="28" y="27"/>
                  <a:pt x="26" y="29"/>
                  <a:pt x="23" y="29"/>
                </a:cubicBezTo>
                <a:cubicBezTo>
                  <a:pt x="20" y="29"/>
                  <a:pt x="17" y="27"/>
                  <a:pt x="17" y="24"/>
                </a:cubicBezTo>
                <a:cubicBezTo>
                  <a:pt x="17" y="21"/>
                  <a:pt x="20" y="19"/>
                  <a:pt x="23" y="19"/>
                </a:cubicBezTo>
                <a:close/>
                <a:moveTo>
                  <a:pt x="30" y="37"/>
                </a:moveTo>
                <a:cubicBezTo>
                  <a:pt x="30" y="37"/>
                  <a:pt x="30" y="37"/>
                  <a:pt x="30" y="37"/>
                </a:cubicBezTo>
                <a:cubicBezTo>
                  <a:pt x="30" y="37"/>
                  <a:pt x="30" y="37"/>
                  <a:pt x="30" y="37"/>
                </a:cubicBezTo>
                <a:cubicBezTo>
                  <a:pt x="30" y="44"/>
                  <a:pt x="30" y="44"/>
                  <a:pt x="30" y="44"/>
                </a:cubicBezTo>
                <a:cubicBezTo>
                  <a:pt x="30" y="44"/>
                  <a:pt x="30" y="44"/>
                  <a:pt x="30" y="44"/>
                </a:cubicBezTo>
                <a:cubicBezTo>
                  <a:pt x="29" y="37"/>
                  <a:pt x="29" y="37"/>
                  <a:pt x="29" y="37"/>
                </a:cubicBezTo>
                <a:cubicBezTo>
                  <a:pt x="30" y="37"/>
                  <a:pt x="30" y="37"/>
                  <a:pt x="30" y="37"/>
                </a:cubicBezTo>
                <a:close/>
                <a:moveTo>
                  <a:pt x="15" y="37"/>
                </a:moveTo>
                <a:cubicBezTo>
                  <a:pt x="15" y="37"/>
                  <a:pt x="15" y="37"/>
                  <a:pt x="15" y="37"/>
                </a:cubicBezTo>
                <a:cubicBezTo>
                  <a:pt x="15" y="44"/>
                  <a:pt x="15" y="44"/>
                  <a:pt x="15" y="44"/>
                </a:cubicBezTo>
                <a:cubicBezTo>
                  <a:pt x="15" y="44"/>
                  <a:pt x="14" y="44"/>
                  <a:pt x="14" y="44"/>
                </a:cubicBezTo>
                <a:cubicBezTo>
                  <a:pt x="14" y="37"/>
                  <a:pt x="14" y="37"/>
                  <a:pt x="14" y="37"/>
                </a:cubicBezTo>
                <a:cubicBezTo>
                  <a:pt x="14" y="37"/>
                  <a:pt x="14" y="37"/>
                  <a:pt x="15" y="37"/>
                </a:cubicBezTo>
                <a:close/>
              </a:path>
            </a:pathLst>
          </a:custGeom>
          <a:solidFill>
            <a:schemeClr val="bg1"/>
          </a:solidFill>
          <a:ln>
            <a:noFill/>
          </a:ln>
          <a:effectLst>
            <a:outerShdw blurRad="50800" dist="38100" dir="2700000" algn="tl" rotWithShape="0">
              <a:prstClr val="black">
                <a:alpha val="40000"/>
              </a:prstClr>
            </a:outerShdw>
          </a:effectLst>
          <a:extLst/>
        </p:spPr>
        <p:txBody>
          <a:bodyPr vert="horz" wrap="square" lIns="81887" tIns="40943" rIns="81887" bIns="40943" numCol="1" anchor="t" anchorCtr="0" compatLnSpc="1">
            <a:prstTxWarp prst="textNoShape">
              <a:avLst/>
            </a:prstTxWarp>
          </a:bodyPr>
          <a:lstStyle/>
          <a:p>
            <a:endParaRPr lang="zh-CN" altLang="en-US"/>
          </a:p>
        </p:txBody>
      </p:sp>
      <p:sp>
        <p:nvSpPr>
          <p:cNvPr id="54" name="TextBox 53"/>
          <p:cNvSpPr txBox="1"/>
          <p:nvPr/>
        </p:nvSpPr>
        <p:spPr>
          <a:xfrm>
            <a:off x="2197569" y="4548778"/>
            <a:ext cx="1883794" cy="8679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defPPr>
              <a:defRPr lang="zh-CN"/>
            </a:defPPr>
            <a:lvl1pPr>
              <a:lnSpc>
                <a:spcPct val="130000"/>
              </a:lnSpc>
              <a:spcBef>
                <a:spcPct val="0"/>
              </a:spcBef>
              <a:buFont typeface="Arial" charset="0"/>
              <a:buNone/>
              <a:defRPr sz="1400">
                <a:solidFill>
                  <a:schemeClr val="tx1">
                    <a:lumMod val="75000"/>
                    <a:lumOff val="25000"/>
                  </a:schemeClr>
                </a:solidFill>
                <a:latin typeface="微软雅黑" pitchFamily="34" charset="-122"/>
                <a:ea typeface="微软雅黑" pitchFamily="34" charset="-122"/>
              </a:defRPr>
            </a:lvl1pPr>
            <a:lvl2pPr marL="742950" indent="-285750">
              <a:spcBef>
                <a:spcPct val="20000"/>
              </a:spcBef>
              <a:buFont typeface="Arial" charset="0"/>
              <a:buChar char="–"/>
              <a:defRPr sz="2800">
                <a:latin typeface="微软雅黑" pitchFamily="34" charset="-122"/>
                <a:ea typeface="微软雅黑" pitchFamily="34" charset="-122"/>
              </a:defRPr>
            </a:lvl2pPr>
            <a:lvl3pPr marL="1143000" indent="-228600">
              <a:spcBef>
                <a:spcPct val="20000"/>
              </a:spcBef>
              <a:buFont typeface="Arial" charset="0"/>
              <a:buChar char="•"/>
              <a:defRPr sz="2400">
                <a:latin typeface="微软雅黑" pitchFamily="34" charset="-122"/>
                <a:ea typeface="微软雅黑" pitchFamily="34" charset="-122"/>
              </a:defRPr>
            </a:lvl3pPr>
            <a:lvl4pPr marL="1600200" indent="-228600">
              <a:spcBef>
                <a:spcPct val="20000"/>
              </a:spcBef>
              <a:buFont typeface="Arial" charset="0"/>
              <a:buChar char="–"/>
              <a:defRPr sz="2000">
                <a:latin typeface="微软雅黑" pitchFamily="34" charset="-122"/>
                <a:ea typeface="微软雅黑" pitchFamily="34" charset="-122"/>
              </a:defRPr>
            </a:lvl4pPr>
            <a:lvl5pPr marL="2057400" indent="-228600">
              <a:spcBef>
                <a:spcPct val="20000"/>
              </a:spcBef>
              <a:buFont typeface="Arial" charset="0"/>
              <a:buChar char="»"/>
              <a:defRPr sz="2000">
                <a:latin typeface="微软雅黑" pitchFamily="34" charset="-122"/>
                <a:ea typeface="微软雅黑" pitchFamily="34" charset="-122"/>
              </a:defRPr>
            </a:lvl5pPr>
            <a:lvl6pPr marL="2514600" indent="-228600" eaLnBrk="0" fontAlgn="base" hangingPunct="0">
              <a:spcBef>
                <a:spcPct val="20000"/>
              </a:spcBef>
              <a:spcAft>
                <a:spcPct val="0"/>
              </a:spcAft>
              <a:buFont typeface="Arial" charset="0"/>
              <a:buChar char="»"/>
              <a:defRPr sz="2000">
                <a:latin typeface="微软雅黑" pitchFamily="34" charset="-122"/>
                <a:ea typeface="微软雅黑" pitchFamily="34" charset="-122"/>
              </a:defRPr>
            </a:lvl6pPr>
            <a:lvl7pPr marL="2971800" indent="-228600" eaLnBrk="0" fontAlgn="base" hangingPunct="0">
              <a:spcBef>
                <a:spcPct val="20000"/>
              </a:spcBef>
              <a:spcAft>
                <a:spcPct val="0"/>
              </a:spcAft>
              <a:buFont typeface="Arial" charset="0"/>
              <a:buChar char="»"/>
              <a:defRPr sz="2000">
                <a:latin typeface="微软雅黑" pitchFamily="34" charset="-122"/>
                <a:ea typeface="微软雅黑" pitchFamily="34" charset="-122"/>
              </a:defRPr>
            </a:lvl7pPr>
            <a:lvl8pPr marL="3429000" indent="-228600" eaLnBrk="0" fontAlgn="base" hangingPunct="0">
              <a:spcBef>
                <a:spcPct val="20000"/>
              </a:spcBef>
              <a:spcAft>
                <a:spcPct val="0"/>
              </a:spcAft>
              <a:buFont typeface="Arial" charset="0"/>
              <a:buChar char="»"/>
              <a:defRPr sz="2000">
                <a:latin typeface="微软雅黑" pitchFamily="34" charset="-122"/>
                <a:ea typeface="微软雅黑" pitchFamily="34" charset="-122"/>
              </a:defRPr>
            </a:lvl8pPr>
            <a:lvl9pPr marL="3886200" indent="-228600" eaLnBrk="0" fontAlgn="base" hangingPunct="0">
              <a:spcBef>
                <a:spcPct val="20000"/>
              </a:spcBef>
              <a:spcAft>
                <a:spcPct val="0"/>
              </a:spcAft>
              <a:buFont typeface="Arial" charset="0"/>
              <a:buChar char="»"/>
              <a:defRPr sz="2000">
                <a:latin typeface="微软雅黑" pitchFamily="34" charset="-122"/>
                <a:ea typeface="微软雅黑" pitchFamily="34" charset="-122"/>
              </a:defRPr>
            </a:lvl9pPr>
          </a:lstStyle>
          <a:p>
            <a:pPr>
              <a:lnSpc>
                <a:spcPct val="120000"/>
              </a:lnSpc>
            </a:pPr>
            <a:r>
              <a:rPr lang="zh-CN" altLang="en-US" dirty="0">
                <a:solidFill>
                  <a:schemeClr val="tx1">
                    <a:lumMod val="50000"/>
                    <a:lumOff val="50000"/>
                  </a:schemeClr>
                </a:solidFill>
              </a:rPr>
              <a:t>您的内容打在这里，或者通过复制您的文本</a:t>
            </a:r>
            <a:r>
              <a:rPr lang="zh-CN" altLang="en-US" dirty="0" smtClean="0">
                <a:solidFill>
                  <a:schemeClr val="tx1">
                    <a:lumMod val="50000"/>
                    <a:lumOff val="50000"/>
                  </a:schemeClr>
                </a:solidFill>
              </a:rPr>
              <a:t>后</a:t>
            </a:r>
            <a:endParaRPr lang="zh-CN" altLang="en-US" dirty="0">
              <a:solidFill>
                <a:schemeClr val="tx1">
                  <a:lumMod val="50000"/>
                  <a:lumOff val="50000"/>
                </a:schemeClr>
              </a:solidFill>
            </a:endParaRPr>
          </a:p>
        </p:txBody>
      </p:sp>
      <p:sp>
        <p:nvSpPr>
          <p:cNvPr id="55" name="TextBox 54"/>
          <p:cNvSpPr txBox="1"/>
          <p:nvPr/>
        </p:nvSpPr>
        <p:spPr>
          <a:xfrm>
            <a:off x="2497187" y="4206839"/>
            <a:ext cx="1107996" cy="369332"/>
          </a:xfrm>
          <a:prstGeom prst="rect">
            <a:avLst/>
          </a:prstGeom>
          <a:noFill/>
        </p:spPr>
        <p:txBody>
          <a:bodyPr wrap="none" rtlCol="0">
            <a:spAutoFit/>
          </a:bodyPr>
          <a:lstStyle>
            <a:defPPr>
              <a:defRPr lang="zh-CN"/>
            </a:defPPr>
            <a:lvl1pPr>
              <a:defRPr sz="2000" b="1">
                <a:solidFill>
                  <a:schemeClr val="tx1">
                    <a:lumMod val="75000"/>
                    <a:lumOff val="25000"/>
                  </a:schemeClr>
                </a:solidFill>
                <a:latin typeface="微软雅黑" pitchFamily="34" charset="-122"/>
                <a:ea typeface="微软雅黑" pitchFamily="34" charset="-122"/>
              </a:defRPr>
            </a:lvl1pPr>
          </a:lstStyle>
          <a:p>
            <a:pPr marL="0" lvl="1"/>
            <a:r>
              <a:rPr lang="zh-CN" altLang="en-US" b="1" dirty="0" smtClean="0">
                <a:solidFill>
                  <a:srgbClr val="2F5EB0"/>
                </a:solidFill>
                <a:latin typeface="微软雅黑" pitchFamily="34" charset="-122"/>
                <a:ea typeface="微软雅黑" pitchFamily="34" charset="-122"/>
              </a:rPr>
              <a:t>添加标题</a:t>
            </a:r>
            <a:endParaRPr lang="zh-CN" altLang="en-US" b="1" dirty="0">
              <a:solidFill>
                <a:srgbClr val="2F5EB0"/>
              </a:solidFill>
              <a:latin typeface="微软雅黑" pitchFamily="34" charset="-122"/>
              <a:ea typeface="微软雅黑" pitchFamily="34" charset="-122"/>
            </a:endParaRPr>
          </a:p>
        </p:txBody>
      </p:sp>
      <p:sp>
        <p:nvSpPr>
          <p:cNvPr id="56" name="TextBox 55"/>
          <p:cNvSpPr txBox="1"/>
          <p:nvPr/>
        </p:nvSpPr>
        <p:spPr>
          <a:xfrm>
            <a:off x="4285801" y="4548778"/>
            <a:ext cx="1883794" cy="8679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defPPr>
              <a:defRPr lang="zh-CN"/>
            </a:defPPr>
            <a:lvl1pPr>
              <a:lnSpc>
                <a:spcPct val="120000"/>
              </a:lnSpc>
              <a:spcBef>
                <a:spcPct val="0"/>
              </a:spcBef>
              <a:buFont typeface="Arial" charset="0"/>
              <a:buNone/>
              <a:defRPr sz="1400">
                <a:solidFill>
                  <a:schemeClr val="tx1">
                    <a:lumMod val="75000"/>
                    <a:lumOff val="25000"/>
                  </a:schemeClr>
                </a:solidFill>
                <a:latin typeface="微软雅黑" pitchFamily="34" charset="-122"/>
                <a:ea typeface="微软雅黑" pitchFamily="34" charset="-122"/>
              </a:defRPr>
            </a:lvl1pPr>
            <a:lvl2pPr marL="742950" indent="-285750">
              <a:spcBef>
                <a:spcPct val="20000"/>
              </a:spcBef>
              <a:buFont typeface="Arial" charset="0"/>
              <a:buChar char="–"/>
              <a:defRPr sz="2800">
                <a:latin typeface="微软雅黑" pitchFamily="34" charset="-122"/>
                <a:ea typeface="微软雅黑" pitchFamily="34" charset="-122"/>
              </a:defRPr>
            </a:lvl2pPr>
            <a:lvl3pPr marL="1143000" indent="-228600">
              <a:spcBef>
                <a:spcPct val="20000"/>
              </a:spcBef>
              <a:buFont typeface="Arial" charset="0"/>
              <a:buChar char="•"/>
              <a:defRPr sz="2400">
                <a:latin typeface="微软雅黑" pitchFamily="34" charset="-122"/>
                <a:ea typeface="微软雅黑" pitchFamily="34" charset="-122"/>
              </a:defRPr>
            </a:lvl3pPr>
            <a:lvl4pPr marL="1600200" indent="-228600">
              <a:spcBef>
                <a:spcPct val="20000"/>
              </a:spcBef>
              <a:buFont typeface="Arial" charset="0"/>
              <a:buChar char="–"/>
              <a:defRPr sz="2000">
                <a:latin typeface="微软雅黑" pitchFamily="34" charset="-122"/>
                <a:ea typeface="微软雅黑" pitchFamily="34" charset="-122"/>
              </a:defRPr>
            </a:lvl4pPr>
            <a:lvl5pPr marL="2057400" indent="-228600">
              <a:spcBef>
                <a:spcPct val="20000"/>
              </a:spcBef>
              <a:buFont typeface="Arial" charset="0"/>
              <a:buChar char="»"/>
              <a:defRPr sz="2000">
                <a:latin typeface="微软雅黑" pitchFamily="34" charset="-122"/>
                <a:ea typeface="微软雅黑" pitchFamily="34" charset="-122"/>
              </a:defRPr>
            </a:lvl5pPr>
            <a:lvl6pPr marL="2514600" indent="-228600" eaLnBrk="0" fontAlgn="base" hangingPunct="0">
              <a:spcBef>
                <a:spcPct val="20000"/>
              </a:spcBef>
              <a:spcAft>
                <a:spcPct val="0"/>
              </a:spcAft>
              <a:buFont typeface="Arial" charset="0"/>
              <a:buChar char="»"/>
              <a:defRPr sz="2000">
                <a:latin typeface="微软雅黑" pitchFamily="34" charset="-122"/>
                <a:ea typeface="微软雅黑" pitchFamily="34" charset="-122"/>
              </a:defRPr>
            </a:lvl6pPr>
            <a:lvl7pPr marL="2971800" indent="-228600" eaLnBrk="0" fontAlgn="base" hangingPunct="0">
              <a:spcBef>
                <a:spcPct val="20000"/>
              </a:spcBef>
              <a:spcAft>
                <a:spcPct val="0"/>
              </a:spcAft>
              <a:buFont typeface="Arial" charset="0"/>
              <a:buChar char="»"/>
              <a:defRPr sz="2000">
                <a:latin typeface="微软雅黑" pitchFamily="34" charset="-122"/>
                <a:ea typeface="微软雅黑" pitchFamily="34" charset="-122"/>
              </a:defRPr>
            </a:lvl7pPr>
            <a:lvl8pPr marL="3429000" indent="-228600" eaLnBrk="0" fontAlgn="base" hangingPunct="0">
              <a:spcBef>
                <a:spcPct val="20000"/>
              </a:spcBef>
              <a:spcAft>
                <a:spcPct val="0"/>
              </a:spcAft>
              <a:buFont typeface="Arial" charset="0"/>
              <a:buChar char="»"/>
              <a:defRPr sz="2000">
                <a:latin typeface="微软雅黑" pitchFamily="34" charset="-122"/>
                <a:ea typeface="微软雅黑" pitchFamily="34" charset="-122"/>
              </a:defRPr>
            </a:lvl8pPr>
            <a:lvl9pPr marL="3886200" indent="-228600" eaLnBrk="0" fontAlgn="base" hangingPunct="0">
              <a:spcBef>
                <a:spcPct val="20000"/>
              </a:spcBef>
              <a:spcAft>
                <a:spcPct val="0"/>
              </a:spcAft>
              <a:buFont typeface="Arial" charset="0"/>
              <a:buChar char="»"/>
              <a:defRPr sz="2000">
                <a:latin typeface="微软雅黑" pitchFamily="34" charset="-122"/>
                <a:ea typeface="微软雅黑" pitchFamily="34" charset="-122"/>
              </a:defRPr>
            </a:lvl9pPr>
          </a:lstStyle>
          <a:p>
            <a:r>
              <a:rPr lang="zh-CN" altLang="en-US" dirty="0">
                <a:solidFill>
                  <a:schemeClr val="tx1">
                    <a:lumMod val="50000"/>
                    <a:lumOff val="50000"/>
                  </a:schemeClr>
                </a:solidFill>
              </a:rPr>
              <a:t>您的内容打在这里，或者通过复制您的文本后</a:t>
            </a:r>
            <a:r>
              <a:rPr lang="zh-CN" altLang="en-US" dirty="0" smtClean="0">
                <a:solidFill>
                  <a:schemeClr val="tx1">
                    <a:lumMod val="50000"/>
                    <a:lumOff val="50000"/>
                  </a:schemeClr>
                </a:solidFill>
              </a:rPr>
              <a:t>。</a:t>
            </a:r>
            <a:endParaRPr lang="zh-CN" altLang="en-US" dirty="0">
              <a:solidFill>
                <a:schemeClr val="tx1">
                  <a:lumMod val="50000"/>
                  <a:lumOff val="50000"/>
                </a:schemeClr>
              </a:solidFill>
            </a:endParaRPr>
          </a:p>
        </p:txBody>
      </p:sp>
      <p:sp>
        <p:nvSpPr>
          <p:cNvPr id="57" name="TextBox 56"/>
          <p:cNvSpPr txBox="1"/>
          <p:nvPr/>
        </p:nvSpPr>
        <p:spPr>
          <a:xfrm>
            <a:off x="4585419" y="4240706"/>
            <a:ext cx="1107996" cy="369332"/>
          </a:xfrm>
          <a:prstGeom prst="rect">
            <a:avLst/>
          </a:prstGeom>
          <a:noFill/>
        </p:spPr>
        <p:txBody>
          <a:bodyPr wrap="none" rtlCol="0">
            <a:spAutoFit/>
          </a:bodyPr>
          <a:lstStyle>
            <a:defPPr>
              <a:defRPr lang="zh-CN"/>
            </a:defPPr>
            <a:lvl1pPr>
              <a:defRPr sz="2000" b="1">
                <a:solidFill>
                  <a:schemeClr val="tx1">
                    <a:lumMod val="75000"/>
                    <a:lumOff val="25000"/>
                  </a:schemeClr>
                </a:solidFill>
                <a:latin typeface="微软雅黑" pitchFamily="34" charset="-122"/>
                <a:ea typeface="微软雅黑" pitchFamily="34" charset="-122"/>
              </a:defRPr>
            </a:lvl1pPr>
          </a:lstStyle>
          <a:p>
            <a:pPr marL="0" lvl="1"/>
            <a:r>
              <a:rPr lang="zh-CN" altLang="en-US" b="1" dirty="0" smtClean="0">
                <a:solidFill>
                  <a:srgbClr val="2F5EB0"/>
                </a:solidFill>
                <a:latin typeface="微软雅黑" pitchFamily="34" charset="-122"/>
                <a:ea typeface="微软雅黑" pitchFamily="34" charset="-122"/>
              </a:rPr>
              <a:t>添加标题</a:t>
            </a:r>
            <a:endParaRPr lang="zh-CN" altLang="en-US" b="1" dirty="0">
              <a:solidFill>
                <a:srgbClr val="2F5EB0"/>
              </a:solidFill>
              <a:latin typeface="微软雅黑" pitchFamily="34" charset="-122"/>
              <a:ea typeface="微软雅黑" pitchFamily="34" charset="-122"/>
            </a:endParaRPr>
          </a:p>
        </p:txBody>
      </p:sp>
      <p:sp>
        <p:nvSpPr>
          <p:cNvPr id="58" name="TextBox 57"/>
          <p:cNvSpPr txBox="1"/>
          <p:nvPr/>
        </p:nvSpPr>
        <p:spPr>
          <a:xfrm>
            <a:off x="6374033" y="4548778"/>
            <a:ext cx="1883794" cy="8679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defPPr>
              <a:defRPr lang="zh-CN"/>
            </a:defPPr>
            <a:lvl1pPr>
              <a:lnSpc>
                <a:spcPct val="120000"/>
              </a:lnSpc>
              <a:spcBef>
                <a:spcPct val="0"/>
              </a:spcBef>
              <a:buFont typeface="Arial" charset="0"/>
              <a:buNone/>
              <a:defRPr sz="1400">
                <a:solidFill>
                  <a:schemeClr val="tx1">
                    <a:lumMod val="75000"/>
                    <a:lumOff val="25000"/>
                  </a:schemeClr>
                </a:solidFill>
                <a:latin typeface="微软雅黑" pitchFamily="34" charset="-122"/>
                <a:ea typeface="微软雅黑" pitchFamily="34" charset="-122"/>
              </a:defRPr>
            </a:lvl1pPr>
            <a:lvl2pPr marL="742950" indent="-285750">
              <a:spcBef>
                <a:spcPct val="20000"/>
              </a:spcBef>
              <a:buFont typeface="Arial" charset="0"/>
              <a:buChar char="–"/>
              <a:defRPr sz="2800">
                <a:latin typeface="微软雅黑" pitchFamily="34" charset="-122"/>
                <a:ea typeface="微软雅黑" pitchFamily="34" charset="-122"/>
              </a:defRPr>
            </a:lvl2pPr>
            <a:lvl3pPr marL="1143000" indent="-228600">
              <a:spcBef>
                <a:spcPct val="20000"/>
              </a:spcBef>
              <a:buFont typeface="Arial" charset="0"/>
              <a:buChar char="•"/>
              <a:defRPr sz="2400">
                <a:latin typeface="微软雅黑" pitchFamily="34" charset="-122"/>
                <a:ea typeface="微软雅黑" pitchFamily="34" charset="-122"/>
              </a:defRPr>
            </a:lvl3pPr>
            <a:lvl4pPr marL="1600200" indent="-228600">
              <a:spcBef>
                <a:spcPct val="20000"/>
              </a:spcBef>
              <a:buFont typeface="Arial" charset="0"/>
              <a:buChar char="–"/>
              <a:defRPr sz="2000">
                <a:latin typeface="微软雅黑" pitchFamily="34" charset="-122"/>
                <a:ea typeface="微软雅黑" pitchFamily="34" charset="-122"/>
              </a:defRPr>
            </a:lvl4pPr>
            <a:lvl5pPr marL="2057400" indent="-228600">
              <a:spcBef>
                <a:spcPct val="20000"/>
              </a:spcBef>
              <a:buFont typeface="Arial" charset="0"/>
              <a:buChar char="»"/>
              <a:defRPr sz="2000">
                <a:latin typeface="微软雅黑" pitchFamily="34" charset="-122"/>
                <a:ea typeface="微软雅黑" pitchFamily="34" charset="-122"/>
              </a:defRPr>
            </a:lvl5pPr>
            <a:lvl6pPr marL="2514600" indent="-228600" eaLnBrk="0" fontAlgn="base" hangingPunct="0">
              <a:spcBef>
                <a:spcPct val="20000"/>
              </a:spcBef>
              <a:spcAft>
                <a:spcPct val="0"/>
              </a:spcAft>
              <a:buFont typeface="Arial" charset="0"/>
              <a:buChar char="»"/>
              <a:defRPr sz="2000">
                <a:latin typeface="微软雅黑" pitchFamily="34" charset="-122"/>
                <a:ea typeface="微软雅黑" pitchFamily="34" charset="-122"/>
              </a:defRPr>
            </a:lvl6pPr>
            <a:lvl7pPr marL="2971800" indent="-228600" eaLnBrk="0" fontAlgn="base" hangingPunct="0">
              <a:spcBef>
                <a:spcPct val="20000"/>
              </a:spcBef>
              <a:spcAft>
                <a:spcPct val="0"/>
              </a:spcAft>
              <a:buFont typeface="Arial" charset="0"/>
              <a:buChar char="»"/>
              <a:defRPr sz="2000">
                <a:latin typeface="微软雅黑" pitchFamily="34" charset="-122"/>
                <a:ea typeface="微软雅黑" pitchFamily="34" charset="-122"/>
              </a:defRPr>
            </a:lvl7pPr>
            <a:lvl8pPr marL="3429000" indent="-228600" eaLnBrk="0" fontAlgn="base" hangingPunct="0">
              <a:spcBef>
                <a:spcPct val="20000"/>
              </a:spcBef>
              <a:spcAft>
                <a:spcPct val="0"/>
              </a:spcAft>
              <a:buFont typeface="Arial" charset="0"/>
              <a:buChar char="»"/>
              <a:defRPr sz="2000">
                <a:latin typeface="微软雅黑" pitchFamily="34" charset="-122"/>
                <a:ea typeface="微软雅黑" pitchFamily="34" charset="-122"/>
              </a:defRPr>
            </a:lvl8pPr>
            <a:lvl9pPr marL="3886200" indent="-228600" eaLnBrk="0" fontAlgn="base" hangingPunct="0">
              <a:spcBef>
                <a:spcPct val="20000"/>
              </a:spcBef>
              <a:spcAft>
                <a:spcPct val="0"/>
              </a:spcAft>
              <a:buFont typeface="Arial" charset="0"/>
              <a:buChar char="»"/>
              <a:defRPr sz="2000">
                <a:latin typeface="微软雅黑" pitchFamily="34" charset="-122"/>
                <a:ea typeface="微软雅黑" pitchFamily="34" charset="-122"/>
              </a:defRPr>
            </a:lvl9pPr>
          </a:lstStyle>
          <a:p>
            <a:r>
              <a:rPr lang="zh-CN" altLang="en-US" dirty="0">
                <a:solidFill>
                  <a:schemeClr val="tx1">
                    <a:lumMod val="50000"/>
                    <a:lumOff val="50000"/>
                  </a:schemeClr>
                </a:solidFill>
              </a:rPr>
              <a:t>您的内容打在这里，或者通过复制您的文本后</a:t>
            </a:r>
            <a:r>
              <a:rPr lang="zh-CN" altLang="en-US" dirty="0" smtClean="0">
                <a:solidFill>
                  <a:schemeClr val="tx1">
                    <a:lumMod val="50000"/>
                    <a:lumOff val="50000"/>
                  </a:schemeClr>
                </a:solidFill>
              </a:rPr>
              <a:t>。</a:t>
            </a:r>
            <a:endParaRPr lang="zh-CN" altLang="en-US" dirty="0">
              <a:solidFill>
                <a:schemeClr val="tx1">
                  <a:lumMod val="50000"/>
                  <a:lumOff val="50000"/>
                </a:schemeClr>
              </a:solidFill>
            </a:endParaRPr>
          </a:p>
        </p:txBody>
      </p:sp>
      <p:sp>
        <p:nvSpPr>
          <p:cNvPr id="59" name="TextBox 58"/>
          <p:cNvSpPr txBox="1"/>
          <p:nvPr/>
        </p:nvSpPr>
        <p:spPr>
          <a:xfrm>
            <a:off x="6601643" y="4240706"/>
            <a:ext cx="1107996" cy="369332"/>
          </a:xfrm>
          <a:prstGeom prst="rect">
            <a:avLst/>
          </a:prstGeom>
          <a:noFill/>
        </p:spPr>
        <p:txBody>
          <a:bodyPr wrap="none" rtlCol="0">
            <a:spAutoFit/>
          </a:bodyPr>
          <a:lstStyle>
            <a:defPPr>
              <a:defRPr lang="zh-CN"/>
            </a:defPPr>
            <a:lvl1pPr>
              <a:defRPr sz="2000" b="1">
                <a:solidFill>
                  <a:schemeClr val="tx1">
                    <a:lumMod val="75000"/>
                    <a:lumOff val="25000"/>
                  </a:schemeClr>
                </a:solidFill>
                <a:latin typeface="微软雅黑" pitchFamily="34" charset="-122"/>
                <a:ea typeface="微软雅黑" pitchFamily="34" charset="-122"/>
              </a:defRPr>
            </a:lvl1pPr>
          </a:lstStyle>
          <a:p>
            <a:pPr marL="0" lvl="1"/>
            <a:r>
              <a:rPr lang="zh-CN" altLang="en-US" b="1" dirty="0" smtClean="0">
                <a:solidFill>
                  <a:srgbClr val="2F5EB0"/>
                </a:solidFill>
                <a:latin typeface="微软雅黑" pitchFamily="34" charset="-122"/>
                <a:ea typeface="微软雅黑" pitchFamily="34" charset="-122"/>
              </a:rPr>
              <a:t>添加标题</a:t>
            </a:r>
            <a:endParaRPr lang="zh-CN" altLang="en-US" b="1" dirty="0">
              <a:solidFill>
                <a:srgbClr val="2F5EB0"/>
              </a:solidFill>
              <a:latin typeface="微软雅黑" pitchFamily="34" charset="-122"/>
              <a:ea typeface="微软雅黑" pitchFamily="34" charset="-122"/>
            </a:endParaRPr>
          </a:p>
        </p:txBody>
      </p:sp>
      <p:sp>
        <p:nvSpPr>
          <p:cNvPr id="60" name="TextBox 59"/>
          <p:cNvSpPr txBox="1"/>
          <p:nvPr/>
        </p:nvSpPr>
        <p:spPr>
          <a:xfrm>
            <a:off x="8390257" y="4548778"/>
            <a:ext cx="1883794" cy="858283"/>
          </a:xfrm>
          <a:prstGeom prst="rect">
            <a:avLst/>
          </a:prstGeom>
          <a:noFill/>
        </p:spPr>
        <p:txBody>
          <a:bodyPr wrap="square" lIns="81887" tIns="40943" rIns="81887" bIns="40943" rtlCol="0">
            <a:spAutoFit/>
          </a:bodyPr>
          <a:lstStyle/>
          <a:p>
            <a:pPr>
              <a:lnSpc>
                <a:spcPct val="120000"/>
              </a:lnSpc>
            </a:pPr>
            <a:r>
              <a:rPr lang="zh-CN" altLang="en-US" sz="1400" dirty="0">
                <a:solidFill>
                  <a:schemeClr val="tx1">
                    <a:lumMod val="50000"/>
                    <a:lumOff val="50000"/>
                  </a:schemeClr>
                </a:solidFill>
                <a:latin typeface="微软雅黑" pitchFamily="34" charset="-122"/>
                <a:ea typeface="微软雅黑" pitchFamily="34" charset="-122"/>
              </a:rPr>
              <a:t>您的内容打在这里，或者通过复制您的文本后</a:t>
            </a:r>
            <a:r>
              <a:rPr lang="zh-CN" altLang="en-US" sz="1400" dirty="0" smtClean="0">
                <a:solidFill>
                  <a:schemeClr val="tx1">
                    <a:lumMod val="50000"/>
                    <a:lumOff val="50000"/>
                  </a:schemeClr>
                </a:solidFill>
                <a:latin typeface="微软雅黑" pitchFamily="34" charset="-122"/>
                <a:ea typeface="微软雅黑" pitchFamily="34" charset="-122"/>
              </a:rPr>
              <a:t>。</a:t>
            </a:r>
            <a:endParaRPr lang="zh-CN" altLang="en-US" sz="1400" dirty="0">
              <a:solidFill>
                <a:schemeClr val="tx1">
                  <a:lumMod val="50000"/>
                  <a:lumOff val="50000"/>
                </a:schemeClr>
              </a:solidFill>
              <a:latin typeface="微软雅黑" pitchFamily="34" charset="-122"/>
              <a:ea typeface="微软雅黑" pitchFamily="34" charset="-122"/>
            </a:endParaRPr>
          </a:p>
        </p:txBody>
      </p:sp>
      <p:sp>
        <p:nvSpPr>
          <p:cNvPr id="61" name="TextBox 60"/>
          <p:cNvSpPr txBox="1"/>
          <p:nvPr/>
        </p:nvSpPr>
        <p:spPr>
          <a:xfrm>
            <a:off x="8689875" y="4240706"/>
            <a:ext cx="1107996" cy="369332"/>
          </a:xfrm>
          <a:prstGeom prst="rect">
            <a:avLst/>
          </a:prstGeom>
          <a:noFill/>
        </p:spPr>
        <p:txBody>
          <a:bodyPr wrap="none" rtlCol="0">
            <a:spAutoFit/>
          </a:bodyPr>
          <a:lstStyle>
            <a:defPPr>
              <a:defRPr lang="zh-CN"/>
            </a:defPPr>
            <a:lvl1pPr>
              <a:defRPr sz="2000" b="1">
                <a:solidFill>
                  <a:schemeClr val="tx1">
                    <a:lumMod val="75000"/>
                    <a:lumOff val="25000"/>
                  </a:schemeClr>
                </a:solidFill>
                <a:latin typeface="微软雅黑" pitchFamily="34" charset="-122"/>
                <a:ea typeface="微软雅黑" pitchFamily="34" charset="-122"/>
              </a:defRPr>
            </a:lvl1pPr>
          </a:lstStyle>
          <a:p>
            <a:pPr marL="0" lvl="1"/>
            <a:r>
              <a:rPr lang="zh-CN" altLang="en-US" b="1" dirty="0" smtClean="0">
                <a:solidFill>
                  <a:srgbClr val="2F5EB0"/>
                </a:solidFill>
                <a:latin typeface="微软雅黑" pitchFamily="34" charset="-122"/>
                <a:ea typeface="微软雅黑" pitchFamily="34" charset="-122"/>
              </a:rPr>
              <a:t>添加标题</a:t>
            </a:r>
            <a:endParaRPr lang="zh-CN" altLang="en-US" b="1" dirty="0">
              <a:solidFill>
                <a:srgbClr val="2F5EB0"/>
              </a:solidFill>
              <a:latin typeface="微软雅黑" pitchFamily="34" charset="-122"/>
              <a:ea typeface="微软雅黑" pitchFamily="34" charset="-122"/>
            </a:endParaRPr>
          </a:p>
        </p:txBody>
      </p:sp>
      <p:sp>
        <p:nvSpPr>
          <p:cNvPr id="62" name="TextBox 61"/>
          <p:cNvSpPr txBox="1"/>
          <p:nvPr/>
        </p:nvSpPr>
        <p:spPr>
          <a:xfrm>
            <a:off x="13514411" y="7029400"/>
            <a:ext cx="877163" cy="369332"/>
          </a:xfrm>
          <a:prstGeom prst="rect">
            <a:avLst/>
          </a:prstGeom>
          <a:noFill/>
        </p:spPr>
        <p:txBody>
          <a:bodyPr wrap="none" rtlCol="0">
            <a:spAutoFit/>
          </a:bodyPr>
          <a:lstStyle/>
          <a:p>
            <a:r>
              <a:rPr lang="zh-CN" altLang="en-US" dirty="0" smtClean="0"/>
              <a:t>延时符</a:t>
            </a:r>
            <a:endParaRPr lang="zh-CN" altLang="en-US" dirty="0"/>
          </a:p>
        </p:txBody>
      </p:sp>
    </p:spTree>
    <p:extLst>
      <p:ext uri="{BB962C8B-B14F-4D97-AF65-F5344CB8AC3E}">
        <p14:creationId xmlns:p14="http://schemas.microsoft.com/office/powerpoint/2010/main" val="257535640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5" presetClass="entr" presetSubtype="0" fill="hold" grpId="0" nodeType="afterEffect">
                                  <p:stCondLst>
                                    <p:cond delay="0"/>
                                  </p:stCondLst>
                                  <p:childTnLst>
                                    <p:set>
                                      <p:cBhvr>
                                        <p:cTn id="6" dur="1" fill="hold">
                                          <p:stCondLst>
                                            <p:cond delay="0"/>
                                          </p:stCondLst>
                                        </p:cTn>
                                        <p:tgtEl>
                                          <p:spTgt spid="46"/>
                                        </p:tgtEl>
                                        <p:attrNameLst>
                                          <p:attrName>style.visibility</p:attrName>
                                        </p:attrNameLst>
                                      </p:cBhvr>
                                      <p:to>
                                        <p:strVal val="visible"/>
                                      </p:to>
                                    </p:set>
                                    <p:animEffect transition="in" filter="fade">
                                      <p:cBhvr>
                                        <p:cTn id="7" dur="500"/>
                                        <p:tgtEl>
                                          <p:spTgt spid="46"/>
                                        </p:tgtEl>
                                      </p:cBhvr>
                                    </p:animEffect>
                                    <p:anim calcmode="lin" valueType="num">
                                      <p:cBhvr>
                                        <p:cTn id="8" dur="500" fill="hold"/>
                                        <p:tgtEl>
                                          <p:spTgt spid="46"/>
                                        </p:tgtEl>
                                        <p:attrNameLst>
                                          <p:attrName>ppt_w</p:attrName>
                                        </p:attrNameLst>
                                      </p:cBhvr>
                                      <p:tavLst>
                                        <p:tav tm="0" fmla="#ppt_w*sin(2.5*pi*$)">
                                          <p:val>
                                            <p:fltVal val="0"/>
                                          </p:val>
                                        </p:tav>
                                        <p:tav tm="100000">
                                          <p:val>
                                            <p:fltVal val="1"/>
                                          </p:val>
                                        </p:tav>
                                      </p:tavLst>
                                    </p:anim>
                                    <p:anim calcmode="lin" valueType="num">
                                      <p:cBhvr>
                                        <p:cTn id="9" dur="500" fill="hold"/>
                                        <p:tgtEl>
                                          <p:spTgt spid="46"/>
                                        </p:tgtEl>
                                        <p:attrNameLst>
                                          <p:attrName>ppt_h</p:attrName>
                                        </p:attrNameLst>
                                      </p:cBhvr>
                                      <p:tavLst>
                                        <p:tav tm="0">
                                          <p:val>
                                            <p:strVal val="#ppt_h"/>
                                          </p:val>
                                        </p:tav>
                                        <p:tav tm="100000">
                                          <p:val>
                                            <p:strVal val="#ppt_h"/>
                                          </p:val>
                                        </p:tav>
                                      </p:tavLst>
                                    </p:anim>
                                  </p:childTnLst>
                                </p:cTn>
                              </p:par>
                              <p:par>
                                <p:cTn id="10" presetID="45" presetClass="entr" presetSubtype="0" fill="hold" grpId="0" nodeType="withEffect">
                                  <p:stCondLst>
                                    <p:cond delay="0"/>
                                  </p:stCondLst>
                                  <p:childTnLst>
                                    <p:set>
                                      <p:cBhvr>
                                        <p:cTn id="11" dur="1" fill="hold">
                                          <p:stCondLst>
                                            <p:cond delay="0"/>
                                          </p:stCondLst>
                                        </p:cTn>
                                        <p:tgtEl>
                                          <p:spTgt spid="47"/>
                                        </p:tgtEl>
                                        <p:attrNameLst>
                                          <p:attrName>style.visibility</p:attrName>
                                        </p:attrNameLst>
                                      </p:cBhvr>
                                      <p:to>
                                        <p:strVal val="visible"/>
                                      </p:to>
                                    </p:set>
                                    <p:animEffect transition="in" filter="fade">
                                      <p:cBhvr>
                                        <p:cTn id="12" dur="500"/>
                                        <p:tgtEl>
                                          <p:spTgt spid="47"/>
                                        </p:tgtEl>
                                      </p:cBhvr>
                                    </p:animEffect>
                                    <p:anim calcmode="lin" valueType="num">
                                      <p:cBhvr>
                                        <p:cTn id="13" dur="500" fill="hold"/>
                                        <p:tgtEl>
                                          <p:spTgt spid="47"/>
                                        </p:tgtEl>
                                        <p:attrNameLst>
                                          <p:attrName>ppt_w</p:attrName>
                                        </p:attrNameLst>
                                      </p:cBhvr>
                                      <p:tavLst>
                                        <p:tav tm="0" fmla="#ppt_w*sin(2.5*pi*$)">
                                          <p:val>
                                            <p:fltVal val="0"/>
                                          </p:val>
                                        </p:tav>
                                        <p:tav tm="100000">
                                          <p:val>
                                            <p:fltVal val="1"/>
                                          </p:val>
                                        </p:tav>
                                      </p:tavLst>
                                    </p:anim>
                                    <p:anim calcmode="lin" valueType="num">
                                      <p:cBhvr>
                                        <p:cTn id="14" dur="500" fill="hold"/>
                                        <p:tgtEl>
                                          <p:spTgt spid="47"/>
                                        </p:tgtEl>
                                        <p:attrNameLst>
                                          <p:attrName>ppt_h</p:attrName>
                                        </p:attrNameLst>
                                      </p:cBhvr>
                                      <p:tavLst>
                                        <p:tav tm="0">
                                          <p:val>
                                            <p:strVal val="#ppt_h"/>
                                          </p:val>
                                        </p:tav>
                                        <p:tav tm="100000">
                                          <p:val>
                                            <p:strVal val="#ppt_h"/>
                                          </p:val>
                                        </p:tav>
                                      </p:tavLst>
                                    </p:anim>
                                  </p:childTnLst>
                                </p:cTn>
                              </p:par>
                            </p:childTnLst>
                          </p:cTn>
                        </p:par>
                        <p:par>
                          <p:cTn id="15" fill="hold">
                            <p:stCondLst>
                              <p:cond delay="500"/>
                            </p:stCondLst>
                            <p:childTnLst>
                              <p:par>
                                <p:cTn id="16" presetID="47" presetClass="entr" presetSubtype="0" fill="hold" grpId="0" nodeType="afterEffect">
                                  <p:stCondLst>
                                    <p:cond delay="0"/>
                                  </p:stCondLst>
                                  <p:childTnLst>
                                    <p:set>
                                      <p:cBhvr>
                                        <p:cTn id="17" dur="1" fill="hold">
                                          <p:stCondLst>
                                            <p:cond delay="0"/>
                                          </p:stCondLst>
                                        </p:cTn>
                                        <p:tgtEl>
                                          <p:spTgt spid="55"/>
                                        </p:tgtEl>
                                        <p:attrNameLst>
                                          <p:attrName>style.visibility</p:attrName>
                                        </p:attrNameLst>
                                      </p:cBhvr>
                                      <p:to>
                                        <p:strVal val="visible"/>
                                      </p:to>
                                    </p:set>
                                    <p:animEffect transition="in" filter="fade">
                                      <p:cBhvr>
                                        <p:cTn id="18" dur="1000"/>
                                        <p:tgtEl>
                                          <p:spTgt spid="55"/>
                                        </p:tgtEl>
                                      </p:cBhvr>
                                    </p:animEffect>
                                    <p:anim calcmode="lin" valueType="num">
                                      <p:cBhvr>
                                        <p:cTn id="19" dur="1000" fill="hold"/>
                                        <p:tgtEl>
                                          <p:spTgt spid="55"/>
                                        </p:tgtEl>
                                        <p:attrNameLst>
                                          <p:attrName>ppt_x</p:attrName>
                                        </p:attrNameLst>
                                      </p:cBhvr>
                                      <p:tavLst>
                                        <p:tav tm="0">
                                          <p:val>
                                            <p:strVal val="#ppt_x"/>
                                          </p:val>
                                        </p:tav>
                                        <p:tav tm="100000">
                                          <p:val>
                                            <p:strVal val="#ppt_x"/>
                                          </p:val>
                                        </p:tav>
                                      </p:tavLst>
                                    </p:anim>
                                    <p:anim calcmode="lin" valueType="num">
                                      <p:cBhvr>
                                        <p:cTn id="20" dur="1000" fill="hold"/>
                                        <p:tgtEl>
                                          <p:spTgt spid="55"/>
                                        </p:tgtEl>
                                        <p:attrNameLst>
                                          <p:attrName>ppt_y</p:attrName>
                                        </p:attrNameLst>
                                      </p:cBhvr>
                                      <p:tavLst>
                                        <p:tav tm="0">
                                          <p:val>
                                            <p:strVal val="#ppt_y-.1"/>
                                          </p:val>
                                        </p:tav>
                                        <p:tav tm="100000">
                                          <p:val>
                                            <p:strVal val="#ppt_y"/>
                                          </p:val>
                                        </p:tav>
                                      </p:tavLst>
                                    </p:anim>
                                  </p:childTnLst>
                                </p:cTn>
                              </p:par>
                              <p:par>
                                <p:cTn id="21" presetID="47" presetClass="entr" presetSubtype="0" fill="hold" grpId="0" nodeType="withEffect">
                                  <p:stCondLst>
                                    <p:cond delay="0"/>
                                  </p:stCondLst>
                                  <p:childTnLst>
                                    <p:set>
                                      <p:cBhvr>
                                        <p:cTn id="22" dur="1" fill="hold">
                                          <p:stCondLst>
                                            <p:cond delay="0"/>
                                          </p:stCondLst>
                                        </p:cTn>
                                        <p:tgtEl>
                                          <p:spTgt spid="54"/>
                                        </p:tgtEl>
                                        <p:attrNameLst>
                                          <p:attrName>style.visibility</p:attrName>
                                        </p:attrNameLst>
                                      </p:cBhvr>
                                      <p:to>
                                        <p:strVal val="visible"/>
                                      </p:to>
                                    </p:set>
                                    <p:animEffect transition="in" filter="fade">
                                      <p:cBhvr>
                                        <p:cTn id="23" dur="1000"/>
                                        <p:tgtEl>
                                          <p:spTgt spid="54"/>
                                        </p:tgtEl>
                                      </p:cBhvr>
                                    </p:animEffect>
                                    <p:anim calcmode="lin" valueType="num">
                                      <p:cBhvr>
                                        <p:cTn id="24" dur="1000" fill="hold"/>
                                        <p:tgtEl>
                                          <p:spTgt spid="54"/>
                                        </p:tgtEl>
                                        <p:attrNameLst>
                                          <p:attrName>ppt_x</p:attrName>
                                        </p:attrNameLst>
                                      </p:cBhvr>
                                      <p:tavLst>
                                        <p:tav tm="0">
                                          <p:val>
                                            <p:strVal val="#ppt_x"/>
                                          </p:val>
                                        </p:tav>
                                        <p:tav tm="100000">
                                          <p:val>
                                            <p:strVal val="#ppt_x"/>
                                          </p:val>
                                        </p:tav>
                                      </p:tavLst>
                                    </p:anim>
                                    <p:anim calcmode="lin" valueType="num">
                                      <p:cBhvr>
                                        <p:cTn id="25" dur="1000" fill="hold"/>
                                        <p:tgtEl>
                                          <p:spTgt spid="54"/>
                                        </p:tgtEl>
                                        <p:attrNameLst>
                                          <p:attrName>ppt_y</p:attrName>
                                        </p:attrNameLst>
                                      </p:cBhvr>
                                      <p:tavLst>
                                        <p:tav tm="0">
                                          <p:val>
                                            <p:strVal val="#ppt_y-.1"/>
                                          </p:val>
                                        </p:tav>
                                        <p:tav tm="100000">
                                          <p:val>
                                            <p:strVal val="#ppt_y"/>
                                          </p:val>
                                        </p:tav>
                                      </p:tavLst>
                                    </p:anim>
                                  </p:childTnLst>
                                </p:cTn>
                              </p:par>
                              <p:par>
                                <p:cTn id="26" presetID="22" presetClass="entr" presetSubtype="4" fill="hold" grpId="0" nodeType="withEffect">
                                  <p:stCondLst>
                                    <p:cond delay="0"/>
                                  </p:stCondLst>
                                  <p:childTnLst>
                                    <p:set>
                                      <p:cBhvr>
                                        <p:cTn id="27" dur="1" fill="hold">
                                          <p:stCondLst>
                                            <p:cond delay="0"/>
                                          </p:stCondLst>
                                        </p:cTn>
                                        <p:tgtEl>
                                          <p:spTgt spid="14"/>
                                        </p:tgtEl>
                                        <p:attrNameLst>
                                          <p:attrName>style.visibility</p:attrName>
                                        </p:attrNameLst>
                                      </p:cBhvr>
                                      <p:to>
                                        <p:strVal val="visible"/>
                                      </p:to>
                                    </p:set>
                                    <p:animEffect transition="in" filter="wipe(down)">
                                      <p:cBhvr>
                                        <p:cTn id="28" dur="500"/>
                                        <p:tgtEl>
                                          <p:spTgt spid="14"/>
                                        </p:tgtEl>
                                      </p:cBhvr>
                                    </p:animEffect>
                                  </p:childTnLst>
                                </p:cTn>
                              </p:par>
                              <p:par>
                                <p:cTn id="29" presetID="22" presetClass="entr" presetSubtype="4" fill="hold" grpId="0" nodeType="withEffect">
                                  <p:stCondLst>
                                    <p:cond delay="200"/>
                                  </p:stCondLst>
                                  <p:childTnLst>
                                    <p:set>
                                      <p:cBhvr>
                                        <p:cTn id="30" dur="1" fill="hold">
                                          <p:stCondLst>
                                            <p:cond delay="0"/>
                                          </p:stCondLst>
                                        </p:cTn>
                                        <p:tgtEl>
                                          <p:spTgt spid="16"/>
                                        </p:tgtEl>
                                        <p:attrNameLst>
                                          <p:attrName>style.visibility</p:attrName>
                                        </p:attrNameLst>
                                      </p:cBhvr>
                                      <p:to>
                                        <p:strVal val="visible"/>
                                      </p:to>
                                    </p:set>
                                    <p:animEffect transition="in" filter="wipe(down)">
                                      <p:cBhvr>
                                        <p:cTn id="31" dur="500"/>
                                        <p:tgtEl>
                                          <p:spTgt spid="16"/>
                                        </p:tgtEl>
                                      </p:cBhvr>
                                    </p:animEffect>
                                  </p:childTnLst>
                                </p:cTn>
                              </p:par>
                              <p:par>
                                <p:cTn id="32" presetID="22" presetClass="entr" presetSubtype="4" fill="hold" grpId="0" nodeType="withEffect">
                                  <p:stCondLst>
                                    <p:cond delay="400"/>
                                  </p:stCondLst>
                                  <p:childTnLst>
                                    <p:set>
                                      <p:cBhvr>
                                        <p:cTn id="33" dur="1" fill="hold">
                                          <p:stCondLst>
                                            <p:cond delay="0"/>
                                          </p:stCondLst>
                                        </p:cTn>
                                        <p:tgtEl>
                                          <p:spTgt spid="17"/>
                                        </p:tgtEl>
                                        <p:attrNameLst>
                                          <p:attrName>style.visibility</p:attrName>
                                        </p:attrNameLst>
                                      </p:cBhvr>
                                      <p:to>
                                        <p:strVal val="visible"/>
                                      </p:to>
                                    </p:set>
                                    <p:animEffect transition="in" filter="wipe(down)">
                                      <p:cBhvr>
                                        <p:cTn id="34" dur="500"/>
                                        <p:tgtEl>
                                          <p:spTgt spid="17"/>
                                        </p:tgtEl>
                                      </p:cBhvr>
                                    </p:animEffect>
                                  </p:childTnLst>
                                </p:cTn>
                              </p:par>
                              <p:par>
                                <p:cTn id="35" presetID="22" presetClass="entr" presetSubtype="4" fill="hold" grpId="0" nodeType="withEffect">
                                  <p:stCondLst>
                                    <p:cond delay="600"/>
                                  </p:stCondLst>
                                  <p:childTnLst>
                                    <p:set>
                                      <p:cBhvr>
                                        <p:cTn id="36" dur="1" fill="hold">
                                          <p:stCondLst>
                                            <p:cond delay="0"/>
                                          </p:stCondLst>
                                        </p:cTn>
                                        <p:tgtEl>
                                          <p:spTgt spid="18"/>
                                        </p:tgtEl>
                                        <p:attrNameLst>
                                          <p:attrName>style.visibility</p:attrName>
                                        </p:attrNameLst>
                                      </p:cBhvr>
                                      <p:to>
                                        <p:strVal val="visible"/>
                                      </p:to>
                                    </p:set>
                                    <p:animEffect transition="in" filter="wipe(down)">
                                      <p:cBhvr>
                                        <p:cTn id="37" dur="500"/>
                                        <p:tgtEl>
                                          <p:spTgt spid="18"/>
                                        </p:tgtEl>
                                      </p:cBhvr>
                                    </p:animEffect>
                                  </p:childTnLst>
                                </p:cTn>
                              </p:par>
                            </p:childTnLst>
                          </p:cTn>
                        </p:par>
                        <p:par>
                          <p:cTn id="38" fill="hold">
                            <p:stCondLst>
                              <p:cond delay="1600"/>
                            </p:stCondLst>
                            <p:childTnLst>
                              <p:par>
                                <p:cTn id="39" presetID="22" presetClass="entr" presetSubtype="4" fill="hold" grpId="0" nodeType="afterEffect">
                                  <p:stCondLst>
                                    <p:cond delay="0"/>
                                  </p:stCondLst>
                                  <p:childTnLst>
                                    <p:set>
                                      <p:cBhvr>
                                        <p:cTn id="40" dur="1" fill="hold">
                                          <p:stCondLst>
                                            <p:cond delay="0"/>
                                          </p:stCondLst>
                                        </p:cTn>
                                        <p:tgtEl>
                                          <p:spTgt spid="15"/>
                                        </p:tgtEl>
                                        <p:attrNameLst>
                                          <p:attrName>style.visibility</p:attrName>
                                        </p:attrNameLst>
                                      </p:cBhvr>
                                      <p:to>
                                        <p:strVal val="visible"/>
                                      </p:to>
                                    </p:set>
                                    <p:animEffect transition="in" filter="wipe(down)">
                                      <p:cBhvr>
                                        <p:cTn id="41" dur="500"/>
                                        <p:tgtEl>
                                          <p:spTgt spid="15"/>
                                        </p:tgtEl>
                                      </p:cBhvr>
                                    </p:animEffect>
                                  </p:childTnLst>
                                </p:cTn>
                              </p:par>
                              <p:par>
                                <p:cTn id="42" presetID="22" presetClass="entr" presetSubtype="4" fill="hold" grpId="0" nodeType="withEffect">
                                  <p:stCondLst>
                                    <p:cond delay="0"/>
                                  </p:stCondLst>
                                  <p:childTnLst>
                                    <p:set>
                                      <p:cBhvr>
                                        <p:cTn id="43" dur="1" fill="hold">
                                          <p:stCondLst>
                                            <p:cond delay="0"/>
                                          </p:stCondLst>
                                        </p:cTn>
                                        <p:tgtEl>
                                          <p:spTgt spid="19"/>
                                        </p:tgtEl>
                                        <p:attrNameLst>
                                          <p:attrName>style.visibility</p:attrName>
                                        </p:attrNameLst>
                                      </p:cBhvr>
                                      <p:to>
                                        <p:strVal val="visible"/>
                                      </p:to>
                                    </p:set>
                                    <p:animEffect transition="in" filter="wipe(down)">
                                      <p:cBhvr>
                                        <p:cTn id="44" dur="500"/>
                                        <p:tgtEl>
                                          <p:spTgt spid="19"/>
                                        </p:tgtEl>
                                      </p:cBhvr>
                                    </p:animEffect>
                                  </p:childTnLst>
                                </p:cTn>
                              </p:par>
                              <p:par>
                                <p:cTn id="45" presetID="22" presetClass="entr" presetSubtype="4" fill="hold" grpId="0" nodeType="withEffect">
                                  <p:stCondLst>
                                    <p:cond delay="0"/>
                                  </p:stCondLst>
                                  <p:childTnLst>
                                    <p:set>
                                      <p:cBhvr>
                                        <p:cTn id="46" dur="1" fill="hold">
                                          <p:stCondLst>
                                            <p:cond delay="0"/>
                                          </p:stCondLst>
                                        </p:cTn>
                                        <p:tgtEl>
                                          <p:spTgt spid="20"/>
                                        </p:tgtEl>
                                        <p:attrNameLst>
                                          <p:attrName>style.visibility</p:attrName>
                                        </p:attrNameLst>
                                      </p:cBhvr>
                                      <p:to>
                                        <p:strVal val="visible"/>
                                      </p:to>
                                    </p:set>
                                    <p:animEffect transition="in" filter="wipe(down)">
                                      <p:cBhvr>
                                        <p:cTn id="47" dur="500"/>
                                        <p:tgtEl>
                                          <p:spTgt spid="20"/>
                                        </p:tgtEl>
                                      </p:cBhvr>
                                    </p:animEffect>
                                  </p:childTnLst>
                                </p:cTn>
                              </p:par>
                              <p:par>
                                <p:cTn id="48" presetID="22" presetClass="entr" presetSubtype="4" fill="hold" grpId="0" nodeType="withEffect">
                                  <p:stCondLst>
                                    <p:cond delay="0"/>
                                  </p:stCondLst>
                                  <p:childTnLst>
                                    <p:set>
                                      <p:cBhvr>
                                        <p:cTn id="49" dur="1" fill="hold">
                                          <p:stCondLst>
                                            <p:cond delay="0"/>
                                          </p:stCondLst>
                                        </p:cTn>
                                        <p:tgtEl>
                                          <p:spTgt spid="21"/>
                                        </p:tgtEl>
                                        <p:attrNameLst>
                                          <p:attrName>style.visibility</p:attrName>
                                        </p:attrNameLst>
                                      </p:cBhvr>
                                      <p:to>
                                        <p:strVal val="visible"/>
                                      </p:to>
                                    </p:set>
                                    <p:animEffect transition="in" filter="wipe(down)">
                                      <p:cBhvr>
                                        <p:cTn id="50" dur="500"/>
                                        <p:tgtEl>
                                          <p:spTgt spid="21"/>
                                        </p:tgtEl>
                                      </p:cBhvr>
                                    </p:animEffect>
                                  </p:childTnLst>
                                </p:cTn>
                              </p:par>
                            </p:childTnLst>
                          </p:cTn>
                        </p:par>
                        <p:par>
                          <p:cTn id="51" fill="hold">
                            <p:stCondLst>
                              <p:cond delay="2100"/>
                            </p:stCondLst>
                            <p:childTnLst>
                              <p:par>
                                <p:cTn id="52" presetID="45" presetClass="entr" presetSubtype="0" fill="hold" grpId="0" nodeType="afterEffect">
                                  <p:stCondLst>
                                    <p:cond delay="0"/>
                                  </p:stCondLst>
                                  <p:childTnLst>
                                    <p:set>
                                      <p:cBhvr>
                                        <p:cTn id="53" dur="1" fill="hold">
                                          <p:stCondLst>
                                            <p:cond delay="0"/>
                                          </p:stCondLst>
                                        </p:cTn>
                                        <p:tgtEl>
                                          <p:spTgt spid="48"/>
                                        </p:tgtEl>
                                        <p:attrNameLst>
                                          <p:attrName>style.visibility</p:attrName>
                                        </p:attrNameLst>
                                      </p:cBhvr>
                                      <p:to>
                                        <p:strVal val="visible"/>
                                      </p:to>
                                    </p:set>
                                    <p:animEffect transition="in" filter="fade">
                                      <p:cBhvr>
                                        <p:cTn id="54" dur="500"/>
                                        <p:tgtEl>
                                          <p:spTgt spid="48"/>
                                        </p:tgtEl>
                                      </p:cBhvr>
                                    </p:animEffect>
                                    <p:anim calcmode="lin" valueType="num">
                                      <p:cBhvr>
                                        <p:cTn id="55" dur="500" fill="hold"/>
                                        <p:tgtEl>
                                          <p:spTgt spid="48"/>
                                        </p:tgtEl>
                                        <p:attrNameLst>
                                          <p:attrName>ppt_w</p:attrName>
                                        </p:attrNameLst>
                                      </p:cBhvr>
                                      <p:tavLst>
                                        <p:tav tm="0" fmla="#ppt_w*sin(2.5*pi*$)">
                                          <p:val>
                                            <p:fltVal val="0"/>
                                          </p:val>
                                        </p:tav>
                                        <p:tav tm="100000">
                                          <p:val>
                                            <p:fltVal val="1"/>
                                          </p:val>
                                        </p:tav>
                                      </p:tavLst>
                                    </p:anim>
                                    <p:anim calcmode="lin" valueType="num">
                                      <p:cBhvr>
                                        <p:cTn id="56" dur="500" fill="hold"/>
                                        <p:tgtEl>
                                          <p:spTgt spid="48"/>
                                        </p:tgtEl>
                                        <p:attrNameLst>
                                          <p:attrName>ppt_h</p:attrName>
                                        </p:attrNameLst>
                                      </p:cBhvr>
                                      <p:tavLst>
                                        <p:tav tm="0">
                                          <p:val>
                                            <p:strVal val="#ppt_h"/>
                                          </p:val>
                                        </p:tav>
                                        <p:tav tm="100000">
                                          <p:val>
                                            <p:strVal val="#ppt_h"/>
                                          </p:val>
                                        </p:tav>
                                      </p:tavLst>
                                    </p:anim>
                                  </p:childTnLst>
                                </p:cTn>
                              </p:par>
                              <p:par>
                                <p:cTn id="57" presetID="45" presetClass="entr" presetSubtype="0" fill="hold" grpId="0" nodeType="withEffect">
                                  <p:stCondLst>
                                    <p:cond delay="0"/>
                                  </p:stCondLst>
                                  <p:childTnLst>
                                    <p:set>
                                      <p:cBhvr>
                                        <p:cTn id="58" dur="1" fill="hold">
                                          <p:stCondLst>
                                            <p:cond delay="0"/>
                                          </p:stCondLst>
                                        </p:cTn>
                                        <p:tgtEl>
                                          <p:spTgt spid="52"/>
                                        </p:tgtEl>
                                        <p:attrNameLst>
                                          <p:attrName>style.visibility</p:attrName>
                                        </p:attrNameLst>
                                      </p:cBhvr>
                                      <p:to>
                                        <p:strVal val="visible"/>
                                      </p:to>
                                    </p:set>
                                    <p:animEffect transition="in" filter="fade">
                                      <p:cBhvr>
                                        <p:cTn id="59" dur="500"/>
                                        <p:tgtEl>
                                          <p:spTgt spid="52"/>
                                        </p:tgtEl>
                                      </p:cBhvr>
                                    </p:animEffect>
                                    <p:anim calcmode="lin" valueType="num">
                                      <p:cBhvr>
                                        <p:cTn id="60" dur="500" fill="hold"/>
                                        <p:tgtEl>
                                          <p:spTgt spid="52"/>
                                        </p:tgtEl>
                                        <p:attrNameLst>
                                          <p:attrName>ppt_w</p:attrName>
                                        </p:attrNameLst>
                                      </p:cBhvr>
                                      <p:tavLst>
                                        <p:tav tm="0" fmla="#ppt_w*sin(2.5*pi*$)">
                                          <p:val>
                                            <p:fltVal val="0"/>
                                          </p:val>
                                        </p:tav>
                                        <p:tav tm="100000">
                                          <p:val>
                                            <p:fltVal val="1"/>
                                          </p:val>
                                        </p:tav>
                                      </p:tavLst>
                                    </p:anim>
                                    <p:anim calcmode="lin" valueType="num">
                                      <p:cBhvr>
                                        <p:cTn id="61" dur="500" fill="hold"/>
                                        <p:tgtEl>
                                          <p:spTgt spid="52"/>
                                        </p:tgtEl>
                                        <p:attrNameLst>
                                          <p:attrName>ppt_h</p:attrName>
                                        </p:attrNameLst>
                                      </p:cBhvr>
                                      <p:tavLst>
                                        <p:tav tm="0">
                                          <p:val>
                                            <p:strVal val="#ppt_h"/>
                                          </p:val>
                                        </p:tav>
                                        <p:tav tm="100000">
                                          <p:val>
                                            <p:strVal val="#ppt_h"/>
                                          </p:val>
                                        </p:tav>
                                      </p:tavLst>
                                    </p:anim>
                                  </p:childTnLst>
                                </p:cTn>
                              </p:par>
                            </p:childTnLst>
                          </p:cTn>
                        </p:par>
                        <p:par>
                          <p:cTn id="62" fill="hold">
                            <p:stCondLst>
                              <p:cond delay="2600"/>
                            </p:stCondLst>
                            <p:childTnLst>
                              <p:par>
                                <p:cTn id="63" presetID="47" presetClass="entr" presetSubtype="0" fill="hold" grpId="0" nodeType="afterEffect">
                                  <p:stCondLst>
                                    <p:cond delay="0"/>
                                  </p:stCondLst>
                                  <p:childTnLst>
                                    <p:set>
                                      <p:cBhvr>
                                        <p:cTn id="64" dur="1" fill="hold">
                                          <p:stCondLst>
                                            <p:cond delay="0"/>
                                          </p:stCondLst>
                                        </p:cTn>
                                        <p:tgtEl>
                                          <p:spTgt spid="57"/>
                                        </p:tgtEl>
                                        <p:attrNameLst>
                                          <p:attrName>style.visibility</p:attrName>
                                        </p:attrNameLst>
                                      </p:cBhvr>
                                      <p:to>
                                        <p:strVal val="visible"/>
                                      </p:to>
                                    </p:set>
                                    <p:animEffect transition="in" filter="fade">
                                      <p:cBhvr>
                                        <p:cTn id="65" dur="1000"/>
                                        <p:tgtEl>
                                          <p:spTgt spid="57"/>
                                        </p:tgtEl>
                                      </p:cBhvr>
                                    </p:animEffect>
                                    <p:anim calcmode="lin" valueType="num">
                                      <p:cBhvr>
                                        <p:cTn id="66" dur="1000" fill="hold"/>
                                        <p:tgtEl>
                                          <p:spTgt spid="57"/>
                                        </p:tgtEl>
                                        <p:attrNameLst>
                                          <p:attrName>ppt_x</p:attrName>
                                        </p:attrNameLst>
                                      </p:cBhvr>
                                      <p:tavLst>
                                        <p:tav tm="0">
                                          <p:val>
                                            <p:strVal val="#ppt_x"/>
                                          </p:val>
                                        </p:tav>
                                        <p:tav tm="100000">
                                          <p:val>
                                            <p:strVal val="#ppt_x"/>
                                          </p:val>
                                        </p:tav>
                                      </p:tavLst>
                                    </p:anim>
                                    <p:anim calcmode="lin" valueType="num">
                                      <p:cBhvr>
                                        <p:cTn id="67" dur="1000" fill="hold"/>
                                        <p:tgtEl>
                                          <p:spTgt spid="57"/>
                                        </p:tgtEl>
                                        <p:attrNameLst>
                                          <p:attrName>ppt_y</p:attrName>
                                        </p:attrNameLst>
                                      </p:cBhvr>
                                      <p:tavLst>
                                        <p:tav tm="0">
                                          <p:val>
                                            <p:strVal val="#ppt_y-.1"/>
                                          </p:val>
                                        </p:tav>
                                        <p:tav tm="100000">
                                          <p:val>
                                            <p:strVal val="#ppt_y"/>
                                          </p:val>
                                        </p:tav>
                                      </p:tavLst>
                                    </p:anim>
                                  </p:childTnLst>
                                </p:cTn>
                              </p:par>
                              <p:par>
                                <p:cTn id="68" presetID="47" presetClass="entr" presetSubtype="0" fill="hold" grpId="0" nodeType="withEffect">
                                  <p:stCondLst>
                                    <p:cond delay="0"/>
                                  </p:stCondLst>
                                  <p:childTnLst>
                                    <p:set>
                                      <p:cBhvr>
                                        <p:cTn id="69" dur="1" fill="hold">
                                          <p:stCondLst>
                                            <p:cond delay="0"/>
                                          </p:stCondLst>
                                        </p:cTn>
                                        <p:tgtEl>
                                          <p:spTgt spid="56"/>
                                        </p:tgtEl>
                                        <p:attrNameLst>
                                          <p:attrName>style.visibility</p:attrName>
                                        </p:attrNameLst>
                                      </p:cBhvr>
                                      <p:to>
                                        <p:strVal val="visible"/>
                                      </p:to>
                                    </p:set>
                                    <p:animEffect transition="in" filter="fade">
                                      <p:cBhvr>
                                        <p:cTn id="70" dur="1000"/>
                                        <p:tgtEl>
                                          <p:spTgt spid="56"/>
                                        </p:tgtEl>
                                      </p:cBhvr>
                                    </p:animEffect>
                                    <p:anim calcmode="lin" valueType="num">
                                      <p:cBhvr>
                                        <p:cTn id="71" dur="1000" fill="hold"/>
                                        <p:tgtEl>
                                          <p:spTgt spid="56"/>
                                        </p:tgtEl>
                                        <p:attrNameLst>
                                          <p:attrName>ppt_x</p:attrName>
                                        </p:attrNameLst>
                                      </p:cBhvr>
                                      <p:tavLst>
                                        <p:tav tm="0">
                                          <p:val>
                                            <p:strVal val="#ppt_x"/>
                                          </p:val>
                                        </p:tav>
                                        <p:tav tm="100000">
                                          <p:val>
                                            <p:strVal val="#ppt_x"/>
                                          </p:val>
                                        </p:tav>
                                      </p:tavLst>
                                    </p:anim>
                                    <p:anim calcmode="lin" valueType="num">
                                      <p:cBhvr>
                                        <p:cTn id="72" dur="1000" fill="hold"/>
                                        <p:tgtEl>
                                          <p:spTgt spid="56"/>
                                        </p:tgtEl>
                                        <p:attrNameLst>
                                          <p:attrName>ppt_y</p:attrName>
                                        </p:attrNameLst>
                                      </p:cBhvr>
                                      <p:tavLst>
                                        <p:tav tm="0">
                                          <p:val>
                                            <p:strVal val="#ppt_y-.1"/>
                                          </p:val>
                                        </p:tav>
                                        <p:tav tm="100000">
                                          <p:val>
                                            <p:strVal val="#ppt_y"/>
                                          </p:val>
                                        </p:tav>
                                      </p:tavLst>
                                    </p:anim>
                                  </p:childTnLst>
                                </p:cTn>
                              </p:par>
                              <p:par>
                                <p:cTn id="73" presetID="22" presetClass="entr" presetSubtype="4" fill="hold" grpId="0" nodeType="withEffect">
                                  <p:stCondLst>
                                    <p:cond delay="0"/>
                                  </p:stCondLst>
                                  <p:childTnLst>
                                    <p:set>
                                      <p:cBhvr>
                                        <p:cTn id="74" dur="1" fill="hold">
                                          <p:stCondLst>
                                            <p:cond delay="0"/>
                                          </p:stCondLst>
                                        </p:cTn>
                                        <p:tgtEl>
                                          <p:spTgt spid="22"/>
                                        </p:tgtEl>
                                        <p:attrNameLst>
                                          <p:attrName>style.visibility</p:attrName>
                                        </p:attrNameLst>
                                      </p:cBhvr>
                                      <p:to>
                                        <p:strVal val="visible"/>
                                      </p:to>
                                    </p:set>
                                    <p:animEffect transition="in" filter="wipe(down)">
                                      <p:cBhvr>
                                        <p:cTn id="75" dur="500"/>
                                        <p:tgtEl>
                                          <p:spTgt spid="22"/>
                                        </p:tgtEl>
                                      </p:cBhvr>
                                    </p:animEffect>
                                  </p:childTnLst>
                                </p:cTn>
                              </p:par>
                              <p:par>
                                <p:cTn id="76" presetID="22" presetClass="entr" presetSubtype="4" fill="hold" grpId="0" nodeType="withEffect">
                                  <p:stCondLst>
                                    <p:cond delay="200"/>
                                  </p:stCondLst>
                                  <p:childTnLst>
                                    <p:set>
                                      <p:cBhvr>
                                        <p:cTn id="77" dur="1" fill="hold">
                                          <p:stCondLst>
                                            <p:cond delay="0"/>
                                          </p:stCondLst>
                                        </p:cTn>
                                        <p:tgtEl>
                                          <p:spTgt spid="23"/>
                                        </p:tgtEl>
                                        <p:attrNameLst>
                                          <p:attrName>style.visibility</p:attrName>
                                        </p:attrNameLst>
                                      </p:cBhvr>
                                      <p:to>
                                        <p:strVal val="visible"/>
                                      </p:to>
                                    </p:set>
                                    <p:animEffect transition="in" filter="wipe(down)">
                                      <p:cBhvr>
                                        <p:cTn id="78" dur="500"/>
                                        <p:tgtEl>
                                          <p:spTgt spid="23"/>
                                        </p:tgtEl>
                                      </p:cBhvr>
                                    </p:animEffect>
                                  </p:childTnLst>
                                </p:cTn>
                              </p:par>
                              <p:par>
                                <p:cTn id="79" presetID="22" presetClass="entr" presetSubtype="4" fill="hold" grpId="0" nodeType="withEffect">
                                  <p:stCondLst>
                                    <p:cond delay="400"/>
                                  </p:stCondLst>
                                  <p:childTnLst>
                                    <p:set>
                                      <p:cBhvr>
                                        <p:cTn id="80" dur="1" fill="hold">
                                          <p:stCondLst>
                                            <p:cond delay="0"/>
                                          </p:stCondLst>
                                        </p:cTn>
                                        <p:tgtEl>
                                          <p:spTgt spid="24"/>
                                        </p:tgtEl>
                                        <p:attrNameLst>
                                          <p:attrName>style.visibility</p:attrName>
                                        </p:attrNameLst>
                                      </p:cBhvr>
                                      <p:to>
                                        <p:strVal val="visible"/>
                                      </p:to>
                                    </p:set>
                                    <p:animEffect transition="in" filter="wipe(down)">
                                      <p:cBhvr>
                                        <p:cTn id="81" dur="500"/>
                                        <p:tgtEl>
                                          <p:spTgt spid="24"/>
                                        </p:tgtEl>
                                      </p:cBhvr>
                                    </p:animEffect>
                                  </p:childTnLst>
                                </p:cTn>
                              </p:par>
                              <p:par>
                                <p:cTn id="82" presetID="22" presetClass="entr" presetSubtype="4" fill="hold" grpId="0" nodeType="withEffect">
                                  <p:stCondLst>
                                    <p:cond delay="600"/>
                                  </p:stCondLst>
                                  <p:childTnLst>
                                    <p:set>
                                      <p:cBhvr>
                                        <p:cTn id="83" dur="1" fill="hold">
                                          <p:stCondLst>
                                            <p:cond delay="0"/>
                                          </p:stCondLst>
                                        </p:cTn>
                                        <p:tgtEl>
                                          <p:spTgt spid="25"/>
                                        </p:tgtEl>
                                        <p:attrNameLst>
                                          <p:attrName>style.visibility</p:attrName>
                                        </p:attrNameLst>
                                      </p:cBhvr>
                                      <p:to>
                                        <p:strVal val="visible"/>
                                      </p:to>
                                    </p:set>
                                    <p:animEffect transition="in" filter="wipe(down)">
                                      <p:cBhvr>
                                        <p:cTn id="84" dur="500"/>
                                        <p:tgtEl>
                                          <p:spTgt spid="25"/>
                                        </p:tgtEl>
                                      </p:cBhvr>
                                    </p:animEffect>
                                  </p:childTnLst>
                                </p:cTn>
                              </p:par>
                            </p:childTnLst>
                          </p:cTn>
                        </p:par>
                        <p:par>
                          <p:cTn id="85" fill="hold">
                            <p:stCondLst>
                              <p:cond delay="3700"/>
                            </p:stCondLst>
                            <p:childTnLst>
                              <p:par>
                                <p:cTn id="86" presetID="22" presetClass="entr" presetSubtype="4" fill="hold" grpId="0" nodeType="afterEffect">
                                  <p:stCondLst>
                                    <p:cond delay="0"/>
                                  </p:stCondLst>
                                  <p:childTnLst>
                                    <p:set>
                                      <p:cBhvr>
                                        <p:cTn id="87" dur="1" fill="hold">
                                          <p:stCondLst>
                                            <p:cond delay="0"/>
                                          </p:stCondLst>
                                        </p:cTn>
                                        <p:tgtEl>
                                          <p:spTgt spid="26"/>
                                        </p:tgtEl>
                                        <p:attrNameLst>
                                          <p:attrName>style.visibility</p:attrName>
                                        </p:attrNameLst>
                                      </p:cBhvr>
                                      <p:to>
                                        <p:strVal val="visible"/>
                                      </p:to>
                                    </p:set>
                                    <p:animEffect transition="in" filter="wipe(down)">
                                      <p:cBhvr>
                                        <p:cTn id="88" dur="500"/>
                                        <p:tgtEl>
                                          <p:spTgt spid="26"/>
                                        </p:tgtEl>
                                      </p:cBhvr>
                                    </p:animEffect>
                                  </p:childTnLst>
                                </p:cTn>
                              </p:par>
                              <p:par>
                                <p:cTn id="89" presetID="22" presetClass="entr" presetSubtype="4" fill="hold" grpId="0" nodeType="withEffect">
                                  <p:stCondLst>
                                    <p:cond delay="0"/>
                                  </p:stCondLst>
                                  <p:childTnLst>
                                    <p:set>
                                      <p:cBhvr>
                                        <p:cTn id="90" dur="1" fill="hold">
                                          <p:stCondLst>
                                            <p:cond delay="0"/>
                                          </p:stCondLst>
                                        </p:cTn>
                                        <p:tgtEl>
                                          <p:spTgt spid="27"/>
                                        </p:tgtEl>
                                        <p:attrNameLst>
                                          <p:attrName>style.visibility</p:attrName>
                                        </p:attrNameLst>
                                      </p:cBhvr>
                                      <p:to>
                                        <p:strVal val="visible"/>
                                      </p:to>
                                    </p:set>
                                    <p:animEffect transition="in" filter="wipe(down)">
                                      <p:cBhvr>
                                        <p:cTn id="91" dur="500"/>
                                        <p:tgtEl>
                                          <p:spTgt spid="27"/>
                                        </p:tgtEl>
                                      </p:cBhvr>
                                    </p:animEffect>
                                  </p:childTnLst>
                                </p:cTn>
                              </p:par>
                              <p:par>
                                <p:cTn id="92" presetID="22" presetClass="entr" presetSubtype="4" fill="hold" grpId="0" nodeType="withEffect">
                                  <p:stCondLst>
                                    <p:cond delay="0"/>
                                  </p:stCondLst>
                                  <p:childTnLst>
                                    <p:set>
                                      <p:cBhvr>
                                        <p:cTn id="93" dur="1" fill="hold">
                                          <p:stCondLst>
                                            <p:cond delay="0"/>
                                          </p:stCondLst>
                                        </p:cTn>
                                        <p:tgtEl>
                                          <p:spTgt spid="28"/>
                                        </p:tgtEl>
                                        <p:attrNameLst>
                                          <p:attrName>style.visibility</p:attrName>
                                        </p:attrNameLst>
                                      </p:cBhvr>
                                      <p:to>
                                        <p:strVal val="visible"/>
                                      </p:to>
                                    </p:set>
                                    <p:animEffect transition="in" filter="wipe(down)">
                                      <p:cBhvr>
                                        <p:cTn id="94" dur="500"/>
                                        <p:tgtEl>
                                          <p:spTgt spid="28"/>
                                        </p:tgtEl>
                                      </p:cBhvr>
                                    </p:animEffect>
                                  </p:childTnLst>
                                </p:cTn>
                              </p:par>
                              <p:par>
                                <p:cTn id="95" presetID="22" presetClass="entr" presetSubtype="4" fill="hold" grpId="0" nodeType="withEffect">
                                  <p:stCondLst>
                                    <p:cond delay="0"/>
                                  </p:stCondLst>
                                  <p:childTnLst>
                                    <p:set>
                                      <p:cBhvr>
                                        <p:cTn id="96" dur="1" fill="hold">
                                          <p:stCondLst>
                                            <p:cond delay="0"/>
                                          </p:stCondLst>
                                        </p:cTn>
                                        <p:tgtEl>
                                          <p:spTgt spid="29"/>
                                        </p:tgtEl>
                                        <p:attrNameLst>
                                          <p:attrName>style.visibility</p:attrName>
                                        </p:attrNameLst>
                                      </p:cBhvr>
                                      <p:to>
                                        <p:strVal val="visible"/>
                                      </p:to>
                                    </p:set>
                                    <p:animEffect transition="in" filter="wipe(down)">
                                      <p:cBhvr>
                                        <p:cTn id="97" dur="500"/>
                                        <p:tgtEl>
                                          <p:spTgt spid="29"/>
                                        </p:tgtEl>
                                      </p:cBhvr>
                                    </p:animEffect>
                                  </p:childTnLst>
                                </p:cTn>
                              </p:par>
                            </p:childTnLst>
                          </p:cTn>
                        </p:par>
                        <p:par>
                          <p:cTn id="98" fill="hold">
                            <p:stCondLst>
                              <p:cond delay="4200"/>
                            </p:stCondLst>
                            <p:childTnLst>
                              <p:par>
                                <p:cTn id="99" presetID="45" presetClass="entr" presetSubtype="0" fill="hold" grpId="0" nodeType="afterEffect">
                                  <p:stCondLst>
                                    <p:cond delay="0"/>
                                  </p:stCondLst>
                                  <p:childTnLst>
                                    <p:set>
                                      <p:cBhvr>
                                        <p:cTn id="100" dur="1" fill="hold">
                                          <p:stCondLst>
                                            <p:cond delay="0"/>
                                          </p:stCondLst>
                                        </p:cTn>
                                        <p:tgtEl>
                                          <p:spTgt spid="49"/>
                                        </p:tgtEl>
                                        <p:attrNameLst>
                                          <p:attrName>style.visibility</p:attrName>
                                        </p:attrNameLst>
                                      </p:cBhvr>
                                      <p:to>
                                        <p:strVal val="visible"/>
                                      </p:to>
                                    </p:set>
                                    <p:animEffect transition="in" filter="fade">
                                      <p:cBhvr>
                                        <p:cTn id="101" dur="500"/>
                                        <p:tgtEl>
                                          <p:spTgt spid="49"/>
                                        </p:tgtEl>
                                      </p:cBhvr>
                                    </p:animEffect>
                                    <p:anim calcmode="lin" valueType="num">
                                      <p:cBhvr>
                                        <p:cTn id="102" dur="500" fill="hold"/>
                                        <p:tgtEl>
                                          <p:spTgt spid="49"/>
                                        </p:tgtEl>
                                        <p:attrNameLst>
                                          <p:attrName>ppt_w</p:attrName>
                                        </p:attrNameLst>
                                      </p:cBhvr>
                                      <p:tavLst>
                                        <p:tav tm="0" fmla="#ppt_w*sin(2.5*pi*$)">
                                          <p:val>
                                            <p:fltVal val="0"/>
                                          </p:val>
                                        </p:tav>
                                        <p:tav tm="100000">
                                          <p:val>
                                            <p:fltVal val="1"/>
                                          </p:val>
                                        </p:tav>
                                      </p:tavLst>
                                    </p:anim>
                                    <p:anim calcmode="lin" valueType="num">
                                      <p:cBhvr>
                                        <p:cTn id="103" dur="500" fill="hold"/>
                                        <p:tgtEl>
                                          <p:spTgt spid="49"/>
                                        </p:tgtEl>
                                        <p:attrNameLst>
                                          <p:attrName>ppt_h</p:attrName>
                                        </p:attrNameLst>
                                      </p:cBhvr>
                                      <p:tavLst>
                                        <p:tav tm="0">
                                          <p:val>
                                            <p:strVal val="#ppt_h"/>
                                          </p:val>
                                        </p:tav>
                                        <p:tav tm="100000">
                                          <p:val>
                                            <p:strVal val="#ppt_h"/>
                                          </p:val>
                                        </p:tav>
                                      </p:tavLst>
                                    </p:anim>
                                  </p:childTnLst>
                                </p:cTn>
                              </p:par>
                              <p:par>
                                <p:cTn id="104" presetID="45" presetClass="entr" presetSubtype="0" fill="hold" grpId="0" nodeType="withEffect">
                                  <p:stCondLst>
                                    <p:cond delay="0"/>
                                  </p:stCondLst>
                                  <p:childTnLst>
                                    <p:set>
                                      <p:cBhvr>
                                        <p:cTn id="105" dur="1" fill="hold">
                                          <p:stCondLst>
                                            <p:cond delay="0"/>
                                          </p:stCondLst>
                                        </p:cTn>
                                        <p:tgtEl>
                                          <p:spTgt spid="51"/>
                                        </p:tgtEl>
                                        <p:attrNameLst>
                                          <p:attrName>style.visibility</p:attrName>
                                        </p:attrNameLst>
                                      </p:cBhvr>
                                      <p:to>
                                        <p:strVal val="visible"/>
                                      </p:to>
                                    </p:set>
                                    <p:animEffect transition="in" filter="fade">
                                      <p:cBhvr>
                                        <p:cTn id="106" dur="500"/>
                                        <p:tgtEl>
                                          <p:spTgt spid="51"/>
                                        </p:tgtEl>
                                      </p:cBhvr>
                                    </p:animEffect>
                                    <p:anim calcmode="lin" valueType="num">
                                      <p:cBhvr>
                                        <p:cTn id="107" dur="500" fill="hold"/>
                                        <p:tgtEl>
                                          <p:spTgt spid="51"/>
                                        </p:tgtEl>
                                        <p:attrNameLst>
                                          <p:attrName>ppt_w</p:attrName>
                                        </p:attrNameLst>
                                      </p:cBhvr>
                                      <p:tavLst>
                                        <p:tav tm="0" fmla="#ppt_w*sin(2.5*pi*$)">
                                          <p:val>
                                            <p:fltVal val="0"/>
                                          </p:val>
                                        </p:tav>
                                        <p:tav tm="100000">
                                          <p:val>
                                            <p:fltVal val="1"/>
                                          </p:val>
                                        </p:tav>
                                      </p:tavLst>
                                    </p:anim>
                                    <p:anim calcmode="lin" valueType="num">
                                      <p:cBhvr>
                                        <p:cTn id="108" dur="500" fill="hold"/>
                                        <p:tgtEl>
                                          <p:spTgt spid="51"/>
                                        </p:tgtEl>
                                        <p:attrNameLst>
                                          <p:attrName>ppt_h</p:attrName>
                                        </p:attrNameLst>
                                      </p:cBhvr>
                                      <p:tavLst>
                                        <p:tav tm="0">
                                          <p:val>
                                            <p:strVal val="#ppt_h"/>
                                          </p:val>
                                        </p:tav>
                                        <p:tav tm="100000">
                                          <p:val>
                                            <p:strVal val="#ppt_h"/>
                                          </p:val>
                                        </p:tav>
                                      </p:tavLst>
                                    </p:anim>
                                  </p:childTnLst>
                                </p:cTn>
                              </p:par>
                            </p:childTnLst>
                          </p:cTn>
                        </p:par>
                        <p:par>
                          <p:cTn id="109" fill="hold">
                            <p:stCondLst>
                              <p:cond delay="4700"/>
                            </p:stCondLst>
                            <p:childTnLst>
                              <p:par>
                                <p:cTn id="110" presetID="47" presetClass="entr" presetSubtype="0" fill="hold" grpId="0" nodeType="afterEffect">
                                  <p:stCondLst>
                                    <p:cond delay="0"/>
                                  </p:stCondLst>
                                  <p:childTnLst>
                                    <p:set>
                                      <p:cBhvr>
                                        <p:cTn id="111" dur="1" fill="hold">
                                          <p:stCondLst>
                                            <p:cond delay="0"/>
                                          </p:stCondLst>
                                        </p:cTn>
                                        <p:tgtEl>
                                          <p:spTgt spid="59"/>
                                        </p:tgtEl>
                                        <p:attrNameLst>
                                          <p:attrName>style.visibility</p:attrName>
                                        </p:attrNameLst>
                                      </p:cBhvr>
                                      <p:to>
                                        <p:strVal val="visible"/>
                                      </p:to>
                                    </p:set>
                                    <p:animEffect transition="in" filter="fade">
                                      <p:cBhvr>
                                        <p:cTn id="112" dur="1000"/>
                                        <p:tgtEl>
                                          <p:spTgt spid="59"/>
                                        </p:tgtEl>
                                      </p:cBhvr>
                                    </p:animEffect>
                                    <p:anim calcmode="lin" valueType="num">
                                      <p:cBhvr>
                                        <p:cTn id="113" dur="1000" fill="hold"/>
                                        <p:tgtEl>
                                          <p:spTgt spid="59"/>
                                        </p:tgtEl>
                                        <p:attrNameLst>
                                          <p:attrName>ppt_x</p:attrName>
                                        </p:attrNameLst>
                                      </p:cBhvr>
                                      <p:tavLst>
                                        <p:tav tm="0">
                                          <p:val>
                                            <p:strVal val="#ppt_x"/>
                                          </p:val>
                                        </p:tav>
                                        <p:tav tm="100000">
                                          <p:val>
                                            <p:strVal val="#ppt_x"/>
                                          </p:val>
                                        </p:tav>
                                      </p:tavLst>
                                    </p:anim>
                                    <p:anim calcmode="lin" valueType="num">
                                      <p:cBhvr>
                                        <p:cTn id="114" dur="1000" fill="hold"/>
                                        <p:tgtEl>
                                          <p:spTgt spid="59"/>
                                        </p:tgtEl>
                                        <p:attrNameLst>
                                          <p:attrName>ppt_y</p:attrName>
                                        </p:attrNameLst>
                                      </p:cBhvr>
                                      <p:tavLst>
                                        <p:tav tm="0">
                                          <p:val>
                                            <p:strVal val="#ppt_y-.1"/>
                                          </p:val>
                                        </p:tav>
                                        <p:tav tm="100000">
                                          <p:val>
                                            <p:strVal val="#ppt_y"/>
                                          </p:val>
                                        </p:tav>
                                      </p:tavLst>
                                    </p:anim>
                                  </p:childTnLst>
                                </p:cTn>
                              </p:par>
                              <p:par>
                                <p:cTn id="115" presetID="47" presetClass="entr" presetSubtype="0" fill="hold" grpId="0" nodeType="withEffect">
                                  <p:stCondLst>
                                    <p:cond delay="0"/>
                                  </p:stCondLst>
                                  <p:childTnLst>
                                    <p:set>
                                      <p:cBhvr>
                                        <p:cTn id="116" dur="1" fill="hold">
                                          <p:stCondLst>
                                            <p:cond delay="0"/>
                                          </p:stCondLst>
                                        </p:cTn>
                                        <p:tgtEl>
                                          <p:spTgt spid="58"/>
                                        </p:tgtEl>
                                        <p:attrNameLst>
                                          <p:attrName>style.visibility</p:attrName>
                                        </p:attrNameLst>
                                      </p:cBhvr>
                                      <p:to>
                                        <p:strVal val="visible"/>
                                      </p:to>
                                    </p:set>
                                    <p:animEffect transition="in" filter="fade">
                                      <p:cBhvr>
                                        <p:cTn id="117" dur="1000"/>
                                        <p:tgtEl>
                                          <p:spTgt spid="58"/>
                                        </p:tgtEl>
                                      </p:cBhvr>
                                    </p:animEffect>
                                    <p:anim calcmode="lin" valueType="num">
                                      <p:cBhvr>
                                        <p:cTn id="118" dur="1000" fill="hold"/>
                                        <p:tgtEl>
                                          <p:spTgt spid="58"/>
                                        </p:tgtEl>
                                        <p:attrNameLst>
                                          <p:attrName>ppt_x</p:attrName>
                                        </p:attrNameLst>
                                      </p:cBhvr>
                                      <p:tavLst>
                                        <p:tav tm="0">
                                          <p:val>
                                            <p:strVal val="#ppt_x"/>
                                          </p:val>
                                        </p:tav>
                                        <p:tav tm="100000">
                                          <p:val>
                                            <p:strVal val="#ppt_x"/>
                                          </p:val>
                                        </p:tav>
                                      </p:tavLst>
                                    </p:anim>
                                    <p:anim calcmode="lin" valueType="num">
                                      <p:cBhvr>
                                        <p:cTn id="119" dur="1000" fill="hold"/>
                                        <p:tgtEl>
                                          <p:spTgt spid="58"/>
                                        </p:tgtEl>
                                        <p:attrNameLst>
                                          <p:attrName>ppt_y</p:attrName>
                                        </p:attrNameLst>
                                      </p:cBhvr>
                                      <p:tavLst>
                                        <p:tav tm="0">
                                          <p:val>
                                            <p:strVal val="#ppt_y-.1"/>
                                          </p:val>
                                        </p:tav>
                                        <p:tav tm="100000">
                                          <p:val>
                                            <p:strVal val="#ppt_y"/>
                                          </p:val>
                                        </p:tav>
                                      </p:tavLst>
                                    </p:anim>
                                  </p:childTnLst>
                                </p:cTn>
                              </p:par>
                              <p:par>
                                <p:cTn id="120" presetID="22" presetClass="entr" presetSubtype="4" fill="hold" grpId="0" nodeType="withEffect">
                                  <p:stCondLst>
                                    <p:cond delay="0"/>
                                  </p:stCondLst>
                                  <p:childTnLst>
                                    <p:set>
                                      <p:cBhvr>
                                        <p:cTn id="121" dur="1" fill="hold">
                                          <p:stCondLst>
                                            <p:cond delay="0"/>
                                          </p:stCondLst>
                                        </p:cTn>
                                        <p:tgtEl>
                                          <p:spTgt spid="30"/>
                                        </p:tgtEl>
                                        <p:attrNameLst>
                                          <p:attrName>style.visibility</p:attrName>
                                        </p:attrNameLst>
                                      </p:cBhvr>
                                      <p:to>
                                        <p:strVal val="visible"/>
                                      </p:to>
                                    </p:set>
                                    <p:animEffect transition="in" filter="wipe(down)">
                                      <p:cBhvr>
                                        <p:cTn id="122" dur="500"/>
                                        <p:tgtEl>
                                          <p:spTgt spid="30"/>
                                        </p:tgtEl>
                                      </p:cBhvr>
                                    </p:animEffect>
                                  </p:childTnLst>
                                </p:cTn>
                              </p:par>
                              <p:par>
                                <p:cTn id="123" presetID="22" presetClass="entr" presetSubtype="4" fill="hold" grpId="0" nodeType="withEffect">
                                  <p:stCondLst>
                                    <p:cond delay="200"/>
                                  </p:stCondLst>
                                  <p:childTnLst>
                                    <p:set>
                                      <p:cBhvr>
                                        <p:cTn id="124" dur="1" fill="hold">
                                          <p:stCondLst>
                                            <p:cond delay="0"/>
                                          </p:stCondLst>
                                        </p:cTn>
                                        <p:tgtEl>
                                          <p:spTgt spid="31"/>
                                        </p:tgtEl>
                                        <p:attrNameLst>
                                          <p:attrName>style.visibility</p:attrName>
                                        </p:attrNameLst>
                                      </p:cBhvr>
                                      <p:to>
                                        <p:strVal val="visible"/>
                                      </p:to>
                                    </p:set>
                                    <p:animEffect transition="in" filter="wipe(down)">
                                      <p:cBhvr>
                                        <p:cTn id="125" dur="500"/>
                                        <p:tgtEl>
                                          <p:spTgt spid="31"/>
                                        </p:tgtEl>
                                      </p:cBhvr>
                                    </p:animEffect>
                                  </p:childTnLst>
                                </p:cTn>
                              </p:par>
                              <p:par>
                                <p:cTn id="126" presetID="22" presetClass="entr" presetSubtype="4" fill="hold" grpId="0" nodeType="withEffect">
                                  <p:stCondLst>
                                    <p:cond delay="400"/>
                                  </p:stCondLst>
                                  <p:childTnLst>
                                    <p:set>
                                      <p:cBhvr>
                                        <p:cTn id="127" dur="1" fill="hold">
                                          <p:stCondLst>
                                            <p:cond delay="0"/>
                                          </p:stCondLst>
                                        </p:cTn>
                                        <p:tgtEl>
                                          <p:spTgt spid="32"/>
                                        </p:tgtEl>
                                        <p:attrNameLst>
                                          <p:attrName>style.visibility</p:attrName>
                                        </p:attrNameLst>
                                      </p:cBhvr>
                                      <p:to>
                                        <p:strVal val="visible"/>
                                      </p:to>
                                    </p:set>
                                    <p:animEffect transition="in" filter="wipe(down)">
                                      <p:cBhvr>
                                        <p:cTn id="128" dur="500"/>
                                        <p:tgtEl>
                                          <p:spTgt spid="32"/>
                                        </p:tgtEl>
                                      </p:cBhvr>
                                    </p:animEffect>
                                  </p:childTnLst>
                                </p:cTn>
                              </p:par>
                              <p:par>
                                <p:cTn id="129" presetID="22" presetClass="entr" presetSubtype="4" fill="hold" grpId="0" nodeType="withEffect">
                                  <p:stCondLst>
                                    <p:cond delay="600"/>
                                  </p:stCondLst>
                                  <p:childTnLst>
                                    <p:set>
                                      <p:cBhvr>
                                        <p:cTn id="130" dur="1" fill="hold">
                                          <p:stCondLst>
                                            <p:cond delay="0"/>
                                          </p:stCondLst>
                                        </p:cTn>
                                        <p:tgtEl>
                                          <p:spTgt spid="33"/>
                                        </p:tgtEl>
                                        <p:attrNameLst>
                                          <p:attrName>style.visibility</p:attrName>
                                        </p:attrNameLst>
                                      </p:cBhvr>
                                      <p:to>
                                        <p:strVal val="visible"/>
                                      </p:to>
                                    </p:set>
                                    <p:animEffect transition="in" filter="wipe(down)">
                                      <p:cBhvr>
                                        <p:cTn id="131" dur="500"/>
                                        <p:tgtEl>
                                          <p:spTgt spid="33"/>
                                        </p:tgtEl>
                                      </p:cBhvr>
                                    </p:animEffect>
                                  </p:childTnLst>
                                </p:cTn>
                              </p:par>
                            </p:childTnLst>
                          </p:cTn>
                        </p:par>
                        <p:par>
                          <p:cTn id="132" fill="hold">
                            <p:stCondLst>
                              <p:cond delay="5800"/>
                            </p:stCondLst>
                            <p:childTnLst>
                              <p:par>
                                <p:cTn id="133" presetID="22" presetClass="entr" presetSubtype="4" fill="hold" grpId="0" nodeType="afterEffect">
                                  <p:stCondLst>
                                    <p:cond delay="0"/>
                                  </p:stCondLst>
                                  <p:childTnLst>
                                    <p:set>
                                      <p:cBhvr>
                                        <p:cTn id="134" dur="1" fill="hold">
                                          <p:stCondLst>
                                            <p:cond delay="0"/>
                                          </p:stCondLst>
                                        </p:cTn>
                                        <p:tgtEl>
                                          <p:spTgt spid="37"/>
                                        </p:tgtEl>
                                        <p:attrNameLst>
                                          <p:attrName>style.visibility</p:attrName>
                                        </p:attrNameLst>
                                      </p:cBhvr>
                                      <p:to>
                                        <p:strVal val="visible"/>
                                      </p:to>
                                    </p:set>
                                    <p:animEffect transition="in" filter="wipe(down)">
                                      <p:cBhvr>
                                        <p:cTn id="135" dur="500"/>
                                        <p:tgtEl>
                                          <p:spTgt spid="37"/>
                                        </p:tgtEl>
                                      </p:cBhvr>
                                    </p:animEffect>
                                  </p:childTnLst>
                                </p:cTn>
                              </p:par>
                              <p:par>
                                <p:cTn id="136" presetID="22" presetClass="entr" presetSubtype="4" fill="hold" grpId="0" nodeType="withEffect">
                                  <p:stCondLst>
                                    <p:cond delay="0"/>
                                  </p:stCondLst>
                                  <p:childTnLst>
                                    <p:set>
                                      <p:cBhvr>
                                        <p:cTn id="137" dur="1" fill="hold">
                                          <p:stCondLst>
                                            <p:cond delay="0"/>
                                          </p:stCondLst>
                                        </p:cTn>
                                        <p:tgtEl>
                                          <p:spTgt spid="36"/>
                                        </p:tgtEl>
                                        <p:attrNameLst>
                                          <p:attrName>style.visibility</p:attrName>
                                        </p:attrNameLst>
                                      </p:cBhvr>
                                      <p:to>
                                        <p:strVal val="visible"/>
                                      </p:to>
                                    </p:set>
                                    <p:animEffect transition="in" filter="wipe(down)">
                                      <p:cBhvr>
                                        <p:cTn id="138" dur="500"/>
                                        <p:tgtEl>
                                          <p:spTgt spid="36"/>
                                        </p:tgtEl>
                                      </p:cBhvr>
                                    </p:animEffect>
                                  </p:childTnLst>
                                </p:cTn>
                              </p:par>
                              <p:par>
                                <p:cTn id="139" presetID="22" presetClass="entr" presetSubtype="4" fill="hold" grpId="0" nodeType="withEffect">
                                  <p:stCondLst>
                                    <p:cond delay="0"/>
                                  </p:stCondLst>
                                  <p:childTnLst>
                                    <p:set>
                                      <p:cBhvr>
                                        <p:cTn id="140" dur="1" fill="hold">
                                          <p:stCondLst>
                                            <p:cond delay="0"/>
                                          </p:stCondLst>
                                        </p:cTn>
                                        <p:tgtEl>
                                          <p:spTgt spid="35"/>
                                        </p:tgtEl>
                                        <p:attrNameLst>
                                          <p:attrName>style.visibility</p:attrName>
                                        </p:attrNameLst>
                                      </p:cBhvr>
                                      <p:to>
                                        <p:strVal val="visible"/>
                                      </p:to>
                                    </p:set>
                                    <p:animEffect transition="in" filter="wipe(down)">
                                      <p:cBhvr>
                                        <p:cTn id="141" dur="500"/>
                                        <p:tgtEl>
                                          <p:spTgt spid="35"/>
                                        </p:tgtEl>
                                      </p:cBhvr>
                                    </p:animEffect>
                                  </p:childTnLst>
                                </p:cTn>
                              </p:par>
                              <p:par>
                                <p:cTn id="142" presetID="22" presetClass="entr" presetSubtype="4" fill="hold" grpId="0" nodeType="withEffect">
                                  <p:stCondLst>
                                    <p:cond delay="0"/>
                                  </p:stCondLst>
                                  <p:childTnLst>
                                    <p:set>
                                      <p:cBhvr>
                                        <p:cTn id="143" dur="1" fill="hold">
                                          <p:stCondLst>
                                            <p:cond delay="0"/>
                                          </p:stCondLst>
                                        </p:cTn>
                                        <p:tgtEl>
                                          <p:spTgt spid="34"/>
                                        </p:tgtEl>
                                        <p:attrNameLst>
                                          <p:attrName>style.visibility</p:attrName>
                                        </p:attrNameLst>
                                      </p:cBhvr>
                                      <p:to>
                                        <p:strVal val="visible"/>
                                      </p:to>
                                    </p:set>
                                    <p:animEffect transition="in" filter="wipe(down)">
                                      <p:cBhvr>
                                        <p:cTn id="144" dur="500"/>
                                        <p:tgtEl>
                                          <p:spTgt spid="34"/>
                                        </p:tgtEl>
                                      </p:cBhvr>
                                    </p:animEffect>
                                  </p:childTnLst>
                                </p:cTn>
                              </p:par>
                            </p:childTnLst>
                          </p:cTn>
                        </p:par>
                        <p:par>
                          <p:cTn id="145" fill="hold">
                            <p:stCondLst>
                              <p:cond delay="6300"/>
                            </p:stCondLst>
                            <p:childTnLst>
                              <p:par>
                                <p:cTn id="146" presetID="45" presetClass="entr" presetSubtype="0" fill="hold" grpId="0" nodeType="afterEffect">
                                  <p:stCondLst>
                                    <p:cond delay="0"/>
                                  </p:stCondLst>
                                  <p:childTnLst>
                                    <p:set>
                                      <p:cBhvr>
                                        <p:cTn id="147" dur="1" fill="hold">
                                          <p:stCondLst>
                                            <p:cond delay="0"/>
                                          </p:stCondLst>
                                        </p:cTn>
                                        <p:tgtEl>
                                          <p:spTgt spid="50"/>
                                        </p:tgtEl>
                                        <p:attrNameLst>
                                          <p:attrName>style.visibility</p:attrName>
                                        </p:attrNameLst>
                                      </p:cBhvr>
                                      <p:to>
                                        <p:strVal val="visible"/>
                                      </p:to>
                                    </p:set>
                                    <p:animEffect transition="in" filter="fade">
                                      <p:cBhvr>
                                        <p:cTn id="148" dur="500"/>
                                        <p:tgtEl>
                                          <p:spTgt spid="50"/>
                                        </p:tgtEl>
                                      </p:cBhvr>
                                    </p:animEffect>
                                    <p:anim calcmode="lin" valueType="num">
                                      <p:cBhvr>
                                        <p:cTn id="149" dur="500" fill="hold"/>
                                        <p:tgtEl>
                                          <p:spTgt spid="50"/>
                                        </p:tgtEl>
                                        <p:attrNameLst>
                                          <p:attrName>ppt_w</p:attrName>
                                        </p:attrNameLst>
                                      </p:cBhvr>
                                      <p:tavLst>
                                        <p:tav tm="0" fmla="#ppt_w*sin(2.5*pi*$)">
                                          <p:val>
                                            <p:fltVal val="0"/>
                                          </p:val>
                                        </p:tav>
                                        <p:tav tm="100000">
                                          <p:val>
                                            <p:fltVal val="1"/>
                                          </p:val>
                                        </p:tav>
                                      </p:tavLst>
                                    </p:anim>
                                    <p:anim calcmode="lin" valueType="num">
                                      <p:cBhvr>
                                        <p:cTn id="150" dur="500" fill="hold"/>
                                        <p:tgtEl>
                                          <p:spTgt spid="50"/>
                                        </p:tgtEl>
                                        <p:attrNameLst>
                                          <p:attrName>ppt_h</p:attrName>
                                        </p:attrNameLst>
                                      </p:cBhvr>
                                      <p:tavLst>
                                        <p:tav tm="0">
                                          <p:val>
                                            <p:strVal val="#ppt_h"/>
                                          </p:val>
                                        </p:tav>
                                        <p:tav tm="100000">
                                          <p:val>
                                            <p:strVal val="#ppt_h"/>
                                          </p:val>
                                        </p:tav>
                                      </p:tavLst>
                                    </p:anim>
                                  </p:childTnLst>
                                </p:cTn>
                              </p:par>
                              <p:par>
                                <p:cTn id="151" presetID="45" presetClass="entr" presetSubtype="0" fill="hold" grpId="0" nodeType="withEffect">
                                  <p:stCondLst>
                                    <p:cond delay="0"/>
                                  </p:stCondLst>
                                  <p:childTnLst>
                                    <p:set>
                                      <p:cBhvr>
                                        <p:cTn id="152" dur="1" fill="hold">
                                          <p:stCondLst>
                                            <p:cond delay="0"/>
                                          </p:stCondLst>
                                        </p:cTn>
                                        <p:tgtEl>
                                          <p:spTgt spid="53"/>
                                        </p:tgtEl>
                                        <p:attrNameLst>
                                          <p:attrName>style.visibility</p:attrName>
                                        </p:attrNameLst>
                                      </p:cBhvr>
                                      <p:to>
                                        <p:strVal val="visible"/>
                                      </p:to>
                                    </p:set>
                                    <p:animEffect transition="in" filter="fade">
                                      <p:cBhvr>
                                        <p:cTn id="153" dur="500"/>
                                        <p:tgtEl>
                                          <p:spTgt spid="53"/>
                                        </p:tgtEl>
                                      </p:cBhvr>
                                    </p:animEffect>
                                    <p:anim calcmode="lin" valueType="num">
                                      <p:cBhvr>
                                        <p:cTn id="154" dur="500" fill="hold"/>
                                        <p:tgtEl>
                                          <p:spTgt spid="53"/>
                                        </p:tgtEl>
                                        <p:attrNameLst>
                                          <p:attrName>ppt_w</p:attrName>
                                        </p:attrNameLst>
                                      </p:cBhvr>
                                      <p:tavLst>
                                        <p:tav tm="0" fmla="#ppt_w*sin(2.5*pi*$)">
                                          <p:val>
                                            <p:fltVal val="0"/>
                                          </p:val>
                                        </p:tav>
                                        <p:tav tm="100000">
                                          <p:val>
                                            <p:fltVal val="1"/>
                                          </p:val>
                                        </p:tav>
                                      </p:tavLst>
                                    </p:anim>
                                    <p:anim calcmode="lin" valueType="num">
                                      <p:cBhvr>
                                        <p:cTn id="155" dur="500" fill="hold"/>
                                        <p:tgtEl>
                                          <p:spTgt spid="53"/>
                                        </p:tgtEl>
                                        <p:attrNameLst>
                                          <p:attrName>ppt_h</p:attrName>
                                        </p:attrNameLst>
                                      </p:cBhvr>
                                      <p:tavLst>
                                        <p:tav tm="0">
                                          <p:val>
                                            <p:strVal val="#ppt_h"/>
                                          </p:val>
                                        </p:tav>
                                        <p:tav tm="100000">
                                          <p:val>
                                            <p:strVal val="#ppt_h"/>
                                          </p:val>
                                        </p:tav>
                                      </p:tavLst>
                                    </p:anim>
                                  </p:childTnLst>
                                </p:cTn>
                              </p:par>
                            </p:childTnLst>
                          </p:cTn>
                        </p:par>
                        <p:par>
                          <p:cTn id="156" fill="hold">
                            <p:stCondLst>
                              <p:cond delay="6800"/>
                            </p:stCondLst>
                            <p:childTnLst>
                              <p:par>
                                <p:cTn id="157" presetID="47" presetClass="entr" presetSubtype="0" fill="hold" grpId="0" nodeType="afterEffect">
                                  <p:stCondLst>
                                    <p:cond delay="0"/>
                                  </p:stCondLst>
                                  <p:childTnLst>
                                    <p:set>
                                      <p:cBhvr>
                                        <p:cTn id="158" dur="1" fill="hold">
                                          <p:stCondLst>
                                            <p:cond delay="0"/>
                                          </p:stCondLst>
                                        </p:cTn>
                                        <p:tgtEl>
                                          <p:spTgt spid="61"/>
                                        </p:tgtEl>
                                        <p:attrNameLst>
                                          <p:attrName>style.visibility</p:attrName>
                                        </p:attrNameLst>
                                      </p:cBhvr>
                                      <p:to>
                                        <p:strVal val="visible"/>
                                      </p:to>
                                    </p:set>
                                    <p:animEffect transition="in" filter="fade">
                                      <p:cBhvr>
                                        <p:cTn id="159" dur="1000"/>
                                        <p:tgtEl>
                                          <p:spTgt spid="61"/>
                                        </p:tgtEl>
                                      </p:cBhvr>
                                    </p:animEffect>
                                    <p:anim calcmode="lin" valueType="num">
                                      <p:cBhvr>
                                        <p:cTn id="160" dur="1000" fill="hold"/>
                                        <p:tgtEl>
                                          <p:spTgt spid="61"/>
                                        </p:tgtEl>
                                        <p:attrNameLst>
                                          <p:attrName>ppt_x</p:attrName>
                                        </p:attrNameLst>
                                      </p:cBhvr>
                                      <p:tavLst>
                                        <p:tav tm="0">
                                          <p:val>
                                            <p:strVal val="#ppt_x"/>
                                          </p:val>
                                        </p:tav>
                                        <p:tav tm="100000">
                                          <p:val>
                                            <p:strVal val="#ppt_x"/>
                                          </p:val>
                                        </p:tav>
                                      </p:tavLst>
                                    </p:anim>
                                    <p:anim calcmode="lin" valueType="num">
                                      <p:cBhvr>
                                        <p:cTn id="161" dur="1000" fill="hold"/>
                                        <p:tgtEl>
                                          <p:spTgt spid="61"/>
                                        </p:tgtEl>
                                        <p:attrNameLst>
                                          <p:attrName>ppt_y</p:attrName>
                                        </p:attrNameLst>
                                      </p:cBhvr>
                                      <p:tavLst>
                                        <p:tav tm="0">
                                          <p:val>
                                            <p:strVal val="#ppt_y-.1"/>
                                          </p:val>
                                        </p:tav>
                                        <p:tav tm="100000">
                                          <p:val>
                                            <p:strVal val="#ppt_y"/>
                                          </p:val>
                                        </p:tav>
                                      </p:tavLst>
                                    </p:anim>
                                  </p:childTnLst>
                                </p:cTn>
                              </p:par>
                              <p:par>
                                <p:cTn id="162" presetID="47" presetClass="entr" presetSubtype="0" fill="hold" grpId="0" nodeType="withEffect">
                                  <p:stCondLst>
                                    <p:cond delay="0"/>
                                  </p:stCondLst>
                                  <p:childTnLst>
                                    <p:set>
                                      <p:cBhvr>
                                        <p:cTn id="163" dur="1" fill="hold">
                                          <p:stCondLst>
                                            <p:cond delay="0"/>
                                          </p:stCondLst>
                                        </p:cTn>
                                        <p:tgtEl>
                                          <p:spTgt spid="60"/>
                                        </p:tgtEl>
                                        <p:attrNameLst>
                                          <p:attrName>style.visibility</p:attrName>
                                        </p:attrNameLst>
                                      </p:cBhvr>
                                      <p:to>
                                        <p:strVal val="visible"/>
                                      </p:to>
                                    </p:set>
                                    <p:animEffect transition="in" filter="fade">
                                      <p:cBhvr>
                                        <p:cTn id="164" dur="1000"/>
                                        <p:tgtEl>
                                          <p:spTgt spid="60"/>
                                        </p:tgtEl>
                                      </p:cBhvr>
                                    </p:animEffect>
                                    <p:anim calcmode="lin" valueType="num">
                                      <p:cBhvr>
                                        <p:cTn id="165" dur="1000" fill="hold"/>
                                        <p:tgtEl>
                                          <p:spTgt spid="60"/>
                                        </p:tgtEl>
                                        <p:attrNameLst>
                                          <p:attrName>ppt_x</p:attrName>
                                        </p:attrNameLst>
                                      </p:cBhvr>
                                      <p:tavLst>
                                        <p:tav tm="0">
                                          <p:val>
                                            <p:strVal val="#ppt_x"/>
                                          </p:val>
                                        </p:tav>
                                        <p:tav tm="100000">
                                          <p:val>
                                            <p:strVal val="#ppt_x"/>
                                          </p:val>
                                        </p:tav>
                                      </p:tavLst>
                                    </p:anim>
                                    <p:anim calcmode="lin" valueType="num">
                                      <p:cBhvr>
                                        <p:cTn id="166" dur="1000" fill="hold"/>
                                        <p:tgtEl>
                                          <p:spTgt spid="60"/>
                                        </p:tgtEl>
                                        <p:attrNameLst>
                                          <p:attrName>ppt_y</p:attrName>
                                        </p:attrNameLst>
                                      </p:cBhvr>
                                      <p:tavLst>
                                        <p:tav tm="0">
                                          <p:val>
                                            <p:strVal val="#ppt_y-.1"/>
                                          </p:val>
                                        </p:tav>
                                        <p:tav tm="100000">
                                          <p:val>
                                            <p:strVal val="#ppt_y"/>
                                          </p:val>
                                        </p:tav>
                                      </p:tavLst>
                                    </p:anim>
                                  </p:childTnLst>
                                </p:cTn>
                              </p:par>
                              <p:par>
                                <p:cTn id="167" presetID="22" presetClass="entr" presetSubtype="4" fill="hold" grpId="0" nodeType="withEffect">
                                  <p:stCondLst>
                                    <p:cond delay="0"/>
                                  </p:stCondLst>
                                  <p:childTnLst>
                                    <p:set>
                                      <p:cBhvr>
                                        <p:cTn id="168" dur="1" fill="hold">
                                          <p:stCondLst>
                                            <p:cond delay="0"/>
                                          </p:stCondLst>
                                        </p:cTn>
                                        <p:tgtEl>
                                          <p:spTgt spid="38"/>
                                        </p:tgtEl>
                                        <p:attrNameLst>
                                          <p:attrName>style.visibility</p:attrName>
                                        </p:attrNameLst>
                                      </p:cBhvr>
                                      <p:to>
                                        <p:strVal val="visible"/>
                                      </p:to>
                                    </p:set>
                                    <p:animEffect transition="in" filter="wipe(down)">
                                      <p:cBhvr>
                                        <p:cTn id="169" dur="500"/>
                                        <p:tgtEl>
                                          <p:spTgt spid="38"/>
                                        </p:tgtEl>
                                      </p:cBhvr>
                                    </p:animEffect>
                                  </p:childTnLst>
                                </p:cTn>
                              </p:par>
                              <p:par>
                                <p:cTn id="170" presetID="22" presetClass="entr" presetSubtype="4" fill="hold" grpId="0" nodeType="withEffect">
                                  <p:stCondLst>
                                    <p:cond delay="200"/>
                                  </p:stCondLst>
                                  <p:childTnLst>
                                    <p:set>
                                      <p:cBhvr>
                                        <p:cTn id="171" dur="1" fill="hold">
                                          <p:stCondLst>
                                            <p:cond delay="0"/>
                                          </p:stCondLst>
                                        </p:cTn>
                                        <p:tgtEl>
                                          <p:spTgt spid="39"/>
                                        </p:tgtEl>
                                        <p:attrNameLst>
                                          <p:attrName>style.visibility</p:attrName>
                                        </p:attrNameLst>
                                      </p:cBhvr>
                                      <p:to>
                                        <p:strVal val="visible"/>
                                      </p:to>
                                    </p:set>
                                    <p:animEffect transition="in" filter="wipe(down)">
                                      <p:cBhvr>
                                        <p:cTn id="172" dur="500"/>
                                        <p:tgtEl>
                                          <p:spTgt spid="39"/>
                                        </p:tgtEl>
                                      </p:cBhvr>
                                    </p:animEffect>
                                  </p:childTnLst>
                                </p:cTn>
                              </p:par>
                              <p:par>
                                <p:cTn id="173" presetID="22" presetClass="entr" presetSubtype="4" fill="hold" grpId="0" nodeType="withEffect">
                                  <p:stCondLst>
                                    <p:cond delay="400"/>
                                  </p:stCondLst>
                                  <p:childTnLst>
                                    <p:set>
                                      <p:cBhvr>
                                        <p:cTn id="174" dur="1" fill="hold">
                                          <p:stCondLst>
                                            <p:cond delay="0"/>
                                          </p:stCondLst>
                                        </p:cTn>
                                        <p:tgtEl>
                                          <p:spTgt spid="40"/>
                                        </p:tgtEl>
                                        <p:attrNameLst>
                                          <p:attrName>style.visibility</p:attrName>
                                        </p:attrNameLst>
                                      </p:cBhvr>
                                      <p:to>
                                        <p:strVal val="visible"/>
                                      </p:to>
                                    </p:set>
                                    <p:animEffect transition="in" filter="wipe(down)">
                                      <p:cBhvr>
                                        <p:cTn id="175" dur="500"/>
                                        <p:tgtEl>
                                          <p:spTgt spid="40"/>
                                        </p:tgtEl>
                                      </p:cBhvr>
                                    </p:animEffect>
                                  </p:childTnLst>
                                </p:cTn>
                              </p:par>
                              <p:par>
                                <p:cTn id="176" presetID="22" presetClass="entr" presetSubtype="4" fill="hold" grpId="0" nodeType="withEffect">
                                  <p:stCondLst>
                                    <p:cond delay="600"/>
                                  </p:stCondLst>
                                  <p:childTnLst>
                                    <p:set>
                                      <p:cBhvr>
                                        <p:cTn id="177" dur="1" fill="hold">
                                          <p:stCondLst>
                                            <p:cond delay="0"/>
                                          </p:stCondLst>
                                        </p:cTn>
                                        <p:tgtEl>
                                          <p:spTgt spid="41"/>
                                        </p:tgtEl>
                                        <p:attrNameLst>
                                          <p:attrName>style.visibility</p:attrName>
                                        </p:attrNameLst>
                                      </p:cBhvr>
                                      <p:to>
                                        <p:strVal val="visible"/>
                                      </p:to>
                                    </p:set>
                                    <p:animEffect transition="in" filter="wipe(down)">
                                      <p:cBhvr>
                                        <p:cTn id="178" dur="500"/>
                                        <p:tgtEl>
                                          <p:spTgt spid="41"/>
                                        </p:tgtEl>
                                      </p:cBhvr>
                                    </p:animEffect>
                                  </p:childTnLst>
                                </p:cTn>
                              </p:par>
                            </p:childTnLst>
                          </p:cTn>
                        </p:par>
                        <p:par>
                          <p:cTn id="179" fill="hold">
                            <p:stCondLst>
                              <p:cond delay="7900"/>
                            </p:stCondLst>
                            <p:childTnLst>
                              <p:par>
                                <p:cTn id="180" presetID="22" presetClass="entr" presetSubtype="4" fill="hold" grpId="0" nodeType="afterEffect">
                                  <p:stCondLst>
                                    <p:cond delay="0"/>
                                  </p:stCondLst>
                                  <p:childTnLst>
                                    <p:set>
                                      <p:cBhvr>
                                        <p:cTn id="181" dur="1" fill="hold">
                                          <p:stCondLst>
                                            <p:cond delay="0"/>
                                          </p:stCondLst>
                                        </p:cTn>
                                        <p:tgtEl>
                                          <p:spTgt spid="45"/>
                                        </p:tgtEl>
                                        <p:attrNameLst>
                                          <p:attrName>style.visibility</p:attrName>
                                        </p:attrNameLst>
                                      </p:cBhvr>
                                      <p:to>
                                        <p:strVal val="visible"/>
                                      </p:to>
                                    </p:set>
                                    <p:animEffect transition="in" filter="wipe(down)">
                                      <p:cBhvr>
                                        <p:cTn id="182" dur="500"/>
                                        <p:tgtEl>
                                          <p:spTgt spid="45"/>
                                        </p:tgtEl>
                                      </p:cBhvr>
                                    </p:animEffect>
                                  </p:childTnLst>
                                </p:cTn>
                              </p:par>
                              <p:par>
                                <p:cTn id="183" presetID="22" presetClass="entr" presetSubtype="4" fill="hold" grpId="0" nodeType="withEffect">
                                  <p:stCondLst>
                                    <p:cond delay="0"/>
                                  </p:stCondLst>
                                  <p:childTnLst>
                                    <p:set>
                                      <p:cBhvr>
                                        <p:cTn id="184" dur="1" fill="hold">
                                          <p:stCondLst>
                                            <p:cond delay="0"/>
                                          </p:stCondLst>
                                        </p:cTn>
                                        <p:tgtEl>
                                          <p:spTgt spid="44"/>
                                        </p:tgtEl>
                                        <p:attrNameLst>
                                          <p:attrName>style.visibility</p:attrName>
                                        </p:attrNameLst>
                                      </p:cBhvr>
                                      <p:to>
                                        <p:strVal val="visible"/>
                                      </p:to>
                                    </p:set>
                                    <p:animEffect transition="in" filter="wipe(down)">
                                      <p:cBhvr>
                                        <p:cTn id="185" dur="500"/>
                                        <p:tgtEl>
                                          <p:spTgt spid="44"/>
                                        </p:tgtEl>
                                      </p:cBhvr>
                                    </p:animEffect>
                                  </p:childTnLst>
                                </p:cTn>
                              </p:par>
                              <p:par>
                                <p:cTn id="186" presetID="22" presetClass="entr" presetSubtype="4" fill="hold" grpId="0" nodeType="withEffect">
                                  <p:stCondLst>
                                    <p:cond delay="0"/>
                                  </p:stCondLst>
                                  <p:childTnLst>
                                    <p:set>
                                      <p:cBhvr>
                                        <p:cTn id="187" dur="1" fill="hold">
                                          <p:stCondLst>
                                            <p:cond delay="0"/>
                                          </p:stCondLst>
                                        </p:cTn>
                                        <p:tgtEl>
                                          <p:spTgt spid="43"/>
                                        </p:tgtEl>
                                        <p:attrNameLst>
                                          <p:attrName>style.visibility</p:attrName>
                                        </p:attrNameLst>
                                      </p:cBhvr>
                                      <p:to>
                                        <p:strVal val="visible"/>
                                      </p:to>
                                    </p:set>
                                    <p:animEffect transition="in" filter="wipe(down)">
                                      <p:cBhvr>
                                        <p:cTn id="188" dur="500"/>
                                        <p:tgtEl>
                                          <p:spTgt spid="43"/>
                                        </p:tgtEl>
                                      </p:cBhvr>
                                    </p:animEffect>
                                  </p:childTnLst>
                                </p:cTn>
                              </p:par>
                              <p:par>
                                <p:cTn id="189" presetID="22" presetClass="entr" presetSubtype="4" fill="hold" grpId="0" nodeType="withEffect">
                                  <p:stCondLst>
                                    <p:cond delay="0"/>
                                  </p:stCondLst>
                                  <p:childTnLst>
                                    <p:set>
                                      <p:cBhvr>
                                        <p:cTn id="190" dur="1" fill="hold">
                                          <p:stCondLst>
                                            <p:cond delay="0"/>
                                          </p:stCondLst>
                                        </p:cTn>
                                        <p:tgtEl>
                                          <p:spTgt spid="42"/>
                                        </p:tgtEl>
                                        <p:attrNameLst>
                                          <p:attrName>style.visibility</p:attrName>
                                        </p:attrNameLst>
                                      </p:cBhvr>
                                      <p:to>
                                        <p:strVal val="visible"/>
                                      </p:to>
                                    </p:set>
                                    <p:animEffect transition="in" filter="wipe(down)">
                                      <p:cBhvr>
                                        <p:cTn id="191" dur="500"/>
                                        <p:tgtEl>
                                          <p:spTgt spid="42"/>
                                        </p:tgtEl>
                                      </p:cBhvr>
                                    </p:animEffect>
                                  </p:childTnLst>
                                </p:cTn>
                              </p:par>
                            </p:childTnLst>
                          </p:cTn>
                        </p:par>
                        <p:par>
                          <p:cTn id="192" fill="hold">
                            <p:stCondLst>
                              <p:cond delay="8400"/>
                            </p:stCondLst>
                            <p:childTnLst>
                              <p:par>
                                <p:cTn id="193" presetID="10" presetClass="entr" presetSubtype="0" fill="hold" grpId="0" nodeType="afterEffect">
                                  <p:stCondLst>
                                    <p:cond delay="0"/>
                                  </p:stCondLst>
                                  <p:childTnLst>
                                    <p:set>
                                      <p:cBhvr>
                                        <p:cTn id="194" dur="1" fill="hold">
                                          <p:stCondLst>
                                            <p:cond delay="0"/>
                                          </p:stCondLst>
                                        </p:cTn>
                                        <p:tgtEl>
                                          <p:spTgt spid="62"/>
                                        </p:tgtEl>
                                        <p:attrNameLst>
                                          <p:attrName>style.visibility</p:attrName>
                                        </p:attrNameLst>
                                      </p:cBhvr>
                                      <p:to>
                                        <p:strVal val="visible"/>
                                      </p:to>
                                    </p:set>
                                    <p:animEffect transition="in" filter="fade">
                                      <p:cBhvr>
                                        <p:cTn id="195" dur="1250"/>
                                        <p:tgtEl>
                                          <p:spTgt spid="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animBg="1"/>
      <p:bldP spid="31" grpId="0" animBg="1"/>
      <p:bldP spid="32" grpId="0" animBg="1"/>
      <p:bldP spid="33" grpId="0" animBg="1"/>
      <p:bldP spid="34" grpId="0" animBg="1"/>
      <p:bldP spid="35" grpId="0" animBg="1"/>
      <p:bldP spid="36" grpId="0" animBg="1"/>
      <p:bldP spid="37" grpId="0" animBg="1"/>
      <p:bldP spid="38" grpId="0" animBg="1"/>
      <p:bldP spid="39" grpId="0" animBg="1"/>
      <p:bldP spid="40" grpId="0" animBg="1"/>
      <p:bldP spid="41" grpId="0" animBg="1"/>
      <p:bldP spid="42" grpId="0" animBg="1"/>
      <p:bldP spid="43" grpId="0" animBg="1"/>
      <p:bldP spid="44" grpId="0" animBg="1"/>
      <p:bldP spid="45" grpId="0" animBg="1"/>
      <p:bldP spid="46" grpId="0" animBg="1"/>
      <p:bldP spid="47" grpId="0" animBg="1"/>
      <p:bldP spid="48" grpId="0" animBg="1"/>
      <p:bldP spid="49" grpId="0" animBg="1"/>
      <p:bldP spid="50" grpId="0" animBg="1"/>
      <p:bldP spid="51" grpId="0" animBg="1"/>
      <p:bldP spid="52" grpId="0" animBg="1"/>
      <p:bldP spid="53" grpId="0" animBg="1"/>
      <p:bldP spid="54" grpId="0"/>
      <p:bldP spid="55" grpId="0"/>
      <p:bldP spid="56" grpId="0"/>
      <p:bldP spid="57" grpId="0"/>
      <p:bldP spid="58" grpId="0"/>
      <p:bldP spid="59" grpId="0"/>
      <p:bldP spid="60" grpId="0"/>
      <p:bldP spid="61" grpId="0"/>
      <p:bldP spid="62"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flipH="1">
            <a:off x="-3" y="6525344"/>
            <a:ext cx="12195177" cy="360511"/>
          </a:xfrm>
          <a:prstGeom prst="rect">
            <a:avLst/>
          </a:prstGeom>
          <a:gradFill>
            <a:gsLst>
              <a:gs pos="0">
                <a:srgbClr val="0E1A40"/>
              </a:gs>
              <a:gs pos="100000">
                <a:srgbClr val="2F5EB0"/>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flipH="1">
            <a:off x="-4" y="6596410"/>
            <a:ext cx="12195177" cy="288974"/>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5"/>
          <p:cNvSpPr/>
          <p:nvPr/>
        </p:nvSpPr>
        <p:spPr>
          <a:xfrm>
            <a:off x="9976569" y="6493142"/>
            <a:ext cx="1018294" cy="111815"/>
          </a:xfrm>
          <a:custGeom>
            <a:avLst/>
            <a:gdLst>
              <a:gd name="connsiteX0" fmla="*/ 0 w 926584"/>
              <a:gd name="connsiteY0" fmla="*/ 0 h 118098"/>
              <a:gd name="connsiteX1" fmla="*/ 926584 w 926584"/>
              <a:gd name="connsiteY1" fmla="*/ 0 h 118098"/>
              <a:gd name="connsiteX2" fmla="*/ 926584 w 926584"/>
              <a:gd name="connsiteY2" fmla="*/ 118098 h 118098"/>
              <a:gd name="connsiteX3" fmla="*/ 0 w 926584"/>
              <a:gd name="connsiteY3" fmla="*/ 118098 h 118098"/>
              <a:gd name="connsiteX4" fmla="*/ 0 w 926584"/>
              <a:gd name="connsiteY4" fmla="*/ 0 h 118098"/>
              <a:gd name="connsiteX0" fmla="*/ 55821 w 982405"/>
              <a:gd name="connsiteY0" fmla="*/ 0 h 144680"/>
              <a:gd name="connsiteX1" fmla="*/ 982405 w 982405"/>
              <a:gd name="connsiteY1" fmla="*/ 0 h 144680"/>
              <a:gd name="connsiteX2" fmla="*/ 982405 w 982405"/>
              <a:gd name="connsiteY2" fmla="*/ 118098 h 144680"/>
              <a:gd name="connsiteX3" fmla="*/ 0 w 982405"/>
              <a:gd name="connsiteY3" fmla="*/ 144680 h 144680"/>
              <a:gd name="connsiteX4" fmla="*/ 55821 w 982405"/>
              <a:gd name="connsiteY4" fmla="*/ 0 h 144680"/>
              <a:gd name="connsiteX0" fmla="*/ 55821 w 998354"/>
              <a:gd name="connsiteY0" fmla="*/ 0 h 147338"/>
              <a:gd name="connsiteX1" fmla="*/ 982405 w 998354"/>
              <a:gd name="connsiteY1" fmla="*/ 0 h 147338"/>
              <a:gd name="connsiteX2" fmla="*/ 998354 w 998354"/>
              <a:gd name="connsiteY2" fmla="*/ 147338 h 147338"/>
              <a:gd name="connsiteX3" fmla="*/ 0 w 998354"/>
              <a:gd name="connsiteY3" fmla="*/ 144680 h 147338"/>
              <a:gd name="connsiteX4" fmla="*/ 55821 w 998354"/>
              <a:gd name="connsiteY4" fmla="*/ 0 h 147338"/>
              <a:gd name="connsiteX0" fmla="*/ 84307 w 1026840"/>
              <a:gd name="connsiteY0" fmla="*/ 0 h 150534"/>
              <a:gd name="connsiteX1" fmla="*/ 1010891 w 1026840"/>
              <a:gd name="connsiteY1" fmla="*/ 0 h 150534"/>
              <a:gd name="connsiteX2" fmla="*/ 1026840 w 1026840"/>
              <a:gd name="connsiteY2" fmla="*/ 147338 h 150534"/>
              <a:gd name="connsiteX3" fmla="*/ 0 w 1026840"/>
              <a:gd name="connsiteY3" fmla="*/ 150534 h 150534"/>
              <a:gd name="connsiteX4" fmla="*/ 84307 w 1026840"/>
              <a:gd name="connsiteY4" fmla="*/ 0 h 150534"/>
              <a:gd name="connsiteX0" fmla="*/ 84307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84307 w 1021143"/>
              <a:gd name="connsiteY4" fmla="*/ 0 h 153193"/>
              <a:gd name="connsiteX0" fmla="*/ 92853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92853 w 1021143"/>
              <a:gd name="connsiteY4" fmla="*/ 0 h 153193"/>
              <a:gd name="connsiteX0" fmla="*/ 90004 w 1018294"/>
              <a:gd name="connsiteY0" fmla="*/ 0 h 153193"/>
              <a:gd name="connsiteX1" fmla="*/ 1008042 w 1018294"/>
              <a:gd name="connsiteY1" fmla="*/ 0 h 153193"/>
              <a:gd name="connsiteX2" fmla="*/ 1018294 w 1018294"/>
              <a:gd name="connsiteY2" fmla="*/ 153193 h 153193"/>
              <a:gd name="connsiteX3" fmla="*/ 0 w 1018294"/>
              <a:gd name="connsiteY3" fmla="*/ 142728 h 153193"/>
              <a:gd name="connsiteX4" fmla="*/ 90004 w 1018294"/>
              <a:gd name="connsiteY4" fmla="*/ 0 h 1531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8294" h="153193">
                <a:moveTo>
                  <a:pt x="90004" y="0"/>
                </a:moveTo>
                <a:lnTo>
                  <a:pt x="1008042" y="0"/>
                </a:lnTo>
                <a:lnTo>
                  <a:pt x="1018294" y="153193"/>
                </a:lnTo>
                <a:lnTo>
                  <a:pt x="0" y="142728"/>
                </a:lnTo>
                <a:lnTo>
                  <a:pt x="90004" y="0"/>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10067547" y="6493142"/>
            <a:ext cx="1070600" cy="392242"/>
          </a:xfrm>
          <a:prstGeom prst="rect">
            <a:avLst/>
          </a:prstGeom>
          <a:gradFill>
            <a:gsLst>
              <a:gs pos="0">
                <a:srgbClr val="0E1A40"/>
              </a:gs>
              <a:gs pos="100000">
                <a:srgbClr val="2F5EB0"/>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Rectangle 4"/>
          <p:cNvSpPr txBox="1">
            <a:spLocks noChangeArrowheads="1"/>
          </p:cNvSpPr>
          <p:nvPr/>
        </p:nvSpPr>
        <p:spPr bwMode="auto">
          <a:xfrm>
            <a:off x="9986019" y="6493142"/>
            <a:ext cx="1152128" cy="39224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en-US" altLang="zh-CN" dirty="0" smtClean="0">
                <a:latin typeface="方正兰亭超细黑简体" panose="02000000000000000000" pitchFamily="2" charset="-122"/>
                <a:ea typeface="方正兰亭超细黑简体" panose="02000000000000000000" pitchFamily="2" charset="-122"/>
              </a:rPr>
              <a:t>24</a:t>
            </a:r>
            <a:endParaRPr lang="zh-CN" dirty="0">
              <a:latin typeface="方正兰亭超细黑简体" panose="02000000000000000000" pitchFamily="2" charset="-122"/>
              <a:ea typeface="方正兰亭超细黑简体" panose="02000000000000000000" pitchFamily="2" charset="-122"/>
            </a:endParaRPr>
          </a:p>
        </p:txBody>
      </p:sp>
      <p:sp>
        <p:nvSpPr>
          <p:cNvPr id="77" name="矩形 76"/>
          <p:cNvSpPr/>
          <p:nvPr/>
        </p:nvSpPr>
        <p:spPr>
          <a:xfrm>
            <a:off x="0" y="0"/>
            <a:ext cx="985019" cy="58316"/>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78" name="组合 77"/>
          <p:cNvGrpSpPr/>
          <p:nvPr/>
        </p:nvGrpSpPr>
        <p:grpSpPr>
          <a:xfrm>
            <a:off x="192931" y="0"/>
            <a:ext cx="576064" cy="836712"/>
            <a:chOff x="841003" y="360040"/>
            <a:chExt cx="504056" cy="836712"/>
          </a:xfrm>
          <a:gradFill>
            <a:gsLst>
              <a:gs pos="0">
                <a:srgbClr val="0E1A40"/>
              </a:gs>
              <a:gs pos="100000">
                <a:srgbClr val="2F5EB0"/>
              </a:gs>
            </a:gsLst>
            <a:lin ang="13800000" scaled="0"/>
          </a:gradFill>
        </p:grpSpPr>
        <p:sp>
          <p:nvSpPr>
            <p:cNvPr id="79" name="矩形 78"/>
            <p:cNvSpPr/>
            <p:nvPr/>
          </p:nvSpPr>
          <p:spPr>
            <a:xfrm>
              <a:off x="841003" y="360040"/>
              <a:ext cx="504056" cy="54868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0" name="等腰三角形 79"/>
            <p:cNvSpPr/>
            <p:nvPr/>
          </p:nvSpPr>
          <p:spPr>
            <a:xfrm rot="10800000">
              <a:off x="841003" y="908720"/>
              <a:ext cx="504056" cy="288032"/>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81" name="KSO_Shape"/>
          <p:cNvSpPr>
            <a:spLocks/>
          </p:cNvSpPr>
          <p:nvPr/>
        </p:nvSpPr>
        <p:spPr bwMode="auto">
          <a:xfrm>
            <a:off x="335491" y="231538"/>
            <a:ext cx="290942" cy="288033"/>
          </a:xfrm>
          <a:custGeom>
            <a:avLst/>
            <a:gdLst>
              <a:gd name="T0" fmla="*/ 615878 w 2390775"/>
              <a:gd name="T1" fmla="*/ 1467970 h 2365376"/>
              <a:gd name="T2" fmla="*/ 587250 w 2390775"/>
              <a:gd name="T3" fmla="*/ 1401697 h 2365376"/>
              <a:gd name="T4" fmla="*/ 1282649 w 2390775"/>
              <a:gd name="T5" fmla="*/ 1393474 h 2365376"/>
              <a:gd name="T6" fmla="*/ 1180915 w 2390775"/>
              <a:gd name="T7" fmla="*/ 1446870 h 2365376"/>
              <a:gd name="T8" fmla="*/ 1210073 w 2390775"/>
              <a:gd name="T9" fmla="*/ 1382167 h 2365376"/>
              <a:gd name="T10" fmla="*/ 653657 w 2390775"/>
              <a:gd name="T11" fmla="*/ 1314699 h 2365376"/>
              <a:gd name="T12" fmla="*/ 646041 w 2390775"/>
              <a:gd name="T13" fmla="*/ 1180275 h 2365376"/>
              <a:gd name="T14" fmla="*/ 589870 w 2390775"/>
              <a:gd name="T15" fmla="*/ 1105327 h 2365376"/>
              <a:gd name="T16" fmla="*/ 599516 w 2390775"/>
              <a:gd name="T17" fmla="*/ 1141280 h 2365376"/>
              <a:gd name="T18" fmla="*/ 579914 w 2390775"/>
              <a:gd name="T19" fmla="*/ 1158779 h 2365376"/>
              <a:gd name="T20" fmla="*/ 541333 w 2390775"/>
              <a:gd name="T21" fmla="*/ 1105965 h 2365376"/>
              <a:gd name="T22" fmla="*/ 1137260 w 2390775"/>
              <a:gd name="T23" fmla="*/ 1009231 h 2365376"/>
              <a:gd name="T24" fmla="*/ 1143562 w 2390775"/>
              <a:gd name="T25" fmla="*/ 1026145 h 2365376"/>
              <a:gd name="T26" fmla="*/ 1096615 w 2390775"/>
              <a:gd name="T27" fmla="*/ 1069549 h 2365376"/>
              <a:gd name="T28" fmla="*/ 1102602 w 2390775"/>
              <a:gd name="T29" fmla="*/ 1001572 h 2365376"/>
              <a:gd name="T30" fmla="*/ 972739 w 2390775"/>
              <a:gd name="T31" fmla="*/ 835988 h 2365376"/>
              <a:gd name="T32" fmla="*/ 989500 w 2390775"/>
              <a:gd name="T33" fmla="*/ 1138672 h 2365376"/>
              <a:gd name="T34" fmla="*/ 639427 w 2390775"/>
              <a:gd name="T35" fmla="*/ 1423644 h 2365376"/>
              <a:gd name="T36" fmla="*/ 599898 w 2390775"/>
              <a:gd name="T37" fmla="*/ 1003302 h 2365376"/>
              <a:gd name="T38" fmla="*/ 529694 w 2390775"/>
              <a:gd name="T39" fmla="*/ 1090596 h 2365376"/>
              <a:gd name="T40" fmla="*/ 602428 w 2390775"/>
              <a:gd name="T41" fmla="*/ 868249 h 2365376"/>
              <a:gd name="T42" fmla="*/ 861740 w 2390775"/>
              <a:gd name="T43" fmla="*/ 924231 h 2365376"/>
              <a:gd name="T44" fmla="*/ 755609 w 2390775"/>
              <a:gd name="T45" fmla="*/ 542052 h 2365376"/>
              <a:gd name="T46" fmla="*/ 929665 w 2390775"/>
              <a:gd name="T47" fmla="*/ 525915 h 2365376"/>
              <a:gd name="T48" fmla="*/ 909019 w 2390775"/>
              <a:gd name="T49" fmla="*/ 571798 h 2365376"/>
              <a:gd name="T50" fmla="*/ 936652 w 2390775"/>
              <a:gd name="T51" fmla="*/ 586353 h 2365376"/>
              <a:gd name="T52" fmla="*/ 928394 w 2390775"/>
              <a:gd name="T53" fmla="*/ 688879 h 2365376"/>
              <a:gd name="T54" fmla="*/ 840414 w 2390775"/>
              <a:gd name="T55" fmla="*/ 772101 h 2365376"/>
              <a:gd name="T56" fmla="*/ 742269 w 2390775"/>
              <a:gd name="T57" fmla="*/ 675588 h 2365376"/>
              <a:gd name="T58" fmla="*/ 738139 w 2390775"/>
              <a:gd name="T59" fmla="*/ 608504 h 2365376"/>
              <a:gd name="T60" fmla="*/ 761643 w 2390775"/>
              <a:gd name="T61" fmla="*/ 510093 h 2365376"/>
              <a:gd name="T62" fmla="*/ 617010 w 2390775"/>
              <a:gd name="T63" fmla="*/ 449064 h 2365376"/>
              <a:gd name="T64" fmla="*/ 350272 w 2390775"/>
              <a:gd name="T65" fmla="*/ 638327 h 2365376"/>
              <a:gd name="T66" fmla="*/ 215163 w 2390775"/>
              <a:gd name="T67" fmla="*/ 939947 h 2365376"/>
              <a:gd name="T68" fmla="*/ 256613 w 2390775"/>
              <a:gd name="T69" fmla="*/ 1277331 h 2365376"/>
              <a:gd name="T70" fmla="*/ 458486 w 2390775"/>
              <a:gd name="T71" fmla="*/ 1534008 h 2365376"/>
              <a:gd name="T72" fmla="*/ 767308 w 2390775"/>
              <a:gd name="T73" fmla="*/ 1655225 h 2365376"/>
              <a:gd name="T74" fmla="*/ 1101127 w 2390775"/>
              <a:gd name="T75" fmla="*/ 1596674 h 2365376"/>
              <a:gd name="T76" fmla="*/ 1347614 w 2390775"/>
              <a:gd name="T77" fmla="*/ 1383040 h 2365376"/>
              <a:gd name="T78" fmla="*/ 1453614 w 2390775"/>
              <a:gd name="T79" fmla="*/ 1066861 h 2365376"/>
              <a:gd name="T80" fmla="*/ 1378939 w 2390775"/>
              <a:gd name="T81" fmla="*/ 738024 h 2365376"/>
              <a:gd name="T82" fmla="*/ 1153652 w 2390775"/>
              <a:gd name="T83" fmla="*/ 501602 h 2365376"/>
              <a:gd name="T84" fmla="*/ 831224 w 2390775"/>
              <a:gd name="T85" fmla="*/ 411085 h 2365376"/>
              <a:gd name="T86" fmla="*/ 989432 w 2390775"/>
              <a:gd name="T87" fmla="*/ 315187 h 2365376"/>
              <a:gd name="T88" fmla="*/ 1471649 w 2390775"/>
              <a:gd name="T89" fmla="*/ 671876 h 2365376"/>
              <a:gd name="T90" fmla="*/ 1554866 w 2390775"/>
              <a:gd name="T91" fmla="*/ 1171938 h 2365376"/>
              <a:gd name="T92" fmla="*/ 1239716 w 2390775"/>
              <a:gd name="T93" fmla="*/ 1647313 h 2365376"/>
              <a:gd name="T94" fmla="*/ 646121 w 2390775"/>
              <a:gd name="T95" fmla="*/ 1748275 h 2365376"/>
              <a:gd name="T96" fmla="*/ 110112 w 2390775"/>
              <a:gd name="T97" fmla="*/ 1186813 h 2365376"/>
              <a:gd name="T98" fmla="*/ 251551 w 2390775"/>
              <a:gd name="T99" fmla="*/ 580725 h 2365376"/>
              <a:gd name="T100" fmla="*/ 1549044 w 2390775"/>
              <a:gd name="T101" fmla="*/ 160116 h 2365376"/>
              <a:gd name="T102" fmla="*/ 1461002 w 2390775"/>
              <a:gd name="T103" fmla="*/ 284475 h 2365376"/>
              <a:gd name="T104" fmla="*/ 1550307 w 2390775"/>
              <a:gd name="T105" fmla="*/ 426554 h 2365376"/>
              <a:gd name="T106" fmla="*/ 1719764 w 2390775"/>
              <a:gd name="T107" fmla="*/ 380038 h 2365376"/>
              <a:gd name="T108" fmla="*/ 1735543 w 2390775"/>
              <a:gd name="T109" fmla="*/ 232579 h 2365376"/>
              <a:gd name="T110" fmla="*/ 1705909 w 2390775"/>
              <a:gd name="T111" fmla="*/ 94508 h 2365376"/>
              <a:gd name="T112" fmla="*/ 1774050 w 2390775"/>
              <a:gd name="T113" fmla="*/ 148403 h 2365376"/>
              <a:gd name="T114" fmla="*/ 1781614 w 2390775"/>
              <a:gd name="T115" fmla="*/ 428769 h 2365376"/>
              <a:gd name="T116" fmla="*/ 1600166 w 2390775"/>
              <a:gd name="T117" fmla="*/ 516104 h 2365376"/>
              <a:gd name="T118" fmla="*/ 1452167 w 2390775"/>
              <a:gd name="T119" fmla="*/ 455349 h 2365376"/>
              <a:gd name="T120" fmla="*/ 1310478 w 2390775"/>
              <a:gd name="T121" fmla="*/ 259477 h 2365376"/>
              <a:gd name="T122" fmla="*/ 1562614 w 2390775"/>
              <a:gd name="T123" fmla="*/ 74046 h 236537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390775" h="2365376">
                <a:moveTo>
                  <a:pt x="761351" y="1739900"/>
                </a:moveTo>
                <a:lnTo>
                  <a:pt x="791690" y="1805294"/>
                </a:lnTo>
                <a:lnTo>
                  <a:pt x="794883" y="1808051"/>
                </a:lnTo>
                <a:lnTo>
                  <a:pt x="797278" y="1811991"/>
                </a:lnTo>
                <a:lnTo>
                  <a:pt x="800871" y="1817112"/>
                </a:lnTo>
                <a:lnTo>
                  <a:pt x="803266" y="1822233"/>
                </a:lnTo>
                <a:lnTo>
                  <a:pt x="804065" y="1825384"/>
                </a:lnTo>
                <a:lnTo>
                  <a:pt x="804863" y="1828536"/>
                </a:lnTo>
                <a:lnTo>
                  <a:pt x="804863" y="1831687"/>
                </a:lnTo>
                <a:lnTo>
                  <a:pt x="804863" y="1834839"/>
                </a:lnTo>
                <a:lnTo>
                  <a:pt x="804065" y="1837990"/>
                </a:lnTo>
                <a:lnTo>
                  <a:pt x="802867" y="1841142"/>
                </a:lnTo>
                <a:lnTo>
                  <a:pt x="801670" y="1842718"/>
                </a:lnTo>
                <a:lnTo>
                  <a:pt x="799674" y="1844687"/>
                </a:lnTo>
                <a:lnTo>
                  <a:pt x="797278" y="1845475"/>
                </a:lnTo>
                <a:lnTo>
                  <a:pt x="794484" y="1845869"/>
                </a:lnTo>
                <a:lnTo>
                  <a:pt x="790891" y="1846263"/>
                </a:lnTo>
                <a:lnTo>
                  <a:pt x="787698" y="1845869"/>
                </a:lnTo>
                <a:lnTo>
                  <a:pt x="784105" y="1845475"/>
                </a:lnTo>
                <a:lnTo>
                  <a:pt x="780512" y="1844293"/>
                </a:lnTo>
                <a:lnTo>
                  <a:pt x="776520" y="1842718"/>
                </a:lnTo>
                <a:lnTo>
                  <a:pt x="772927" y="1841142"/>
                </a:lnTo>
                <a:lnTo>
                  <a:pt x="768935" y="1839172"/>
                </a:lnTo>
                <a:lnTo>
                  <a:pt x="765343" y="1836809"/>
                </a:lnTo>
                <a:lnTo>
                  <a:pt x="761750" y="1834051"/>
                </a:lnTo>
                <a:lnTo>
                  <a:pt x="758955" y="1831294"/>
                </a:lnTo>
                <a:lnTo>
                  <a:pt x="756161" y="1827748"/>
                </a:lnTo>
                <a:lnTo>
                  <a:pt x="754165" y="1824597"/>
                </a:lnTo>
                <a:lnTo>
                  <a:pt x="748975" y="1815536"/>
                </a:lnTo>
                <a:lnTo>
                  <a:pt x="745782" y="1808839"/>
                </a:lnTo>
                <a:lnTo>
                  <a:pt x="743387" y="1803718"/>
                </a:lnTo>
                <a:lnTo>
                  <a:pt x="742588" y="1799385"/>
                </a:lnTo>
                <a:lnTo>
                  <a:pt x="742588" y="1795051"/>
                </a:lnTo>
                <a:lnTo>
                  <a:pt x="743387" y="1790718"/>
                </a:lnTo>
                <a:lnTo>
                  <a:pt x="746181" y="1778112"/>
                </a:lnTo>
                <a:lnTo>
                  <a:pt x="746979" y="1774173"/>
                </a:lnTo>
                <a:lnTo>
                  <a:pt x="746979" y="1772203"/>
                </a:lnTo>
                <a:lnTo>
                  <a:pt x="746181" y="1771021"/>
                </a:lnTo>
                <a:lnTo>
                  <a:pt x="745383" y="1770627"/>
                </a:lnTo>
                <a:lnTo>
                  <a:pt x="742987" y="1770627"/>
                </a:lnTo>
                <a:lnTo>
                  <a:pt x="742189" y="1770233"/>
                </a:lnTo>
                <a:lnTo>
                  <a:pt x="741790" y="1769839"/>
                </a:lnTo>
                <a:lnTo>
                  <a:pt x="738596" y="1761961"/>
                </a:lnTo>
                <a:lnTo>
                  <a:pt x="736999" y="1758021"/>
                </a:lnTo>
                <a:lnTo>
                  <a:pt x="736600" y="1756052"/>
                </a:lnTo>
                <a:lnTo>
                  <a:pt x="736600" y="1754476"/>
                </a:lnTo>
                <a:lnTo>
                  <a:pt x="742189" y="1750536"/>
                </a:lnTo>
                <a:lnTo>
                  <a:pt x="747379" y="1747385"/>
                </a:lnTo>
                <a:lnTo>
                  <a:pt x="750971" y="1745021"/>
                </a:lnTo>
                <a:lnTo>
                  <a:pt x="754165" y="1743839"/>
                </a:lnTo>
                <a:lnTo>
                  <a:pt x="758556" y="1741870"/>
                </a:lnTo>
                <a:lnTo>
                  <a:pt x="759754" y="1741870"/>
                </a:lnTo>
                <a:lnTo>
                  <a:pt x="761351" y="1739900"/>
                </a:lnTo>
                <a:close/>
                <a:moveTo>
                  <a:pt x="1554438" y="1730375"/>
                </a:moveTo>
                <a:lnTo>
                  <a:pt x="1565575" y="1730375"/>
                </a:lnTo>
                <a:lnTo>
                  <a:pt x="1575916" y="1730375"/>
                </a:lnTo>
                <a:lnTo>
                  <a:pt x="1586258" y="1731163"/>
                </a:lnTo>
                <a:lnTo>
                  <a:pt x="1591031" y="1731951"/>
                </a:lnTo>
                <a:lnTo>
                  <a:pt x="1595008" y="1733133"/>
                </a:lnTo>
                <a:lnTo>
                  <a:pt x="1598986" y="1734314"/>
                </a:lnTo>
                <a:lnTo>
                  <a:pt x="1602168" y="1735890"/>
                </a:lnTo>
                <a:lnTo>
                  <a:pt x="1605350" y="1737860"/>
                </a:lnTo>
                <a:lnTo>
                  <a:pt x="1607339" y="1739830"/>
                </a:lnTo>
                <a:lnTo>
                  <a:pt x="1608929" y="1741799"/>
                </a:lnTo>
                <a:lnTo>
                  <a:pt x="1609725" y="1744951"/>
                </a:lnTo>
                <a:lnTo>
                  <a:pt x="1609725" y="1747708"/>
                </a:lnTo>
                <a:lnTo>
                  <a:pt x="1608929" y="1751648"/>
                </a:lnTo>
                <a:lnTo>
                  <a:pt x="1607339" y="1755193"/>
                </a:lnTo>
                <a:lnTo>
                  <a:pt x="1604554" y="1759920"/>
                </a:lnTo>
                <a:lnTo>
                  <a:pt x="1600577" y="1764648"/>
                </a:lnTo>
                <a:lnTo>
                  <a:pt x="1595804" y="1769769"/>
                </a:lnTo>
                <a:lnTo>
                  <a:pt x="1589042" y="1776072"/>
                </a:lnTo>
                <a:lnTo>
                  <a:pt x="1582678" y="1781193"/>
                </a:lnTo>
                <a:lnTo>
                  <a:pt x="1576314" y="1786314"/>
                </a:lnTo>
                <a:lnTo>
                  <a:pt x="1570348" y="1790647"/>
                </a:lnTo>
                <a:lnTo>
                  <a:pt x="1563586" y="1794193"/>
                </a:lnTo>
                <a:lnTo>
                  <a:pt x="1557222" y="1797738"/>
                </a:lnTo>
                <a:lnTo>
                  <a:pt x="1550461" y="1800496"/>
                </a:lnTo>
                <a:lnTo>
                  <a:pt x="1544097" y="1802466"/>
                </a:lnTo>
                <a:lnTo>
                  <a:pt x="1537733" y="1804829"/>
                </a:lnTo>
                <a:lnTo>
                  <a:pt x="1530971" y="1806799"/>
                </a:lnTo>
                <a:lnTo>
                  <a:pt x="1524607" y="1807981"/>
                </a:lnTo>
                <a:lnTo>
                  <a:pt x="1518243" y="1809163"/>
                </a:lnTo>
                <a:lnTo>
                  <a:pt x="1505117" y="1811132"/>
                </a:lnTo>
                <a:lnTo>
                  <a:pt x="1491992" y="1812314"/>
                </a:lnTo>
                <a:lnTo>
                  <a:pt x="1486026" y="1813102"/>
                </a:lnTo>
                <a:lnTo>
                  <a:pt x="1483241" y="1813890"/>
                </a:lnTo>
                <a:lnTo>
                  <a:pt x="1482048" y="1814678"/>
                </a:lnTo>
                <a:lnTo>
                  <a:pt x="1481253" y="1815072"/>
                </a:lnTo>
                <a:lnTo>
                  <a:pt x="1480855" y="1815859"/>
                </a:lnTo>
                <a:lnTo>
                  <a:pt x="1480855" y="1817041"/>
                </a:lnTo>
                <a:lnTo>
                  <a:pt x="1481253" y="1818617"/>
                </a:lnTo>
                <a:lnTo>
                  <a:pt x="1482048" y="1819799"/>
                </a:lnTo>
                <a:lnTo>
                  <a:pt x="1482048" y="1821375"/>
                </a:lnTo>
                <a:lnTo>
                  <a:pt x="1482048" y="1821769"/>
                </a:lnTo>
                <a:lnTo>
                  <a:pt x="1480855" y="1822556"/>
                </a:lnTo>
                <a:lnTo>
                  <a:pt x="1471309" y="1830829"/>
                </a:lnTo>
                <a:lnTo>
                  <a:pt x="1465343" y="1834375"/>
                </a:lnTo>
                <a:lnTo>
                  <a:pt x="1463354" y="1835556"/>
                </a:lnTo>
                <a:lnTo>
                  <a:pt x="1461365" y="1836738"/>
                </a:lnTo>
                <a:lnTo>
                  <a:pt x="1452615" y="1830041"/>
                </a:lnTo>
                <a:lnTo>
                  <a:pt x="1445853" y="1824132"/>
                </a:lnTo>
                <a:lnTo>
                  <a:pt x="1440285" y="1819405"/>
                </a:lnTo>
                <a:lnTo>
                  <a:pt x="1437103" y="1815072"/>
                </a:lnTo>
                <a:lnTo>
                  <a:pt x="1434716" y="1812314"/>
                </a:lnTo>
                <a:lnTo>
                  <a:pt x="1433125" y="1810344"/>
                </a:lnTo>
                <a:lnTo>
                  <a:pt x="1432330" y="1808375"/>
                </a:lnTo>
                <a:lnTo>
                  <a:pt x="1428750" y="1806799"/>
                </a:lnTo>
                <a:lnTo>
                  <a:pt x="1512675" y="1734314"/>
                </a:lnTo>
                <a:lnTo>
                  <a:pt x="1518641" y="1733527"/>
                </a:lnTo>
                <a:lnTo>
                  <a:pt x="1533755" y="1731951"/>
                </a:lnTo>
                <a:lnTo>
                  <a:pt x="1543699" y="1731163"/>
                </a:lnTo>
                <a:lnTo>
                  <a:pt x="1554438" y="1730375"/>
                </a:lnTo>
                <a:close/>
                <a:moveTo>
                  <a:pt x="588962" y="1535113"/>
                </a:moveTo>
                <a:lnTo>
                  <a:pt x="694496" y="1535113"/>
                </a:lnTo>
                <a:lnTo>
                  <a:pt x="694496" y="1557872"/>
                </a:lnTo>
                <a:lnTo>
                  <a:pt x="694894" y="1558271"/>
                </a:lnTo>
                <a:lnTo>
                  <a:pt x="696885" y="1560268"/>
                </a:lnTo>
                <a:lnTo>
                  <a:pt x="698478" y="1560667"/>
                </a:lnTo>
                <a:lnTo>
                  <a:pt x="700469" y="1561466"/>
                </a:lnTo>
                <a:lnTo>
                  <a:pt x="704053" y="1561865"/>
                </a:lnTo>
                <a:lnTo>
                  <a:pt x="707239" y="1561865"/>
                </a:lnTo>
                <a:lnTo>
                  <a:pt x="711222" y="1561865"/>
                </a:lnTo>
                <a:lnTo>
                  <a:pt x="714407" y="1561466"/>
                </a:lnTo>
                <a:lnTo>
                  <a:pt x="716797" y="1560667"/>
                </a:lnTo>
                <a:lnTo>
                  <a:pt x="718390" y="1560268"/>
                </a:lnTo>
                <a:lnTo>
                  <a:pt x="720381" y="1558271"/>
                </a:lnTo>
                <a:lnTo>
                  <a:pt x="720779" y="1557872"/>
                </a:lnTo>
                <a:lnTo>
                  <a:pt x="720779" y="1535113"/>
                </a:lnTo>
                <a:lnTo>
                  <a:pt x="820737" y="1535113"/>
                </a:lnTo>
                <a:lnTo>
                  <a:pt x="820737" y="1644117"/>
                </a:lnTo>
                <a:lnTo>
                  <a:pt x="820339" y="1648908"/>
                </a:lnTo>
                <a:lnTo>
                  <a:pt x="819144" y="1652901"/>
                </a:lnTo>
                <a:lnTo>
                  <a:pt x="816755" y="1656894"/>
                </a:lnTo>
                <a:lnTo>
                  <a:pt x="814365" y="1660088"/>
                </a:lnTo>
                <a:lnTo>
                  <a:pt x="810781" y="1663283"/>
                </a:lnTo>
                <a:lnTo>
                  <a:pt x="806799" y="1665279"/>
                </a:lnTo>
                <a:lnTo>
                  <a:pt x="802418" y="1666477"/>
                </a:lnTo>
                <a:lnTo>
                  <a:pt x="797639" y="1666876"/>
                </a:lnTo>
                <a:lnTo>
                  <a:pt x="612060" y="1666876"/>
                </a:lnTo>
                <a:lnTo>
                  <a:pt x="607281" y="1666477"/>
                </a:lnTo>
                <a:lnTo>
                  <a:pt x="602901" y="1665279"/>
                </a:lnTo>
                <a:lnTo>
                  <a:pt x="598918" y="1663283"/>
                </a:lnTo>
                <a:lnTo>
                  <a:pt x="595732" y="1660088"/>
                </a:lnTo>
                <a:lnTo>
                  <a:pt x="592546" y="1656894"/>
                </a:lnTo>
                <a:lnTo>
                  <a:pt x="590555" y="1652901"/>
                </a:lnTo>
                <a:lnTo>
                  <a:pt x="589360" y="1648908"/>
                </a:lnTo>
                <a:lnTo>
                  <a:pt x="588962" y="1644117"/>
                </a:lnTo>
                <a:lnTo>
                  <a:pt x="588962" y="1535113"/>
                </a:lnTo>
                <a:close/>
                <a:moveTo>
                  <a:pt x="612060" y="1476375"/>
                </a:moveTo>
                <a:lnTo>
                  <a:pt x="797639" y="1476375"/>
                </a:lnTo>
                <a:lnTo>
                  <a:pt x="802418" y="1476769"/>
                </a:lnTo>
                <a:lnTo>
                  <a:pt x="806799" y="1477950"/>
                </a:lnTo>
                <a:lnTo>
                  <a:pt x="810781" y="1480312"/>
                </a:lnTo>
                <a:lnTo>
                  <a:pt x="814365" y="1483068"/>
                </a:lnTo>
                <a:lnTo>
                  <a:pt x="816755" y="1486611"/>
                </a:lnTo>
                <a:lnTo>
                  <a:pt x="819144" y="1490155"/>
                </a:lnTo>
                <a:lnTo>
                  <a:pt x="820339" y="1494485"/>
                </a:lnTo>
                <a:lnTo>
                  <a:pt x="820737" y="1498816"/>
                </a:lnTo>
                <a:lnTo>
                  <a:pt x="820737" y="1525588"/>
                </a:lnTo>
                <a:lnTo>
                  <a:pt x="588962" y="1525588"/>
                </a:lnTo>
                <a:lnTo>
                  <a:pt x="588962" y="1498816"/>
                </a:lnTo>
                <a:lnTo>
                  <a:pt x="589360" y="1494485"/>
                </a:lnTo>
                <a:lnTo>
                  <a:pt x="590555" y="1490155"/>
                </a:lnTo>
                <a:lnTo>
                  <a:pt x="592546" y="1486611"/>
                </a:lnTo>
                <a:lnTo>
                  <a:pt x="595732" y="1483068"/>
                </a:lnTo>
                <a:lnTo>
                  <a:pt x="598918" y="1480312"/>
                </a:lnTo>
                <a:lnTo>
                  <a:pt x="602901" y="1477950"/>
                </a:lnTo>
                <a:lnTo>
                  <a:pt x="607281" y="1476769"/>
                </a:lnTo>
                <a:lnTo>
                  <a:pt x="612060" y="1476375"/>
                </a:lnTo>
                <a:close/>
                <a:moveTo>
                  <a:pt x="725449" y="1381125"/>
                </a:moveTo>
                <a:lnTo>
                  <a:pt x="730525" y="1381524"/>
                </a:lnTo>
                <a:lnTo>
                  <a:pt x="732087" y="1381524"/>
                </a:lnTo>
                <a:lnTo>
                  <a:pt x="734430" y="1382322"/>
                </a:lnTo>
                <a:lnTo>
                  <a:pt x="737554" y="1384317"/>
                </a:lnTo>
                <a:lnTo>
                  <a:pt x="740287" y="1386312"/>
                </a:lnTo>
                <a:lnTo>
                  <a:pt x="743411" y="1389505"/>
                </a:lnTo>
                <a:lnTo>
                  <a:pt x="746535" y="1393096"/>
                </a:lnTo>
                <a:lnTo>
                  <a:pt x="749659" y="1397486"/>
                </a:lnTo>
                <a:lnTo>
                  <a:pt x="755906" y="1407063"/>
                </a:lnTo>
                <a:lnTo>
                  <a:pt x="761373" y="1417837"/>
                </a:lnTo>
                <a:lnTo>
                  <a:pt x="766059" y="1427813"/>
                </a:lnTo>
                <a:lnTo>
                  <a:pt x="769182" y="1437390"/>
                </a:lnTo>
                <a:lnTo>
                  <a:pt x="770744" y="1441780"/>
                </a:lnTo>
                <a:lnTo>
                  <a:pt x="771525" y="1445770"/>
                </a:lnTo>
                <a:lnTo>
                  <a:pt x="771525" y="1448164"/>
                </a:lnTo>
                <a:lnTo>
                  <a:pt x="771525" y="1450159"/>
                </a:lnTo>
                <a:lnTo>
                  <a:pt x="770744" y="1451357"/>
                </a:lnTo>
                <a:lnTo>
                  <a:pt x="769182" y="1452155"/>
                </a:lnTo>
                <a:lnTo>
                  <a:pt x="768011" y="1452155"/>
                </a:lnTo>
                <a:lnTo>
                  <a:pt x="766449" y="1450958"/>
                </a:lnTo>
                <a:lnTo>
                  <a:pt x="764887" y="1449760"/>
                </a:lnTo>
                <a:lnTo>
                  <a:pt x="762544" y="1448563"/>
                </a:lnTo>
                <a:lnTo>
                  <a:pt x="759030" y="1444174"/>
                </a:lnTo>
                <a:lnTo>
                  <a:pt x="755516" y="1439784"/>
                </a:lnTo>
                <a:lnTo>
                  <a:pt x="753173" y="1434996"/>
                </a:lnTo>
                <a:lnTo>
                  <a:pt x="752392" y="1433400"/>
                </a:lnTo>
                <a:lnTo>
                  <a:pt x="752392" y="1431404"/>
                </a:lnTo>
                <a:lnTo>
                  <a:pt x="752001" y="1428611"/>
                </a:lnTo>
                <a:lnTo>
                  <a:pt x="750830" y="1426616"/>
                </a:lnTo>
                <a:lnTo>
                  <a:pt x="748878" y="1425419"/>
                </a:lnTo>
                <a:lnTo>
                  <a:pt x="746925" y="1425020"/>
                </a:lnTo>
                <a:lnTo>
                  <a:pt x="746144" y="1425419"/>
                </a:lnTo>
                <a:lnTo>
                  <a:pt x="745363" y="1425818"/>
                </a:lnTo>
                <a:lnTo>
                  <a:pt x="744582" y="1426616"/>
                </a:lnTo>
                <a:lnTo>
                  <a:pt x="743411" y="1427414"/>
                </a:lnTo>
                <a:lnTo>
                  <a:pt x="742630" y="1428611"/>
                </a:lnTo>
                <a:lnTo>
                  <a:pt x="742240" y="1430207"/>
                </a:lnTo>
                <a:lnTo>
                  <a:pt x="741849" y="1432602"/>
                </a:lnTo>
                <a:lnTo>
                  <a:pt x="741849" y="1434597"/>
                </a:lnTo>
                <a:lnTo>
                  <a:pt x="741459" y="1439385"/>
                </a:lnTo>
                <a:lnTo>
                  <a:pt x="740678" y="1443376"/>
                </a:lnTo>
                <a:lnTo>
                  <a:pt x="739897" y="1445371"/>
                </a:lnTo>
                <a:lnTo>
                  <a:pt x="739116" y="1446967"/>
                </a:lnTo>
                <a:lnTo>
                  <a:pt x="737944" y="1448164"/>
                </a:lnTo>
                <a:lnTo>
                  <a:pt x="735992" y="1449361"/>
                </a:lnTo>
                <a:lnTo>
                  <a:pt x="734430" y="1450558"/>
                </a:lnTo>
                <a:lnTo>
                  <a:pt x="732868" y="1452155"/>
                </a:lnTo>
                <a:lnTo>
                  <a:pt x="730525" y="1452953"/>
                </a:lnTo>
                <a:lnTo>
                  <a:pt x="727792" y="1453352"/>
                </a:lnTo>
                <a:lnTo>
                  <a:pt x="721935" y="1454150"/>
                </a:lnTo>
                <a:lnTo>
                  <a:pt x="715297" y="1454150"/>
                </a:lnTo>
                <a:lnTo>
                  <a:pt x="712173" y="1453751"/>
                </a:lnTo>
                <a:lnTo>
                  <a:pt x="709049" y="1452953"/>
                </a:lnTo>
                <a:lnTo>
                  <a:pt x="706706" y="1452155"/>
                </a:lnTo>
                <a:lnTo>
                  <a:pt x="703973" y="1450558"/>
                </a:lnTo>
                <a:lnTo>
                  <a:pt x="701240" y="1448962"/>
                </a:lnTo>
                <a:lnTo>
                  <a:pt x="699287" y="1447366"/>
                </a:lnTo>
                <a:lnTo>
                  <a:pt x="694992" y="1442977"/>
                </a:lnTo>
                <a:lnTo>
                  <a:pt x="691478" y="1438188"/>
                </a:lnTo>
                <a:lnTo>
                  <a:pt x="687963" y="1432602"/>
                </a:lnTo>
                <a:lnTo>
                  <a:pt x="685230" y="1427015"/>
                </a:lnTo>
                <a:lnTo>
                  <a:pt x="682497" y="1421029"/>
                </a:lnTo>
                <a:lnTo>
                  <a:pt x="680544" y="1415044"/>
                </a:lnTo>
                <a:lnTo>
                  <a:pt x="678982" y="1409058"/>
                </a:lnTo>
                <a:lnTo>
                  <a:pt x="676249" y="1399082"/>
                </a:lnTo>
                <a:lnTo>
                  <a:pt x="675078" y="1392298"/>
                </a:lnTo>
                <a:lnTo>
                  <a:pt x="674687" y="1389106"/>
                </a:lnTo>
                <a:lnTo>
                  <a:pt x="674687" y="1388707"/>
                </a:lnTo>
                <a:lnTo>
                  <a:pt x="675078" y="1388308"/>
                </a:lnTo>
                <a:lnTo>
                  <a:pt x="676249" y="1387909"/>
                </a:lnTo>
                <a:lnTo>
                  <a:pt x="679373" y="1387111"/>
                </a:lnTo>
                <a:lnTo>
                  <a:pt x="683278" y="1385913"/>
                </a:lnTo>
                <a:lnTo>
                  <a:pt x="689525" y="1384716"/>
                </a:lnTo>
                <a:lnTo>
                  <a:pt x="698897" y="1383120"/>
                </a:lnTo>
                <a:lnTo>
                  <a:pt x="715297" y="1381524"/>
                </a:lnTo>
                <a:lnTo>
                  <a:pt x="725449" y="1381125"/>
                </a:lnTo>
                <a:close/>
                <a:moveTo>
                  <a:pt x="1433588" y="1247775"/>
                </a:moveTo>
                <a:lnTo>
                  <a:pt x="1439124" y="1247775"/>
                </a:lnTo>
                <a:lnTo>
                  <a:pt x="1444264" y="1248175"/>
                </a:lnTo>
                <a:lnTo>
                  <a:pt x="1448614" y="1248976"/>
                </a:lnTo>
                <a:lnTo>
                  <a:pt x="1451382" y="1249776"/>
                </a:lnTo>
                <a:lnTo>
                  <a:pt x="1453359" y="1250977"/>
                </a:lnTo>
                <a:lnTo>
                  <a:pt x="1454150" y="1252178"/>
                </a:lnTo>
                <a:lnTo>
                  <a:pt x="1454150" y="1253779"/>
                </a:lnTo>
                <a:lnTo>
                  <a:pt x="1453359" y="1255380"/>
                </a:lnTo>
                <a:lnTo>
                  <a:pt x="1452173" y="1256981"/>
                </a:lnTo>
                <a:lnTo>
                  <a:pt x="1450196" y="1258582"/>
                </a:lnTo>
                <a:lnTo>
                  <a:pt x="1447428" y="1260183"/>
                </a:lnTo>
                <a:lnTo>
                  <a:pt x="1441892" y="1262985"/>
                </a:lnTo>
                <a:lnTo>
                  <a:pt x="1435565" y="1264986"/>
                </a:lnTo>
                <a:lnTo>
                  <a:pt x="1432402" y="1265387"/>
                </a:lnTo>
                <a:lnTo>
                  <a:pt x="1429634" y="1265787"/>
                </a:lnTo>
                <a:lnTo>
                  <a:pt x="1427261" y="1265787"/>
                </a:lnTo>
                <a:lnTo>
                  <a:pt x="1425284" y="1265387"/>
                </a:lnTo>
                <a:lnTo>
                  <a:pt x="1423703" y="1264986"/>
                </a:lnTo>
                <a:lnTo>
                  <a:pt x="1422516" y="1264586"/>
                </a:lnTo>
                <a:lnTo>
                  <a:pt x="1420539" y="1264586"/>
                </a:lnTo>
                <a:lnTo>
                  <a:pt x="1419353" y="1264986"/>
                </a:lnTo>
                <a:lnTo>
                  <a:pt x="1418562" y="1265787"/>
                </a:lnTo>
                <a:lnTo>
                  <a:pt x="1417376" y="1266588"/>
                </a:lnTo>
                <a:lnTo>
                  <a:pt x="1416980" y="1267388"/>
                </a:lnTo>
                <a:lnTo>
                  <a:pt x="1416585" y="1268589"/>
                </a:lnTo>
                <a:lnTo>
                  <a:pt x="1416190" y="1269790"/>
                </a:lnTo>
                <a:lnTo>
                  <a:pt x="1416585" y="1270990"/>
                </a:lnTo>
                <a:lnTo>
                  <a:pt x="1416585" y="1272191"/>
                </a:lnTo>
                <a:lnTo>
                  <a:pt x="1417376" y="1273392"/>
                </a:lnTo>
                <a:lnTo>
                  <a:pt x="1418562" y="1274993"/>
                </a:lnTo>
                <a:lnTo>
                  <a:pt x="1419748" y="1276194"/>
                </a:lnTo>
                <a:lnTo>
                  <a:pt x="1422121" y="1277395"/>
                </a:lnTo>
                <a:lnTo>
                  <a:pt x="1424098" y="1278596"/>
                </a:lnTo>
                <a:lnTo>
                  <a:pt x="1428843" y="1280597"/>
                </a:lnTo>
                <a:lnTo>
                  <a:pt x="1430820" y="1282198"/>
                </a:lnTo>
                <a:lnTo>
                  <a:pt x="1432402" y="1283799"/>
                </a:lnTo>
                <a:lnTo>
                  <a:pt x="1433588" y="1285000"/>
                </a:lnTo>
                <a:lnTo>
                  <a:pt x="1435170" y="1287001"/>
                </a:lnTo>
                <a:lnTo>
                  <a:pt x="1436356" y="1289003"/>
                </a:lnTo>
                <a:lnTo>
                  <a:pt x="1436751" y="1291404"/>
                </a:lnTo>
                <a:lnTo>
                  <a:pt x="1437542" y="1293406"/>
                </a:lnTo>
                <a:lnTo>
                  <a:pt x="1437542" y="1296608"/>
                </a:lnTo>
                <a:lnTo>
                  <a:pt x="1437542" y="1299009"/>
                </a:lnTo>
                <a:lnTo>
                  <a:pt x="1437147" y="1302612"/>
                </a:lnTo>
                <a:lnTo>
                  <a:pt x="1436356" y="1305414"/>
                </a:lnTo>
                <a:lnTo>
                  <a:pt x="1435170" y="1309416"/>
                </a:lnTo>
                <a:lnTo>
                  <a:pt x="1431611" y="1317422"/>
                </a:lnTo>
                <a:lnTo>
                  <a:pt x="1430029" y="1320624"/>
                </a:lnTo>
                <a:lnTo>
                  <a:pt x="1428052" y="1323826"/>
                </a:lnTo>
                <a:lnTo>
                  <a:pt x="1425680" y="1326628"/>
                </a:lnTo>
                <a:lnTo>
                  <a:pt x="1423307" y="1328629"/>
                </a:lnTo>
                <a:lnTo>
                  <a:pt x="1420539" y="1331431"/>
                </a:lnTo>
                <a:lnTo>
                  <a:pt x="1417771" y="1333032"/>
                </a:lnTo>
                <a:lnTo>
                  <a:pt x="1414608" y="1334633"/>
                </a:lnTo>
                <a:lnTo>
                  <a:pt x="1411445" y="1336635"/>
                </a:lnTo>
                <a:lnTo>
                  <a:pt x="1404722" y="1338636"/>
                </a:lnTo>
                <a:lnTo>
                  <a:pt x="1397605" y="1340237"/>
                </a:lnTo>
                <a:lnTo>
                  <a:pt x="1390487" y="1341038"/>
                </a:lnTo>
                <a:lnTo>
                  <a:pt x="1383370" y="1341438"/>
                </a:lnTo>
                <a:lnTo>
                  <a:pt x="1376252" y="1341438"/>
                </a:lnTo>
                <a:lnTo>
                  <a:pt x="1369530" y="1341038"/>
                </a:lnTo>
                <a:lnTo>
                  <a:pt x="1358063" y="1339437"/>
                </a:lnTo>
                <a:lnTo>
                  <a:pt x="1350154" y="1338236"/>
                </a:lnTo>
                <a:lnTo>
                  <a:pt x="1347386" y="1337435"/>
                </a:lnTo>
                <a:lnTo>
                  <a:pt x="1347386" y="1337835"/>
                </a:lnTo>
                <a:lnTo>
                  <a:pt x="1346991" y="1337435"/>
                </a:lnTo>
                <a:lnTo>
                  <a:pt x="1346200" y="1337035"/>
                </a:lnTo>
                <a:lnTo>
                  <a:pt x="1346200" y="1334633"/>
                </a:lnTo>
                <a:lnTo>
                  <a:pt x="1346991" y="1331831"/>
                </a:lnTo>
                <a:lnTo>
                  <a:pt x="1347782" y="1326228"/>
                </a:lnTo>
                <a:lnTo>
                  <a:pt x="1349363" y="1318623"/>
                </a:lnTo>
                <a:lnTo>
                  <a:pt x="1351736" y="1307415"/>
                </a:lnTo>
                <a:lnTo>
                  <a:pt x="1355295" y="1296608"/>
                </a:lnTo>
                <a:lnTo>
                  <a:pt x="1357667" y="1287402"/>
                </a:lnTo>
                <a:lnTo>
                  <a:pt x="1361621" y="1275794"/>
                </a:lnTo>
                <a:lnTo>
                  <a:pt x="1363994" y="1270190"/>
                </a:lnTo>
                <a:lnTo>
                  <a:pt x="1364785" y="1268589"/>
                </a:lnTo>
                <a:lnTo>
                  <a:pt x="1366762" y="1265787"/>
                </a:lnTo>
                <a:lnTo>
                  <a:pt x="1369925" y="1262985"/>
                </a:lnTo>
                <a:lnTo>
                  <a:pt x="1373484" y="1260183"/>
                </a:lnTo>
                <a:lnTo>
                  <a:pt x="1378229" y="1258182"/>
                </a:lnTo>
                <a:lnTo>
                  <a:pt x="1383765" y="1256181"/>
                </a:lnTo>
                <a:lnTo>
                  <a:pt x="1389301" y="1253779"/>
                </a:lnTo>
                <a:lnTo>
                  <a:pt x="1395628" y="1252578"/>
                </a:lnTo>
                <a:lnTo>
                  <a:pt x="1401954" y="1250977"/>
                </a:lnTo>
                <a:lnTo>
                  <a:pt x="1415399" y="1248976"/>
                </a:lnTo>
                <a:lnTo>
                  <a:pt x="1428052" y="1248175"/>
                </a:lnTo>
                <a:lnTo>
                  <a:pt x="1433588" y="1247775"/>
                </a:lnTo>
                <a:close/>
                <a:moveTo>
                  <a:pt x="1155700" y="965200"/>
                </a:moveTo>
                <a:lnTo>
                  <a:pt x="1161653" y="965597"/>
                </a:lnTo>
                <a:lnTo>
                  <a:pt x="1167209" y="966787"/>
                </a:lnTo>
                <a:lnTo>
                  <a:pt x="1172766" y="968770"/>
                </a:lnTo>
                <a:lnTo>
                  <a:pt x="1177925" y="971944"/>
                </a:lnTo>
                <a:lnTo>
                  <a:pt x="1182687" y="975514"/>
                </a:lnTo>
                <a:lnTo>
                  <a:pt x="1187450" y="980274"/>
                </a:lnTo>
                <a:lnTo>
                  <a:pt x="1192213" y="985431"/>
                </a:lnTo>
                <a:lnTo>
                  <a:pt x="1196181" y="991381"/>
                </a:lnTo>
                <a:lnTo>
                  <a:pt x="1200150" y="998125"/>
                </a:lnTo>
                <a:lnTo>
                  <a:pt x="1204119" y="1005265"/>
                </a:lnTo>
                <a:lnTo>
                  <a:pt x="1207691" y="1012802"/>
                </a:lnTo>
                <a:lnTo>
                  <a:pt x="1211659" y="1021133"/>
                </a:lnTo>
                <a:lnTo>
                  <a:pt x="1214437" y="1029860"/>
                </a:lnTo>
                <a:lnTo>
                  <a:pt x="1217613" y="1038984"/>
                </a:lnTo>
                <a:lnTo>
                  <a:pt x="1220787" y="1048504"/>
                </a:lnTo>
                <a:lnTo>
                  <a:pt x="1225947" y="1068338"/>
                </a:lnTo>
                <a:lnTo>
                  <a:pt x="1230313" y="1089363"/>
                </a:lnTo>
                <a:lnTo>
                  <a:pt x="1234678" y="1111180"/>
                </a:lnTo>
                <a:lnTo>
                  <a:pt x="1237853" y="1133792"/>
                </a:lnTo>
                <a:lnTo>
                  <a:pt x="1241028" y="1155609"/>
                </a:lnTo>
                <a:lnTo>
                  <a:pt x="1243013" y="1177824"/>
                </a:lnTo>
                <a:lnTo>
                  <a:pt x="1245394" y="1198848"/>
                </a:lnTo>
                <a:lnTo>
                  <a:pt x="1246981" y="1219476"/>
                </a:lnTo>
                <a:lnTo>
                  <a:pt x="1246187" y="1186551"/>
                </a:lnTo>
                <a:lnTo>
                  <a:pt x="1342231" y="1244467"/>
                </a:lnTo>
                <a:lnTo>
                  <a:pt x="1323181" y="1340465"/>
                </a:lnTo>
                <a:lnTo>
                  <a:pt x="1248966" y="1309524"/>
                </a:lnTo>
                <a:lnTo>
                  <a:pt x="1245394" y="1284929"/>
                </a:lnTo>
                <a:lnTo>
                  <a:pt x="1239441" y="1242087"/>
                </a:lnTo>
                <a:lnTo>
                  <a:pt x="1231106" y="1373787"/>
                </a:lnTo>
                <a:lnTo>
                  <a:pt x="1230709" y="1379737"/>
                </a:lnTo>
                <a:lnTo>
                  <a:pt x="1230313" y="1386084"/>
                </a:lnTo>
                <a:lnTo>
                  <a:pt x="1230709" y="1392431"/>
                </a:lnTo>
                <a:lnTo>
                  <a:pt x="1232297" y="1399968"/>
                </a:lnTo>
                <a:lnTo>
                  <a:pt x="1234281" y="1407902"/>
                </a:lnTo>
                <a:lnTo>
                  <a:pt x="1237059" y="1417422"/>
                </a:lnTo>
                <a:lnTo>
                  <a:pt x="1241822" y="1428133"/>
                </a:lnTo>
                <a:lnTo>
                  <a:pt x="1247775" y="1440430"/>
                </a:lnTo>
                <a:lnTo>
                  <a:pt x="1231106" y="1440430"/>
                </a:lnTo>
                <a:lnTo>
                  <a:pt x="1242219" y="1446380"/>
                </a:lnTo>
                <a:lnTo>
                  <a:pt x="1256109" y="1453124"/>
                </a:lnTo>
                <a:lnTo>
                  <a:pt x="1287066" y="1467405"/>
                </a:lnTo>
                <a:lnTo>
                  <a:pt x="1313259" y="1479305"/>
                </a:lnTo>
                <a:lnTo>
                  <a:pt x="1323975" y="1483669"/>
                </a:lnTo>
                <a:lnTo>
                  <a:pt x="1501775" y="1720491"/>
                </a:lnTo>
                <a:lnTo>
                  <a:pt x="1401763" y="1798638"/>
                </a:lnTo>
                <a:lnTo>
                  <a:pt x="1210469" y="1576494"/>
                </a:lnTo>
                <a:lnTo>
                  <a:pt x="1080294" y="1561816"/>
                </a:lnTo>
                <a:lnTo>
                  <a:pt x="1080294" y="1563800"/>
                </a:lnTo>
                <a:lnTo>
                  <a:pt x="1080294" y="1567370"/>
                </a:lnTo>
                <a:lnTo>
                  <a:pt x="1079500" y="1575700"/>
                </a:lnTo>
                <a:lnTo>
                  <a:pt x="1077516" y="1587601"/>
                </a:lnTo>
                <a:lnTo>
                  <a:pt x="1074341" y="1601088"/>
                </a:lnTo>
                <a:lnTo>
                  <a:pt x="1066403" y="1633220"/>
                </a:lnTo>
                <a:lnTo>
                  <a:pt x="1056878" y="1669318"/>
                </a:lnTo>
                <a:lnTo>
                  <a:pt x="1046956" y="1703830"/>
                </a:lnTo>
                <a:lnTo>
                  <a:pt x="1038622" y="1733582"/>
                </a:lnTo>
                <a:lnTo>
                  <a:pt x="1030288" y="1762540"/>
                </a:lnTo>
                <a:lnTo>
                  <a:pt x="802481" y="1785548"/>
                </a:lnTo>
                <a:lnTo>
                  <a:pt x="770731" y="1731201"/>
                </a:lnTo>
                <a:lnTo>
                  <a:pt x="904081" y="1706210"/>
                </a:lnTo>
                <a:lnTo>
                  <a:pt x="903685" y="1489619"/>
                </a:lnTo>
                <a:lnTo>
                  <a:pt x="871935" y="1482479"/>
                </a:lnTo>
                <a:lnTo>
                  <a:pt x="869950" y="1471768"/>
                </a:lnTo>
                <a:lnTo>
                  <a:pt x="867966" y="1461851"/>
                </a:lnTo>
                <a:lnTo>
                  <a:pt x="866378" y="1453124"/>
                </a:lnTo>
                <a:lnTo>
                  <a:pt x="864791" y="1445190"/>
                </a:lnTo>
                <a:lnTo>
                  <a:pt x="863600" y="1428926"/>
                </a:lnTo>
                <a:lnTo>
                  <a:pt x="862806" y="1413455"/>
                </a:lnTo>
                <a:lnTo>
                  <a:pt x="862013" y="1373787"/>
                </a:lnTo>
                <a:lnTo>
                  <a:pt x="860822" y="1346812"/>
                </a:lnTo>
                <a:lnTo>
                  <a:pt x="858044" y="1312697"/>
                </a:lnTo>
                <a:lnTo>
                  <a:pt x="854472" y="1175444"/>
                </a:lnTo>
                <a:lnTo>
                  <a:pt x="843756" y="1181791"/>
                </a:lnTo>
                <a:lnTo>
                  <a:pt x="818753" y="1197658"/>
                </a:lnTo>
                <a:lnTo>
                  <a:pt x="802878" y="1208369"/>
                </a:lnTo>
                <a:lnTo>
                  <a:pt x="786606" y="1219476"/>
                </a:lnTo>
                <a:lnTo>
                  <a:pt x="770731" y="1230980"/>
                </a:lnTo>
                <a:lnTo>
                  <a:pt x="756841" y="1242087"/>
                </a:lnTo>
                <a:lnTo>
                  <a:pt x="754460" y="1250021"/>
                </a:lnTo>
                <a:lnTo>
                  <a:pt x="752872" y="1258351"/>
                </a:lnTo>
                <a:lnTo>
                  <a:pt x="752078" y="1266681"/>
                </a:lnTo>
                <a:lnTo>
                  <a:pt x="751285" y="1275805"/>
                </a:lnTo>
                <a:lnTo>
                  <a:pt x="751285" y="1284532"/>
                </a:lnTo>
                <a:lnTo>
                  <a:pt x="751681" y="1292863"/>
                </a:lnTo>
                <a:lnTo>
                  <a:pt x="752078" y="1301590"/>
                </a:lnTo>
                <a:lnTo>
                  <a:pt x="752872" y="1310317"/>
                </a:lnTo>
                <a:lnTo>
                  <a:pt x="754856" y="1325788"/>
                </a:lnTo>
                <a:lnTo>
                  <a:pt x="756444" y="1339275"/>
                </a:lnTo>
                <a:lnTo>
                  <a:pt x="758031" y="1350382"/>
                </a:lnTo>
                <a:lnTo>
                  <a:pt x="758031" y="1354349"/>
                </a:lnTo>
                <a:lnTo>
                  <a:pt x="756841" y="1357523"/>
                </a:lnTo>
                <a:lnTo>
                  <a:pt x="727869" y="1355539"/>
                </a:lnTo>
                <a:lnTo>
                  <a:pt x="715566" y="1354746"/>
                </a:lnTo>
                <a:lnTo>
                  <a:pt x="709613" y="1354746"/>
                </a:lnTo>
                <a:lnTo>
                  <a:pt x="704453" y="1355143"/>
                </a:lnTo>
                <a:lnTo>
                  <a:pt x="698897" y="1355539"/>
                </a:lnTo>
                <a:lnTo>
                  <a:pt x="693341" y="1356729"/>
                </a:lnTo>
                <a:lnTo>
                  <a:pt x="687785" y="1357919"/>
                </a:lnTo>
                <a:lnTo>
                  <a:pt x="682228" y="1359903"/>
                </a:lnTo>
                <a:lnTo>
                  <a:pt x="677069" y="1361886"/>
                </a:lnTo>
                <a:lnTo>
                  <a:pt x="671116" y="1364663"/>
                </a:lnTo>
                <a:lnTo>
                  <a:pt x="664766" y="1367836"/>
                </a:lnTo>
                <a:lnTo>
                  <a:pt x="658416" y="1372200"/>
                </a:lnTo>
                <a:lnTo>
                  <a:pt x="657225" y="1367043"/>
                </a:lnTo>
                <a:lnTo>
                  <a:pt x="655241" y="1361093"/>
                </a:lnTo>
                <a:lnTo>
                  <a:pt x="654050" y="1355143"/>
                </a:lnTo>
                <a:lnTo>
                  <a:pt x="653256" y="1348399"/>
                </a:lnTo>
                <a:lnTo>
                  <a:pt x="651669" y="1333325"/>
                </a:lnTo>
                <a:lnTo>
                  <a:pt x="650875" y="1316267"/>
                </a:lnTo>
                <a:lnTo>
                  <a:pt x="650875" y="1296830"/>
                </a:lnTo>
                <a:lnTo>
                  <a:pt x="651272" y="1274615"/>
                </a:lnTo>
                <a:lnTo>
                  <a:pt x="652066" y="1251211"/>
                </a:lnTo>
                <a:lnTo>
                  <a:pt x="653653" y="1225029"/>
                </a:lnTo>
                <a:lnTo>
                  <a:pt x="660797" y="1208369"/>
                </a:lnTo>
                <a:lnTo>
                  <a:pt x="667147" y="1194881"/>
                </a:lnTo>
                <a:lnTo>
                  <a:pt x="670322" y="1188931"/>
                </a:lnTo>
                <a:lnTo>
                  <a:pt x="673497" y="1183774"/>
                </a:lnTo>
                <a:lnTo>
                  <a:pt x="680244" y="1174254"/>
                </a:lnTo>
                <a:lnTo>
                  <a:pt x="687388" y="1164733"/>
                </a:lnTo>
                <a:lnTo>
                  <a:pt x="696119" y="1155213"/>
                </a:lnTo>
                <a:lnTo>
                  <a:pt x="706438" y="1143312"/>
                </a:lnTo>
                <a:lnTo>
                  <a:pt x="718741" y="1129031"/>
                </a:lnTo>
                <a:lnTo>
                  <a:pt x="738585" y="1108007"/>
                </a:lnTo>
                <a:lnTo>
                  <a:pt x="756047" y="1088966"/>
                </a:lnTo>
                <a:lnTo>
                  <a:pt x="785416" y="1057231"/>
                </a:lnTo>
                <a:lnTo>
                  <a:pt x="797719" y="1043744"/>
                </a:lnTo>
                <a:lnTo>
                  <a:pt x="809228" y="1032240"/>
                </a:lnTo>
                <a:lnTo>
                  <a:pt x="820738" y="1021926"/>
                </a:lnTo>
                <a:lnTo>
                  <a:pt x="831056" y="1012802"/>
                </a:lnTo>
                <a:lnTo>
                  <a:pt x="836613" y="1008439"/>
                </a:lnTo>
                <a:lnTo>
                  <a:pt x="842169" y="1004869"/>
                </a:lnTo>
                <a:lnTo>
                  <a:pt x="848122" y="1000902"/>
                </a:lnTo>
                <a:lnTo>
                  <a:pt x="854075" y="997331"/>
                </a:lnTo>
                <a:lnTo>
                  <a:pt x="860028" y="994555"/>
                </a:lnTo>
                <a:lnTo>
                  <a:pt x="866378" y="991381"/>
                </a:lnTo>
                <a:lnTo>
                  <a:pt x="873125" y="988208"/>
                </a:lnTo>
                <a:lnTo>
                  <a:pt x="880269" y="985828"/>
                </a:lnTo>
                <a:lnTo>
                  <a:pt x="895350" y="980274"/>
                </a:lnTo>
                <a:lnTo>
                  <a:pt x="912416" y="975117"/>
                </a:lnTo>
                <a:lnTo>
                  <a:pt x="932260" y="970753"/>
                </a:lnTo>
                <a:lnTo>
                  <a:pt x="954881" y="965597"/>
                </a:lnTo>
                <a:lnTo>
                  <a:pt x="963613" y="965993"/>
                </a:lnTo>
                <a:lnTo>
                  <a:pt x="979488" y="966787"/>
                </a:lnTo>
                <a:lnTo>
                  <a:pt x="1004491" y="968373"/>
                </a:lnTo>
                <a:lnTo>
                  <a:pt x="1089819" y="1240103"/>
                </a:lnTo>
                <a:lnTo>
                  <a:pt x="1081484" y="1159179"/>
                </a:lnTo>
                <a:lnTo>
                  <a:pt x="1077516" y="1013199"/>
                </a:lnTo>
                <a:lnTo>
                  <a:pt x="1071959" y="999315"/>
                </a:lnTo>
                <a:lnTo>
                  <a:pt x="1083072" y="980671"/>
                </a:lnTo>
                <a:lnTo>
                  <a:pt x="1107281" y="980671"/>
                </a:lnTo>
                <a:lnTo>
                  <a:pt x="1117600" y="999315"/>
                </a:lnTo>
                <a:lnTo>
                  <a:pt x="1112837" y="1015579"/>
                </a:lnTo>
                <a:lnTo>
                  <a:pt x="1142206" y="1228203"/>
                </a:lnTo>
                <a:lnTo>
                  <a:pt x="1137841" y="971944"/>
                </a:lnTo>
                <a:lnTo>
                  <a:pt x="1146572" y="967580"/>
                </a:lnTo>
                <a:lnTo>
                  <a:pt x="1148953" y="966390"/>
                </a:lnTo>
                <a:lnTo>
                  <a:pt x="1149350" y="965597"/>
                </a:lnTo>
                <a:lnTo>
                  <a:pt x="1155700" y="965200"/>
                </a:lnTo>
                <a:close/>
                <a:moveTo>
                  <a:pt x="931148" y="736601"/>
                </a:moveTo>
                <a:lnTo>
                  <a:pt x="929554" y="751285"/>
                </a:lnTo>
                <a:lnTo>
                  <a:pt x="928757" y="762794"/>
                </a:lnTo>
                <a:lnTo>
                  <a:pt x="929155" y="762794"/>
                </a:lnTo>
                <a:lnTo>
                  <a:pt x="929554" y="751285"/>
                </a:lnTo>
                <a:lnTo>
                  <a:pt x="930351" y="746126"/>
                </a:lnTo>
                <a:lnTo>
                  <a:pt x="931148" y="741363"/>
                </a:lnTo>
                <a:lnTo>
                  <a:pt x="931148" y="736601"/>
                </a:lnTo>
                <a:close/>
                <a:moveTo>
                  <a:pt x="949086" y="679054"/>
                </a:moveTo>
                <a:lnTo>
                  <a:pt x="948289" y="679847"/>
                </a:lnTo>
                <a:lnTo>
                  <a:pt x="945499" y="681435"/>
                </a:lnTo>
                <a:lnTo>
                  <a:pt x="943904" y="683419"/>
                </a:lnTo>
                <a:lnTo>
                  <a:pt x="941911" y="686991"/>
                </a:lnTo>
                <a:lnTo>
                  <a:pt x="945897" y="682625"/>
                </a:lnTo>
                <a:lnTo>
                  <a:pt x="948289" y="681038"/>
                </a:lnTo>
                <a:lnTo>
                  <a:pt x="950282" y="679054"/>
                </a:lnTo>
                <a:lnTo>
                  <a:pt x="949086" y="679054"/>
                </a:lnTo>
                <a:close/>
                <a:moveTo>
                  <a:pt x="1038375" y="620713"/>
                </a:moveTo>
                <a:lnTo>
                  <a:pt x="1049138" y="620713"/>
                </a:lnTo>
                <a:lnTo>
                  <a:pt x="1059502" y="621110"/>
                </a:lnTo>
                <a:lnTo>
                  <a:pt x="1069866" y="622300"/>
                </a:lnTo>
                <a:lnTo>
                  <a:pt x="1079432" y="623491"/>
                </a:lnTo>
                <a:lnTo>
                  <a:pt x="1088999" y="625872"/>
                </a:lnTo>
                <a:lnTo>
                  <a:pt x="1098167" y="627857"/>
                </a:lnTo>
                <a:lnTo>
                  <a:pt x="1106937" y="630238"/>
                </a:lnTo>
                <a:lnTo>
                  <a:pt x="1115307" y="633413"/>
                </a:lnTo>
                <a:lnTo>
                  <a:pt x="1123678" y="636191"/>
                </a:lnTo>
                <a:lnTo>
                  <a:pt x="1130853" y="639763"/>
                </a:lnTo>
                <a:lnTo>
                  <a:pt x="1138028" y="642938"/>
                </a:lnTo>
                <a:lnTo>
                  <a:pt x="1144805" y="646510"/>
                </a:lnTo>
                <a:lnTo>
                  <a:pt x="1156365" y="652860"/>
                </a:lnTo>
                <a:lnTo>
                  <a:pt x="1166729" y="659607"/>
                </a:lnTo>
                <a:lnTo>
                  <a:pt x="1174701" y="664766"/>
                </a:lnTo>
                <a:lnTo>
                  <a:pt x="1180680" y="669529"/>
                </a:lnTo>
                <a:lnTo>
                  <a:pt x="1185862" y="673497"/>
                </a:lnTo>
                <a:lnTo>
                  <a:pt x="1185862" y="676275"/>
                </a:lnTo>
                <a:lnTo>
                  <a:pt x="1185862" y="684213"/>
                </a:lnTo>
                <a:lnTo>
                  <a:pt x="1185065" y="688975"/>
                </a:lnTo>
                <a:lnTo>
                  <a:pt x="1183869" y="694532"/>
                </a:lnTo>
                <a:lnTo>
                  <a:pt x="1182274" y="700088"/>
                </a:lnTo>
                <a:lnTo>
                  <a:pt x="1180281" y="704850"/>
                </a:lnTo>
                <a:lnTo>
                  <a:pt x="1179086" y="707629"/>
                </a:lnTo>
                <a:lnTo>
                  <a:pt x="1177093" y="710010"/>
                </a:lnTo>
                <a:lnTo>
                  <a:pt x="1175498" y="711994"/>
                </a:lnTo>
                <a:lnTo>
                  <a:pt x="1173505" y="713979"/>
                </a:lnTo>
                <a:lnTo>
                  <a:pt x="1170715" y="715963"/>
                </a:lnTo>
                <a:lnTo>
                  <a:pt x="1168323" y="717154"/>
                </a:lnTo>
                <a:lnTo>
                  <a:pt x="1165533" y="718344"/>
                </a:lnTo>
                <a:lnTo>
                  <a:pt x="1161945" y="719138"/>
                </a:lnTo>
                <a:lnTo>
                  <a:pt x="1158756" y="719535"/>
                </a:lnTo>
                <a:lnTo>
                  <a:pt x="1154770" y="719535"/>
                </a:lnTo>
                <a:lnTo>
                  <a:pt x="1150784" y="719138"/>
                </a:lnTo>
                <a:lnTo>
                  <a:pt x="1146001" y="718344"/>
                </a:lnTo>
                <a:lnTo>
                  <a:pt x="1140819" y="717154"/>
                </a:lnTo>
                <a:lnTo>
                  <a:pt x="1135238" y="715566"/>
                </a:lnTo>
                <a:lnTo>
                  <a:pt x="1129259" y="712788"/>
                </a:lnTo>
                <a:lnTo>
                  <a:pt x="1123678" y="710010"/>
                </a:lnTo>
                <a:lnTo>
                  <a:pt x="1120091" y="708819"/>
                </a:lnTo>
                <a:lnTo>
                  <a:pt x="1114112" y="707629"/>
                </a:lnTo>
                <a:lnTo>
                  <a:pt x="1098964" y="704850"/>
                </a:lnTo>
                <a:lnTo>
                  <a:pt x="1083418" y="702072"/>
                </a:lnTo>
                <a:lnTo>
                  <a:pt x="1077439" y="700882"/>
                </a:lnTo>
                <a:lnTo>
                  <a:pt x="1073852" y="700088"/>
                </a:lnTo>
                <a:lnTo>
                  <a:pt x="1104545" y="714772"/>
                </a:lnTo>
                <a:lnTo>
                  <a:pt x="1118895" y="721122"/>
                </a:lnTo>
                <a:lnTo>
                  <a:pt x="1125671" y="723504"/>
                </a:lnTo>
                <a:lnTo>
                  <a:pt x="1132448" y="725885"/>
                </a:lnTo>
                <a:lnTo>
                  <a:pt x="1138826" y="728266"/>
                </a:lnTo>
                <a:lnTo>
                  <a:pt x="1144805" y="729457"/>
                </a:lnTo>
                <a:lnTo>
                  <a:pt x="1150784" y="730647"/>
                </a:lnTo>
                <a:lnTo>
                  <a:pt x="1155966" y="731044"/>
                </a:lnTo>
                <a:lnTo>
                  <a:pt x="1161148" y="730647"/>
                </a:lnTo>
                <a:lnTo>
                  <a:pt x="1165931" y="729457"/>
                </a:lnTo>
                <a:lnTo>
                  <a:pt x="1170316" y="727869"/>
                </a:lnTo>
                <a:lnTo>
                  <a:pt x="1174302" y="725091"/>
                </a:lnTo>
                <a:lnTo>
                  <a:pt x="1175498" y="735410"/>
                </a:lnTo>
                <a:lnTo>
                  <a:pt x="1175897" y="744935"/>
                </a:lnTo>
                <a:lnTo>
                  <a:pt x="1175498" y="753666"/>
                </a:lnTo>
                <a:lnTo>
                  <a:pt x="1175099" y="762397"/>
                </a:lnTo>
                <a:lnTo>
                  <a:pt x="1176694" y="761207"/>
                </a:lnTo>
                <a:lnTo>
                  <a:pt x="1177491" y="760413"/>
                </a:lnTo>
                <a:lnTo>
                  <a:pt x="1178687" y="760016"/>
                </a:lnTo>
                <a:lnTo>
                  <a:pt x="1179086" y="760413"/>
                </a:lnTo>
                <a:lnTo>
                  <a:pt x="1179484" y="761207"/>
                </a:lnTo>
                <a:lnTo>
                  <a:pt x="1179883" y="763985"/>
                </a:lnTo>
                <a:lnTo>
                  <a:pt x="1180281" y="767954"/>
                </a:lnTo>
                <a:lnTo>
                  <a:pt x="1180281" y="773113"/>
                </a:lnTo>
                <a:lnTo>
                  <a:pt x="1179086" y="785813"/>
                </a:lnTo>
                <a:lnTo>
                  <a:pt x="1177491" y="800498"/>
                </a:lnTo>
                <a:lnTo>
                  <a:pt x="1175498" y="814388"/>
                </a:lnTo>
                <a:lnTo>
                  <a:pt x="1173505" y="826294"/>
                </a:lnTo>
                <a:lnTo>
                  <a:pt x="1171911" y="833438"/>
                </a:lnTo>
                <a:lnTo>
                  <a:pt x="1170715" y="834629"/>
                </a:lnTo>
                <a:lnTo>
                  <a:pt x="1170316" y="834232"/>
                </a:lnTo>
                <a:lnTo>
                  <a:pt x="1169519" y="842169"/>
                </a:lnTo>
                <a:lnTo>
                  <a:pt x="1168323" y="849710"/>
                </a:lnTo>
                <a:lnTo>
                  <a:pt x="1166729" y="856854"/>
                </a:lnTo>
                <a:lnTo>
                  <a:pt x="1165134" y="863998"/>
                </a:lnTo>
                <a:lnTo>
                  <a:pt x="1162742" y="870744"/>
                </a:lnTo>
                <a:lnTo>
                  <a:pt x="1160351" y="877491"/>
                </a:lnTo>
                <a:lnTo>
                  <a:pt x="1157959" y="883841"/>
                </a:lnTo>
                <a:lnTo>
                  <a:pt x="1154770" y="890191"/>
                </a:lnTo>
                <a:lnTo>
                  <a:pt x="1151980" y="896541"/>
                </a:lnTo>
                <a:lnTo>
                  <a:pt x="1148791" y="902098"/>
                </a:lnTo>
                <a:lnTo>
                  <a:pt x="1145602" y="907654"/>
                </a:lnTo>
                <a:lnTo>
                  <a:pt x="1141616" y="913210"/>
                </a:lnTo>
                <a:lnTo>
                  <a:pt x="1138028" y="918370"/>
                </a:lnTo>
                <a:lnTo>
                  <a:pt x="1134042" y="923529"/>
                </a:lnTo>
                <a:lnTo>
                  <a:pt x="1126070" y="932260"/>
                </a:lnTo>
                <a:lnTo>
                  <a:pt x="1117699" y="940595"/>
                </a:lnTo>
                <a:lnTo>
                  <a:pt x="1108531" y="947738"/>
                </a:lnTo>
                <a:lnTo>
                  <a:pt x="1099762" y="954088"/>
                </a:lnTo>
                <a:lnTo>
                  <a:pt x="1090593" y="959248"/>
                </a:lnTo>
                <a:lnTo>
                  <a:pt x="1081027" y="963216"/>
                </a:lnTo>
                <a:lnTo>
                  <a:pt x="1077041" y="964804"/>
                </a:lnTo>
                <a:lnTo>
                  <a:pt x="1072257" y="966391"/>
                </a:lnTo>
                <a:lnTo>
                  <a:pt x="1067474" y="967185"/>
                </a:lnTo>
                <a:lnTo>
                  <a:pt x="1063488" y="967979"/>
                </a:lnTo>
                <a:lnTo>
                  <a:pt x="1059103" y="968376"/>
                </a:lnTo>
                <a:lnTo>
                  <a:pt x="1054719" y="968376"/>
                </a:lnTo>
                <a:lnTo>
                  <a:pt x="1051530" y="968376"/>
                </a:lnTo>
                <a:lnTo>
                  <a:pt x="1047543" y="967979"/>
                </a:lnTo>
                <a:lnTo>
                  <a:pt x="1043956" y="967185"/>
                </a:lnTo>
                <a:lnTo>
                  <a:pt x="1039970" y="965995"/>
                </a:lnTo>
                <a:lnTo>
                  <a:pt x="1031998" y="962820"/>
                </a:lnTo>
                <a:lnTo>
                  <a:pt x="1023627" y="958851"/>
                </a:lnTo>
                <a:lnTo>
                  <a:pt x="1014857" y="953295"/>
                </a:lnTo>
                <a:lnTo>
                  <a:pt x="1006088" y="947341"/>
                </a:lnTo>
                <a:lnTo>
                  <a:pt x="997318" y="939801"/>
                </a:lnTo>
                <a:lnTo>
                  <a:pt x="988549" y="931863"/>
                </a:lnTo>
                <a:lnTo>
                  <a:pt x="979779" y="922338"/>
                </a:lnTo>
                <a:lnTo>
                  <a:pt x="971807" y="912813"/>
                </a:lnTo>
                <a:lnTo>
                  <a:pt x="963835" y="902098"/>
                </a:lnTo>
                <a:lnTo>
                  <a:pt x="956660" y="890985"/>
                </a:lnTo>
                <a:lnTo>
                  <a:pt x="949883" y="878682"/>
                </a:lnTo>
                <a:lnTo>
                  <a:pt x="943904" y="865982"/>
                </a:lnTo>
                <a:lnTo>
                  <a:pt x="941512" y="859632"/>
                </a:lnTo>
                <a:lnTo>
                  <a:pt x="938722" y="852885"/>
                </a:lnTo>
                <a:lnTo>
                  <a:pt x="936729" y="846138"/>
                </a:lnTo>
                <a:lnTo>
                  <a:pt x="934736" y="839391"/>
                </a:lnTo>
                <a:lnTo>
                  <a:pt x="933540" y="843757"/>
                </a:lnTo>
                <a:lnTo>
                  <a:pt x="931547" y="847329"/>
                </a:lnTo>
                <a:lnTo>
                  <a:pt x="929554" y="849710"/>
                </a:lnTo>
                <a:lnTo>
                  <a:pt x="928757" y="850107"/>
                </a:lnTo>
                <a:lnTo>
                  <a:pt x="927960" y="850504"/>
                </a:lnTo>
                <a:lnTo>
                  <a:pt x="926764" y="850107"/>
                </a:lnTo>
                <a:lnTo>
                  <a:pt x="925568" y="849710"/>
                </a:lnTo>
                <a:lnTo>
                  <a:pt x="924372" y="848123"/>
                </a:lnTo>
                <a:lnTo>
                  <a:pt x="923575" y="846535"/>
                </a:lnTo>
                <a:lnTo>
                  <a:pt x="921582" y="842963"/>
                </a:lnTo>
                <a:lnTo>
                  <a:pt x="920386" y="837407"/>
                </a:lnTo>
                <a:lnTo>
                  <a:pt x="918791" y="831057"/>
                </a:lnTo>
                <a:lnTo>
                  <a:pt x="917596" y="823516"/>
                </a:lnTo>
                <a:lnTo>
                  <a:pt x="917197" y="815182"/>
                </a:lnTo>
                <a:lnTo>
                  <a:pt x="916798" y="806054"/>
                </a:lnTo>
                <a:lnTo>
                  <a:pt x="917197" y="798116"/>
                </a:lnTo>
                <a:lnTo>
                  <a:pt x="917596" y="790576"/>
                </a:lnTo>
                <a:lnTo>
                  <a:pt x="918393" y="783829"/>
                </a:lnTo>
                <a:lnTo>
                  <a:pt x="919987" y="777479"/>
                </a:lnTo>
                <a:lnTo>
                  <a:pt x="921183" y="772319"/>
                </a:lnTo>
                <a:lnTo>
                  <a:pt x="922379" y="767954"/>
                </a:lnTo>
                <a:lnTo>
                  <a:pt x="924372" y="764779"/>
                </a:lnTo>
                <a:lnTo>
                  <a:pt x="925169" y="763588"/>
                </a:lnTo>
                <a:lnTo>
                  <a:pt x="926365" y="763191"/>
                </a:lnTo>
                <a:lnTo>
                  <a:pt x="923176" y="759619"/>
                </a:lnTo>
                <a:lnTo>
                  <a:pt x="920785" y="756444"/>
                </a:lnTo>
                <a:lnTo>
                  <a:pt x="918393" y="752476"/>
                </a:lnTo>
                <a:lnTo>
                  <a:pt x="916798" y="748507"/>
                </a:lnTo>
                <a:lnTo>
                  <a:pt x="915204" y="744538"/>
                </a:lnTo>
                <a:lnTo>
                  <a:pt x="914407" y="739776"/>
                </a:lnTo>
                <a:lnTo>
                  <a:pt x="913609" y="735807"/>
                </a:lnTo>
                <a:lnTo>
                  <a:pt x="913211" y="731044"/>
                </a:lnTo>
                <a:lnTo>
                  <a:pt x="912812" y="727076"/>
                </a:lnTo>
                <a:lnTo>
                  <a:pt x="912812" y="721916"/>
                </a:lnTo>
                <a:lnTo>
                  <a:pt x="913609" y="712391"/>
                </a:lnTo>
                <a:lnTo>
                  <a:pt x="915204" y="703263"/>
                </a:lnTo>
                <a:lnTo>
                  <a:pt x="917197" y="694135"/>
                </a:lnTo>
                <a:lnTo>
                  <a:pt x="920386" y="685007"/>
                </a:lnTo>
                <a:lnTo>
                  <a:pt x="923575" y="676672"/>
                </a:lnTo>
                <a:lnTo>
                  <a:pt x="927162" y="668735"/>
                </a:lnTo>
                <a:lnTo>
                  <a:pt x="930750" y="661988"/>
                </a:lnTo>
                <a:lnTo>
                  <a:pt x="934337" y="656035"/>
                </a:lnTo>
                <a:lnTo>
                  <a:pt x="937526" y="651272"/>
                </a:lnTo>
                <a:lnTo>
                  <a:pt x="940715" y="647700"/>
                </a:lnTo>
                <a:lnTo>
                  <a:pt x="943107" y="646113"/>
                </a:lnTo>
                <a:lnTo>
                  <a:pt x="955862" y="639763"/>
                </a:lnTo>
                <a:lnTo>
                  <a:pt x="968219" y="634604"/>
                </a:lnTo>
                <a:lnTo>
                  <a:pt x="980178" y="630238"/>
                </a:lnTo>
                <a:lnTo>
                  <a:pt x="992535" y="627063"/>
                </a:lnTo>
                <a:lnTo>
                  <a:pt x="1004493" y="624285"/>
                </a:lnTo>
                <a:lnTo>
                  <a:pt x="1016053" y="622300"/>
                </a:lnTo>
                <a:lnTo>
                  <a:pt x="1027214" y="621110"/>
                </a:lnTo>
                <a:lnTo>
                  <a:pt x="1038375" y="620713"/>
                </a:lnTo>
                <a:close/>
                <a:moveTo>
                  <a:pt x="1043186" y="515586"/>
                </a:moveTo>
                <a:lnTo>
                  <a:pt x="1022934" y="515983"/>
                </a:lnTo>
                <a:lnTo>
                  <a:pt x="1002682" y="516777"/>
                </a:lnTo>
                <a:lnTo>
                  <a:pt x="982827" y="518364"/>
                </a:lnTo>
                <a:lnTo>
                  <a:pt x="962972" y="519952"/>
                </a:lnTo>
                <a:lnTo>
                  <a:pt x="943514" y="521937"/>
                </a:lnTo>
                <a:lnTo>
                  <a:pt x="924056" y="525113"/>
                </a:lnTo>
                <a:lnTo>
                  <a:pt x="904598" y="527891"/>
                </a:lnTo>
                <a:lnTo>
                  <a:pt x="885140" y="531861"/>
                </a:lnTo>
                <a:lnTo>
                  <a:pt x="866476" y="535830"/>
                </a:lnTo>
                <a:lnTo>
                  <a:pt x="847812" y="540594"/>
                </a:lnTo>
                <a:lnTo>
                  <a:pt x="829148" y="545754"/>
                </a:lnTo>
                <a:lnTo>
                  <a:pt x="810485" y="550914"/>
                </a:lnTo>
                <a:lnTo>
                  <a:pt x="792218" y="556869"/>
                </a:lnTo>
                <a:lnTo>
                  <a:pt x="774348" y="563220"/>
                </a:lnTo>
                <a:lnTo>
                  <a:pt x="756082" y="569968"/>
                </a:lnTo>
                <a:lnTo>
                  <a:pt x="738609" y="577113"/>
                </a:lnTo>
                <a:lnTo>
                  <a:pt x="721137" y="585449"/>
                </a:lnTo>
                <a:lnTo>
                  <a:pt x="704061" y="593388"/>
                </a:lnTo>
                <a:lnTo>
                  <a:pt x="686986" y="601724"/>
                </a:lnTo>
                <a:lnTo>
                  <a:pt x="670308" y="610457"/>
                </a:lnTo>
                <a:lnTo>
                  <a:pt x="653630" y="619587"/>
                </a:lnTo>
                <a:lnTo>
                  <a:pt x="637745" y="629114"/>
                </a:lnTo>
                <a:lnTo>
                  <a:pt x="621861" y="639037"/>
                </a:lnTo>
                <a:lnTo>
                  <a:pt x="605977" y="649755"/>
                </a:lnTo>
                <a:lnTo>
                  <a:pt x="590490" y="660473"/>
                </a:lnTo>
                <a:lnTo>
                  <a:pt x="575400" y="671190"/>
                </a:lnTo>
                <a:lnTo>
                  <a:pt x="559913" y="682702"/>
                </a:lnTo>
                <a:lnTo>
                  <a:pt x="545617" y="694610"/>
                </a:lnTo>
                <a:lnTo>
                  <a:pt x="531322" y="706519"/>
                </a:lnTo>
                <a:lnTo>
                  <a:pt x="517026" y="719221"/>
                </a:lnTo>
                <a:lnTo>
                  <a:pt x="503525" y="731924"/>
                </a:lnTo>
                <a:lnTo>
                  <a:pt x="490023" y="745023"/>
                </a:lnTo>
                <a:lnTo>
                  <a:pt x="476919" y="758520"/>
                </a:lnTo>
                <a:lnTo>
                  <a:pt x="464212" y="772413"/>
                </a:lnTo>
                <a:lnTo>
                  <a:pt x="451504" y="786306"/>
                </a:lnTo>
                <a:lnTo>
                  <a:pt x="439591" y="800596"/>
                </a:lnTo>
                <a:lnTo>
                  <a:pt x="427678" y="815680"/>
                </a:lnTo>
                <a:lnTo>
                  <a:pt x="416162" y="830368"/>
                </a:lnTo>
                <a:lnTo>
                  <a:pt x="405441" y="845452"/>
                </a:lnTo>
                <a:lnTo>
                  <a:pt x="394322" y="860933"/>
                </a:lnTo>
                <a:lnTo>
                  <a:pt x="383997" y="876811"/>
                </a:lnTo>
                <a:lnTo>
                  <a:pt x="374070" y="892689"/>
                </a:lnTo>
                <a:lnTo>
                  <a:pt x="364539" y="908964"/>
                </a:lnTo>
                <a:lnTo>
                  <a:pt x="355009" y="925636"/>
                </a:lnTo>
                <a:lnTo>
                  <a:pt x="346272" y="941911"/>
                </a:lnTo>
                <a:lnTo>
                  <a:pt x="337933" y="959377"/>
                </a:lnTo>
                <a:lnTo>
                  <a:pt x="329594" y="976048"/>
                </a:lnTo>
                <a:lnTo>
                  <a:pt x="322049" y="993911"/>
                </a:lnTo>
                <a:lnTo>
                  <a:pt x="314901" y="1011377"/>
                </a:lnTo>
                <a:lnTo>
                  <a:pt x="308151" y="1029240"/>
                </a:lnTo>
                <a:lnTo>
                  <a:pt x="301797" y="1047500"/>
                </a:lnTo>
                <a:lnTo>
                  <a:pt x="295840" y="1065362"/>
                </a:lnTo>
                <a:lnTo>
                  <a:pt x="290678" y="1084019"/>
                </a:lnTo>
                <a:lnTo>
                  <a:pt x="285516" y="1102676"/>
                </a:lnTo>
                <a:lnTo>
                  <a:pt x="280751" y="1121729"/>
                </a:lnTo>
                <a:lnTo>
                  <a:pt x="276780" y="1140783"/>
                </a:lnTo>
                <a:lnTo>
                  <a:pt x="272809" y="1159440"/>
                </a:lnTo>
                <a:lnTo>
                  <a:pt x="270029" y="1178890"/>
                </a:lnTo>
                <a:lnTo>
                  <a:pt x="266852" y="1198341"/>
                </a:lnTo>
                <a:lnTo>
                  <a:pt x="264867" y="1218188"/>
                </a:lnTo>
                <a:lnTo>
                  <a:pt x="263278" y="1237639"/>
                </a:lnTo>
                <a:lnTo>
                  <a:pt x="261690" y="1257883"/>
                </a:lnTo>
                <a:lnTo>
                  <a:pt x="260896" y="1277731"/>
                </a:lnTo>
                <a:lnTo>
                  <a:pt x="260498" y="1297975"/>
                </a:lnTo>
                <a:lnTo>
                  <a:pt x="260896" y="1318220"/>
                </a:lnTo>
                <a:lnTo>
                  <a:pt x="261690" y="1338067"/>
                </a:lnTo>
                <a:lnTo>
                  <a:pt x="263278" y="1357915"/>
                </a:lnTo>
                <a:lnTo>
                  <a:pt x="264867" y="1377763"/>
                </a:lnTo>
                <a:lnTo>
                  <a:pt x="266852" y="1397213"/>
                </a:lnTo>
                <a:lnTo>
                  <a:pt x="270029" y="1416664"/>
                </a:lnTo>
                <a:lnTo>
                  <a:pt x="272809" y="1436114"/>
                </a:lnTo>
                <a:lnTo>
                  <a:pt x="276780" y="1455168"/>
                </a:lnTo>
                <a:lnTo>
                  <a:pt x="280751" y="1474222"/>
                </a:lnTo>
                <a:lnTo>
                  <a:pt x="285516" y="1493275"/>
                </a:lnTo>
                <a:lnTo>
                  <a:pt x="290678" y="1511535"/>
                </a:lnTo>
                <a:lnTo>
                  <a:pt x="295840" y="1530192"/>
                </a:lnTo>
                <a:lnTo>
                  <a:pt x="301797" y="1548452"/>
                </a:lnTo>
                <a:lnTo>
                  <a:pt x="308151" y="1566314"/>
                </a:lnTo>
                <a:lnTo>
                  <a:pt x="314901" y="1584177"/>
                </a:lnTo>
                <a:lnTo>
                  <a:pt x="322049" y="1602040"/>
                </a:lnTo>
                <a:lnTo>
                  <a:pt x="329594" y="1619109"/>
                </a:lnTo>
                <a:lnTo>
                  <a:pt x="337933" y="1636575"/>
                </a:lnTo>
                <a:lnTo>
                  <a:pt x="346272" y="1653247"/>
                </a:lnTo>
                <a:lnTo>
                  <a:pt x="355009" y="1670316"/>
                </a:lnTo>
                <a:lnTo>
                  <a:pt x="364539" y="1686591"/>
                </a:lnTo>
                <a:lnTo>
                  <a:pt x="374070" y="1703262"/>
                </a:lnTo>
                <a:lnTo>
                  <a:pt x="383997" y="1719140"/>
                </a:lnTo>
                <a:lnTo>
                  <a:pt x="394322" y="1734622"/>
                </a:lnTo>
                <a:lnTo>
                  <a:pt x="405441" y="1750500"/>
                </a:lnTo>
                <a:lnTo>
                  <a:pt x="416162" y="1765584"/>
                </a:lnTo>
                <a:lnTo>
                  <a:pt x="427678" y="1780271"/>
                </a:lnTo>
                <a:lnTo>
                  <a:pt x="439591" y="1794958"/>
                </a:lnTo>
                <a:lnTo>
                  <a:pt x="451504" y="1809248"/>
                </a:lnTo>
                <a:lnTo>
                  <a:pt x="464212" y="1823142"/>
                </a:lnTo>
                <a:lnTo>
                  <a:pt x="476919" y="1837035"/>
                </a:lnTo>
                <a:lnTo>
                  <a:pt x="490023" y="1850531"/>
                </a:lnTo>
                <a:lnTo>
                  <a:pt x="503525" y="1863631"/>
                </a:lnTo>
                <a:lnTo>
                  <a:pt x="517026" y="1876333"/>
                </a:lnTo>
                <a:lnTo>
                  <a:pt x="531322" y="1889035"/>
                </a:lnTo>
                <a:lnTo>
                  <a:pt x="545617" y="1900944"/>
                </a:lnTo>
                <a:lnTo>
                  <a:pt x="559913" y="1912852"/>
                </a:lnTo>
                <a:lnTo>
                  <a:pt x="575400" y="1923967"/>
                </a:lnTo>
                <a:lnTo>
                  <a:pt x="590490" y="1935479"/>
                </a:lnTo>
                <a:lnTo>
                  <a:pt x="605977" y="1945799"/>
                </a:lnTo>
                <a:lnTo>
                  <a:pt x="621861" y="1956517"/>
                </a:lnTo>
                <a:lnTo>
                  <a:pt x="637745" y="1966044"/>
                </a:lnTo>
                <a:lnTo>
                  <a:pt x="653630" y="1975968"/>
                </a:lnTo>
                <a:lnTo>
                  <a:pt x="670308" y="1985097"/>
                </a:lnTo>
                <a:lnTo>
                  <a:pt x="686986" y="1994227"/>
                </a:lnTo>
                <a:lnTo>
                  <a:pt x="704061" y="2002563"/>
                </a:lnTo>
                <a:lnTo>
                  <a:pt x="721137" y="2010502"/>
                </a:lnTo>
                <a:lnTo>
                  <a:pt x="738609" y="2018044"/>
                </a:lnTo>
                <a:lnTo>
                  <a:pt x="756082" y="2025189"/>
                </a:lnTo>
                <a:lnTo>
                  <a:pt x="774348" y="2032335"/>
                </a:lnTo>
                <a:lnTo>
                  <a:pt x="792218" y="2038686"/>
                </a:lnTo>
                <a:lnTo>
                  <a:pt x="810485" y="2044640"/>
                </a:lnTo>
                <a:lnTo>
                  <a:pt x="829148" y="2050197"/>
                </a:lnTo>
                <a:lnTo>
                  <a:pt x="847812" y="2055358"/>
                </a:lnTo>
                <a:lnTo>
                  <a:pt x="866476" y="2059724"/>
                </a:lnTo>
                <a:lnTo>
                  <a:pt x="885140" y="2064091"/>
                </a:lnTo>
                <a:lnTo>
                  <a:pt x="904598" y="2067266"/>
                </a:lnTo>
                <a:lnTo>
                  <a:pt x="924056" y="2070839"/>
                </a:lnTo>
                <a:lnTo>
                  <a:pt x="943514" y="2073220"/>
                </a:lnTo>
                <a:lnTo>
                  <a:pt x="962972" y="2075999"/>
                </a:lnTo>
                <a:lnTo>
                  <a:pt x="982827" y="2077587"/>
                </a:lnTo>
                <a:lnTo>
                  <a:pt x="1002682" y="2078778"/>
                </a:lnTo>
                <a:lnTo>
                  <a:pt x="1022934" y="2079572"/>
                </a:lnTo>
                <a:lnTo>
                  <a:pt x="1043186" y="2079572"/>
                </a:lnTo>
                <a:lnTo>
                  <a:pt x="1063041" y="2079572"/>
                </a:lnTo>
                <a:lnTo>
                  <a:pt x="1083293" y="2078778"/>
                </a:lnTo>
                <a:lnTo>
                  <a:pt x="1103148" y="2077587"/>
                </a:lnTo>
                <a:lnTo>
                  <a:pt x="1122606" y="2075999"/>
                </a:lnTo>
                <a:lnTo>
                  <a:pt x="1142064" y="2073220"/>
                </a:lnTo>
                <a:lnTo>
                  <a:pt x="1161919" y="2070839"/>
                </a:lnTo>
                <a:lnTo>
                  <a:pt x="1180980" y="2067266"/>
                </a:lnTo>
                <a:lnTo>
                  <a:pt x="1200438" y="2064091"/>
                </a:lnTo>
                <a:lnTo>
                  <a:pt x="1219499" y="2059724"/>
                </a:lnTo>
                <a:lnTo>
                  <a:pt x="1237766" y="2055358"/>
                </a:lnTo>
                <a:lnTo>
                  <a:pt x="1256827" y="2050197"/>
                </a:lnTo>
                <a:lnTo>
                  <a:pt x="1275093" y="2044640"/>
                </a:lnTo>
                <a:lnTo>
                  <a:pt x="1293757" y="2038686"/>
                </a:lnTo>
                <a:lnTo>
                  <a:pt x="1311627" y="2032335"/>
                </a:lnTo>
                <a:lnTo>
                  <a:pt x="1329496" y="2025189"/>
                </a:lnTo>
                <a:lnTo>
                  <a:pt x="1347366" y="2018044"/>
                </a:lnTo>
                <a:lnTo>
                  <a:pt x="1364441" y="2010502"/>
                </a:lnTo>
                <a:lnTo>
                  <a:pt x="1381914" y="2002563"/>
                </a:lnTo>
                <a:lnTo>
                  <a:pt x="1398592" y="1994227"/>
                </a:lnTo>
                <a:lnTo>
                  <a:pt x="1415667" y="1985097"/>
                </a:lnTo>
                <a:lnTo>
                  <a:pt x="1431949" y="1975968"/>
                </a:lnTo>
                <a:lnTo>
                  <a:pt x="1447833" y="1966044"/>
                </a:lnTo>
                <a:lnTo>
                  <a:pt x="1464114" y="1956517"/>
                </a:lnTo>
                <a:lnTo>
                  <a:pt x="1479998" y="1945799"/>
                </a:lnTo>
                <a:lnTo>
                  <a:pt x="1495088" y="1935479"/>
                </a:lnTo>
                <a:lnTo>
                  <a:pt x="1510575" y="1923967"/>
                </a:lnTo>
                <a:lnTo>
                  <a:pt x="1525665" y="1912852"/>
                </a:lnTo>
                <a:lnTo>
                  <a:pt x="1539960" y="1900944"/>
                </a:lnTo>
                <a:lnTo>
                  <a:pt x="1554256" y="1889035"/>
                </a:lnTo>
                <a:lnTo>
                  <a:pt x="1568551" y="1876333"/>
                </a:lnTo>
                <a:lnTo>
                  <a:pt x="1582053" y="1863631"/>
                </a:lnTo>
                <a:lnTo>
                  <a:pt x="1595555" y="1850531"/>
                </a:lnTo>
                <a:lnTo>
                  <a:pt x="1608659" y="1837035"/>
                </a:lnTo>
                <a:lnTo>
                  <a:pt x="1621763" y="1823142"/>
                </a:lnTo>
                <a:lnTo>
                  <a:pt x="1634073" y="1809248"/>
                </a:lnTo>
                <a:lnTo>
                  <a:pt x="1646383" y="1794958"/>
                </a:lnTo>
                <a:lnTo>
                  <a:pt x="1657899" y="1780271"/>
                </a:lnTo>
                <a:lnTo>
                  <a:pt x="1669415" y="1765584"/>
                </a:lnTo>
                <a:lnTo>
                  <a:pt x="1680534" y="1750500"/>
                </a:lnTo>
                <a:lnTo>
                  <a:pt x="1691256" y="1734622"/>
                </a:lnTo>
                <a:lnTo>
                  <a:pt x="1701581" y="1719140"/>
                </a:lnTo>
                <a:lnTo>
                  <a:pt x="1711508" y="1703262"/>
                </a:lnTo>
                <a:lnTo>
                  <a:pt x="1721436" y="1686591"/>
                </a:lnTo>
                <a:lnTo>
                  <a:pt x="1730569" y="1670316"/>
                </a:lnTo>
                <a:lnTo>
                  <a:pt x="1739305" y="1653247"/>
                </a:lnTo>
                <a:lnTo>
                  <a:pt x="1748041" y="1636575"/>
                </a:lnTo>
                <a:lnTo>
                  <a:pt x="1755983" y="1619109"/>
                </a:lnTo>
                <a:lnTo>
                  <a:pt x="1763529" y="1602040"/>
                </a:lnTo>
                <a:lnTo>
                  <a:pt x="1770676" y="1584177"/>
                </a:lnTo>
                <a:lnTo>
                  <a:pt x="1777427" y="1566314"/>
                </a:lnTo>
                <a:lnTo>
                  <a:pt x="1783781" y="1548452"/>
                </a:lnTo>
                <a:lnTo>
                  <a:pt x="1789737" y="1530192"/>
                </a:lnTo>
                <a:lnTo>
                  <a:pt x="1795694" y="1511535"/>
                </a:lnTo>
                <a:lnTo>
                  <a:pt x="1800459" y="1493275"/>
                </a:lnTo>
                <a:lnTo>
                  <a:pt x="1804827" y="1474222"/>
                </a:lnTo>
                <a:lnTo>
                  <a:pt x="1809195" y="1455168"/>
                </a:lnTo>
                <a:lnTo>
                  <a:pt x="1812769" y="1436114"/>
                </a:lnTo>
                <a:lnTo>
                  <a:pt x="1816343" y="1416664"/>
                </a:lnTo>
                <a:lnTo>
                  <a:pt x="1818726" y="1397213"/>
                </a:lnTo>
                <a:lnTo>
                  <a:pt x="1820711" y="1377763"/>
                </a:lnTo>
                <a:lnTo>
                  <a:pt x="1823094" y="1357915"/>
                </a:lnTo>
                <a:lnTo>
                  <a:pt x="1824285" y="1338067"/>
                </a:lnTo>
                <a:lnTo>
                  <a:pt x="1824682" y="1318220"/>
                </a:lnTo>
                <a:lnTo>
                  <a:pt x="1825079" y="1297975"/>
                </a:lnTo>
                <a:lnTo>
                  <a:pt x="1824682" y="1277731"/>
                </a:lnTo>
                <a:lnTo>
                  <a:pt x="1824285" y="1257883"/>
                </a:lnTo>
                <a:lnTo>
                  <a:pt x="1823094" y="1237639"/>
                </a:lnTo>
                <a:lnTo>
                  <a:pt x="1820711" y="1218188"/>
                </a:lnTo>
                <a:lnTo>
                  <a:pt x="1818726" y="1198341"/>
                </a:lnTo>
                <a:lnTo>
                  <a:pt x="1816343" y="1178890"/>
                </a:lnTo>
                <a:lnTo>
                  <a:pt x="1812769" y="1159440"/>
                </a:lnTo>
                <a:lnTo>
                  <a:pt x="1809195" y="1140783"/>
                </a:lnTo>
                <a:lnTo>
                  <a:pt x="1804827" y="1121729"/>
                </a:lnTo>
                <a:lnTo>
                  <a:pt x="1800459" y="1102676"/>
                </a:lnTo>
                <a:lnTo>
                  <a:pt x="1795694" y="1084019"/>
                </a:lnTo>
                <a:lnTo>
                  <a:pt x="1789737" y="1065362"/>
                </a:lnTo>
                <a:lnTo>
                  <a:pt x="1783781" y="1047500"/>
                </a:lnTo>
                <a:lnTo>
                  <a:pt x="1777427" y="1029240"/>
                </a:lnTo>
                <a:lnTo>
                  <a:pt x="1770676" y="1011377"/>
                </a:lnTo>
                <a:lnTo>
                  <a:pt x="1763529" y="993911"/>
                </a:lnTo>
                <a:lnTo>
                  <a:pt x="1755983" y="976048"/>
                </a:lnTo>
                <a:lnTo>
                  <a:pt x="1748041" y="959377"/>
                </a:lnTo>
                <a:lnTo>
                  <a:pt x="1739305" y="941911"/>
                </a:lnTo>
                <a:lnTo>
                  <a:pt x="1730569" y="925636"/>
                </a:lnTo>
                <a:lnTo>
                  <a:pt x="1721436" y="908964"/>
                </a:lnTo>
                <a:lnTo>
                  <a:pt x="1711508" y="892689"/>
                </a:lnTo>
                <a:lnTo>
                  <a:pt x="1701581" y="876811"/>
                </a:lnTo>
                <a:lnTo>
                  <a:pt x="1691256" y="860933"/>
                </a:lnTo>
                <a:lnTo>
                  <a:pt x="1680534" y="845452"/>
                </a:lnTo>
                <a:lnTo>
                  <a:pt x="1669415" y="830368"/>
                </a:lnTo>
                <a:lnTo>
                  <a:pt x="1657899" y="815680"/>
                </a:lnTo>
                <a:lnTo>
                  <a:pt x="1646383" y="800596"/>
                </a:lnTo>
                <a:lnTo>
                  <a:pt x="1634073" y="786306"/>
                </a:lnTo>
                <a:lnTo>
                  <a:pt x="1621763" y="772413"/>
                </a:lnTo>
                <a:lnTo>
                  <a:pt x="1608659" y="758520"/>
                </a:lnTo>
                <a:lnTo>
                  <a:pt x="1595555" y="745023"/>
                </a:lnTo>
                <a:lnTo>
                  <a:pt x="1582053" y="731924"/>
                </a:lnTo>
                <a:lnTo>
                  <a:pt x="1568551" y="719221"/>
                </a:lnTo>
                <a:lnTo>
                  <a:pt x="1554256" y="706519"/>
                </a:lnTo>
                <a:lnTo>
                  <a:pt x="1539960" y="694610"/>
                </a:lnTo>
                <a:lnTo>
                  <a:pt x="1525665" y="682702"/>
                </a:lnTo>
                <a:lnTo>
                  <a:pt x="1510575" y="671190"/>
                </a:lnTo>
                <a:lnTo>
                  <a:pt x="1495088" y="660473"/>
                </a:lnTo>
                <a:lnTo>
                  <a:pt x="1479998" y="649755"/>
                </a:lnTo>
                <a:lnTo>
                  <a:pt x="1464114" y="639037"/>
                </a:lnTo>
                <a:lnTo>
                  <a:pt x="1447833" y="629114"/>
                </a:lnTo>
                <a:lnTo>
                  <a:pt x="1431949" y="619587"/>
                </a:lnTo>
                <a:lnTo>
                  <a:pt x="1415667" y="610457"/>
                </a:lnTo>
                <a:lnTo>
                  <a:pt x="1398592" y="601724"/>
                </a:lnTo>
                <a:lnTo>
                  <a:pt x="1381914" y="593388"/>
                </a:lnTo>
                <a:lnTo>
                  <a:pt x="1364441" y="585449"/>
                </a:lnTo>
                <a:lnTo>
                  <a:pt x="1347366" y="577113"/>
                </a:lnTo>
                <a:lnTo>
                  <a:pt x="1329496" y="569968"/>
                </a:lnTo>
                <a:lnTo>
                  <a:pt x="1311627" y="563220"/>
                </a:lnTo>
                <a:lnTo>
                  <a:pt x="1293757" y="556869"/>
                </a:lnTo>
                <a:lnTo>
                  <a:pt x="1275093" y="550914"/>
                </a:lnTo>
                <a:lnTo>
                  <a:pt x="1256827" y="545754"/>
                </a:lnTo>
                <a:lnTo>
                  <a:pt x="1237766" y="540594"/>
                </a:lnTo>
                <a:lnTo>
                  <a:pt x="1219499" y="535830"/>
                </a:lnTo>
                <a:lnTo>
                  <a:pt x="1200438" y="531861"/>
                </a:lnTo>
                <a:lnTo>
                  <a:pt x="1180980" y="527891"/>
                </a:lnTo>
                <a:lnTo>
                  <a:pt x="1161919" y="525113"/>
                </a:lnTo>
                <a:lnTo>
                  <a:pt x="1142064" y="521937"/>
                </a:lnTo>
                <a:lnTo>
                  <a:pt x="1122606" y="519952"/>
                </a:lnTo>
                <a:lnTo>
                  <a:pt x="1103148" y="518364"/>
                </a:lnTo>
                <a:lnTo>
                  <a:pt x="1083293" y="516777"/>
                </a:lnTo>
                <a:lnTo>
                  <a:pt x="1063041" y="515983"/>
                </a:lnTo>
                <a:lnTo>
                  <a:pt x="1043186" y="515586"/>
                </a:lnTo>
                <a:close/>
                <a:moveTo>
                  <a:pt x="803734" y="280988"/>
                </a:moveTo>
                <a:lnTo>
                  <a:pt x="862902" y="391340"/>
                </a:lnTo>
                <a:lnTo>
                  <a:pt x="884743" y="387371"/>
                </a:lnTo>
                <a:lnTo>
                  <a:pt x="906980" y="383798"/>
                </a:lnTo>
                <a:lnTo>
                  <a:pt x="929218" y="380622"/>
                </a:lnTo>
                <a:lnTo>
                  <a:pt x="951456" y="378241"/>
                </a:lnTo>
                <a:lnTo>
                  <a:pt x="974488" y="376256"/>
                </a:lnTo>
                <a:lnTo>
                  <a:pt x="997122" y="374668"/>
                </a:lnTo>
                <a:lnTo>
                  <a:pt x="1019757" y="373874"/>
                </a:lnTo>
                <a:lnTo>
                  <a:pt x="1043186" y="373477"/>
                </a:lnTo>
                <a:lnTo>
                  <a:pt x="1059865" y="373874"/>
                </a:lnTo>
                <a:lnTo>
                  <a:pt x="1076940" y="374271"/>
                </a:lnTo>
                <a:lnTo>
                  <a:pt x="1093618" y="375462"/>
                </a:lnTo>
                <a:lnTo>
                  <a:pt x="1110693" y="376256"/>
                </a:lnTo>
                <a:lnTo>
                  <a:pt x="1127372" y="377844"/>
                </a:lnTo>
                <a:lnTo>
                  <a:pt x="1144050" y="379432"/>
                </a:lnTo>
                <a:lnTo>
                  <a:pt x="1160331" y="381019"/>
                </a:lnTo>
                <a:lnTo>
                  <a:pt x="1176612" y="383798"/>
                </a:lnTo>
                <a:lnTo>
                  <a:pt x="1193291" y="386180"/>
                </a:lnTo>
                <a:lnTo>
                  <a:pt x="1209572" y="388958"/>
                </a:lnTo>
                <a:lnTo>
                  <a:pt x="1225853" y="392134"/>
                </a:lnTo>
                <a:lnTo>
                  <a:pt x="1241737" y="395310"/>
                </a:lnTo>
                <a:lnTo>
                  <a:pt x="1257621" y="399279"/>
                </a:lnTo>
                <a:lnTo>
                  <a:pt x="1273505" y="403249"/>
                </a:lnTo>
                <a:lnTo>
                  <a:pt x="1289389" y="407218"/>
                </a:lnTo>
                <a:lnTo>
                  <a:pt x="1304876" y="411982"/>
                </a:lnTo>
                <a:lnTo>
                  <a:pt x="1370398" y="304805"/>
                </a:lnTo>
                <a:lnTo>
                  <a:pt x="1611439" y="417142"/>
                </a:lnTo>
                <a:lnTo>
                  <a:pt x="1570140" y="539800"/>
                </a:lnTo>
                <a:lnTo>
                  <a:pt x="1592775" y="555678"/>
                </a:lnTo>
                <a:lnTo>
                  <a:pt x="1614615" y="572747"/>
                </a:lnTo>
                <a:lnTo>
                  <a:pt x="1636059" y="589815"/>
                </a:lnTo>
                <a:lnTo>
                  <a:pt x="1656708" y="608075"/>
                </a:lnTo>
                <a:lnTo>
                  <a:pt x="1676960" y="626732"/>
                </a:lnTo>
                <a:lnTo>
                  <a:pt x="1696815" y="645389"/>
                </a:lnTo>
                <a:lnTo>
                  <a:pt x="1715876" y="665236"/>
                </a:lnTo>
                <a:lnTo>
                  <a:pt x="1734540" y="685481"/>
                </a:lnTo>
                <a:lnTo>
                  <a:pt x="1752410" y="706519"/>
                </a:lnTo>
                <a:lnTo>
                  <a:pt x="1769882" y="728351"/>
                </a:lnTo>
                <a:lnTo>
                  <a:pt x="1786560" y="750184"/>
                </a:lnTo>
                <a:lnTo>
                  <a:pt x="1802841" y="772413"/>
                </a:lnTo>
                <a:lnTo>
                  <a:pt x="1818329" y="795436"/>
                </a:lnTo>
                <a:lnTo>
                  <a:pt x="1832624" y="818856"/>
                </a:lnTo>
                <a:lnTo>
                  <a:pt x="1846920" y="842673"/>
                </a:lnTo>
                <a:lnTo>
                  <a:pt x="1860024" y="866887"/>
                </a:lnTo>
                <a:lnTo>
                  <a:pt x="1994642" y="834337"/>
                </a:lnTo>
                <a:lnTo>
                  <a:pt x="2085975" y="1084019"/>
                </a:lnTo>
                <a:lnTo>
                  <a:pt x="1954931" y="1149516"/>
                </a:lnTo>
                <a:lnTo>
                  <a:pt x="1958108" y="1167776"/>
                </a:lnTo>
                <a:lnTo>
                  <a:pt x="1960491" y="1185638"/>
                </a:lnTo>
                <a:lnTo>
                  <a:pt x="1962476" y="1204295"/>
                </a:lnTo>
                <a:lnTo>
                  <a:pt x="1964462" y="1222952"/>
                </a:lnTo>
                <a:lnTo>
                  <a:pt x="1965653" y="1241212"/>
                </a:lnTo>
                <a:lnTo>
                  <a:pt x="1966447" y="1259868"/>
                </a:lnTo>
                <a:lnTo>
                  <a:pt x="1967242" y="1278922"/>
                </a:lnTo>
                <a:lnTo>
                  <a:pt x="1967242" y="1297975"/>
                </a:lnTo>
                <a:lnTo>
                  <a:pt x="1967242" y="1315441"/>
                </a:lnTo>
                <a:lnTo>
                  <a:pt x="1966845" y="1332907"/>
                </a:lnTo>
                <a:lnTo>
                  <a:pt x="1966050" y="1349976"/>
                </a:lnTo>
                <a:lnTo>
                  <a:pt x="1964859" y="1367839"/>
                </a:lnTo>
                <a:lnTo>
                  <a:pt x="1962873" y="1385305"/>
                </a:lnTo>
                <a:lnTo>
                  <a:pt x="1961285" y="1401977"/>
                </a:lnTo>
                <a:lnTo>
                  <a:pt x="1959300" y="1419442"/>
                </a:lnTo>
                <a:lnTo>
                  <a:pt x="1957314" y="1436114"/>
                </a:lnTo>
                <a:lnTo>
                  <a:pt x="1954137" y="1453183"/>
                </a:lnTo>
                <a:lnTo>
                  <a:pt x="1951357" y="1469855"/>
                </a:lnTo>
                <a:lnTo>
                  <a:pt x="1947784" y="1486527"/>
                </a:lnTo>
                <a:lnTo>
                  <a:pt x="1944210" y="1503199"/>
                </a:lnTo>
                <a:lnTo>
                  <a:pt x="1940239" y="1519871"/>
                </a:lnTo>
                <a:lnTo>
                  <a:pt x="1935871" y="1535749"/>
                </a:lnTo>
                <a:lnTo>
                  <a:pt x="1931899" y="1552024"/>
                </a:lnTo>
                <a:lnTo>
                  <a:pt x="1926737" y="1568299"/>
                </a:lnTo>
                <a:lnTo>
                  <a:pt x="2061355" y="1650468"/>
                </a:lnTo>
                <a:lnTo>
                  <a:pt x="1949372" y="1891020"/>
                </a:lnTo>
                <a:lnTo>
                  <a:pt x="1791723" y="1838623"/>
                </a:lnTo>
                <a:lnTo>
                  <a:pt x="1776633" y="1859264"/>
                </a:lnTo>
                <a:lnTo>
                  <a:pt x="1761146" y="1879112"/>
                </a:lnTo>
                <a:lnTo>
                  <a:pt x="1744468" y="1898165"/>
                </a:lnTo>
                <a:lnTo>
                  <a:pt x="1728186" y="1917219"/>
                </a:lnTo>
                <a:lnTo>
                  <a:pt x="1710714" y="1935876"/>
                </a:lnTo>
                <a:lnTo>
                  <a:pt x="1693241" y="1954135"/>
                </a:lnTo>
                <a:lnTo>
                  <a:pt x="1674975" y="1971204"/>
                </a:lnTo>
                <a:lnTo>
                  <a:pt x="1655914" y="1988670"/>
                </a:lnTo>
                <a:lnTo>
                  <a:pt x="1636853" y="2004945"/>
                </a:lnTo>
                <a:lnTo>
                  <a:pt x="1616998" y="2021220"/>
                </a:lnTo>
                <a:lnTo>
                  <a:pt x="1597143" y="2036701"/>
                </a:lnTo>
                <a:lnTo>
                  <a:pt x="1576494" y="2051388"/>
                </a:lnTo>
                <a:lnTo>
                  <a:pt x="1555844" y="2066075"/>
                </a:lnTo>
                <a:lnTo>
                  <a:pt x="1534401" y="2079572"/>
                </a:lnTo>
                <a:lnTo>
                  <a:pt x="1512957" y="2093068"/>
                </a:lnTo>
                <a:lnTo>
                  <a:pt x="1491117" y="2105770"/>
                </a:lnTo>
                <a:lnTo>
                  <a:pt x="1531621" y="2274474"/>
                </a:lnTo>
                <a:lnTo>
                  <a:pt x="1281844" y="2365376"/>
                </a:lnTo>
                <a:lnTo>
                  <a:pt x="1202821" y="2207787"/>
                </a:lnTo>
                <a:lnTo>
                  <a:pt x="1183363" y="2210962"/>
                </a:lnTo>
                <a:lnTo>
                  <a:pt x="1163508" y="2213741"/>
                </a:lnTo>
                <a:lnTo>
                  <a:pt x="1144050" y="2216123"/>
                </a:lnTo>
                <a:lnTo>
                  <a:pt x="1124195" y="2218504"/>
                </a:lnTo>
                <a:lnTo>
                  <a:pt x="1103943" y="2219695"/>
                </a:lnTo>
                <a:lnTo>
                  <a:pt x="1083690" y="2220886"/>
                </a:lnTo>
                <a:lnTo>
                  <a:pt x="1063438" y="2221680"/>
                </a:lnTo>
                <a:lnTo>
                  <a:pt x="1043186" y="2221680"/>
                </a:lnTo>
                <a:lnTo>
                  <a:pt x="1013007" y="2221283"/>
                </a:lnTo>
                <a:lnTo>
                  <a:pt x="983224" y="2220092"/>
                </a:lnTo>
                <a:lnTo>
                  <a:pt x="954235" y="2217711"/>
                </a:lnTo>
                <a:lnTo>
                  <a:pt x="924850" y="2214535"/>
                </a:lnTo>
                <a:lnTo>
                  <a:pt x="895862" y="2210565"/>
                </a:lnTo>
                <a:lnTo>
                  <a:pt x="867270" y="2205405"/>
                </a:lnTo>
                <a:lnTo>
                  <a:pt x="839076" y="2199451"/>
                </a:lnTo>
                <a:lnTo>
                  <a:pt x="810882" y="2192703"/>
                </a:lnTo>
                <a:lnTo>
                  <a:pt x="715180" y="2341162"/>
                </a:lnTo>
                <a:lnTo>
                  <a:pt x="474536" y="2229222"/>
                </a:lnTo>
                <a:lnTo>
                  <a:pt x="524968" y="2062900"/>
                </a:lnTo>
                <a:lnTo>
                  <a:pt x="504716" y="2049006"/>
                </a:lnTo>
                <a:lnTo>
                  <a:pt x="484464" y="2033525"/>
                </a:lnTo>
                <a:lnTo>
                  <a:pt x="465006" y="2018441"/>
                </a:lnTo>
                <a:lnTo>
                  <a:pt x="445945" y="2002960"/>
                </a:lnTo>
                <a:lnTo>
                  <a:pt x="427281" y="1986288"/>
                </a:lnTo>
                <a:lnTo>
                  <a:pt x="408617" y="1969616"/>
                </a:lnTo>
                <a:lnTo>
                  <a:pt x="390748" y="1952151"/>
                </a:lnTo>
                <a:lnTo>
                  <a:pt x="373672" y="1934685"/>
                </a:lnTo>
                <a:lnTo>
                  <a:pt x="356597" y="1916028"/>
                </a:lnTo>
                <a:lnTo>
                  <a:pt x="340316" y="1897371"/>
                </a:lnTo>
                <a:lnTo>
                  <a:pt x="324432" y="1878715"/>
                </a:lnTo>
                <a:lnTo>
                  <a:pt x="308548" y="1858867"/>
                </a:lnTo>
                <a:lnTo>
                  <a:pt x="293855" y="1839020"/>
                </a:lnTo>
                <a:lnTo>
                  <a:pt x="279559" y="1818775"/>
                </a:lnTo>
                <a:lnTo>
                  <a:pt x="265661" y="1797737"/>
                </a:lnTo>
                <a:lnTo>
                  <a:pt x="252556" y="1776301"/>
                </a:lnTo>
                <a:lnTo>
                  <a:pt x="91333" y="1811630"/>
                </a:lnTo>
                <a:lnTo>
                  <a:pt x="0" y="1562345"/>
                </a:lnTo>
                <a:lnTo>
                  <a:pt x="138191" y="1488512"/>
                </a:lnTo>
                <a:lnTo>
                  <a:pt x="133426" y="1465092"/>
                </a:lnTo>
                <a:lnTo>
                  <a:pt x="129852" y="1441672"/>
                </a:lnTo>
                <a:lnTo>
                  <a:pt x="126278" y="1418251"/>
                </a:lnTo>
                <a:lnTo>
                  <a:pt x="123498" y="1394434"/>
                </a:lnTo>
                <a:lnTo>
                  <a:pt x="121513" y="1370220"/>
                </a:lnTo>
                <a:lnTo>
                  <a:pt x="119527" y="1346403"/>
                </a:lnTo>
                <a:lnTo>
                  <a:pt x="118733" y="1322189"/>
                </a:lnTo>
                <a:lnTo>
                  <a:pt x="118336" y="1297975"/>
                </a:lnTo>
                <a:lnTo>
                  <a:pt x="118733" y="1269395"/>
                </a:lnTo>
                <a:lnTo>
                  <a:pt x="119924" y="1240418"/>
                </a:lnTo>
                <a:lnTo>
                  <a:pt x="122704" y="1211837"/>
                </a:lnTo>
                <a:lnTo>
                  <a:pt x="125484" y="1184051"/>
                </a:lnTo>
                <a:lnTo>
                  <a:pt x="129455" y="1155867"/>
                </a:lnTo>
                <a:lnTo>
                  <a:pt x="134220" y="1128478"/>
                </a:lnTo>
                <a:lnTo>
                  <a:pt x="139780" y="1101088"/>
                </a:lnTo>
                <a:lnTo>
                  <a:pt x="146133" y="1074095"/>
                </a:lnTo>
                <a:lnTo>
                  <a:pt x="24223" y="995896"/>
                </a:lnTo>
                <a:lnTo>
                  <a:pt x="136603" y="755344"/>
                </a:lnTo>
                <a:lnTo>
                  <a:pt x="268043" y="794642"/>
                </a:lnTo>
                <a:lnTo>
                  <a:pt x="283530" y="772016"/>
                </a:lnTo>
                <a:lnTo>
                  <a:pt x="299017" y="750184"/>
                </a:lnTo>
                <a:lnTo>
                  <a:pt x="315696" y="728351"/>
                </a:lnTo>
                <a:lnTo>
                  <a:pt x="332771" y="707313"/>
                </a:lnTo>
                <a:lnTo>
                  <a:pt x="350243" y="686274"/>
                </a:lnTo>
                <a:lnTo>
                  <a:pt x="368907" y="666824"/>
                </a:lnTo>
                <a:lnTo>
                  <a:pt x="387571" y="646976"/>
                </a:lnTo>
                <a:lnTo>
                  <a:pt x="407426" y="627923"/>
                </a:lnTo>
                <a:lnTo>
                  <a:pt x="427281" y="609266"/>
                </a:lnTo>
                <a:lnTo>
                  <a:pt x="447930" y="591403"/>
                </a:lnTo>
                <a:lnTo>
                  <a:pt x="468977" y="574334"/>
                </a:lnTo>
                <a:lnTo>
                  <a:pt x="490420" y="557662"/>
                </a:lnTo>
                <a:lnTo>
                  <a:pt x="512261" y="541784"/>
                </a:lnTo>
                <a:lnTo>
                  <a:pt x="535293" y="526303"/>
                </a:lnTo>
                <a:lnTo>
                  <a:pt x="557928" y="511616"/>
                </a:lnTo>
                <a:lnTo>
                  <a:pt x="581754" y="497723"/>
                </a:lnTo>
                <a:lnTo>
                  <a:pt x="554354" y="371890"/>
                </a:lnTo>
                <a:lnTo>
                  <a:pt x="803734" y="280988"/>
                </a:lnTo>
                <a:close/>
                <a:moveTo>
                  <a:pt x="2013752" y="186531"/>
                </a:moveTo>
                <a:lnTo>
                  <a:pt x="2001871" y="186928"/>
                </a:lnTo>
                <a:lnTo>
                  <a:pt x="1989594" y="188119"/>
                </a:lnTo>
                <a:lnTo>
                  <a:pt x="1978109" y="190103"/>
                </a:lnTo>
                <a:lnTo>
                  <a:pt x="1966624" y="192881"/>
                </a:lnTo>
                <a:lnTo>
                  <a:pt x="1955139" y="196453"/>
                </a:lnTo>
                <a:lnTo>
                  <a:pt x="1944050" y="200819"/>
                </a:lnTo>
                <a:lnTo>
                  <a:pt x="1932962" y="205978"/>
                </a:lnTo>
                <a:lnTo>
                  <a:pt x="1922269" y="211534"/>
                </a:lnTo>
                <a:lnTo>
                  <a:pt x="1914348" y="216297"/>
                </a:lnTo>
                <a:lnTo>
                  <a:pt x="1906823" y="221853"/>
                </a:lnTo>
                <a:lnTo>
                  <a:pt x="1899695" y="227409"/>
                </a:lnTo>
                <a:lnTo>
                  <a:pt x="1892962" y="233363"/>
                </a:lnTo>
                <a:lnTo>
                  <a:pt x="1886230" y="239713"/>
                </a:lnTo>
                <a:lnTo>
                  <a:pt x="1880289" y="246063"/>
                </a:lnTo>
                <a:lnTo>
                  <a:pt x="1874349" y="252809"/>
                </a:lnTo>
                <a:lnTo>
                  <a:pt x="1869200" y="259953"/>
                </a:lnTo>
                <a:lnTo>
                  <a:pt x="1864052" y="267097"/>
                </a:lnTo>
                <a:lnTo>
                  <a:pt x="1859300" y="274241"/>
                </a:lnTo>
                <a:lnTo>
                  <a:pt x="1855339" y="281781"/>
                </a:lnTo>
                <a:lnTo>
                  <a:pt x="1850983" y="289719"/>
                </a:lnTo>
                <a:lnTo>
                  <a:pt x="1847419" y="297656"/>
                </a:lnTo>
                <a:lnTo>
                  <a:pt x="1844646" y="305594"/>
                </a:lnTo>
                <a:lnTo>
                  <a:pt x="1841874" y="313928"/>
                </a:lnTo>
                <a:lnTo>
                  <a:pt x="1839102" y="322263"/>
                </a:lnTo>
                <a:lnTo>
                  <a:pt x="1837518" y="330597"/>
                </a:lnTo>
                <a:lnTo>
                  <a:pt x="1835934" y="339328"/>
                </a:lnTo>
                <a:lnTo>
                  <a:pt x="1834350" y="348059"/>
                </a:lnTo>
                <a:lnTo>
                  <a:pt x="1833557" y="356791"/>
                </a:lnTo>
                <a:lnTo>
                  <a:pt x="1833557" y="365125"/>
                </a:lnTo>
                <a:lnTo>
                  <a:pt x="1833557" y="373856"/>
                </a:lnTo>
                <a:lnTo>
                  <a:pt x="1833953" y="382984"/>
                </a:lnTo>
                <a:lnTo>
                  <a:pt x="1835142" y="391716"/>
                </a:lnTo>
                <a:lnTo>
                  <a:pt x="1836726" y="400050"/>
                </a:lnTo>
                <a:lnTo>
                  <a:pt x="1838310" y="409178"/>
                </a:lnTo>
                <a:lnTo>
                  <a:pt x="1840290" y="417513"/>
                </a:lnTo>
                <a:lnTo>
                  <a:pt x="1843458" y="426244"/>
                </a:lnTo>
                <a:lnTo>
                  <a:pt x="1846230" y="434578"/>
                </a:lnTo>
                <a:lnTo>
                  <a:pt x="1850191" y="443310"/>
                </a:lnTo>
                <a:lnTo>
                  <a:pt x="1853755" y="451247"/>
                </a:lnTo>
                <a:lnTo>
                  <a:pt x="1858507" y="459581"/>
                </a:lnTo>
                <a:lnTo>
                  <a:pt x="1864844" y="469503"/>
                </a:lnTo>
                <a:lnTo>
                  <a:pt x="1871973" y="479028"/>
                </a:lnTo>
                <a:lnTo>
                  <a:pt x="1879497" y="488156"/>
                </a:lnTo>
                <a:lnTo>
                  <a:pt x="1887418" y="496888"/>
                </a:lnTo>
                <a:lnTo>
                  <a:pt x="1896527" y="504428"/>
                </a:lnTo>
                <a:lnTo>
                  <a:pt x="1905239" y="511969"/>
                </a:lnTo>
                <a:lnTo>
                  <a:pt x="1914744" y="518716"/>
                </a:lnTo>
                <a:lnTo>
                  <a:pt x="1924645" y="524669"/>
                </a:lnTo>
                <a:lnTo>
                  <a:pt x="1934942" y="529828"/>
                </a:lnTo>
                <a:lnTo>
                  <a:pt x="1945635" y="534988"/>
                </a:lnTo>
                <a:lnTo>
                  <a:pt x="1956723" y="538956"/>
                </a:lnTo>
                <a:lnTo>
                  <a:pt x="1967812" y="542131"/>
                </a:lnTo>
                <a:lnTo>
                  <a:pt x="1979297" y="545306"/>
                </a:lnTo>
                <a:lnTo>
                  <a:pt x="1990782" y="546894"/>
                </a:lnTo>
                <a:lnTo>
                  <a:pt x="2002267" y="548085"/>
                </a:lnTo>
                <a:lnTo>
                  <a:pt x="2014544" y="548481"/>
                </a:lnTo>
                <a:lnTo>
                  <a:pt x="2026425" y="548085"/>
                </a:lnTo>
                <a:lnTo>
                  <a:pt x="2038306" y="546894"/>
                </a:lnTo>
                <a:lnTo>
                  <a:pt x="2049791" y="544910"/>
                </a:lnTo>
                <a:lnTo>
                  <a:pt x="2061672" y="542131"/>
                </a:lnTo>
                <a:lnTo>
                  <a:pt x="2073157" y="538560"/>
                </a:lnTo>
                <a:lnTo>
                  <a:pt x="2084246" y="534194"/>
                </a:lnTo>
                <a:lnTo>
                  <a:pt x="2095335" y="529035"/>
                </a:lnTo>
                <a:lnTo>
                  <a:pt x="2106028" y="523081"/>
                </a:lnTo>
                <a:lnTo>
                  <a:pt x="2113552" y="518716"/>
                </a:lnTo>
                <a:lnTo>
                  <a:pt x="2121077" y="513556"/>
                </a:lnTo>
                <a:lnTo>
                  <a:pt x="2128206" y="508000"/>
                </a:lnTo>
                <a:lnTo>
                  <a:pt x="2134938" y="502047"/>
                </a:lnTo>
                <a:lnTo>
                  <a:pt x="2141275" y="496491"/>
                </a:lnTo>
                <a:lnTo>
                  <a:pt x="2147215" y="490141"/>
                </a:lnTo>
                <a:lnTo>
                  <a:pt x="2153156" y="483394"/>
                </a:lnTo>
                <a:lnTo>
                  <a:pt x="2158304" y="476647"/>
                </a:lnTo>
                <a:lnTo>
                  <a:pt x="2163452" y="469503"/>
                </a:lnTo>
                <a:lnTo>
                  <a:pt x="2168601" y="461566"/>
                </a:lnTo>
                <a:lnTo>
                  <a:pt x="2172957" y="454025"/>
                </a:lnTo>
                <a:lnTo>
                  <a:pt x="2176917" y="446485"/>
                </a:lnTo>
                <a:lnTo>
                  <a:pt x="2180482" y="438150"/>
                </a:lnTo>
                <a:lnTo>
                  <a:pt x="2183650" y="430213"/>
                </a:lnTo>
                <a:lnTo>
                  <a:pt x="2186818" y="421481"/>
                </a:lnTo>
                <a:lnTo>
                  <a:pt x="2189195" y="412750"/>
                </a:lnTo>
                <a:lnTo>
                  <a:pt x="2191175" y="404019"/>
                </a:lnTo>
                <a:lnTo>
                  <a:pt x="2192363" y="395288"/>
                </a:lnTo>
                <a:lnTo>
                  <a:pt x="2193947" y="386159"/>
                </a:lnTo>
                <a:lnTo>
                  <a:pt x="2194739" y="377428"/>
                </a:lnTo>
                <a:lnTo>
                  <a:pt x="2194739" y="368697"/>
                </a:lnTo>
                <a:lnTo>
                  <a:pt x="2194739" y="359569"/>
                </a:lnTo>
                <a:lnTo>
                  <a:pt x="2194343" y="351234"/>
                </a:lnTo>
                <a:lnTo>
                  <a:pt x="2192759" y="342503"/>
                </a:lnTo>
                <a:lnTo>
                  <a:pt x="2191571" y="333375"/>
                </a:lnTo>
                <a:lnTo>
                  <a:pt x="2189591" y="325041"/>
                </a:lnTo>
                <a:lnTo>
                  <a:pt x="2187610" y="316706"/>
                </a:lnTo>
                <a:lnTo>
                  <a:pt x="2184838" y="308372"/>
                </a:lnTo>
                <a:lnTo>
                  <a:pt x="2181670" y="299641"/>
                </a:lnTo>
                <a:lnTo>
                  <a:pt x="2178106" y="291703"/>
                </a:lnTo>
                <a:lnTo>
                  <a:pt x="2174145" y="283766"/>
                </a:lnTo>
                <a:lnTo>
                  <a:pt x="2169789" y="275828"/>
                </a:lnTo>
                <a:lnTo>
                  <a:pt x="2163452" y="265509"/>
                </a:lnTo>
                <a:lnTo>
                  <a:pt x="2156324" y="255984"/>
                </a:lnTo>
                <a:lnTo>
                  <a:pt x="2148799" y="247253"/>
                </a:lnTo>
                <a:lnTo>
                  <a:pt x="2140879" y="238522"/>
                </a:lnTo>
                <a:lnTo>
                  <a:pt x="2131770" y="230584"/>
                </a:lnTo>
                <a:lnTo>
                  <a:pt x="2123057" y="223441"/>
                </a:lnTo>
                <a:lnTo>
                  <a:pt x="2113552" y="216694"/>
                </a:lnTo>
                <a:lnTo>
                  <a:pt x="2103255" y="210344"/>
                </a:lnTo>
                <a:lnTo>
                  <a:pt x="2093355" y="204788"/>
                </a:lnTo>
                <a:lnTo>
                  <a:pt x="2082662" y="200422"/>
                </a:lnTo>
                <a:lnTo>
                  <a:pt x="2071969" y="196056"/>
                </a:lnTo>
                <a:lnTo>
                  <a:pt x="2060484" y="192881"/>
                </a:lnTo>
                <a:lnTo>
                  <a:pt x="2048999" y="190103"/>
                </a:lnTo>
                <a:lnTo>
                  <a:pt x="2037118" y="188119"/>
                </a:lnTo>
                <a:lnTo>
                  <a:pt x="2025633" y="186928"/>
                </a:lnTo>
                <a:lnTo>
                  <a:pt x="2013752" y="186531"/>
                </a:lnTo>
                <a:close/>
                <a:moveTo>
                  <a:pt x="2066028" y="0"/>
                </a:moveTo>
                <a:lnTo>
                  <a:pt x="2156324" y="23812"/>
                </a:lnTo>
                <a:lnTo>
                  <a:pt x="2146027" y="100013"/>
                </a:lnTo>
                <a:lnTo>
                  <a:pt x="2140916" y="118533"/>
                </a:lnTo>
                <a:lnTo>
                  <a:pt x="2134542" y="115094"/>
                </a:lnTo>
                <a:lnTo>
                  <a:pt x="2132671" y="114357"/>
                </a:lnTo>
                <a:lnTo>
                  <a:pt x="2132562" y="114300"/>
                </a:lnTo>
                <a:lnTo>
                  <a:pt x="2123453" y="110728"/>
                </a:lnTo>
                <a:lnTo>
                  <a:pt x="2132671" y="114357"/>
                </a:lnTo>
                <a:lnTo>
                  <a:pt x="2140879" y="118666"/>
                </a:lnTo>
                <a:lnTo>
                  <a:pt x="2140916" y="118533"/>
                </a:lnTo>
                <a:lnTo>
                  <a:pt x="2144839" y="120650"/>
                </a:lnTo>
                <a:lnTo>
                  <a:pt x="2153552" y="125413"/>
                </a:lnTo>
                <a:lnTo>
                  <a:pt x="2167413" y="133747"/>
                </a:lnTo>
                <a:lnTo>
                  <a:pt x="2174145" y="138113"/>
                </a:lnTo>
                <a:lnTo>
                  <a:pt x="2180878" y="142875"/>
                </a:lnTo>
                <a:lnTo>
                  <a:pt x="2181274" y="143272"/>
                </a:lnTo>
                <a:lnTo>
                  <a:pt x="2187610" y="148034"/>
                </a:lnTo>
                <a:lnTo>
                  <a:pt x="2193947" y="153194"/>
                </a:lnTo>
                <a:lnTo>
                  <a:pt x="2205432" y="163909"/>
                </a:lnTo>
                <a:lnTo>
                  <a:pt x="2212560" y="170656"/>
                </a:lnTo>
                <a:lnTo>
                  <a:pt x="2221273" y="180181"/>
                </a:lnTo>
                <a:lnTo>
                  <a:pt x="2226433" y="186128"/>
                </a:lnTo>
                <a:lnTo>
                  <a:pt x="2226422" y="186134"/>
                </a:lnTo>
                <a:lnTo>
                  <a:pt x="2229194" y="189309"/>
                </a:lnTo>
                <a:lnTo>
                  <a:pt x="2226433" y="186128"/>
                </a:lnTo>
                <a:lnTo>
                  <a:pt x="2244639" y="175419"/>
                </a:lnTo>
                <a:lnTo>
                  <a:pt x="2315925" y="143669"/>
                </a:lnTo>
                <a:lnTo>
                  <a:pt x="2363053" y="224234"/>
                </a:lnTo>
                <a:lnTo>
                  <a:pt x="2302064" y="270669"/>
                </a:lnTo>
                <a:lnTo>
                  <a:pt x="2280282" y="283369"/>
                </a:lnTo>
                <a:lnTo>
                  <a:pt x="2284242" y="296466"/>
                </a:lnTo>
                <a:lnTo>
                  <a:pt x="2287015" y="309166"/>
                </a:lnTo>
                <a:lnTo>
                  <a:pt x="2289787" y="322263"/>
                </a:lnTo>
                <a:lnTo>
                  <a:pt x="2291371" y="335359"/>
                </a:lnTo>
                <a:lnTo>
                  <a:pt x="2292559" y="348456"/>
                </a:lnTo>
                <a:lnTo>
                  <a:pt x="2293351" y="361553"/>
                </a:lnTo>
                <a:lnTo>
                  <a:pt x="2293351" y="374650"/>
                </a:lnTo>
                <a:lnTo>
                  <a:pt x="2292559" y="387350"/>
                </a:lnTo>
                <a:lnTo>
                  <a:pt x="2318301" y="394097"/>
                </a:lnTo>
                <a:lnTo>
                  <a:pt x="2390775" y="422275"/>
                </a:lnTo>
                <a:lnTo>
                  <a:pt x="2367409" y="512763"/>
                </a:lnTo>
                <a:lnTo>
                  <a:pt x="2291371" y="502047"/>
                </a:lnTo>
                <a:lnTo>
                  <a:pt x="2262857" y="494506"/>
                </a:lnTo>
                <a:lnTo>
                  <a:pt x="2256916" y="506016"/>
                </a:lnTo>
                <a:lnTo>
                  <a:pt x="2250183" y="517128"/>
                </a:lnTo>
                <a:lnTo>
                  <a:pt x="2243451" y="527447"/>
                </a:lnTo>
                <a:lnTo>
                  <a:pt x="2235926" y="537766"/>
                </a:lnTo>
                <a:lnTo>
                  <a:pt x="2228006" y="547688"/>
                </a:lnTo>
                <a:lnTo>
                  <a:pt x="2219293" y="557610"/>
                </a:lnTo>
                <a:lnTo>
                  <a:pt x="2210580" y="566738"/>
                </a:lnTo>
                <a:lnTo>
                  <a:pt x="2201075" y="575469"/>
                </a:lnTo>
                <a:lnTo>
                  <a:pt x="2216125" y="601266"/>
                </a:lnTo>
                <a:lnTo>
                  <a:pt x="2247807" y="671910"/>
                </a:lnTo>
                <a:lnTo>
                  <a:pt x="2167413" y="719932"/>
                </a:lnTo>
                <a:lnTo>
                  <a:pt x="2121077" y="658416"/>
                </a:lnTo>
                <a:lnTo>
                  <a:pt x="2105632" y="632222"/>
                </a:lnTo>
                <a:lnTo>
                  <a:pt x="2110780" y="629841"/>
                </a:lnTo>
                <a:lnTo>
                  <a:pt x="2115929" y="627857"/>
                </a:lnTo>
                <a:lnTo>
                  <a:pt x="2104048" y="632222"/>
                </a:lnTo>
                <a:lnTo>
                  <a:pt x="2092563" y="635794"/>
                </a:lnTo>
                <a:lnTo>
                  <a:pt x="2083058" y="638969"/>
                </a:lnTo>
                <a:lnTo>
                  <a:pt x="2067217" y="642541"/>
                </a:lnTo>
                <a:lnTo>
                  <a:pt x="2059296" y="643732"/>
                </a:lnTo>
                <a:lnTo>
                  <a:pt x="2050583" y="644922"/>
                </a:lnTo>
                <a:lnTo>
                  <a:pt x="2048999" y="644922"/>
                </a:lnTo>
                <a:lnTo>
                  <a:pt x="2033554" y="646907"/>
                </a:lnTo>
                <a:lnTo>
                  <a:pt x="2018505" y="647303"/>
                </a:lnTo>
                <a:lnTo>
                  <a:pt x="2014544" y="647700"/>
                </a:lnTo>
                <a:lnTo>
                  <a:pt x="2008208" y="647303"/>
                </a:lnTo>
                <a:lnTo>
                  <a:pt x="2002617" y="647117"/>
                </a:lnTo>
                <a:lnTo>
                  <a:pt x="1994743" y="646510"/>
                </a:lnTo>
                <a:lnTo>
                  <a:pt x="1984842" y="645716"/>
                </a:lnTo>
                <a:lnTo>
                  <a:pt x="1996327" y="646907"/>
                </a:lnTo>
                <a:lnTo>
                  <a:pt x="2002617" y="647117"/>
                </a:lnTo>
                <a:lnTo>
                  <a:pt x="2005039" y="647303"/>
                </a:lnTo>
                <a:lnTo>
                  <a:pt x="1994347" y="687785"/>
                </a:lnTo>
                <a:lnTo>
                  <a:pt x="1970189" y="747713"/>
                </a:lnTo>
                <a:lnTo>
                  <a:pt x="1879497" y="724297"/>
                </a:lnTo>
                <a:lnTo>
                  <a:pt x="1886230" y="662385"/>
                </a:lnTo>
                <a:lnTo>
                  <a:pt x="1896923" y="621507"/>
                </a:lnTo>
                <a:lnTo>
                  <a:pt x="1904447" y="625078"/>
                </a:lnTo>
                <a:lnTo>
                  <a:pt x="1893754" y="619919"/>
                </a:lnTo>
                <a:lnTo>
                  <a:pt x="1883061" y="614363"/>
                </a:lnTo>
                <a:lnTo>
                  <a:pt x="1874745" y="609997"/>
                </a:lnTo>
                <a:lnTo>
                  <a:pt x="1860884" y="601663"/>
                </a:lnTo>
                <a:lnTo>
                  <a:pt x="1854151" y="596900"/>
                </a:lnTo>
                <a:lnTo>
                  <a:pt x="1847419" y="592535"/>
                </a:lnTo>
                <a:lnTo>
                  <a:pt x="1846627" y="592138"/>
                </a:lnTo>
                <a:lnTo>
                  <a:pt x="1840290" y="586978"/>
                </a:lnTo>
                <a:lnTo>
                  <a:pt x="1834350" y="581819"/>
                </a:lnTo>
                <a:lnTo>
                  <a:pt x="1822469" y="571103"/>
                </a:lnTo>
                <a:lnTo>
                  <a:pt x="1815736" y="564356"/>
                </a:lnTo>
                <a:lnTo>
                  <a:pt x="1809516" y="557841"/>
                </a:lnTo>
                <a:lnTo>
                  <a:pt x="1805439" y="553244"/>
                </a:lnTo>
                <a:lnTo>
                  <a:pt x="1799103" y="545703"/>
                </a:lnTo>
                <a:lnTo>
                  <a:pt x="1807023" y="555228"/>
                </a:lnTo>
                <a:lnTo>
                  <a:pt x="1809516" y="557841"/>
                </a:lnTo>
                <a:lnTo>
                  <a:pt x="1811776" y="560388"/>
                </a:lnTo>
                <a:lnTo>
                  <a:pt x="1779697" y="579438"/>
                </a:lnTo>
                <a:lnTo>
                  <a:pt x="1720292" y="604044"/>
                </a:lnTo>
                <a:lnTo>
                  <a:pt x="1673164" y="523875"/>
                </a:lnTo>
                <a:lnTo>
                  <a:pt x="1721480" y="484585"/>
                </a:lnTo>
                <a:lnTo>
                  <a:pt x="1752767" y="465931"/>
                </a:lnTo>
                <a:lnTo>
                  <a:pt x="1748410" y="452835"/>
                </a:lnTo>
                <a:lnTo>
                  <a:pt x="1744450" y="439341"/>
                </a:lnTo>
                <a:lnTo>
                  <a:pt x="1741282" y="425847"/>
                </a:lnTo>
                <a:lnTo>
                  <a:pt x="1738510" y="412353"/>
                </a:lnTo>
                <a:lnTo>
                  <a:pt x="1736530" y="398860"/>
                </a:lnTo>
                <a:lnTo>
                  <a:pt x="1735737" y="385366"/>
                </a:lnTo>
                <a:lnTo>
                  <a:pt x="1734945" y="371475"/>
                </a:lnTo>
                <a:lnTo>
                  <a:pt x="1735341" y="357981"/>
                </a:lnTo>
                <a:lnTo>
                  <a:pt x="1704451" y="350441"/>
                </a:lnTo>
                <a:lnTo>
                  <a:pt x="1644650" y="325438"/>
                </a:lnTo>
                <a:lnTo>
                  <a:pt x="1668412" y="235347"/>
                </a:lnTo>
                <a:lnTo>
                  <a:pt x="1730193" y="242094"/>
                </a:lnTo>
                <a:lnTo>
                  <a:pt x="1760687" y="250031"/>
                </a:lnTo>
                <a:lnTo>
                  <a:pt x="1766628" y="237331"/>
                </a:lnTo>
                <a:lnTo>
                  <a:pt x="1773361" y="225028"/>
                </a:lnTo>
                <a:lnTo>
                  <a:pt x="1781281" y="213519"/>
                </a:lnTo>
                <a:lnTo>
                  <a:pt x="1789202" y="201613"/>
                </a:lnTo>
                <a:lnTo>
                  <a:pt x="1797915" y="190500"/>
                </a:lnTo>
                <a:lnTo>
                  <a:pt x="1807023" y="179784"/>
                </a:lnTo>
                <a:lnTo>
                  <a:pt x="1816924" y="169069"/>
                </a:lnTo>
                <a:lnTo>
                  <a:pt x="1827221" y="159544"/>
                </a:lnTo>
                <a:lnTo>
                  <a:pt x="1812964" y="135334"/>
                </a:lnTo>
                <a:lnTo>
                  <a:pt x="1788410" y="75406"/>
                </a:lnTo>
                <a:lnTo>
                  <a:pt x="1868804" y="27781"/>
                </a:lnTo>
                <a:lnTo>
                  <a:pt x="1907219" y="76994"/>
                </a:lnTo>
                <a:lnTo>
                  <a:pt x="1923061" y="102791"/>
                </a:lnTo>
                <a:lnTo>
                  <a:pt x="1917516" y="105172"/>
                </a:lnTo>
                <a:lnTo>
                  <a:pt x="1912368" y="107156"/>
                </a:lnTo>
                <a:lnTo>
                  <a:pt x="1924249" y="102791"/>
                </a:lnTo>
                <a:lnTo>
                  <a:pt x="1935734" y="99219"/>
                </a:lnTo>
                <a:lnTo>
                  <a:pt x="1945239" y="96044"/>
                </a:lnTo>
                <a:lnTo>
                  <a:pt x="1961080" y="92869"/>
                </a:lnTo>
                <a:lnTo>
                  <a:pt x="1969001" y="91281"/>
                </a:lnTo>
                <a:lnTo>
                  <a:pt x="1977317" y="89694"/>
                </a:lnTo>
                <a:lnTo>
                  <a:pt x="1979297" y="89694"/>
                </a:lnTo>
                <a:lnTo>
                  <a:pt x="1994347" y="88106"/>
                </a:lnTo>
                <a:lnTo>
                  <a:pt x="2009792" y="87709"/>
                </a:lnTo>
                <a:lnTo>
                  <a:pt x="2013752" y="87709"/>
                </a:lnTo>
                <a:lnTo>
                  <a:pt x="2019693" y="87709"/>
                </a:lnTo>
                <a:lnTo>
                  <a:pt x="2031970" y="88503"/>
                </a:lnTo>
                <a:lnTo>
                  <a:pt x="2043455" y="89297"/>
                </a:lnTo>
                <a:lnTo>
                  <a:pt x="2034346" y="88503"/>
                </a:lnTo>
                <a:lnTo>
                  <a:pt x="2038306" y="72628"/>
                </a:lnTo>
                <a:lnTo>
                  <a:pt x="2066028" y="0"/>
                </a:lnTo>
                <a:close/>
              </a:path>
            </a:pathLst>
          </a:custGeom>
          <a:solidFill>
            <a:schemeClr val="bg1"/>
          </a:solidFill>
          <a:ln>
            <a:noFill/>
          </a:ln>
          <a:effectLst>
            <a:outerShdw blurRad="50800" dist="38100" dir="2700000" algn="tl" rotWithShape="0">
              <a:prstClr val="black">
                <a:alpha val="40000"/>
              </a:prstClr>
            </a:outerShdw>
          </a:effectLst>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1C666E"/>
              </a:solidFill>
              <a:ea typeface="宋体" panose="02010600030101010101" pitchFamily="2" charset="-122"/>
            </a:endParaRPr>
          </a:p>
        </p:txBody>
      </p:sp>
      <p:sp>
        <p:nvSpPr>
          <p:cNvPr id="82" name="文本框 9"/>
          <p:cNvSpPr txBox="1"/>
          <p:nvPr/>
        </p:nvSpPr>
        <p:spPr>
          <a:xfrm>
            <a:off x="841003" y="202431"/>
            <a:ext cx="1368152" cy="346249"/>
          </a:xfrm>
          <a:prstGeom prst="rect">
            <a:avLst/>
          </a:prstGeom>
          <a:noFill/>
        </p:spPr>
        <p:txBody>
          <a:bodyPr wrap="square" lIns="68580" tIns="34290" rIns="68580" bIns="34290" rtlCol="0">
            <a:spAutoFit/>
          </a:bodyPr>
          <a:lstStyle/>
          <a:p>
            <a:pPr marL="0" lvl="1"/>
            <a:r>
              <a:rPr lang="zh-CN" altLang="en-US" dirty="0" smtClean="0">
                <a:solidFill>
                  <a:srgbClr val="2F5EB0"/>
                </a:solidFill>
                <a:latin typeface="微软雅黑" pitchFamily="34" charset="-122"/>
                <a:ea typeface="微软雅黑" pitchFamily="34" charset="-122"/>
              </a:rPr>
              <a:t>添加标题</a:t>
            </a:r>
            <a:endParaRPr lang="zh-CN" altLang="en-US" dirty="0">
              <a:solidFill>
                <a:srgbClr val="2F5EB0"/>
              </a:solidFill>
              <a:latin typeface="微软雅黑" pitchFamily="34" charset="-122"/>
              <a:ea typeface="微软雅黑" pitchFamily="34" charset="-122"/>
            </a:endParaRPr>
          </a:p>
        </p:txBody>
      </p:sp>
      <p:sp>
        <p:nvSpPr>
          <p:cNvPr id="53" name="矩形 52"/>
          <p:cNvSpPr/>
          <p:nvPr/>
        </p:nvSpPr>
        <p:spPr>
          <a:xfrm>
            <a:off x="1344049" y="1567311"/>
            <a:ext cx="2245895" cy="2887579"/>
          </a:xfrm>
          <a:prstGeom prst="rect">
            <a:avLst/>
          </a:prstGeom>
          <a:blipFill>
            <a:blip r:embed="rId3" cstate="print">
              <a:extLst>
                <a:ext uri="{28A0092B-C50C-407E-A947-70E740481C1C}">
                  <a14:useLocalDpi xmlns:a14="http://schemas.microsoft.com/office/drawing/2010/main"/>
                </a:ext>
              </a:extLst>
            </a:blip>
            <a:srcRect/>
            <a:stretch>
              <a:fillRect/>
            </a:stretch>
          </a:blip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 name="矩形 53"/>
          <p:cNvSpPr/>
          <p:nvPr/>
        </p:nvSpPr>
        <p:spPr>
          <a:xfrm>
            <a:off x="1344049" y="4454890"/>
            <a:ext cx="2245895" cy="625642"/>
          </a:xfrm>
          <a:prstGeom prst="rect">
            <a:avLst/>
          </a:prstGeom>
          <a:solidFill>
            <a:srgbClr val="2F5EB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矩形 54"/>
          <p:cNvSpPr/>
          <p:nvPr/>
        </p:nvSpPr>
        <p:spPr>
          <a:xfrm>
            <a:off x="1417680" y="4548469"/>
            <a:ext cx="2098633" cy="4001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12" tIns="60956" rIns="121912" bIns="60956" anchor="ctr">
            <a:spAutoFit/>
          </a:bodyPr>
          <a:lstStyle/>
          <a:p>
            <a:pPr algn="ctr" fontAlgn="ctr">
              <a:spcBef>
                <a:spcPct val="0"/>
              </a:spcBef>
              <a:buFont typeface="Arial" charset="0"/>
              <a:buNone/>
            </a:pPr>
            <a:r>
              <a:rPr lang="zh-CN" altLang="en-US" b="1" dirty="0">
                <a:solidFill>
                  <a:schemeClr val="bg1"/>
                </a:solidFill>
                <a:latin typeface="微软雅黑" panose="020B0503020204020204" pitchFamily="34" charset="-122"/>
                <a:ea typeface="微软雅黑" panose="020B0503020204020204" pitchFamily="34" charset="-122"/>
              </a:rPr>
              <a:t>添加项目名称</a:t>
            </a:r>
            <a:endParaRPr lang="en-US" altLang="zh-CN" b="1" dirty="0">
              <a:solidFill>
                <a:schemeClr val="bg1"/>
              </a:solidFill>
              <a:latin typeface="微软雅黑" panose="020B0503020204020204" pitchFamily="34" charset="-122"/>
              <a:ea typeface="微软雅黑" panose="020B0503020204020204" pitchFamily="34" charset="-122"/>
            </a:endParaRPr>
          </a:p>
        </p:txBody>
      </p:sp>
      <p:sp>
        <p:nvSpPr>
          <p:cNvPr id="56" name="矩形 47"/>
          <p:cNvSpPr>
            <a:spLocks noChangeArrowheads="1"/>
          </p:cNvSpPr>
          <p:nvPr/>
        </p:nvSpPr>
        <p:spPr bwMode="auto">
          <a:xfrm>
            <a:off x="1376133" y="5176071"/>
            <a:ext cx="2245895" cy="549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10000"/>
              </a:lnSpc>
              <a:buNone/>
            </a:pPr>
            <a:r>
              <a:rPr lang="zh-CN" altLang="en-US" sz="1400" dirty="0" smtClean="0">
                <a:solidFill>
                  <a:schemeClr val="tx1">
                    <a:lumMod val="50000"/>
                    <a:lumOff val="50000"/>
                  </a:schemeClr>
                </a:solidFill>
                <a:sym typeface="微软雅黑" pitchFamily="34" charset="-122"/>
              </a:rPr>
              <a:t>右键</a:t>
            </a:r>
            <a:r>
              <a:rPr lang="zh-CN" altLang="en-US" sz="1400" dirty="0">
                <a:solidFill>
                  <a:schemeClr val="tx1">
                    <a:lumMod val="50000"/>
                    <a:lumOff val="50000"/>
                  </a:schemeClr>
                </a:solidFill>
                <a:sym typeface="微软雅黑" pitchFamily="34" charset="-122"/>
              </a:rPr>
              <a:t>点击图片选择设置图片格式可直接替换图片</a:t>
            </a:r>
            <a:r>
              <a:rPr lang="zh-CN" altLang="en-US" sz="1400" dirty="0" smtClean="0">
                <a:solidFill>
                  <a:schemeClr val="tx1">
                    <a:lumMod val="50000"/>
                    <a:lumOff val="50000"/>
                  </a:schemeClr>
                </a:solidFill>
                <a:sym typeface="微软雅黑" pitchFamily="34" charset="-122"/>
              </a:rPr>
              <a:t>。</a:t>
            </a:r>
            <a:endParaRPr lang="en-US" altLang="zh-CN" sz="1400" dirty="0">
              <a:solidFill>
                <a:schemeClr val="tx1">
                  <a:lumMod val="50000"/>
                  <a:lumOff val="50000"/>
                </a:schemeClr>
              </a:solidFill>
              <a:sym typeface="微软雅黑" pitchFamily="34" charset="-122"/>
            </a:endParaRPr>
          </a:p>
        </p:txBody>
      </p:sp>
      <p:sp>
        <p:nvSpPr>
          <p:cNvPr id="57" name="矩形 56"/>
          <p:cNvSpPr/>
          <p:nvPr/>
        </p:nvSpPr>
        <p:spPr>
          <a:xfrm>
            <a:off x="3753411" y="1567311"/>
            <a:ext cx="2245895" cy="2887579"/>
          </a:xfrm>
          <a:prstGeom prst="rect">
            <a:avLst/>
          </a:prstGeom>
          <a:blipFill>
            <a:blip r:embed="rId4" cstate="print">
              <a:extLst>
                <a:ext uri="{28A0092B-C50C-407E-A947-70E740481C1C}">
                  <a14:useLocalDpi xmlns:a14="http://schemas.microsoft.com/office/drawing/2010/main"/>
                </a:ext>
              </a:extLst>
            </a:blip>
            <a:srcRect/>
            <a:stretch>
              <a:fillRect/>
            </a:stretch>
          </a:blip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矩形 57"/>
          <p:cNvSpPr/>
          <p:nvPr/>
        </p:nvSpPr>
        <p:spPr>
          <a:xfrm>
            <a:off x="3753411" y="4454890"/>
            <a:ext cx="2245895" cy="625642"/>
          </a:xfrm>
          <a:prstGeom prst="rect">
            <a:avLst/>
          </a:prstGeom>
          <a:solidFill>
            <a:srgbClr val="2F5EB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矩形 58"/>
          <p:cNvSpPr/>
          <p:nvPr/>
        </p:nvSpPr>
        <p:spPr>
          <a:xfrm>
            <a:off x="3827042" y="4548469"/>
            <a:ext cx="2098633" cy="4001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12" tIns="60956" rIns="121912" bIns="60956" anchor="ctr">
            <a:spAutoFit/>
          </a:bodyPr>
          <a:lstStyle/>
          <a:p>
            <a:pPr algn="ctr" fontAlgn="ctr">
              <a:spcBef>
                <a:spcPct val="0"/>
              </a:spcBef>
              <a:buFont typeface="Arial" charset="0"/>
              <a:buNone/>
            </a:pPr>
            <a:r>
              <a:rPr lang="zh-CN" altLang="en-US" b="1" dirty="0">
                <a:solidFill>
                  <a:schemeClr val="bg1"/>
                </a:solidFill>
                <a:latin typeface="微软雅黑" panose="020B0503020204020204" pitchFamily="34" charset="-122"/>
                <a:ea typeface="微软雅黑" panose="020B0503020204020204" pitchFamily="34" charset="-122"/>
              </a:rPr>
              <a:t>添加项目名称</a:t>
            </a:r>
            <a:endParaRPr lang="en-US" altLang="zh-CN" b="1" dirty="0">
              <a:solidFill>
                <a:schemeClr val="bg1"/>
              </a:solidFill>
              <a:latin typeface="微软雅黑" panose="020B0503020204020204" pitchFamily="34" charset="-122"/>
              <a:ea typeface="微软雅黑" panose="020B0503020204020204" pitchFamily="34" charset="-122"/>
            </a:endParaRPr>
          </a:p>
        </p:txBody>
      </p:sp>
      <p:sp>
        <p:nvSpPr>
          <p:cNvPr id="60" name="矩形 47"/>
          <p:cNvSpPr>
            <a:spLocks noChangeArrowheads="1"/>
          </p:cNvSpPr>
          <p:nvPr/>
        </p:nvSpPr>
        <p:spPr bwMode="auto">
          <a:xfrm>
            <a:off x="3785495" y="5176071"/>
            <a:ext cx="2245895" cy="5663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10000"/>
              </a:lnSpc>
              <a:buNone/>
            </a:pPr>
            <a:r>
              <a:rPr lang="zh-CN" altLang="en-US" sz="1400" dirty="0" smtClean="0">
                <a:solidFill>
                  <a:schemeClr val="tx1">
                    <a:lumMod val="50000"/>
                    <a:lumOff val="50000"/>
                  </a:schemeClr>
                </a:solidFill>
                <a:sym typeface="微软雅黑" pitchFamily="34" charset="-122"/>
              </a:rPr>
              <a:t>右键</a:t>
            </a:r>
            <a:r>
              <a:rPr lang="zh-CN" altLang="en-US" sz="1400" dirty="0">
                <a:solidFill>
                  <a:schemeClr val="tx1">
                    <a:lumMod val="50000"/>
                    <a:lumOff val="50000"/>
                  </a:schemeClr>
                </a:solidFill>
                <a:sym typeface="微软雅黑" pitchFamily="34" charset="-122"/>
              </a:rPr>
              <a:t>点击图片选择设置图片格式可直接替换图片</a:t>
            </a:r>
            <a:r>
              <a:rPr lang="zh-CN" altLang="en-US" sz="1400" dirty="0" smtClean="0">
                <a:solidFill>
                  <a:schemeClr val="tx1">
                    <a:lumMod val="50000"/>
                    <a:lumOff val="50000"/>
                  </a:schemeClr>
                </a:solidFill>
                <a:sym typeface="微软雅黑" pitchFamily="34" charset="-122"/>
              </a:rPr>
              <a:t>。</a:t>
            </a:r>
            <a:endParaRPr lang="en-US" altLang="zh-CN" sz="1400" dirty="0">
              <a:solidFill>
                <a:schemeClr val="tx1">
                  <a:lumMod val="50000"/>
                  <a:lumOff val="50000"/>
                </a:schemeClr>
              </a:solidFill>
              <a:sym typeface="微软雅黑" pitchFamily="34" charset="-122"/>
            </a:endParaRPr>
          </a:p>
        </p:txBody>
      </p:sp>
      <p:sp>
        <p:nvSpPr>
          <p:cNvPr id="61" name="矩形 60"/>
          <p:cNvSpPr/>
          <p:nvPr/>
        </p:nvSpPr>
        <p:spPr>
          <a:xfrm>
            <a:off x="6162773" y="1567311"/>
            <a:ext cx="2245895" cy="2887579"/>
          </a:xfrm>
          <a:prstGeom prst="rect">
            <a:avLst/>
          </a:prstGeom>
          <a:blipFill>
            <a:blip r:embed="rId5" cstate="print">
              <a:extLst>
                <a:ext uri="{28A0092B-C50C-407E-A947-70E740481C1C}">
                  <a14:useLocalDpi xmlns:a14="http://schemas.microsoft.com/office/drawing/2010/main"/>
                </a:ext>
              </a:extLst>
            </a:blip>
            <a:srcRect/>
            <a:stretch>
              <a:fillRect b="1"/>
            </a:stretch>
          </a:blip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矩形 61"/>
          <p:cNvSpPr/>
          <p:nvPr/>
        </p:nvSpPr>
        <p:spPr>
          <a:xfrm>
            <a:off x="6162773" y="4454890"/>
            <a:ext cx="2245895" cy="625642"/>
          </a:xfrm>
          <a:prstGeom prst="rect">
            <a:avLst/>
          </a:prstGeom>
          <a:solidFill>
            <a:srgbClr val="2F5EB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矩形 62"/>
          <p:cNvSpPr/>
          <p:nvPr/>
        </p:nvSpPr>
        <p:spPr>
          <a:xfrm>
            <a:off x="6236404" y="4548469"/>
            <a:ext cx="2098633" cy="4001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12" tIns="60956" rIns="121912" bIns="60956" anchor="ctr">
            <a:spAutoFit/>
          </a:bodyPr>
          <a:lstStyle/>
          <a:p>
            <a:pPr algn="ctr" fontAlgn="ctr">
              <a:spcBef>
                <a:spcPct val="0"/>
              </a:spcBef>
              <a:buFont typeface="Arial" charset="0"/>
              <a:buNone/>
            </a:pPr>
            <a:r>
              <a:rPr lang="zh-CN" altLang="en-US" b="1" dirty="0">
                <a:solidFill>
                  <a:schemeClr val="bg1"/>
                </a:solidFill>
                <a:latin typeface="微软雅黑" panose="020B0503020204020204" pitchFamily="34" charset="-122"/>
                <a:ea typeface="微软雅黑" panose="020B0503020204020204" pitchFamily="34" charset="-122"/>
              </a:rPr>
              <a:t>添加项目名称</a:t>
            </a:r>
            <a:endParaRPr lang="en-US" altLang="zh-CN" b="1" dirty="0">
              <a:solidFill>
                <a:schemeClr val="bg1"/>
              </a:solidFill>
              <a:latin typeface="微软雅黑" panose="020B0503020204020204" pitchFamily="34" charset="-122"/>
              <a:ea typeface="微软雅黑" panose="020B0503020204020204" pitchFamily="34" charset="-122"/>
            </a:endParaRPr>
          </a:p>
        </p:txBody>
      </p:sp>
      <p:sp>
        <p:nvSpPr>
          <p:cNvPr id="64" name="矩形 47"/>
          <p:cNvSpPr>
            <a:spLocks noChangeArrowheads="1"/>
          </p:cNvSpPr>
          <p:nvPr/>
        </p:nvSpPr>
        <p:spPr bwMode="auto">
          <a:xfrm>
            <a:off x="6194857" y="5176071"/>
            <a:ext cx="2245895" cy="5663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10000"/>
              </a:lnSpc>
              <a:buNone/>
            </a:pPr>
            <a:r>
              <a:rPr lang="zh-CN" altLang="en-US" sz="1400" dirty="0" smtClean="0">
                <a:solidFill>
                  <a:schemeClr val="tx1">
                    <a:lumMod val="50000"/>
                    <a:lumOff val="50000"/>
                  </a:schemeClr>
                </a:solidFill>
                <a:sym typeface="微软雅黑" pitchFamily="34" charset="-122"/>
              </a:rPr>
              <a:t>右键</a:t>
            </a:r>
            <a:r>
              <a:rPr lang="zh-CN" altLang="en-US" sz="1400" dirty="0">
                <a:solidFill>
                  <a:schemeClr val="tx1">
                    <a:lumMod val="50000"/>
                    <a:lumOff val="50000"/>
                  </a:schemeClr>
                </a:solidFill>
                <a:sym typeface="微软雅黑" pitchFamily="34" charset="-122"/>
              </a:rPr>
              <a:t>点击图片选择设置图片格式可直接替换图片</a:t>
            </a:r>
            <a:r>
              <a:rPr lang="zh-CN" altLang="en-US" sz="1400" dirty="0" smtClean="0">
                <a:solidFill>
                  <a:schemeClr val="tx1">
                    <a:lumMod val="50000"/>
                    <a:lumOff val="50000"/>
                  </a:schemeClr>
                </a:solidFill>
                <a:sym typeface="微软雅黑" pitchFamily="34" charset="-122"/>
              </a:rPr>
              <a:t>。</a:t>
            </a:r>
            <a:endParaRPr lang="en-US" altLang="zh-CN" sz="1400" dirty="0">
              <a:solidFill>
                <a:schemeClr val="tx1">
                  <a:lumMod val="50000"/>
                  <a:lumOff val="50000"/>
                </a:schemeClr>
              </a:solidFill>
              <a:sym typeface="微软雅黑" pitchFamily="34" charset="-122"/>
            </a:endParaRPr>
          </a:p>
        </p:txBody>
      </p:sp>
      <p:sp>
        <p:nvSpPr>
          <p:cNvPr id="65" name="矩形 64"/>
          <p:cNvSpPr/>
          <p:nvPr/>
        </p:nvSpPr>
        <p:spPr>
          <a:xfrm>
            <a:off x="8572136" y="1567311"/>
            <a:ext cx="2245895" cy="2887579"/>
          </a:xfrm>
          <a:prstGeom prst="rect">
            <a:avLst/>
          </a:prstGeom>
          <a:blipFill>
            <a:blip r:embed="rId6" cstate="print">
              <a:extLst>
                <a:ext uri="{28A0092B-C50C-407E-A947-70E740481C1C}">
                  <a14:useLocalDpi xmlns:a14="http://schemas.microsoft.com/office/drawing/2010/main"/>
                </a:ext>
              </a:extLst>
            </a:blip>
            <a:srcRect/>
            <a:stretch>
              <a:fillRect/>
            </a:stretch>
          </a:blip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 name="矩形 65"/>
          <p:cNvSpPr/>
          <p:nvPr/>
        </p:nvSpPr>
        <p:spPr>
          <a:xfrm>
            <a:off x="8572136" y="4454890"/>
            <a:ext cx="2245895" cy="625642"/>
          </a:xfrm>
          <a:prstGeom prst="rect">
            <a:avLst/>
          </a:prstGeom>
          <a:solidFill>
            <a:srgbClr val="2F5EB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7" name="矩形 66"/>
          <p:cNvSpPr/>
          <p:nvPr/>
        </p:nvSpPr>
        <p:spPr>
          <a:xfrm>
            <a:off x="8645767" y="4548469"/>
            <a:ext cx="2098633" cy="4001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12" tIns="60956" rIns="121912" bIns="60956" anchor="ctr">
            <a:spAutoFit/>
          </a:bodyPr>
          <a:lstStyle/>
          <a:p>
            <a:pPr algn="ctr" fontAlgn="ctr">
              <a:spcBef>
                <a:spcPct val="0"/>
              </a:spcBef>
              <a:buFont typeface="Arial" charset="0"/>
              <a:buNone/>
            </a:pPr>
            <a:r>
              <a:rPr lang="zh-CN" altLang="en-US" b="1" dirty="0">
                <a:solidFill>
                  <a:schemeClr val="bg1"/>
                </a:solidFill>
                <a:latin typeface="微软雅黑" panose="020B0503020204020204" pitchFamily="34" charset="-122"/>
                <a:ea typeface="微软雅黑" panose="020B0503020204020204" pitchFamily="34" charset="-122"/>
              </a:rPr>
              <a:t>添加项目名称</a:t>
            </a:r>
            <a:endParaRPr lang="en-US" altLang="zh-CN" b="1" dirty="0">
              <a:solidFill>
                <a:schemeClr val="bg1"/>
              </a:solidFill>
              <a:latin typeface="微软雅黑" panose="020B0503020204020204" pitchFamily="34" charset="-122"/>
              <a:ea typeface="微软雅黑" panose="020B0503020204020204" pitchFamily="34" charset="-122"/>
            </a:endParaRPr>
          </a:p>
        </p:txBody>
      </p:sp>
      <p:sp>
        <p:nvSpPr>
          <p:cNvPr id="68" name="矩形 47"/>
          <p:cNvSpPr>
            <a:spLocks noChangeArrowheads="1"/>
          </p:cNvSpPr>
          <p:nvPr/>
        </p:nvSpPr>
        <p:spPr bwMode="auto">
          <a:xfrm>
            <a:off x="8604220" y="5176071"/>
            <a:ext cx="2245895" cy="5663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10000"/>
              </a:lnSpc>
              <a:buNone/>
            </a:pPr>
            <a:r>
              <a:rPr lang="zh-CN" altLang="en-US" sz="1400" dirty="0" smtClean="0">
                <a:solidFill>
                  <a:schemeClr val="tx1">
                    <a:lumMod val="50000"/>
                    <a:lumOff val="50000"/>
                  </a:schemeClr>
                </a:solidFill>
                <a:sym typeface="微软雅黑" pitchFamily="34" charset="-122"/>
              </a:rPr>
              <a:t>右键</a:t>
            </a:r>
            <a:r>
              <a:rPr lang="zh-CN" altLang="en-US" sz="1400" dirty="0">
                <a:solidFill>
                  <a:schemeClr val="tx1">
                    <a:lumMod val="50000"/>
                    <a:lumOff val="50000"/>
                  </a:schemeClr>
                </a:solidFill>
                <a:sym typeface="微软雅黑" pitchFamily="34" charset="-122"/>
              </a:rPr>
              <a:t>点击图片选择设置图片格式可直接替换图片</a:t>
            </a:r>
            <a:r>
              <a:rPr lang="zh-CN" altLang="en-US" sz="1400" dirty="0" smtClean="0">
                <a:solidFill>
                  <a:schemeClr val="tx1">
                    <a:lumMod val="50000"/>
                    <a:lumOff val="50000"/>
                  </a:schemeClr>
                </a:solidFill>
                <a:sym typeface="微软雅黑" pitchFamily="34" charset="-122"/>
              </a:rPr>
              <a:t>。</a:t>
            </a:r>
            <a:endParaRPr lang="en-US" altLang="zh-CN" sz="1400" dirty="0">
              <a:solidFill>
                <a:schemeClr val="tx1">
                  <a:lumMod val="50000"/>
                  <a:lumOff val="50000"/>
                </a:schemeClr>
              </a:solidFill>
              <a:sym typeface="微软雅黑" pitchFamily="34" charset="-122"/>
            </a:endParaRPr>
          </a:p>
        </p:txBody>
      </p:sp>
      <p:sp>
        <p:nvSpPr>
          <p:cNvPr id="69" name="TextBox 68"/>
          <p:cNvSpPr txBox="1"/>
          <p:nvPr/>
        </p:nvSpPr>
        <p:spPr>
          <a:xfrm>
            <a:off x="13514411" y="7029400"/>
            <a:ext cx="877163" cy="369332"/>
          </a:xfrm>
          <a:prstGeom prst="rect">
            <a:avLst/>
          </a:prstGeom>
          <a:noFill/>
        </p:spPr>
        <p:txBody>
          <a:bodyPr wrap="none" rtlCol="0">
            <a:spAutoFit/>
          </a:bodyPr>
          <a:lstStyle/>
          <a:p>
            <a:r>
              <a:rPr lang="zh-CN" altLang="en-US" dirty="0" smtClean="0"/>
              <a:t>延时符</a:t>
            </a:r>
            <a:endParaRPr lang="zh-CN" altLang="en-US" dirty="0"/>
          </a:p>
        </p:txBody>
      </p:sp>
    </p:spTree>
    <p:extLst>
      <p:ext uri="{BB962C8B-B14F-4D97-AF65-F5344CB8AC3E}">
        <p14:creationId xmlns:p14="http://schemas.microsoft.com/office/powerpoint/2010/main" val="151336385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53"/>
                                        </p:tgtEl>
                                        <p:attrNameLst>
                                          <p:attrName>style.visibility</p:attrName>
                                        </p:attrNameLst>
                                      </p:cBhvr>
                                      <p:to>
                                        <p:strVal val="visible"/>
                                      </p:to>
                                    </p:set>
                                    <p:anim calcmode="lin" valueType="num">
                                      <p:cBhvr additive="base">
                                        <p:cTn id="7" dur="500" fill="hold"/>
                                        <p:tgtEl>
                                          <p:spTgt spid="53"/>
                                        </p:tgtEl>
                                        <p:attrNameLst>
                                          <p:attrName>ppt_x</p:attrName>
                                        </p:attrNameLst>
                                      </p:cBhvr>
                                      <p:tavLst>
                                        <p:tav tm="0">
                                          <p:val>
                                            <p:strVal val="#ppt_x"/>
                                          </p:val>
                                        </p:tav>
                                        <p:tav tm="100000">
                                          <p:val>
                                            <p:strVal val="#ppt_x"/>
                                          </p:val>
                                        </p:tav>
                                      </p:tavLst>
                                    </p:anim>
                                    <p:anim calcmode="lin" valueType="num">
                                      <p:cBhvr additive="base">
                                        <p:cTn id="8" dur="500" fill="hold"/>
                                        <p:tgtEl>
                                          <p:spTgt spid="53"/>
                                        </p:tgtEl>
                                        <p:attrNameLst>
                                          <p:attrName>ppt_y</p:attrName>
                                        </p:attrNameLst>
                                      </p:cBhvr>
                                      <p:tavLst>
                                        <p:tav tm="0">
                                          <p:val>
                                            <p:strVal val="0-#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54"/>
                                        </p:tgtEl>
                                        <p:attrNameLst>
                                          <p:attrName>style.visibility</p:attrName>
                                        </p:attrNameLst>
                                      </p:cBhvr>
                                      <p:to>
                                        <p:strVal val="visible"/>
                                      </p:to>
                                    </p:set>
                                    <p:anim calcmode="lin" valueType="num">
                                      <p:cBhvr additive="base">
                                        <p:cTn id="11" dur="500" fill="hold"/>
                                        <p:tgtEl>
                                          <p:spTgt spid="54"/>
                                        </p:tgtEl>
                                        <p:attrNameLst>
                                          <p:attrName>ppt_x</p:attrName>
                                        </p:attrNameLst>
                                      </p:cBhvr>
                                      <p:tavLst>
                                        <p:tav tm="0">
                                          <p:val>
                                            <p:strVal val="#ppt_x"/>
                                          </p:val>
                                        </p:tav>
                                        <p:tav tm="100000">
                                          <p:val>
                                            <p:strVal val="#ppt_x"/>
                                          </p:val>
                                        </p:tav>
                                      </p:tavLst>
                                    </p:anim>
                                    <p:anim calcmode="lin" valueType="num">
                                      <p:cBhvr additive="base">
                                        <p:cTn id="12" dur="500" fill="hold"/>
                                        <p:tgtEl>
                                          <p:spTgt spid="54"/>
                                        </p:tgtEl>
                                        <p:attrNameLst>
                                          <p:attrName>ppt_y</p:attrName>
                                        </p:attrNameLst>
                                      </p:cBhvr>
                                      <p:tavLst>
                                        <p:tav tm="0">
                                          <p:val>
                                            <p:strVal val="1+#ppt_h/2"/>
                                          </p:val>
                                        </p:tav>
                                        <p:tav tm="100000">
                                          <p:val>
                                            <p:strVal val="#ppt_y"/>
                                          </p:val>
                                        </p:tav>
                                      </p:tavLst>
                                    </p:anim>
                                  </p:childTnLst>
                                </p:cTn>
                              </p:par>
                            </p:childTnLst>
                          </p:cTn>
                        </p:par>
                        <p:par>
                          <p:cTn id="13" fill="hold">
                            <p:stCondLst>
                              <p:cond delay="500"/>
                            </p:stCondLst>
                            <p:childTnLst>
                              <p:par>
                                <p:cTn id="14" presetID="2" presetClass="entr" presetSubtype="1" fill="hold" grpId="0" nodeType="afterEffect">
                                  <p:stCondLst>
                                    <p:cond delay="0"/>
                                  </p:stCondLst>
                                  <p:childTnLst>
                                    <p:set>
                                      <p:cBhvr>
                                        <p:cTn id="15" dur="1" fill="hold">
                                          <p:stCondLst>
                                            <p:cond delay="0"/>
                                          </p:stCondLst>
                                        </p:cTn>
                                        <p:tgtEl>
                                          <p:spTgt spid="57"/>
                                        </p:tgtEl>
                                        <p:attrNameLst>
                                          <p:attrName>style.visibility</p:attrName>
                                        </p:attrNameLst>
                                      </p:cBhvr>
                                      <p:to>
                                        <p:strVal val="visible"/>
                                      </p:to>
                                    </p:set>
                                    <p:anim calcmode="lin" valueType="num">
                                      <p:cBhvr additive="base">
                                        <p:cTn id="16" dur="500" fill="hold"/>
                                        <p:tgtEl>
                                          <p:spTgt spid="57"/>
                                        </p:tgtEl>
                                        <p:attrNameLst>
                                          <p:attrName>ppt_x</p:attrName>
                                        </p:attrNameLst>
                                      </p:cBhvr>
                                      <p:tavLst>
                                        <p:tav tm="0">
                                          <p:val>
                                            <p:strVal val="#ppt_x"/>
                                          </p:val>
                                        </p:tav>
                                        <p:tav tm="100000">
                                          <p:val>
                                            <p:strVal val="#ppt_x"/>
                                          </p:val>
                                        </p:tav>
                                      </p:tavLst>
                                    </p:anim>
                                    <p:anim calcmode="lin" valueType="num">
                                      <p:cBhvr additive="base">
                                        <p:cTn id="17" dur="500" fill="hold"/>
                                        <p:tgtEl>
                                          <p:spTgt spid="57"/>
                                        </p:tgtEl>
                                        <p:attrNameLst>
                                          <p:attrName>ppt_y</p:attrName>
                                        </p:attrNameLst>
                                      </p:cBhvr>
                                      <p:tavLst>
                                        <p:tav tm="0">
                                          <p:val>
                                            <p:strVal val="0-#ppt_h/2"/>
                                          </p:val>
                                        </p:tav>
                                        <p:tav tm="100000">
                                          <p:val>
                                            <p:strVal val="#ppt_y"/>
                                          </p:val>
                                        </p:tav>
                                      </p:tavLst>
                                    </p:anim>
                                  </p:childTnLst>
                                </p:cTn>
                              </p:par>
                              <p:par>
                                <p:cTn id="18" presetID="2" presetClass="entr" presetSubtype="4" fill="hold" grpId="0" nodeType="withEffect">
                                  <p:stCondLst>
                                    <p:cond delay="0"/>
                                  </p:stCondLst>
                                  <p:childTnLst>
                                    <p:set>
                                      <p:cBhvr>
                                        <p:cTn id="19" dur="1" fill="hold">
                                          <p:stCondLst>
                                            <p:cond delay="0"/>
                                          </p:stCondLst>
                                        </p:cTn>
                                        <p:tgtEl>
                                          <p:spTgt spid="58"/>
                                        </p:tgtEl>
                                        <p:attrNameLst>
                                          <p:attrName>style.visibility</p:attrName>
                                        </p:attrNameLst>
                                      </p:cBhvr>
                                      <p:to>
                                        <p:strVal val="visible"/>
                                      </p:to>
                                    </p:set>
                                    <p:anim calcmode="lin" valueType="num">
                                      <p:cBhvr additive="base">
                                        <p:cTn id="20" dur="500" fill="hold"/>
                                        <p:tgtEl>
                                          <p:spTgt spid="58"/>
                                        </p:tgtEl>
                                        <p:attrNameLst>
                                          <p:attrName>ppt_x</p:attrName>
                                        </p:attrNameLst>
                                      </p:cBhvr>
                                      <p:tavLst>
                                        <p:tav tm="0">
                                          <p:val>
                                            <p:strVal val="#ppt_x"/>
                                          </p:val>
                                        </p:tav>
                                        <p:tav tm="100000">
                                          <p:val>
                                            <p:strVal val="#ppt_x"/>
                                          </p:val>
                                        </p:tav>
                                      </p:tavLst>
                                    </p:anim>
                                    <p:anim calcmode="lin" valueType="num">
                                      <p:cBhvr additive="base">
                                        <p:cTn id="21" dur="500" fill="hold"/>
                                        <p:tgtEl>
                                          <p:spTgt spid="58"/>
                                        </p:tgtEl>
                                        <p:attrNameLst>
                                          <p:attrName>ppt_y</p:attrName>
                                        </p:attrNameLst>
                                      </p:cBhvr>
                                      <p:tavLst>
                                        <p:tav tm="0">
                                          <p:val>
                                            <p:strVal val="1+#ppt_h/2"/>
                                          </p:val>
                                        </p:tav>
                                        <p:tav tm="100000">
                                          <p:val>
                                            <p:strVal val="#ppt_y"/>
                                          </p:val>
                                        </p:tav>
                                      </p:tavLst>
                                    </p:anim>
                                  </p:childTnLst>
                                </p:cTn>
                              </p:par>
                            </p:childTnLst>
                          </p:cTn>
                        </p:par>
                        <p:par>
                          <p:cTn id="22" fill="hold">
                            <p:stCondLst>
                              <p:cond delay="1000"/>
                            </p:stCondLst>
                            <p:childTnLst>
                              <p:par>
                                <p:cTn id="23" presetID="2" presetClass="entr" presetSubtype="1" fill="hold" grpId="0" nodeType="afterEffect">
                                  <p:stCondLst>
                                    <p:cond delay="0"/>
                                  </p:stCondLst>
                                  <p:childTnLst>
                                    <p:set>
                                      <p:cBhvr>
                                        <p:cTn id="24" dur="1" fill="hold">
                                          <p:stCondLst>
                                            <p:cond delay="0"/>
                                          </p:stCondLst>
                                        </p:cTn>
                                        <p:tgtEl>
                                          <p:spTgt spid="61"/>
                                        </p:tgtEl>
                                        <p:attrNameLst>
                                          <p:attrName>style.visibility</p:attrName>
                                        </p:attrNameLst>
                                      </p:cBhvr>
                                      <p:to>
                                        <p:strVal val="visible"/>
                                      </p:to>
                                    </p:set>
                                    <p:anim calcmode="lin" valueType="num">
                                      <p:cBhvr additive="base">
                                        <p:cTn id="25" dur="500" fill="hold"/>
                                        <p:tgtEl>
                                          <p:spTgt spid="61"/>
                                        </p:tgtEl>
                                        <p:attrNameLst>
                                          <p:attrName>ppt_x</p:attrName>
                                        </p:attrNameLst>
                                      </p:cBhvr>
                                      <p:tavLst>
                                        <p:tav tm="0">
                                          <p:val>
                                            <p:strVal val="#ppt_x"/>
                                          </p:val>
                                        </p:tav>
                                        <p:tav tm="100000">
                                          <p:val>
                                            <p:strVal val="#ppt_x"/>
                                          </p:val>
                                        </p:tav>
                                      </p:tavLst>
                                    </p:anim>
                                    <p:anim calcmode="lin" valueType="num">
                                      <p:cBhvr additive="base">
                                        <p:cTn id="26" dur="500" fill="hold"/>
                                        <p:tgtEl>
                                          <p:spTgt spid="61"/>
                                        </p:tgtEl>
                                        <p:attrNameLst>
                                          <p:attrName>ppt_y</p:attrName>
                                        </p:attrNameLst>
                                      </p:cBhvr>
                                      <p:tavLst>
                                        <p:tav tm="0">
                                          <p:val>
                                            <p:strVal val="0-#ppt_h/2"/>
                                          </p:val>
                                        </p:tav>
                                        <p:tav tm="100000">
                                          <p:val>
                                            <p:strVal val="#ppt_y"/>
                                          </p:val>
                                        </p:tav>
                                      </p:tavLst>
                                    </p:anim>
                                  </p:childTnLst>
                                </p:cTn>
                              </p:par>
                              <p:par>
                                <p:cTn id="27" presetID="2" presetClass="entr" presetSubtype="4" fill="hold" grpId="0" nodeType="withEffect">
                                  <p:stCondLst>
                                    <p:cond delay="0"/>
                                  </p:stCondLst>
                                  <p:childTnLst>
                                    <p:set>
                                      <p:cBhvr>
                                        <p:cTn id="28" dur="1" fill="hold">
                                          <p:stCondLst>
                                            <p:cond delay="0"/>
                                          </p:stCondLst>
                                        </p:cTn>
                                        <p:tgtEl>
                                          <p:spTgt spid="62"/>
                                        </p:tgtEl>
                                        <p:attrNameLst>
                                          <p:attrName>style.visibility</p:attrName>
                                        </p:attrNameLst>
                                      </p:cBhvr>
                                      <p:to>
                                        <p:strVal val="visible"/>
                                      </p:to>
                                    </p:set>
                                    <p:anim calcmode="lin" valueType="num">
                                      <p:cBhvr additive="base">
                                        <p:cTn id="29" dur="500" fill="hold"/>
                                        <p:tgtEl>
                                          <p:spTgt spid="62"/>
                                        </p:tgtEl>
                                        <p:attrNameLst>
                                          <p:attrName>ppt_x</p:attrName>
                                        </p:attrNameLst>
                                      </p:cBhvr>
                                      <p:tavLst>
                                        <p:tav tm="0">
                                          <p:val>
                                            <p:strVal val="#ppt_x"/>
                                          </p:val>
                                        </p:tav>
                                        <p:tav tm="100000">
                                          <p:val>
                                            <p:strVal val="#ppt_x"/>
                                          </p:val>
                                        </p:tav>
                                      </p:tavLst>
                                    </p:anim>
                                    <p:anim calcmode="lin" valueType="num">
                                      <p:cBhvr additive="base">
                                        <p:cTn id="30" dur="500" fill="hold"/>
                                        <p:tgtEl>
                                          <p:spTgt spid="62"/>
                                        </p:tgtEl>
                                        <p:attrNameLst>
                                          <p:attrName>ppt_y</p:attrName>
                                        </p:attrNameLst>
                                      </p:cBhvr>
                                      <p:tavLst>
                                        <p:tav tm="0">
                                          <p:val>
                                            <p:strVal val="1+#ppt_h/2"/>
                                          </p:val>
                                        </p:tav>
                                        <p:tav tm="100000">
                                          <p:val>
                                            <p:strVal val="#ppt_y"/>
                                          </p:val>
                                        </p:tav>
                                      </p:tavLst>
                                    </p:anim>
                                  </p:childTnLst>
                                </p:cTn>
                              </p:par>
                            </p:childTnLst>
                          </p:cTn>
                        </p:par>
                        <p:par>
                          <p:cTn id="31" fill="hold">
                            <p:stCondLst>
                              <p:cond delay="1500"/>
                            </p:stCondLst>
                            <p:childTnLst>
                              <p:par>
                                <p:cTn id="32" presetID="2" presetClass="entr" presetSubtype="1" fill="hold" grpId="0" nodeType="afterEffect">
                                  <p:stCondLst>
                                    <p:cond delay="0"/>
                                  </p:stCondLst>
                                  <p:childTnLst>
                                    <p:set>
                                      <p:cBhvr>
                                        <p:cTn id="33" dur="1" fill="hold">
                                          <p:stCondLst>
                                            <p:cond delay="0"/>
                                          </p:stCondLst>
                                        </p:cTn>
                                        <p:tgtEl>
                                          <p:spTgt spid="65"/>
                                        </p:tgtEl>
                                        <p:attrNameLst>
                                          <p:attrName>style.visibility</p:attrName>
                                        </p:attrNameLst>
                                      </p:cBhvr>
                                      <p:to>
                                        <p:strVal val="visible"/>
                                      </p:to>
                                    </p:set>
                                    <p:anim calcmode="lin" valueType="num">
                                      <p:cBhvr additive="base">
                                        <p:cTn id="34" dur="500" fill="hold"/>
                                        <p:tgtEl>
                                          <p:spTgt spid="65"/>
                                        </p:tgtEl>
                                        <p:attrNameLst>
                                          <p:attrName>ppt_x</p:attrName>
                                        </p:attrNameLst>
                                      </p:cBhvr>
                                      <p:tavLst>
                                        <p:tav tm="0">
                                          <p:val>
                                            <p:strVal val="#ppt_x"/>
                                          </p:val>
                                        </p:tav>
                                        <p:tav tm="100000">
                                          <p:val>
                                            <p:strVal val="#ppt_x"/>
                                          </p:val>
                                        </p:tav>
                                      </p:tavLst>
                                    </p:anim>
                                    <p:anim calcmode="lin" valueType="num">
                                      <p:cBhvr additive="base">
                                        <p:cTn id="35" dur="500" fill="hold"/>
                                        <p:tgtEl>
                                          <p:spTgt spid="65"/>
                                        </p:tgtEl>
                                        <p:attrNameLst>
                                          <p:attrName>ppt_y</p:attrName>
                                        </p:attrNameLst>
                                      </p:cBhvr>
                                      <p:tavLst>
                                        <p:tav tm="0">
                                          <p:val>
                                            <p:strVal val="0-#ppt_h/2"/>
                                          </p:val>
                                        </p:tav>
                                        <p:tav tm="100000">
                                          <p:val>
                                            <p:strVal val="#ppt_y"/>
                                          </p:val>
                                        </p:tav>
                                      </p:tavLst>
                                    </p:anim>
                                  </p:childTnLst>
                                </p:cTn>
                              </p:par>
                              <p:par>
                                <p:cTn id="36" presetID="2" presetClass="entr" presetSubtype="4" fill="hold" grpId="0" nodeType="withEffect">
                                  <p:stCondLst>
                                    <p:cond delay="0"/>
                                  </p:stCondLst>
                                  <p:childTnLst>
                                    <p:set>
                                      <p:cBhvr>
                                        <p:cTn id="37" dur="1" fill="hold">
                                          <p:stCondLst>
                                            <p:cond delay="0"/>
                                          </p:stCondLst>
                                        </p:cTn>
                                        <p:tgtEl>
                                          <p:spTgt spid="66"/>
                                        </p:tgtEl>
                                        <p:attrNameLst>
                                          <p:attrName>style.visibility</p:attrName>
                                        </p:attrNameLst>
                                      </p:cBhvr>
                                      <p:to>
                                        <p:strVal val="visible"/>
                                      </p:to>
                                    </p:set>
                                    <p:anim calcmode="lin" valueType="num">
                                      <p:cBhvr additive="base">
                                        <p:cTn id="38" dur="500" fill="hold"/>
                                        <p:tgtEl>
                                          <p:spTgt spid="66"/>
                                        </p:tgtEl>
                                        <p:attrNameLst>
                                          <p:attrName>ppt_x</p:attrName>
                                        </p:attrNameLst>
                                      </p:cBhvr>
                                      <p:tavLst>
                                        <p:tav tm="0">
                                          <p:val>
                                            <p:strVal val="#ppt_x"/>
                                          </p:val>
                                        </p:tav>
                                        <p:tav tm="100000">
                                          <p:val>
                                            <p:strVal val="#ppt_x"/>
                                          </p:val>
                                        </p:tav>
                                      </p:tavLst>
                                    </p:anim>
                                    <p:anim calcmode="lin" valueType="num">
                                      <p:cBhvr additive="base">
                                        <p:cTn id="39" dur="500" fill="hold"/>
                                        <p:tgtEl>
                                          <p:spTgt spid="66"/>
                                        </p:tgtEl>
                                        <p:attrNameLst>
                                          <p:attrName>ppt_y</p:attrName>
                                        </p:attrNameLst>
                                      </p:cBhvr>
                                      <p:tavLst>
                                        <p:tav tm="0">
                                          <p:val>
                                            <p:strVal val="1+#ppt_h/2"/>
                                          </p:val>
                                        </p:tav>
                                        <p:tav tm="100000">
                                          <p:val>
                                            <p:strVal val="#ppt_y"/>
                                          </p:val>
                                        </p:tav>
                                      </p:tavLst>
                                    </p:anim>
                                  </p:childTnLst>
                                </p:cTn>
                              </p:par>
                            </p:childTnLst>
                          </p:cTn>
                        </p:par>
                        <p:par>
                          <p:cTn id="40" fill="hold">
                            <p:stCondLst>
                              <p:cond delay="2000"/>
                            </p:stCondLst>
                            <p:childTnLst>
                              <p:par>
                                <p:cTn id="41" presetID="14" presetClass="entr" presetSubtype="10" fill="hold" grpId="0" nodeType="afterEffect">
                                  <p:stCondLst>
                                    <p:cond delay="0"/>
                                  </p:stCondLst>
                                  <p:childTnLst>
                                    <p:set>
                                      <p:cBhvr>
                                        <p:cTn id="42" dur="1" fill="hold">
                                          <p:stCondLst>
                                            <p:cond delay="0"/>
                                          </p:stCondLst>
                                        </p:cTn>
                                        <p:tgtEl>
                                          <p:spTgt spid="55"/>
                                        </p:tgtEl>
                                        <p:attrNameLst>
                                          <p:attrName>style.visibility</p:attrName>
                                        </p:attrNameLst>
                                      </p:cBhvr>
                                      <p:to>
                                        <p:strVal val="visible"/>
                                      </p:to>
                                    </p:set>
                                    <p:animEffect transition="in" filter="randombar(horizontal)">
                                      <p:cBhvr>
                                        <p:cTn id="43" dur="400"/>
                                        <p:tgtEl>
                                          <p:spTgt spid="55"/>
                                        </p:tgtEl>
                                      </p:cBhvr>
                                    </p:animEffect>
                                  </p:childTnLst>
                                </p:cTn>
                              </p:par>
                            </p:childTnLst>
                          </p:cTn>
                        </p:par>
                        <p:par>
                          <p:cTn id="44" fill="hold">
                            <p:stCondLst>
                              <p:cond delay="2400"/>
                            </p:stCondLst>
                            <p:childTnLst>
                              <p:par>
                                <p:cTn id="45" presetID="2" presetClass="entr" presetSubtype="4" fill="hold" grpId="0" nodeType="afterEffect">
                                  <p:stCondLst>
                                    <p:cond delay="0"/>
                                  </p:stCondLst>
                                  <p:childTnLst>
                                    <p:set>
                                      <p:cBhvr>
                                        <p:cTn id="46" dur="1" fill="hold">
                                          <p:stCondLst>
                                            <p:cond delay="0"/>
                                          </p:stCondLst>
                                        </p:cTn>
                                        <p:tgtEl>
                                          <p:spTgt spid="56"/>
                                        </p:tgtEl>
                                        <p:attrNameLst>
                                          <p:attrName>style.visibility</p:attrName>
                                        </p:attrNameLst>
                                      </p:cBhvr>
                                      <p:to>
                                        <p:strVal val="visible"/>
                                      </p:to>
                                    </p:set>
                                    <p:anim calcmode="lin" valueType="num">
                                      <p:cBhvr additive="base">
                                        <p:cTn id="47" dur="500" fill="hold"/>
                                        <p:tgtEl>
                                          <p:spTgt spid="56"/>
                                        </p:tgtEl>
                                        <p:attrNameLst>
                                          <p:attrName>ppt_x</p:attrName>
                                        </p:attrNameLst>
                                      </p:cBhvr>
                                      <p:tavLst>
                                        <p:tav tm="0">
                                          <p:val>
                                            <p:strVal val="#ppt_x"/>
                                          </p:val>
                                        </p:tav>
                                        <p:tav tm="100000">
                                          <p:val>
                                            <p:strVal val="#ppt_x"/>
                                          </p:val>
                                        </p:tav>
                                      </p:tavLst>
                                    </p:anim>
                                    <p:anim calcmode="lin" valueType="num">
                                      <p:cBhvr additive="base">
                                        <p:cTn id="48" dur="500" fill="hold"/>
                                        <p:tgtEl>
                                          <p:spTgt spid="56"/>
                                        </p:tgtEl>
                                        <p:attrNameLst>
                                          <p:attrName>ppt_y</p:attrName>
                                        </p:attrNameLst>
                                      </p:cBhvr>
                                      <p:tavLst>
                                        <p:tav tm="0">
                                          <p:val>
                                            <p:strVal val="1+#ppt_h/2"/>
                                          </p:val>
                                        </p:tav>
                                        <p:tav tm="100000">
                                          <p:val>
                                            <p:strVal val="#ppt_y"/>
                                          </p:val>
                                        </p:tav>
                                      </p:tavLst>
                                    </p:anim>
                                  </p:childTnLst>
                                </p:cTn>
                              </p:par>
                            </p:childTnLst>
                          </p:cTn>
                        </p:par>
                        <p:par>
                          <p:cTn id="49" fill="hold">
                            <p:stCondLst>
                              <p:cond delay="2900"/>
                            </p:stCondLst>
                            <p:childTnLst>
                              <p:par>
                                <p:cTn id="50" presetID="14" presetClass="entr" presetSubtype="10" fill="hold" grpId="0" nodeType="afterEffect">
                                  <p:stCondLst>
                                    <p:cond delay="0"/>
                                  </p:stCondLst>
                                  <p:childTnLst>
                                    <p:set>
                                      <p:cBhvr>
                                        <p:cTn id="51" dur="1" fill="hold">
                                          <p:stCondLst>
                                            <p:cond delay="0"/>
                                          </p:stCondLst>
                                        </p:cTn>
                                        <p:tgtEl>
                                          <p:spTgt spid="59"/>
                                        </p:tgtEl>
                                        <p:attrNameLst>
                                          <p:attrName>style.visibility</p:attrName>
                                        </p:attrNameLst>
                                      </p:cBhvr>
                                      <p:to>
                                        <p:strVal val="visible"/>
                                      </p:to>
                                    </p:set>
                                    <p:animEffect transition="in" filter="randombar(horizontal)">
                                      <p:cBhvr>
                                        <p:cTn id="52" dur="400"/>
                                        <p:tgtEl>
                                          <p:spTgt spid="59"/>
                                        </p:tgtEl>
                                      </p:cBhvr>
                                    </p:animEffect>
                                  </p:childTnLst>
                                </p:cTn>
                              </p:par>
                            </p:childTnLst>
                          </p:cTn>
                        </p:par>
                        <p:par>
                          <p:cTn id="53" fill="hold">
                            <p:stCondLst>
                              <p:cond delay="3300"/>
                            </p:stCondLst>
                            <p:childTnLst>
                              <p:par>
                                <p:cTn id="54" presetID="2" presetClass="entr" presetSubtype="4" fill="hold" grpId="0" nodeType="afterEffect">
                                  <p:stCondLst>
                                    <p:cond delay="0"/>
                                  </p:stCondLst>
                                  <p:childTnLst>
                                    <p:set>
                                      <p:cBhvr>
                                        <p:cTn id="55" dur="1" fill="hold">
                                          <p:stCondLst>
                                            <p:cond delay="0"/>
                                          </p:stCondLst>
                                        </p:cTn>
                                        <p:tgtEl>
                                          <p:spTgt spid="60"/>
                                        </p:tgtEl>
                                        <p:attrNameLst>
                                          <p:attrName>style.visibility</p:attrName>
                                        </p:attrNameLst>
                                      </p:cBhvr>
                                      <p:to>
                                        <p:strVal val="visible"/>
                                      </p:to>
                                    </p:set>
                                    <p:anim calcmode="lin" valueType="num">
                                      <p:cBhvr additive="base">
                                        <p:cTn id="56" dur="500" fill="hold"/>
                                        <p:tgtEl>
                                          <p:spTgt spid="60"/>
                                        </p:tgtEl>
                                        <p:attrNameLst>
                                          <p:attrName>ppt_x</p:attrName>
                                        </p:attrNameLst>
                                      </p:cBhvr>
                                      <p:tavLst>
                                        <p:tav tm="0">
                                          <p:val>
                                            <p:strVal val="#ppt_x"/>
                                          </p:val>
                                        </p:tav>
                                        <p:tav tm="100000">
                                          <p:val>
                                            <p:strVal val="#ppt_x"/>
                                          </p:val>
                                        </p:tav>
                                      </p:tavLst>
                                    </p:anim>
                                    <p:anim calcmode="lin" valueType="num">
                                      <p:cBhvr additive="base">
                                        <p:cTn id="57" dur="500" fill="hold"/>
                                        <p:tgtEl>
                                          <p:spTgt spid="60"/>
                                        </p:tgtEl>
                                        <p:attrNameLst>
                                          <p:attrName>ppt_y</p:attrName>
                                        </p:attrNameLst>
                                      </p:cBhvr>
                                      <p:tavLst>
                                        <p:tav tm="0">
                                          <p:val>
                                            <p:strVal val="1+#ppt_h/2"/>
                                          </p:val>
                                        </p:tav>
                                        <p:tav tm="100000">
                                          <p:val>
                                            <p:strVal val="#ppt_y"/>
                                          </p:val>
                                        </p:tav>
                                      </p:tavLst>
                                    </p:anim>
                                  </p:childTnLst>
                                </p:cTn>
                              </p:par>
                            </p:childTnLst>
                          </p:cTn>
                        </p:par>
                        <p:par>
                          <p:cTn id="58" fill="hold">
                            <p:stCondLst>
                              <p:cond delay="3800"/>
                            </p:stCondLst>
                            <p:childTnLst>
                              <p:par>
                                <p:cTn id="59" presetID="14" presetClass="entr" presetSubtype="10" fill="hold" grpId="0" nodeType="afterEffect">
                                  <p:stCondLst>
                                    <p:cond delay="0"/>
                                  </p:stCondLst>
                                  <p:childTnLst>
                                    <p:set>
                                      <p:cBhvr>
                                        <p:cTn id="60" dur="1" fill="hold">
                                          <p:stCondLst>
                                            <p:cond delay="0"/>
                                          </p:stCondLst>
                                        </p:cTn>
                                        <p:tgtEl>
                                          <p:spTgt spid="63"/>
                                        </p:tgtEl>
                                        <p:attrNameLst>
                                          <p:attrName>style.visibility</p:attrName>
                                        </p:attrNameLst>
                                      </p:cBhvr>
                                      <p:to>
                                        <p:strVal val="visible"/>
                                      </p:to>
                                    </p:set>
                                    <p:animEffect transition="in" filter="randombar(horizontal)">
                                      <p:cBhvr>
                                        <p:cTn id="61" dur="400"/>
                                        <p:tgtEl>
                                          <p:spTgt spid="63"/>
                                        </p:tgtEl>
                                      </p:cBhvr>
                                    </p:animEffect>
                                  </p:childTnLst>
                                </p:cTn>
                              </p:par>
                            </p:childTnLst>
                          </p:cTn>
                        </p:par>
                        <p:par>
                          <p:cTn id="62" fill="hold">
                            <p:stCondLst>
                              <p:cond delay="4200"/>
                            </p:stCondLst>
                            <p:childTnLst>
                              <p:par>
                                <p:cTn id="63" presetID="2" presetClass="entr" presetSubtype="4" fill="hold" grpId="0" nodeType="afterEffect">
                                  <p:stCondLst>
                                    <p:cond delay="0"/>
                                  </p:stCondLst>
                                  <p:childTnLst>
                                    <p:set>
                                      <p:cBhvr>
                                        <p:cTn id="64" dur="1" fill="hold">
                                          <p:stCondLst>
                                            <p:cond delay="0"/>
                                          </p:stCondLst>
                                        </p:cTn>
                                        <p:tgtEl>
                                          <p:spTgt spid="64"/>
                                        </p:tgtEl>
                                        <p:attrNameLst>
                                          <p:attrName>style.visibility</p:attrName>
                                        </p:attrNameLst>
                                      </p:cBhvr>
                                      <p:to>
                                        <p:strVal val="visible"/>
                                      </p:to>
                                    </p:set>
                                    <p:anim calcmode="lin" valueType="num">
                                      <p:cBhvr additive="base">
                                        <p:cTn id="65" dur="500" fill="hold"/>
                                        <p:tgtEl>
                                          <p:spTgt spid="64"/>
                                        </p:tgtEl>
                                        <p:attrNameLst>
                                          <p:attrName>ppt_x</p:attrName>
                                        </p:attrNameLst>
                                      </p:cBhvr>
                                      <p:tavLst>
                                        <p:tav tm="0">
                                          <p:val>
                                            <p:strVal val="#ppt_x"/>
                                          </p:val>
                                        </p:tav>
                                        <p:tav tm="100000">
                                          <p:val>
                                            <p:strVal val="#ppt_x"/>
                                          </p:val>
                                        </p:tav>
                                      </p:tavLst>
                                    </p:anim>
                                    <p:anim calcmode="lin" valueType="num">
                                      <p:cBhvr additive="base">
                                        <p:cTn id="66" dur="500" fill="hold"/>
                                        <p:tgtEl>
                                          <p:spTgt spid="64"/>
                                        </p:tgtEl>
                                        <p:attrNameLst>
                                          <p:attrName>ppt_y</p:attrName>
                                        </p:attrNameLst>
                                      </p:cBhvr>
                                      <p:tavLst>
                                        <p:tav tm="0">
                                          <p:val>
                                            <p:strVal val="1+#ppt_h/2"/>
                                          </p:val>
                                        </p:tav>
                                        <p:tav tm="100000">
                                          <p:val>
                                            <p:strVal val="#ppt_y"/>
                                          </p:val>
                                        </p:tav>
                                      </p:tavLst>
                                    </p:anim>
                                  </p:childTnLst>
                                </p:cTn>
                              </p:par>
                            </p:childTnLst>
                          </p:cTn>
                        </p:par>
                        <p:par>
                          <p:cTn id="67" fill="hold">
                            <p:stCondLst>
                              <p:cond delay="4700"/>
                            </p:stCondLst>
                            <p:childTnLst>
                              <p:par>
                                <p:cTn id="68" presetID="14" presetClass="entr" presetSubtype="10" fill="hold" grpId="0" nodeType="afterEffect">
                                  <p:stCondLst>
                                    <p:cond delay="0"/>
                                  </p:stCondLst>
                                  <p:childTnLst>
                                    <p:set>
                                      <p:cBhvr>
                                        <p:cTn id="69" dur="1" fill="hold">
                                          <p:stCondLst>
                                            <p:cond delay="0"/>
                                          </p:stCondLst>
                                        </p:cTn>
                                        <p:tgtEl>
                                          <p:spTgt spid="67"/>
                                        </p:tgtEl>
                                        <p:attrNameLst>
                                          <p:attrName>style.visibility</p:attrName>
                                        </p:attrNameLst>
                                      </p:cBhvr>
                                      <p:to>
                                        <p:strVal val="visible"/>
                                      </p:to>
                                    </p:set>
                                    <p:animEffect transition="in" filter="randombar(horizontal)">
                                      <p:cBhvr>
                                        <p:cTn id="70" dur="400"/>
                                        <p:tgtEl>
                                          <p:spTgt spid="67"/>
                                        </p:tgtEl>
                                      </p:cBhvr>
                                    </p:animEffect>
                                  </p:childTnLst>
                                </p:cTn>
                              </p:par>
                            </p:childTnLst>
                          </p:cTn>
                        </p:par>
                        <p:par>
                          <p:cTn id="71" fill="hold">
                            <p:stCondLst>
                              <p:cond delay="5100"/>
                            </p:stCondLst>
                            <p:childTnLst>
                              <p:par>
                                <p:cTn id="72" presetID="2" presetClass="entr" presetSubtype="4" fill="hold" grpId="0" nodeType="afterEffect">
                                  <p:stCondLst>
                                    <p:cond delay="0"/>
                                  </p:stCondLst>
                                  <p:childTnLst>
                                    <p:set>
                                      <p:cBhvr>
                                        <p:cTn id="73" dur="1" fill="hold">
                                          <p:stCondLst>
                                            <p:cond delay="0"/>
                                          </p:stCondLst>
                                        </p:cTn>
                                        <p:tgtEl>
                                          <p:spTgt spid="68"/>
                                        </p:tgtEl>
                                        <p:attrNameLst>
                                          <p:attrName>style.visibility</p:attrName>
                                        </p:attrNameLst>
                                      </p:cBhvr>
                                      <p:to>
                                        <p:strVal val="visible"/>
                                      </p:to>
                                    </p:set>
                                    <p:anim calcmode="lin" valueType="num">
                                      <p:cBhvr additive="base">
                                        <p:cTn id="74" dur="500" fill="hold"/>
                                        <p:tgtEl>
                                          <p:spTgt spid="68"/>
                                        </p:tgtEl>
                                        <p:attrNameLst>
                                          <p:attrName>ppt_x</p:attrName>
                                        </p:attrNameLst>
                                      </p:cBhvr>
                                      <p:tavLst>
                                        <p:tav tm="0">
                                          <p:val>
                                            <p:strVal val="#ppt_x"/>
                                          </p:val>
                                        </p:tav>
                                        <p:tav tm="100000">
                                          <p:val>
                                            <p:strVal val="#ppt_x"/>
                                          </p:val>
                                        </p:tav>
                                      </p:tavLst>
                                    </p:anim>
                                    <p:anim calcmode="lin" valueType="num">
                                      <p:cBhvr additive="base">
                                        <p:cTn id="75" dur="500" fill="hold"/>
                                        <p:tgtEl>
                                          <p:spTgt spid="68"/>
                                        </p:tgtEl>
                                        <p:attrNameLst>
                                          <p:attrName>ppt_y</p:attrName>
                                        </p:attrNameLst>
                                      </p:cBhvr>
                                      <p:tavLst>
                                        <p:tav tm="0">
                                          <p:val>
                                            <p:strVal val="1+#ppt_h/2"/>
                                          </p:val>
                                        </p:tav>
                                        <p:tav tm="100000">
                                          <p:val>
                                            <p:strVal val="#ppt_y"/>
                                          </p:val>
                                        </p:tav>
                                      </p:tavLst>
                                    </p:anim>
                                  </p:childTnLst>
                                </p:cTn>
                              </p:par>
                            </p:childTnLst>
                          </p:cTn>
                        </p:par>
                        <p:par>
                          <p:cTn id="76" fill="hold">
                            <p:stCondLst>
                              <p:cond delay="5600"/>
                            </p:stCondLst>
                            <p:childTnLst>
                              <p:par>
                                <p:cTn id="77" presetID="10" presetClass="entr" presetSubtype="0" fill="hold" grpId="0" nodeType="afterEffect">
                                  <p:stCondLst>
                                    <p:cond delay="0"/>
                                  </p:stCondLst>
                                  <p:childTnLst>
                                    <p:set>
                                      <p:cBhvr>
                                        <p:cTn id="78" dur="1" fill="hold">
                                          <p:stCondLst>
                                            <p:cond delay="0"/>
                                          </p:stCondLst>
                                        </p:cTn>
                                        <p:tgtEl>
                                          <p:spTgt spid="69"/>
                                        </p:tgtEl>
                                        <p:attrNameLst>
                                          <p:attrName>style.visibility</p:attrName>
                                        </p:attrNameLst>
                                      </p:cBhvr>
                                      <p:to>
                                        <p:strVal val="visible"/>
                                      </p:to>
                                    </p:set>
                                    <p:animEffect transition="in" filter="fade">
                                      <p:cBhvr>
                                        <p:cTn id="79" dur="1250"/>
                                        <p:tgtEl>
                                          <p:spTgt spid="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animBg="1"/>
      <p:bldP spid="54" grpId="0" animBg="1"/>
      <p:bldP spid="55" grpId="0"/>
      <p:bldP spid="56" grpId="0"/>
      <p:bldP spid="57" grpId="0" animBg="1"/>
      <p:bldP spid="58" grpId="0" animBg="1"/>
      <p:bldP spid="59" grpId="0"/>
      <p:bldP spid="60" grpId="0"/>
      <p:bldP spid="61" grpId="0" animBg="1"/>
      <p:bldP spid="62" grpId="0" animBg="1"/>
      <p:bldP spid="63" grpId="0"/>
      <p:bldP spid="64" grpId="0"/>
      <p:bldP spid="65" grpId="0" animBg="1"/>
      <p:bldP spid="66" grpId="0" animBg="1"/>
      <p:bldP spid="67" grpId="0"/>
      <p:bldP spid="68" grpId="0"/>
      <p:bldP spid="69"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flipH="1">
            <a:off x="-3" y="6525344"/>
            <a:ext cx="12195177" cy="360511"/>
          </a:xfrm>
          <a:prstGeom prst="rect">
            <a:avLst/>
          </a:prstGeom>
          <a:gradFill>
            <a:gsLst>
              <a:gs pos="0">
                <a:srgbClr val="0E1A40"/>
              </a:gs>
              <a:gs pos="100000">
                <a:srgbClr val="2F5EB0"/>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flipH="1">
            <a:off x="-4" y="6596410"/>
            <a:ext cx="12195177" cy="288974"/>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5"/>
          <p:cNvSpPr/>
          <p:nvPr/>
        </p:nvSpPr>
        <p:spPr>
          <a:xfrm>
            <a:off x="9976569" y="6493142"/>
            <a:ext cx="1018294" cy="111815"/>
          </a:xfrm>
          <a:custGeom>
            <a:avLst/>
            <a:gdLst>
              <a:gd name="connsiteX0" fmla="*/ 0 w 926584"/>
              <a:gd name="connsiteY0" fmla="*/ 0 h 118098"/>
              <a:gd name="connsiteX1" fmla="*/ 926584 w 926584"/>
              <a:gd name="connsiteY1" fmla="*/ 0 h 118098"/>
              <a:gd name="connsiteX2" fmla="*/ 926584 w 926584"/>
              <a:gd name="connsiteY2" fmla="*/ 118098 h 118098"/>
              <a:gd name="connsiteX3" fmla="*/ 0 w 926584"/>
              <a:gd name="connsiteY3" fmla="*/ 118098 h 118098"/>
              <a:gd name="connsiteX4" fmla="*/ 0 w 926584"/>
              <a:gd name="connsiteY4" fmla="*/ 0 h 118098"/>
              <a:gd name="connsiteX0" fmla="*/ 55821 w 982405"/>
              <a:gd name="connsiteY0" fmla="*/ 0 h 144680"/>
              <a:gd name="connsiteX1" fmla="*/ 982405 w 982405"/>
              <a:gd name="connsiteY1" fmla="*/ 0 h 144680"/>
              <a:gd name="connsiteX2" fmla="*/ 982405 w 982405"/>
              <a:gd name="connsiteY2" fmla="*/ 118098 h 144680"/>
              <a:gd name="connsiteX3" fmla="*/ 0 w 982405"/>
              <a:gd name="connsiteY3" fmla="*/ 144680 h 144680"/>
              <a:gd name="connsiteX4" fmla="*/ 55821 w 982405"/>
              <a:gd name="connsiteY4" fmla="*/ 0 h 144680"/>
              <a:gd name="connsiteX0" fmla="*/ 55821 w 998354"/>
              <a:gd name="connsiteY0" fmla="*/ 0 h 147338"/>
              <a:gd name="connsiteX1" fmla="*/ 982405 w 998354"/>
              <a:gd name="connsiteY1" fmla="*/ 0 h 147338"/>
              <a:gd name="connsiteX2" fmla="*/ 998354 w 998354"/>
              <a:gd name="connsiteY2" fmla="*/ 147338 h 147338"/>
              <a:gd name="connsiteX3" fmla="*/ 0 w 998354"/>
              <a:gd name="connsiteY3" fmla="*/ 144680 h 147338"/>
              <a:gd name="connsiteX4" fmla="*/ 55821 w 998354"/>
              <a:gd name="connsiteY4" fmla="*/ 0 h 147338"/>
              <a:gd name="connsiteX0" fmla="*/ 84307 w 1026840"/>
              <a:gd name="connsiteY0" fmla="*/ 0 h 150534"/>
              <a:gd name="connsiteX1" fmla="*/ 1010891 w 1026840"/>
              <a:gd name="connsiteY1" fmla="*/ 0 h 150534"/>
              <a:gd name="connsiteX2" fmla="*/ 1026840 w 1026840"/>
              <a:gd name="connsiteY2" fmla="*/ 147338 h 150534"/>
              <a:gd name="connsiteX3" fmla="*/ 0 w 1026840"/>
              <a:gd name="connsiteY3" fmla="*/ 150534 h 150534"/>
              <a:gd name="connsiteX4" fmla="*/ 84307 w 1026840"/>
              <a:gd name="connsiteY4" fmla="*/ 0 h 150534"/>
              <a:gd name="connsiteX0" fmla="*/ 84307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84307 w 1021143"/>
              <a:gd name="connsiteY4" fmla="*/ 0 h 153193"/>
              <a:gd name="connsiteX0" fmla="*/ 92853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92853 w 1021143"/>
              <a:gd name="connsiteY4" fmla="*/ 0 h 153193"/>
              <a:gd name="connsiteX0" fmla="*/ 90004 w 1018294"/>
              <a:gd name="connsiteY0" fmla="*/ 0 h 153193"/>
              <a:gd name="connsiteX1" fmla="*/ 1008042 w 1018294"/>
              <a:gd name="connsiteY1" fmla="*/ 0 h 153193"/>
              <a:gd name="connsiteX2" fmla="*/ 1018294 w 1018294"/>
              <a:gd name="connsiteY2" fmla="*/ 153193 h 153193"/>
              <a:gd name="connsiteX3" fmla="*/ 0 w 1018294"/>
              <a:gd name="connsiteY3" fmla="*/ 142728 h 153193"/>
              <a:gd name="connsiteX4" fmla="*/ 90004 w 1018294"/>
              <a:gd name="connsiteY4" fmla="*/ 0 h 1531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8294" h="153193">
                <a:moveTo>
                  <a:pt x="90004" y="0"/>
                </a:moveTo>
                <a:lnTo>
                  <a:pt x="1008042" y="0"/>
                </a:lnTo>
                <a:lnTo>
                  <a:pt x="1018294" y="153193"/>
                </a:lnTo>
                <a:lnTo>
                  <a:pt x="0" y="142728"/>
                </a:lnTo>
                <a:lnTo>
                  <a:pt x="90004" y="0"/>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10067547" y="6493142"/>
            <a:ext cx="1070600" cy="392242"/>
          </a:xfrm>
          <a:prstGeom prst="rect">
            <a:avLst/>
          </a:prstGeom>
          <a:gradFill>
            <a:gsLst>
              <a:gs pos="0">
                <a:srgbClr val="0E1A40"/>
              </a:gs>
              <a:gs pos="100000">
                <a:srgbClr val="2F5EB0"/>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Rectangle 4"/>
          <p:cNvSpPr txBox="1">
            <a:spLocks noChangeArrowheads="1"/>
          </p:cNvSpPr>
          <p:nvPr/>
        </p:nvSpPr>
        <p:spPr bwMode="auto">
          <a:xfrm>
            <a:off x="9986019" y="6493142"/>
            <a:ext cx="1152128" cy="39224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en-US" altLang="zh-CN" dirty="0" smtClean="0">
                <a:latin typeface="方正兰亭超细黑简体" panose="02000000000000000000" pitchFamily="2" charset="-122"/>
                <a:ea typeface="方正兰亭超细黑简体" panose="02000000000000000000" pitchFamily="2" charset="-122"/>
              </a:rPr>
              <a:t>25</a:t>
            </a:r>
            <a:endParaRPr lang="zh-CN" dirty="0">
              <a:latin typeface="方正兰亭超细黑简体" panose="02000000000000000000" pitchFamily="2" charset="-122"/>
              <a:ea typeface="方正兰亭超细黑简体" panose="02000000000000000000" pitchFamily="2" charset="-122"/>
            </a:endParaRPr>
          </a:p>
        </p:txBody>
      </p:sp>
      <p:sp>
        <p:nvSpPr>
          <p:cNvPr id="15" name="矩形 14"/>
          <p:cNvSpPr/>
          <p:nvPr/>
        </p:nvSpPr>
        <p:spPr>
          <a:xfrm>
            <a:off x="-95100" y="2132856"/>
            <a:ext cx="12290276" cy="2520280"/>
          </a:xfrm>
          <a:prstGeom prst="rect">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Freeform 5"/>
          <p:cNvSpPr>
            <a:spLocks/>
          </p:cNvSpPr>
          <p:nvPr/>
        </p:nvSpPr>
        <p:spPr bwMode="auto">
          <a:xfrm>
            <a:off x="4300872" y="2859245"/>
            <a:ext cx="1183990" cy="1067501"/>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chemeClr val="bg1"/>
          </a:solidFill>
          <a:ln w="9525" cap="flat">
            <a:noFill/>
            <a:prstDash val="solid"/>
            <a:miter lim="800000"/>
            <a:headEnd/>
            <a:tailEnd/>
          </a:ln>
          <a:effectLst>
            <a:innerShdw blurRad="63500" dist="50800" dir="13500000">
              <a:prstClr val="black">
                <a:alpha val="50000"/>
              </a:prstClr>
            </a:innerShdw>
          </a:effectLst>
          <a:extLst/>
        </p:spPr>
        <p:txBody>
          <a:bodyPr vert="horz" wrap="square" lIns="91440" tIns="45720" rIns="91440" bIns="45720" numCol="1" anchor="t" anchorCtr="0" compatLnSpc="1">
            <a:prstTxWarp prst="textNoShape">
              <a:avLst/>
            </a:prstTxWarp>
          </a:bodyPr>
          <a:lstStyle/>
          <a:p>
            <a:endParaRPr lang="zh-CN" altLang="en-US"/>
          </a:p>
        </p:txBody>
      </p:sp>
      <p:cxnSp>
        <p:nvCxnSpPr>
          <p:cNvPr id="18" name="直接连接符 17"/>
          <p:cNvCxnSpPr/>
          <p:nvPr/>
        </p:nvCxnSpPr>
        <p:spPr>
          <a:xfrm>
            <a:off x="5669024" y="2787237"/>
            <a:ext cx="0" cy="1289835"/>
          </a:xfrm>
          <a:prstGeom prst="line">
            <a:avLst/>
          </a:prstGeom>
          <a:ln>
            <a:solidFill>
              <a:schemeClr val="bg1"/>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19" name="文本框 9"/>
          <p:cNvSpPr txBox="1"/>
          <p:nvPr/>
        </p:nvSpPr>
        <p:spPr>
          <a:xfrm>
            <a:off x="6014256" y="2636912"/>
            <a:ext cx="2103040" cy="654025"/>
          </a:xfrm>
          <a:prstGeom prst="rect">
            <a:avLst/>
          </a:prstGeom>
          <a:noFill/>
        </p:spPr>
        <p:txBody>
          <a:bodyPr wrap="square" lIns="68580" tIns="34290" rIns="68580" bIns="34290" rtlCol="0">
            <a:spAutoFit/>
          </a:bodyPr>
          <a:lstStyle/>
          <a:p>
            <a:pPr marL="0" lvl="1" algn="ctr"/>
            <a:r>
              <a:rPr lang="zh-CN" altLang="en-US" sz="2400" b="1" dirty="0" smtClean="0">
                <a:solidFill>
                  <a:schemeClr val="bg1"/>
                </a:solidFill>
                <a:latin typeface="微软雅黑" pitchFamily="34" charset="-122"/>
                <a:ea typeface="微软雅黑" pitchFamily="34" charset="-122"/>
              </a:rPr>
              <a:t>工作不足之处</a:t>
            </a:r>
            <a:endParaRPr lang="en-US" altLang="zh-CN" sz="2400" b="1" dirty="0" smtClean="0">
              <a:solidFill>
                <a:schemeClr val="bg1"/>
              </a:solidFill>
              <a:latin typeface="微软雅黑" pitchFamily="34" charset="-122"/>
              <a:ea typeface="微软雅黑" pitchFamily="34" charset="-122"/>
            </a:endParaRPr>
          </a:p>
          <a:p>
            <a:pPr marL="0" lvl="1" algn="ctr"/>
            <a:r>
              <a:rPr lang="zh-CN" altLang="en-US" sz="1400" dirty="0" smtClean="0">
                <a:solidFill>
                  <a:schemeClr val="bg1"/>
                </a:solidFill>
                <a:latin typeface="微软雅黑" pitchFamily="34" charset="-122"/>
                <a:ea typeface="微软雅黑" pitchFamily="34" charset="-122"/>
              </a:rPr>
              <a:t>（添加二级标题）</a:t>
            </a:r>
            <a:endParaRPr lang="zh-CN" altLang="en-US" sz="1400" dirty="0">
              <a:solidFill>
                <a:schemeClr val="bg1"/>
              </a:solidFill>
              <a:latin typeface="微软雅黑" pitchFamily="34" charset="-122"/>
              <a:ea typeface="微软雅黑" pitchFamily="34" charset="-122"/>
            </a:endParaRPr>
          </a:p>
        </p:txBody>
      </p:sp>
      <p:grpSp>
        <p:nvGrpSpPr>
          <p:cNvPr id="20" name="组合 19"/>
          <p:cNvGrpSpPr/>
          <p:nvPr/>
        </p:nvGrpSpPr>
        <p:grpSpPr>
          <a:xfrm>
            <a:off x="5888533" y="3284984"/>
            <a:ext cx="1436675" cy="215444"/>
            <a:chOff x="4369395" y="3284984"/>
            <a:chExt cx="1436675" cy="215444"/>
          </a:xfrm>
        </p:grpSpPr>
        <p:sp>
          <p:nvSpPr>
            <p:cNvPr id="21"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smtClean="0">
                  <a:solidFill>
                    <a:schemeClr val="bg1"/>
                  </a:solidFill>
                  <a:latin typeface="微软雅黑" pitchFamily="34" charset="-122"/>
                  <a:ea typeface="微软雅黑" pitchFamily="34" charset="-122"/>
                </a:rPr>
                <a:t>标题标题</a:t>
              </a:r>
              <a:endParaRPr lang="zh-CN" altLang="en-US" sz="1400" dirty="0">
                <a:solidFill>
                  <a:schemeClr val="bg1"/>
                </a:solidFill>
                <a:latin typeface="微软雅黑" pitchFamily="34" charset="-122"/>
                <a:ea typeface="微软雅黑" pitchFamily="34" charset="-122"/>
              </a:endParaRPr>
            </a:p>
          </p:txBody>
        </p:sp>
        <p:grpSp>
          <p:nvGrpSpPr>
            <p:cNvPr id="22" name="组合 21"/>
            <p:cNvGrpSpPr/>
            <p:nvPr/>
          </p:nvGrpSpPr>
          <p:grpSpPr>
            <a:xfrm>
              <a:off x="4369395" y="3316401"/>
              <a:ext cx="168551" cy="168551"/>
              <a:chOff x="5005199" y="3717032"/>
              <a:chExt cx="168551" cy="168551"/>
            </a:xfrm>
          </p:grpSpPr>
          <p:sp>
            <p:nvSpPr>
              <p:cNvPr id="23" name="椭圆 22"/>
              <p:cNvSpPr/>
              <p:nvPr/>
            </p:nvSpPr>
            <p:spPr>
              <a:xfrm>
                <a:off x="5005199" y="3717032"/>
                <a:ext cx="168551" cy="168551"/>
              </a:xfrm>
              <a:prstGeom prst="ellipse">
                <a:avLst/>
              </a:prstGeom>
              <a:solidFill>
                <a:schemeClr val="accent1">
                  <a:lumMod val="60000"/>
                  <a:lumOff val="40000"/>
                </a:schemeClr>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24" name="等腰三角形 23"/>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grpSp>
      <p:grpSp>
        <p:nvGrpSpPr>
          <p:cNvPr id="25" name="组合 24"/>
          <p:cNvGrpSpPr/>
          <p:nvPr/>
        </p:nvGrpSpPr>
        <p:grpSpPr>
          <a:xfrm>
            <a:off x="7253200" y="3284984"/>
            <a:ext cx="1436675" cy="215444"/>
            <a:chOff x="4369395" y="3284984"/>
            <a:chExt cx="1436675" cy="215444"/>
          </a:xfrm>
        </p:grpSpPr>
        <p:sp>
          <p:nvSpPr>
            <p:cNvPr id="26"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smtClean="0">
                  <a:solidFill>
                    <a:schemeClr val="bg1"/>
                  </a:solidFill>
                  <a:latin typeface="微软雅黑" pitchFamily="34" charset="-122"/>
                  <a:ea typeface="微软雅黑" pitchFamily="34" charset="-122"/>
                </a:rPr>
                <a:t>标题标题</a:t>
              </a:r>
              <a:endParaRPr lang="zh-CN" altLang="en-US" sz="1400" dirty="0">
                <a:solidFill>
                  <a:schemeClr val="bg1"/>
                </a:solidFill>
                <a:latin typeface="微软雅黑" pitchFamily="34" charset="-122"/>
                <a:ea typeface="微软雅黑" pitchFamily="34" charset="-122"/>
              </a:endParaRPr>
            </a:p>
          </p:txBody>
        </p:sp>
        <p:grpSp>
          <p:nvGrpSpPr>
            <p:cNvPr id="27" name="组合 26"/>
            <p:cNvGrpSpPr/>
            <p:nvPr/>
          </p:nvGrpSpPr>
          <p:grpSpPr>
            <a:xfrm>
              <a:off x="4369395" y="3316401"/>
              <a:ext cx="168551" cy="168551"/>
              <a:chOff x="5005199" y="3717032"/>
              <a:chExt cx="168551" cy="168551"/>
            </a:xfrm>
          </p:grpSpPr>
          <p:sp>
            <p:nvSpPr>
              <p:cNvPr id="28" name="椭圆 27"/>
              <p:cNvSpPr/>
              <p:nvPr/>
            </p:nvSpPr>
            <p:spPr>
              <a:xfrm>
                <a:off x="5005199" y="3717032"/>
                <a:ext cx="168551" cy="168551"/>
              </a:xfrm>
              <a:prstGeom prst="ellipse">
                <a:avLst/>
              </a:prstGeom>
              <a:solidFill>
                <a:schemeClr val="accent1">
                  <a:lumMod val="60000"/>
                  <a:lumOff val="40000"/>
                </a:schemeClr>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29" name="等腰三角形 28"/>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grpSp>
      <p:grpSp>
        <p:nvGrpSpPr>
          <p:cNvPr id="30" name="组合 29"/>
          <p:cNvGrpSpPr/>
          <p:nvPr/>
        </p:nvGrpSpPr>
        <p:grpSpPr>
          <a:xfrm>
            <a:off x="5885048" y="3573596"/>
            <a:ext cx="1436675" cy="215444"/>
            <a:chOff x="4369395" y="3284984"/>
            <a:chExt cx="1436675" cy="215444"/>
          </a:xfrm>
        </p:grpSpPr>
        <p:sp>
          <p:nvSpPr>
            <p:cNvPr id="31"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smtClean="0">
                  <a:solidFill>
                    <a:schemeClr val="bg1"/>
                  </a:solidFill>
                  <a:latin typeface="微软雅黑" pitchFamily="34" charset="-122"/>
                  <a:ea typeface="微软雅黑" pitchFamily="34" charset="-122"/>
                </a:rPr>
                <a:t>标题标题</a:t>
              </a:r>
              <a:endParaRPr lang="zh-CN" altLang="en-US" sz="1400" dirty="0">
                <a:solidFill>
                  <a:schemeClr val="bg1"/>
                </a:solidFill>
                <a:latin typeface="微软雅黑" pitchFamily="34" charset="-122"/>
                <a:ea typeface="微软雅黑" pitchFamily="34" charset="-122"/>
              </a:endParaRPr>
            </a:p>
          </p:txBody>
        </p:sp>
        <p:grpSp>
          <p:nvGrpSpPr>
            <p:cNvPr id="32" name="组合 31"/>
            <p:cNvGrpSpPr/>
            <p:nvPr/>
          </p:nvGrpSpPr>
          <p:grpSpPr>
            <a:xfrm>
              <a:off x="4369395" y="3316401"/>
              <a:ext cx="168551" cy="168551"/>
              <a:chOff x="5005199" y="3717032"/>
              <a:chExt cx="168551" cy="168551"/>
            </a:xfrm>
          </p:grpSpPr>
          <p:sp>
            <p:nvSpPr>
              <p:cNvPr id="33" name="椭圆 32"/>
              <p:cNvSpPr/>
              <p:nvPr/>
            </p:nvSpPr>
            <p:spPr>
              <a:xfrm>
                <a:off x="5005199" y="3717032"/>
                <a:ext cx="168551" cy="168551"/>
              </a:xfrm>
              <a:prstGeom prst="ellipse">
                <a:avLst/>
              </a:prstGeom>
              <a:solidFill>
                <a:schemeClr val="accent1">
                  <a:lumMod val="60000"/>
                  <a:lumOff val="40000"/>
                </a:schemeClr>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34" name="等腰三角形 33"/>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grpSp>
      <p:grpSp>
        <p:nvGrpSpPr>
          <p:cNvPr id="35" name="组合 34"/>
          <p:cNvGrpSpPr/>
          <p:nvPr/>
        </p:nvGrpSpPr>
        <p:grpSpPr>
          <a:xfrm>
            <a:off x="7253200" y="3573016"/>
            <a:ext cx="1436675" cy="215444"/>
            <a:chOff x="4369395" y="3284984"/>
            <a:chExt cx="1436675" cy="215444"/>
          </a:xfrm>
        </p:grpSpPr>
        <p:sp>
          <p:nvSpPr>
            <p:cNvPr id="36"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smtClean="0">
                  <a:solidFill>
                    <a:schemeClr val="bg1"/>
                  </a:solidFill>
                  <a:latin typeface="微软雅黑" pitchFamily="34" charset="-122"/>
                  <a:ea typeface="微软雅黑" pitchFamily="34" charset="-122"/>
                </a:rPr>
                <a:t>标题标题</a:t>
              </a:r>
              <a:endParaRPr lang="zh-CN" altLang="en-US" sz="1400" dirty="0">
                <a:solidFill>
                  <a:schemeClr val="bg1"/>
                </a:solidFill>
                <a:latin typeface="微软雅黑" pitchFamily="34" charset="-122"/>
                <a:ea typeface="微软雅黑" pitchFamily="34" charset="-122"/>
              </a:endParaRPr>
            </a:p>
          </p:txBody>
        </p:sp>
        <p:grpSp>
          <p:nvGrpSpPr>
            <p:cNvPr id="37" name="组合 36"/>
            <p:cNvGrpSpPr/>
            <p:nvPr/>
          </p:nvGrpSpPr>
          <p:grpSpPr>
            <a:xfrm>
              <a:off x="4369395" y="3316401"/>
              <a:ext cx="168551" cy="168551"/>
              <a:chOff x="5005199" y="3717032"/>
              <a:chExt cx="168551" cy="168551"/>
            </a:xfrm>
          </p:grpSpPr>
          <p:sp>
            <p:nvSpPr>
              <p:cNvPr id="38" name="椭圆 37"/>
              <p:cNvSpPr/>
              <p:nvPr/>
            </p:nvSpPr>
            <p:spPr>
              <a:xfrm>
                <a:off x="5005199" y="3717032"/>
                <a:ext cx="168551" cy="168551"/>
              </a:xfrm>
              <a:prstGeom prst="ellipse">
                <a:avLst/>
              </a:prstGeom>
              <a:solidFill>
                <a:schemeClr val="accent1">
                  <a:lumMod val="60000"/>
                  <a:lumOff val="40000"/>
                </a:schemeClr>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39" name="等腰三角形 38"/>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grpSp>
      <p:grpSp>
        <p:nvGrpSpPr>
          <p:cNvPr id="40" name="组合 39"/>
          <p:cNvGrpSpPr/>
          <p:nvPr/>
        </p:nvGrpSpPr>
        <p:grpSpPr>
          <a:xfrm>
            <a:off x="5885048" y="3861628"/>
            <a:ext cx="1436675" cy="215444"/>
            <a:chOff x="4369395" y="3284984"/>
            <a:chExt cx="1436675" cy="215444"/>
          </a:xfrm>
        </p:grpSpPr>
        <p:sp>
          <p:nvSpPr>
            <p:cNvPr id="41"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smtClean="0">
                  <a:solidFill>
                    <a:schemeClr val="bg1"/>
                  </a:solidFill>
                  <a:latin typeface="微软雅黑" pitchFamily="34" charset="-122"/>
                  <a:ea typeface="微软雅黑" pitchFamily="34" charset="-122"/>
                </a:rPr>
                <a:t>标题标题</a:t>
              </a:r>
            </a:p>
          </p:txBody>
        </p:sp>
        <p:grpSp>
          <p:nvGrpSpPr>
            <p:cNvPr id="42" name="组合 41"/>
            <p:cNvGrpSpPr/>
            <p:nvPr/>
          </p:nvGrpSpPr>
          <p:grpSpPr>
            <a:xfrm>
              <a:off x="4369395" y="3316401"/>
              <a:ext cx="168551" cy="168551"/>
              <a:chOff x="5005199" y="3717032"/>
              <a:chExt cx="168551" cy="168551"/>
            </a:xfrm>
          </p:grpSpPr>
          <p:sp>
            <p:nvSpPr>
              <p:cNvPr id="43" name="椭圆 42"/>
              <p:cNvSpPr/>
              <p:nvPr/>
            </p:nvSpPr>
            <p:spPr>
              <a:xfrm>
                <a:off x="5005199" y="3717032"/>
                <a:ext cx="168551" cy="168551"/>
              </a:xfrm>
              <a:prstGeom prst="ellipse">
                <a:avLst/>
              </a:prstGeom>
              <a:solidFill>
                <a:schemeClr val="accent1">
                  <a:lumMod val="60000"/>
                  <a:lumOff val="40000"/>
                </a:schemeClr>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44" name="等腰三角形 43"/>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grpSp>
      <p:grpSp>
        <p:nvGrpSpPr>
          <p:cNvPr id="45" name="组合 44"/>
          <p:cNvGrpSpPr/>
          <p:nvPr/>
        </p:nvGrpSpPr>
        <p:grpSpPr>
          <a:xfrm>
            <a:off x="7253200" y="3861048"/>
            <a:ext cx="1436675" cy="215444"/>
            <a:chOff x="4369395" y="3284984"/>
            <a:chExt cx="1436675" cy="215444"/>
          </a:xfrm>
        </p:grpSpPr>
        <p:sp>
          <p:nvSpPr>
            <p:cNvPr id="46"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smtClean="0">
                  <a:solidFill>
                    <a:schemeClr val="bg1"/>
                  </a:solidFill>
                  <a:latin typeface="微软雅黑" pitchFamily="34" charset="-122"/>
                  <a:ea typeface="微软雅黑" pitchFamily="34" charset="-122"/>
                </a:rPr>
                <a:t>标题标题</a:t>
              </a:r>
              <a:endParaRPr lang="zh-CN" altLang="en-US" sz="1400" dirty="0">
                <a:solidFill>
                  <a:schemeClr val="bg1"/>
                </a:solidFill>
                <a:latin typeface="微软雅黑" pitchFamily="34" charset="-122"/>
                <a:ea typeface="微软雅黑" pitchFamily="34" charset="-122"/>
              </a:endParaRPr>
            </a:p>
          </p:txBody>
        </p:sp>
        <p:grpSp>
          <p:nvGrpSpPr>
            <p:cNvPr id="47" name="组合 46"/>
            <p:cNvGrpSpPr/>
            <p:nvPr/>
          </p:nvGrpSpPr>
          <p:grpSpPr>
            <a:xfrm>
              <a:off x="4369395" y="3316401"/>
              <a:ext cx="168551" cy="168551"/>
              <a:chOff x="5005199" y="3717032"/>
              <a:chExt cx="168551" cy="168551"/>
            </a:xfrm>
          </p:grpSpPr>
          <p:sp>
            <p:nvSpPr>
              <p:cNvPr id="48" name="椭圆 47"/>
              <p:cNvSpPr/>
              <p:nvPr/>
            </p:nvSpPr>
            <p:spPr>
              <a:xfrm>
                <a:off x="5005199" y="3717032"/>
                <a:ext cx="168551" cy="168551"/>
              </a:xfrm>
              <a:prstGeom prst="ellipse">
                <a:avLst/>
              </a:prstGeom>
              <a:solidFill>
                <a:schemeClr val="accent1">
                  <a:lumMod val="60000"/>
                  <a:lumOff val="40000"/>
                </a:schemeClr>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49" name="等腰三角形 48"/>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grpSp>
      <p:sp>
        <p:nvSpPr>
          <p:cNvPr id="54" name="文本框 9"/>
          <p:cNvSpPr txBox="1"/>
          <p:nvPr/>
        </p:nvSpPr>
        <p:spPr>
          <a:xfrm>
            <a:off x="841003" y="202431"/>
            <a:ext cx="2160240" cy="346249"/>
          </a:xfrm>
          <a:prstGeom prst="rect">
            <a:avLst/>
          </a:prstGeom>
          <a:noFill/>
        </p:spPr>
        <p:txBody>
          <a:bodyPr wrap="square" lIns="68580" tIns="34290" rIns="68580" bIns="34290" rtlCol="0">
            <a:spAutoFit/>
          </a:bodyPr>
          <a:lstStyle/>
          <a:p>
            <a:pPr marL="0" lvl="1"/>
            <a:r>
              <a:rPr lang="zh-CN" altLang="en-US" dirty="0" smtClean="0">
                <a:solidFill>
                  <a:srgbClr val="2F5EB0"/>
                </a:solidFill>
                <a:latin typeface="微软雅黑" pitchFamily="34" charset="-122"/>
                <a:ea typeface="微软雅黑" pitchFamily="34" charset="-122"/>
              </a:rPr>
              <a:t>第四章  </a:t>
            </a:r>
            <a:r>
              <a:rPr lang="en-US" altLang="zh-CN" b="1" dirty="0" smtClean="0">
                <a:solidFill>
                  <a:srgbClr val="2F5EB0"/>
                </a:solidFill>
              </a:rPr>
              <a:t>SECTION</a:t>
            </a:r>
            <a:endParaRPr lang="en-US" altLang="ko-KR" kern="0" dirty="0" smtClean="0">
              <a:solidFill>
                <a:srgbClr val="2F5EB0"/>
              </a:solidFill>
              <a:latin typeface="微软雅黑" pitchFamily="34" charset="-122"/>
              <a:ea typeface="微软雅黑" pitchFamily="34" charset="-122"/>
            </a:endParaRPr>
          </a:p>
        </p:txBody>
      </p:sp>
      <p:sp>
        <p:nvSpPr>
          <p:cNvPr id="56" name="KSO_Shape"/>
          <p:cNvSpPr>
            <a:spLocks/>
          </p:cNvSpPr>
          <p:nvPr/>
        </p:nvSpPr>
        <p:spPr bwMode="auto">
          <a:xfrm>
            <a:off x="4633240" y="3133079"/>
            <a:ext cx="519253" cy="519253"/>
          </a:xfrm>
          <a:custGeom>
            <a:avLst/>
            <a:gdLst>
              <a:gd name="T0" fmla="*/ 984018 w 1589088"/>
              <a:gd name="T1" fmla="*/ 589506 h 1589088"/>
              <a:gd name="T2" fmla="*/ 955171 w 1589088"/>
              <a:gd name="T3" fmla="*/ 645802 h 1589088"/>
              <a:gd name="T4" fmla="*/ 898294 w 1589088"/>
              <a:gd name="T5" fmla="*/ 673272 h 1589088"/>
              <a:gd name="T6" fmla="*/ 881422 w 1589088"/>
              <a:gd name="T7" fmla="*/ 964824 h 1589088"/>
              <a:gd name="T8" fmla="*/ 873530 w 1589088"/>
              <a:gd name="T9" fmla="*/ 1040159 h 1589088"/>
              <a:gd name="T10" fmla="*/ 824817 w 1589088"/>
              <a:gd name="T11" fmla="*/ 1084490 h 1589088"/>
              <a:gd name="T12" fmla="*/ 756238 w 1589088"/>
              <a:gd name="T13" fmla="*/ 1088026 h 1589088"/>
              <a:gd name="T14" fmla="*/ 703444 w 1589088"/>
              <a:gd name="T15" fmla="*/ 1048590 h 1589088"/>
              <a:gd name="T16" fmla="*/ 686571 w 1589088"/>
              <a:gd name="T17" fmla="*/ 985493 h 1589088"/>
              <a:gd name="T18" fmla="*/ 486007 w 1589088"/>
              <a:gd name="T19" fmla="*/ 893024 h 1589088"/>
              <a:gd name="T20" fmla="*/ 398106 w 1589088"/>
              <a:gd name="T21" fmla="*/ 820680 h 1589088"/>
              <a:gd name="T22" fmla="*/ 402189 w 1589088"/>
              <a:gd name="T23" fmla="*/ 755134 h 1589088"/>
              <a:gd name="T24" fmla="*/ 446547 w 1589088"/>
              <a:gd name="T25" fmla="*/ 706452 h 1589088"/>
              <a:gd name="T26" fmla="*/ 514037 w 1589088"/>
              <a:gd name="T27" fmla="*/ 696389 h 1589088"/>
              <a:gd name="T28" fmla="*/ 570641 w 1589088"/>
              <a:gd name="T29" fmla="*/ 730385 h 1589088"/>
              <a:gd name="T30" fmla="*/ 593501 w 1589088"/>
              <a:gd name="T31" fmla="*/ 794027 h 1589088"/>
              <a:gd name="T32" fmla="*/ 818558 w 1589088"/>
              <a:gd name="T33" fmla="*/ 648522 h 1589088"/>
              <a:gd name="T34" fmla="*/ 785901 w 1589088"/>
              <a:gd name="T35" fmla="*/ 575091 h 1589088"/>
              <a:gd name="T36" fmla="*/ 808761 w 1589088"/>
              <a:gd name="T37" fmla="*/ 511721 h 1589088"/>
              <a:gd name="T38" fmla="*/ 865365 w 1589088"/>
              <a:gd name="T39" fmla="*/ 477726 h 1589088"/>
              <a:gd name="T40" fmla="*/ 728574 w 1589088"/>
              <a:gd name="T41" fmla="*/ 144010 h 1589088"/>
              <a:gd name="T42" fmla="*/ 531280 w 1589088"/>
              <a:gd name="T43" fmla="*/ 182593 h 1589088"/>
              <a:gd name="T44" fmla="*/ 353281 w 1589088"/>
              <a:gd name="T45" fmla="*/ 288291 h 1589088"/>
              <a:gd name="T46" fmla="*/ 219577 w 1589088"/>
              <a:gd name="T47" fmla="*/ 451592 h 1589088"/>
              <a:gd name="T48" fmla="*/ 152454 w 1589088"/>
              <a:gd name="T49" fmla="*/ 642880 h 1589088"/>
              <a:gd name="T50" fmla="*/ 152454 w 1589088"/>
              <a:gd name="T51" fmla="*/ 843135 h 1589088"/>
              <a:gd name="T52" fmla="*/ 219577 w 1589088"/>
              <a:gd name="T53" fmla="*/ 1034422 h 1589088"/>
              <a:gd name="T54" fmla="*/ 353281 w 1589088"/>
              <a:gd name="T55" fmla="*/ 1197724 h 1589088"/>
              <a:gd name="T56" fmla="*/ 531280 w 1589088"/>
              <a:gd name="T57" fmla="*/ 1303421 h 1589088"/>
              <a:gd name="T58" fmla="*/ 728574 w 1589088"/>
              <a:gd name="T59" fmla="*/ 1341734 h 1589088"/>
              <a:gd name="T60" fmla="*/ 927227 w 1589088"/>
              <a:gd name="T61" fmla="*/ 1312931 h 1589088"/>
              <a:gd name="T62" fmla="*/ 1109302 w 1589088"/>
              <a:gd name="T63" fmla="*/ 1217015 h 1589088"/>
              <a:gd name="T64" fmla="*/ 1251431 w 1589088"/>
              <a:gd name="T65" fmla="*/ 1059964 h 1589088"/>
              <a:gd name="T66" fmla="*/ 1328065 w 1589088"/>
              <a:gd name="T67" fmla="*/ 871393 h 1589088"/>
              <a:gd name="T68" fmla="*/ 1337576 w 1589088"/>
              <a:gd name="T69" fmla="*/ 671410 h 1589088"/>
              <a:gd name="T70" fmla="*/ 1280237 w 1589088"/>
              <a:gd name="T71" fmla="*/ 477677 h 1589088"/>
              <a:gd name="T72" fmla="*/ 1155500 w 1589088"/>
              <a:gd name="T73" fmla="*/ 308670 h 1589088"/>
              <a:gd name="T74" fmla="*/ 981849 w 1589088"/>
              <a:gd name="T75" fmla="*/ 193462 h 1589088"/>
              <a:gd name="T76" fmla="*/ 785915 w 1589088"/>
              <a:gd name="T77" fmla="*/ 145640 h 1589088"/>
              <a:gd name="T78" fmla="*/ 902226 w 1589088"/>
              <a:gd name="T79" fmla="*/ 17390 h 1589088"/>
              <a:gd name="T80" fmla="*/ 1136207 w 1589088"/>
              <a:gd name="T81" fmla="*/ 112491 h 1589088"/>
              <a:gd name="T82" fmla="*/ 1320999 w 1589088"/>
              <a:gd name="T83" fmla="*/ 276063 h 1589088"/>
              <a:gd name="T84" fmla="*/ 1429702 w 1589088"/>
              <a:gd name="T85" fmla="*/ 459201 h 1589088"/>
              <a:gd name="T86" fmla="*/ 1481334 w 1589088"/>
              <a:gd name="T87" fmla="*/ 660270 h 1589088"/>
              <a:gd name="T88" fmla="*/ 1475356 w 1589088"/>
              <a:gd name="T89" fmla="*/ 866502 h 1589088"/>
              <a:gd name="T90" fmla="*/ 1412581 w 1589088"/>
              <a:gd name="T91" fmla="*/ 1064855 h 1589088"/>
              <a:gd name="T92" fmla="*/ 1892771 w 1589088"/>
              <a:gd name="T93" fmla="*/ 1636001 h 1589088"/>
              <a:gd name="T94" fmla="*/ 1896304 w 1589088"/>
              <a:gd name="T95" fmla="*/ 1759632 h 1589088"/>
              <a:gd name="T96" fmla="*/ 1783798 w 1589088"/>
              <a:gd name="T97" fmla="*/ 1885980 h 1589088"/>
              <a:gd name="T98" fmla="*/ 1662866 w 1589088"/>
              <a:gd name="T99" fmla="*/ 1900381 h 1589088"/>
              <a:gd name="T100" fmla="*/ 1104954 w 1589088"/>
              <a:gd name="T101" fmla="*/ 1391458 h 1589088"/>
              <a:gd name="T102" fmla="*/ 909835 w 1589088"/>
              <a:gd name="T103" fmla="*/ 1466451 h 1589088"/>
              <a:gd name="T104" fmla="*/ 704388 w 1589088"/>
              <a:gd name="T105" fmla="*/ 1484656 h 1589088"/>
              <a:gd name="T106" fmla="*/ 501116 w 1589088"/>
              <a:gd name="T107" fmla="*/ 1445528 h 1589088"/>
              <a:gd name="T108" fmla="*/ 313061 w 1589088"/>
              <a:gd name="T109" fmla="*/ 1349069 h 1589088"/>
              <a:gd name="T110" fmla="*/ 143758 w 1589088"/>
              <a:gd name="T111" fmla="*/ 1181965 h 1589088"/>
              <a:gd name="T112" fmla="*/ 30708 w 1589088"/>
              <a:gd name="T113" fmla="*/ 954538 h 1589088"/>
              <a:gd name="T114" fmla="*/ 815 w 1589088"/>
              <a:gd name="T115" fmla="*/ 707277 h 1589088"/>
              <a:gd name="T116" fmla="*/ 54351 w 1589088"/>
              <a:gd name="T117" fmla="*/ 463275 h 1589088"/>
              <a:gd name="T118" fmla="*/ 191315 w 1589088"/>
              <a:gd name="T119" fmla="*/ 245360 h 1589088"/>
              <a:gd name="T120" fmla="*/ 397577 w 1589088"/>
              <a:gd name="T121" fmla="*/ 85319 h 1589088"/>
              <a:gd name="T122" fmla="*/ 636177 w 1589088"/>
              <a:gd name="T123" fmla="*/ 7880 h 1589088"/>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1589088" h="1589088">
                <a:moveTo>
                  <a:pt x="916859" y="288925"/>
                </a:moveTo>
                <a:lnTo>
                  <a:pt x="954088" y="332030"/>
                </a:lnTo>
                <a:lnTo>
                  <a:pt x="816067" y="450682"/>
                </a:lnTo>
                <a:lnTo>
                  <a:pt x="817430" y="454085"/>
                </a:lnTo>
                <a:lnTo>
                  <a:pt x="818338" y="457488"/>
                </a:lnTo>
                <a:lnTo>
                  <a:pt x="819246" y="461118"/>
                </a:lnTo>
                <a:lnTo>
                  <a:pt x="820381" y="464748"/>
                </a:lnTo>
                <a:lnTo>
                  <a:pt x="820835" y="468378"/>
                </a:lnTo>
                <a:lnTo>
                  <a:pt x="821289" y="472008"/>
                </a:lnTo>
                <a:lnTo>
                  <a:pt x="821743" y="475865"/>
                </a:lnTo>
                <a:lnTo>
                  <a:pt x="821743" y="479722"/>
                </a:lnTo>
                <a:lnTo>
                  <a:pt x="821743" y="483805"/>
                </a:lnTo>
                <a:lnTo>
                  <a:pt x="821289" y="487662"/>
                </a:lnTo>
                <a:lnTo>
                  <a:pt x="820835" y="491746"/>
                </a:lnTo>
                <a:lnTo>
                  <a:pt x="820154" y="495602"/>
                </a:lnTo>
                <a:lnTo>
                  <a:pt x="819246" y="499459"/>
                </a:lnTo>
                <a:lnTo>
                  <a:pt x="818338" y="503089"/>
                </a:lnTo>
                <a:lnTo>
                  <a:pt x="816976" y="506946"/>
                </a:lnTo>
                <a:lnTo>
                  <a:pt x="815840" y="510349"/>
                </a:lnTo>
                <a:lnTo>
                  <a:pt x="814251" y="513979"/>
                </a:lnTo>
                <a:lnTo>
                  <a:pt x="812662" y="517382"/>
                </a:lnTo>
                <a:lnTo>
                  <a:pt x="810619" y="520785"/>
                </a:lnTo>
                <a:lnTo>
                  <a:pt x="808803" y="523961"/>
                </a:lnTo>
                <a:lnTo>
                  <a:pt x="806760" y="527137"/>
                </a:lnTo>
                <a:lnTo>
                  <a:pt x="804263" y="530313"/>
                </a:lnTo>
                <a:lnTo>
                  <a:pt x="801993" y="533036"/>
                </a:lnTo>
                <a:lnTo>
                  <a:pt x="799496" y="535985"/>
                </a:lnTo>
                <a:lnTo>
                  <a:pt x="796772" y="538707"/>
                </a:lnTo>
                <a:lnTo>
                  <a:pt x="794048" y="541203"/>
                </a:lnTo>
                <a:lnTo>
                  <a:pt x="791324" y="543698"/>
                </a:lnTo>
                <a:lnTo>
                  <a:pt x="788146" y="545967"/>
                </a:lnTo>
                <a:lnTo>
                  <a:pt x="785194" y="548009"/>
                </a:lnTo>
                <a:lnTo>
                  <a:pt x="781789" y="550051"/>
                </a:lnTo>
                <a:lnTo>
                  <a:pt x="778611" y="552093"/>
                </a:lnTo>
                <a:lnTo>
                  <a:pt x="775433" y="553908"/>
                </a:lnTo>
                <a:lnTo>
                  <a:pt x="771801" y="555496"/>
                </a:lnTo>
                <a:lnTo>
                  <a:pt x="768396" y="556857"/>
                </a:lnTo>
                <a:lnTo>
                  <a:pt x="764537" y="558218"/>
                </a:lnTo>
                <a:lnTo>
                  <a:pt x="760905" y="559352"/>
                </a:lnTo>
                <a:lnTo>
                  <a:pt x="757046" y="560260"/>
                </a:lnTo>
                <a:lnTo>
                  <a:pt x="753413" y="560940"/>
                </a:lnTo>
                <a:lnTo>
                  <a:pt x="749327" y="561621"/>
                </a:lnTo>
                <a:lnTo>
                  <a:pt x="745241" y="562075"/>
                </a:lnTo>
                <a:lnTo>
                  <a:pt x="692121" y="754005"/>
                </a:lnTo>
                <a:lnTo>
                  <a:pt x="697343" y="756728"/>
                </a:lnTo>
                <a:lnTo>
                  <a:pt x="702110" y="759904"/>
                </a:lnTo>
                <a:lnTo>
                  <a:pt x="706650" y="763080"/>
                </a:lnTo>
                <a:lnTo>
                  <a:pt x="710963" y="766937"/>
                </a:lnTo>
                <a:lnTo>
                  <a:pt x="715049" y="770794"/>
                </a:lnTo>
                <a:lnTo>
                  <a:pt x="718908" y="774877"/>
                </a:lnTo>
                <a:lnTo>
                  <a:pt x="722313" y="779188"/>
                </a:lnTo>
                <a:lnTo>
                  <a:pt x="725718" y="783952"/>
                </a:lnTo>
                <a:lnTo>
                  <a:pt x="728670" y="788943"/>
                </a:lnTo>
                <a:lnTo>
                  <a:pt x="731167" y="793934"/>
                </a:lnTo>
                <a:lnTo>
                  <a:pt x="733437" y="799379"/>
                </a:lnTo>
                <a:lnTo>
                  <a:pt x="735253" y="804824"/>
                </a:lnTo>
                <a:lnTo>
                  <a:pt x="736615" y="810496"/>
                </a:lnTo>
                <a:lnTo>
                  <a:pt x="737750" y="816167"/>
                </a:lnTo>
                <a:lnTo>
                  <a:pt x="738431" y="822066"/>
                </a:lnTo>
                <a:lnTo>
                  <a:pt x="738658" y="828191"/>
                </a:lnTo>
                <a:lnTo>
                  <a:pt x="738658" y="832729"/>
                </a:lnTo>
                <a:lnTo>
                  <a:pt x="738431" y="836812"/>
                </a:lnTo>
                <a:lnTo>
                  <a:pt x="737523" y="840896"/>
                </a:lnTo>
                <a:lnTo>
                  <a:pt x="736842" y="844980"/>
                </a:lnTo>
                <a:lnTo>
                  <a:pt x="735934" y="849063"/>
                </a:lnTo>
                <a:lnTo>
                  <a:pt x="734799" y="852920"/>
                </a:lnTo>
                <a:lnTo>
                  <a:pt x="733664" y="856777"/>
                </a:lnTo>
                <a:lnTo>
                  <a:pt x="732075" y="860407"/>
                </a:lnTo>
                <a:lnTo>
                  <a:pt x="730259" y="864263"/>
                </a:lnTo>
                <a:lnTo>
                  <a:pt x="728670" y="867666"/>
                </a:lnTo>
                <a:lnTo>
                  <a:pt x="726626" y="871296"/>
                </a:lnTo>
                <a:lnTo>
                  <a:pt x="724583" y="874699"/>
                </a:lnTo>
                <a:lnTo>
                  <a:pt x="722086" y="877876"/>
                </a:lnTo>
                <a:lnTo>
                  <a:pt x="719589" y="881052"/>
                </a:lnTo>
                <a:lnTo>
                  <a:pt x="717092" y="884228"/>
                </a:lnTo>
                <a:lnTo>
                  <a:pt x="714141" y="886950"/>
                </a:lnTo>
                <a:lnTo>
                  <a:pt x="711417" y="889673"/>
                </a:lnTo>
                <a:lnTo>
                  <a:pt x="708239" y="892395"/>
                </a:lnTo>
                <a:lnTo>
                  <a:pt x="705288" y="894891"/>
                </a:lnTo>
                <a:lnTo>
                  <a:pt x="702110" y="896933"/>
                </a:lnTo>
                <a:lnTo>
                  <a:pt x="698705" y="899428"/>
                </a:lnTo>
                <a:lnTo>
                  <a:pt x="695299" y="901243"/>
                </a:lnTo>
                <a:lnTo>
                  <a:pt x="691440" y="903058"/>
                </a:lnTo>
                <a:lnTo>
                  <a:pt x="688035" y="904646"/>
                </a:lnTo>
                <a:lnTo>
                  <a:pt x="684176" y="906234"/>
                </a:lnTo>
                <a:lnTo>
                  <a:pt x="680317" y="907595"/>
                </a:lnTo>
                <a:lnTo>
                  <a:pt x="676231" y="908730"/>
                </a:lnTo>
                <a:lnTo>
                  <a:pt x="672372" y="909637"/>
                </a:lnTo>
                <a:lnTo>
                  <a:pt x="668286" y="910318"/>
                </a:lnTo>
                <a:lnTo>
                  <a:pt x="664199" y="910771"/>
                </a:lnTo>
                <a:lnTo>
                  <a:pt x="659886" y="911225"/>
                </a:lnTo>
                <a:lnTo>
                  <a:pt x="655573" y="911225"/>
                </a:lnTo>
                <a:lnTo>
                  <a:pt x="651260" y="911225"/>
                </a:lnTo>
                <a:lnTo>
                  <a:pt x="646947" y="910771"/>
                </a:lnTo>
                <a:lnTo>
                  <a:pt x="643088" y="910318"/>
                </a:lnTo>
                <a:lnTo>
                  <a:pt x="638775" y="909637"/>
                </a:lnTo>
                <a:lnTo>
                  <a:pt x="634915" y="908730"/>
                </a:lnTo>
                <a:lnTo>
                  <a:pt x="630829" y="907595"/>
                </a:lnTo>
                <a:lnTo>
                  <a:pt x="627197" y="906234"/>
                </a:lnTo>
                <a:lnTo>
                  <a:pt x="623338" y="904646"/>
                </a:lnTo>
                <a:lnTo>
                  <a:pt x="619706" y="903058"/>
                </a:lnTo>
                <a:lnTo>
                  <a:pt x="616074" y="901243"/>
                </a:lnTo>
                <a:lnTo>
                  <a:pt x="612669" y="899428"/>
                </a:lnTo>
                <a:lnTo>
                  <a:pt x="609037" y="896933"/>
                </a:lnTo>
                <a:lnTo>
                  <a:pt x="605858" y="894891"/>
                </a:lnTo>
                <a:lnTo>
                  <a:pt x="602680" y="892395"/>
                </a:lnTo>
                <a:lnTo>
                  <a:pt x="599729" y="889673"/>
                </a:lnTo>
                <a:lnTo>
                  <a:pt x="596778" y="886950"/>
                </a:lnTo>
                <a:lnTo>
                  <a:pt x="594054" y="884228"/>
                </a:lnTo>
                <a:lnTo>
                  <a:pt x="591557" y="881052"/>
                </a:lnTo>
                <a:lnTo>
                  <a:pt x="588833" y="877876"/>
                </a:lnTo>
                <a:lnTo>
                  <a:pt x="586790" y="874699"/>
                </a:lnTo>
                <a:lnTo>
                  <a:pt x="584520" y="871296"/>
                </a:lnTo>
                <a:lnTo>
                  <a:pt x="582704" y="867666"/>
                </a:lnTo>
                <a:lnTo>
                  <a:pt x="580661" y="864263"/>
                </a:lnTo>
                <a:lnTo>
                  <a:pt x="579072" y="860407"/>
                </a:lnTo>
                <a:lnTo>
                  <a:pt x="577710" y="856777"/>
                </a:lnTo>
                <a:lnTo>
                  <a:pt x="576348" y="852920"/>
                </a:lnTo>
                <a:lnTo>
                  <a:pt x="575212" y="849063"/>
                </a:lnTo>
                <a:lnTo>
                  <a:pt x="574077" y="844980"/>
                </a:lnTo>
                <a:lnTo>
                  <a:pt x="573396" y="840896"/>
                </a:lnTo>
                <a:lnTo>
                  <a:pt x="572942" y="836812"/>
                </a:lnTo>
                <a:lnTo>
                  <a:pt x="572488" y="832729"/>
                </a:lnTo>
                <a:lnTo>
                  <a:pt x="572488" y="828191"/>
                </a:lnTo>
                <a:lnTo>
                  <a:pt x="572488" y="825242"/>
                </a:lnTo>
                <a:lnTo>
                  <a:pt x="572715" y="822066"/>
                </a:lnTo>
                <a:lnTo>
                  <a:pt x="573623" y="815940"/>
                </a:lnTo>
                <a:lnTo>
                  <a:pt x="574986" y="810042"/>
                </a:lnTo>
                <a:lnTo>
                  <a:pt x="576575" y="804370"/>
                </a:lnTo>
                <a:lnTo>
                  <a:pt x="454445" y="733134"/>
                </a:lnTo>
                <a:lnTo>
                  <a:pt x="449904" y="736083"/>
                </a:lnTo>
                <a:lnTo>
                  <a:pt x="444910" y="738352"/>
                </a:lnTo>
                <a:lnTo>
                  <a:pt x="439689" y="740166"/>
                </a:lnTo>
                <a:lnTo>
                  <a:pt x="434468" y="741981"/>
                </a:lnTo>
                <a:lnTo>
                  <a:pt x="429020" y="743569"/>
                </a:lnTo>
                <a:lnTo>
                  <a:pt x="423571" y="744477"/>
                </a:lnTo>
                <a:lnTo>
                  <a:pt x="417669" y="745158"/>
                </a:lnTo>
                <a:lnTo>
                  <a:pt x="412221" y="745384"/>
                </a:lnTo>
                <a:lnTo>
                  <a:pt x="408589" y="745158"/>
                </a:lnTo>
                <a:lnTo>
                  <a:pt x="405411" y="744931"/>
                </a:lnTo>
                <a:lnTo>
                  <a:pt x="398828" y="744023"/>
                </a:lnTo>
                <a:lnTo>
                  <a:pt x="305755" y="898294"/>
                </a:lnTo>
                <a:lnTo>
                  <a:pt x="257175" y="869255"/>
                </a:lnTo>
                <a:lnTo>
                  <a:pt x="349113" y="716118"/>
                </a:lnTo>
                <a:lnTo>
                  <a:pt x="347070" y="713396"/>
                </a:lnTo>
                <a:lnTo>
                  <a:pt x="344573" y="710220"/>
                </a:lnTo>
                <a:lnTo>
                  <a:pt x="342757" y="707497"/>
                </a:lnTo>
                <a:lnTo>
                  <a:pt x="340714" y="704321"/>
                </a:lnTo>
                <a:lnTo>
                  <a:pt x="339125" y="701145"/>
                </a:lnTo>
                <a:lnTo>
                  <a:pt x="337536" y="697969"/>
                </a:lnTo>
                <a:lnTo>
                  <a:pt x="335720" y="694793"/>
                </a:lnTo>
                <a:lnTo>
                  <a:pt x="334358" y="691390"/>
                </a:lnTo>
                <a:lnTo>
                  <a:pt x="333223" y="687987"/>
                </a:lnTo>
                <a:lnTo>
                  <a:pt x="332087" y="684584"/>
                </a:lnTo>
                <a:lnTo>
                  <a:pt x="331179" y="680954"/>
                </a:lnTo>
                <a:lnTo>
                  <a:pt x="330498" y="677324"/>
                </a:lnTo>
                <a:lnTo>
                  <a:pt x="329590" y="673467"/>
                </a:lnTo>
                <a:lnTo>
                  <a:pt x="329136" y="670064"/>
                </a:lnTo>
                <a:lnTo>
                  <a:pt x="328909" y="665981"/>
                </a:lnTo>
                <a:lnTo>
                  <a:pt x="328909" y="662351"/>
                </a:lnTo>
                <a:lnTo>
                  <a:pt x="328909" y="658040"/>
                </a:lnTo>
                <a:lnTo>
                  <a:pt x="329363" y="653730"/>
                </a:lnTo>
                <a:lnTo>
                  <a:pt x="330044" y="649646"/>
                </a:lnTo>
                <a:lnTo>
                  <a:pt x="330725" y="645335"/>
                </a:lnTo>
                <a:lnTo>
                  <a:pt x="331633" y="641479"/>
                </a:lnTo>
                <a:lnTo>
                  <a:pt x="332768" y="637395"/>
                </a:lnTo>
                <a:lnTo>
                  <a:pt x="333904" y="633765"/>
                </a:lnTo>
                <a:lnTo>
                  <a:pt x="335493" y="629908"/>
                </a:lnTo>
                <a:lnTo>
                  <a:pt x="337082" y="626279"/>
                </a:lnTo>
                <a:lnTo>
                  <a:pt x="339125" y="622649"/>
                </a:lnTo>
                <a:lnTo>
                  <a:pt x="340941" y="619246"/>
                </a:lnTo>
                <a:lnTo>
                  <a:pt x="342984" y="615843"/>
                </a:lnTo>
                <a:lnTo>
                  <a:pt x="345481" y="612666"/>
                </a:lnTo>
                <a:lnTo>
                  <a:pt x="347978" y="609263"/>
                </a:lnTo>
                <a:lnTo>
                  <a:pt x="350475" y="606314"/>
                </a:lnTo>
                <a:lnTo>
                  <a:pt x="353426" y="603592"/>
                </a:lnTo>
                <a:lnTo>
                  <a:pt x="356150" y="600642"/>
                </a:lnTo>
                <a:lnTo>
                  <a:pt x="359101" y="598147"/>
                </a:lnTo>
                <a:lnTo>
                  <a:pt x="362279" y="595878"/>
                </a:lnTo>
                <a:lnTo>
                  <a:pt x="365458" y="593383"/>
                </a:lnTo>
                <a:lnTo>
                  <a:pt x="369090" y="591341"/>
                </a:lnTo>
                <a:lnTo>
                  <a:pt x="372495" y="589299"/>
                </a:lnTo>
                <a:lnTo>
                  <a:pt x="376127" y="587484"/>
                </a:lnTo>
                <a:lnTo>
                  <a:pt x="379759" y="585669"/>
                </a:lnTo>
                <a:lnTo>
                  <a:pt x="383618" y="584308"/>
                </a:lnTo>
                <a:lnTo>
                  <a:pt x="387250" y="582947"/>
                </a:lnTo>
                <a:lnTo>
                  <a:pt x="391336" y="581812"/>
                </a:lnTo>
                <a:lnTo>
                  <a:pt x="395196" y="580905"/>
                </a:lnTo>
                <a:lnTo>
                  <a:pt x="399509" y="580224"/>
                </a:lnTo>
                <a:lnTo>
                  <a:pt x="403368" y="579544"/>
                </a:lnTo>
                <a:lnTo>
                  <a:pt x="407681" y="579317"/>
                </a:lnTo>
                <a:lnTo>
                  <a:pt x="412221" y="579090"/>
                </a:lnTo>
                <a:lnTo>
                  <a:pt x="416307" y="579317"/>
                </a:lnTo>
                <a:lnTo>
                  <a:pt x="420620" y="579544"/>
                </a:lnTo>
                <a:lnTo>
                  <a:pt x="424707" y="580224"/>
                </a:lnTo>
                <a:lnTo>
                  <a:pt x="428793" y="580905"/>
                </a:lnTo>
                <a:lnTo>
                  <a:pt x="432652" y="581812"/>
                </a:lnTo>
                <a:lnTo>
                  <a:pt x="436738" y="582947"/>
                </a:lnTo>
                <a:lnTo>
                  <a:pt x="440597" y="584308"/>
                </a:lnTo>
                <a:lnTo>
                  <a:pt x="444456" y="585669"/>
                </a:lnTo>
                <a:lnTo>
                  <a:pt x="447861" y="587484"/>
                </a:lnTo>
                <a:lnTo>
                  <a:pt x="451720" y="589299"/>
                </a:lnTo>
                <a:lnTo>
                  <a:pt x="454899" y="591341"/>
                </a:lnTo>
                <a:lnTo>
                  <a:pt x="458531" y="593383"/>
                </a:lnTo>
                <a:lnTo>
                  <a:pt x="461709" y="595878"/>
                </a:lnTo>
                <a:lnTo>
                  <a:pt x="464887" y="598147"/>
                </a:lnTo>
                <a:lnTo>
                  <a:pt x="467838" y="600642"/>
                </a:lnTo>
                <a:lnTo>
                  <a:pt x="470562" y="603592"/>
                </a:lnTo>
                <a:lnTo>
                  <a:pt x="473513" y="606314"/>
                </a:lnTo>
                <a:lnTo>
                  <a:pt x="476010" y="609263"/>
                </a:lnTo>
                <a:lnTo>
                  <a:pt x="478734" y="612666"/>
                </a:lnTo>
                <a:lnTo>
                  <a:pt x="481004" y="615843"/>
                </a:lnTo>
                <a:lnTo>
                  <a:pt x="483047" y="619246"/>
                </a:lnTo>
                <a:lnTo>
                  <a:pt x="484864" y="622649"/>
                </a:lnTo>
                <a:lnTo>
                  <a:pt x="486907" y="626279"/>
                </a:lnTo>
                <a:lnTo>
                  <a:pt x="488496" y="629908"/>
                </a:lnTo>
                <a:lnTo>
                  <a:pt x="490085" y="633765"/>
                </a:lnTo>
                <a:lnTo>
                  <a:pt x="491220" y="637395"/>
                </a:lnTo>
                <a:lnTo>
                  <a:pt x="492355" y="641479"/>
                </a:lnTo>
                <a:lnTo>
                  <a:pt x="493490" y="645335"/>
                </a:lnTo>
                <a:lnTo>
                  <a:pt x="494171" y="649646"/>
                </a:lnTo>
                <a:lnTo>
                  <a:pt x="494625" y="653730"/>
                </a:lnTo>
                <a:lnTo>
                  <a:pt x="495079" y="658040"/>
                </a:lnTo>
                <a:lnTo>
                  <a:pt x="495079" y="662351"/>
                </a:lnTo>
                <a:lnTo>
                  <a:pt x="495079" y="665527"/>
                </a:lnTo>
                <a:lnTo>
                  <a:pt x="494852" y="669157"/>
                </a:lnTo>
                <a:lnTo>
                  <a:pt x="494398" y="672333"/>
                </a:lnTo>
                <a:lnTo>
                  <a:pt x="493944" y="675509"/>
                </a:lnTo>
                <a:lnTo>
                  <a:pt x="492355" y="682088"/>
                </a:lnTo>
                <a:lnTo>
                  <a:pt x="490539" y="688214"/>
                </a:lnTo>
                <a:lnTo>
                  <a:pt x="610853" y="758543"/>
                </a:lnTo>
                <a:lnTo>
                  <a:pt x="616528" y="755140"/>
                </a:lnTo>
                <a:lnTo>
                  <a:pt x="622430" y="752417"/>
                </a:lnTo>
                <a:lnTo>
                  <a:pt x="628559" y="749922"/>
                </a:lnTo>
                <a:lnTo>
                  <a:pt x="634915" y="748107"/>
                </a:lnTo>
                <a:lnTo>
                  <a:pt x="690305" y="547101"/>
                </a:lnTo>
                <a:lnTo>
                  <a:pt x="686673" y="544152"/>
                </a:lnTo>
                <a:lnTo>
                  <a:pt x="682814" y="540976"/>
                </a:lnTo>
                <a:lnTo>
                  <a:pt x="679409" y="537800"/>
                </a:lnTo>
                <a:lnTo>
                  <a:pt x="676004" y="533943"/>
                </a:lnTo>
                <a:lnTo>
                  <a:pt x="673053" y="530540"/>
                </a:lnTo>
                <a:lnTo>
                  <a:pt x="670102" y="526456"/>
                </a:lnTo>
                <a:lnTo>
                  <a:pt x="667605" y="522373"/>
                </a:lnTo>
                <a:lnTo>
                  <a:pt x="665107" y="518062"/>
                </a:lnTo>
                <a:lnTo>
                  <a:pt x="662837" y="513979"/>
                </a:lnTo>
                <a:lnTo>
                  <a:pt x="661021" y="509214"/>
                </a:lnTo>
                <a:lnTo>
                  <a:pt x="659432" y="504450"/>
                </a:lnTo>
                <a:lnTo>
                  <a:pt x="658070" y="499913"/>
                </a:lnTo>
                <a:lnTo>
                  <a:pt x="657162" y="494922"/>
                </a:lnTo>
                <a:lnTo>
                  <a:pt x="656027" y="489931"/>
                </a:lnTo>
                <a:lnTo>
                  <a:pt x="655573" y="484940"/>
                </a:lnTo>
                <a:lnTo>
                  <a:pt x="655573" y="479722"/>
                </a:lnTo>
                <a:lnTo>
                  <a:pt x="655573" y="475411"/>
                </a:lnTo>
                <a:lnTo>
                  <a:pt x="655800" y="471327"/>
                </a:lnTo>
                <a:lnTo>
                  <a:pt x="656708" y="467017"/>
                </a:lnTo>
                <a:lnTo>
                  <a:pt x="657389" y="463160"/>
                </a:lnTo>
                <a:lnTo>
                  <a:pt x="658297" y="458850"/>
                </a:lnTo>
                <a:lnTo>
                  <a:pt x="659432" y="455220"/>
                </a:lnTo>
                <a:lnTo>
                  <a:pt x="660567" y="451136"/>
                </a:lnTo>
                <a:lnTo>
                  <a:pt x="661929" y="447506"/>
                </a:lnTo>
                <a:lnTo>
                  <a:pt x="663745" y="443649"/>
                </a:lnTo>
                <a:lnTo>
                  <a:pt x="665561" y="440246"/>
                </a:lnTo>
                <a:lnTo>
                  <a:pt x="667605" y="436617"/>
                </a:lnTo>
                <a:lnTo>
                  <a:pt x="669648" y="433440"/>
                </a:lnTo>
                <a:lnTo>
                  <a:pt x="672145" y="430037"/>
                </a:lnTo>
                <a:lnTo>
                  <a:pt x="674642" y="426861"/>
                </a:lnTo>
                <a:lnTo>
                  <a:pt x="677139" y="423912"/>
                </a:lnTo>
                <a:lnTo>
                  <a:pt x="679863" y="420963"/>
                </a:lnTo>
                <a:lnTo>
                  <a:pt x="682814" y="418240"/>
                </a:lnTo>
                <a:lnTo>
                  <a:pt x="685765" y="415518"/>
                </a:lnTo>
                <a:lnTo>
                  <a:pt x="688943" y="413249"/>
                </a:lnTo>
                <a:lnTo>
                  <a:pt x="692121" y="410980"/>
                </a:lnTo>
                <a:lnTo>
                  <a:pt x="695526" y="408712"/>
                </a:lnTo>
                <a:lnTo>
                  <a:pt x="698932" y="406670"/>
                </a:lnTo>
                <a:lnTo>
                  <a:pt x="702791" y="404855"/>
                </a:lnTo>
                <a:lnTo>
                  <a:pt x="706196" y="403267"/>
                </a:lnTo>
                <a:lnTo>
                  <a:pt x="710055" y="401679"/>
                </a:lnTo>
                <a:lnTo>
                  <a:pt x="713914" y="400318"/>
                </a:lnTo>
                <a:lnTo>
                  <a:pt x="718000" y="399410"/>
                </a:lnTo>
                <a:lnTo>
                  <a:pt x="721859" y="398503"/>
                </a:lnTo>
                <a:lnTo>
                  <a:pt x="725945" y="397595"/>
                </a:lnTo>
                <a:lnTo>
                  <a:pt x="730032" y="397141"/>
                </a:lnTo>
                <a:lnTo>
                  <a:pt x="734345" y="396915"/>
                </a:lnTo>
                <a:lnTo>
                  <a:pt x="738658" y="396688"/>
                </a:lnTo>
                <a:lnTo>
                  <a:pt x="744106" y="396915"/>
                </a:lnTo>
                <a:lnTo>
                  <a:pt x="749554" y="397595"/>
                </a:lnTo>
                <a:lnTo>
                  <a:pt x="754775" y="398276"/>
                </a:lnTo>
                <a:lnTo>
                  <a:pt x="759770" y="399637"/>
                </a:lnTo>
                <a:lnTo>
                  <a:pt x="764764" y="400998"/>
                </a:lnTo>
                <a:lnTo>
                  <a:pt x="769758" y="403040"/>
                </a:lnTo>
                <a:lnTo>
                  <a:pt x="774298" y="405082"/>
                </a:lnTo>
                <a:lnTo>
                  <a:pt x="778838" y="407577"/>
                </a:lnTo>
                <a:lnTo>
                  <a:pt x="916859" y="288925"/>
                </a:lnTo>
                <a:close/>
                <a:moveTo>
                  <a:pt x="607752" y="120128"/>
                </a:moveTo>
                <a:lnTo>
                  <a:pt x="595738" y="120581"/>
                </a:lnTo>
                <a:lnTo>
                  <a:pt x="583950" y="121488"/>
                </a:lnTo>
                <a:lnTo>
                  <a:pt x="571936" y="122621"/>
                </a:lnTo>
                <a:lnTo>
                  <a:pt x="559921" y="123755"/>
                </a:lnTo>
                <a:lnTo>
                  <a:pt x="548133" y="125341"/>
                </a:lnTo>
                <a:lnTo>
                  <a:pt x="536119" y="127154"/>
                </a:lnTo>
                <a:lnTo>
                  <a:pt x="524331" y="129421"/>
                </a:lnTo>
                <a:lnTo>
                  <a:pt x="512543" y="131688"/>
                </a:lnTo>
                <a:lnTo>
                  <a:pt x="500755" y="134407"/>
                </a:lnTo>
                <a:lnTo>
                  <a:pt x="489194" y="137581"/>
                </a:lnTo>
                <a:lnTo>
                  <a:pt x="477406" y="140754"/>
                </a:lnTo>
                <a:lnTo>
                  <a:pt x="466072" y="144380"/>
                </a:lnTo>
                <a:lnTo>
                  <a:pt x="454511" y="148234"/>
                </a:lnTo>
                <a:lnTo>
                  <a:pt x="443176" y="152313"/>
                </a:lnTo>
                <a:lnTo>
                  <a:pt x="431615" y="156620"/>
                </a:lnTo>
                <a:lnTo>
                  <a:pt x="420508" y="161380"/>
                </a:lnTo>
                <a:lnTo>
                  <a:pt x="409400" y="166593"/>
                </a:lnTo>
                <a:lnTo>
                  <a:pt x="398519" y="171579"/>
                </a:lnTo>
                <a:lnTo>
                  <a:pt x="387411" y="177246"/>
                </a:lnTo>
                <a:lnTo>
                  <a:pt x="376530" y="183139"/>
                </a:lnTo>
                <a:lnTo>
                  <a:pt x="365876" y="189485"/>
                </a:lnTo>
                <a:lnTo>
                  <a:pt x="355221" y="195831"/>
                </a:lnTo>
                <a:lnTo>
                  <a:pt x="344794" y="202631"/>
                </a:lnTo>
                <a:lnTo>
                  <a:pt x="334593" y="209431"/>
                </a:lnTo>
                <a:lnTo>
                  <a:pt x="324392" y="216684"/>
                </a:lnTo>
                <a:lnTo>
                  <a:pt x="314191" y="224163"/>
                </a:lnTo>
                <a:lnTo>
                  <a:pt x="304443" y="232323"/>
                </a:lnTo>
                <a:lnTo>
                  <a:pt x="294695" y="240483"/>
                </a:lnTo>
                <a:lnTo>
                  <a:pt x="284948" y="248869"/>
                </a:lnTo>
                <a:lnTo>
                  <a:pt x="275654" y="257482"/>
                </a:lnTo>
                <a:lnTo>
                  <a:pt x="266359" y="266548"/>
                </a:lnTo>
                <a:lnTo>
                  <a:pt x="257518" y="275614"/>
                </a:lnTo>
                <a:lnTo>
                  <a:pt x="248678" y="285134"/>
                </a:lnTo>
                <a:lnTo>
                  <a:pt x="240290" y="294654"/>
                </a:lnTo>
                <a:lnTo>
                  <a:pt x="232129" y="304400"/>
                </a:lnTo>
                <a:lnTo>
                  <a:pt x="224195" y="314373"/>
                </a:lnTo>
                <a:lnTo>
                  <a:pt x="216714" y="324346"/>
                </a:lnTo>
                <a:lnTo>
                  <a:pt x="209460" y="334545"/>
                </a:lnTo>
                <a:lnTo>
                  <a:pt x="202433" y="344971"/>
                </a:lnTo>
                <a:lnTo>
                  <a:pt x="195632" y="355397"/>
                </a:lnTo>
                <a:lnTo>
                  <a:pt x="189058" y="366050"/>
                </a:lnTo>
                <a:lnTo>
                  <a:pt x="183164" y="376703"/>
                </a:lnTo>
                <a:lnTo>
                  <a:pt x="177271" y="387583"/>
                </a:lnTo>
                <a:lnTo>
                  <a:pt x="171603" y="398462"/>
                </a:lnTo>
                <a:lnTo>
                  <a:pt x="166390" y="409342"/>
                </a:lnTo>
                <a:lnTo>
                  <a:pt x="161402" y="420448"/>
                </a:lnTo>
                <a:lnTo>
                  <a:pt x="156642" y="431554"/>
                </a:lnTo>
                <a:lnTo>
                  <a:pt x="152108" y="443114"/>
                </a:lnTo>
                <a:lnTo>
                  <a:pt x="148028" y="454673"/>
                </a:lnTo>
                <a:lnTo>
                  <a:pt x="144174" y="466006"/>
                </a:lnTo>
                <a:lnTo>
                  <a:pt x="140774" y="477565"/>
                </a:lnTo>
                <a:lnTo>
                  <a:pt x="137373" y="489125"/>
                </a:lnTo>
                <a:lnTo>
                  <a:pt x="134426" y="500911"/>
                </a:lnTo>
                <a:lnTo>
                  <a:pt x="131706" y="512470"/>
                </a:lnTo>
                <a:lnTo>
                  <a:pt x="129213" y="524256"/>
                </a:lnTo>
                <a:lnTo>
                  <a:pt x="127172" y="536269"/>
                </a:lnTo>
                <a:lnTo>
                  <a:pt x="125359" y="548055"/>
                </a:lnTo>
                <a:lnTo>
                  <a:pt x="123772" y="560068"/>
                </a:lnTo>
                <a:lnTo>
                  <a:pt x="122185" y="571854"/>
                </a:lnTo>
                <a:lnTo>
                  <a:pt x="121278" y="583867"/>
                </a:lnTo>
                <a:lnTo>
                  <a:pt x="120598" y="595880"/>
                </a:lnTo>
                <a:lnTo>
                  <a:pt x="120145" y="607666"/>
                </a:lnTo>
                <a:lnTo>
                  <a:pt x="120145" y="619905"/>
                </a:lnTo>
                <a:lnTo>
                  <a:pt x="120145" y="631918"/>
                </a:lnTo>
                <a:lnTo>
                  <a:pt x="120598" y="643704"/>
                </a:lnTo>
                <a:lnTo>
                  <a:pt x="121278" y="655717"/>
                </a:lnTo>
                <a:lnTo>
                  <a:pt x="122185" y="667503"/>
                </a:lnTo>
                <a:lnTo>
                  <a:pt x="123772" y="679516"/>
                </a:lnTo>
                <a:lnTo>
                  <a:pt x="125359" y="691529"/>
                </a:lnTo>
                <a:lnTo>
                  <a:pt x="127172" y="703315"/>
                </a:lnTo>
                <a:lnTo>
                  <a:pt x="129213" y="715328"/>
                </a:lnTo>
                <a:lnTo>
                  <a:pt x="131706" y="726887"/>
                </a:lnTo>
                <a:lnTo>
                  <a:pt x="134426" y="738673"/>
                </a:lnTo>
                <a:lnTo>
                  <a:pt x="137373" y="750460"/>
                </a:lnTo>
                <a:lnTo>
                  <a:pt x="140774" y="762019"/>
                </a:lnTo>
                <a:lnTo>
                  <a:pt x="144174" y="773579"/>
                </a:lnTo>
                <a:lnTo>
                  <a:pt x="148028" y="784911"/>
                </a:lnTo>
                <a:lnTo>
                  <a:pt x="152108" y="796471"/>
                </a:lnTo>
                <a:lnTo>
                  <a:pt x="156642" y="807804"/>
                </a:lnTo>
                <a:lnTo>
                  <a:pt x="161402" y="819136"/>
                </a:lnTo>
                <a:lnTo>
                  <a:pt x="166390" y="830016"/>
                </a:lnTo>
                <a:lnTo>
                  <a:pt x="171603" y="841122"/>
                </a:lnTo>
                <a:lnTo>
                  <a:pt x="177271" y="852002"/>
                </a:lnTo>
                <a:lnTo>
                  <a:pt x="183164" y="862881"/>
                </a:lnTo>
                <a:lnTo>
                  <a:pt x="189058" y="873534"/>
                </a:lnTo>
                <a:lnTo>
                  <a:pt x="195632" y="884187"/>
                </a:lnTo>
                <a:lnTo>
                  <a:pt x="202433" y="894613"/>
                </a:lnTo>
                <a:lnTo>
                  <a:pt x="209460" y="904813"/>
                </a:lnTo>
                <a:lnTo>
                  <a:pt x="216714" y="915239"/>
                </a:lnTo>
                <a:lnTo>
                  <a:pt x="224195" y="925212"/>
                </a:lnTo>
                <a:lnTo>
                  <a:pt x="232129" y="934958"/>
                </a:lnTo>
                <a:lnTo>
                  <a:pt x="240290" y="944931"/>
                </a:lnTo>
                <a:lnTo>
                  <a:pt x="248678" y="954450"/>
                </a:lnTo>
                <a:lnTo>
                  <a:pt x="257518" y="963743"/>
                </a:lnTo>
                <a:lnTo>
                  <a:pt x="266359" y="973036"/>
                </a:lnTo>
                <a:lnTo>
                  <a:pt x="275654" y="982102"/>
                </a:lnTo>
                <a:lnTo>
                  <a:pt x="284948" y="990715"/>
                </a:lnTo>
                <a:lnTo>
                  <a:pt x="294695" y="999102"/>
                </a:lnTo>
                <a:lnTo>
                  <a:pt x="304443" y="1007261"/>
                </a:lnTo>
                <a:lnTo>
                  <a:pt x="314191" y="1015194"/>
                </a:lnTo>
                <a:lnTo>
                  <a:pt x="324392" y="1022674"/>
                </a:lnTo>
                <a:lnTo>
                  <a:pt x="334593" y="1029927"/>
                </a:lnTo>
                <a:lnTo>
                  <a:pt x="344794" y="1036953"/>
                </a:lnTo>
                <a:lnTo>
                  <a:pt x="355221" y="1043753"/>
                </a:lnTo>
                <a:lnTo>
                  <a:pt x="365876" y="1050099"/>
                </a:lnTo>
                <a:lnTo>
                  <a:pt x="376530" y="1056446"/>
                </a:lnTo>
                <a:lnTo>
                  <a:pt x="387411" y="1062339"/>
                </a:lnTo>
                <a:lnTo>
                  <a:pt x="398292" y="1067779"/>
                </a:lnTo>
                <a:lnTo>
                  <a:pt x="409400" y="1072992"/>
                </a:lnTo>
                <a:lnTo>
                  <a:pt x="420508" y="1078205"/>
                </a:lnTo>
                <a:lnTo>
                  <a:pt x="431615" y="1082738"/>
                </a:lnTo>
                <a:lnTo>
                  <a:pt x="443176" y="1087271"/>
                </a:lnTo>
                <a:lnTo>
                  <a:pt x="454511" y="1091351"/>
                </a:lnTo>
                <a:lnTo>
                  <a:pt x="466072" y="1095204"/>
                </a:lnTo>
                <a:lnTo>
                  <a:pt x="477406" y="1098830"/>
                </a:lnTo>
                <a:lnTo>
                  <a:pt x="489194" y="1102004"/>
                </a:lnTo>
                <a:lnTo>
                  <a:pt x="500755" y="1104950"/>
                </a:lnTo>
                <a:lnTo>
                  <a:pt x="512543" y="1107897"/>
                </a:lnTo>
                <a:lnTo>
                  <a:pt x="524331" y="1110163"/>
                </a:lnTo>
                <a:lnTo>
                  <a:pt x="536119" y="1112203"/>
                </a:lnTo>
                <a:lnTo>
                  <a:pt x="548133" y="1114243"/>
                </a:lnTo>
                <a:lnTo>
                  <a:pt x="559921" y="1115830"/>
                </a:lnTo>
                <a:lnTo>
                  <a:pt x="571936" y="1116963"/>
                </a:lnTo>
                <a:lnTo>
                  <a:pt x="583950" y="1118096"/>
                </a:lnTo>
                <a:lnTo>
                  <a:pt x="595738" y="1118776"/>
                </a:lnTo>
                <a:lnTo>
                  <a:pt x="607752" y="1119230"/>
                </a:lnTo>
                <a:lnTo>
                  <a:pt x="619540" y="1119230"/>
                </a:lnTo>
                <a:lnTo>
                  <a:pt x="631782" y="1119230"/>
                </a:lnTo>
                <a:lnTo>
                  <a:pt x="643796" y="1118776"/>
                </a:lnTo>
                <a:lnTo>
                  <a:pt x="655584" y="1118096"/>
                </a:lnTo>
                <a:lnTo>
                  <a:pt x="667598" y="1116963"/>
                </a:lnTo>
                <a:lnTo>
                  <a:pt x="679613" y="1115830"/>
                </a:lnTo>
                <a:lnTo>
                  <a:pt x="691401" y="1114243"/>
                </a:lnTo>
                <a:lnTo>
                  <a:pt x="703415" y="1112203"/>
                </a:lnTo>
                <a:lnTo>
                  <a:pt x="715203" y="1110163"/>
                </a:lnTo>
                <a:lnTo>
                  <a:pt x="726991" y="1107897"/>
                </a:lnTo>
                <a:lnTo>
                  <a:pt x="738779" y="1104950"/>
                </a:lnTo>
                <a:lnTo>
                  <a:pt x="750340" y="1102004"/>
                </a:lnTo>
                <a:lnTo>
                  <a:pt x="762128" y="1098830"/>
                </a:lnTo>
                <a:lnTo>
                  <a:pt x="773462" y="1095204"/>
                </a:lnTo>
                <a:lnTo>
                  <a:pt x="785023" y="1091351"/>
                </a:lnTo>
                <a:lnTo>
                  <a:pt x="796358" y="1087271"/>
                </a:lnTo>
                <a:lnTo>
                  <a:pt x="807692" y="1082738"/>
                </a:lnTo>
                <a:lnTo>
                  <a:pt x="819026" y="1078205"/>
                </a:lnTo>
                <a:lnTo>
                  <a:pt x="830134" y="1072992"/>
                </a:lnTo>
                <a:lnTo>
                  <a:pt x="841015" y="1067779"/>
                </a:lnTo>
                <a:lnTo>
                  <a:pt x="852123" y="1062339"/>
                </a:lnTo>
                <a:lnTo>
                  <a:pt x="862777" y="1056446"/>
                </a:lnTo>
                <a:lnTo>
                  <a:pt x="873658" y="1050099"/>
                </a:lnTo>
                <a:lnTo>
                  <a:pt x="884086" y="1043753"/>
                </a:lnTo>
                <a:lnTo>
                  <a:pt x="894740" y="1036953"/>
                </a:lnTo>
                <a:lnTo>
                  <a:pt x="904941" y="1029927"/>
                </a:lnTo>
                <a:lnTo>
                  <a:pt x="915142" y="1022674"/>
                </a:lnTo>
                <a:lnTo>
                  <a:pt x="925343" y="1015194"/>
                </a:lnTo>
                <a:lnTo>
                  <a:pt x="935091" y="1007261"/>
                </a:lnTo>
                <a:lnTo>
                  <a:pt x="944839" y="999102"/>
                </a:lnTo>
                <a:lnTo>
                  <a:pt x="954586" y="990715"/>
                </a:lnTo>
                <a:lnTo>
                  <a:pt x="963880" y="982102"/>
                </a:lnTo>
                <a:lnTo>
                  <a:pt x="972948" y="973036"/>
                </a:lnTo>
                <a:lnTo>
                  <a:pt x="982016" y="963743"/>
                </a:lnTo>
                <a:lnTo>
                  <a:pt x="990856" y="954450"/>
                </a:lnTo>
                <a:lnTo>
                  <a:pt x="999244" y="944931"/>
                </a:lnTo>
                <a:lnTo>
                  <a:pt x="1007405" y="934958"/>
                </a:lnTo>
                <a:lnTo>
                  <a:pt x="1015339" y="925212"/>
                </a:lnTo>
                <a:lnTo>
                  <a:pt x="1022820" y="915239"/>
                </a:lnTo>
                <a:lnTo>
                  <a:pt x="1030074" y="904813"/>
                </a:lnTo>
                <a:lnTo>
                  <a:pt x="1037101" y="894613"/>
                </a:lnTo>
                <a:lnTo>
                  <a:pt x="1043902" y="884187"/>
                </a:lnTo>
                <a:lnTo>
                  <a:pt x="1050249" y="873534"/>
                </a:lnTo>
                <a:lnTo>
                  <a:pt x="1056370" y="862881"/>
                </a:lnTo>
                <a:lnTo>
                  <a:pt x="1062263" y="852002"/>
                </a:lnTo>
                <a:lnTo>
                  <a:pt x="1067931" y="841122"/>
                </a:lnTo>
                <a:lnTo>
                  <a:pt x="1073144" y="830016"/>
                </a:lnTo>
                <a:lnTo>
                  <a:pt x="1078132" y="819136"/>
                </a:lnTo>
                <a:lnTo>
                  <a:pt x="1082892" y="807804"/>
                </a:lnTo>
                <a:lnTo>
                  <a:pt x="1087426" y="796471"/>
                </a:lnTo>
                <a:lnTo>
                  <a:pt x="1091280" y="784911"/>
                </a:lnTo>
                <a:lnTo>
                  <a:pt x="1095360" y="773579"/>
                </a:lnTo>
                <a:lnTo>
                  <a:pt x="1098760" y="762019"/>
                </a:lnTo>
                <a:lnTo>
                  <a:pt x="1102161" y="750460"/>
                </a:lnTo>
                <a:lnTo>
                  <a:pt x="1105108" y="738673"/>
                </a:lnTo>
                <a:lnTo>
                  <a:pt x="1107828" y="726887"/>
                </a:lnTo>
                <a:lnTo>
                  <a:pt x="1110321" y="715328"/>
                </a:lnTo>
                <a:lnTo>
                  <a:pt x="1112362" y="703315"/>
                </a:lnTo>
                <a:lnTo>
                  <a:pt x="1114175" y="691529"/>
                </a:lnTo>
                <a:lnTo>
                  <a:pt x="1115762" y="679516"/>
                </a:lnTo>
                <a:lnTo>
                  <a:pt x="1117122" y="667503"/>
                </a:lnTo>
                <a:lnTo>
                  <a:pt x="1118256" y="655717"/>
                </a:lnTo>
                <a:lnTo>
                  <a:pt x="1118936" y="643704"/>
                </a:lnTo>
                <a:lnTo>
                  <a:pt x="1119389" y="631918"/>
                </a:lnTo>
                <a:lnTo>
                  <a:pt x="1119389" y="619905"/>
                </a:lnTo>
                <a:lnTo>
                  <a:pt x="1119389" y="607666"/>
                </a:lnTo>
                <a:lnTo>
                  <a:pt x="1118936" y="595880"/>
                </a:lnTo>
                <a:lnTo>
                  <a:pt x="1118256" y="583867"/>
                </a:lnTo>
                <a:lnTo>
                  <a:pt x="1117122" y="571854"/>
                </a:lnTo>
                <a:lnTo>
                  <a:pt x="1115762" y="560068"/>
                </a:lnTo>
                <a:lnTo>
                  <a:pt x="1114175" y="548055"/>
                </a:lnTo>
                <a:lnTo>
                  <a:pt x="1112362" y="536269"/>
                </a:lnTo>
                <a:lnTo>
                  <a:pt x="1110321" y="524256"/>
                </a:lnTo>
                <a:lnTo>
                  <a:pt x="1107828" y="512470"/>
                </a:lnTo>
                <a:lnTo>
                  <a:pt x="1105108" y="500911"/>
                </a:lnTo>
                <a:lnTo>
                  <a:pt x="1102161" y="489125"/>
                </a:lnTo>
                <a:lnTo>
                  <a:pt x="1098760" y="477565"/>
                </a:lnTo>
                <a:lnTo>
                  <a:pt x="1095360" y="466006"/>
                </a:lnTo>
                <a:lnTo>
                  <a:pt x="1091280" y="454673"/>
                </a:lnTo>
                <a:lnTo>
                  <a:pt x="1087426" y="443114"/>
                </a:lnTo>
                <a:lnTo>
                  <a:pt x="1082892" y="431554"/>
                </a:lnTo>
                <a:lnTo>
                  <a:pt x="1078132" y="420448"/>
                </a:lnTo>
                <a:lnTo>
                  <a:pt x="1073144" y="409342"/>
                </a:lnTo>
                <a:lnTo>
                  <a:pt x="1067931" y="398462"/>
                </a:lnTo>
                <a:lnTo>
                  <a:pt x="1062263" y="387583"/>
                </a:lnTo>
                <a:lnTo>
                  <a:pt x="1056370" y="376703"/>
                </a:lnTo>
                <a:lnTo>
                  <a:pt x="1050249" y="366050"/>
                </a:lnTo>
                <a:lnTo>
                  <a:pt x="1043902" y="355397"/>
                </a:lnTo>
                <a:lnTo>
                  <a:pt x="1037101" y="344971"/>
                </a:lnTo>
                <a:lnTo>
                  <a:pt x="1030074" y="334545"/>
                </a:lnTo>
                <a:lnTo>
                  <a:pt x="1022820" y="324346"/>
                </a:lnTo>
                <a:lnTo>
                  <a:pt x="1015339" y="314373"/>
                </a:lnTo>
                <a:lnTo>
                  <a:pt x="1007405" y="304400"/>
                </a:lnTo>
                <a:lnTo>
                  <a:pt x="999244" y="294654"/>
                </a:lnTo>
                <a:lnTo>
                  <a:pt x="990856" y="285134"/>
                </a:lnTo>
                <a:lnTo>
                  <a:pt x="982016" y="275614"/>
                </a:lnTo>
                <a:lnTo>
                  <a:pt x="972948" y="266548"/>
                </a:lnTo>
                <a:lnTo>
                  <a:pt x="963880" y="257482"/>
                </a:lnTo>
                <a:lnTo>
                  <a:pt x="954586" y="248869"/>
                </a:lnTo>
                <a:lnTo>
                  <a:pt x="944839" y="240483"/>
                </a:lnTo>
                <a:lnTo>
                  <a:pt x="935091" y="232323"/>
                </a:lnTo>
                <a:lnTo>
                  <a:pt x="925343" y="224163"/>
                </a:lnTo>
                <a:lnTo>
                  <a:pt x="915142" y="216684"/>
                </a:lnTo>
                <a:lnTo>
                  <a:pt x="904941" y="209431"/>
                </a:lnTo>
                <a:lnTo>
                  <a:pt x="894740" y="202631"/>
                </a:lnTo>
                <a:lnTo>
                  <a:pt x="884086" y="195831"/>
                </a:lnTo>
                <a:lnTo>
                  <a:pt x="873658" y="189485"/>
                </a:lnTo>
                <a:lnTo>
                  <a:pt x="862777" y="183139"/>
                </a:lnTo>
                <a:lnTo>
                  <a:pt x="852123" y="177246"/>
                </a:lnTo>
                <a:lnTo>
                  <a:pt x="841015" y="171579"/>
                </a:lnTo>
                <a:lnTo>
                  <a:pt x="830134" y="166593"/>
                </a:lnTo>
                <a:lnTo>
                  <a:pt x="819026" y="161380"/>
                </a:lnTo>
                <a:lnTo>
                  <a:pt x="807692" y="156620"/>
                </a:lnTo>
                <a:lnTo>
                  <a:pt x="796358" y="152313"/>
                </a:lnTo>
                <a:lnTo>
                  <a:pt x="785023" y="148234"/>
                </a:lnTo>
                <a:lnTo>
                  <a:pt x="773462" y="144380"/>
                </a:lnTo>
                <a:lnTo>
                  <a:pt x="762128" y="140754"/>
                </a:lnTo>
                <a:lnTo>
                  <a:pt x="750340" y="137581"/>
                </a:lnTo>
                <a:lnTo>
                  <a:pt x="738779" y="134407"/>
                </a:lnTo>
                <a:lnTo>
                  <a:pt x="726991" y="131688"/>
                </a:lnTo>
                <a:lnTo>
                  <a:pt x="715203" y="129421"/>
                </a:lnTo>
                <a:lnTo>
                  <a:pt x="703415" y="127154"/>
                </a:lnTo>
                <a:lnTo>
                  <a:pt x="691401" y="125341"/>
                </a:lnTo>
                <a:lnTo>
                  <a:pt x="679613" y="123755"/>
                </a:lnTo>
                <a:lnTo>
                  <a:pt x="667598" y="122621"/>
                </a:lnTo>
                <a:lnTo>
                  <a:pt x="655584" y="121488"/>
                </a:lnTo>
                <a:lnTo>
                  <a:pt x="643796" y="120581"/>
                </a:lnTo>
                <a:lnTo>
                  <a:pt x="631782" y="120128"/>
                </a:lnTo>
                <a:lnTo>
                  <a:pt x="619540" y="120128"/>
                </a:lnTo>
                <a:lnTo>
                  <a:pt x="607752" y="120128"/>
                </a:lnTo>
                <a:close/>
                <a:moveTo>
                  <a:pt x="619540" y="0"/>
                </a:moveTo>
                <a:lnTo>
                  <a:pt x="634502" y="227"/>
                </a:lnTo>
                <a:lnTo>
                  <a:pt x="649690" y="907"/>
                </a:lnTo>
                <a:lnTo>
                  <a:pt x="664198" y="1587"/>
                </a:lnTo>
                <a:lnTo>
                  <a:pt x="678933" y="3173"/>
                </a:lnTo>
                <a:lnTo>
                  <a:pt x="694121" y="4533"/>
                </a:lnTo>
                <a:lnTo>
                  <a:pt x="708629" y="6573"/>
                </a:lnTo>
                <a:lnTo>
                  <a:pt x="723364" y="8840"/>
                </a:lnTo>
                <a:lnTo>
                  <a:pt x="738098" y="11560"/>
                </a:lnTo>
                <a:lnTo>
                  <a:pt x="752607" y="14506"/>
                </a:lnTo>
                <a:lnTo>
                  <a:pt x="767115" y="17906"/>
                </a:lnTo>
                <a:lnTo>
                  <a:pt x="781623" y="21533"/>
                </a:lnTo>
                <a:lnTo>
                  <a:pt x="796131" y="25839"/>
                </a:lnTo>
                <a:lnTo>
                  <a:pt x="810412" y="30146"/>
                </a:lnTo>
                <a:lnTo>
                  <a:pt x="824694" y="34905"/>
                </a:lnTo>
                <a:lnTo>
                  <a:pt x="838975" y="40118"/>
                </a:lnTo>
                <a:lnTo>
                  <a:pt x="853030" y="45558"/>
                </a:lnTo>
                <a:lnTo>
                  <a:pt x="866858" y="51451"/>
                </a:lnTo>
                <a:lnTo>
                  <a:pt x="880686" y="57571"/>
                </a:lnTo>
                <a:lnTo>
                  <a:pt x="894514" y="64144"/>
                </a:lnTo>
                <a:lnTo>
                  <a:pt x="907888" y="71170"/>
                </a:lnTo>
                <a:lnTo>
                  <a:pt x="921263" y="78423"/>
                </a:lnTo>
                <a:lnTo>
                  <a:pt x="934638" y="85903"/>
                </a:lnTo>
                <a:lnTo>
                  <a:pt x="947786" y="93836"/>
                </a:lnTo>
                <a:lnTo>
                  <a:pt x="960934" y="102222"/>
                </a:lnTo>
                <a:lnTo>
                  <a:pt x="973401" y="110835"/>
                </a:lnTo>
                <a:lnTo>
                  <a:pt x="986096" y="119901"/>
                </a:lnTo>
                <a:lnTo>
                  <a:pt x="998791" y="129421"/>
                </a:lnTo>
                <a:lnTo>
                  <a:pt x="1010805" y="139167"/>
                </a:lnTo>
                <a:lnTo>
                  <a:pt x="1023046" y="149140"/>
                </a:lnTo>
                <a:lnTo>
                  <a:pt x="1034607" y="159793"/>
                </a:lnTo>
                <a:lnTo>
                  <a:pt x="1046395" y="170446"/>
                </a:lnTo>
                <a:lnTo>
                  <a:pt x="1057956" y="181779"/>
                </a:lnTo>
                <a:lnTo>
                  <a:pt x="1067251" y="191072"/>
                </a:lnTo>
                <a:lnTo>
                  <a:pt x="1076318" y="200591"/>
                </a:lnTo>
                <a:lnTo>
                  <a:pt x="1084932" y="210564"/>
                </a:lnTo>
                <a:lnTo>
                  <a:pt x="1093546" y="220310"/>
                </a:lnTo>
                <a:lnTo>
                  <a:pt x="1101934" y="230283"/>
                </a:lnTo>
                <a:lnTo>
                  <a:pt x="1110095" y="240709"/>
                </a:lnTo>
                <a:lnTo>
                  <a:pt x="1117802" y="250909"/>
                </a:lnTo>
                <a:lnTo>
                  <a:pt x="1125510" y="261108"/>
                </a:lnTo>
                <a:lnTo>
                  <a:pt x="1132764" y="271988"/>
                </a:lnTo>
                <a:lnTo>
                  <a:pt x="1139791" y="282414"/>
                </a:lnTo>
                <a:lnTo>
                  <a:pt x="1146592" y="293294"/>
                </a:lnTo>
                <a:lnTo>
                  <a:pt x="1153166" y="304173"/>
                </a:lnTo>
                <a:lnTo>
                  <a:pt x="1159513" y="315279"/>
                </a:lnTo>
                <a:lnTo>
                  <a:pt x="1165634" y="326159"/>
                </a:lnTo>
                <a:lnTo>
                  <a:pt x="1171527" y="337492"/>
                </a:lnTo>
                <a:lnTo>
                  <a:pt x="1177195" y="348598"/>
                </a:lnTo>
                <a:lnTo>
                  <a:pt x="1182408" y="360157"/>
                </a:lnTo>
                <a:lnTo>
                  <a:pt x="1187622" y="371490"/>
                </a:lnTo>
                <a:lnTo>
                  <a:pt x="1192610" y="383050"/>
                </a:lnTo>
                <a:lnTo>
                  <a:pt x="1197143" y="394609"/>
                </a:lnTo>
                <a:lnTo>
                  <a:pt x="1201677" y="406395"/>
                </a:lnTo>
                <a:lnTo>
                  <a:pt x="1205984" y="418181"/>
                </a:lnTo>
                <a:lnTo>
                  <a:pt x="1209611" y="429741"/>
                </a:lnTo>
                <a:lnTo>
                  <a:pt x="1213465" y="441754"/>
                </a:lnTo>
                <a:lnTo>
                  <a:pt x="1216865" y="453540"/>
                </a:lnTo>
                <a:lnTo>
                  <a:pt x="1219812" y="465552"/>
                </a:lnTo>
                <a:lnTo>
                  <a:pt x="1222986" y="477792"/>
                </a:lnTo>
                <a:lnTo>
                  <a:pt x="1225706" y="489578"/>
                </a:lnTo>
                <a:lnTo>
                  <a:pt x="1228200" y="501818"/>
                </a:lnTo>
                <a:lnTo>
                  <a:pt x="1230240" y="514057"/>
                </a:lnTo>
                <a:lnTo>
                  <a:pt x="1232280" y="526070"/>
                </a:lnTo>
                <a:lnTo>
                  <a:pt x="1233867" y="538536"/>
                </a:lnTo>
                <a:lnTo>
                  <a:pt x="1235680" y="550775"/>
                </a:lnTo>
                <a:lnTo>
                  <a:pt x="1236814" y="563015"/>
                </a:lnTo>
                <a:lnTo>
                  <a:pt x="1237720" y="575254"/>
                </a:lnTo>
                <a:lnTo>
                  <a:pt x="1238401" y="587720"/>
                </a:lnTo>
                <a:lnTo>
                  <a:pt x="1239081" y="599733"/>
                </a:lnTo>
                <a:lnTo>
                  <a:pt x="1239307" y="612199"/>
                </a:lnTo>
                <a:lnTo>
                  <a:pt x="1239307" y="624665"/>
                </a:lnTo>
                <a:lnTo>
                  <a:pt x="1239081" y="636678"/>
                </a:lnTo>
                <a:lnTo>
                  <a:pt x="1238627" y="649144"/>
                </a:lnTo>
                <a:lnTo>
                  <a:pt x="1237947" y="661610"/>
                </a:lnTo>
                <a:lnTo>
                  <a:pt x="1237040" y="673623"/>
                </a:lnTo>
                <a:lnTo>
                  <a:pt x="1235907" y="686089"/>
                </a:lnTo>
                <a:lnTo>
                  <a:pt x="1234320" y="698102"/>
                </a:lnTo>
                <a:lnTo>
                  <a:pt x="1232507" y="710341"/>
                </a:lnTo>
                <a:lnTo>
                  <a:pt x="1230693" y="722807"/>
                </a:lnTo>
                <a:lnTo>
                  <a:pt x="1228653" y="734820"/>
                </a:lnTo>
                <a:lnTo>
                  <a:pt x="1226159" y="746833"/>
                </a:lnTo>
                <a:lnTo>
                  <a:pt x="1223439" y="759073"/>
                </a:lnTo>
                <a:lnTo>
                  <a:pt x="1220719" y="771085"/>
                </a:lnTo>
                <a:lnTo>
                  <a:pt x="1217545" y="783098"/>
                </a:lnTo>
                <a:lnTo>
                  <a:pt x="1214145" y="795111"/>
                </a:lnTo>
                <a:lnTo>
                  <a:pt x="1210518" y="806897"/>
                </a:lnTo>
                <a:lnTo>
                  <a:pt x="1206664" y="818683"/>
                </a:lnTo>
                <a:lnTo>
                  <a:pt x="1202357" y="830469"/>
                </a:lnTo>
                <a:lnTo>
                  <a:pt x="1198277" y="842255"/>
                </a:lnTo>
                <a:lnTo>
                  <a:pt x="1193516" y="853588"/>
                </a:lnTo>
                <a:lnTo>
                  <a:pt x="1188529" y="865374"/>
                </a:lnTo>
                <a:lnTo>
                  <a:pt x="1183769" y="876934"/>
                </a:lnTo>
                <a:lnTo>
                  <a:pt x="1178328" y="888267"/>
                </a:lnTo>
                <a:lnTo>
                  <a:pt x="1172661" y="899599"/>
                </a:lnTo>
                <a:lnTo>
                  <a:pt x="1166767" y="910706"/>
                </a:lnTo>
                <a:lnTo>
                  <a:pt x="1160646" y="921812"/>
                </a:lnTo>
                <a:lnTo>
                  <a:pt x="1534229" y="1295115"/>
                </a:lnTo>
                <a:lnTo>
                  <a:pt x="1540350" y="1301461"/>
                </a:lnTo>
                <a:lnTo>
                  <a:pt x="1545790" y="1308034"/>
                </a:lnTo>
                <a:lnTo>
                  <a:pt x="1551231" y="1314607"/>
                </a:lnTo>
                <a:lnTo>
                  <a:pt x="1556445" y="1321407"/>
                </a:lnTo>
                <a:lnTo>
                  <a:pt x="1560752" y="1328433"/>
                </a:lnTo>
                <a:lnTo>
                  <a:pt x="1565286" y="1335460"/>
                </a:lnTo>
                <a:lnTo>
                  <a:pt x="1569366" y="1342713"/>
                </a:lnTo>
                <a:lnTo>
                  <a:pt x="1572766" y="1349966"/>
                </a:lnTo>
                <a:lnTo>
                  <a:pt x="1576167" y="1357219"/>
                </a:lnTo>
                <a:lnTo>
                  <a:pt x="1578887" y="1364698"/>
                </a:lnTo>
                <a:lnTo>
                  <a:pt x="1581381" y="1372178"/>
                </a:lnTo>
                <a:lnTo>
                  <a:pt x="1583648" y="1379658"/>
                </a:lnTo>
                <a:lnTo>
                  <a:pt x="1585461" y="1387137"/>
                </a:lnTo>
                <a:lnTo>
                  <a:pt x="1586821" y="1394617"/>
                </a:lnTo>
                <a:lnTo>
                  <a:pt x="1587955" y="1402323"/>
                </a:lnTo>
                <a:lnTo>
                  <a:pt x="1588635" y="1409803"/>
                </a:lnTo>
                <a:lnTo>
                  <a:pt x="1589088" y="1417283"/>
                </a:lnTo>
                <a:lnTo>
                  <a:pt x="1589088" y="1424762"/>
                </a:lnTo>
                <a:lnTo>
                  <a:pt x="1588861" y="1432242"/>
                </a:lnTo>
                <a:lnTo>
                  <a:pt x="1588181" y="1439495"/>
                </a:lnTo>
                <a:lnTo>
                  <a:pt x="1587274" y="1446748"/>
                </a:lnTo>
                <a:lnTo>
                  <a:pt x="1585914" y="1454001"/>
                </a:lnTo>
                <a:lnTo>
                  <a:pt x="1584101" y="1461027"/>
                </a:lnTo>
                <a:lnTo>
                  <a:pt x="1581834" y="1467827"/>
                </a:lnTo>
                <a:lnTo>
                  <a:pt x="1579340" y="1474627"/>
                </a:lnTo>
                <a:lnTo>
                  <a:pt x="1576620" y="1481200"/>
                </a:lnTo>
                <a:lnTo>
                  <a:pt x="1573220" y="1487773"/>
                </a:lnTo>
                <a:lnTo>
                  <a:pt x="1569593" y="1494119"/>
                </a:lnTo>
                <a:lnTo>
                  <a:pt x="1565512" y="1500239"/>
                </a:lnTo>
                <a:lnTo>
                  <a:pt x="1561432" y="1506132"/>
                </a:lnTo>
                <a:lnTo>
                  <a:pt x="1556445" y="1511572"/>
                </a:lnTo>
                <a:lnTo>
                  <a:pt x="1551231" y="1517011"/>
                </a:lnTo>
                <a:lnTo>
                  <a:pt x="1517228" y="1551237"/>
                </a:lnTo>
                <a:lnTo>
                  <a:pt x="1511787" y="1556223"/>
                </a:lnTo>
                <a:lnTo>
                  <a:pt x="1506120" y="1561209"/>
                </a:lnTo>
                <a:lnTo>
                  <a:pt x="1500226" y="1565516"/>
                </a:lnTo>
                <a:lnTo>
                  <a:pt x="1494106" y="1569369"/>
                </a:lnTo>
                <a:lnTo>
                  <a:pt x="1487985" y="1573222"/>
                </a:lnTo>
                <a:lnTo>
                  <a:pt x="1481411" y="1576395"/>
                </a:lnTo>
                <a:lnTo>
                  <a:pt x="1474837" y="1579342"/>
                </a:lnTo>
                <a:lnTo>
                  <a:pt x="1468036" y="1581835"/>
                </a:lnTo>
                <a:lnTo>
                  <a:pt x="1461009" y="1583875"/>
                </a:lnTo>
                <a:lnTo>
                  <a:pt x="1453982" y="1585688"/>
                </a:lnTo>
                <a:lnTo>
                  <a:pt x="1446728" y="1587275"/>
                </a:lnTo>
                <a:lnTo>
                  <a:pt x="1439474" y="1588182"/>
                </a:lnTo>
                <a:lnTo>
                  <a:pt x="1432219" y="1588862"/>
                </a:lnTo>
                <a:lnTo>
                  <a:pt x="1424739" y="1589088"/>
                </a:lnTo>
                <a:lnTo>
                  <a:pt x="1417258" y="1589088"/>
                </a:lnTo>
                <a:lnTo>
                  <a:pt x="1409777" y="1588862"/>
                </a:lnTo>
                <a:lnTo>
                  <a:pt x="1402296" y="1587955"/>
                </a:lnTo>
                <a:lnTo>
                  <a:pt x="1394589" y="1587048"/>
                </a:lnTo>
                <a:lnTo>
                  <a:pt x="1387108" y="1585235"/>
                </a:lnTo>
                <a:lnTo>
                  <a:pt x="1379628" y="1583422"/>
                </a:lnTo>
                <a:lnTo>
                  <a:pt x="1372147" y="1581382"/>
                </a:lnTo>
                <a:lnTo>
                  <a:pt x="1364666" y="1578662"/>
                </a:lnTo>
                <a:lnTo>
                  <a:pt x="1357186" y="1575942"/>
                </a:lnTo>
                <a:lnTo>
                  <a:pt x="1349931" y="1572769"/>
                </a:lnTo>
                <a:lnTo>
                  <a:pt x="1342677" y="1569142"/>
                </a:lnTo>
                <a:lnTo>
                  <a:pt x="1335423" y="1565289"/>
                </a:lnTo>
                <a:lnTo>
                  <a:pt x="1328396" y="1560756"/>
                </a:lnTo>
                <a:lnTo>
                  <a:pt x="1321369" y="1556223"/>
                </a:lnTo>
                <a:lnTo>
                  <a:pt x="1314568" y="1551237"/>
                </a:lnTo>
                <a:lnTo>
                  <a:pt x="1307994" y="1545797"/>
                </a:lnTo>
                <a:lnTo>
                  <a:pt x="1301420" y="1540130"/>
                </a:lnTo>
                <a:lnTo>
                  <a:pt x="1295299" y="1534011"/>
                </a:lnTo>
                <a:lnTo>
                  <a:pt x="921716" y="1160708"/>
                </a:lnTo>
                <a:lnTo>
                  <a:pt x="910835" y="1166827"/>
                </a:lnTo>
                <a:lnTo>
                  <a:pt x="899501" y="1172720"/>
                </a:lnTo>
                <a:lnTo>
                  <a:pt x="888166" y="1178160"/>
                </a:lnTo>
                <a:lnTo>
                  <a:pt x="876832" y="1183600"/>
                </a:lnTo>
                <a:lnTo>
                  <a:pt x="865498" y="1188586"/>
                </a:lnTo>
                <a:lnTo>
                  <a:pt x="853710" y="1193346"/>
                </a:lnTo>
                <a:lnTo>
                  <a:pt x="842375" y="1198106"/>
                </a:lnTo>
                <a:lnTo>
                  <a:pt x="830588" y="1202412"/>
                </a:lnTo>
                <a:lnTo>
                  <a:pt x="818573" y="1206492"/>
                </a:lnTo>
                <a:lnTo>
                  <a:pt x="807012" y="1210572"/>
                </a:lnTo>
                <a:lnTo>
                  <a:pt x="794997" y="1213972"/>
                </a:lnTo>
                <a:lnTo>
                  <a:pt x="783210" y="1217598"/>
                </a:lnTo>
                <a:lnTo>
                  <a:pt x="771195" y="1220545"/>
                </a:lnTo>
                <a:lnTo>
                  <a:pt x="758954" y="1223265"/>
                </a:lnTo>
                <a:lnTo>
                  <a:pt x="746939" y="1226211"/>
                </a:lnTo>
                <a:lnTo>
                  <a:pt x="734698" y="1228478"/>
                </a:lnTo>
                <a:lnTo>
                  <a:pt x="722457" y="1230518"/>
                </a:lnTo>
                <a:lnTo>
                  <a:pt x="710442" y="1232784"/>
                </a:lnTo>
                <a:lnTo>
                  <a:pt x="698201" y="1234371"/>
                </a:lnTo>
                <a:lnTo>
                  <a:pt x="685960" y="1235731"/>
                </a:lnTo>
                <a:lnTo>
                  <a:pt x="673719" y="1236864"/>
                </a:lnTo>
                <a:lnTo>
                  <a:pt x="661478" y="1237771"/>
                </a:lnTo>
                <a:lnTo>
                  <a:pt x="649010" y="1238451"/>
                </a:lnTo>
                <a:lnTo>
                  <a:pt x="636769" y="1239131"/>
                </a:lnTo>
                <a:lnTo>
                  <a:pt x="624527" y="1239357"/>
                </a:lnTo>
                <a:lnTo>
                  <a:pt x="612060" y="1239357"/>
                </a:lnTo>
                <a:lnTo>
                  <a:pt x="599818" y="1239131"/>
                </a:lnTo>
                <a:lnTo>
                  <a:pt x="587577" y="1238451"/>
                </a:lnTo>
                <a:lnTo>
                  <a:pt x="575109" y="1237544"/>
                </a:lnTo>
                <a:lnTo>
                  <a:pt x="562868" y="1236638"/>
                </a:lnTo>
                <a:lnTo>
                  <a:pt x="550627" y="1235504"/>
                </a:lnTo>
                <a:lnTo>
                  <a:pt x="538612" y="1233918"/>
                </a:lnTo>
                <a:lnTo>
                  <a:pt x="526145" y="1232331"/>
                </a:lnTo>
                <a:lnTo>
                  <a:pt x="513903" y="1230291"/>
                </a:lnTo>
                <a:lnTo>
                  <a:pt x="501889" y="1228025"/>
                </a:lnTo>
                <a:lnTo>
                  <a:pt x="489648" y="1225758"/>
                </a:lnTo>
                <a:lnTo>
                  <a:pt x="477633" y="1222811"/>
                </a:lnTo>
                <a:lnTo>
                  <a:pt x="465619" y="1219865"/>
                </a:lnTo>
                <a:lnTo>
                  <a:pt x="453604" y="1216918"/>
                </a:lnTo>
                <a:lnTo>
                  <a:pt x="441590" y="1213292"/>
                </a:lnTo>
                <a:lnTo>
                  <a:pt x="429802" y="1209665"/>
                </a:lnTo>
                <a:lnTo>
                  <a:pt x="418014" y="1205812"/>
                </a:lnTo>
                <a:lnTo>
                  <a:pt x="406453" y="1201506"/>
                </a:lnTo>
                <a:lnTo>
                  <a:pt x="394665" y="1197199"/>
                </a:lnTo>
                <a:lnTo>
                  <a:pt x="383104" y="1192440"/>
                </a:lnTo>
                <a:lnTo>
                  <a:pt x="371543" y="1187680"/>
                </a:lnTo>
                <a:lnTo>
                  <a:pt x="359982" y="1182467"/>
                </a:lnTo>
                <a:lnTo>
                  <a:pt x="348647" y="1177027"/>
                </a:lnTo>
                <a:lnTo>
                  <a:pt x="337313" y="1171360"/>
                </a:lnTo>
                <a:lnTo>
                  <a:pt x="326205" y="1165694"/>
                </a:lnTo>
                <a:lnTo>
                  <a:pt x="315097" y="1159574"/>
                </a:lnTo>
                <a:lnTo>
                  <a:pt x="304216" y="1153228"/>
                </a:lnTo>
                <a:lnTo>
                  <a:pt x="293109" y="1146655"/>
                </a:lnTo>
                <a:lnTo>
                  <a:pt x="282454" y="1139629"/>
                </a:lnTo>
                <a:lnTo>
                  <a:pt x="272026" y="1132602"/>
                </a:lnTo>
                <a:lnTo>
                  <a:pt x="261145" y="1125349"/>
                </a:lnTo>
                <a:lnTo>
                  <a:pt x="250944" y="1117643"/>
                </a:lnTo>
                <a:lnTo>
                  <a:pt x="240517" y="1109937"/>
                </a:lnTo>
                <a:lnTo>
                  <a:pt x="230316" y="1101777"/>
                </a:lnTo>
                <a:lnTo>
                  <a:pt x="220341" y="1093617"/>
                </a:lnTo>
                <a:lnTo>
                  <a:pt x="210367" y="1085004"/>
                </a:lnTo>
                <a:lnTo>
                  <a:pt x="200620" y="1076391"/>
                </a:lnTo>
                <a:lnTo>
                  <a:pt x="191099" y="1067099"/>
                </a:lnTo>
                <a:lnTo>
                  <a:pt x="181578" y="1057806"/>
                </a:lnTo>
                <a:lnTo>
                  <a:pt x="170470" y="1046473"/>
                </a:lnTo>
                <a:lnTo>
                  <a:pt x="159589" y="1034913"/>
                </a:lnTo>
                <a:lnTo>
                  <a:pt x="149161" y="1022901"/>
                </a:lnTo>
                <a:lnTo>
                  <a:pt x="139187" y="1010888"/>
                </a:lnTo>
                <a:lnTo>
                  <a:pt x="129213" y="998648"/>
                </a:lnTo>
                <a:lnTo>
                  <a:pt x="119918" y="985956"/>
                </a:lnTo>
                <a:lnTo>
                  <a:pt x="110851" y="973489"/>
                </a:lnTo>
                <a:lnTo>
                  <a:pt x="102237" y="960797"/>
                </a:lnTo>
                <a:lnTo>
                  <a:pt x="93849" y="947651"/>
                </a:lnTo>
                <a:lnTo>
                  <a:pt x="85688" y="934505"/>
                </a:lnTo>
                <a:lnTo>
                  <a:pt x="78208" y="921358"/>
                </a:lnTo>
                <a:lnTo>
                  <a:pt x="70954" y="907986"/>
                </a:lnTo>
                <a:lnTo>
                  <a:pt x="64153" y="894386"/>
                </a:lnTo>
                <a:lnTo>
                  <a:pt x="57579" y="880560"/>
                </a:lnTo>
                <a:lnTo>
                  <a:pt x="51232" y="866734"/>
                </a:lnTo>
                <a:lnTo>
                  <a:pt x="45338" y="852908"/>
                </a:lnTo>
                <a:lnTo>
                  <a:pt x="39897" y="838856"/>
                </a:lnTo>
                <a:lnTo>
                  <a:pt x="34910" y="824803"/>
                </a:lnTo>
                <a:lnTo>
                  <a:pt x="30150" y="810524"/>
                </a:lnTo>
                <a:lnTo>
                  <a:pt x="25616" y="796244"/>
                </a:lnTo>
                <a:lnTo>
                  <a:pt x="21535" y="781738"/>
                </a:lnTo>
                <a:lnTo>
                  <a:pt x="17682" y="767232"/>
                </a:lnTo>
                <a:lnTo>
                  <a:pt x="14508" y="752726"/>
                </a:lnTo>
                <a:lnTo>
                  <a:pt x="11334" y="738220"/>
                </a:lnTo>
                <a:lnTo>
                  <a:pt x="8841" y="723487"/>
                </a:lnTo>
                <a:lnTo>
                  <a:pt x="6574" y="708755"/>
                </a:lnTo>
                <a:lnTo>
                  <a:pt x="4307" y="694022"/>
                </a:lnTo>
                <a:lnTo>
                  <a:pt x="2947" y="679289"/>
                </a:lnTo>
                <a:lnTo>
                  <a:pt x="1587" y="664330"/>
                </a:lnTo>
                <a:lnTo>
                  <a:pt x="680" y="649597"/>
                </a:lnTo>
                <a:lnTo>
                  <a:pt x="227" y="634638"/>
                </a:lnTo>
                <a:lnTo>
                  <a:pt x="0" y="619905"/>
                </a:lnTo>
                <a:lnTo>
                  <a:pt x="227" y="604946"/>
                </a:lnTo>
                <a:lnTo>
                  <a:pt x="680" y="589987"/>
                </a:lnTo>
                <a:lnTo>
                  <a:pt x="1587" y="575254"/>
                </a:lnTo>
                <a:lnTo>
                  <a:pt x="2947" y="560295"/>
                </a:lnTo>
                <a:lnTo>
                  <a:pt x="4307" y="545562"/>
                </a:lnTo>
                <a:lnTo>
                  <a:pt x="6574" y="530830"/>
                </a:lnTo>
                <a:lnTo>
                  <a:pt x="8841" y="516097"/>
                </a:lnTo>
                <a:lnTo>
                  <a:pt x="11334" y="501364"/>
                </a:lnTo>
                <a:lnTo>
                  <a:pt x="14508" y="486858"/>
                </a:lnTo>
                <a:lnTo>
                  <a:pt x="17682" y="472352"/>
                </a:lnTo>
                <a:lnTo>
                  <a:pt x="21535" y="457846"/>
                </a:lnTo>
                <a:lnTo>
                  <a:pt x="25616" y="443340"/>
                </a:lnTo>
                <a:lnTo>
                  <a:pt x="30150" y="429061"/>
                </a:lnTo>
                <a:lnTo>
                  <a:pt x="34910" y="414781"/>
                </a:lnTo>
                <a:lnTo>
                  <a:pt x="39897" y="400502"/>
                </a:lnTo>
                <a:lnTo>
                  <a:pt x="45338" y="386449"/>
                </a:lnTo>
                <a:lnTo>
                  <a:pt x="51232" y="372850"/>
                </a:lnTo>
                <a:lnTo>
                  <a:pt x="57579" y="359024"/>
                </a:lnTo>
                <a:lnTo>
                  <a:pt x="64153" y="345198"/>
                </a:lnTo>
                <a:lnTo>
                  <a:pt x="70954" y="331599"/>
                </a:lnTo>
                <a:lnTo>
                  <a:pt x="78208" y="318226"/>
                </a:lnTo>
                <a:lnTo>
                  <a:pt x="85688" y="304853"/>
                </a:lnTo>
                <a:lnTo>
                  <a:pt x="93849" y="291934"/>
                </a:lnTo>
                <a:lnTo>
                  <a:pt x="102237" y="278788"/>
                </a:lnTo>
                <a:lnTo>
                  <a:pt x="110851" y="266095"/>
                </a:lnTo>
                <a:lnTo>
                  <a:pt x="119918" y="253402"/>
                </a:lnTo>
                <a:lnTo>
                  <a:pt x="129213" y="240936"/>
                </a:lnTo>
                <a:lnTo>
                  <a:pt x="139187" y="228697"/>
                </a:lnTo>
                <a:lnTo>
                  <a:pt x="149161" y="216457"/>
                </a:lnTo>
                <a:lnTo>
                  <a:pt x="159589" y="204671"/>
                </a:lnTo>
                <a:lnTo>
                  <a:pt x="170470" y="193111"/>
                </a:lnTo>
                <a:lnTo>
                  <a:pt x="181578" y="181779"/>
                </a:lnTo>
                <a:lnTo>
                  <a:pt x="193139" y="170446"/>
                </a:lnTo>
                <a:lnTo>
                  <a:pt x="204473" y="159793"/>
                </a:lnTo>
                <a:lnTo>
                  <a:pt x="216488" y="149140"/>
                </a:lnTo>
                <a:lnTo>
                  <a:pt x="228729" y="139167"/>
                </a:lnTo>
                <a:lnTo>
                  <a:pt x="240743" y="129421"/>
                </a:lnTo>
                <a:lnTo>
                  <a:pt x="253438" y="119901"/>
                </a:lnTo>
                <a:lnTo>
                  <a:pt x="266133" y="110835"/>
                </a:lnTo>
                <a:lnTo>
                  <a:pt x="278600" y="102222"/>
                </a:lnTo>
                <a:lnTo>
                  <a:pt x="291748" y="93836"/>
                </a:lnTo>
                <a:lnTo>
                  <a:pt x="304896" y="85903"/>
                </a:lnTo>
                <a:lnTo>
                  <a:pt x="318271" y="78423"/>
                </a:lnTo>
                <a:lnTo>
                  <a:pt x="331646" y="71170"/>
                </a:lnTo>
                <a:lnTo>
                  <a:pt x="345020" y="64144"/>
                </a:lnTo>
                <a:lnTo>
                  <a:pt x="358848" y="57571"/>
                </a:lnTo>
                <a:lnTo>
                  <a:pt x="372676" y="51451"/>
                </a:lnTo>
                <a:lnTo>
                  <a:pt x="386504" y="45558"/>
                </a:lnTo>
                <a:lnTo>
                  <a:pt x="400559" y="40118"/>
                </a:lnTo>
                <a:lnTo>
                  <a:pt x="414840" y="34905"/>
                </a:lnTo>
                <a:lnTo>
                  <a:pt x="429122" y="30146"/>
                </a:lnTo>
                <a:lnTo>
                  <a:pt x="443403" y="25839"/>
                </a:lnTo>
                <a:lnTo>
                  <a:pt x="457911" y="21533"/>
                </a:lnTo>
                <a:lnTo>
                  <a:pt x="472419" y="17906"/>
                </a:lnTo>
                <a:lnTo>
                  <a:pt x="486927" y="14506"/>
                </a:lnTo>
                <a:lnTo>
                  <a:pt x="501435" y="11560"/>
                </a:lnTo>
                <a:lnTo>
                  <a:pt x="515944" y="8840"/>
                </a:lnTo>
                <a:lnTo>
                  <a:pt x="530678" y="6573"/>
                </a:lnTo>
                <a:lnTo>
                  <a:pt x="545413" y="4533"/>
                </a:lnTo>
                <a:lnTo>
                  <a:pt x="560148" y="3173"/>
                </a:lnTo>
                <a:lnTo>
                  <a:pt x="575109" y="1587"/>
                </a:lnTo>
                <a:lnTo>
                  <a:pt x="589844" y="907"/>
                </a:lnTo>
                <a:lnTo>
                  <a:pt x="604806" y="227"/>
                </a:lnTo>
                <a:lnTo>
                  <a:pt x="619540" y="0"/>
                </a:lnTo>
                <a:close/>
              </a:path>
            </a:pathLst>
          </a:custGeom>
          <a:solidFill>
            <a:srgbClr val="2F5EB0"/>
          </a:solidFill>
          <a:ln>
            <a:noFill/>
          </a:ln>
          <a:effectLst>
            <a:outerShdw blurRad="50800" dist="38100" dir="2700000" algn="tl" rotWithShape="0">
              <a:prstClr val="black">
                <a:alpha val="40000"/>
              </a:prstClr>
            </a:outerShdw>
          </a:effectLst>
          <a:extLst/>
        </p:spPr>
        <p:txBody>
          <a:bodyPr anchor="ctr">
            <a:scene3d>
              <a:camera prst="orthographicFront"/>
              <a:lightRig rig="threePt" dir="t"/>
            </a:scene3d>
            <a:sp3d>
              <a:contourClr>
                <a:srgbClr val="FFFFFF"/>
              </a:contourClr>
            </a:sp3d>
          </a:bodyPr>
          <a:lstStyle/>
          <a:p>
            <a:pPr algn="ctr">
              <a:defRPr/>
            </a:pPr>
            <a:endParaRPr lang="zh-CN" altLang="en-US">
              <a:solidFill>
                <a:schemeClr val="bg1"/>
              </a:solidFill>
              <a:latin typeface="微软雅黑" panose="020B0503020204020204" pitchFamily="34" charset="-122"/>
              <a:ea typeface="微软雅黑" panose="020B0503020204020204" pitchFamily="34" charset="-122"/>
            </a:endParaRPr>
          </a:p>
        </p:txBody>
      </p:sp>
      <p:sp>
        <p:nvSpPr>
          <p:cNvPr id="59" name="矩形 58"/>
          <p:cNvSpPr/>
          <p:nvPr/>
        </p:nvSpPr>
        <p:spPr>
          <a:xfrm>
            <a:off x="0" y="0"/>
            <a:ext cx="985019" cy="58316"/>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0" name="组合 59"/>
          <p:cNvGrpSpPr/>
          <p:nvPr/>
        </p:nvGrpSpPr>
        <p:grpSpPr>
          <a:xfrm>
            <a:off x="192931" y="0"/>
            <a:ext cx="576064" cy="836712"/>
            <a:chOff x="841003" y="360040"/>
            <a:chExt cx="504056" cy="836712"/>
          </a:xfrm>
          <a:gradFill>
            <a:gsLst>
              <a:gs pos="0">
                <a:srgbClr val="0E1A40"/>
              </a:gs>
              <a:gs pos="100000">
                <a:srgbClr val="2F5EB0"/>
              </a:gs>
            </a:gsLst>
            <a:lin ang="13800000" scaled="0"/>
          </a:gradFill>
        </p:grpSpPr>
        <p:sp>
          <p:nvSpPr>
            <p:cNvPr id="61" name="矩形 60"/>
            <p:cNvSpPr/>
            <p:nvPr/>
          </p:nvSpPr>
          <p:spPr>
            <a:xfrm>
              <a:off x="841003" y="360040"/>
              <a:ext cx="504056" cy="54868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等腰三角形 61"/>
            <p:cNvSpPr/>
            <p:nvPr/>
          </p:nvSpPr>
          <p:spPr>
            <a:xfrm rot="10800000">
              <a:off x="841003" y="908720"/>
              <a:ext cx="504056" cy="288032"/>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4" name="TextBox 63"/>
          <p:cNvSpPr txBox="1"/>
          <p:nvPr/>
        </p:nvSpPr>
        <p:spPr>
          <a:xfrm>
            <a:off x="13514411" y="7029400"/>
            <a:ext cx="877163" cy="369332"/>
          </a:xfrm>
          <a:prstGeom prst="rect">
            <a:avLst/>
          </a:prstGeom>
          <a:noFill/>
        </p:spPr>
        <p:txBody>
          <a:bodyPr wrap="none" rtlCol="0">
            <a:spAutoFit/>
          </a:bodyPr>
          <a:lstStyle/>
          <a:p>
            <a:r>
              <a:rPr lang="zh-CN" altLang="en-US" dirty="0" smtClean="0"/>
              <a:t>延时符</a:t>
            </a:r>
            <a:endParaRPr lang="zh-CN" altLang="en-US" dirty="0"/>
          </a:p>
        </p:txBody>
      </p:sp>
      <p:sp>
        <p:nvSpPr>
          <p:cNvPr id="50" name="KSO_Shape"/>
          <p:cNvSpPr>
            <a:spLocks/>
          </p:cNvSpPr>
          <p:nvPr/>
        </p:nvSpPr>
        <p:spPr bwMode="auto">
          <a:xfrm>
            <a:off x="336794" y="202431"/>
            <a:ext cx="288335" cy="288335"/>
          </a:xfrm>
          <a:custGeom>
            <a:avLst/>
            <a:gdLst>
              <a:gd name="T0" fmla="*/ 984018 w 1589088"/>
              <a:gd name="T1" fmla="*/ 589506 h 1589088"/>
              <a:gd name="T2" fmla="*/ 955171 w 1589088"/>
              <a:gd name="T3" fmla="*/ 645802 h 1589088"/>
              <a:gd name="T4" fmla="*/ 898294 w 1589088"/>
              <a:gd name="T5" fmla="*/ 673272 h 1589088"/>
              <a:gd name="T6" fmla="*/ 881422 w 1589088"/>
              <a:gd name="T7" fmla="*/ 964824 h 1589088"/>
              <a:gd name="T8" fmla="*/ 873530 w 1589088"/>
              <a:gd name="T9" fmla="*/ 1040159 h 1589088"/>
              <a:gd name="T10" fmla="*/ 824817 w 1589088"/>
              <a:gd name="T11" fmla="*/ 1084490 h 1589088"/>
              <a:gd name="T12" fmla="*/ 756238 w 1589088"/>
              <a:gd name="T13" fmla="*/ 1088026 h 1589088"/>
              <a:gd name="T14" fmla="*/ 703444 w 1589088"/>
              <a:gd name="T15" fmla="*/ 1048590 h 1589088"/>
              <a:gd name="T16" fmla="*/ 686571 w 1589088"/>
              <a:gd name="T17" fmla="*/ 985493 h 1589088"/>
              <a:gd name="T18" fmla="*/ 486007 w 1589088"/>
              <a:gd name="T19" fmla="*/ 893024 h 1589088"/>
              <a:gd name="T20" fmla="*/ 398106 w 1589088"/>
              <a:gd name="T21" fmla="*/ 820680 h 1589088"/>
              <a:gd name="T22" fmla="*/ 402189 w 1589088"/>
              <a:gd name="T23" fmla="*/ 755134 h 1589088"/>
              <a:gd name="T24" fmla="*/ 446547 w 1589088"/>
              <a:gd name="T25" fmla="*/ 706452 h 1589088"/>
              <a:gd name="T26" fmla="*/ 514037 w 1589088"/>
              <a:gd name="T27" fmla="*/ 696389 h 1589088"/>
              <a:gd name="T28" fmla="*/ 570641 w 1589088"/>
              <a:gd name="T29" fmla="*/ 730385 h 1589088"/>
              <a:gd name="T30" fmla="*/ 593501 w 1589088"/>
              <a:gd name="T31" fmla="*/ 794027 h 1589088"/>
              <a:gd name="T32" fmla="*/ 818558 w 1589088"/>
              <a:gd name="T33" fmla="*/ 648522 h 1589088"/>
              <a:gd name="T34" fmla="*/ 785901 w 1589088"/>
              <a:gd name="T35" fmla="*/ 575091 h 1589088"/>
              <a:gd name="T36" fmla="*/ 808761 w 1589088"/>
              <a:gd name="T37" fmla="*/ 511721 h 1589088"/>
              <a:gd name="T38" fmla="*/ 865365 w 1589088"/>
              <a:gd name="T39" fmla="*/ 477726 h 1589088"/>
              <a:gd name="T40" fmla="*/ 728574 w 1589088"/>
              <a:gd name="T41" fmla="*/ 144010 h 1589088"/>
              <a:gd name="T42" fmla="*/ 531280 w 1589088"/>
              <a:gd name="T43" fmla="*/ 182593 h 1589088"/>
              <a:gd name="T44" fmla="*/ 353281 w 1589088"/>
              <a:gd name="T45" fmla="*/ 288291 h 1589088"/>
              <a:gd name="T46" fmla="*/ 219577 w 1589088"/>
              <a:gd name="T47" fmla="*/ 451592 h 1589088"/>
              <a:gd name="T48" fmla="*/ 152454 w 1589088"/>
              <a:gd name="T49" fmla="*/ 642880 h 1589088"/>
              <a:gd name="T50" fmla="*/ 152454 w 1589088"/>
              <a:gd name="T51" fmla="*/ 843135 h 1589088"/>
              <a:gd name="T52" fmla="*/ 219577 w 1589088"/>
              <a:gd name="T53" fmla="*/ 1034422 h 1589088"/>
              <a:gd name="T54" fmla="*/ 353281 w 1589088"/>
              <a:gd name="T55" fmla="*/ 1197724 h 1589088"/>
              <a:gd name="T56" fmla="*/ 531280 w 1589088"/>
              <a:gd name="T57" fmla="*/ 1303421 h 1589088"/>
              <a:gd name="T58" fmla="*/ 728574 w 1589088"/>
              <a:gd name="T59" fmla="*/ 1341734 h 1589088"/>
              <a:gd name="T60" fmla="*/ 927227 w 1589088"/>
              <a:gd name="T61" fmla="*/ 1312931 h 1589088"/>
              <a:gd name="T62" fmla="*/ 1109302 w 1589088"/>
              <a:gd name="T63" fmla="*/ 1217015 h 1589088"/>
              <a:gd name="T64" fmla="*/ 1251431 w 1589088"/>
              <a:gd name="T65" fmla="*/ 1059964 h 1589088"/>
              <a:gd name="T66" fmla="*/ 1328065 w 1589088"/>
              <a:gd name="T67" fmla="*/ 871393 h 1589088"/>
              <a:gd name="T68" fmla="*/ 1337576 w 1589088"/>
              <a:gd name="T69" fmla="*/ 671410 h 1589088"/>
              <a:gd name="T70" fmla="*/ 1280237 w 1589088"/>
              <a:gd name="T71" fmla="*/ 477677 h 1589088"/>
              <a:gd name="T72" fmla="*/ 1155500 w 1589088"/>
              <a:gd name="T73" fmla="*/ 308670 h 1589088"/>
              <a:gd name="T74" fmla="*/ 981849 w 1589088"/>
              <a:gd name="T75" fmla="*/ 193462 h 1589088"/>
              <a:gd name="T76" fmla="*/ 785915 w 1589088"/>
              <a:gd name="T77" fmla="*/ 145640 h 1589088"/>
              <a:gd name="T78" fmla="*/ 902226 w 1589088"/>
              <a:gd name="T79" fmla="*/ 17390 h 1589088"/>
              <a:gd name="T80" fmla="*/ 1136207 w 1589088"/>
              <a:gd name="T81" fmla="*/ 112491 h 1589088"/>
              <a:gd name="T82" fmla="*/ 1320999 w 1589088"/>
              <a:gd name="T83" fmla="*/ 276063 h 1589088"/>
              <a:gd name="T84" fmla="*/ 1429702 w 1589088"/>
              <a:gd name="T85" fmla="*/ 459201 h 1589088"/>
              <a:gd name="T86" fmla="*/ 1481334 w 1589088"/>
              <a:gd name="T87" fmla="*/ 660270 h 1589088"/>
              <a:gd name="T88" fmla="*/ 1475356 w 1589088"/>
              <a:gd name="T89" fmla="*/ 866502 h 1589088"/>
              <a:gd name="T90" fmla="*/ 1412581 w 1589088"/>
              <a:gd name="T91" fmla="*/ 1064855 h 1589088"/>
              <a:gd name="T92" fmla="*/ 1892771 w 1589088"/>
              <a:gd name="T93" fmla="*/ 1636001 h 1589088"/>
              <a:gd name="T94" fmla="*/ 1896304 w 1589088"/>
              <a:gd name="T95" fmla="*/ 1759632 h 1589088"/>
              <a:gd name="T96" fmla="*/ 1783798 w 1589088"/>
              <a:gd name="T97" fmla="*/ 1885980 h 1589088"/>
              <a:gd name="T98" fmla="*/ 1662866 w 1589088"/>
              <a:gd name="T99" fmla="*/ 1900381 h 1589088"/>
              <a:gd name="T100" fmla="*/ 1104954 w 1589088"/>
              <a:gd name="T101" fmla="*/ 1391458 h 1589088"/>
              <a:gd name="T102" fmla="*/ 909835 w 1589088"/>
              <a:gd name="T103" fmla="*/ 1466451 h 1589088"/>
              <a:gd name="T104" fmla="*/ 704388 w 1589088"/>
              <a:gd name="T105" fmla="*/ 1484656 h 1589088"/>
              <a:gd name="T106" fmla="*/ 501116 w 1589088"/>
              <a:gd name="T107" fmla="*/ 1445528 h 1589088"/>
              <a:gd name="T108" fmla="*/ 313061 w 1589088"/>
              <a:gd name="T109" fmla="*/ 1349069 h 1589088"/>
              <a:gd name="T110" fmla="*/ 143758 w 1589088"/>
              <a:gd name="T111" fmla="*/ 1181965 h 1589088"/>
              <a:gd name="T112" fmla="*/ 30708 w 1589088"/>
              <a:gd name="T113" fmla="*/ 954538 h 1589088"/>
              <a:gd name="T114" fmla="*/ 815 w 1589088"/>
              <a:gd name="T115" fmla="*/ 707277 h 1589088"/>
              <a:gd name="T116" fmla="*/ 54351 w 1589088"/>
              <a:gd name="T117" fmla="*/ 463275 h 1589088"/>
              <a:gd name="T118" fmla="*/ 191315 w 1589088"/>
              <a:gd name="T119" fmla="*/ 245360 h 1589088"/>
              <a:gd name="T120" fmla="*/ 397577 w 1589088"/>
              <a:gd name="T121" fmla="*/ 85319 h 1589088"/>
              <a:gd name="T122" fmla="*/ 636177 w 1589088"/>
              <a:gd name="T123" fmla="*/ 7880 h 1589088"/>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1589088" h="1589088">
                <a:moveTo>
                  <a:pt x="916859" y="288925"/>
                </a:moveTo>
                <a:lnTo>
                  <a:pt x="954088" y="332030"/>
                </a:lnTo>
                <a:lnTo>
                  <a:pt x="816067" y="450682"/>
                </a:lnTo>
                <a:lnTo>
                  <a:pt x="817430" y="454085"/>
                </a:lnTo>
                <a:lnTo>
                  <a:pt x="818338" y="457488"/>
                </a:lnTo>
                <a:lnTo>
                  <a:pt x="819246" y="461118"/>
                </a:lnTo>
                <a:lnTo>
                  <a:pt x="820381" y="464748"/>
                </a:lnTo>
                <a:lnTo>
                  <a:pt x="820835" y="468378"/>
                </a:lnTo>
                <a:lnTo>
                  <a:pt x="821289" y="472008"/>
                </a:lnTo>
                <a:lnTo>
                  <a:pt x="821743" y="475865"/>
                </a:lnTo>
                <a:lnTo>
                  <a:pt x="821743" y="479722"/>
                </a:lnTo>
                <a:lnTo>
                  <a:pt x="821743" y="483805"/>
                </a:lnTo>
                <a:lnTo>
                  <a:pt x="821289" y="487662"/>
                </a:lnTo>
                <a:lnTo>
                  <a:pt x="820835" y="491746"/>
                </a:lnTo>
                <a:lnTo>
                  <a:pt x="820154" y="495602"/>
                </a:lnTo>
                <a:lnTo>
                  <a:pt x="819246" y="499459"/>
                </a:lnTo>
                <a:lnTo>
                  <a:pt x="818338" y="503089"/>
                </a:lnTo>
                <a:lnTo>
                  <a:pt x="816976" y="506946"/>
                </a:lnTo>
                <a:lnTo>
                  <a:pt x="815840" y="510349"/>
                </a:lnTo>
                <a:lnTo>
                  <a:pt x="814251" y="513979"/>
                </a:lnTo>
                <a:lnTo>
                  <a:pt x="812662" y="517382"/>
                </a:lnTo>
                <a:lnTo>
                  <a:pt x="810619" y="520785"/>
                </a:lnTo>
                <a:lnTo>
                  <a:pt x="808803" y="523961"/>
                </a:lnTo>
                <a:lnTo>
                  <a:pt x="806760" y="527137"/>
                </a:lnTo>
                <a:lnTo>
                  <a:pt x="804263" y="530313"/>
                </a:lnTo>
                <a:lnTo>
                  <a:pt x="801993" y="533036"/>
                </a:lnTo>
                <a:lnTo>
                  <a:pt x="799496" y="535985"/>
                </a:lnTo>
                <a:lnTo>
                  <a:pt x="796772" y="538707"/>
                </a:lnTo>
                <a:lnTo>
                  <a:pt x="794048" y="541203"/>
                </a:lnTo>
                <a:lnTo>
                  <a:pt x="791324" y="543698"/>
                </a:lnTo>
                <a:lnTo>
                  <a:pt x="788146" y="545967"/>
                </a:lnTo>
                <a:lnTo>
                  <a:pt x="785194" y="548009"/>
                </a:lnTo>
                <a:lnTo>
                  <a:pt x="781789" y="550051"/>
                </a:lnTo>
                <a:lnTo>
                  <a:pt x="778611" y="552093"/>
                </a:lnTo>
                <a:lnTo>
                  <a:pt x="775433" y="553908"/>
                </a:lnTo>
                <a:lnTo>
                  <a:pt x="771801" y="555496"/>
                </a:lnTo>
                <a:lnTo>
                  <a:pt x="768396" y="556857"/>
                </a:lnTo>
                <a:lnTo>
                  <a:pt x="764537" y="558218"/>
                </a:lnTo>
                <a:lnTo>
                  <a:pt x="760905" y="559352"/>
                </a:lnTo>
                <a:lnTo>
                  <a:pt x="757046" y="560260"/>
                </a:lnTo>
                <a:lnTo>
                  <a:pt x="753413" y="560940"/>
                </a:lnTo>
                <a:lnTo>
                  <a:pt x="749327" y="561621"/>
                </a:lnTo>
                <a:lnTo>
                  <a:pt x="745241" y="562075"/>
                </a:lnTo>
                <a:lnTo>
                  <a:pt x="692121" y="754005"/>
                </a:lnTo>
                <a:lnTo>
                  <a:pt x="697343" y="756728"/>
                </a:lnTo>
                <a:lnTo>
                  <a:pt x="702110" y="759904"/>
                </a:lnTo>
                <a:lnTo>
                  <a:pt x="706650" y="763080"/>
                </a:lnTo>
                <a:lnTo>
                  <a:pt x="710963" y="766937"/>
                </a:lnTo>
                <a:lnTo>
                  <a:pt x="715049" y="770794"/>
                </a:lnTo>
                <a:lnTo>
                  <a:pt x="718908" y="774877"/>
                </a:lnTo>
                <a:lnTo>
                  <a:pt x="722313" y="779188"/>
                </a:lnTo>
                <a:lnTo>
                  <a:pt x="725718" y="783952"/>
                </a:lnTo>
                <a:lnTo>
                  <a:pt x="728670" y="788943"/>
                </a:lnTo>
                <a:lnTo>
                  <a:pt x="731167" y="793934"/>
                </a:lnTo>
                <a:lnTo>
                  <a:pt x="733437" y="799379"/>
                </a:lnTo>
                <a:lnTo>
                  <a:pt x="735253" y="804824"/>
                </a:lnTo>
                <a:lnTo>
                  <a:pt x="736615" y="810496"/>
                </a:lnTo>
                <a:lnTo>
                  <a:pt x="737750" y="816167"/>
                </a:lnTo>
                <a:lnTo>
                  <a:pt x="738431" y="822066"/>
                </a:lnTo>
                <a:lnTo>
                  <a:pt x="738658" y="828191"/>
                </a:lnTo>
                <a:lnTo>
                  <a:pt x="738658" y="832729"/>
                </a:lnTo>
                <a:lnTo>
                  <a:pt x="738431" y="836812"/>
                </a:lnTo>
                <a:lnTo>
                  <a:pt x="737523" y="840896"/>
                </a:lnTo>
                <a:lnTo>
                  <a:pt x="736842" y="844980"/>
                </a:lnTo>
                <a:lnTo>
                  <a:pt x="735934" y="849063"/>
                </a:lnTo>
                <a:lnTo>
                  <a:pt x="734799" y="852920"/>
                </a:lnTo>
                <a:lnTo>
                  <a:pt x="733664" y="856777"/>
                </a:lnTo>
                <a:lnTo>
                  <a:pt x="732075" y="860407"/>
                </a:lnTo>
                <a:lnTo>
                  <a:pt x="730259" y="864263"/>
                </a:lnTo>
                <a:lnTo>
                  <a:pt x="728670" y="867666"/>
                </a:lnTo>
                <a:lnTo>
                  <a:pt x="726626" y="871296"/>
                </a:lnTo>
                <a:lnTo>
                  <a:pt x="724583" y="874699"/>
                </a:lnTo>
                <a:lnTo>
                  <a:pt x="722086" y="877876"/>
                </a:lnTo>
                <a:lnTo>
                  <a:pt x="719589" y="881052"/>
                </a:lnTo>
                <a:lnTo>
                  <a:pt x="717092" y="884228"/>
                </a:lnTo>
                <a:lnTo>
                  <a:pt x="714141" y="886950"/>
                </a:lnTo>
                <a:lnTo>
                  <a:pt x="711417" y="889673"/>
                </a:lnTo>
                <a:lnTo>
                  <a:pt x="708239" y="892395"/>
                </a:lnTo>
                <a:lnTo>
                  <a:pt x="705288" y="894891"/>
                </a:lnTo>
                <a:lnTo>
                  <a:pt x="702110" y="896933"/>
                </a:lnTo>
                <a:lnTo>
                  <a:pt x="698705" y="899428"/>
                </a:lnTo>
                <a:lnTo>
                  <a:pt x="695299" y="901243"/>
                </a:lnTo>
                <a:lnTo>
                  <a:pt x="691440" y="903058"/>
                </a:lnTo>
                <a:lnTo>
                  <a:pt x="688035" y="904646"/>
                </a:lnTo>
                <a:lnTo>
                  <a:pt x="684176" y="906234"/>
                </a:lnTo>
                <a:lnTo>
                  <a:pt x="680317" y="907595"/>
                </a:lnTo>
                <a:lnTo>
                  <a:pt x="676231" y="908730"/>
                </a:lnTo>
                <a:lnTo>
                  <a:pt x="672372" y="909637"/>
                </a:lnTo>
                <a:lnTo>
                  <a:pt x="668286" y="910318"/>
                </a:lnTo>
                <a:lnTo>
                  <a:pt x="664199" y="910771"/>
                </a:lnTo>
                <a:lnTo>
                  <a:pt x="659886" y="911225"/>
                </a:lnTo>
                <a:lnTo>
                  <a:pt x="655573" y="911225"/>
                </a:lnTo>
                <a:lnTo>
                  <a:pt x="651260" y="911225"/>
                </a:lnTo>
                <a:lnTo>
                  <a:pt x="646947" y="910771"/>
                </a:lnTo>
                <a:lnTo>
                  <a:pt x="643088" y="910318"/>
                </a:lnTo>
                <a:lnTo>
                  <a:pt x="638775" y="909637"/>
                </a:lnTo>
                <a:lnTo>
                  <a:pt x="634915" y="908730"/>
                </a:lnTo>
                <a:lnTo>
                  <a:pt x="630829" y="907595"/>
                </a:lnTo>
                <a:lnTo>
                  <a:pt x="627197" y="906234"/>
                </a:lnTo>
                <a:lnTo>
                  <a:pt x="623338" y="904646"/>
                </a:lnTo>
                <a:lnTo>
                  <a:pt x="619706" y="903058"/>
                </a:lnTo>
                <a:lnTo>
                  <a:pt x="616074" y="901243"/>
                </a:lnTo>
                <a:lnTo>
                  <a:pt x="612669" y="899428"/>
                </a:lnTo>
                <a:lnTo>
                  <a:pt x="609037" y="896933"/>
                </a:lnTo>
                <a:lnTo>
                  <a:pt x="605858" y="894891"/>
                </a:lnTo>
                <a:lnTo>
                  <a:pt x="602680" y="892395"/>
                </a:lnTo>
                <a:lnTo>
                  <a:pt x="599729" y="889673"/>
                </a:lnTo>
                <a:lnTo>
                  <a:pt x="596778" y="886950"/>
                </a:lnTo>
                <a:lnTo>
                  <a:pt x="594054" y="884228"/>
                </a:lnTo>
                <a:lnTo>
                  <a:pt x="591557" y="881052"/>
                </a:lnTo>
                <a:lnTo>
                  <a:pt x="588833" y="877876"/>
                </a:lnTo>
                <a:lnTo>
                  <a:pt x="586790" y="874699"/>
                </a:lnTo>
                <a:lnTo>
                  <a:pt x="584520" y="871296"/>
                </a:lnTo>
                <a:lnTo>
                  <a:pt x="582704" y="867666"/>
                </a:lnTo>
                <a:lnTo>
                  <a:pt x="580661" y="864263"/>
                </a:lnTo>
                <a:lnTo>
                  <a:pt x="579072" y="860407"/>
                </a:lnTo>
                <a:lnTo>
                  <a:pt x="577710" y="856777"/>
                </a:lnTo>
                <a:lnTo>
                  <a:pt x="576348" y="852920"/>
                </a:lnTo>
                <a:lnTo>
                  <a:pt x="575212" y="849063"/>
                </a:lnTo>
                <a:lnTo>
                  <a:pt x="574077" y="844980"/>
                </a:lnTo>
                <a:lnTo>
                  <a:pt x="573396" y="840896"/>
                </a:lnTo>
                <a:lnTo>
                  <a:pt x="572942" y="836812"/>
                </a:lnTo>
                <a:lnTo>
                  <a:pt x="572488" y="832729"/>
                </a:lnTo>
                <a:lnTo>
                  <a:pt x="572488" y="828191"/>
                </a:lnTo>
                <a:lnTo>
                  <a:pt x="572488" y="825242"/>
                </a:lnTo>
                <a:lnTo>
                  <a:pt x="572715" y="822066"/>
                </a:lnTo>
                <a:lnTo>
                  <a:pt x="573623" y="815940"/>
                </a:lnTo>
                <a:lnTo>
                  <a:pt x="574986" y="810042"/>
                </a:lnTo>
                <a:lnTo>
                  <a:pt x="576575" y="804370"/>
                </a:lnTo>
                <a:lnTo>
                  <a:pt x="454445" y="733134"/>
                </a:lnTo>
                <a:lnTo>
                  <a:pt x="449904" y="736083"/>
                </a:lnTo>
                <a:lnTo>
                  <a:pt x="444910" y="738352"/>
                </a:lnTo>
                <a:lnTo>
                  <a:pt x="439689" y="740166"/>
                </a:lnTo>
                <a:lnTo>
                  <a:pt x="434468" y="741981"/>
                </a:lnTo>
                <a:lnTo>
                  <a:pt x="429020" y="743569"/>
                </a:lnTo>
                <a:lnTo>
                  <a:pt x="423571" y="744477"/>
                </a:lnTo>
                <a:lnTo>
                  <a:pt x="417669" y="745158"/>
                </a:lnTo>
                <a:lnTo>
                  <a:pt x="412221" y="745384"/>
                </a:lnTo>
                <a:lnTo>
                  <a:pt x="408589" y="745158"/>
                </a:lnTo>
                <a:lnTo>
                  <a:pt x="405411" y="744931"/>
                </a:lnTo>
                <a:lnTo>
                  <a:pt x="398828" y="744023"/>
                </a:lnTo>
                <a:lnTo>
                  <a:pt x="305755" y="898294"/>
                </a:lnTo>
                <a:lnTo>
                  <a:pt x="257175" y="869255"/>
                </a:lnTo>
                <a:lnTo>
                  <a:pt x="349113" y="716118"/>
                </a:lnTo>
                <a:lnTo>
                  <a:pt x="347070" y="713396"/>
                </a:lnTo>
                <a:lnTo>
                  <a:pt x="344573" y="710220"/>
                </a:lnTo>
                <a:lnTo>
                  <a:pt x="342757" y="707497"/>
                </a:lnTo>
                <a:lnTo>
                  <a:pt x="340714" y="704321"/>
                </a:lnTo>
                <a:lnTo>
                  <a:pt x="339125" y="701145"/>
                </a:lnTo>
                <a:lnTo>
                  <a:pt x="337536" y="697969"/>
                </a:lnTo>
                <a:lnTo>
                  <a:pt x="335720" y="694793"/>
                </a:lnTo>
                <a:lnTo>
                  <a:pt x="334358" y="691390"/>
                </a:lnTo>
                <a:lnTo>
                  <a:pt x="333223" y="687987"/>
                </a:lnTo>
                <a:lnTo>
                  <a:pt x="332087" y="684584"/>
                </a:lnTo>
                <a:lnTo>
                  <a:pt x="331179" y="680954"/>
                </a:lnTo>
                <a:lnTo>
                  <a:pt x="330498" y="677324"/>
                </a:lnTo>
                <a:lnTo>
                  <a:pt x="329590" y="673467"/>
                </a:lnTo>
                <a:lnTo>
                  <a:pt x="329136" y="670064"/>
                </a:lnTo>
                <a:lnTo>
                  <a:pt x="328909" y="665981"/>
                </a:lnTo>
                <a:lnTo>
                  <a:pt x="328909" y="662351"/>
                </a:lnTo>
                <a:lnTo>
                  <a:pt x="328909" y="658040"/>
                </a:lnTo>
                <a:lnTo>
                  <a:pt x="329363" y="653730"/>
                </a:lnTo>
                <a:lnTo>
                  <a:pt x="330044" y="649646"/>
                </a:lnTo>
                <a:lnTo>
                  <a:pt x="330725" y="645335"/>
                </a:lnTo>
                <a:lnTo>
                  <a:pt x="331633" y="641479"/>
                </a:lnTo>
                <a:lnTo>
                  <a:pt x="332768" y="637395"/>
                </a:lnTo>
                <a:lnTo>
                  <a:pt x="333904" y="633765"/>
                </a:lnTo>
                <a:lnTo>
                  <a:pt x="335493" y="629908"/>
                </a:lnTo>
                <a:lnTo>
                  <a:pt x="337082" y="626279"/>
                </a:lnTo>
                <a:lnTo>
                  <a:pt x="339125" y="622649"/>
                </a:lnTo>
                <a:lnTo>
                  <a:pt x="340941" y="619246"/>
                </a:lnTo>
                <a:lnTo>
                  <a:pt x="342984" y="615843"/>
                </a:lnTo>
                <a:lnTo>
                  <a:pt x="345481" y="612666"/>
                </a:lnTo>
                <a:lnTo>
                  <a:pt x="347978" y="609263"/>
                </a:lnTo>
                <a:lnTo>
                  <a:pt x="350475" y="606314"/>
                </a:lnTo>
                <a:lnTo>
                  <a:pt x="353426" y="603592"/>
                </a:lnTo>
                <a:lnTo>
                  <a:pt x="356150" y="600642"/>
                </a:lnTo>
                <a:lnTo>
                  <a:pt x="359101" y="598147"/>
                </a:lnTo>
                <a:lnTo>
                  <a:pt x="362279" y="595878"/>
                </a:lnTo>
                <a:lnTo>
                  <a:pt x="365458" y="593383"/>
                </a:lnTo>
                <a:lnTo>
                  <a:pt x="369090" y="591341"/>
                </a:lnTo>
                <a:lnTo>
                  <a:pt x="372495" y="589299"/>
                </a:lnTo>
                <a:lnTo>
                  <a:pt x="376127" y="587484"/>
                </a:lnTo>
                <a:lnTo>
                  <a:pt x="379759" y="585669"/>
                </a:lnTo>
                <a:lnTo>
                  <a:pt x="383618" y="584308"/>
                </a:lnTo>
                <a:lnTo>
                  <a:pt x="387250" y="582947"/>
                </a:lnTo>
                <a:lnTo>
                  <a:pt x="391336" y="581812"/>
                </a:lnTo>
                <a:lnTo>
                  <a:pt x="395196" y="580905"/>
                </a:lnTo>
                <a:lnTo>
                  <a:pt x="399509" y="580224"/>
                </a:lnTo>
                <a:lnTo>
                  <a:pt x="403368" y="579544"/>
                </a:lnTo>
                <a:lnTo>
                  <a:pt x="407681" y="579317"/>
                </a:lnTo>
                <a:lnTo>
                  <a:pt x="412221" y="579090"/>
                </a:lnTo>
                <a:lnTo>
                  <a:pt x="416307" y="579317"/>
                </a:lnTo>
                <a:lnTo>
                  <a:pt x="420620" y="579544"/>
                </a:lnTo>
                <a:lnTo>
                  <a:pt x="424707" y="580224"/>
                </a:lnTo>
                <a:lnTo>
                  <a:pt x="428793" y="580905"/>
                </a:lnTo>
                <a:lnTo>
                  <a:pt x="432652" y="581812"/>
                </a:lnTo>
                <a:lnTo>
                  <a:pt x="436738" y="582947"/>
                </a:lnTo>
                <a:lnTo>
                  <a:pt x="440597" y="584308"/>
                </a:lnTo>
                <a:lnTo>
                  <a:pt x="444456" y="585669"/>
                </a:lnTo>
                <a:lnTo>
                  <a:pt x="447861" y="587484"/>
                </a:lnTo>
                <a:lnTo>
                  <a:pt x="451720" y="589299"/>
                </a:lnTo>
                <a:lnTo>
                  <a:pt x="454899" y="591341"/>
                </a:lnTo>
                <a:lnTo>
                  <a:pt x="458531" y="593383"/>
                </a:lnTo>
                <a:lnTo>
                  <a:pt x="461709" y="595878"/>
                </a:lnTo>
                <a:lnTo>
                  <a:pt x="464887" y="598147"/>
                </a:lnTo>
                <a:lnTo>
                  <a:pt x="467838" y="600642"/>
                </a:lnTo>
                <a:lnTo>
                  <a:pt x="470562" y="603592"/>
                </a:lnTo>
                <a:lnTo>
                  <a:pt x="473513" y="606314"/>
                </a:lnTo>
                <a:lnTo>
                  <a:pt x="476010" y="609263"/>
                </a:lnTo>
                <a:lnTo>
                  <a:pt x="478734" y="612666"/>
                </a:lnTo>
                <a:lnTo>
                  <a:pt x="481004" y="615843"/>
                </a:lnTo>
                <a:lnTo>
                  <a:pt x="483047" y="619246"/>
                </a:lnTo>
                <a:lnTo>
                  <a:pt x="484864" y="622649"/>
                </a:lnTo>
                <a:lnTo>
                  <a:pt x="486907" y="626279"/>
                </a:lnTo>
                <a:lnTo>
                  <a:pt x="488496" y="629908"/>
                </a:lnTo>
                <a:lnTo>
                  <a:pt x="490085" y="633765"/>
                </a:lnTo>
                <a:lnTo>
                  <a:pt x="491220" y="637395"/>
                </a:lnTo>
                <a:lnTo>
                  <a:pt x="492355" y="641479"/>
                </a:lnTo>
                <a:lnTo>
                  <a:pt x="493490" y="645335"/>
                </a:lnTo>
                <a:lnTo>
                  <a:pt x="494171" y="649646"/>
                </a:lnTo>
                <a:lnTo>
                  <a:pt x="494625" y="653730"/>
                </a:lnTo>
                <a:lnTo>
                  <a:pt x="495079" y="658040"/>
                </a:lnTo>
                <a:lnTo>
                  <a:pt x="495079" y="662351"/>
                </a:lnTo>
                <a:lnTo>
                  <a:pt x="495079" y="665527"/>
                </a:lnTo>
                <a:lnTo>
                  <a:pt x="494852" y="669157"/>
                </a:lnTo>
                <a:lnTo>
                  <a:pt x="494398" y="672333"/>
                </a:lnTo>
                <a:lnTo>
                  <a:pt x="493944" y="675509"/>
                </a:lnTo>
                <a:lnTo>
                  <a:pt x="492355" y="682088"/>
                </a:lnTo>
                <a:lnTo>
                  <a:pt x="490539" y="688214"/>
                </a:lnTo>
                <a:lnTo>
                  <a:pt x="610853" y="758543"/>
                </a:lnTo>
                <a:lnTo>
                  <a:pt x="616528" y="755140"/>
                </a:lnTo>
                <a:lnTo>
                  <a:pt x="622430" y="752417"/>
                </a:lnTo>
                <a:lnTo>
                  <a:pt x="628559" y="749922"/>
                </a:lnTo>
                <a:lnTo>
                  <a:pt x="634915" y="748107"/>
                </a:lnTo>
                <a:lnTo>
                  <a:pt x="690305" y="547101"/>
                </a:lnTo>
                <a:lnTo>
                  <a:pt x="686673" y="544152"/>
                </a:lnTo>
                <a:lnTo>
                  <a:pt x="682814" y="540976"/>
                </a:lnTo>
                <a:lnTo>
                  <a:pt x="679409" y="537800"/>
                </a:lnTo>
                <a:lnTo>
                  <a:pt x="676004" y="533943"/>
                </a:lnTo>
                <a:lnTo>
                  <a:pt x="673053" y="530540"/>
                </a:lnTo>
                <a:lnTo>
                  <a:pt x="670102" y="526456"/>
                </a:lnTo>
                <a:lnTo>
                  <a:pt x="667605" y="522373"/>
                </a:lnTo>
                <a:lnTo>
                  <a:pt x="665107" y="518062"/>
                </a:lnTo>
                <a:lnTo>
                  <a:pt x="662837" y="513979"/>
                </a:lnTo>
                <a:lnTo>
                  <a:pt x="661021" y="509214"/>
                </a:lnTo>
                <a:lnTo>
                  <a:pt x="659432" y="504450"/>
                </a:lnTo>
                <a:lnTo>
                  <a:pt x="658070" y="499913"/>
                </a:lnTo>
                <a:lnTo>
                  <a:pt x="657162" y="494922"/>
                </a:lnTo>
                <a:lnTo>
                  <a:pt x="656027" y="489931"/>
                </a:lnTo>
                <a:lnTo>
                  <a:pt x="655573" y="484940"/>
                </a:lnTo>
                <a:lnTo>
                  <a:pt x="655573" y="479722"/>
                </a:lnTo>
                <a:lnTo>
                  <a:pt x="655573" y="475411"/>
                </a:lnTo>
                <a:lnTo>
                  <a:pt x="655800" y="471327"/>
                </a:lnTo>
                <a:lnTo>
                  <a:pt x="656708" y="467017"/>
                </a:lnTo>
                <a:lnTo>
                  <a:pt x="657389" y="463160"/>
                </a:lnTo>
                <a:lnTo>
                  <a:pt x="658297" y="458850"/>
                </a:lnTo>
                <a:lnTo>
                  <a:pt x="659432" y="455220"/>
                </a:lnTo>
                <a:lnTo>
                  <a:pt x="660567" y="451136"/>
                </a:lnTo>
                <a:lnTo>
                  <a:pt x="661929" y="447506"/>
                </a:lnTo>
                <a:lnTo>
                  <a:pt x="663745" y="443649"/>
                </a:lnTo>
                <a:lnTo>
                  <a:pt x="665561" y="440246"/>
                </a:lnTo>
                <a:lnTo>
                  <a:pt x="667605" y="436617"/>
                </a:lnTo>
                <a:lnTo>
                  <a:pt x="669648" y="433440"/>
                </a:lnTo>
                <a:lnTo>
                  <a:pt x="672145" y="430037"/>
                </a:lnTo>
                <a:lnTo>
                  <a:pt x="674642" y="426861"/>
                </a:lnTo>
                <a:lnTo>
                  <a:pt x="677139" y="423912"/>
                </a:lnTo>
                <a:lnTo>
                  <a:pt x="679863" y="420963"/>
                </a:lnTo>
                <a:lnTo>
                  <a:pt x="682814" y="418240"/>
                </a:lnTo>
                <a:lnTo>
                  <a:pt x="685765" y="415518"/>
                </a:lnTo>
                <a:lnTo>
                  <a:pt x="688943" y="413249"/>
                </a:lnTo>
                <a:lnTo>
                  <a:pt x="692121" y="410980"/>
                </a:lnTo>
                <a:lnTo>
                  <a:pt x="695526" y="408712"/>
                </a:lnTo>
                <a:lnTo>
                  <a:pt x="698932" y="406670"/>
                </a:lnTo>
                <a:lnTo>
                  <a:pt x="702791" y="404855"/>
                </a:lnTo>
                <a:lnTo>
                  <a:pt x="706196" y="403267"/>
                </a:lnTo>
                <a:lnTo>
                  <a:pt x="710055" y="401679"/>
                </a:lnTo>
                <a:lnTo>
                  <a:pt x="713914" y="400318"/>
                </a:lnTo>
                <a:lnTo>
                  <a:pt x="718000" y="399410"/>
                </a:lnTo>
                <a:lnTo>
                  <a:pt x="721859" y="398503"/>
                </a:lnTo>
                <a:lnTo>
                  <a:pt x="725945" y="397595"/>
                </a:lnTo>
                <a:lnTo>
                  <a:pt x="730032" y="397141"/>
                </a:lnTo>
                <a:lnTo>
                  <a:pt x="734345" y="396915"/>
                </a:lnTo>
                <a:lnTo>
                  <a:pt x="738658" y="396688"/>
                </a:lnTo>
                <a:lnTo>
                  <a:pt x="744106" y="396915"/>
                </a:lnTo>
                <a:lnTo>
                  <a:pt x="749554" y="397595"/>
                </a:lnTo>
                <a:lnTo>
                  <a:pt x="754775" y="398276"/>
                </a:lnTo>
                <a:lnTo>
                  <a:pt x="759770" y="399637"/>
                </a:lnTo>
                <a:lnTo>
                  <a:pt x="764764" y="400998"/>
                </a:lnTo>
                <a:lnTo>
                  <a:pt x="769758" y="403040"/>
                </a:lnTo>
                <a:lnTo>
                  <a:pt x="774298" y="405082"/>
                </a:lnTo>
                <a:lnTo>
                  <a:pt x="778838" y="407577"/>
                </a:lnTo>
                <a:lnTo>
                  <a:pt x="916859" y="288925"/>
                </a:lnTo>
                <a:close/>
                <a:moveTo>
                  <a:pt x="607752" y="120128"/>
                </a:moveTo>
                <a:lnTo>
                  <a:pt x="595738" y="120581"/>
                </a:lnTo>
                <a:lnTo>
                  <a:pt x="583950" y="121488"/>
                </a:lnTo>
                <a:lnTo>
                  <a:pt x="571936" y="122621"/>
                </a:lnTo>
                <a:lnTo>
                  <a:pt x="559921" y="123755"/>
                </a:lnTo>
                <a:lnTo>
                  <a:pt x="548133" y="125341"/>
                </a:lnTo>
                <a:lnTo>
                  <a:pt x="536119" y="127154"/>
                </a:lnTo>
                <a:lnTo>
                  <a:pt x="524331" y="129421"/>
                </a:lnTo>
                <a:lnTo>
                  <a:pt x="512543" y="131688"/>
                </a:lnTo>
                <a:lnTo>
                  <a:pt x="500755" y="134407"/>
                </a:lnTo>
                <a:lnTo>
                  <a:pt x="489194" y="137581"/>
                </a:lnTo>
                <a:lnTo>
                  <a:pt x="477406" y="140754"/>
                </a:lnTo>
                <a:lnTo>
                  <a:pt x="466072" y="144380"/>
                </a:lnTo>
                <a:lnTo>
                  <a:pt x="454511" y="148234"/>
                </a:lnTo>
                <a:lnTo>
                  <a:pt x="443176" y="152313"/>
                </a:lnTo>
                <a:lnTo>
                  <a:pt x="431615" y="156620"/>
                </a:lnTo>
                <a:lnTo>
                  <a:pt x="420508" y="161380"/>
                </a:lnTo>
                <a:lnTo>
                  <a:pt x="409400" y="166593"/>
                </a:lnTo>
                <a:lnTo>
                  <a:pt x="398519" y="171579"/>
                </a:lnTo>
                <a:lnTo>
                  <a:pt x="387411" y="177246"/>
                </a:lnTo>
                <a:lnTo>
                  <a:pt x="376530" y="183139"/>
                </a:lnTo>
                <a:lnTo>
                  <a:pt x="365876" y="189485"/>
                </a:lnTo>
                <a:lnTo>
                  <a:pt x="355221" y="195831"/>
                </a:lnTo>
                <a:lnTo>
                  <a:pt x="344794" y="202631"/>
                </a:lnTo>
                <a:lnTo>
                  <a:pt x="334593" y="209431"/>
                </a:lnTo>
                <a:lnTo>
                  <a:pt x="324392" y="216684"/>
                </a:lnTo>
                <a:lnTo>
                  <a:pt x="314191" y="224163"/>
                </a:lnTo>
                <a:lnTo>
                  <a:pt x="304443" y="232323"/>
                </a:lnTo>
                <a:lnTo>
                  <a:pt x="294695" y="240483"/>
                </a:lnTo>
                <a:lnTo>
                  <a:pt x="284948" y="248869"/>
                </a:lnTo>
                <a:lnTo>
                  <a:pt x="275654" y="257482"/>
                </a:lnTo>
                <a:lnTo>
                  <a:pt x="266359" y="266548"/>
                </a:lnTo>
                <a:lnTo>
                  <a:pt x="257518" y="275614"/>
                </a:lnTo>
                <a:lnTo>
                  <a:pt x="248678" y="285134"/>
                </a:lnTo>
                <a:lnTo>
                  <a:pt x="240290" y="294654"/>
                </a:lnTo>
                <a:lnTo>
                  <a:pt x="232129" y="304400"/>
                </a:lnTo>
                <a:lnTo>
                  <a:pt x="224195" y="314373"/>
                </a:lnTo>
                <a:lnTo>
                  <a:pt x="216714" y="324346"/>
                </a:lnTo>
                <a:lnTo>
                  <a:pt x="209460" y="334545"/>
                </a:lnTo>
                <a:lnTo>
                  <a:pt x="202433" y="344971"/>
                </a:lnTo>
                <a:lnTo>
                  <a:pt x="195632" y="355397"/>
                </a:lnTo>
                <a:lnTo>
                  <a:pt x="189058" y="366050"/>
                </a:lnTo>
                <a:lnTo>
                  <a:pt x="183164" y="376703"/>
                </a:lnTo>
                <a:lnTo>
                  <a:pt x="177271" y="387583"/>
                </a:lnTo>
                <a:lnTo>
                  <a:pt x="171603" y="398462"/>
                </a:lnTo>
                <a:lnTo>
                  <a:pt x="166390" y="409342"/>
                </a:lnTo>
                <a:lnTo>
                  <a:pt x="161402" y="420448"/>
                </a:lnTo>
                <a:lnTo>
                  <a:pt x="156642" y="431554"/>
                </a:lnTo>
                <a:lnTo>
                  <a:pt x="152108" y="443114"/>
                </a:lnTo>
                <a:lnTo>
                  <a:pt x="148028" y="454673"/>
                </a:lnTo>
                <a:lnTo>
                  <a:pt x="144174" y="466006"/>
                </a:lnTo>
                <a:lnTo>
                  <a:pt x="140774" y="477565"/>
                </a:lnTo>
                <a:lnTo>
                  <a:pt x="137373" y="489125"/>
                </a:lnTo>
                <a:lnTo>
                  <a:pt x="134426" y="500911"/>
                </a:lnTo>
                <a:lnTo>
                  <a:pt x="131706" y="512470"/>
                </a:lnTo>
                <a:lnTo>
                  <a:pt x="129213" y="524256"/>
                </a:lnTo>
                <a:lnTo>
                  <a:pt x="127172" y="536269"/>
                </a:lnTo>
                <a:lnTo>
                  <a:pt x="125359" y="548055"/>
                </a:lnTo>
                <a:lnTo>
                  <a:pt x="123772" y="560068"/>
                </a:lnTo>
                <a:lnTo>
                  <a:pt x="122185" y="571854"/>
                </a:lnTo>
                <a:lnTo>
                  <a:pt x="121278" y="583867"/>
                </a:lnTo>
                <a:lnTo>
                  <a:pt x="120598" y="595880"/>
                </a:lnTo>
                <a:lnTo>
                  <a:pt x="120145" y="607666"/>
                </a:lnTo>
                <a:lnTo>
                  <a:pt x="120145" y="619905"/>
                </a:lnTo>
                <a:lnTo>
                  <a:pt x="120145" y="631918"/>
                </a:lnTo>
                <a:lnTo>
                  <a:pt x="120598" y="643704"/>
                </a:lnTo>
                <a:lnTo>
                  <a:pt x="121278" y="655717"/>
                </a:lnTo>
                <a:lnTo>
                  <a:pt x="122185" y="667503"/>
                </a:lnTo>
                <a:lnTo>
                  <a:pt x="123772" y="679516"/>
                </a:lnTo>
                <a:lnTo>
                  <a:pt x="125359" y="691529"/>
                </a:lnTo>
                <a:lnTo>
                  <a:pt x="127172" y="703315"/>
                </a:lnTo>
                <a:lnTo>
                  <a:pt x="129213" y="715328"/>
                </a:lnTo>
                <a:lnTo>
                  <a:pt x="131706" y="726887"/>
                </a:lnTo>
                <a:lnTo>
                  <a:pt x="134426" y="738673"/>
                </a:lnTo>
                <a:lnTo>
                  <a:pt x="137373" y="750460"/>
                </a:lnTo>
                <a:lnTo>
                  <a:pt x="140774" y="762019"/>
                </a:lnTo>
                <a:lnTo>
                  <a:pt x="144174" y="773579"/>
                </a:lnTo>
                <a:lnTo>
                  <a:pt x="148028" y="784911"/>
                </a:lnTo>
                <a:lnTo>
                  <a:pt x="152108" y="796471"/>
                </a:lnTo>
                <a:lnTo>
                  <a:pt x="156642" y="807804"/>
                </a:lnTo>
                <a:lnTo>
                  <a:pt x="161402" y="819136"/>
                </a:lnTo>
                <a:lnTo>
                  <a:pt x="166390" y="830016"/>
                </a:lnTo>
                <a:lnTo>
                  <a:pt x="171603" y="841122"/>
                </a:lnTo>
                <a:lnTo>
                  <a:pt x="177271" y="852002"/>
                </a:lnTo>
                <a:lnTo>
                  <a:pt x="183164" y="862881"/>
                </a:lnTo>
                <a:lnTo>
                  <a:pt x="189058" y="873534"/>
                </a:lnTo>
                <a:lnTo>
                  <a:pt x="195632" y="884187"/>
                </a:lnTo>
                <a:lnTo>
                  <a:pt x="202433" y="894613"/>
                </a:lnTo>
                <a:lnTo>
                  <a:pt x="209460" y="904813"/>
                </a:lnTo>
                <a:lnTo>
                  <a:pt x="216714" y="915239"/>
                </a:lnTo>
                <a:lnTo>
                  <a:pt x="224195" y="925212"/>
                </a:lnTo>
                <a:lnTo>
                  <a:pt x="232129" y="934958"/>
                </a:lnTo>
                <a:lnTo>
                  <a:pt x="240290" y="944931"/>
                </a:lnTo>
                <a:lnTo>
                  <a:pt x="248678" y="954450"/>
                </a:lnTo>
                <a:lnTo>
                  <a:pt x="257518" y="963743"/>
                </a:lnTo>
                <a:lnTo>
                  <a:pt x="266359" y="973036"/>
                </a:lnTo>
                <a:lnTo>
                  <a:pt x="275654" y="982102"/>
                </a:lnTo>
                <a:lnTo>
                  <a:pt x="284948" y="990715"/>
                </a:lnTo>
                <a:lnTo>
                  <a:pt x="294695" y="999102"/>
                </a:lnTo>
                <a:lnTo>
                  <a:pt x="304443" y="1007261"/>
                </a:lnTo>
                <a:lnTo>
                  <a:pt x="314191" y="1015194"/>
                </a:lnTo>
                <a:lnTo>
                  <a:pt x="324392" y="1022674"/>
                </a:lnTo>
                <a:lnTo>
                  <a:pt x="334593" y="1029927"/>
                </a:lnTo>
                <a:lnTo>
                  <a:pt x="344794" y="1036953"/>
                </a:lnTo>
                <a:lnTo>
                  <a:pt x="355221" y="1043753"/>
                </a:lnTo>
                <a:lnTo>
                  <a:pt x="365876" y="1050099"/>
                </a:lnTo>
                <a:lnTo>
                  <a:pt x="376530" y="1056446"/>
                </a:lnTo>
                <a:lnTo>
                  <a:pt x="387411" y="1062339"/>
                </a:lnTo>
                <a:lnTo>
                  <a:pt x="398292" y="1067779"/>
                </a:lnTo>
                <a:lnTo>
                  <a:pt x="409400" y="1072992"/>
                </a:lnTo>
                <a:lnTo>
                  <a:pt x="420508" y="1078205"/>
                </a:lnTo>
                <a:lnTo>
                  <a:pt x="431615" y="1082738"/>
                </a:lnTo>
                <a:lnTo>
                  <a:pt x="443176" y="1087271"/>
                </a:lnTo>
                <a:lnTo>
                  <a:pt x="454511" y="1091351"/>
                </a:lnTo>
                <a:lnTo>
                  <a:pt x="466072" y="1095204"/>
                </a:lnTo>
                <a:lnTo>
                  <a:pt x="477406" y="1098830"/>
                </a:lnTo>
                <a:lnTo>
                  <a:pt x="489194" y="1102004"/>
                </a:lnTo>
                <a:lnTo>
                  <a:pt x="500755" y="1104950"/>
                </a:lnTo>
                <a:lnTo>
                  <a:pt x="512543" y="1107897"/>
                </a:lnTo>
                <a:lnTo>
                  <a:pt x="524331" y="1110163"/>
                </a:lnTo>
                <a:lnTo>
                  <a:pt x="536119" y="1112203"/>
                </a:lnTo>
                <a:lnTo>
                  <a:pt x="548133" y="1114243"/>
                </a:lnTo>
                <a:lnTo>
                  <a:pt x="559921" y="1115830"/>
                </a:lnTo>
                <a:lnTo>
                  <a:pt x="571936" y="1116963"/>
                </a:lnTo>
                <a:lnTo>
                  <a:pt x="583950" y="1118096"/>
                </a:lnTo>
                <a:lnTo>
                  <a:pt x="595738" y="1118776"/>
                </a:lnTo>
                <a:lnTo>
                  <a:pt x="607752" y="1119230"/>
                </a:lnTo>
                <a:lnTo>
                  <a:pt x="619540" y="1119230"/>
                </a:lnTo>
                <a:lnTo>
                  <a:pt x="631782" y="1119230"/>
                </a:lnTo>
                <a:lnTo>
                  <a:pt x="643796" y="1118776"/>
                </a:lnTo>
                <a:lnTo>
                  <a:pt x="655584" y="1118096"/>
                </a:lnTo>
                <a:lnTo>
                  <a:pt x="667598" y="1116963"/>
                </a:lnTo>
                <a:lnTo>
                  <a:pt x="679613" y="1115830"/>
                </a:lnTo>
                <a:lnTo>
                  <a:pt x="691401" y="1114243"/>
                </a:lnTo>
                <a:lnTo>
                  <a:pt x="703415" y="1112203"/>
                </a:lnTo>
                <a:lnTo>
                  <a:pt x="715203" y="1110163"/>
                </a:lnTo>
                <a:lnTo>
                  <a:pt x="726991" y="1107897"/>
                </a:lnTo>
                <a:lnTo>
                  <a:pt x="738779" y="1104950"/>
                </a:lnTo>
                <a:lnTo>
                  <a:pt x="750340" y="1102004"/>
                </a:lnTo>
                <a:lnTo>
                  <a:pt x="762128" y="1098830"/>
                </a:lnTo>
                <a:lnTo>
                  <a:pt x="773462" y="1095204"/>
                </a:lnTo>
                <a:lnTo>
                  <a:pt x="785023" y="1091351"/>
                </a:lnTo>
                <a:lnTo>
                  <a:pt x="796358" y="1087271"/>
                </a:lnTo>
                <a:lnTo>
                  <a:pt x="807692" y="1082738"/>
                </a:lnTo>
                <a:lnTo>
                  <a:pt x="819026" y="1078205"/>
                </a:lnTo>
                <a:lnTo>
                  <a:pt x="830134" y="1072992"/>
                </a:lnTo>
                <a:lnTo>
                  <a:pt x="841015" y="1067779"/>
                </a:lnTo>
                <a:lnTo>
                  <a:pt x="852123" y="1062339"/>
                </a:lnTo>
                <a:lnTo>
                  <a:pt x="862777" y="1056446"/>
                </a:lnTo>
                <a:lnTo>
                  <a:pt x="873658" y="1050099"/>
                </a:lnTo>
                <a:lnTo>
                  <a:pt x="884086" y="1043753"/>
                </a:lnTo>
                <a:lnTo>
                  <a:pt x="894740" y="1036953"/>
                </a:lnTo>
                <a:lnTo>
                  <a:pt x="904941" y="1029927"/>
                </a:lnTo>
                <a:lnTo>
                  <a:pt x="915142" y="1022674"/>
                </a:lnTo>
                <a:lnTo>
                  <a:pt x="925343" y="1015194"/>
                </a:lnTo>
                <a:lnTo>
                  <a:pt x="935091" y="1007261"/>
                </a:lnTo>
                <a:lnTo>
                  <a:pt x="944839" y="999102"/>
                </a:lnTo>
                <a:lnTo>
                  <a:pt x="954586" y="990715"/>
                </a:lnTo>
                <a:lnTo>
                  <a:pt x="963880" y="982102"/>
                </a:lnTo>
                <a:lnTo>
                  <a:pt x="972948" y="973036"/>
                </a:lnTo>
                <a:lnTo>
                  <a:pt x="982016" y="963743"/>
                </a:lnTo>
                <a:lnTo>
                  <a:pt x="990856" y="954450"/>
                </a:lnTo>
                <a:lnTo>
                  <a:pt x="999244" y="944931"/>
                </a:lnTo>
                <a:lnTo>
                  <a:pt x="1007405" y="934958"/>
                </a:lnTo>
                <a:lnTo>
                  <a:pt x="1015339" y="925212"/>
                </a:lnTo>
                <a:lnTo>
                  <a:pt x="1022820" y="915239"/>
                </a:lnTo>
                <a:lnTo>
                  <a:pt x="1030074" y="904813"/>
                </a:lnTo>
                <a:lnTo>
                  <a:pt x="1037101" y="894613"/>
                </a:lnTo>
                <a:lnTo>
                  <a:pt x="1043902" y="884187"/>
                </a:lnTo>
                <a:lnTo>
                  <a:pt x="1050249" y="873534"/>
                </a:lnTo>
                <a:lnTo>
                  <a:pt x="1056370" y="862881"/>
                </a:lnTo>
                <a:lnTo>
                  <a:pt x="1062263" y="852002"/>
                </a:lnTo>
                <a:lnTo>
                  <a:pt x="1067931" y="841122"/>
                </a:lnTo>
                <a:lnTo>
                  <a:pt x="1073144" y="830016"/>
                </a:lnTo>
                <a:lnTo>
                  <a:pt x="1078132" y="819136"/>
                </a:lnTo>
                <a:lnTo>
                  <a:pt x="1082892" y="807804"/>
                </a:lnTo>
                <a:lnTo>
                  <a:pt x="1087426" y="796471"/>
                </a:lnTo>
                <a:lnTo>
                  <a:pt x="1091280" y="784911"/>
                </a:lnTo>
                <a:lnTo>
                  <a:pt x="1095360" y="773579"/>
                </a:lnTo>
                <a:lnTo>
                  <a:pt x="1098760" y="762019"/>
                </a:lnTo>
                <a:lnTo>
                  <a:pt x="1102161" y="750460"/>
                </a:lnTo>
                <a:lnTo>
                  <a:pt x="1105108" y="738673"/>
                </a:lnTo>
                <a:lnTo>
                  <a:pt x="1107828" y="726887"/>
                </a:lnTo>
                <a:lnTo>
                  <a:pt x="1110321" y="715328"/>
                </a:lnTo>
                <a:lnTo>
                  <a:pt x="1112362" y="703315"/>
                </a:lnTo>
                <a:lnTo>
                  <a:pt x="1114175" y="691529"/>
                </a:lnTo>
                <a:lnTo>
                  <a:pt x="1115762" y="679516"/>
                </a:lnTo>
                <a:lnTo>
                  <a:pt x="1117122" y="667503"/>
                </a:lnTo>
                <a:lnTo>
                  <a:pt x="1118256" y="655717"/>
                </a:lnTo>
                <a:lnTo>
                  <a:pt x="1118936" y="643704"/>
                </a:lnTo>
                <a:lnTo>
                  <a:pt x="1119389" y="631918"/>
                </a:lnTo>
                <a:lnTo>
                  <a:pt x="1119389" y="619905"/>
                </a:lnTo>
                <a:lnTo>
                  <a:pt x="1119389" y="607666"/>
                </a:lnTo>
                <a:lnTo>
                  <a:pt x="1118936" y="595880"/>
                </a:lnTo>
                <a:lnTo>
                  <a:pt x="1118256" y="583867"/>
                </a:lnTo>
                <a:lnTo>
                  <a:pt x="1117122" y="571854"/>
                </a:lnTo>
                <a:lnTo>
                  <a:pt x="1115762" y="560068"/>
                </a:lnTo>
                <a:lnTo>
                  <a:pt x="1114175" y="548055"/>
                </a:lnTo>
                <a:lnTo>
                  <a:pt x="1112362" y="536269"/>
                </a:lnTo>
                <a:lnTo>
                  <a:pt x="1110321" y="524256"/>
                </a:lnTo>
                <a:lnTo>
                  <a:pt x="1107828" y="512470"/>
                </a:lnTo>
                <a:lnTo>
                  <a:pt x="1105108" y="500911"/>
                </a:lnTo>
                <a:lnTo>
                  <a:pt x="1102161" y="489125"/>
                </a:lnTo>
                <a:lnTo>
                  <a:pt x="1098760" y="477565"/>
                </a:lnTo>
                <a:lnTo>
                  <a:pt x="1095360" y="466006"/>
                </a:lnTo>
                <a:lnTo>
                  <a:pt x="1091280" y="454673"/>
                </a:lnTo>
                <a:lnTo>
                  <a:pt x="1087426" y="443114"/>
                </a:lnTo>
                <a:lnTo>
                  <a:pt x="1082892" y="431554"/>
                </a:lnTo>
                <a:lnTo>
                  <a:pt x="1078132" y="420448"/>
                </a:lnTo>
                <a:lnTo>
                  <a:pt x="1073144" y="409342"/>
                </a:lnTo>
                <a:lnTo>
                  <a:pt x="1067931" y="398462"/>
                </a:lnTo>
                <a:lnTo>
                  <a:pt x="1062263" y="387583"/>
                </a:lnTo>
                <a:lnTo>
                  <a:pt x="1056370" y="376703"/>
                </a:lnTo>
                <a:lnTo>
                  <a:pt x="1050249" y="366050"/>
                </a:lnTo>
                <a:lnTo>
                  <a:pt x="1043902" y="355397"/>
                </a:lnTo>
                <a:lnTo>
                  <a:pt x="1037101" y="344971"/>
                </a:lnTo>
                <a:lnTo>
                  <a:pt x="1030074" y="334545"/>
                </a:lnTo>
                <a:lnTo>
                  <a:pt x="1022820" y="324346"/>
                </a:lnTo>
                <a:lnTo>
                  <a:pt x="1015339" y="314373"/>
                </a:lnTo>
                <a:lnTo>
                  <a:pt x="1007405" y="304400"/>
                </a:lnTo>
                <a:lnTo>
                  <a:pt x="999244" y="294654"/>
                </a:lnTo>
                <a:lnTo>
                  <a:pt x="990856" y="285134"/>
                </a:lnTo>
                <a:lnTo>
                  <a:pt x="982016" y="275614"/>
                </a:lnTo>
                <a:lnTo>
                  <a:pt x="972948" y="266548"/>
                </a:lnTo>
                <a:lnTo>
                  <a:pt x="963880" y="257482"/>
                </a:lnTo>
                <a:lnTo>
                  <a:pt x="954586" y="248869"/>
                </a:lnTo>
                <a:lnTo>
                  <a:pt x="944839" y="240483"/>
                </a:lnTo>
                <a:lnTo>
                  <a:pt x="935091" y="232323"/>
                </a:lnTo>
                <a:lnTo>
                  <a:pt x="925343" y="224163"/>
                </a:lnTo>
                <a:lnTo>
                  <a:pt x="915142" y="216684"/>
                </a:lnTo>
                <a:lnTo>
                  <a:pt x="904941" y="209431"/>
                </a:lnTo>
                <a:lnTo>
                  <a:pt x="894740" y="202631"/>
                </a:lnTo>
                <a:lnTo>
                  <a:pt x="884086" y="195831"/>
                </a:lnTo>
                <a:lnTo>
                  <a:pt x="873658" y="189485"/>
                </a:lnTo>
                <a:lnTo>
                  <a:pt x="862777" y="183139"/>
                </a:lnTo>
                <a:lnTo>
                  <a:pt x="852123" y="177246"/>
                </a:lnTo>
                <a:lnTo>
                  <a:pt x="841015" y="171579"/>
                </a:lnTo>
                <a:lnTo>
                  <a:pt x="830134" y="166593"/>
                </a:lnTo>
                <a:lnTo>
                  <a:pt x="819026" y="161380"/>
                </a:lnTo>
                <a:lnTo>
                  <a:pt x="807692" y="156620"/>
                </a:lnTo>
                <a:lnTo>
                  <a:pt x="796358" y="152313"/>
                </a:lnTo>
                <a:lnTo>
                  <a:pt x="785023" y="148234"/>
                </a:lnTo>
                <a:lnTo>
                  <a:pt x="773462" y="144380"/>
                </a:lnTo>
                <a:lnTo>
                  <a:pt x="762128" y="140754"/>
                </a:lnTo>
                <a:lnTo>
                  <a:pt x="750340" y="137581"/>
                </a:lnTo>
                <a:lnTo>
                  <a:pt x="738779" y="134407"/>
                </a:lnTo>
                <a:lnTo>
                  <a:pt x="726991" y="131688"/>
                </a:lnTo>
                <a:lnTo>
                  <a:pt x="715203" y="129421"/>
                </a:lnTo>
                <a:lnTo>
                  <a:pt x="703415" y="127154"/>
                </a:lnTo>
                <a:lnTo>
                  <a:pt x="691401" y="125341"/>
                </a:lnTo>
                <a:lnTo>
                  <a:pt x="679613" y="123755"/>
                </a:lnTo>
                <a:lnTo>
                  <a:pt x="667598" y="122621"/>
                </a:lnTo>
                <a:lnTo>
                  <a:pt x="655584" y="121488"/>
                </a:lnTo>
                <a:lnTo>
                  <a:pt x="643796" y="120581"/>
                </a:lnTo>
                <a:lnTo>
                  <a:pt x="631782" y="120128"/>
                </a:lnTo>
                <a:lnTo>
                  <a:pt x="619540" y="120128"/>
                </a:lnTo>
                <a:lnTo>
                  <a:pt x="607752" y="120128"/>
                </a:lnTo>
                <a:close/>
                <a:moveTo>
                  <a:pt x="619540" y="0"/>
                </a:moveTo>
                <a:lnTo>
                  <a:pt x="634502" y="227"/>
                </a:lnTo>
                <a:lnTo>
                  <a:pt x="649690" y="907"/>
                </a:lnTo>
                <a:lnTo>
                  <a:pt x="664198" y="1587"/>
                </a:lnTo>
                <a:lnTo>
                  <a:pt x="678933" y="3173"/>
                </a:lnTo>
                <a:lnTo>
                  <a:pt x="694121" y="4533"/>
                </a:lnTo>
                <a:lnTo>
                  <a:pt x="708629" y="6573"/>
                </a:lnTo>
                <a:lnTo>
                  <a:pt x="723364" y="8840"/>
                </a:lnTo>
                <a:lnTo>
                  <a:pt x="738098" y="11560"/>
                </a:lnTo>
                <a:lnTo>
                  <a:pt x="752607" y="14506"/>
                </a:lnTo>
                <a:lnTo>
                  <a:pt x="767115" y="17906"/>
                </a:lnTo>
                <a:lnTo>
                  <a:pt x="781623" y="21533"/>
                </a:lnTo>
                <a:lnTo>
                  <a:pt x="796131" y="25839"/>
                </a:lnTo>
                <a:lnTo>
                  <a:pt x="810412" y="30146"/>
                </a:lnTo>
                <a:lnTo>
                  <a:pt x="824694" y="34905"/>
                </a:lnTo>
                <a:lnTo>
                  <a:pt x="838975" y="40118"/>
                </a:lnTo>
                <a:lnTo>
                  <a:pt x="853030" y="45558"/>
                </a:lnTo>
                <a:lnTo>
                  <a:pt x="866858" y="51451"/>
                </a:lnTo>
                <a:lnTo>
                  <a:pt x="880686" y="57571"/>
                </a:lnTo>
                <a:lnTo>
                  <a:pt x="894514" y="64144"/>
                </a:lnTo>
                <a:lnTo>
                  <a:pt x="907888" y="71170"/>
                </a:lnTo>
                <a:lnTo>
                  <a:pt x="921263" y="78423"/>
                </a:lnTo>
                <a:lnTo>
                  <a:pt x="934638" y="85903"/>
                </a:lnTo>
                <a:lnTo>
                  <a:pt x="947786" y="93836"/>
                </a:lnTo>
                <a:lnTo>
                  <a:pt x="960934" y="102222"/>
                </a:lnTo>
                <a:lnTo>
                  <a:pt x="973401" y="110835"/>
                </a:lnTo>
                <a:lnTo>
                  <a:pt x="986096" y="119901"/>
                </a:lnTo>
                <a:lnTo>
                  <a:pt x="998791" y="129421"/>
                </a:lnTo>
                <a:lnTo>
                  <a:pt x="1010805" y="139167"/>
                </a:lnTo>
                <a:lnTo>
                  <a:pt x="1023046" y="149140"/>
                </a:lnTo>
                <a:lnTo>
                  <a:pt x="1034607" y="159793"/>
                </a:lnTo>
                <a:lnTo>
                  <a:pt x="1046395" y="170446"/>
                </a:lnTo>
                <a:lnTo>
                  <a:pt x="1057956" y="181779"/>
                </a:lnTo>
                <a:lnTo>
                  <a:pt x="1067251" y="191072"/>
                </a:lnTo>
                <a:lnTo>
                  <a:pt x="1076318" y="200591"/>
                </a:lnTo>
                <a:lnTo>
                  <a:pt x="1084932" y="210564"/>
                </a:lnTo>
                <a:lnTo>
                  <a:pt x="1093546" y="220310"/>
                </a:lnTo>
                <a:lnTo>
                  <a:pt x="1101934" y="230283"/>
                </a:lnTo>
                <a:lnTo>
                  <a:pt x="1110095" y="240709"/>
                </a:lnTo>
                <a:lnTo>
                  <a:pt x="1117802" y="250909"/>
                </a:lnTo>
                <a:lnTo>
                  <a:pt x="1125510" y="261108"/>
                </a:lnTo>
                <a:lnTo>
                  <a:pt x="1132764" y="271988"/>
                </a:lnTo>
                <a:lnTo>
                  <a:pt x="1139791" y="282414"/>
                </a:lnTo>
                <a:lnTo>
                  <a:pt x="1146592" y="293294"/>
                </a:lnTo>
                <a:lnTo>
                  <a:pt x="1153166" y="304173"/>
                </a:lnTo>
                <a:lnTo>
                  <a:pt x="1159513" y="315279"/>
                </a:lnTo>
                <a:lnTo>
                  <a:pt x="1165634" y="326159"/>
                </a:lnTo>
                <a:lnTo>
                  <a:pt x="1171527" y="337492"/>
                </a:lnTo>
                <a:lnTo>
                  <a:pt x="1177195" y="348598"/>
                </a:lnTo>
                <a:lnTo>
                  <a:pt x="1182408" y="360157"/>
                </a:lnTo>
                <a:lnTo>
                  <a:pt x="1187622" y="371490"/>
                </a:lnTo>
                <a:lnTo>
                  <a:pt x="1192610" y="383050"/>
                </a:lnTo>
                <a:lnTo>
                  <a:pt x="1197143" y="394609"/>
                </a:lnTo>
                <a:lnTo>
                  <a:pt x="1201677" y="406395"/>
                </a:lnTo>
                <a:lnTo>
                  <a:pt x="1205984" y="418181"/>
                </a:lnTo>
                <a:lnTo>
                  <a:pt x="1209611" y="429741"/>
                </a:lnTo>
                <a:lnTo>
                  <a:pt x="1213465" y="441754"/>
                </a:lnTo>
                <a:lnTo>
                  <a:pt x="1216865" y="453540"/>
                </a:lnTo>
                <a:lnTo>
                  <a:pt x="1219812" y="465552"/>
                </a:lnTo>
                <a:lnTo>
                  <a:pt x="1222986" y="477792"/>
                </a:lnTo>
                <a:lnTo>
                  <a:pt x="1225706" y="489578"/>
                </a:lnTo>
                <a:lnTo>
                  <a:pt x="1228200" y="501818"/>
                </a:lnTo>
                <a:lnTo>
                  <a:pt x="1230240" y="514057"/>
                </a:lnTo>
                <a:lnTo>
                  <a:pt x="1232280" y="526070"/>
                </a:lnTo>
                <a:lnTo>
                  <a:pt x="1233867" y="538536"/>
                </a:lnTo>
                <a:lnTo>
                  <a:pt x="1235680" y="550775"/>
                </a:lnTo>
                <a:lnTo>
                  <a:pt x="1236814" y="563015"/>
                </a:lnTo>
                <a:lnTo>
                  <a:pt x="1237720" y="575254"/>
                </a:lnTo>
                <a:lnTo>
                  <a:pt x="1238401" y="587720"/>
                </a:lnTo>
                <a:lnTo>
                  <a:pt x="1239081" y="599733"/>
                </a:lnTo>
                <a:lnTo>
                  <a:pt x="1239307" y="612199"/>
                </a:lnTo>
                <a:lnTo>
                  <a:pt x="1239307" y="624665"/>
                </a:lnTo>
                <a:lnTo>
                  <a:pt x="1239081" y="636678"/>
                </a:lnTo>
                <a:lnTo>
                  <a:pt x="1238627" y="649144"/>
                </a:lnTo>
                <a:lnTo>
                  <a:pt x="1237947" y="661610"/>
                </a:lnTo>
                <a:lnTo>
                  <a:pt x="1237040" y="673623"/>
                </a:lnTo>
                <a:lnTo>
                  <a:pt x="1235907" y="686089"/>
                </a:lnTo>
                <a:lnTo>
                  <a:pt x="1234320" y="698102"/>
                </a:lnTo>
                <a:lnTo>
                  <a:pt x="1232507" y="710341"/>
                </a:lnTo>
                <a:lnTo>
                  <a:pt x="1230693" y="722807"/>
                </a:lnTo>
                <a:lnTo>
                  <a:pt x="1228653" y="734820"/>
                </a:lnTo>
                <a:lnTo>
                  <a:pt x="1226159" y="746833"/>
                </a:lnTo>
                <a:lnTo>
                  <a:pt x="1223439" y="759073"/>
                </a:lnTo>
                <a:lnTo>
                  <a:pt x="1220719" y="771085"/>
                </a:lnTo>
                <a:lnTo>
                  <a:pt x="1217545" y="783098"/>
                </a:lnTo>
                <a:lnTo>
                  <a:pt x="1214145" y="795111"/>
                </a:lnTo>
                <a:lnTo>
                  <a:pt x="1210518" y="806897"/>
                </a:lnTo>
                <a:lnTo>
                  <a:pt x="1206664" y="818683"/>
                </a:lnTo>
                <a:lnTo>
                  <a:pt x="1202357" y="830469"/>
                </a:lnTo>
                <a:lnTo>
                  <a:pt x="1198277" y="842255"/>
                </a:lnTo>
                <a:lnTo>
                  <a:pt x="1193516" y="853588"/>
                </a:lnTo>
                <a:lnTo>
                  <a:pt x="1188529" y="865374"/>
                </a:lnTo>
                <a:lnTo>
                  <a:pt x="1183769" y="876934"/>
                </a:lnTo>
                <a:lnTo>
                  <a:pt x="1178328" y="888267"/>
                </a:lnTo>
                <a:lnTo>
                  <a:pt x="1172661" y="899599"/>
                </a:lnTo>
                <a:lnTo>
                  <a:pt x="1166767" y="910706"/>
                </a:lnTo>
                <a:lnTo>
                  <a:pt x="1160646" y="921812"/>
                </a:lnTo>
                <a:lnTo>
                  <a:pt x="1534229" y="1295115"/>
                </a:lnTo>
                <a:lnTo>
                  <a:pt x="1540350" y="1301461"/>
                </a:lnTo>
                <a:lnTo>
                  <a:pt x="1545790" y="1308034"/>
                </a:lnTo>
                <a:lnTo>
                  <a:pt x="1551231" y="1314607"/>
                </a:lnTo>
                <a:lnTo>
                  <a:pt x="1556445" y="1321407"/>
                </a:lnTo>
                <a:lnTo>
                  <a:pt x="1560752" y="1328433"/>
                </a:lnTo>
                <a:lnTo>
                  <a:pt x="1565286" y="1335460"/>
                </a:lnTo>
                <a:lnTo>
                  <a:pt x="1569366" y="1342713"/>
                </a:lnTo>
                <a:lnTo>
                  <a:pt x="1572766" y="1349966"/>
                </a:lnTo>
                <a:lnTo>
                  <a:pt x="1576167" y="1357219"/>
                </a:lnTo>
                <a:lnTo>
                  <a:pt x="1578887" y="1364698"/>
                </a:lnTo>
                <a:lnTo>
                  <a:pt x="1581381" y="1372178"/>
                </a:lnTo>
                <a:lnTo>
                  <a:pt x="1583648" y="1379658"/>
                </a:lnTo>
                <a:lnTo>
                  <a:pt x="1585461" y="1387137"/>
                </a:lnTo>
                <a:lnTo>
                  <a:pt x="1586821" y="1394617"/>
                </a:lnTo>
                <a:lnTo>
                  <a:pt x="1587955" y="1402323"/>
                </a:lnTo>
                <a:lnTo>
                  <a:pt x="1588635" y="1409803"/>
                </a:lnTo>
                <a:lnTo>
                  <a:pt x="1589088" y="1417283"/>
                </a:lnTo>
                <a:lnTo>
                  <a:pt x="1589088" y="1424762"/>
                </a:lnTo>
                <a:lnTo>
                  <a:pt x="1588861" y="1432242"/>
                </a:lnTo>
                <a:lnTo>
                  <a:pt x="1588181" y="1439495"/>
                </a:lnTo>
                <a:lnTo>
                  <a:pt x="1587274" y="1446748"/>
                </a:lnTo>
                <a:lnTo>
                  <a:pt x="1585914" y="1454001"/>
                </a:lnTo>
                <a:lnTo>
                  <a:pt x="1584101" y="1461027"/>
                </a:lnTo>
                <a:lnTo>
                  <a:pt x="1581834" y="1467827"/>
                </a:lnTo>
                <a:lnTo>
                  <a:pt x="1579340" y="1474627"/>
                </a:lnTo>
                <a:lnTo>
                  <a:pt x="1576620" y="1481200"/>
                </a:lnTo>
                <a:lnTo>
                  <a:pt x="1573220" y="1487773"/>
                </a:lnTo>
                <a:lnTo>
                  <a:pt x="1569593" y="1494119"/>
                </a:lnTo>
                <a:lnTo>
                  <a:pt x="1565512" y="1500239"/>
                </a:lnTo>
                <a:lnTo>
                  <a:pt x="1561432" y="1506132"/>
                </a:lnTo>
                <a:lnTo>
                  <a:pt x="1556445" y="1511572"/>
                </a:lnTo>
                <a:lnTo>
                  <a:pt x="1551231" y="1517011"/>
                </a:lnTo>
                <a:lnTo>
                  <a:pt x="1517228" y="1551237"/>
                </a:lnTo>
                <a:lnTo>
                  <a:pt x="1511787" y="1556223"/>
                </a:lnTo>
                <a:lnTo>
                  <a:pt x="1506120" y="1561209"/>
                </a:lnTo>
                <a:lnTo>
                  <a:pt x="1500226" y="1565516"/>
                </a:lnTo>
                <a:lnTo>
                  <a:pt x="1494106" y="1569369"/>
                </a:lnTo>
                <a:lnTo>
                  <a:pt x="1487985" y="1573222"/>
                </a:lnTo>
                <a:lnTo>
                  <a:pt x="1481411" y="1576395"/>
                </a:lnTo>
                <a:lnTo>
                  <a:pt x="1474837" y="1579342"/>
                </a:lnTo>
                <a:lnTo>
                  <a:pt x="1468036" y="1581835"/>
                </a:lnTo>
                <a:lnTo>
                  <a:pt x="1461009" y="1583875"/>
                </a:lnTo>
                <a:lnTo>
                  <a:pt x="1453982" y="1585688"/>
                </a:lnTo>
                <a:lnTo>
                  <a:pt x="1446728" y="1587275"/>
                </a:lnTo>
                <a:lnTo>
                  <a:pt x="1439474" y="1588182"/>
                </a:lnTo>
                <a:lnTo>
                  <a:pt x="1432219" y="1588862"/>
                </a:lnTo>
                <a:lnTo>
                  <a:pt x="1424739" y="1589088"/>
                </a:lnTo>
                <a:lnTo>
                  <a:pt x="1417258" y="1589088"/>
                </a:lnTo>
                <a:lnTo>
                  <a:pt x="1409777" y="1588862"/>
                </a:lnTo>
                <a:lnTo>
                  <a:pt x="1402296" y="1587955"/>
                </a:lnTo>
                <a:lnTo>
                  <a:pt x="1394589" y="1587048"/>
                </a:lnTo>
                <a:lnTo>
                  <a:pt x="1387108" y="1585235"/>
                </a:lnTo>
                <a:lnTo>
                  <a:pt x="1379628" y="1583422"/>
                </a:lnTo>
                <a:lnTo>
                  <a:pt x="1372147" y="1581382"/>
                </a:lnTo>
                <a:lnTo>
                  <a:pt x="1364666" y="1578662"/>
                </a:lnTo>
                <a:lnTo>
                  <a:pt x="1357186" y="1575942"/>
                </a:lnTo>
                <a:lnTo>
                  <a:pt x="1349931" y="1572769"/>
                </a:lnTo>
                <a:lnTo>
                  <a:pt x="1342677" y="1569142"/>
                </a:lnTo>
                <a:lnTo>
                  <a:pt x="1335423" y="1565289"/>
                </a:lnTo>
                <a:lnTo>
                  <a:pt x="1328396" y="1560756"/>
                </a:lnTo>
                <a:lnTo>
                  <a:pt x="1321369" y="1556223"/>
                </a:lnTo>
                <a:lnTo>
                  <a:pt x="1314568" y="1551237"/>
                </a:lnTo>
                <a:lnTo>
                  <a:pt x="1307994" y="1545797"/>
                </a:lnTo>
                <a:lnTo>
                  <a:pt x="1301420" y="1540130"/>
                </a:lnTo>
                <a:lnTo>
                  <a:pt x="1295299" y="1534011"/>
                </a:lnTo>
                <a:lnTo>
                  <a:pt x="921716" y="1160708"/>
                </a:lnTo>
                <a:lnTo>
                  <a:pt x="910835" y="1166827"/>
                </a:lnTo>
                <a:lnTo>
                  <a:pt x="899501" y="1172720"/>
                </a:lnTo>
                <a:lnTo>
                  <a:pt x="888166" y="1178160"/>
                </a:lnTo>
                <a:lnTo>
                  <a:pt x="876832" y="1183600"/>
                </a:lnTo>
                <a:lnTo>
                  <a:pt x="865498" y="1188586"/>
                </a:lnTo>
                <a:lnTo>
                  <a:pt x="853710" y="1193346"/>
                </a:lnTo>
                <a:lnTo>
                  <a:pt x="842375" y="1198106"/>
                </a:lnTo>
                <a:lnTo>
                  <a:pt x="830588" y="1202412"/>
                </a:lnTo>
                <a:lnTo>
                  <a:pt x="818573" y="1206492"/>
                </a:lnTo>
                <a:lnTo>
                  <a:pt x="807012" y="1210572"/>
                </a:lnTo>
                <a:lnTo>
                  <a:pt x="794997" y="1213972"/>
                </a:lnTo>
                <a:lnTo>
                  <a:pt x="783210" y="1217598"/>
                </a:lnTo>
                <a:lnTo>
                  <a:pt x="771195" y="1220545"/>
                </a:lnTo>
                <a:lnTo>
                  <a:pt x="758954" y="1223265"/>
                </a:lnTo>
                <a:lnTo>
                  <a:pt x="746939" y="1226211"/>
                </a:lnTo>
                <a:lnTo>
                  <a:pt x="734698" y="1228478"/>
                </a:lnTo>
                <a:lnTo>
                  <a:pt x="722457" y="1230518"/>
                </a:lnTo>
                <a:lnTo>
                  <a:pt x="710442" y="1232784"/>
                </a:lnTo>
                <a:lnTo>
                  <a:pt x="698201" y="1234371"/>
                </a:lnTo>
                <a:lnTo>
                  <a:pt x="685960" y="1235731"/>
                </a:lnTo>
                <a:lnTo>
                  <a:pt x="673719" y="1236864"/>
                </a:lnTo>
                <a:lnTo>
                  <a:pt x="661478" y="1237771"/>
                </a:lnTo>
                <a:lnTo>
                  <a:pt x="649010" y="1238451"/>
                </a:lnTo>
                <a:lnTo>
                  <a:pt x="636769" y="1239131"/>
                </a:lnTo>
                <a:lnTo>
                  <a:pt x="624527" y="1239357"/>
                </a:lnTo>
                <a:lnTo>
                  <a:pt x="612060" y="1239357"/>
                </a:lnTo>
                <a:lnTo>
                  <a:pt x="599818" y="1239131"/>
                </a:lnTo>
                <a:lnTo>
                  <a:pt x="587577" y="1238451"/>
                </a:lnTo>
                <a:lnTo>
                  <a:pt x="575109" y="1237544"/>
                </a:lnTo>
                <a:lnTo>
                  <a:pt x="562868" y="1236638"/>
                </a:lnTo>
                <a:lnTo>
                  <a:pt x="550627" y="1235504"/>
                </a:lnTo>
                <a:lnTo>
                  <a:pt x="538612" y="1233918"/>
                </a:lnTo>
                <a:lnTo>
                  <a:pt x="526145" y="1232331"/>
                </a:lnTo>
                <a:lnTo>
                  <a:pt x="513903" y="1230291"/>
                </a:lnTo>
                <a:lnTo>
                  <a:pt x="501889" y="1228025"/>
                </a:lnTo>
                <a:lnTo>
                  <a:pt x="489648" y="1225758"/>
                </a:lnTo>
                <a:lnTo>
                  <a:pt x="477633" y="1222811"/>
                </a:lnTo>
                <a:lnTo>
                  <a:pt x="465619" y="1219865"/>
                </a:lnTo>
                <a:lnTo>
                  <a:pt x="453604" y="1216918"/>
                </a:lnTo>
                <a:lnTo>
                  <a:pt x="441590" y="1213292"/>
                </a:lnTo>
                <a:lnTo>
                  <a:pt x="429802" y="1209665"/>
                </a:lnTo>
                <a:lnTo>
                  <a:pt x="418014" y="1205812"/>
                </a:lnTo>
                <a:lnTo>
                  <a:pt x="406453" y="1201506"/>
                </a:lnTo>
                <a:lnTo>
                  <a:pt x="394665" y="1197199"/>
                </a:lnTo>
                <a:lnTo>
                  <a:pt x="383104" y="1192440"/>
                </a:lnTo>
                <a:lnTo>
                  <a:pt x="371543" y="1187680"/>
                </a:lnTo>
                <a:lnTo>
                  <a:pt x="359982" y="1182467"/>
                </a:lnTo>
                <a:lnTo>
                  <a:pt x="348647" y="1177027"/>
                </a:lnTo>
                <a:lnTo>
                  <a:pt x="337313" y="1171360"/>
                </a:lnTo>
                <a:lnTo>
                  <a:pt x="326205" y="1165694"/>
                </a:lnTo>
                <a:lnTo>
                  <a:pt x="315097" y="1159574"/>
                </a:lnTo>
                <a:lnTo>
                  <a:pt x="304216" y="1153228"/>
                </a:lnTo>
                <a:lnTo>
                  <a:pt x="293109" y="1146655"/>
                </a:lnTo>
                <a:lnTo>
                  <a:pt x="282454" y="1139629"/>
                </a:lnTo>
                <a:lnTo>
                  <a:pt x="272026" y="1132602"/>
                </a:lnTo>
                <a:lnTo>
                  <a:pt x="261145" y="1125349"/>
                </a:lnTo>
                <a:lnTo>
                  <a:pt x="250944" y="1117643"/>
                </a:lnTo>
                <a:lnTo>
                  <a:pt x="240517" y="1109937"/>
                </a:lnTo>
                <a:lnTo>
                  <a:pt x="230316" y="1101777"/>
                </a:lnTo>
                <a:lnTo>
                  <a:pt x="220341" y="1093617"/>
                </a:lnTo>
                <a:lnTo>
                  <a:pt x="210367" y="1085004"/>
                </a:lnTo>
                <a:lnTo>
                  <a:pt x="200620" y="1076391"/>
                </a:lnTo>
                <a:lnTo>
                  <a:pt x="191099" y="1067099"/>
                </a:lnTo>
                <a:lnTo>
                  <a:pt x="181578" y="1057806"/>
                </a:lnTo>
                <a:lnTo>
                  <a:pt x="170470" y="1046473"/>
                </a:lnTo>
                <a:lnTo>
                  <a:pt x="159589" y="1034913"/>
                </a:lnTo>
                <a:lnTo>
                  <a:pt x="149161" y="1022901"/>
                </a:lnTo>
                <a:lnTo>
                  <a:pt x="139187" y="1010888"/>
                </a:lnTo>
                <a:lnTo>
                  <a:pt x="129213" y="998648"/>
                </a:lnTo>
                <a:lnTo>
                  <a:pt x="119918" y="985956"/>
                </a:lnTo>
                <a:lnTo>
                  <a:pt x="110851" y="973489"/>
                </a:lnTo>
                <a:lnTo>
                  <a:pt x="102237" y="960797"/>
                </a:lnTo>
                <a:lnTo>
                  <a:pt x="93849" y="947651"/>
                </a:lnTo>
                <a:lnTo>
                  <a:pt x="85688" y="934505"/>
                </a:lnTo>
                <a:lnTo>
                  <a:pt x="78208" y="921358"/>
                </a:lnTo>
                <a:lnTo>
                  <a:pt x="70954" y="907986"/>
                </a:lnTo>
                <a:lnTo>
                  <a:pt x="64153" y="894386"/>
                </a:lnTo>
                <a:lnTo>
                  <a:pt x="57579" y="880560"/>
                </a:lnTo>
                <a:lnTo>
                  <a:pt x="51232" y="866734"/>
                </a:lnTo>
                <a:lnTo>
                  <a:pt x="45338" y="852908"/>
                </a:lnTo>
                <a:lnTo>
                  <a:pt x="39897" y="838856"/>
                </a:lnTo>
                <a:lnTo>
                  <a:pt x="34910" y="824803"/>
                </a:lnTo>
                <a:lnTo>
                  <a:pt x="30150" y="810524"/>
                </a:lnTo>
                <a:lnTo>
                  <a:pt x="25616" y="796244"/>
                </a:lnTo>
                <a:lnTo>
                  <a:pt x="21535" y="781738"/>
                </a:lnTo>
                <a:lnTo>
                  <a:pt x="17682" y="767232"/>
                </a:lnTo>
                <a:lnTo>
                  <a:pt x="14508" y="752726"/>
                </a:lnTo>
                <a:lnTo>
                  <a:pt x="11334" y="738220"/>
                </a:lnTo>
                <a:lnTo>
                  <a:pt x="8841" y="723487"/>
                </a:lnTo>
                <a:lnTo>
                  <a:pt x="6574" y="708755"/>
                </a:lnTo>
                <a:lnTo>
                  <a:pt x="4307" y="694022"/>
                </a:lnTo>
                <a:lnTo>
                  <a:pt x="2947" y="679289"/>
                </a:lnTo>
                <a:lnTo>
                  <a:pt x="1587" y="664330"/>
                </a:lnTo>
                <a:lnTo>
                  <a:pt x="680" y="649597"/>
                </a:lnTo>
                <a:lnTo>
                  <a:pt x="227" y="634638"/>
                </a:lnTo>
                <a:lnTo>
                  <a:pt x="0" y="619905"/>
                </a:lnTo>
                <a:lnTo>
                  <a:pt x="227" y="604946"/>
                </a:lnTo>
                <a:lnTo>
                  <a:pt x="680" y="589987"/>
                </a:lnTo>
                <a:lnTo>
                  <a:pt x="1587" y="575254"/>
                </a:lnTo>
                <a:lnTo>
                  <a:pt x="2947" y="560295"/>
                </a:lnTo>
                <a:lnTo>
                  <a:pt x="4307" y="545562"/>
                </a:lnTo>
                <a:lnTo>
                  <a:pt x="6574" y="530830"/>
                </a:lnTo>
                <a:lnTo>
                  <a:pt x="8841" y="516097"/>
                </a:lnTo>
                <a:lnTo>
                  <a:pt x="11334" y="501364"/>
                </a:lnTo>
                <a:lnTo>
                  <a:pt x="14508" y="486858"/>
                </a:lnTo>
                <a:lnTo>
                  <a:pt x="17682" y="472352"/>
                </a:lnTo>
                <a:lnTo>
                  <a:pt x="21535" y="457846"/>
                </a:lnTo>
                <a:lnTo>
                  <a:pt x="25616" y="443340"/>
                </a:lnTo>
                <a:lnTo>
                  <a:pt x="30150" y="429061"/>
                </a:lnTo>
                <a:lnTo>
                  <a:pt x="34910" y="414781"/>
                </a:lnTo>
                <a:lnTo>
                  <a:pt x="39897" y="400502"/>
                </a:lnTo>
                <a:lnTo>
                  <a:pt x="45338" y="386449"/>
                </a:lnTo>
                <a:lnTo>
                  <a:pt x="51232" y="372850"/>
                </a:lnTo>
                <a:lnTo>
                  <a:pt x="57579" y="359024"/>
                </a:lnTo>
                <a:lnTo>
                  <a:pt x="64153" y="345198"/>
                </a:lnTo>
                <a:lnTo>
                  <a:pt x="70954" y="331599"/>
                </a:lnTo>
                <a:lnTo>
                  <a:pt x="78208" y="318226"/>
                </a:lnTo>
                <a:lnTo>
                  <a:pt x="85688" y="304853"/>
                </a:lnTo>
                <a:lnTo>
                  <a:pt x="93849" y="291934"/>
                </a:lnTo>
                <a:lnTo>
                  <a:pt x="102237" y="278788"/>
                </a:lnTo>
                <a:lnTo>
                  <a:pt x="110851" y="266095"/>
                </a:lnTo>
                <a:lnTo>
                  <a:pt x="119918" y="253402"/>
                </a:lnTo>
                <a:lnTo>
                  <a:pt x="129213" y="240936"/>
                </a:lnTo>
                <a:lnTo>
                  <a:pt x="139187" y="228697"/>
                </a:lnTo>
                <a:lnTo>
                  <a:pt x="149161" y="216457"/>
                </a:lnTo>
                <a:lnTo>
                  <a:pt x="159589" y="204671"/>
                </a:lnTo>
                <a:lnTo>
                  <a:pt x="170470" y="193111"/>
                </a:lnTo>
                <a:lnTo>
                  <a:pt x="181578" y="181779"/>
                </a:lnTo>
                <a:lnTo>
                  <a:pt x="193139" y="170446"/>
                </a:lnTo>
                <a:lnTo>
                  <a:pt x="204473" y="159793"/>
                </a:lnTo>
                <a:lnTo>
                  <a:pt x="216488" y="149140"/>
                </a:lnTo>
                <a:lnTo>
                  <a:pt x="228729" y="139167"/>
                </a:lnTo>
                <a:lnTo>
                  <a:pt x="240743" y="129421"/>
                </a:lnTo>
                <a:lnTo>
                  <a:pt x="253438" y="119901"/>
                </a:lnTo>
                <a:lnTo>
                  <a:pt x="266133" y="110835"/>
                </a:lnTo>
                <a:lnTo>
                  <a:pt x="278600" y="102222"/>
                </a:lnTo>
                <a:lnTo>
                  <a:pt x="291748" y="93836"/>
                </a:lnTo>
                <a:lnTo>
                  <a:pt x="304896" y="85903"/>
                </a:lnTo>
                <a:lnTo>
                  <a:pt x="318271" y="78423"/>
                </a:lnTo>
                <a:lnTo>
                  <a:pt x="331646" y="71170"/>
                </a:lnTo>
                <a:lnTo>
                  <a:pt x="345020" y="64144"/>
                </a:lnTo>
                <a:lnTo>
                  <a:pt x="358848" y="57571"/>
                </a:lnTo>
                <a:lnTo>
                  <a:pt x="372676" y="51451"/>
                </a:lnTo>
                <a:lnTo>
                  <a:pt x="386504" y="45558"/>
                </a:lnTo>
                <a:lnTo>
                  <a:pt x="400559" y="40118"/>
                </a:lnTo>
                <a:lnTo>
                  <a:pt x="414840" y="34905"/>
                </a:lnTo>
                <a:lnTo>
                  <a:pt x="429122" y="30146"/>
                </a:lnTo>
                <a:lnTo>
                  <a:pt x="443403" y="25839"/>
                </a:lnTo>
                <a:lnTo>
                  <a:pt x="457911" y="21533"/>
                </a:lnTo>
                <a:lnTo>
                  <a:pt x="472419" y="17906"/>
                </a:lnTo>
                <a:lnTo>
                  <a:pt x="486927" y="14506"/>
                </a:lnTo>
                <a:lnTo>
                  <a:pt x="501435" y="11560"/>
                </a:lnTo>
                <a:lnTo>
                  <a:pt x="515944" y="8840"/>
                </a:lnTo>
                <a:lnTo>
                  <a:pt x="530678" y="6573"/>
                </a:lnTo>
                <a:lnTo>
                  <a:pt x="545413" y="4533"/>
                </a:lnTo>
                <a:lnTo>
                  <a:pt x="560148" y="3173"/>
                </a:lnTo>
                <a:lnTo>
                  <a:pt x="575109" y="1587"/>
                </a:lnTo>
                <a:lnTo>
                  <a:pt x="589844" y="907"/>
                </a:lnTo>
                <a:lnTo>
                  <a:pt x="604806" y="227"/>
                </a:lnTo>
                <a:lnTo>
                  <a:pt x="619540" y="0"/>
                </a:lnTo>
                <a:close/>
              </a:path>
            </a:pathLst>
          </a:custGeom>
          <a:solidFill>
            <a:schemeClr val="bg1"/>
          </a:solidFill>
          <a:ln>
            <a:noFill/>
          </a:ln>
          <a:effectLst>
            <a:outerShdw blurRad="50800" dist="38100" dir="2700000" algn="tl" rotWithShape="0">
              <a:prstClr val="black">
                <a:alpha val="40000"/>
              </a:prstClr>
            </a:outerShdw>
          </a:effectLst>
          <a:extLst/>
        </p:spPr>
        <p:txBody>
          <a:bodyPr anchor="ctr">
            <a:scene3d>
              <a:camera prst="orthographicFront"/>
              <a:lightRig rig="threePt" dir="t"/>
            </a:scene3d>
            <a:sp3d>
              <a:contourClr>
                <a:srgbClr val="FFFFFF"/>
              </a:contourClr>
            </a:sp3d>
          </a:bodyPr>
          <a:lstStyle/>
          <a:p>
            <a:pPr algn="ctr">
              <a:defRPr/>
            </a:pPr>
            <a:endParaRPr lang="zh-CN" altLang="en-US">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13712093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500" fill="hold"/>
                                        <p:tgtEl>
                                          <p:spTgt spid="15"/>
                                        </p:tgtEl>
                                        <p:attrNameLst>
                                          <p:attrName>ppt_x</p:attrName>
                                        </p:attrNameLst>
                                      </p:cBhvr>
                                      <p:tavLst>
                                        <p:tav tm="0">
                                          <p:val>
                                            <p:strVal val="#ppt_x"/>
                                          </p:val>
                                        </p:tav>
                                        <p:tav tm="100000">
                                          <p:val>
                                            <p:strVal val="#ppt_x"/>
                                          </p:val>
                                        </p:tav>
                                      </p:tavLst>
                                    </p:anim>
                                    <p:anim calcmode="lin" valueType="num">
                                      <p:cBhvr additive="base">
                                        <p:cTn id="8" dur="500" fill="hold"/>
                                        <p:tgtEl>
                                          <p:spTgt spid="15"/>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53" presetClass="entr" presetSubtype="16" fill="hold" grpId="0" nodeType="afterEffect">
                                  <p:stCondLst>
                                    <p:cond delay="0"/>
                                  </p:stCondLst>
                                  <p:childTnLst>
                                    <p:set>
                                      <p:cBhvr>
                                        <p:cTn id="11" dur="1" fill="hold">
                                          <p:stCondLst>
                                            <p:cond delay="0"/>
                                          </p:stCondLst>
                                        </p:cTn>
                                        <p:tgtEl>
                                          <p:spTgt spid="16"/>
                                        </p:tgtEl>
                                        <p:attrNameLst>
                                          <p:attrName>style.visibility</p:attrName>
                                        </p:attrNameLst>
                                      </p:cBhvr>
                                      <p:to>
                                        <p:strVal val="visible"/>
                                      </p:to>
                                    </p:set>
                                    <p:anim calcmode="lin" valueType="num">
                                      <p:cBhvr>
                                        <p:cTn id="12" dur="500" fill="hold"/>
                                        <p:tgtEl>
                                          <p:spTgt spid="16"/>
                                        </p:tgtEl>
                                        <p:attrNameLst>
                                          <p:attrName>ppt_w</p:attrName>
                                        </p:attrNameLst>
                                      </p:cBhvr>
                                      <p:tavLst>
                                        <p:tav tm="0">
                                          <p:val>
                                            <p:fltVal val="0"/>
                                          </p:val>
                                        </p:tav>
                                        <p:tav tm="100000">
                                          <p:val>
                                            <p:strVal val="#ppt_w"/>
                                          </p:val>
                                        </p:tav>
                                      </p:tavLst>
                                    </p:anim>
                                    <p:anim calcmode="lin" valueType="num">
                                      <p:cBhvr>
                                        <p:cTn id="13" dur="500" fill="hold"/>
                                        <p:tgtEl>
                                          <p:spTgt spid="16"/>
                                        </p:tgtEl>
                                        <p:attrNameLst>
                                          <p:attrName>ppt_h</p:attrName>
                                        </p:attrNameLst>
                                      </p:cBhvr>
                                      <p:tavLst>
                                        <p:tav tm="0">
                                          <p:val>
                                            <p:fltVal val="0"/>
                                          </p:val>
                                        </p:tav>
                                        <p:tav tm="100000">
                                          <p:val>
                                            <p:strVal val="#ppt_h"/>
                                          </p:val>
                                        </p:tav>
                                      </p:tavLst>
                                    </p:anim>
                                    <p:animEffect transition="in" filter="fade">
                                      <p:cBhvr>
                                        <p:cTn id="14" dur="500"/>
                                        <p:tgtEl>
                                          <p:spTgt spid="16"/>
                                        </p:tgtEl>
                                      </p:cBhvr>
                                    </p:animEffect>
                                  </p:childTnLst>
                                </p:cTn>
                              </p:par>
                            </p:childTnLst>
                          </p:cTn>
                        </p:par>
                        <p:par>
                          <p:cTn id="15" fill="hold">
                            <p:stCondLst>
                              <p:cond delay="1000"/>
                            </p:stCondLst>
                            <p:childTnLst>
                              <p:par>
                                <p:cTn id="16" presetID="53" presetClass="entr" presetSubtype="16" fill="hold" grpId="0" nodeType="afterEffect">
                                  <p:stCondLst>
                                    <p:cond delay="0"/>
                                  </p:stCondLst>
                                  <p:childTnLst>
                                    <p:set>
                                      <p:cBhvr>
                                        <p:cTn id="17" dur="1" fill="hold">
                                          <p:stCondLst>
                                            <p:cond delay="0"/>
                                          </p:stCondLst>
                                        </p:cTn>
                                        <p:tgtEl>
                                          <p:spTgt spid="56"/>
                                        </p:tgtEl>
                                        <p:attrNameLst>
                                          <p:attrName>style.visibility</p:attrName>
                                        </p:attrNameLst>
                                      </p:cBhvr>
                                      <p:to>
                                        <p:strVal val="visible"/>
                                      </p:to>
                                    </p:set>
                                    <p:anim calcmode="lin" valueType="num">
                                      <p:cBhvr>
                                        <p:cTn id="18" dur="500" fill="hold"/>
                                        <p:tgtEl>
                                          <p:spTgt spid="56"/>
                                        </p:tgtEl>
                                        <p:attrNameLst>
                                          <p:attrName>ppt_w</p:attrName>
                                        </p:attrNameLst>
                                      </p:cBhvr>
                                      <p:tavLst>
                                        <p:tav tm="0">
                                          <p:val>
                                            <p:fltVal val="0"/>
                                          </p:val>
                                        </p:tav>
                                        <p:tav tm="100000">
                                          <p:val>
                                            <p:strVal val="#ppt_w"/>
                                          </p:val>
                                        </p:tav>
                                      </p:tavLst>
                                    </p:anim>
                                    <p:anim calcmode="lin" valueType="num">
                                      <p:cBhvr>
                                        <p:cTn id="19" dur="500" fill="hold"/>
                                        <p:tgtEl>
                                          <p:spTgt spid="56"/>
                                        </p:tgtEl>
                                        <p:attrNameLst>
                                          <p:attrName>ppt_h</p:attrName>
                                        </p:attrNameLst>
                                      </p:cBhvr>
                                      <p:tavLst>
                                        <p:tav tm="0">
                                          <p:val>
                                            <p:fltVal val="0"/>
                                          </p:val>
                                        </p:tav>
                                        <p:tav tm="100000">
                                          <p:val>
                                            <p:strVal val="#ppt_h"/>
                                          </p:val>
                                        </p:tav>
                                      </p:tavLst>
                                    </p:anim>
                                    <p:animEffect transition="in" filter="fade">
                                      <p:cBhvr>
                                        <p:cTn id="20" dur="500"/>
                                        <p:tgtEl>
                                          <p:spTgt spid="56"/>
                                        </p:tgtEl>
                                      </p:cBhvr>
                                    </p:animEffect>
                                  </p:childTnLst>
                                </p:cTn>
                              </p:par>
                            </p:childTnLst>
                          </p:cTn>
                        </p:par>
                        <p:par>
                          <p:cTn id="21" fill="hold">
                            <p:stCondLst>
                              <p:cond delay="1500"/>
                            </p:stCondLst>
                            <p:childTnLst>
                              <p:par>
                                <p:cTn id="22" presetID="22" presetClass="entr" presetSubtype="4" fill="hold" nodeType="afterEffect">
                                  <p:stCondLst>
                                    <p:cond delay="0"/>
                                  </p:stCondLst>
                                  <p:childTnLst>
                                    <p:set>
                                      <p:cBhvr>
                                        <p:cTn id="23" dur="1" fill="hold">
                                          <p:stCondLst>
                                            <p:cond delay="0"/>
                                          </p:stCondLst>
                                        </p:cTn>
                                        <p:tgtEl>
                                          <p:spTgt spid="18"/>
                                        </p:tgtEl>
                                        <p:attrNameLst>
                                          <p:attrName>style.visibility</p:attrName>
                                        </p:attrNameLst>
                                      </p:cBhvr>
                                      <p:to>
                                        <p:strVal val="visible"/>
                                      </p:to>
                                    </p:set>
                                    <p:animEffect transition="in" filter="wipe(down)">
                                      <p:cBhvr>
                                        <p:cTn id="24" dur="500"/>
                                        <p:tgtEl>
                                          <p:spTgt spid="18"/>
                                        </p:tgtEl>
                                      </p:cBhvr>
                                    </p:animEffect>
                                  </p:childTnLst>
                                </p:cTn>
                              </p:par>
                            </p:childTnLst>
                          </p:cTn>
                        </p:par>
                        <p:par>
                          <p:cTn id="25" fill="hold">
                            <p:stCondLst>
                              <p:cond delay="2000"/>
                            </p:stCondLst>
                            <p:childTnLst>
                              <p:par>
                                <p:cTn id="26" presetID="2" presetClass="entr" presetSubtype="4" fill="hold" grpId="0" nodeType="afterEffect">
                                  <p:stCondLst>
                                    <p:cond delay="0"/>
                                  </p:stCondLst>
                                  <p:childTnLst>
                                    <p:set>
                                      <p:cBhvr>
                                        <p:cTn id="27" dur="1" fill="hold">
                                          <p:stCondLst>
                                            <p:cond delay="0"/>
                                          </p:stCondLst>
                                        </p:cTn>
                                        <p:tgtEl>
                                          <p:spTgt spid="19"/>
                                        </p:tgtEl>
                                        <p:attrNameLst>
                                          <p:attrName>style.visibility</p:attrName>
                                        </p:attrNameLst>
                                      </p:cBhvr>
                                      <p:to>
                                        <p:strVal val="visible"/>
                                      </p:to>
                                    </p:set>
                                    <p:anim calcmode="lin" valueType="num">
                                      <p:cBhvr additive="base">
                                        <p:cTn id="28" dur="500" fill="hold"/>
                                        <p:tgtEl>
                                          <p:spTgt spid="19"/>
                                        </p:tgtEl>
                                        <p:attrNameLst>
                                          <p:attrName>ppt_x</p:attrName>
                                        </p:attrNameLst>
                                      </p:cBhvr>
                                      <p:tavLst>
                                        <p:tav tm="0">
                                          <p:val>
                                            <p:strVal val="#ppt_x"/>
                                          </p:val>
                                        </p:tav>
                                        <p:tav tm="100000">
                                          <p:val>
                                            <p:strVal val="#ppt_x"/>
                                          </p:val>
                                        </p:tav>
                                      </p:tavLst>
                                    </p:anim>
                                    <p:anim calcmode="lin" valueType="num">
                                      <p:cBhvr additive="base">
                                        <p:cTn id="29" dur="500" fill="hold"/>
                                        <p:tgtEl>
                                          <p:spTgt spid="19"/>
                                        </p:tgtEl>
                                        <p:attrNameLst>
                                          <p:attrName>ppt_y</p:attrName>
                                        </p:attrNameLst>
                                      </p:cBhvr>
                                      <p:tavLst>
                                        <p:tav tm="0">
                                          <p:val>
                                            <p:strVal val="1+#ppt_h/2"/>
                                          </p:val>
                                        </p:tav>
                                        <p:tav tm="100000">
                                          <p:val>
                                            <p:strVal val="#ppt_y"/>
                                          </p:val>
                                        </p:tav>
                                      </p:tavLst>
                                    </p:anim>
                                  </p:childTnLst>
                                </p:cTn>
                              </p:par>
                            </p:childTnLst>
                          </p:cTn>
                        </p:par>
                        <p:par>
                          <p:cTn id="30" fill="hold">
                            <p:stCondLst>
                              <p:cond delay="2500"/>
                            </p:stCondLst>
                            <p:childTnLst>
                              <p:par>
                                <p:cTn id="31" presetID="2" presetClass="entr" presetSubtype="4" fill="hold" nodeType="afterEffect">
                                  <p:stCondLst>
                                    <p:cond delay="0"/>
                                  </p:stCondLst>
                                  <p:childTnLst>
                                    <p:set>
                                      <p:cBhvr>
                                        <p:cTn id="32" dur="1" fill="hold">
                                          <p:stCondLst>
                                            <p:cond delay="0"/>
                                          </p:stCondLst>
                                        </p:cTn>
                                        <p:tgtEl>
                                          <p:spTgt spid="20"/>
                                        </p:tgtEl>
                                        <p:attrNameLst>
                                          <p:attrName>style.visibility</p:attrName>
                                        </p:attrNameLst>
                                      </p:cBhvr>
                                      <p:to>
                                        <p:strVal val="visible"/>
                                      </p:to>
                                    </p:set>
                                    <p:anim calcmode="lin" valueType="num">
                                      <p:cBhvr additive="base">
                                        <p:cTn id="33" dur="500" fill="hold"/>
                                        <p:tgtEl>
                                          <p:spTgt spid="20"/>
                                        </p:tgtEl>
                                        <p:attrNameLst>
                                          <p:attrName>ppt_x</p:attrName>
                                        </p:attrNameLst>
                                      </p:cBhvr>
                                      <p:tavLst>
                                        <p:tav tm="0">
                                          <p:val>
                                            <p:strVal val="#ppt_x"/>
                                          </p:val>
                                        </p:tav>
                                        <p:tav tm="100000">
                                          <p:val>
                                            <p:strVal val="#ppt_x"/>
                                          </p:val>
                                        </p:tav>
                                      </p:tavLst>
                                    </p:anim>
                                    <p:anim calcmode="lin" valueType="num">
                                      <p:cBhvr additive="base">
                                        <p:cTn id="34" dur="500" fill="hold"/>
                                        <p:tgtEl>
                                          <p:spTgt spid="20"/>
                                        </p:tgtEl>
                                        <p:attrNameLst>
                                          <p:attrName>ppt_y</p:attrName>
                                        </p:attrNameLst>
                                      </p:cBhvr>
                                      <p:tavLst>
                                        <p:tav tm="0">
                                          <p:val>
                                            <p:strVal val="1+#ppt_h/2"/>
                                          </p:val>
                                        </p:tav>
                                        <p:tav tm="100000">
                                          <p:val>
                                            <p:strVal val="#ppt_y"/>
                                          </p:val>
                                        </p:tav>
                                      </p:tavLst>
                                    </p:anim>
                                  </p:childTnLst>
                                </p:cTn>
                              </p:par>
                            </p:childTnLst>
                          </p:cTn>
                        </p:par>
                        <p:par>
                          <p:cTn id="35" fill="hold">
                            <p:stCondLst>
                              <p:cond delay="3000"/>
                            </p:stCondLst>
                            <p:childTnLst>
                              <p:par>
                                <p:cTn id="36" presetID="2" presetClass="entr" presetSubtype="4" fill="hold" nodeType="afterEffect">
                                  <p:stCondLst>
                                    <p:cond delay="0"/>
                                  </p:stCondLst>
                                  <p:childTnLst>
                                    <p:set>
                                      <p:cBhvr>
                                        <p:cTn id="37" dur="1" fill="hold">
                                          <p:stCondLst>
                                            <p:cond delay="0"/>
                                          </p:stCondLst>
                                        </p:cTn>
                                        <p:tgtEl>
                                          <p:spTgt spid="25"/>
                                        </p:tgtEl>
                                        <p:attrNameLst>
                                          <p:attrName>style.visibility</p:attrName>
                                        </p:attrNameLst>
                                      </p:cBhvr>
                                      <p:to>
                                        <p:strVal val="visible"/>
                                      </p:to>
                                    </p:set>
                                    <p:anim calcmode="lin" valueType="num">
                                      <p:cBhvr additive="base">
                                        <p:cTn id="38" dur="500" fill="hold"/>
                                        <p:tgtEl>
                                          <p:spTgt spid="25"/>
                                        </p:tgtEl>
                                        <p:attrNameLst>
                                          <p:attrName>ppt_x</p:attrName>
                                        </p:attrNameLst>
                                      </p:cBhvr>
                                      <p:tavLst>
                                        <p:tav tm="0">
                                          <p:val>
                                            <p:strVal val="#ppt_x"/>
                                          </p:val>
                                        </p:tav>
                                        <p:tav tm="100000">
                                          <p:val>
                                            <p:strVal val="#ppt_x"/>
                                          </p:val>
                                        </p:tav>
                                      </p:tavLst>
                                    </p:anim>
                                    <p:anim calcmode="lin" valueType="num">
                                      <p:cBhvr additive="base">
                                        <p:cTn id="39" dur="500" fill="hold"/>
                                        <p:tgtEl>
                                          <p:spTgt spid="25"/>
                                        </p:tgtEl>
                                        <p:attrNameLst>
                                          <p:attrName>ppt_y</p:attrName>
                                        </p:attrNameLst>
                                      </p:cBhvr>
                                      <p:tavLst>
                                        <p:tav tm="0">
                                          <p:val>
                                            <p:strVal val="1+#ppt_h/2"/>
                                          </p:val>
                                        </p:tav>
                                        <p:tav tm="100000">
                                          <p:val>
                                            <p:strVal val="#ppt_y"/>
                                          </p:val>
                                        </p:tav>
                                      </p:tavLst>
                                    </p:anim>
                                  </p:childTnLst>
                                </p:cTn>
                              </p:par>
                            </p:childTnLst>
                          </p:cTn>
                        </p:par>
                        <p:par>
                          <p:cTn id="40" fill="hold">
                            <p:stCondLst>
                              <p:cond delay="3500"/>
                            </p:stCondLst>
                            <p:childTnLst>
                              <p:par>
                                <p:cTn id="41" presetID="2" presetClass="entr" presetSubtype="4" fill="hold" nodeType="afterEffect">
                                  <p:stCondLst>
                                    <p:cond delay="0"/>
                                  </p:stCondLst>
                                  <p:childTnLst>
                                    <p:set>
                                      <p:cBhvr>
                                        <p:cTn id="42" dur="1" fill="hold">
                                          <p:stCondLst>
                                            <p:cond delay="0"/>
                                          </p:stCondLst>
                                        </p:cTn>
                                        <p:tgtEl>
                                          <p:spTgt spid="30"/>
                                        </p:tgtEl>
                                        <p:attrNameLst>
                                          <p:attrName>style.visibility</p:attrName>
                                        </p:attrNameLst>
                                      </p:cBhvr>
                                      <p:to>
                                        <p:strVal val="visible"/>
                                      </p:to>
                                    </p:set>
                                    <p:anim calcmode="lin" valueType="num">
                                      <p:cBhvr additive="base">
                                        <p:cTn id="43" dur="500" fill="hold"/>
                                        <p:tgtEl>
                                          <p:spTgt spid="30"/>
                                        </p:tgtEl>
                                        <p:attrNameLst>
                                          <p:attrName>ppt_x</p:attrName>
                                        </p:attrNameLst>
                                      </p:cBhvr>
                                      <p:tavLst>
                                        <p:tav tm="0">
                                          <p:val>
                                            <p:strVal val="#ppt_x"/>
                                          </p:val>
                                        </p:tav>
                                        <p:tav tm="100000">
                                          <p:val>
                                            <p:strVal val="#ppt_x"/>
                                          </p:val>
                                        </p:tav>
                                      </p:tavLst>
                                    </p:anim>
                                    <p:anim calcmode="lin" valueType="num">
                                      <p:cBhvr additive="base">
                                        <p:cTn id="44" dur="500" fill="hold"/>
                                        <p:tgtEl>
                                          <p:spTgt spid="30"/>
                                        </p:tgtEl>
                                        <p:attrNameLst>
                                          <p:attrName>ppt_y</p:attrName>
                                        </p:attrNameLst>
                                      </p:cBhvr>
                                      <p:tavLst>
                                        <p:tav tm="0">
                                          <p:val>
                                            <p:strVal val="1+#ppt_h/2"/>
                                          </p:val>
                                        </p:tav>
                                        <p:tav tm="100000">
                                          <p:val>
                                            <p:strVal val="#ppt_y"/>
                                          </p:val>
                                        </p:tav>
                                      </p:tavLst>
                                    </p:anim>
                                  </p:childTnLst>
                                </p:cTn>
                              </p:par>
                            </p:childTnLst>
                          </p:cTn>
                        </p:par>
                        <p:par>
                          <p:cTn id="45" fill="hold">
                            <p:stCondLst>
                              <p:cond delay="4000"/>
                            </p:stCondLst>
                            <p:childTnLst>
                              <p:par>
                                <p:cTn id="46" presetID="2" presetClass="entr" presetSubtype="4" fill="hold" nodeType="afterEffect">
                                  <p:stCondLst>
                                    <p:cond delay="0"/>
                                  </p:stCondLst>
                                  <p:childTnLst>
                                    <p:set>
                                      <p:cBhvr>
                                        <p:cTn id="47" dur="1" fill="hold">
                                          <p:stCondLst>
                                            <p:cond delay="0"/>
                                          </p:stCondLst>
                                        </p:cTn>
                                        <p:tgtEl>
                                          <p:spTgt spid="35"/>
                                        </p:tgtEl>
                                        <p:attrNameLst>
                                          <p:attrName>style.visibility</p:attrName>
                                        </p:attrNameLst>
                                      </p:cBhvr>
                                      <p:to>
                                        <p:strVal val="visible"/>
                                      </p:to>
                                    </p:set>
                                    <p:anim calcmode="lin" valueType="num">
                                      <p:cBhvr additive="base">
                                        <p:cTn id="48" dur="500" fill="hold"/>
                                        <p:tgtEl>
                                          <p:spTgt spid="35"/>
                                        </p:tgtEl>
                                        <p:attrNameLst>
                                          <p:attrName>ppt_x</p:attrName>
                                        </p:attrNameLst>
                                      </p:cBhvr>
                                      <p:tavLst>
                                        <p:tav tm="0">
                                          <p:val>
                                            <p:strVal val="#ppt_x"/>
                                          </p:val>
                                        </p:tav>
                                        <p:tav tm="100000">
                                          <p:val>
                                            <p:strVal val="#ppt_x"/>
                                          </p:val>
                                        </p:tav>
                                      </p:tavLst>
                                    </p:anim>
                                    <p:anim calcmode="lin" valueType="num">
                                      <p:cBhvr additive="base">
                                        <p:cTn id="49" dur="500" fill="hold"/>
                                        <p:tgtEl>
                                          <p:spTgt spid="35"/>
                                        </p:tgtEl>
                                        <p:attrNameLst>
                                          <p:attrName>ppt_y</p:attrName>
                                        </p:attrNameLst>
                                      </p:cBhvr>
                                      <p:tavLst>
                                        <p:tav tm="0">
                                          <p:val>
                                            <p:strVal val="1+#ppt_h/2"/>
                                          </p:val>
                                        </p:tav>
                                        <p:tav tm="100000">
                                          <p:val>
                                            <p:strVal val="#ppt_y"/>
                                          </p:val>
                                        </p:tav>
                                      </p:tavLst>
                                    </p:anim>
                                  </p:childTnLst>
                                </p:cTn>
                              </p:par>
                            </p:childTnLst>
                          </p:cTn>
                        </p:par>
                        <p:par>
                          <p:cTn id="50" fill="hold">
                            <p:stCondLst>
                              <p:cond delay="4500"/>
                            </p:stCondLst>
                            <p:childTnLst>
                              <p:par>
                                <p:cTn id="51" presetID="2" presetClass="entr" presetSubtype="4" fill="hold" nodeType="afterEffect">
                                  <p:stCondLst>
                                    <p:cond delay="0"/>
                                  </p:stCondLst>
                                  <p:childTnLst>
                                    <p:set>
                                      <p:cBhvr>
                                        <p:cTn id="52" dur="1" fill="hold">
                                          <p:stCondLst>
                                            <p:cond delay="0"/>
                                          </p:stCondLst>
                                        </p:cTn>
                                        <p:tgtEl>
                                          <p:spTgt spid="40"/>
                                        </p:tgtEl>
                                        <p:attrNameLst>
                                          <p:attrName>style.visibility</p:attrName>
                                        </p:attrNameLst>
                                      </p:cBhvr>
                                      <p:to>
                                        <p:strVal val="visible"/>
                                      </p:to>
                                    </p:set>
                                    <p:anim calcmode="lin" valueType="num">
                                      <p:cBhvr additive="base">
                                        <p:cTn id="53" dur="500" fill="hold"/>
                                        <p:tgtEl>
                                          <p:spTgt spid="40"/>
                                        </p:tgtEl>
                                        <p:attrNameLst>
                                          <p:attrName>ppt_x</p:attrName>
                                        </p:attrNameLst>
                                      </p:cBhvr>
                                      <p:tavLst>
                                        <p:tav tm="0">
                                          <p:val>
                                            <p:strVal val="#ppt_x"/>
                                          </p:val>
                                        </p:tav>
                                        <p:tav tm="100000">
                                          <p:val>
                                            <p:strVal val="#ppt_x"/>
                                          </p:val>
                                        </p:tav>
                                      </p:tavLst>
                                    </p:anim>
                                    <p:anim calcmode="lin" valueType="num">
                                      <p:cBhvr additive="base">
                                        <p:cTn id="54" dur="500" fill="hold"/>
                                        <p:tgtEl>
                                          <p:spTgt spid="40"/>
                                        </p:tgtEl>
                                        <p:attrNameLst>
                                          <p:attrName>ppt_y</p:attrName>
                                        </p:attrNameLst>
                                      </p:cBhvr>
                                      <p:tavLst>
                                        <p:tav tm="0">
                                          <p:val>
                                            <p:strVal val="1+#ppt_h/2"/>
                                          </p:val>
                                        </p:tav>
                                        <p:tav tm="100000">
                                          <p:val>
                                            <p:strVal val="#ppt_y"/>
                                          </p:val>
                                        </p:tav>
                                      </p:tavLst>
                                    </p:anim>
                                  </p:childTnLst>
                                </p:cTn>
                              </p:par>
                            </p:childTnLst>
                          </p:cTn>
                        </p:par>
                        <p:par>
                          <p:cTn id="55" fill="hold">
                            <p:stCondLst>
                              <p:cond delay="5000"/>
                            </p:stCondLst>
                            <p:childTnLst>
                              <p:par>
                                <p:cTn id="56" presetID="2" presetClass="entr" presetSubtype="4" fill="hold" nodeType="afterEffect">
                                  <p:stCondLst>
                                    <p:cond delay="0"/>
                                  </p:stCondLst>
                                  <p:childTnLst>
                                    <p:set>
                                      <p:cBhvr>
                                        <p:cTn id="57" dur="1" fill="hold">
                                          <p:stCondLst>
                                            <p:cond delay="0"/>
                                          </p:stCondLst>
                                        </p:cTn>
                                        <p:tgtEl>
                                          <p:spTgt spid="45"/>
                                        </p:tgtEl>
                                        <p:attrNameLst>
                                          <p:attrName>style.visibility</p:attrName>
                                        </p:attrNameLst>
                                      </p:cBhvr>
                                      <p:to>
                                        <p:strVal val="visible"/>
                                      </p:to>
                                    </p:set>
                                    <p:anim calcmode="lin" valueType="num">
                                      <p:cBhvr additive="base">
                                        <p:cTn id="58" dur="500" fill="hold"/>
                                        <p:tgtEl>
                                          <p:spTgt spid="45"/>
                                        </p:tgtEl>
                                        <p:attrNameLst>
                                          <p:attrName>ppt_x</p:attrName>
                                        </p:attrNameLst>
                                      </p:cBhvr>
                                      <p:tavLst>
                                        <p:tav tm="0">
                                          <p:val>
                                            <p:strVal val="#ppt_x"/>
                                          </p:val>
                                        </p:tav>
                                        <p:tav tm="100000">
                                          <p:val>
                                            <p:strVal val="#ppt_x"/>
                                          </p:val>
                                        </p:tav>
                                      </p:tavLst>
                                    </p:anim>
                                    <p:anim calcmode="lin" valueType="num">
                                      <p:cBhvr additive="base">
                                        <p:cTn id="59" dur="500" fill="hold"/>
                                        <p:tgtEl>
                                          <p:spTgt spid="45"/>
                                        </p:tgtEl>
                                        <p:attrNameLst>
                                          <p:attrName>ppt_y</p:attrName>
                                        </p:attrNameLst>
                                      </p:cBhvr>
                                      <p:tavLst>
                                        <p:tav tm="0">
                                          <p:val>
                                            <p:strVal val="1+#ppt_h/2"/>
                                          </p:val>
                                        </p:tav>
                                        <p:tav tm="100000">
                                          <p:val>
                                            <p:strVal val="#ppt_y"/>
                                          </p:val>
                                        </p:tav>
                                      </p:tavLst>
                                    </p:anim>
                                  </p:childTnLst>
                                </p:cTn>
                              </p:par>
                            </p:childTnLst>
                          </p:cTn>
                        </p:par>
                        <p:par>
                          <p:cTn id="60" fill="hold">
                            <p:stCondLst>
                              <p:cond delay="5500"/>
                            </p:stCondLst>
                            <p:childTnLst>
                              <p:par>
                                <p:cTn id="61" presetID="10" presetClass="entr" presetSubtype="0" fill="hold" grpId="0" nodeType="afterEffect">
                                  <p:stCondLst>
                                    <p:cond delay="0"/>
                                  </p:stCondLst>
                                  <p:childTnLst>
                                    <p:set>
                                      <p:cBhvr>
                                        <p:cTn id="62" dur="1" fill="hold">
                                          <p:stCondLst>
                                            <p:cond delay="0"/>
                                          </p:stCondLst>
                                        </p:cTn>
                                        <p:tgtEl>
                                          <p:spTgt spid="64"/>
                                        </p:tgtEl>
                                        <p:attrNameLst>
                                          <p:attrName>style.visibility</p:attrName>
                                        </p:attrNameLst>
                                      </p:cBhvr>
                                      <p:to>
                                        <p:strVal val="visible"/>
                                      </p:to>
                                    </p:set>
                                    <p:animEffect transition="in" filter="fade">
                                      <p:cBhvr>
                                        <p:cTn id="63" dur="1250"/>
                                        <p:tgtEl>
                                          <p:spTgt spid="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P spid="19" grpId="0"/>
      <p:bldP spid="56" grpId="0" animBg="1"/>
      <p:bldP spid="64"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flipH="1">
            <a:off x="-3" y="6525344"/>
            <a:ext cx="12195177" cy="360511"/>
          </a:xfrm>
          <a:prstGeom prst="rect">
            <a:avLst/>
          </a:prstGeom>
          <a:gradFill>
            <a:gsLst>
              <a:gs pos="0">
                <a:srgbClr val="0E1A40"/>
              </a:gs>
              <a:gs pos="100000">
                <a:srgbClr val="2F5EB0"/>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flipH="1">
            <a:off x="-4" y="6596410"/>
            <a:ext cx="12195177" cy="288974"/>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5"/>
          <p:cNvSpPr/>
          <p:nvPr/>
        </p:nvSpPr>
        <p:spPr>
          <a:xfrm>
            <a:off x="9976569" y="6493142"/>
            <a:ext cx="1018294" cy="111815"/>
          </a:xfrm>
          <a:custGeom>
            <a:avLst/>
            <a:gdLst>
              <a:gd name="connsiteX0" fmla="*/ 0 w 926584"/>
              <a:gd name="connsiteY0" fmla="*/ 0 h 118098"/>
              <a:gd name="connsiteX1" fmla="*/ 926584 w 926584"/>
              <a:gd name="connsiteY1" fmla="*/ 0 h 118098"/>
              <a:gd name="connsiteX2" fmla="*/ 926584 w 926584"/>
              <a:gd name="connsiteY2" fmla="*/ 118098 h 118098"/>
              <a:gd name="connsiteX3" fmla="*/ 0 w 926584"/>
              <a:gd name="connsiteY3" fmla="*/ 118098 h 118098"/>
              <a:gd name="connsiteX4" fmla="*/ 0 w 926584"/>
              <a:gd name="connsiteY4" fmla="*/ 0 h 118098"/>
              <a:gd name="connsiteX0" fmla="*/ 55821 w 982405"/>
              <a:gd name="connsiteY0" fmla="*/ 0 h 144680"/>
              <a:gd name="connsiteX1" fmla="*/ 982405 w 982405"/>
              <a:gd name="connsiteY1" fmla="*/ 0 h 144680"/>
              <a:gd name="connsiteX2" fmla="*/ 982405 w 982405"/>
              <a:gd name="connsiteY2" fmla="*/ 118098 h 144680"/>
              <a:gd name="connsiteX3" fmla="*/ 0 w 982405"/>
              <a:gd name="connsiteY3" fmla="*/ 144680 h 144680"/>
              <a:gd name="connsiteX4" fmla="*/ 55821 w 982405"/>
              <a:gd name="connsiteY4" fmla="*/ 0 h 144680"/>
              <a:gd name="connsiteX0" fmla="*/ 55821 w 998354"/>
              <a:gd name="connsiteY0" fmla="*/ 0 h 147338"/>
              <a:gd name="connsiteX1" fmla="*/ 982405 w 998354"/>
              <a:gd name="connsiteY1" fmla="*/ 0 h 147338"/>
              <a:gd name="connsiteX2" fmla="*/ 998354 w 998354"/>
              <a:gd name="connsiteY2" fmla="*/ 147338 h 147338"/>
              <a:gd name="connsiteX3" fmla="*/ 0 w 998354"/>
              <a:gd name="connsiteY3" fmla="*/ 144680 h 147338"/>
              <a:gd name="connsiteX4" fmla="*/ 55821 w 998354"/>
              <a:gd name="connsiteY4" fmla="*/ 0 h 147338"/>
              <a:gd name="connsiteX0" fmla="*/ 84307 w 1026840"/>
              <a:gd name="connsiteY0" fmla="*/ 0 h 150534"/>
              <a:gd name="connsiteX1" fmla="*/ 1010891 w 1026840"/>
              <a:gd name="connsiteY1" fmla="*/ 0 h 150534"/>
              <a:gd name="connsiteX2" fmla="*/ 1026840 w 1026840"/>
              <a:gd name="connsiteY2" fmla="*/ 147338 h 150534"/>
              <a:gd name="connsiteX3" fmla="*/ 0 w 1026840"/>
              <a:gd name="connsiteY3" fmla="*/ 150534 h 150534"/>
              <a:gd name="connsiteX4" fmla="*/ 84307 w 1026840"/>
              <a:gd name="connsiteY4" fmla="*/ 0 h 150534"/>
              <a:gd name="connsiteX0" fmla="*/ 84307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84307 w 1021143"/>
              <a:gd name="connsiteY4" fmla="*/ 0 h 153193"/>
              <a:gd name="connsiteX0" fmla="*/ 92853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92853 w 1021143"/>
              <a:gd name="connsiteY4" fmla="*/ 0 h 153193"/>
              <a:gd name="connsiteX0" fmla="*/ 90004 w 1018294"/>
              <a:gd name="connsiteY0" fmla="*/ 0 h 153193"/>
              <a:gd name="connsiteX1" fmla="*/ 1008042 w 1018294"/>
              <a:gd name="connsiteY1" fmla="*/ 0 h 153193"/>
              <a:gd name="connsiteX2" fmla="*/ 1018294 w 1018294"/>
              <a:gd name="connsiteY2" fmla="*/ 153193 h 153193"/>
              <a:gd name="connsiteX3" fmla="*/ 0 w 1018294"/>
              <a:gd name="connsiteY3" fmla="*/ 142728 h 153193"/>
              <a:gd name="connsiteX4" fmla="*/ 90004 w 1018294"/>
              <a:gd name="connsiteY4" fmla="*/ 0 h 1531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8294" h="153193">
                <a:moveTo>
                  <a:pt x="90004" y="0"/>
                </a:moveTo>
                <a:lnTo>
                  <a:pt x="1008042" y="0"/>
                </a:lnTo>
                <a:lnTo>
                  <a:pt x="1018294" y="153193"/>
                </a:lnTo>
                <a:lnTo>
                  <a:pt x="0" y="142728"/>
                </a:lnTo>
                <a:lnTo>
                  <a:pt x="90004" y="0"/>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10067547" y="6493142"/>
            <a:ext cx="1070600" cy="392242"/>
          </a:xfrm>
          <a:prstGeom prst="rect">
            <a:avLst/>
          </a:prstGeom>
          <a:gradFill>
            <a:gsLst>
              <a:gs pos="0">
                <a:srgbClr val="0E1A40"/>
              </a:gs>
              <a:gs pos="100000">
                <a:srgbClr val="2F5EB0"/>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Rectangle 4"/>
          <p:cNvSpPr txBox="1">
            <a:spLocks noChangeArrowheads="1"/>
          </p:cNvSpPr>
          <p:nvPr/>
        </p:nvSpPr>
        <p:spPr bwMode="auto">
          <a:xfrm>
            <a:off x="9986019" y="6493142"/>
            <a:ext cx="1152128" cy="39224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en-US" altLang="zh-CN" dirty="0" smtClean="0">
                <a:latin typeface="方正兰亭超细黑简体" panose="02000000000000000000" pitchFamily="2" charset="-122"/>
                <a:ea typeface="方正兰亭超细黑简体" panose="02000000000000000000" pitchFamily="2" charset="-122"/>
              </a:rPr>
              <a:t>26</a:t>
            </a:r>
            <a:endParaRPr lang="zh-CN" dirty="0">
              <a:latin typeface="方正兰亭超细黑简体" panose="02000000000000000000" pitchFamily="2" charset="-122"/>
              <a:ea typeface="方正兰亭超细黑简体" panose="02000000000000000000" pitchFamily="2" charset="-122"/>
            </a:endParaRPr>
          </a:p>
        </p:txBody>
      </p:sp>
      <p:sp>
        <p:nvSpPr>
          <p:cNvPr id="53" name="矩形 52"/>
          <p:cNvSpPr/>
          <p:nvPr/>
        </p:nvSpPr>
        <p:spPr>
          <a:xfrm>
            <a:off x="0" y="0"/>
            <a:ext cx="985019" cy="58316"/>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4" name="组合 53"/>
          <p:cNvGrpSpPr/>
          <p:nvPr/>
        </p:nvGrpSpPr>
        <p:grpSpPr>
          <a:xfrm>
            <a:off x="192931" y="0"/>
            <a:ext cx="576064" cy="836712"/>
            <a:chOff x="841003" y="360040"/>
            <a:chExt cx="504056" cy="836712"/>
          </a:xfrm>
          <a:gradFill>
            <a:gsLst>
              <a:gs pos="0">
                <a:srgbClr val="0E1A40"/>
              </a:gs>
              <a:gs pos="100000">
                <a:srgbClr val="2F5EB0"/>
              </a:gs>
            </a:gsLst>
            <a:lin ang="13800000" scaled="0"/>
          </a:gradFill>
        </p:grpSpPr>
        <p:sp>
          <p:nvSpPr>
            <p:cNvPr id="55" name="矩形 54"/>
            <p:cNvSpPr/>
            <p:nvPr/>
          </p:nvSpPr>
          <p:spPr>
            <a:xfrm>
              <a:off x="841003" y="360040"/>
              <a:ext cx="504056" cy="54868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 name="等腰三角形 55"/>
            <p:cNvSpPr/>
            <p:nvPr/>
          </p:nvSpPr>
          <p:spPr>
            <a:xfrm rot="10800000">
              <a:off x="841003" y="908720"/>
              <a:ext cx="504056" cy="288032"/>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7" name="KSO_Shape"/>
          <p:cNvSpPr>
            <a:spLocks/>
          </p:cNvSpPr>
          <p:nvPr/>
        </p:nvSpPr>
        <p:spPr bwMode="auto">
          <a:xfrm>
            <a:off x="336794" y="202431"/>
            <a:ext cx="288335" cy="288335"/>
          </a:xfrm>
          <a:custGeom>
            <a:avLst/>
            <a:gdLst>
              <a:gd name="T0" fmla="*/ 984018 w 1589088"/>
              <a:gd name="T1" fmla="*/ 589506 h 1589088"/>
              <a:gd name="T2" fmla="*/ 955171 w 1589088"/>
              <a:gd name="T3" fmla="*/ 645802 h 1589088"/>
              <a:gd name="T4" fmla="*/ 898294 w 1589088"/>
              <a:gd name="T5" fmla="*/ 673272 h 1589088"/>
              <a:gd name="T6" fmla="*/ 881422 w 1589088"/>
              <a:gd name="T7" fmla="*/ 964824 h 1589088"/>
              <a:gd name="T8" fmla="*/ 873530 w 1589088"/>
              <a:gd name="T9" fmla="*/ 1040159 h 1589088"/>
              <a:gd name="T10" fmla="*/ 824817 w 1589088"/>
              <a:gd name="T11" fmla="*/ 1084490 h 1589088"/>
              <a:gd name="T12" fmla="*/ 756238 w 1589088"/>
              <a:gd name="T13" fmla="*/ 1088026 h 1589088"/>
              <a:gd name="T14" fmla="*/ 703444 w 1589088"/>
              <a:gd name="T15" fmla="*/ 1048590 h 1589088"/>
              <a:gd name="T16" fmla="*/ 686571 w 1589088"/>
              <a:gd name="T17" fmla="*/ 985493 h 1589088"/>
              <a:gd name="T18" fmla="*/ 486007 w 1589088"/>
              <a:gd name="T19" fmla="*/ 893024 h 1589088"/>
              <a:gd name="T20" fmla="*/ 398106 w 1589088"/>
              <a:gd name="T21" fmla="*/ 820680 h 1589088"/>
              <a:gd name="T22" fmla="*/ 402189 w 1589088"/>
              <a:gd name="T23" fmla="*/ 755134 h 1589088"/>
              <a:gd name="T24" fmla="*/ 446547 w 1589088"/>
              <a:gd name="T25" fmla="*/ 706452 h 1589088"/>
              <a:gd name="T26" fmla="*/ 514037 w 1589088"/>
              <a:gd name="T27" fmla="*/ 696389 h 1589088"/>
              <a:gd name="T28" fmla="*/ 570641 w 1589088"/>
              <a:gd name="T29" fmla="*/ 730385 h 1589088"/>
              <a:gd name="T30" fmla="*/ 593501 w 1589088"/>
              <a:gd name="T31" fmla="*/ 794027 h 1589088"/>
              <a:gd name="T32" fmla="*/ 818558 w 1589088"/>
              <a:gd name="T33" fmla="*/ 648522 h 1589088"/>
              <a:gd name="T34" fmla="*/ 785901 w 1589088"/>
              <a:gd name="T35" fmla="*/ 575091 h 1589088"/>
              <a:gd name="T36" fmla="*/ 808761 w 1589088"/>
              <a:gd name="T37" fmla="*/ 511721 h 1589088"/>
              <a:gd name="T38" fmla="*/ 865365 w 1589088"/>
              <a:gd name="T39" fmla="*/ 477726 h 1589088"/>
              <a:gd name="T40" fmla="*/ 728574 w 1589088"/>
              <a:gd name="T41" fmla="*/ 144010 h 1589088"/>
              <a:gd name="T42" fmla="*/ 531280 w 1589088"/>
              <a:gd name="T43" fmla="*/ 182593 h 1589088"/>
              <a:gd name="T44" fmla="*/ 353281 w 1589088"/>
              <a:gd name="T45" fmla="*/ 288291 h 1589088"/>
              <a:gd name="T46" fmla="*/ 219577 w 1589088"/>
              <a:gd name="T47" fmla="*/ 451592 h 1589088"/>
              <a:gd name="T48" fmla="*/ 152454 w 1589088"/>
              <a:gd name="T49" fmla="*/ 642880 h 1589088"/>
              <a:gd name="T50" fmla="*/ 152454 w 1589088"/>
              <a:gd name="T51" fmla="*/ 843135 h 1589088"/>
              <a:gd name="T52" fmla="*/ 219577 w 1589088"/>
              <a:gd name="T53" fmla="*/ 1034422 h 1589088"/>
              <a:gd name="T54" fmla="*/ 353281 w 1589088"/>
              <a:gd name="T55" fmla="*/ 1197724 h 1589088"/>
              <a:gd name="T56" fmla="*/ 531280 w 1589088"/>
              <a:gd name="T57" fmla="*/ 1303421 h 1589088"/>
              <a:gd name="T58" fmla="*/ 728574 w 1589088"/>
              <a:gd name="T59" fmla="*/ 1341734 h 1589088"/>
              <a:gd name="T60" fmla="*/ 927227 w 1589088"/>
              <a:gd name="T61" fmla="*/ 1312931 h 1589088"/>
              <a:gd name="T62" fmla="*/ 1109302 w 1589088"/>
              <a:gd name="T63" fmla="*/ 1217015 h 1589088"/>
              <a:gd name="T64" fmla="*/ 1251431 w 1589088"/>
              <a:gd name="T65" fmla="*/ 1059964 h 1589088"/>
              <a:gd name="T66" fmla="*/ 1328065 w 1589088"/>
              <a:gd name="T67" fmla="*/ 871393 h 1589088"/>
              <a:gd name="T68" fmla="*/ 1337576 w 1589088"/>
              <a:gd name="T69" fmla="*/ 671410 h 1589088"/>
              <a:gd name="T70" fmla="*/ 1280237 w 1589088"/>
              <a:gd name="T71" fmla="*/ 477677 h 1589088"/>
              <a:gd name="T72" fmla="*/ 1155500 w 1589088"/>
              <a:gd name="T73" fmla="*/ 308670 h 1589088"/>
              <a:gd name="T74" fmla="*/ 981849 w 1589088"/>
              <a:gd name="T75" fmla="*/ 193462 h 1589088"/>
              <a:gd name="T76" fmla="*/ 785915 w 1589088"/>
              <a:gd name="T77" fmla="*/ 145640 h 1589088"/>
              <a:gd name="T78" fmla="*/ 902226 w 1589088"/>
              <a:gd name="T79" fmla="*/ 17390 h 1589088"/>
              <a:gd name="T80" fmla="*/ 1136207 w 1589088"/>
              <a:gd name="T81" fmla="*/ 112491 h 1589088"/>
              <a:gd name="T82" fmla="*/ 1320999 w 1589088"/>
              <a:gd name="T83" fmla="*/ 276063 h 1589088"/>
              <a:gd name="T84" fmla="*/ 1429702 w 1589088"/>
              <a:gd name="T85" fmla="*/ 459201 h 1589088"/>
              <a:gd name="T86" fmla="*/ 1481334 w 1589088"/>
              <a:gd name="T87" fmla="*/ 660270 h 1589088"/>
              <a:gd name="T88" fmla="*/ 1475356 w 1589088"/>
              <a:gd name="T89" fmla="*/ 866502 h 1589088"/>
              <a:gd name="T90" fmla="*/ 1412581 w 1589088"/>
              <a:gd name="T91" fmla="*/ 1064855 h 1589088"/>
              <a:gd name="T92" fmla="*/ 1892771 w 1589088"/>
              <a:gd name="T93" fmla="*/ 1636001 h 1589088"/>
              <a:gd name="T94" fmla="*/ 1896304 w 1589088"/>
              <a:gd name="T95" fmla="*/ 1759632 h 1589088"/>
              <a:gd name="T96" fmla="*/ 1783798 w 1589088"/>
              <a:gd name="T97" fmla="*/ 1885980 h 1589088"/>
              <a:gd name="T98" fmla="*/ 1662866 w 1589088"/>
              <a:gd name="T99" fmla="*/ 1900381 h 1589088"/>
              <a:gd name="T100" fmla="*/ 1104954 w 1589088"/>
              <a:gd name="T101" fmla="*/ 1391458 h 1589088"/>
              <a:gd name="T102" fmla="*/ 909835 w 1589088"/>
              <a:gd name="T103" fmla="*/ 1466451 h 1589088"/>
              <a:gd name="T104" fmla="*/ 704388 w 1589088"/>
              <a:gd name="T105" fmla="*/ 1484656 h 1589088"/>
              <a:gd name="T106" fmla="*/ 501116 w 1589088"/>
              <a:gd name="T107" fmla="*/ 1445528 h 1589088"/>
              <a:gd name="T108" fmla="*/ 313061 w 1589088"/>
              <a:gd name="T109" fmla="*/ 1349069 h 1589088"/>
              <a:gd name="T110" fmla="*/ 143758 w 1589088"/>
              <a:gd name="T111" fmla="*/ 1181965 h 1589088"/>
              <a:gd name="T112" fmla="*/ 30708 w 1589088"/>
              <a:gd name="T113" fmla="*/ 954538 h 1589088"/>
              <a:gd name="T114" fmla="*/ 815 w 1589088"/>
              <a:gd name="T115" fmla="*/ 707277 h 1589088"/>
              <a:gd name="T116" fmla="*/ 54351 w 1589088"/>
              <a:gd name="T117" fmla="*/ 463275 h 1589088"/>
              <a:gd name="T118" fmla="*/ 191315 w 1589088"/>
              <a:gd name="T119" fmla="*/ 245360 h 1589088"/>
              <a:gd name="T120" fmla="*/ 397577 w 1589088"/>
              <a:gd name="T121" fmla="*/ 85319 h 1589088"/>
              <a:gd name="T122" fmla="*/ 636177 w 1589088"/>
              <a:gd name="T123" fmla="*/ 7880 h 1589088"/>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1589088" h="1589088">
                <a:moveTo>
                  <a:pt x="916859" y="288925"/>
                </a:moveTo>
                <a:lnTo>
                  <a:pt x="954088" y="332030"/>
                </a:lnTo>
                <a:lnTo>
                  <a:pt x="816067" y="450682"/>
                </a:lnTo>
                <a:lnTo>
                  <a:pt x="817430" y="454085"/>
                </a:lnTo>
                <a:lnTo>
                  <a:pt x="818338" y="457488"/>
                </a:lnTo>
                <a:lnTo>
                  <a:pt x="819246" y="461118"/>
                </a:lnTo>
                <a:lnTo>
                  <a:pt x="820381" y="464748"/>
                </a:lnTo>
                <a:lnTo>
                  <a:pt x="820835" y="468378"/>
                </a:lnTo>
                <a:lnTo>
                  <a:pt x="821289" y="472008"/>
                </a:lnTo>
                <a:lnTo>
                  <a:pt x="821743" y="475865"/>
                </a:lnTo>
                <a:lnTo>
                  <a:pt x="821743" y="479722"/>
                </a:lnTo>
                <a:lnTo>
                  <a:pt x="821743" y="483805"/>
                </a:lnTo>
                <a:lnTo>
                  <a:pt x="821289" y="487662"/>
                </a:lnTo>
                <a:lnTo>
                  <a:pt x="820835" y="491746"/>
                </a:lnTo>
                <a:lnTo>
                  <a:pt x="820154" y="495602"/>
                </a:lnTo>
                <a:lnTo>
                  <a:pt x="819246" y="499459"/>
                </a:lnTo>
                <a:lnTo>
                  <a:pt x="818338" y="503089"/>
                </a:lnTo>
                <a:lnTo>
                  <a:pt x="816976" y="506946"/>
                </a:lnTo>
                <a:lnTo>
                  <a:pt x="815840" y="510349"/>
                </a:lnTo>
                <a:lnTo>
                  <a:pt x="814251" y="513979"/>
                </a:lnTo>
                <a:lnTo>
                  <a:pt x="812662" y="517382"/>
                </a:lnTo>
                <a:lnTo>
                  <a:pt x="810619" y="520785"/>
                </a:lnTo>
                <a:lnTo>
                  <a:pt x="808803" y="523961"/>
                </a:lnTo>
                <a:lnTo>
                  <a:pt x="806760" y="527137"/>
                </a:lnTo>
                <a:lnTo>
                  <a:pt x="804263" y="530313"/>
                </a:lnTo>
                <a:lnTo>
                  <a:pt x="801993" y="533036"/>
                </a:lnTo>
                <a:lnTo>
                  <a:pt x="799496" y="535985"/>
                </a:lnTo>
                <a:lnTo>
                  <a:pt x="796772" y="538707"/>
                </a:lnTo>
                <a:lnTo>
                  <a:pt x="794048" y="541203"/>
                </a:lnTo>
                <a:lnTo>
                  <a:pt x="791324" y="543698"/>
                </a:lnTo>
                <a:lnTo>
                  <a:pt x="788146" y="545967"/>
                </a:lnTo>
                <a:lnTo>
                  <a:pt x="785194" y="548009"/>
                </a:lnTo>
                <a:lnTo>
                  <a:pt x="781789" y="550051"/>
                </a:lnTo>
                <a:lnTo>
                  <a:pt x="778611" y="552093"/>
                </a:lnTo>
                <a:lnTo>
                  <a:pt x="775433" y="553908"/>
                </a:lnTo>
                <a:lnTo>
                  <a:pt x="771801" y="555496"/>
                </a:lnTo>
                <a:lnTo>
                  <a:pt x="768396" y="556857"/>
                </a:lnTo>
                <a:lnTo>
                  <a:pt x="764537" y="558218"/>
                </a:lnTo>
                <a:lnTo>
                  <a:pt x="760905" y="559352"/>
                </a:lnTo>
                <a:lnTo>
                  <a:pt x="757046" y="560260"/>
                </a:lnTo>
                <a:lnTo>
                  <a:pt x="753413" y="560940"/>
                </a:lnTo>
                <a:lnTo>
                  <a:pt x="749327" y="561621"/>
                </a:lnTo>
                <a:lnTo>
                  <a:pt x="745241" y="562075"/>
                </a:lnTo>
                <a:lnTo>
                  <a:pt x="692121" y="754005"/>
                </a:lnTo>
                <a:lnTo>
                  <a:pt x="697343" y="756728"/>
                </a:lnTo>
                <a:lnTo>
                  <a:pt x="702110" y="759904"/>
                </a:lnTo>
                <a:lnTo>
                  <a:pt x="706650" y="763080"/>
                </a:lnTo>
                <a:lnTo>
                  <a:pt x="710963" y="766937"/>
                </a:lnTo>
                <a:lnTo>
                  <a:pt x="715049" y="770794"/>
                </a:lnTo>
                <a:lnTo>
                  <a:pt x="718908" y="774877"/>
                </a:lnTo>
                <a:lnTo>
                  <a:pt x="722313" y="779188"/>
                </a:lnTo>
                <a:lnTo>
                  <a:pt x="725718" y="783952"/>
                </a:lnTo>
                <a:lnTo>
                  <a:pt x="728670" y="788943"/>
                </a:lnTo>
                <a:lnTo>
                  <a:pt x="731167" y="793934"/>
                </a:lnTo>
                <a:lnTo>
                  <a:pt x="733437" y="799379"/>
                </a:lnTo>
                <a:lnTo>
                  <a:pt x="735253" y="804824"/>
                </a:lnTo>
                <a:lnTo>
                  <a:pt x="736615" y="810496"/>
                </a:lnTo>
                <a:lnTo>
                  <a:pt x="737750" y="816167"/>
                </a:lnTo>
                <a:lnTo>
                  <a:pt x="738431" y="822066"/>
                </a:lnTo>
                <a:lnTo>
                  <a:pt x="738658" y="828191"/>
                </a:lnTo>
                <a:lnTo>
                  <a:pt x="738658" y="832729"/>
                </a:lnTo>
                <a:lnTo>
                  <a:pt x="738431" y="836812"/>
                </a:lnTo>
                <a:lnTo>
                  <a:pt x="737523" y="840896"/>
                </a:lnTo>
                <a:lnTo>
                  <a:pt x="736842" y="844980"/>
                </a:lnTo>
                <a:lnTo>
                  <a:pt x="735934" y="849063"/>
                </a:lnTo>
                <a:lnTo>
                  <a:pt x="734799" y="852920"/>
                </a:lnTo>
                <a:lnTo>
                  <a:pt x="733664" y="856777"/>
                </a:lnTo>
                <a:lnTo>
                  <a:pt x="732075" y="860407"/>
                </a:lnTo>
                <a:lnTo>
                  <a:pt x="730259" y="864263"/>
                </a:lnTo>
                <a:lnTo>
                  <a:pt x="728670" y="867666"/>
                </a:lnTo>
                <a:lnTo>
                  <a:pt x="726626" y="871296"/>
                </a:lnTo>
                <a:lnTo>
                  <a:pt x="724583" y="874699"/>
                </a:lnTo>
                <a:lnTo>
                  <a:pt x="722086" y="877876"/>
                </a:lnTo>
                <a:lnTo>
                  <a:pt x="719589" y="881052"/>
                </a:lnTo>
                <a:lnTo>
                  <a:pt x="717092" y="884228"/>
                </a:lnTo>
                <a:lnTo>
                  <a:pt x="714141" y="886950"/>
                </a:lnTo>
                <a:lnTo>
                  <a:pt x="711417" y="889673"/>
                </a:lnTo>
                <a:lnTo>
                  <a:pt x="708239" y="892395"/>
                </a:lnTo>
                <a:lnTo>
                  <a:pt x="705288" y="894891"/>
                </a:lnTo>
                <a:lnTo>
                  <a:pt x="702110" y="896933"/>
                </a:lnTo>
                <a:lnTo>
                  <a:pt x="698705" y="899428"/>
                </a:lnTo>
                <a:lnTo>
                  <a:pt x="695299" y="901243"/>
                </a:lnTo>
                <a:lnTo>
                  <a:pt x="691440" y="903058"/>
                </a:lnTo>
                <a:lnTo>
                  <a:pt x="688035" y="904646"/>
                </a:lnTo>
                <a:lnTo>
                  <a:pt x="684176" y="906234"/>
                </a:lnTo>
                <a:lnTo>
                  <a:pt x="680317" y="907595"/>
                </a:lnTo>
                <a:lnTo>
                  <a:pt x="676231" y="908730"/>
                </a:lnTo>
                <a:lnTo>
                  <a:pt x="672372" y="909637"/>
                </a:lnTo>
                <a:lnTo>
                  <a:pt x="668286" y="910318"/>
                </a:lnTo>
                <a:lnTo>
                  <a:pt x="664199" y="910771"/>
                </a:lnTo>
                <a:lnTo>
                  <a:pt x="659886" y="911225"/>
                </a:lnTo>
                <a:lnTo>
                  <a:pt x="655573" y="911225"/>
                </a:lnTo>
                <a:lnTo>
                  <a:pt x="651260" y="911225"/>
                </a:lnTo>
                <a:lnTo>
                  <a:pt x="646947" y="910771"/>
                </a:lnTo>
                <a:lnTo>
                  <a:pt x="643088" y="910318"/>
                </a:lnTo>
                <a:lnTo>
                  <a:pt x="638775" y="909637"/>
                </a:lnTo>
                <a:lnTo>
                  <a:pt x="634915" y="908730"/>
                </a:lnTo>
                <a:lnTo>
                  <a:pt x="630829" y="907595"/>
                </a:lnTo>
                <a:lnTo>
                  <a:pt x="627197" y="906234"/>
                </a:lnTo>
                <a:lnTo>
                  <a:pt x="623338" y="904646"/>
                </a:lnTo>
                <a:lnTo>
                  <a:pt x="619706" y="903058"/>
                </a:lnTo>
                <a:lnTo>
                  <a:pt x="616074" y="901243"/>
                </a:lnTo>
                <a:lnTo>
                  <a:pt x="612669" y="899428"/>
                </a:lnTo>
                <a:lnTo>
                  <a:pt x="609037" y="896933"/>
                </a:lnTo>
                <a:lnTo>
                  <a:pt x="605858" y="894891"/>
                </a:lnTo>
                <a:lnTo>
                  <a:pt x="602680" y="892395"/>
                </a:lnTo>
                <a:lnTo>
                  <a:pt x="599729" y="889673"/>
                </a:lnTo>
                <a:lnTo>
                  <a:pt x="596778" y="886950"/>
                </a:lnTo>
                <a:lnTo>
                  <a:pt x="594054" y="884228"/>
                </a:lnTo>
                <a:lnTo>
                  <a:pt x="591557" y="881052"/>
                </a:lnTo>
                <a:lnTo>
                  <a:pt x="588833" y="877876"/>
                </a:lnTo>
                <a:lnTo>
                  <a:pt x="586790" y="874699"/>
                </a:lnTo>
                <a:lnTo>
                  <a:pt x="584520" y="871296"/>
                </a:lnTo>
                <a:lnTo>
                  <a:pt x="582704" y="867666"/>
                </a:lnTo>
                <a:lnTo>
                  <a:pt x="580661" y="864263"/>
                </a:lnTo>
                <a:lnTo>
                  <a:pt x="579072" y="860407"/>
                </a:lnTo>
                <a:lnTo>
                  <a:pt x="577710" y="856777"/>
                </a:lnTo>
                <a:lnTo>
                  <a:pt x="576348" y="852920"/>
                </a:lnTo>
                <a:lnTo>
                  <a:pt x="575212" y="849063"/>
                </a:lnTo>
                <a:lnTo>
                  <a:pt x="574077" y="844980"/>
                </a:lnTo>
                <a:lnTo>
                  <a:pt x="573396" y="840896"/>
                </a:lnTo>
                <a:lnTo>
                  <a:pt x="572942" y="836812"/>
                </a:lnTo>
                <a:lnTo>
                  <a:pt x="572488" y="832729"/>
                </a:lnTo>
                <a:lnTo>
                  <a:pt x="572488" y="828191"/>
                </a:lnTo>
                <a:lnTo>
                  <a:pt x="572488" y="825242"/>
                </a:lnTo>
                <a:lnTo>
                  <a:pt x="572715" y="822066"/>
                </a:lnTo>
                <a:lnTo>
                  <a:pt x="573623" y="815940"/>
                </a:lnTo>
                <a:lnTo>
                  <a:pt x="574986" y="810042"/>
                </a:lnTo>
                <a:lnTo>
                  <a:pt x="576575" y="804370"/>
                </a:lnTo>
                <a:lnTo>
                  <a:pt x="454445" y="733134"/>
                </a:lnTo>
                <a:lnTo>
                  <a:pt x="449904" y="736083"/>
                </a:lnTo>
                <a:lnTo>
                  <a:pt x="444910" y="738352"/>
                </a:lnTo>
                <a:lnTo>
                  <a:pt x="439689" y="740166"/>
                </a:lnTo>
                <a:lnTo>
                  <a:pt x="434468" y="741981"/>
                </a:lnTo>
                <a:lnTo>
                  <a:pt x="429020" y="743569"/>
                </a:lnTo>
                <a:lnTo>
                  <a:pt x="423571" y="744477"/>
                </a:lnTo>
                <a:lnTo>
                  <a:pt x="417669" y="745158"/>
                </a:lnTo>
                <a:lnTo>
                  <a:pt x="412221" y="745384"/>
                </a:lnTo>
                <a:lnTo>
                  <a:pt x="408589" y="745158"/>
                </a:lnTo>
                <a:lnTo>
                  <a:pt x="405411" y="744931"/>
                </a:lnTo>
                <a:lnTo>
                  <a:pt x="398828" y="744023"/>
                </a:lnTo>
                <a:lnTo>
                  <a:pt x="305755" y="898294"/>
                </a:lnTo>
                <a:lnTo>
                  <a:pt x="257175" y="869255"/>
                </a:lnTo>
                <a:lnTo>
                  <a:pt x="349113" y="716118"/>
                </a:lnTo>
                <a:lnTo>
                  <a:pt x="347070" y="713396"/>
                </a:lnTo>
                <a:lnTo>
                  <a:pt x="344573" y="710220"/>
                </a:lnTo>
                <a:lnTo>
                  <a:pt x="342757" y="707497"/>
                </a:lnTo>
                <a:lnTo>
                  <a:pt x="340714" y="704321"/>
                </a:lnTo>
                <a:lnTo>
                  <a:pt x="339125" y="701145"/>
                </a:lnTo>
                <a:lnTo>
                  <a:pt x="337536" y="697969"/>
                </a:lnTo>
                <a:lnTo>
                  <a:pt x="335720" y="694793"/>
                </a:lnTo>
                <a:lnTo>
                  <a:pt x="334358" y="691390"/>
                </a:lnTo>
                <a:lnTo>
                  <a:pt x="333223" y="687987"/>
                </a:lnTo>
                <a:lnTo>
                  <a:pt x="332087" y="684584"/>
                </a:lnTo>
                <a:lnTo>
                  <a:pt x="331179" y="680954"/>
                </a:lnTo>
                <a:lnTo>
                  <a:pt x="330498" y="677324"/>
                </a:lnTo>
                <a:lnTo>
                  <a:pt x="329590" y="673467"/>
                </a:lnTo>
                <a:lnTo>
                  <a:pt x="329136" y="670064"/>
                </a:lnTo>
                <a:lnTo>
                  <a:pt x="328909" y="665981"/>
                </a:lnTo>
                <a:lnTo>
                  <a:pt x="328909" y="662351"/>
                </a:lnTo>
                <a:lnTo>
                  <a:pt x="328909" y="658040"/>
                </a:lnTo>
                <a:lnTo>
                  <a:pt x="329363" y="653730"/>
                </a:lnTo>
                <a:lnTo>
                  <a:pt x="330044" y="649646"/>
                </a:lnTo>
                <a:lnTo>
                  <a:pt x="330725" y="645335"/>
                </a:lnTo>
                <a:lnTo>
                  <a:pt x="331633" y="641479"/>
                </a:lnTo>
                <a:lnTo>
                  <a:pt x="332768" y="637395"/>
                </a:lnTo>
                <a:lnTo>
                  <a:pt x="333904" y="633765"/>
                </a:lnTo>
                <a:lnTo>
                  <a:pt x="335493" y="629908"/>
                </a:lnTo>
                <a:lnTo>
                  <a:pt x="337082" y="626279"/>
                </a:lnTo>
                <a:lnTo>
                  <a:pt x="339125" y="622649"/>
                </a:lnTo>
                <a:lnTo>
                  <a:pt x="340941" y="619246"/>
                </a:lnTo>
                <a:lnTo>
                  <a:pt x="342984" y="615843"/>
                </a:lnTo>
                <a:lnTo>
                  <a:pt x="345481" y="612666"/>
                </a:lnTo>
                <a:lnTo>
                  <a:pt x="347978" y="609263"/>
                </a:lnTo>
                <a:lnTo>
                  <a:pt x="350475" y="606314"/>
                </a:lnTo>
                <a:lnTo>
                  <a:pt x="353426" y="603592"/>
                </a:lnTo>
                <a:lnTo>
                  <a:pt x="356150" y="600642"/>
                </a:lnTo>
                <a:lnTo>
                  <a:pt x="359101" y="598147"/>
                </a:lnTo>
                <a:lnTo>
                  <a:pt x="362279" y="595878"/>
                </a:lnTo>
                <a:lnTo>
                  <a:pt x="365458" y="593383"/>
                </a:lnTo>
                <a:lnTo>
                  <a:pt x="369090" y="591341"/>
                </a:lnTo>
                <a:lnTo>
                  <a:pt x="372495" y="589299"/>
                </a:lnTo>
                <a:lnTo>
                  <a:pt x="376127" y="587484"/>
                </a:lnTo>
                <a:lnTo>
                  <a:pt x="379759" y="585669"/>
                </a:lnTo>
                <a:lnTo>
                  <a:pt x="383618" y="584308"/>
                </a:lnTo>
                <a:lnTo>
                  <a:pt x="387250" y="582947"/>
                </a:lnTo>
                <a:lnTo>
                  <a:pt x="391336" y="581812"/>
                </a:lnTo>
                <a:lnTo>
                  <a:pt x="395196" y="580905"/>
                </a:lnTo>
                <a:lnTo>
                  <a:pt x="399509" y="580224"/>
                </a:lnTo>
                <a:lnTo>
                  <a:pt x="403368" y="579544"/>
                </a:lnTo>
                <a:lnTo>
                  <a:pt x="407681" y="579317"/>
                </a:lnTo>
                <a:lnTo>
                  <a:pt x="412221" y="579090"/>
                </a:lnTo>
                <a:lnTo>
                  <a:pt x="416307" y="579317"/>
                </a:lnTo>
                <a:lnTo>
                  <a:pt x="420620" y="579544"/>
                </a:lnTo>
                <a:lnTo>
                  <a:pt x="424707" y="580224"/>
                </a:lnTo>
                <a:lnTo>
                  <a:pt x="428793" y="580905"/>
                </a:lnTo>
                <a:lnTo>
                  <a:pt x="432652" y="581812"/>
                </a:lnTo>
                <a:lnTo>
                  <a:pt x="436738" y="582947"/>
                </a:lnTo>
                <a:lnTo>
                  <a:pt x="440597" y="584308"/>
                </a:lnTo>
                <a:lnTo>
                  <a:pt x="444456" y="585669"/>
                </a:lnTo>
                <a:lnTo>
                  <a:pt x="447861" y="587484"/>
                </a:lnTo>
                <a:lnTo>
                  <a:pt x="451720" y="589299"/>
                </a:lnTo>
                <a:lnTo>
                  <a:pt x="454899" y="591341"/>
                </a:lnTo>
                <a:lnTo>
                  <a:pt x="458531" y="593383"/>
                </a:lnTo>
                <a:lnTo>
                  <a:pt x="461709" y="595878"/>
                </a:lnTo>
                <a:lnTo>
                  <a:pt x="464887" y="598147"/>
                </a:lnTo>
                <a:lnTo>
                  <a:pt x="467838" y="600642"/>
                </a:lnTo>
                <a:lnTo>
                  <a:pt x="470562" y="603592"/>
                </a:lnTo>
                <a:lnTo>
                  <a:pt x="473513" y="606314"/>
                </a:lnTo>
                <a:lnTo>
                  <a:pt x="476010" y="609263"/>
                </a:lnTo>
                <a:lnTo>
                  <a:pt x="478734" y="612666"/>
                </a:lnTo>
                <a:lnTo>
                  <a:pt x="481004" y="615843"/>
                </a:lnTo>
                <a:lnTo>
                  <a:pt x="483047" y="619246"/>
                </a:lnTo>
                <a:lnTo>
                  <a:pt x="484864" y="622649"/>
                </a:lnTo>
                <a:lnTo>
                  <a:pt x="486907" y="626279"/>
                </a:lnTo>
                <a:lnTo>
                  <a:pt x="488496" y="629908"/>
                </a:lnTo>
                <a:lnTo>
                  <a:pt x="490085" y="633765"/>
                </a:lnTo>
                <a:lnTo>
                  <a:pt x="491220" y="637395"/>
                </a:lnTo>
                <a:lnTo>
                  <a:pt x="492355" y="641479"/>
                </a:lnTo>
                <a:lnTo>
                  <a:pt x="493490" y="645335"/>
                </a:lnTo>
                <a:lnTo>
                  <a:pt x="494171" y="649646"/>
                </a:lnTo>
                <a:lnTo>
                  <a:pt x="494625" y="653730"/>
                </a:lnTo>
                <a:lnTo>
                  <a:pt x="495079" y="658040"/>
                </a:lnTo>
                <a:lnTo>
                  <a:pt x="495079" y="662351"/>
                </a:lnTo>
                <a:lnTo>
                  <a:pt x="495079" y="665527"/>
                </a:lnTo>
                <a:lnTo>
                  <a:pt x="494852" y="669157"/>
                </a:lnTo>
                <a:lnTo>
                  <a:pt x="494398" y="672333"/>
                </a:lnTo>
                <a:lnTo>
                  <a:pt x="493944" y="675509"/>
                </a:lnTo>
                <a:lnTo>
                  <a:pt x="492355" y="682088"/>
                </a:lnTo>
                <a:lnTo>
                  <a:pt x="490539" y="688214"/>
                </a:lnTo>
                <a:lnTo>
                  <a:pt x="610853" y="758543"/>
                </a:lnTo>
                <a:lnTo>
                  <a:pt x="616528" y="755140"/>
                </a:lnTo>
                <a:lnTo>
                  <a:pt x="622430" y="752417"/>
                </a:lnTo>
                <a:lnTo>
                  <a:pt x="628559" y="749922"/>
                </a:lnTo>
                <a:lnTo>
                  <a:pt x="634915" y="748107"/>
                </a:lnTo>
                <a:lnTo>
                  <a:pt x="690305" y="547101"/>
                </a:lnTo>
                <a:lnTo>
                  <a:pt x="686673" y="544152"/>
                </a:lnTo>
                <a:lnTo>
                  <a:pt x="682814" y="540976"/>
                </a:lnTo>
                <a:lnTo>
                  <a:pt x="679409" y="537800"/>
                </a:lnTo>
                <a:lnTo>
                  <a:pt x="676004" y="533943"/>
                </a:lnTo>
                <a:lnTo>
                  <a:pt x="673053" y="530540"/>
                </a:lnTo>
                <a:lnTo>
                  <a:pt x="670102" y="526456"/>
                </a:lnTo>
                <a:lnTo>
                  <a:pt x="667605" y="522373"/>
                </a:lnTo>
                <a:lnTo>
                  <a:pt x="665107" y="518062"/>
                </a:lnTo>
                <a:lnTo>
                  <a:pt x="662837" y="513979"/>
                </a:lnTo>
                <a:lnTo>
                  <a:pt x="661021" y="509214"/>
                </a:lnTo>
                <a:lnTo>
                  <a:pt x="659432" y="504450"/>
                </a:lnTo>
                <a:lnTo>
                  <a:pt x="658070" y="499913"/>
                </a:lnTo>
                <a:lnTo>
                  <a:pt x="657162" y="494922"/>
                </a:lnTo>
                <a:lnTo>
                  <a:pt x="656027" y="489931"/>
                </a:lnTo>
                <a:lnTo>
                  <a:pt x="655573" y="484940"/>
                </a:lnTo>
                <a:lnTo>
                  <a:pt x="655573" y="479722"/>
                </a:lnTo>
                <a:lnTo>
                  <a:pt x="655573" y="475411"/>
                </a:lnTo>
                <a:lnTo>
                  <a:pt x="655800" y="471327"/>
                </a:lnTo>
                <a:lnTo>
                  <a:pt x="656708" y="467017"/>
                </a:lnTo>
                <a:lnTo>
                  <a:pt x="657389" y="463160"/>
                </a:lnTo>
                <a:lnTo>
                  <a:pt x="658297" y="458850"/>
                </a:lnTo>
                <a:lnTo>
                  <a:pt x="659432" y="455220"/>
                </a:lnTo>
                <a:lnTo>
                  <a:pt x="660567" y="451136"/>
                </a:lnTo>
                <a:lnTo>
                  <a:pt x="661929" y="447506"/>
                </a:lnTo>
                <a:lnTo>
                  <a:pt x="663745" y="443649"/>
                </a:lnTo>
                <a:lnTo>
                  <a:pt x="665561" y="440246"/>
                </a:lnTo>
                <a:lnTo>
                  <a:pt x="667605" y="436617"/>
                </a:lnTo>
                <a:lnTo>
                  <a:pt x="669648" y="433440"/>
                </a:lnTo>
                <a:lnTo>
                  <a:pt x="672145" y="430037"/>
                </a:lnTo>
                <a:lnTo>
                  <a:pt x="674642" y="426861"/>
                </a:lnTo>
                <a:lnTo>
                  <a:pt x="677139" y="423912"/>
                </a:lnTo>
                <a:lnTo>
                  <a:pt x="679863" y="420963"/>
                </a:lnTo>
                <a:lnTo>
                  <a:pt x="682814" y="418240"/>
                </a:lnTo>
                <a:lnTo>
                  <a:pt x="685765" y="415518"/>
                </a:lnTo>
                <a:lnTo>
                  <a:pt x="688943" y="413249"/>
                </a:lnTo>
                <a:lnTo>
                  <a:pt x="692121" y="410980"/>
                </a:lnTo>
                <a:lnTo>
                  <a:pt x="695526" y="408712"/>
                </a:lnTo>
                <a:lnTo>
                  <a:pt x="698932" y="406670"/>
                </a:lnTo>
                <a:lnTo>
                  <a:pt x="702791" y="404855"/>
                </a:lnTo>
                <a:lnTo>
                  <a:pt x="706196" y="403267"/>
                </a:lnTo>
                <a:lnTo>
                  <a:pt x="710055" y="401679"/>
                </a:lnTo>
                <a:lnTo>
                  <a:pt x="713914" y="400318"/>
                </a:lnTo>
                <a:lnTo>
                  <a:pt x="718000" y="399410"/>
                </a:lnTo>
                <a:lnTo>
                  <a:pt x="721859" y="398503"/>
                </a:lnTo>
                <a:lnTo>
                  <a:pt x="725945" y="397595"/>
                </a:lnTo>
                <a:lnTo>
                  <a:pt x="730032" y="397141"/>
                </a:lnTo>
                <a:lnTo>
                  <a:pt x="734345" y="396915"/>
                </a:lnTo>
                <a:lnTo>
                  <a:pt x="738658" y="396688"/>
                </a:lnTo>
                <a:lnTo>
                  <a:pt x="744106" y="396915"/>
                </a:lnTo>
                <a:lnTo>
                  <a:pt x="749554" y="397595"/>
                </a:lnTo>
                <a:lnTo>
                  <a:pt x="754775" y="398276"/>
                </a:lnTo>
                <a:lnTo>
                  <a:pt x="759770" y="399637"/>
                </a:lnTo>
                <a:lnTo>
                  <a:pt x="764764" y="400998"/>
                </a:lnTo>
                <a:lnTo>
                  <a:pt x="769758" y="403040"/>
                </a:lnTo>
                <a:lnTo>
                  <a:pt x="774298" y="405082"/>
                </a:lnTo>
                <a:lnTo>
                  <a:pt x="778838" y="407577"/>
                </a:lnTo>
                <a:lnTo>
                  <a:pt x="916859" y="288925"/>
                </a:lnTo>
                <a:close/>
                <a:moveTo>
                  <a:pt x="607752" y="120128"/>
                </a:moveTo>
                <a:lnTo>
                  <a:pt x="595738" y="120581"/>
                </a:lnTo>
                <a:lnTo>
                  <a:pt x="583950" y="121488"/>
                </a:lnTo>
                <a:lnTo>
                  <a:pt x="571936" y="122621"/>
                </a:lnTo>
                <a:lnTo>
                  <a:pt x="559921" y="123755"/>
                </a:lnTo>
                <a:lnTo>
                  <a:pt x="548133" y="125341"/>
                </a:lnTo>
                <a:lnTo>
                  <a:pt x="536119" y="127154"/>
                </a:lnTo>
                <a:lnTo>
                  <a:pt x="524331" y="129421"/>
                </a:lnTo>
                <a:lnTo>
                  <a:pt x="512543" y="131688"/>
                </a:lnTo>
                <a:lnTo>
                  <a:pt x="500755" y="134407"/>
                </a:lnTo>
                <a:lnTo>
                  <a:pt x="489194" y="137581"/>
                </a:lnTo>
                <a:lnTo>
                  <a:pt x="477406" y="140754"/>
                </a:lnTo>
                <a:lnTo>
                  <a:pt x="466072" y="144380"/>
                </a:lnTo>
                <a:lnTo>
                  <a:pt x="454511" y="148234"/>
                </a:lnTo>
                <a:lnTo>
                  <a:pt x="443176" y="152313"/>
                </a:lnTo>
                <a:lnTo>
                  <a:pt x="431615" y="156620"/>
                </a:lnTo>
                <a:lnTo>
                  <a:pt x="420508" y="161380"/>
                </a:lnTo>
                <a:lnTo>
                  <a:pt x="409400" y="166593"/>
                </a:lnTo>
                <a:lnTo>
                  <a:pt x="398519" y="171579"/>
                </a:lnTo>
                <a:lnTo>
                  <a:pt x="387411" y="177246"/>
                </a:lnTo>
                <a:lnTo>
                  <a:pt x="376530" y="183139"/>
                </a:lnTo>
                <a:lnTo>
                  <a:pt x="365876" y="189485"/>
                </a:lnTo>
                <a:lnTo>
                  <a:pt x="355221" y="195831"/>
                </a:lnTo>
                <a:lnTo>
                  <a:pt x="344794" y="202631"/>
                </a:lnTo>
                <a:lnTo>
                  <a:pt x="334593" y="209431"/>
                </a:lnTo>
                <a:lnTo>
                  <a:pt x="324392" y="216684"/>
                </a:lnTo>
                <a:lnTo>
                  <a:pt x="314191" y="224163"/>
                </a:lnTo>
                <a:lnTo>
                  <a:pt x="304443" y="232323"/>
                </a:lnTo>
                <a:lnTo>
                  <a:pt x="294695" y="240483"/>
                </a:lnTo>
                <a:lnTo>
                  <a:pt x="284948" y="248869"/>
                </a:lnTo>
                <a:lnTo>
                  <a:pt x="275654" y="257482"/>
                </a:lnTo>
                <a:lnTo>
                  <a:pt x="266359" y="266548"/>
                </a:lnTo>
                <a:lnTo>
                  <a:pt x="257518" y="275614"/>
                </a:lnTo>
                <a:lnTo>
                  <a:pt x="248678" y="285134"/>
                </a:lnTo>
                <a:lnTo>
                  <a:pt x="240290" y="294654"/>
                </a:lnTo>
                <a:lnTo>
                  <a:pt x="232129" y="304400"/>
                </a:lnTo>
                <a:lnTo>
                  <a:pt x="224195" y="314373"/>
                </a:lnTo>
                <a:lnTo>
                  <a:pt x="216714" y="324346"/>
                </a:lnTo>
                <a:lnTo>
                  <a:pt x="209460" y="334545"/>
                </a:lnTo>
                <a:lnTo>
                  <a:pt x="202433" y="344971"/>
                </a:lnTo>
                <a:lnTo>
                  <a:pt x="195632" y="355397"/>
                </a:lnTo>
                <a:lnTo>
                  <a:pt x="189058" y="366050"/>
                </a:lnTo>
                <a:lnTo>
                  <a:pt x="183164" y="376703"/>
                </a:lnTo>
                <a:lnTo>
                  <a:pt x="177271" y="387583"/>
                </a:lnTo>
                <a:lnTo>
                  <a:pt x="171603" y="398462"/>
                </a:lnTo>
                <a:lnTo>
                  <a:pt x="166390" y="409342"/>
                </a:lnTo>
                <a:lnTo>
                  <a:pt x="161402" y="420448"/>
                </a:lnTo>
                <a:lnTo>
                  <a:pt x="156642" y="431554"/>
                </a:lnTo>
                <a:lnTo>
                  <a:pt x="152108" y="443114"/>
                </a:lnTo>
                <a:lnTo>
                  <a:pt x="148028" y="454673"/>
                </a:lnTo>
                <a:lnTo>
                  <a:pt x="144174" y="466006"/>
                </a:lnTo>
                <a:lnTo>
                  <a:pt x="140774" y="477565"/>
                </a:lnTo>
                <a:lnTo>
                  <a:pt x="137373" y="489125"/>
                </a:lnTo>
                <a:lnTo>
                  <a:pt x="134426" y="500911"/>
                </a:lnTo>
                <a:lnTo>
                  <a:pt x="131706" y="512470"/>
                </a:lnTo>
                <a:lnTo>
                  <a:pt x="129213" y="524256"/>
                </a:lnTo>
                <a:lnTo>
                  <a:pt x="127172" y="536269"/>
                </a:lnTo>
                <a:lnTo>
                  <a:pt x="125359" y="548055"/>
                </a:lnTo>
                <a:lnTo>
                  <a:pt x="123772" y="560068"/>
                </a:lnTo>
                <a:lnTo>
                  <a:pt x="122185" y="571854"/>
                </a:lnTo>
                <a:lnTo>
                  <a:pt x="121278" y="583867"/>
                </a:lnTo>
                <a:lnTo>
                  <a:pt x="120598" y="595880"/>
                </a:lnTo>
                <a:lnTo>
                  <a:pt x="120145" y="607666"/>
                </a:lnTo>
                <a:lnTo>
                  <a:pt x="120145" y="619905"/>
                </a:lnTo>
                <a:lnTo>
                  <a:pt x="120145" y="631918"/>
                </a:lnTo>
                <a:lnTo>
                  <a:pt x="120598" y="643704"/>
                </a:lnTo>
                <a:lnTo>
                  <a:pt x="121278" y="655717"/>
                </a:lnTo>
                <a:lnTo>
                  <a:pt x="122185" y="667503"/>
                </a:lnTo>
                <a:lnTo>
                  <a:pt x="123772" y="679516"/>
                </a:lnTo>
                <a:lnTo>
                  <a:pt x="125359" y="691529"/>
                </a:lnTo>
                <a:lnTo>
                  <a:pt x="127172" y="703315"/>
                </a:lnTo>
                <a:lnTo>
                  <a:pt x="129213" y="715328"/>
                </a:lnTo>
                <a:lnTo>
                  <a:pt x="131706" y="726887"/>
                </a:lnTo>
                <a:lnTo>
                  <a:pt x="134426" y="738673"/>
                </a:lnTo>
                <a:lnTo>
                  <a:pt x="137373" y="750460"/>
                </a:lnTo>
                <a:lnTo>
                  <a:pt x="140774" y="762019"/>
                </a:lnTo>
                <a:lnTo>
                  <a:pt x="144174" y="773579"/>
                </a:lnTo>
                <a:lnTo>
                  <a:pt x="148028" y="784911"/>
                </a:lnTo>
                <a:lnTo>
                  <a:pt x="152108" y="796471"/>
                </a:lnTo>
                <a:lnTo>
                  <a:pt x="156642" y="807804"/>
                </a:lnTo>
                <a:lnTo>
                  <a:pt x="161402" y="819136"/>
                </a:lnTo>
                <a:lnTo>
                  <a:pt x="166390" y="830016"/>
                </a:lnTo>
                <a:lnTo>
                  <a:pt x="171603" y="841122"/>
                </a:lnTo>
                <a:lnTo>
                  <a:pt x="177271" y="852002"/>
                </a:lnTo>
                <a:lnTo>
                  <a:pt x="183164" y="862881"/>
                </a:lnTo>
                <a:lnTo>
                  <a:pt x="189058" y="873534"/>
                </a:lnTo>
                <a:lnTo>
                  <a:pt x="195632" y="884187"/>
                </a:lnTo>
                <a:lnTo>
                  <a:pt x="202433" y="894613"/>
                </a:lnTo>
                <a:lnTo>
                  <a:pt x="209460" y="904813"/>
                </a:lnTo>
                <a:lnTo>
                  <a:pt x="216714" y="915239"/>
                </a:lnTo>
                <a:lnTo>
                  <a:pt x="224195" y="925212"/>
                </a:lnTo>
                <a:lnTo>
                  <a:pt x="232129" y="934958"/>
                </a:lnTo>
                <a:lnTo>
                  <a:pt x="240290" y="944931"/>
                </a:lnTo>
                <a:lnTo>
                  <a:pt x="248678" y="954450"/>
                </a:lnTo>
                <a:lnTo>
                  <a:pt x="257518" y="963743"/>
                </a:lnTo>
                <a:lnTo>
                  <a:pt x="266359" y="973036"/>
                </a:lnTo>
                <a:lnTo>
                  <a:pt x="275654" y="982102"/>
                </a:lnTo>
                <a:lnTo>
                  <a:pt x="284948" y="990715"/>
                </a:lnTo>
                <a:lnTo>
                  <a:pt x="294695" y="999102"/>
                </a:lnTo>
                <a:lnTo>
                  <a:pt x="304443" y="1007261"/>
                </a:lnTo>
                <a:lnTo>
                  <a:pt x="314191" y="1015194"/>
                </a:lnTo>
                <a:lnTo>
                  <a:pt x="324392" y="1022674"/>
                </a:lnTo>
                <a:lnTo>
                  <a:pt x="334593" y="1029927"/>
                </a:lnTo>
                <a:lnTo>
                  <a:pt x="344794" y="1036953"/>
                </a:lnTo>
                <a:lnTo>
                  <a:pt x="355221" y="1043753"/>
                </a:lnTo>
                <a:lnTo>
                  <a:pt x="365876" y="1050099"/>
                </a:lnTo>
                <a:lnTo>
                  <a:pt x="376530" y="1056446"/>
                </a:lnTo>
                <a:lnTo>
                  <a:pt x="387411" y="1062339"/>
                </a:lnTo>
                <a:lnTo>
                  <a:pt x="398292" y="1067779"/>
                </a:lnTo>
                <a:lnTo>
                  <a:pt x="409400" y="1072992"/>
                </a:lnTo>
                <a:lnTo>
                  <a:pt x="420508" y="1078205"/>
                </a:lnTo>
                <a:lnTo>
                  <a:pt x="431615" y="1082738"/>
                </a:lnTo>
                <a:lnTo>
                  <a:pt x="443176" y="1087271"/>
                </a:lnTo>
                <a:lnTo>
                  <a:pt x="454511" y="1091351"/>
                </a:lnTo>
                <a:lnTo>
                  <a:pt x="466072" y="1095204"/>
                </a:lnTo>
                <a:lnTo>
                  <a:pt x="477406" y="1098830"/>
                </a:lnTo>
                <a:lnTo>
                  <a:pt x="489194" y="1102004"/>
                </a:lnTo>
                <a:lnTo>
                  <a:pt x="500755" y="1104950"/>
                </a:lnTo>
                <a:lnTo>
                  <a:pt x="512543" y="1107897"/>
                </a:lnTo>
                <a:lnTo>
                  <a:pt x="524331" y="1110163"/>
                </a:lnTo>
                <a:lnTo>
                  <a:pt x="536119" y="1112203"/>
                </a:lnTo>
                <a:lnTo>
                  <a:pt x="548133" y="1114243"/>
                </a:lnTo>
                <a:lnTo>
                  <a:pt x="559921" y="1115830"/>
                </a:lnTo>
                <a:lnTo>
                  <a:pt x="571936" y="1116963"/>
                </a:lnTo>
                <a:lnTo>
                  <a:pt x="583950" y="1118096"/>
                </a:lnTo>
                <a:lnTo>
                  <a:pt x="595738" y="1118776"/>
                </a:lnTo>
                <a:lnTo>
                  <a:pt x="607752" y="1119230"/>
                </a:lnTo>
                <a:lnTo>
                  <a:pt x="619540" y="1119230"/>
                </a:lnTo>
                <a:lnTo>
                  <a:pt x="631782" y="1119230"/>
                </a:lnTo>
                <a:lnTo>
                  <a:pt x="643796" y="1118776"/>
                </a:lnTo>
                <a:lnTo>
                  <a:pt x="655584" y="1118096"/>
                </a:lnTo>
                <a:lnTo>
                  <a:pt x="667598" y="1116963"/>
                </a:lnTo>
                <a:lnTo>
                  <a:pt x="679613" y="1115830"/>
                </a:lnTo>
                <a:lnTo>
                  <a:pt x="691401" y="1114243"/>
                </a:lnTo>
                <a:lnTo>
                  <a:pt x="703415" y="1112203"/>
                </a:lnTo>
                <a:lnTo>
                  <a:pt x="715203" y="1110163"/>
                </a:lnTo>
                <a:lnTo>
                  <a:pt x="726991" y="1107897"/>
                </a:lnTo>
                <a:lnTo>
                  <a:pt x="738779" y="1104950"/>
                </a:lnTo>
                <a:lnTo>
                  <a:pt x="750340" y="1102004"/>
                </a:lnTo>
                <a:lnTo>
                  <a:pt x="762128" y="1098830"/>
                </a:lnTo>
                <a:lnTo>
                  <a:pt x="773462" y="1095204"/>
                </a:lnTo>
                <a:lnTo>
                  <a:pt x="785023" y="1091351"/>
                </a:lnTo>
                <a:lnTo>
                  <a:pt x="796358" y="1087271"/>
                </a:lnTo>
                <a:lnTo>
                  <a:pt x="807692" y="1082738"/>
                </a:lnTo>
                <a:lnTo>
                  <a:pt x="819026" y="1078205"/>
                </a:lnTo>
                <a:lnTo>
                  <a:pt x="830134" y="1072992"/>
                </a:lnTo>
                <a:lnTo>
                  <a:pt x="841015" y="1067779"/>
                </a:lnTo>
                <a:lnTo>
                  <a:pt x="852123" y="1062339"/>
                </a:lnTo>
                <a:lnTo>
                  <a:pt x="862777" y="1056446"/>
                </a:lnTo>
                <a:lnTo>
                  <a:pt x="873658" y="1050099"/>
                </a:lnTo>
                <a:lnTo>
                  <a:pt x="884086" y="1043753"/>
                </a:lnTo>
                <a:lnTo>
                  <a:pt x="894740" y="1036953"/>
                </a:lnTo>
                <a:lnTo>
                  <a:pt x="904941" y="1029927"/>
                </a:lnTo>
                <a:lnTo>
                  <a:pt x="915142" y="1022674"/>
                </a:lnTo>
                <a:lnTo>
                  <a:pt x="925343" y="1015194"/>
                </a:lnTo>
                <a:lnTo>
                  <a:pt x="935091" y="1007261"/>
                </a:lnTo>
                <a:lnTo>
                  <a:pt x="944839" y="999102"/>
                </a:lnTo>
                <a:lnTo>
                  <a:pt x="954586" y="990715"/>
                </a:lnTo>
                <a:lnTo>
                  <a:pt x="963880" y="982102"/>
                </a:lnTo>
                <a:lnTo>
                  <a:pt x="972948" y="973036"/>
                </a:lnTo>
                <a:lnTo>
                  <a:pt x="982016" y="963743"/>
                </a:lnTo>
                <a:lnTo>
                  <a:pt x="990856" y="954450"/>
                </a:lnTo>
                <a:lnTo>
                  <a:pt x="999244" y="944931"/>
                </a:lnTo>
                <a:lnTo>
                  <a:pt x="1007405" y="934958"/>
                </a:lnTo>
                <a:lnTo>
                  <a:pt x="1015339" y="925212"/>
                </a:lnTo>
                <a:lnTo>
                  <a:pt x="1022820" y="915239"/>
                </a:lnTo>
                <a:lnTo>
                  <a:pt x="1030074" y="904813"/>
                </a:lnTo>
                <a:lnTo>
                  <a:pt x="1037101" y="894613"/>
                </a:lnTo>
                <a:lnTo>
                  <a:pt x="1043902" y="884187"/>
                </a:lnTo>
                <a:lnTo>
                  <a:pt x="1050249" y="873534"/>
                </a:lnTo>
                <a:lnTo>
                  <a:pt x="1056370" y="862881"/>
                </a:lnTo>
                <a:lnTo>
                  <a:pt x="1062263" y="852002"/>
                </a:lnTo>
                <a:lnTo>
                  <a:pt x="1067931" y="841122"/>
                </a:lnTo>
                <a:lnTo>
                  <a:pt x="1073144" y="830016"/>
                </a:lnTo>
                <a:lnTo>
                  <a:pt x="1078132" y="819136"/>
                </a:lnTo>
                <a:lnTo>
                  <a:pt x="1082892" y="807804"/>
                </a:lnTo>
                <a:lnTo>
                  <a:pt x="1087426" y="796471"/>
                </a:lnTo>
                <a:lnTo>
                  <a:pt x="1091280" y="784911"/>
                </a:lnTo>
                <a:lnTo>
                  <a:pt x="1095360" y="773579"/>
                </a:lnTo>
                <a:lnTo>
                  <a:pt x="1098760" y="762019"/>
                </a:lnTo>
                <a:lnTo>
                  <a:pt x="1102161" y="750460"/>
                </a:lnTo>
                <a:lnTo>
                  <a:pt x="1105108" y="738673"/>
                </a:lnTo>
                <a:lnTo>
                  <a:pt x="1107828" y="726887"/>
                </a:lnTo>
                <a:lnTo>
                  <a:pt x="1110321" y="715328"/>
                </a:lnTo>
                <a:lnTo>
                  <a:pt x="1112362" y="703315"/>
                </a:lnTo>
                <a:lnTo>
                  <a:pt x="1114175" y="691529"/>
                </a:lnTo>
                <a:lnTo>
                  <a:pt x="1115762" y="679516"/>
                </a:lnTo>
                <a:lnTo>
                  <a:pt x="1117122" y="667503"/>
                </a:lnTo>
                <a:lnTo>
                  <a:pt x="1118256" y="655717"/>
                </a:lnTo>
                <a:lnTo>
                  <a:pt x="1118936" y="643704"/>
                </a:lnTo>
                <a:lnTo>
                  <a:pt x="1119389" y="631918"/>
                </a:lnTo>
                <a:lnTo>
                  <a:pt x="1119389" y="619905"/>
                </a:lnTo>
                <a:lnTo>
                  <a:pt x="1119389" y="607666"/>
                </a:lnTo>
                <a:lnTo>
                  <a:pt x="1118936" y="595880"/>
                </a:lnTo>
                <a:lnTo>
                  <a:pt x="1118256" y="583867"/>
                </a:lnTo>
                <a:lnTo>
                  <a:pt x="1117122" y="571854"/>
                </a:lnTo>
                <a:lnTo>
                  <a:pt x="1115762" y="560068"/>
                </a:lnTo>
                <a:lnTo>
                  <a:pt x="1114175" y="548055"/>
                </a:lnTo>
                <a:lnTo>
                  <a:pt x="1112362" y="536269"/>
                </a:lnTo>
                <a:lnTo>
                  <a:pt x="1110321" y="524256"/>
                </a:lnTo>
                <a:lnTo>
                  <a:pt x="1107828" y="512470"/>
                </a:lnTo>
                <a:lnTo>
                  <a:pt x="1105108" y="500911"/>
                </a:lnTo>
                <a:lnTo>
                  <a:pt x="1102161" y="489125"/>
                </a:lnTo>
                <a:lnTo>
                  <a:pt x="1098760" y="477565"/>
                </a:lnTo>
                <a:lnTo>
                  <a:pt x="1095360" y="466006"/>
                </a:lnTo>
                <a:lnTo>
                  <a:pt x="1091280" y="454673"/>
                </a:lnTo>
                <a:lnTo>
                  <a:pt x="1087426" y="443114"/>
                </a:lnTo>
                <a:lnTo>
                  <a:pt x="1082892" y="431554"/>
                </a:lnTo>
                <a:lnTo>
                  <a:pt x="1078132" y="420448"/>
                </a:lnTo>
                <a:lnTo>
                  <a:pt x="1073144" y="409342"/>
                </a:lnTo>
                <a:lnTo>
                  <a:pt x="1067931" y="398462"/>
                </a:lnTo>
                <a:lnTo>
                  <a:pt x="1062263" y="387583"/>
                </a:lnTo>
                <a:lnTo>
                  <a:pt x="1056370" y="376703"/>
                </a:lnTo>
                <a:lnTo>
                  <a:pt x="1050249" y="366050"/>
                </a:lnTo>
                <a:lnTo>
                  <a:pt x="1043902" y="355397"/>
                </a:lnTo>
                <a:lnTo>
                  <a:pt x="1037101" y="344971"/>
                </a:lnTo>
                <a:lnTo>
                  <a:pt x="1030074" y="334545"/>
                </a:lnTo>
                <a:lnTo>
                  <a:pt x="1022820" y="324346"/>
                </a:lnTo>
                <a:lnTo>
                  <a:pt x="1015339" y="314373"/>
                </a:lnTo>
                <a:lnTo>
                  <a:pt x="1007405" y="304400"/>
                </a:lnTo>
                <a:lnTo>
                  <a:pt x="999244" y="294654"/>
                </a:lnTo>
                <a:lnTo>
                  <a:pt x="990856" y="285134"/>
                </a:lnTo>
                <a:lnTo>
                  <a:pt x="982016" y="275614"/>
                </a:lnTo>
                <a:lnTo>
                  <a:pt x="972948" y="266548"/>
                </a:lnTo>
                <a:lnTo>
                  <a:pt x="963880" y="257482"/>
                </a:lnTo>
                <a:lnTo>
                  <a:pt x="954586" y="248869"/>
                </a:lnTo>
                <a:lnTo>
                  <a:pt x="944839" y="240483"/>
                </a:lnTo>
                <a:lnTo>
                  <a:pt x="935091" y="232323"/>
                </a:lnTo>
                <a:lnTo>
                  <a:pt x="925343" y="224163"/>
                </a:lnTo>
                <a:lnTo>
                  <a:pt x="915142" y="216684"/>
                </a:lnTo>
                <a:lnTo>
                  <a:pt x="904941" y="209431"/>
                </a:lnTo>
                <a:lnTo>
                  <a:pt x="894740" y="202631"/>
                </a:lnTo>
                <a:lnTo>
                  <a:pt x="884086" y="195831"/>
                </a:lnTo>
                <a:lnTo>
                  <a:pt x="873658" y="189485"/>
                </a:lnTo>
                <a:lnTo>
                  <a:pt x="862777" y="183139"/>
                </a:lnTo>
                <a:lnTo>
                  <a:pt x="852123" y="177246"/>
                </a:lnTo>
                <a:lnTo>
                  <a:pt x="841015" y="171579"/>
                </a:lnTo>
                <a:lnTo>
                  <a:pt x="830134" y="166593"/>
                </a:lnTo>
                <a:lnTo>
                  <a:pt x="819026" y="161380"/>
                </a:lnTo>
                <a:lnTo>
                  <a:pt x="807692" y="156620"/>
                </a:lnTo>
                <a:lnTo>
                  <a:pt x="796358" y="152313"/>
                </a:lnTo>
                <a:lnTo>
                  <a:pt x="785023" y="148234"/>
                </a:lnTo>
                <a:lnTo>
                  <a:pt x="773462" y="144380"/>
                </a:lnTo>
                <a:lnTo>
                  <a:pt x="762128" y="140754"/>
                </a:lnTo>
                <a:lnTo>
                  <a:pt x="750340" y="137581"/>
                </a:lnTo>
                <a:lnTo>
                  <a:pt x="738779" y="134407"/>
                </a:lnTo>
                <a:lnTo>
                  <a:pt x="726991" y="131688"/>
                </a:lnTo>
                <a:lnTo>
                  <a:pt x="715203" y="129421"/>
                </a:lnTo>
                <a:lnTo>
                  <a:pt x="703415" y="127154"/>
                </a:lnTo>
                <a:lnTo>
                  <a:pt x="691401" y="125341"/>
                </a:lnTo>
                <a:lnTo>
                  <a:pt x="679613" y="123755"/>
                </a:lnTo>
                <a:lnTo>
                  <a:pt x="667598" y="122621"/>
                </a:lnTo>
                <a:lnTo>
                  <a:pt x="655584" y="121488"/>
                </a:lnTo>
                <a:lnTo>
                  <a:pt x="643796" y="120581"/>
                </a:lnTo>
                <a:lnTo>
                  <a:pt x="631782" y="120128"/>
                </a:lnTo>
                <a:lnTo>
                  <a:pt x="619540" y="120128"/>
                </a:lnTo>
                <a:lnTo>
                  <a:pt x="607752" y="120128"/>
                </a:lnTo>
                <a:close/>
                <a:moveTo>
                  <a:pt x="619540" y="0"/>
                </a:moveTo>
                <a:lnTo>
                  <a:pt x="634502" y="227"/>
                </a:lnTo>
                <a:lnTo>
                  <a:pt x="649690" y="907"/>
                </a:lnTo>
                <a:lnTo>
                  <a:pt x="664198" y="1587"/>
                </a:lnTo>
                <a:lnTo>
                  <a:pt x="678933" y="3173"/>
                </a:lnTo>
                <a:lnTo>
                  <a:pt x="694121" y="4533"/>
                </a:lnTo>
                <a:lnTo>
                  <a:pt x="708629" y="6573"/>
                </a:lnTo>
                <a:lnTo>
                  <a:pt x="723364" y="8840"/>
                </a:lnTo>
                <a:lnTo>
                  <a:pt x="738098" y="11560"/>
                </a:lnTo>
                <a:lnTo>
                  <a:pt x="752607" y="14506"/>
                </a:lnTo>
                <a:lnTo>
                  <a:pt x="767115" y="17906"/>
                </a:lnTo>
                <a:lnTo>
                  <a:pt x="781623" y="21533"/>
                </a:lnTo>
                <a:lnTo>
                  <a:pt x="796131" y="25839"/>
                </a:lnTo>
                <a:lnTo>
                  <a:pt x="810412" y="30146"/>
                </a:lnTo>
                <a:lnTo>
                  <a:pt x="824694" y="34905"/>
                </a:lnTo>
                <a:lnTo>
                  <a:pt x="838975" y="40118"/>
                </a:lnTo>
                <a:lnTo>
                  <a:pt x="853030" y="45558"/>
                </a:lnTo>
                <a:lnTo>
                  <a:pt x="866858" y="51451"/>
                </a:lnTo>
                <a:lnTo>
                  <a:pt x="880686" y="57571"/>
                </a:lnTo>
                <a:lnTo>
                  <a:pt x="894514" y="64144"/>
                </a:lnTo>
                <a:lnTo>
                  <a:pt x="907888" y="71170"/>
                </a:lnTo>
                <a:lnTo>
                  <a:pt x="921263" y="78423"/>
                </a:lnTo>
                <a:lnTo>
                  <a:pt x="934638" y="85903"/>
                </a:lnTo>
                <a:lnTo>
                  <a:pt x="947786" y="93836"/>
                </a:lnTo>
                <a:lnTo>
                  <a:pt x="960934" y="102222"/>
                </a:lnTo>
                <a:lnTo>
                  <a:pt x="973401" y="110835"/>
                </a:lnTo>
                <a:lnTo>
                  <a:pt x="986096" y="119901"/>
                </a:lnTo>
                <a:lnTo>
                  <a:pt x="998791" y="129421"/>
                </a:lnTo>
                <a:lnTo>
                  <a:pt x="1010805" y="139167"/>
                </a:lnTo>
                <a:lnTo>
                  <a:pt x="1023046" y="149140"/>
                </a:lnTo>
                <a:lnTo>
                  <a:pt x="1034607" y="159793"/>
                </a:lnTo>
                <a:lnTo>
                  <a:pt x="1046395" y="170446"/>
                </a:lnTo>
                <a:lnTo>
                  <a:pt x="1057956" y="181779"/>
                </a:lnTo>
                <a:lnTo>
                  <a:pt x="1067251" y="191072"/>
                </a:lnTo>
                <a:lnTo>
                  <a:pt x="1076318" y="200591"/>
                </a:lnTo>
                <a:lnTo>
                  <a:pt x="1084932" y="210564"/>
                </a:lnTo>
                <a:lnTo>
                  <a:pt x="1093546" y="220310"/>
                </a:lnTo>
                <a:lnTo>
                  <a:pt x="1101934" y="230283"/>
                </a:lnTo>
                <a:lnTo>
                  <a:pt x="1110095" y="240709"/>
                </a:lnTo>
                <a:lnTo>
                  <a:pt x="1117802" y="250909"/>
                </a:lnTo>
                <a:lnTo>
                  <a:pt x="1125510" y="261108"/>
                </a:lnTo>
                <a:lnTo>
                  <a:pt x="1132764" y="271988"/>
                </a:lnTo>
                <a:lnTo>
                  <a:pt x="1139791" y="282414"/>
                </a:lnTo>
                <a:lnTo>
                  <a:pt x="1146592" y="293294"/>
                </a:lnTo>
                <a:lnTo>
                  <a:pt x="1153166" y="304173"/>
                </a:lnTo>
                <a:lnTo>
                  <a:pt x="1159513" y="315279"/>
                </a:lnTo>
                <a:lnTo>
                  <a:pt x="1165634" y="326159"/>
                </a:lnTo>
                <a:lnTo>
                  <a:pt x="1171527" y="337492"/>
                </a:lnTo>
                <a:lnTo>
                  <a:pt x="1177195" y="348598"/>
                </a:lnTo>
                <a:lnTo>
                  <a:pt x="1182408" y="360157"/>
                </a:lnTo>
                <a:lnTo>
                  <a:pt x="1187622" y="371490"/>
                </a:lnTo>
                <a:lnTo>
                  <a:pt x="1192610" y="383050"/>
                </a:lnTo>
                <a:lnTo>
                  <a:pt x="1197143" y="394609"/>
                </a:lnTo>
                <a:lnTo>
                  <a:pt x="1201677" y="406395"/>
                </a:lnTo>
                <a:lnTo>
                  <a:pt x="1205984" y="418181"/>
                </a:lnTo>
                <a:lnTo>
                  <a:pt x="1209611" y="429741"/>
                </a:lnTo>
                <a:lnTo>
                  <a:pt x="1213465" y="441754"/>
                </a:lnTo>
                <a:lnTo>
                  <a:pt x="1216865" y="453540"/>
                </a:lnTo>
                <a:lnTo>
                  <a:pt x="1219812" y="465552"/>
                </a:lnTo>
                <a:lnTo>
                  <a:pt x="1222986" y="477792"/>
                </a:lnTo>
                <a:lnTo>
                  <a:pt x="1225706" y="489578"/>
                </a:lnTo>
                <a:lnTo>
                  <a:pt x="1228200" y="501818"/>
                </a:lnTo>
                <a:lnTo>
                  <a:pt x="1230240" y="514057"/>
                </a:lnTo>
                <a:lnTo>
                  <a:pt x="1232280" y="526070"/>
                </a:lnTo>
                <a:lnTo>
                  <a:pt x="1233867" y="538536"/>
                </a:lnTo>
                <a:lnTo>
                  <a:pt x="1235680" y="550775"/>
                </a:lnTo>
                <a:lnTo>
                  <a:pt x="1236814" y="563015"/>
                </a:lnTo>
                <a:lnTo>
                  <a:pt x="1237720" y="575254"/>
                </a:lnTo>
                <a:lnTo>
                  <a:pt x="1238401" y="587720"/>
                </a:lnTo>
                <a:lnTo>
                  <a:pt x="1239081" y="599733"/>
                </a:lnTo>
                <a:lnTo>
                  <a:pt x="1239307" y="612199"/>
                </a:lnTo>
                <a:lnTo>
                  <a:pt x="1239307" y="624665"/>
                </a:lnTo>
                <a:lnTo>
                  <a:pt x="1239081" y="636678"/>
                </a:lnTo>
                <a:lnTo>
                  <a:pt x="1238627" y="649144"/>
                </a:lnTo>
                <a:lnTo>
                  <a:pt x="1237947" y="661610"/>
                </a:lnTo>
                <a:lnTo>
                  <a:pt x="1237040" y="673623"/>
                </a:lnTo>
                <a:lnTo>
                  <a:pt x="1235907" y="686089"/>
                </a:lnTo>
                <a:lnTo>
                  <a:pt x="1234320" y="698102"/>
                </a:lnTo>
                <a:lnTo>
                  <a:pt x="1232507" y="710341"/>
                </a:lnTo>
                <a:lnTo>
                  <a:pt x="1230693" y="722807"/>
                </a:lnTo>
                <a:lnTo>
                  <a:pt x="1228653" y="734820"/>
                </a:lnTo>
                <a:lnTo>
                  <a:pt x="1226159" y="746833"/>
                </a:lnTo>
                <a:lnTo>
                  <a:pt x="1223439" y="759073"/>
                </a:lnTo>
                <a:lnTo>
                  <a:pt x="1220719" y="771085"/>
                </a:lnTo>
                <a:lnTo>
                  <a:pt x="1217545" y="783098"/>
                </a:lnTo>
                <a:lnTo>
                  <a:pt x="1214145" y="795111"/>
                </a:lnTo>
                <a:lnTo>
                  <a:pt x="1210518" y="806897"/>
                </a:lnTo>
                <a:lnTo>
                  <a:pt x="1206664" y="818683"/>
                </a:lnTo>
                <a:lnTo>
                  <a:pt x="1202357" y="830469"/>
                </a:lnTo>
                <a:lnTo>
                  <a:pt x="1198277" y="842255"/>
                </a:lnTo>
                <a:lnTo>
                  <a:pt x="1193516" y="853588"/>
                </a:lnTo>
                <a:lnTo>
                  <a:pt x="1188529" y="865374"/>
                </a:lnTo>
                <a:lnTo>
                  <a:pt x="1183769" y="876934"/>
                </a:lnTo>
                <a:lnTo>
                  <a:pt x="1178328" y="888267"/>
                </a:lnTo>
                <a:lnTo>
                  <a:pt x="1172661" y="899599"/>
                </a:lnTo>
                <a:lnTo>
                  <a:pt x="1166767" y="910706"/>
                </a:lnTo>
                <a:lnTo>
                  <a:pt x="1160646" y="921812"/>
                </a:lnTo>
                <a:lnTo>
                  <a:pt x="1534229" y="1295115"/>
                </a:lnTo>
                <a:lnTo>
                  <a:pt x="1540350" y="1301461"/>
                </a:lnTo>
                <a:lnTo>
                  <a:pt x="1545790" y="1308034"/>
                </a:lnTo>
                <a:lnTo>
                  <a:pt x="1551231" y="1314607"/>
                </a:lnTo>
                <a:lnTo>
                  <a:pt x="1556445" y="1321407"/>
                </a:lnTo>
                <a:lnTo>
                  <a:pt x="1560752" y="1328433"/>
                </a:lnTo>
                <a:lnTo>
                  <a:pt x="1565286" y="1335460"/>
                </a:lnTo>
                <a:lnTo>
                  <a:pt x="1569366" y="1342713"/>
                </a:lnTo>
                <a:lnTo>
                  <a:pt x="1572766" y="1349966"/>
                </a:lnTo>
                <a:lnTo>
                  <a:pt x="1576167" y="1357219"/>
                </a:lnTo>
                <a:lnTo>
                  <a:pt x="1578887" y="1364698"/>
                </a:lnTo>
                <a:lnTo>
                  <a:pt x="1581381" y="1372178"/>
                </a:lnTo>
                <a:lnTo>
                  <a:pt x="1583648" y="1379658"/>
                </a:lnTo>
                <a:lnTo>
                  <a:pt x="1585461" y="1387137"/>
                </a:lnTo>
                <a:lnTo>
                  <a:pt x="1586821" y="1394617"/>
                </a:lnTo>
                <a:lnTo>
                  <a:pt x="1587955" y="1402323"/>
                </a:lnTo>
                <a:lnTo>
                  <a:pt x="1588635" y="1409803"/>
                </a:lnTo>
                <a:lnTo>
                  <a:pt x="1589088" y="1417283"/>
                </a:lnTo>
                <a:lnTo>
                  <a:pt x="1589088" y="1424762"/>
                </a:lnTo>
                <a:lnTo>
                  <a:pt x="1588861" y="1432242"/>
                </a:lnTo>
                <a:lnTo>
                  <a:pt x="1588181" y="1439495"/>
                </a:lnTo>
                <a:lnTo>
                  <a:pt x="1587274" y="1446748"/>
                </a:lnTo>
                <a:lnTo>
                  <a:pt x="1585914" y="1454001"/>
                </a:lnTo>
                <a:lnTo>
                  <a:pt x="1584101" y="1461027"/>
                </a:lnTo>
                <a:lnTo>
                  <a:pt x="1581834" y="1467827"/>
                </a:lnTo>
                <a:lnTo>
                  <a:pt x="1579340" y="1474627"/>
                </a:lnTo>
                <a:lnTo>
                  <a:pt x="1576620" y="1481200"/>
                </a:lnTo>
                <a:lnTo>
                  <a:pt x="1573220" y="1487773"/>
                </a:lnTo>
                <a:lnTo>
                  <a:pt x="1569593" y="1494119"/>
                </a:lnTo>
                <a:lnTo>
                  <a:pt x="1565512" y="1500239"/>
                </a:lnTo>
                <a:lnTo>
                  <a:pt x="1561432" y="1506132"/>
                </a:lnTo>
                <a:lnTo>
                  <a:pt x="1556445" y="1511572"/>
                </a:lnTo>
                <a:lnTo>
                  <a:pt x="1551231" y="1517011"/>
                </a:lnTo>
                <a:lnTo>
                  <a:pt x="1517228" y="1551237"/>
                </a:lnTo>
                <a:lnTo>
                  <a:pt x="1511787" y="1556223"/>
                </a:lnTo>
                <a:lnTo>
                  <a:pt x="1506120" y="1561209"/>
                </a:lnTo>
                <a:lnTo>
                  <a:pt x="1500226" y="1565516"/>
                </a:lnTo>
                <a:lnTo>
                  <a:pt x="1494106" y="1569369"/>
                </a:lnTo>
                <a:lnTo>
                  <a:pt x="1487985" y="1573222"/>
                </a:lnTo>
                <a:lnTo>
                  <a:pt x="1481411" y="1576395"/>
                </a:lnTo>
                <a:lnTo>
                  <a:pt x="1474837" y="1579342"/>
                </a:lnTo>
                <a:lnTo>
                  <a:pt x="1468036" y="1581835"/>
                </a:lnTo>
                <a:lnTo>
                  <a:pt x="1461009" y="1583875"/>
                </a:lnTo>
                <a:lnTo>
                  <a:pt x="1453982" y="1585688"/>
                </a:lnTo>
                <a:lnTo>
                  <a:pt x="1446728" y="1587275"/>
                </a:lnTo>
                <a:lnTo>
                  <a:pt x="1439474" y="1588182"/>
                </a:lnTo>
                <a:lnTo>
                  <a:pt x="1432219" y="1588862"/>
                </a:lnTo>
                <a:lnTo>
                  <a:pt x="1424739" y="1589088"/>
                </a:lnTo>
                <a:lnTo>
                  <a:pt x="1417258" y="1589088"/>
                </a:lnTo>
                <a:lnTo>
                  <a:pt x="1409777" y="1588862"/>
                </a:lnTo>
                <a:lnTo>
                  <a:pt x="1402296" y="1587955"/>
                </a:lnTo>
                <a:lnTo>
                  <a:pt x="1394589" y="1587048"/>
                </a:lnTo>
                <a:lnTo>
                  <a:pt x="1387108" y="1585235"/>
                </a:lnTo>
                <a:lnTo>
                  <a:pt x="1379628" y="1583422"/>
                </a:lnTo>
                <a:lnTo>
                  <a:pt x="1372147" y="1581382"/>
                </a:lnTo>
                <a:lnTo>
                  <a:pt x="1364666" y="1578662"/>
                </a:lnTo>
                <a:lnTo>
                  <a:pt x="1357186" y="1575942"/>
                </a:lnTo>
                <a:lnTo>
                  <a:pt x="1349931" y="1572769"/>
                </a:lnTo>
                <a:lnTo>
                  <a:pt x="1342677" y="1569142"/>
                </a:lnTo>
                <a:lnTo>
                  <a:pt x="1335423" y="1565289"/>
                </a:lnTo>
                <a:lnTo>
                  <a:pt x="1328396" y="1560756"/>
                </a:lnTo>
                <a:lnTo>
                  <a:pt x="1321369" y="1556223"/>
                </a:lnTo>
                <a:lnTo>
                  <a:pt x="1314568" y="1551237"/>
                </a:lnTo>
                <a:lnTo>
                  <a:pt x="1307994" y="1545797"/>
                </a:lnTo>
                <a:lnTo>
                  <a:pt x="1301420" y="1540130"/>
                </a:lnTo>
                <a:lnTo>
                  <a:pt x="1295299" y="1534011"/>
                </a:lnTo>
                <a:lnTo>
                  <a:pt x="921716" y="1160708"/>
                </a:lnTo>
                <a:lnTo>
                  <a:pt x="910835" y="1166827"/>
                </a:lnTo>
                <a:lnTo>
                  <a:pt x="899501" y="1172720"/>
                </a:lnTo>
                <a:lnTo>
                  <a:pt x="888166" y="1178160"/>
                </a:lnTo>
                <a:lnTo>
                  <a:pt x="876832" y="1183600"/>
                </a:lnTo>
                <a:lnTo>
                  <a:pt x="865498" y="1188586"/>
                </a:lnTo>
                <a:lnTo>
                  <a:pt x="853710" y="1193346"/>
                </a:lnTo>
                <a:lnTo>
                  <a:pt x="842375" y="1198106"/>
                </a:lnTo>
                <a:lnTo>
                  <a:pt x="830588" y="1202412"/>
                </a:lnTo>
                <a:lnTo>
                  <a:pt x="818573" y="1206492"/>
                </a:lnTo>
                <a:lnTo>
                  <a:pt x="807012" y="1210572"/>
                </a:lnTo>
                <a:lnTo>
                  <a:pt x="794997" y="1213972"/>
                </a:lnTo>
                <a:lnTo>
                  <a:pt x="783210" y="1217598"/>
                </a:lnTo>
                <a:lnTo>
                  <a:pt x="771195" y="1220545"/>
                </a:lnTo>
                <a:lnTo>
                  <a:pt x="758954" y="1223265"/>
                </a:lnTo>
                <a:lnTo>
                  <a:pt x="746939" y="1226211"/>
                </a:lnTo>
                <a:lnTo>
                  <a:pt x="734698" y="1228478"/>
                </a:lnTo>
                <a:lnTo>
                  <a:pt x="722457" y="1230518"/>
                </a:lnTo>
                <a:lnTo>
                  <a:pt x="710442" y="1232784"/>
                </a:lnTo>
                <a:lnTo>
                  <a:pt x="698201" y="1234371"/>
                </a:lnTo>
                <a:lnTo>
                  <a:pt x="685960" y="1235731"/>
                </a:lnTo>
                <a:lnTo>
                  <a:pt x="673719" y="1236864"/>
                </a:lnTo>
                <a:lnTo>
                  <a:pt x="661478" y="1237771"/>
                </a:lnTo>
                <a:lnTo>
                  <a:pt x="649010" y="1238451"/>
                </a:lnTo>
                <a:lnTo>
                  <a:pt x="636769" y="1239131"/>
                </a:lnTo>
                <a:lnTo>
                  <a:pt x="624527" y="1239357"/>
                </a:lnTo>
                <a:lnTo>
                  <a:pt x="612060" y="1239357"/>
                </a:lnTo>
                <a:lnTo>
                  <a:pt x="599818" y="1239131"/>
                </a:lnTo>
                <a:lnTo>
                  <a:pt x="587577" y="1238451"/>
                </a:lnTo>
                <a:lnTo>
                  <a:pt x="575109" y="1237544"/>
                </a:lnTo>
                <a:lnTo>
                  <a:pt x="562868" y="1236638"/>
                </a:lnTo>
                <a:lnTo>
                  <a:pt x="550627" y="1235504"/>
                </a:lnTo>
                <a:lnTo>
                  <a:pt x="538612" y="1233918"/>
                </a:lnTo>
                <a:lnTo>
                  <a:pt x="526145" y="1232331"/>
                </a:lnTo>
                <a:lnTo>
                  <a:pt x="513903" y="1230291"/>
                </a:lnTo>
                <a:lnTo>
                  <a:pt x="501889" y="1228025"/>
                </a:lnTo>
                <a:lnTo>
                  <a:pt x="489648" y="1225758"/>
                </a:lnTo>
                <a:lnTo>
                  <a:pt x="477633" y="1222811"/>
                </a:lnTo>
                <a:lnTo>
                  <a:pt x="465619" y="1219865"/>
                </a:lnTo>
                <a:lnTo>
                  <a:pt x="453604" y="1216918"/>
                </a:lnTo>
                <a:lnTo>
                  <a:pt x="441590" y="1213292"/>
                </a:lnTo>
                <a:lnTo>
                  <a:pt x="429802" y="1209665"/>
                </a:lnTo>
                <a:lnTo>
                  <a:pt x="418014" y="1205812"/>
                </a:lnTo>
                <a:lnTo>
                  <a:pt x="406453" y="1201506"/>
                </a:lnTo>
                <a:lnTo>
                  <a:pt x="394665" y="1197199"/>
                </a:lnTo>
                <a:lnTo>
                  <a:pt x="383104" y="1192440"/>
                </a:lnTo>
                <a:lnTo>
                  <a:pt x="371543" y="1187680"/>
                </a:lnTo>
                <a:lnTo>
                  <a:pt x="359982" y="1182467"/>
                </a:lnTo>
                <a:lnTo>
                  <a:pt x="348647" y="1177027"/>
                </a:lnTo>
                <a:lnTo>
                  <a:pt x="337313" y="1171360"/>
                </a:lnTo>
                <a:lnTo>
                  <a:pt x="326205" y="1165694"/>
                </a:lnTo>
                <a:lnTo>
                  <a:pt x="315097" y="1159574"/>
                </a:lnTo>
                <a:lnTo>
                  <a:pt x="304216" y="1153228"/>
                </a:lnTo>
                <a:lnTo>
                  <a:pt x="293109" y="1146655"/>
                </a:lnTo>
                <a:lnTo>
                  <a:pt x="282454" y="1139629"/>
                </a:lnTo>
                <a:lnTo>
                  <a:pt x="272026" y="1132602"/>
                </a:lnTo>
                <a:lnTo>
                  <a:pt x="261145" y="1125349"/>
                </a:lnTo>
                <a:lnTo>
                  <a:pt x="250944" y="1117643"/>
                </a:lnTo>
                <a:lnTo>
                  <a:pt x="240517" y="1109937"/>
                </a:lnTo>
                <a:lnTo>
                  <a:pt x="230316" y="1101777"/>
                </a:lnTo>
                <a:lnTo>
                  <a:pt x="220341" y="1093617"/>
                </a:lnTo>
                <a:lnTo>
                  <a:pt x="210367" y="1085004"/>
                </a:lnTo>
                <a:lnTo>
                  <a:pt x="200620" y="1076391"/>
                </a:lnTo>
                <a:lnTo>
                  <a:pt x="191099" y="1067099"/>
                </a:lnTo>
                <a:lnTo>
                  <a:pt x="181578" y="1057806"/>
                </a:lnTo>
                <a:lnTo>
                  <a:pt x="170470" y="1046473"/>
                </a:lnTo>
                <a:lnTo>
                  <a:pt x="159589" y="1034913"/>
                </a:lnTo>
                <a:lnTo>
                  <a:pt x="149161" y="1022901"/>
                </a:lnTo>
                <a:lnTo>
                  <a:pt x="139187" y="1010888"/>
                </a:lnTo>
                <a:lnTo>
                  <a:pt x="129213" y="998648"/>
                </a:lnTo>
                <a:lnTo>
                  <a:pt x="119918" y="985956"/>
                </a:lnTo>
                <a:lnTo>
                  <a:pt x="110851" y="973489"/>
                </a:lnTo>
                <a:lnTo>
                  <a:pt x="102237" y="960797"/>
                </a:lnTo>
                <a:lnTo>
                  <a:pt x="93849" y="947651"/>
                </a:lnTo>
                <a:lnTo>
                  <a:pt x="85688" y="934505"/>
                </a:lnTo>
                <a:lnTo>
                  <a:pt x="78208" y="921358"/>
                </a:lnTo>
                <a:lnTo>
                  <a:pt x="70954" y="907986"/>
                </a:lnTo>
                <a:lnTo>
                  <a:pt x="64153" y="894386"/>
                </a:lnTo>
                <a:lnTo>
                  <a:pt x="57579" y="880560"/>
                </a:lnTo>
                <a:lnTo>
                  <a:pt x="51232" y="866734"/>
                </a:lnTo>
                <a:lnTo>
                  <a:pt x="45338" y="852908"/>
                </a:lnTo>
                <a:lnTo>
                  <a:pt x="39897" y="838856"/>
                </a:lnTo>
                <a:lnTo>
                  <a:pt x="34910" y="824803"/>
                </a:lnTo>
                <a:lnTo>
                  <a:pt x="30150" y="810524"/>
                </a:lnTo>
                <a:lnTo>
                  <a:pt x="25616" y="796244"/>
                </a:lnTo>
                <a:lnTo>
                  <a:pt x="21535" y="781738"/>
                </a:lnTo>
                <a:lnTo>
                  <a:pt x="17682" y="767232"/>
                </a:lnTo>
                <a:lnTo>
                  <a:pt x="14508" y="752726"/>
                </a:lnTo>
                <a:lnTo>
                  <a:pt x="11334" y="738220"/>
                </a:lnTo>
                <a:lnTo>
                  <a:pt x="8841" y="723487"/>
                </a:lnTo>
                <a:lnTo>
                  <a:pt x="6574" y="708755"/>
                </a:lnTo>
                <a:lnTo>
                  <a:pt x="4307" y="694022"/>
                </a:lnTo>
                <a:lnTo>
                  <a:pt x="2947" y="679289"/>
                </a:lnTo>
                <a:lnTo>
                  <a:pt x="1587" y="664330"/>
                </a:lnTo>
                <a:lnTo>
                  <a:pt x="680" y="649597"/>
                </a:lnTo>
                <a:lnTo>
                  <a:pt x="227" y="634638"/>
                </a:lnTo>
                <a:lnTo>
                  <a:pt x="0" y="619905"/>
                </a:lnTo>
                <a:lnTo>
                  <a:pt x="227" y="604946"/>
                </a:lnTo>
                <a:lnTo>
                  <a:pt x="680" y="589987"/>
                </a:lnTo>
                <a:lnTo>
                  <a:pt x="1587" y="575254"/>
                </a:lnTo>
                <a:lnTo>
                  <a:pt x="2947" y="560295"/>
                </a:lnTo>
                <a:lnTo>
                  <a:pt x="4307" y="545562"/>
                </a:lnTo>
                <a:lnTo>
                  <a:pt x="6574" y="530830"/>
                </a:lnTo>
                <a:lnTo>
                  <a:pt x="8841" y="516097"/>
                </a:lnTo>
                <a:lnTo>
                  <a:pt x="11334" y="501364"/>
                </a:lnTo>
                <a:lnTo>
                  <a:pt x="14508" y="486858"/>
                </a:lnTo>
                <a:lnTo>
                  <a:pt x="17682" y="472352"/>
                </a:lnTo>
                <a:lnTo>
                  <a:pt x="21535" y="457846"/>
                </a:lnTo>
                <a:lnTo>
                  <a:pt x="25616" y="443340"/>
                </a:lnTo>
                <a:lnTo>
                  <a:pt x="30150" y="429061"/>
                </a:lnTo>
                <a:lnTo>
                  <a:pt x="34910" y="414781"/>
                </a:lnTo>
                <a:lnTo>
                  <a:pt x="39897" y="400502"/>
                </a:lnTo>
                <a:lnTo>
                  <a:pt x="45338" y="386449"/>
                </a:lnTo>
                <a:lnTo>
                  <a:pt x="51232" y="372850"/>
                </a:lnTo>
                <a:lnTo>
                  <a:pt x="57579" y="359024"/>
                </a:lnTo>
                <a:lnTo>
                  <a:pt x="64153" y="345198"/>
                </a:lnTo>
                <a:lnTo>
                  <a:pt x="70954" y="331599"/>
                </a:lnTo>
                <a:lnTo>
                  <a:pt x="78208" y="318226"/>
                </a:lnTo>
                <a:lnTo>
                  <a:pt x="85688" y="304853"/>
                </a:lnTo>
                <a:lnTo>
                  <a:pt x="93849" y="291934"/>
                </a:lnTo>
                <a:lnTo>
                  <a:pt x="102237" y="278788"/>
                </a:lnTo>
                <a:lnTo>
                  <a:pt x="110851" y="266095"/>
                </a:lnTo>
                <a:lnTo>
                  <a:pt x="119918" y="253402"/>
                </a:lnTo>
                <a:lnTo>
                  <a:pt x="129213" y="240936"/>
                </a:lnTo>
                <a:lnTo>
                  <a:pt x="139187" y="228697"/>
                </a:lnTo>
                <a:lnTo>
                  <a:pt x="149161" y="216457"/>
                </a:lnTo>
                <a:lnTo>
                  <a:pt x="159589" y="204671"/>
                </a:lnTo>
                <a:lnTo>
                  <a:pt x="170470" y="193111"/>
                </a:lnTo>
                <a:lnTo>
                  <a:pt x="181578" y="181779"/>
                </a:lnTo>
                <a:lnTo>
                  <a:pt x="193139" y="170446"/>
                </a:lnTo>
                <a:lnTo>
                  <a:pt x="204473" y="159793"/>
                </a:lnTo>
                <a:lnTo>
                  <a:pt x="216488" y="149140"/>
                </a:lnTo>
                <a:lnTo>
                  <a:pt x="228729" y="139167"/>
                </a:lnTo>
                <a:lnTo>
                  <a:pt x="240743" y="129421"/>
                </a:lnTo>
                <a:lnTo>
                  <a:pt x="253438" y="119901"/>
                </a:lnTo>
                <a:lnTo>
                  <a:pt x="266133" y="110835"/>
                </a:lnTo>
                <a:lnTo>
                  <a:pt x="278600" y="102222"/>
                </a:lnTo>
                <a:lnTo>
                  <a:pt x="291748" y="93836"/>
                </a:lnTo>
                <a:lnTo>
                  <a:pt x="304896" y="85903"/>
                </a:lnTo>
                <a:lnTo>
                  <a:pt x="318271" y="78423"/>
                </a:lnTo>
                <a:lnTo>
                  <a:pt x="331646" y="71170"/>
                </a:lnTo>
                <a:lnTo>
                  <a:pt x="345020" y="64144"/>
                </a:lnTo>
                <a:lnTo>
                  <a:pt x="358848" y="57571"/>
                </a:lnTo>
                <a:lnTo>
                  <a:pt x="372676" y="51451"/>
                </a:lnTo>
                <a:lnTo>
                  <a:pt x="386504" y="45558"/>
                </a:lnTo>
                <a:lnTo>
                  <a:pt x="400559" y="40118"/>
                </a:lnTo>
                <a:lnTo>
                  <a:pt x="414840" y="34905"/>
                </a:lnTo>
                <a:lnTo>
                  <a:pt x="429122" y="30146"/>
                </a:lnTo>
                <a:lnTo>
                  <a:pt x="443403" y="25839"/>
                </a:lnTo>
                <a:lnTo>
                  <a:pt x="457911" y="21533"/>
                </a:lnTo>
                <a:lnTo>
                  <a:pt x="472419" y="17906"/>
                </a:lnTo>
                <a:lnTo>
                  <a:pt x="486927" y="14506"/>
                </a:lnTo>
                <a:lnTo>
                  <a:pt x="501435" y="11560"/>
                </a:lnTo>
                <a:lnTo>
                  <a:pt x="515944" y="8840"/>
                </a:lnTo>
                <a:lnTo>
                  <a:pt x="530678" y="6573"/>
                </a:lnTo>
                <a:lnTo>
                  <a:pt x="545413" y="4533"/>
                </a:lnTo>
                <a:lnTo>
                  <a:pt x="560148" y="3173"/>
                </a:lnTo>
                <a:lnTo>
                  <a:pt x="575109" y="1587"/>
                </a:lnTo>
                <a:lnTo>
                  <a:pt x="589844" y="907"/>
                </a:lnTo>
                <a:lnTo>
                  <a:pt x="604806" y="227"/>
                </a:lnTo>
                <a:lnTo>
                  <a:pt x="619540" y="0"/>
                </a:lnTo>
                <a:close/>
              </a:path>
            </a:pathLst>
          </a:custGeom>
          <a:solidFill>
            <a:schemeClr val="bg1"/>
          </a:solidFill>
          <a:ln>
            <a:noFill/>
          </a:ln>
          <a:effectLst>
            <a:outerShdw blurRad="50800" dist="38100" dir="2700000" algn="tl" rotWithShape="0">
              <a:prstClr val="black">
                <a:alpha val="40000"/>
              </a:prstClr>
            </a:outerShdw>
          </a:effectLst>
          <a:extLst/>
        </p:spPr>
        <p:txBody>
          <a:bodyPr anchor="ctr">
            <a:scene3d>
              <a:camera prst="orthographicFront"/>
              <a:lightRig rig="threePt" dir="t"/>
            </a:scene3d>
            <a:sp3d>
              <a:contourClr>
                <a:srgbClr val="FFFFFF"/>
              </a:contourClr>
            </a:sp3d>
          </a:bodyPr>
          <a:lstStyle/>
          <a:p>
            <a:pPr algn="ctr">
              <a:defRPr/>
            </a:pPr>
            <a:endParaRPr lang="zh-CN" altLang="en-US">
              <a:solidFill>
                <a:schemeClr val="bg1"/>
              </a:solidFill>
              <a:latin typeface="微软雅黑" panose="020B0503020204020204" pitchFamily="34" charset="-122"/>
              <a:ea typeface="微软雅黑" panose="020B0503020204020204" pitchFamily="34" charset="-122"/>
            </a:endParaRPr>
          </a:p>
        </p:txBody>
      </p:sp>
      <p:sp>
        <p:nvSpPr>
          <p:cNvPr id="58" name="文本框 9"/>
          <p:cNvSpPr txBox="1"/>
          <p:nvPr/>
        </p:nvSpPr>
        <p:spPr>
          <a:xfrm>
            <a:off x="841003" y="202431"/>
            <a:ext cx="1368152" cy="346249"/>
          </a:xfrm>
          <a:prstGeom prst="rect">
            <a:avLst/>
          </a:prstGeom>
          <a:noFill/>
        </p:spPr>
        <p:txBody>
          <a:bodyPr wrap="square" lIns="68580" tIns="34290" rIns="68580" bIns="34290" rtlCol="0">
            <a:spAutoFit/>
          </a:bodyPr>
          <a:lstStyle/>
          <a:p>
            <a:pPr marL="0" lvl="1"/>
            <a:r>
              <a:rPr lang="zh-CN" altLang="en-US" dirty="0" smtClean="0">
                <a:solidFill>
                  <a:srgbClr val="2F5EB0"/>
                </a:solidFill>
                <a:latin typeface="微软雅黑" pitchFamily="34" charset="-122"/>
                <a:ea typeface="微软雅黑" pitchFamily="34" charset="-122"/>
              </a:rPr>
              <a:t>添加标题</a:t>
            </a:r>
            <a:endParaRPr lang="zh-CN" altLang="en-US" dirty="0">
              <a:solidFill>
                <a:srgbClr val="2F5EB0"/>
              </a:solidFill>
              <a:latin typeface="微软雅黑" pitchFamily="34" charset="-122"/>
              <a:ea typeface="微软雅黑" pitchFamily="34" charset="-122"/>
            </a:endParaRPr>
          </a:p>
        </p:txBody>
      </p:sp>
      <p:cxnSp>
        <p:nvCxnSpPr>
          <p:cNvPr id="59" name="直接连接符 58"/>
          <p:cNvCxnSpPr/>
          <p:nvPr/>
        </p:nvCxnSpPr>
        <p:spPr>
          <a:xfrm flipH="1">
            <a:off x="6050562" y="472473"/>
            <a:ext cx="1" cy="1300343"/>
          </a:xfrm>
          <a:prstGeom prst="line">
            <a:avLst/>
          </a:prstGeom>
          <a:ln w="9525">
            <a:solidFill>
              <a:srgbClr val="2F5EB0"/>
            </a:solidFill>
            <a:prstDash val="sysDash"/>
          </a:ln>
        </p:spPr>
        <p:style>
          <a:lnRef idx="1">
            <a:schemeClr val="accent1"/>
          </a:lnRef>
          <a:fillRef idx="0">
            <a:schemeClr val="accent1"/>
          </a:fillRef>
          <a:effectRef idx="0">
            <a:schemeClr val="accent1"/>
          </a:effectRef>
          <a:fontRef idx="minor">
            <a:schemeClr val="tx1"/>
          </a:fontRef>
        </p:style>
      </p:cxnSp>
      <p:grpSp>
        <p:nvGrpSpPr>
          <p:cNvPr id="60" name="组合 59"/>
          <p:cNvGrpSpPr/>
          <p:nvPr/>
        </p:nvGrpSpPr>
        <p:grpSpPr>
          <a:xfrm>
            <a:off x="4660794" y="1605969"/>
            <a:ext cx="2779537" cy="2779537"/>
            <a:chOff x="3325860" y="1074902"/>
            <a:chExt cx="2531533" cy="2531533"/>
          </a:xfrm>
          <a:gradFill>
            <a:gsLst>
              <a:gs pos="0">
                <a:srgbClr val="0E1A40"/>
              </a:gs>
              <a:gs pos="100000">
                <a:srgbClr val="2F5EB0"/>
              </a:gs>
            </a:gsLst>
            <a:lin ang="13800000" scaled="0"/>
          </a:gradFill>
        </p:grpSpPr>
        <p:sp>
          <p:nvSpPr>
            <p:cNvPr id="61" name="椭圆 60"/>
            <p:cNvSpPr/>
            <p:nvPr/>
          </p:nvSpPr>
          <p:spPr>
            <a:xfrm>
              <a:off x="3325860" y="1074902"/>
              <a:ext cx="2531533" cy="2531533"/>
            </a:xfrm>
            <a:prstGeom prst="ellipse">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微软雅黑" panose="020B0503020204020204" pitchFamily="34" charset="-122"/>
                <a:ea typeface="微软雅黑" panose="020B0503020204020204" pitchFamily="34" charset="-122"/>
              </a:endParaRPr>
            </a:p>
          </p:txBody>
        </p:sp>
        <p:sp>
          <p:nvSpPr>
            <p:cNvPr id="62" name="Freeform 627"/>
            <p:cNvSpPr>
              <a:spLocks noEditPoints="1"/>
            </p:cNvSpPr>
            <p:nvPr/>
          </p:nvSpPr>
          <p:spPr bwMode="auto">
            <a:xfrm>
              <a:off x="4400627" y="1777117"/>
              <a:ext cx="381999" cy="475170"/>
            </a:xfrm>
            <a:custGeom>
              <a:avLst/>
              <a:gdLst>
                <a:gd name="T0" fmla="*/ 7 w 123"/>
                <a:gd name="T1" fmla="*/ 0 h 153"/>
                <a:gd name="T2" fmla="*/ 116 w 123"/>
                <a:gd name="T3" fmla="*/ 0 h 153"/>
                <a:gd name="T4" fmla="*/ 123 w 123"/>
                <a:gd name="T5" fmla="*/ 0 h 153"/>
                <a:gd name="T6" fmla="*/ 123 w 123"/>
                <a:gd name="T7" fmla="*/ 4 h 153"/>
                <a:gd name="T8" fmla="*/ 123 w 123"/>
                <a:gd name="T9" fmla="*/ 146 h 153"/>
                <a:gd name="T10" fmla="*/ 123 w 123"/>
                <a:gd name="T11" fmla="*/ 153 h 153"/>
                <a:gd name="T12" fmla="*/ 116 w 123"/>
                <a:gd name="T13" fmla="*/ 153 h 153"/>
                <a:gd name="T14" fmla="*/ 38 w 123"/>
                <a:gd name="T15" fmla="*/ 153 h 153"/>
                <a:gd name="T16" fmla="*/ 38 w 123"/>
                <a:gd name="T17" fmla="*/ 153 h 153"/>
                <a:gd name="T18" fmla="*/ 36 w 123"/>
                <a:gd name="T19" fmla="*/ 153 h 153"/>
                <a:gd name="T20" fmla="*/ 3 w 123"/>
                <a:gd name="T21" fmla="*/ 127 h 153"/>
                <a:gd name="T22" fmla="*/ 0 w 123"/>
                <a:gd name="T23" fmla="*/ 127 h 153"/>
                <a:gd name="T24" fmla="*/ 0 w 123"/>
                <a:gd name="T25" fmla="*/ 123 h 153"/>
                <a:gd name="T26" fmla="*/ 0 w 123"/>
                <a:gd name="T27" fmla="*/ 4 h 153"/>
                <a:gd name="T28" fmla="*/ 0 w 123"/>
                <a:gd name="T29" fmla="*/ 0 h 153"/>
                <a:gd name="T30" fmla="*/ 7 w 123"/>
                <a:gd name="T31" fmla="*/ 0 h 153"/>
                <a:gd name="T32" fmla="*/ 7 w 123"/>
                <a:gd name="T33" fmla="*/ 0 h 153"/>
                <a:gd name="T34" fmla="*/ 12 w 123"/>
                <a:gd name="T35" fmla="*/ 115 h 153"/>
                <a:gd name="T36" fmla="*/ 33 w 123"/>
                <a:gd name="T37" fmla="*/ 108 h 153"/>
                <a:gd name="T38" fmla="*/ 36 w 123"/>
                <a:gd name="T39" fmla="*/ 108 h 153"/>
                <a:gd name="T40" fmla="*/ 36 w 123"/>
                <a:gd name="T41" fmla="*/ 111 h 153"/>
                <a:gd name="T42" fmla="*/ 45 w 123"/>
                <a:gd name="T43" fmla="*/ 141 h 153"/>
                <a:gd name="T44" fmla="*/ 112 w 123"/>
                <a:gd name="T45" fmla="*/ 141 h 153"/>
                <a:gd name="T46" fmla="*/ 112 w 123"/>
                <a:gd name="T47" fmla="*/ 11 h 153"/>
                <a:gd name="T48" fmla="*/ 12 w 123"/>
                <a:gd name="T49" fmla="*/ 11 h 153"/>
                <a:gd name="T50" fmla="*/ 12 w 123"/>
                <a:gd name="T51" fmla="*/ 115 h 153"/>
                <a:gd name="T52" fmla="*/ 12 w 123"/>
                <a:gd name="T53" fmla="*/ 115 h 153"/>
                <a:gd name="T54" fmla="*/ 38 w 123"/>
                <a:gd name="T55" fmla="*/ 139 h 153"/>
                <a:gd name="T56" fmla="*/ 31 w 123"/>
                <a:gd name="T57" fmla="*/ 115 h 153"/>
                <a:gd name="T58" fmla="*/ 15 w 123"/>
                <a:gd name="T59" fmla="*/ 123 h 153"/>
                <a:gd name="T60" fmla="*/ 38 w 123"/>
                <a:gd name="T61" fmla="*/ 139 h 153"/>
                <a:gd name="T62" fmla="*/ 38 w 123"/>
                <a:gd name="T63" fmla="*/ 139 h 153"/>
                <a:gd name="T64" fmla="*/ 29 w 123"/>
                <a:gd name="T65" fmla="*/ 82 h 153"/>
                <a:gd name="T66" fmla="*/ 29 w 123"/>
                <a:gd name="T67" fmla="*/ 87 h 153"/>
                <a:gd name="T68" fmla="*/ 95 w 123"/>
                <a:gd name="T69" fmla="*/ 87 h 153"/>
                <a:gd name="T70" fmla="*/ 95 w 123"/>
                <a:gd name="T71" fmla="*/ 82 h 153"/>
                <a:gd name="T72" fmla="*/ 29 w 123"/>
                <a:gd name="T73" fmla="*/ 82 h 153"/>
                <a:gd name="T74" fmla="*/ 29 w 123"/>
                <a:gd name="T75" fmla="*/ 82 h 153"/>
                <a:gd name="T76" fmla="*/ 29 w 123"/>
                <a:gd name="T77" fmla="*/ 66 h 153"/>
                <a:gd name="T78" fmla="*/ 29 w 123"/>
                <a:gd name="T79" fmla="*/ 71 h 153"/>
                <a:gd name="T80" fmla="*/ 95 w 123"/>
                <a:gd name="T81" fmla="*/ 71 h 153"/>
                <a:gd name="T82" fmla="*/ 95 w 123"/>
                <a:gd name="T83" fmla="*/ 66 h 153"/>
                <a:gd name="T84" fmla="*/ 29 w 123"/>
                <a:gd name="T85" fmla="*/ 66 h 153"/>
                <a:gd name="T86" fmla="*/ 29 w 123"/>
                <a:gd name="T87" fmla="*/ 66 h 153"/>
                <a:gd name="T88" fmla="*/ 29 w 123"/>
                <a:gd name="T89" fmla="*/ 49 h 153"/>
                <a:gd name="T90" fmla="*/ 29 w 123"/>
                <a:gd name="T91" fmla="*/ 54 h 153"/>
                <a:gd name="T92" fmla="*/ 95 w 123"/>
                <a:gd name="T93" fmla="*/ 54 h 153"/>
                <a:gd name="T94" fmla="*/ 95 w 123"/>
                <a:gd name="T95" fmla="*/ 49 h 153"/>
                <a:gd name="T96" fmla="*/ 29 w 123"/>
                <a:gd name="T97" fmla="*/ 49 h 153"/>
                <a:gd name="T98" fmla="*/ 29 w 123"/>
                <a:gd name="T99" fmla="*/ 49 h 153"/>
                <a:gd name="T100" fmla="*/ 29 w 123"/>
                <a:gd name="T101" fmla="*/ 33 h 153"/>
                <a:gd name="T102" fmla="*/ 29 w 123"/>
                <a:gd name="T103" fmla="*/ 37 h 153"/>
                <a:gd name="T104" fmla="*/ 95 w 123"/>
                <a:gd name="T105" fmla="*/ 37 h 153"/>
                <a:gd name="T106" fmla="*/ 95 w 123"/>
                <a:gd name="T107" fmla="*/ 33 h 153"/>
                <a:gd name="T108" fmla="*/ 29 w 123"/>
                <a:gd name="T109" fmla="*/ 33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23" h="153">
                  <a:moveTo>
                    <a:pt x="7" y="0"/>
                  </a:moveTo>
                  <a:lnTo>
                    <a:pt x="116" y="0"/>
                  </a:lnTo>
                  <a:lnTo>
                    <a:pt x="123" y="0"/>
                  </a:lnTo>
                  <a:lnTo>
                    <a:pt x="123" y="4"/>
                  </a:lnTo>
                  <a:lnTo>
                    <a:pt x="123" y="146"/>
                  </a:lnTo>
                  <a:lnTo>
                    <a:pt x="123" y="153"/>
                  </a:lnTo>
                  <a:lnTo>
                    <a:pt x="116" y="153"/>
                  </a:lnTo>
                  <a:lnTo>
                    <a:pt x="38" y="153"/>
                  </a:lnTo>
                  <a:lnTo>
                    <a:pt x="38" y="153"/>
                  </a:lnTo>
                  <a:lnTo>
                    <a:pt x="36" y="153"/>
                  </a:lnTo>
                  <a:lnTo>
                    <a:pt x="3" y="127"/>
                  </a:lnTo>
                  <a:lnTo>
                    <a:pt x="0" y="127"/>
                  </a:lnTo>
                  <a:lnTo>
                    <a:pt x="0" y="123"/>
                  </a:lnTo>
                  <a:lnTo>
                    <a:pt x="0" y="4"/>
                  </a:lnTo>
                  <a:lnTo>
                    <a:pt x="0" y="0"/>
                  </a:lnTo>
                  <a:lnTo>
                    <a:pt x="7" y="0"/>
                  </a:lnTo>
                  <a:lnTo>
                    <a:pt x="7" y="0"/>
                  </a:lnTo>
                  <a:close/>
                  <a:moveTo>
                    <a:pt x="12" y="115"/>
                  </a:moveTo>
                  <a:lnTo>
                    <a:pt x="33" y="108"/>
                  </a:lnTo>
                  <a:lnTo>
                    <a:pt x="36" y="108"/>
                  </a:lnTo>
                  <a:lnTo>
                    <a:pt x="36" y="111"/>
                  </a:lnTo>
                  <a:lnTo>
                    <a:pt x="45" y="141"/>
                  </a:lnTo>
                  <a:lnTo>
                    <a:pt x="112" y="141"/>
                  </a:lnTo>
                  <a:lnTo>
                    <a:pt x="112" y="11"/>
                  </a:lnTo>
                  <a:lnTo>
                    <a:pt x="12" y="11"/>
                  </a:lnTo>
                  <a:lnTo>
                    <a:pt x="12" y="115"/>
                  </a:lnTo>
                  <a:lnTo>
                    <a:pt x="12" y="115"/>
                  </a:lnTo>
                  <a:close/>
                  <a:moveTo>
                    <a:pt x="38" y="139"/>
                  </a:moveTo>
                  <a:lnTo>
                    <a:pt x="31" y="115"/>
                  </a:lnTo>
                  <a:lnTo>
                    <a:pt x="15" y="123"/>
                  </a:lnTo>
                  <a:lnTo>
                    <a:pt x="38" y="139"/>
                  </a:lnTo>
                  <a:lnTo>
                    <a:pt x="38" y="139"/>
                  </a:lnTo>
                  <a:close/>
                  <a:moveTo>
                    <a:pt x="29" y="82"/>
                  </a:moveTo>
                  <a:lnTo>
                    <a:pt x="29" y="87"/>
                  </a:lnTo>
                  <a:lnTo>
                    <a:pt x="95" y="87"/>
                  </a:lnTo>
                  <a:lnTo>
                    <a:pt x="95" y="82"/>
                  </a:lnTo>
                  <a:lnTo>
                    <a:pt x="29" y="82"/>
                  </a:lnTo>
                  <a:lnTo>
                    <a:pt x="29" y="82"/>
                  </a:lnTo>
                  <a:close/>
                  <a:moveTo>
                    <a:pt x="29" y="66"/>
                  </a:moveTo>
                  <a:lnTo>
                    <a:pt x="29" y="71"/>
                  </a:lnTo>
                  <a:lnTo>
                    <a:pt x="95" y="71"/>
                  </a:lnTo>
                  <a:lnTo>
                    <a:pt x="95" y="66"/>
                  </a:lnTo>
                  <a:lnTo>
                    <a:pt x="29" y="66"/>
                  </a:lnTo>
                  <a:lnTo>
                    <a:pt x="29" y="66"/>
                  </a:lnTo>
                  <a:close/>
                  <a:moveTo>
                    <a:pt x="29" y="49"/>
                  </a:moveTo>
                  <a:lnTo>
                    <a:pt x="29" y="54"/>
                  </a:lnTo>
                  <a:lnTo>
                    <a:pt x="95" y="54"/>
                  </a:lnTo>
                  <a:lnTo>
                    <a:pt x="95" y="49"/>
                  </a:lnTo>
                  <a:lnTo>
                    <a:pt x="29" y="49"/>
                  </a:lnTo>
                  <a:lnTo>
                    <a:pt x="29" y="49"/>
                  </a:lnTo>
                  <a:close/>
                  <a:moveTo>
                    <a:pt x="29" y="33"/>
                  </a:moveTo>
                  <a:lnTo>
                    <a:pt x="29" y="37"/>
                  </a:lnTo>
                  <a:lnTo>
                    <a:pt x="95" y="37"/>
                  </a:lnTo>
                  <a:lnTo>
                    <a:pt x="95" y="33"/>
                  </a:lnTo>
                  <a:lnTo>
                    <a:pt x="29" y="33"/>
                  </a:lnTo>
                  <a:close/>
                </a:path>
              </a:pathLst>
            </a:custGeom>
            <a:solidFill>
              <a:schemeClr val="accent1">
                <a:lumMod val="60000"/>
                <a:lumOff val="40000"/>
              </a:schemeClr>
            </a:solidFill>
            <a:ln>
              <a:noFill/>
            </a:ln>
            <a:effectLst>
              <a:outerShdw blurRad="50800" dist="38100" dir="2700000" algn="tl" rotWithShape="0">
                <a:prstClr val="black">
                  <a:alpha val="40000"/>
                </a:prstClr>
              </a:outerShdw>
            </a:effectLst>
            <a:extLst/>
          </p:spPr>
          <p:txBody>
            <a:bodyPr vert="horz" wrap="square" lIns="68580" tIns="34290" rIns="68580" bIns="34290" numCol="1" anchor="t" anchorCtr="0" compatLnSpc="1">
              <a:prstTxWarp prst="textNoShape">
                <a:avLst/>
              </a:prstTxWarp>
            </a:bodyPr>
            <a:lstStyle/>
            <a:p>
              <a:endParaRPr lang="zh-CN" altLang="en-US" sz="1350">
                <a:latin typeface="微软雅黑" panose="020B0503020204020204" pitchFamily="34" charset="-122"/>
                <a:ea typeface="微软雅黑" panose="020B0503020204020204" pitchFamily="34" charset="-122"/>
              </a:endParaRPr>
            </a:p>
          </p:txBody>
        </p:sp>
        <p:sp>
          <p:nvSpPr>
            <p:cNvPr id="63" name="文本框 23"/>
            <p:cNvSpPr txBox="1"/>
            <p:nvPr/>
          </p:nvSpPr>
          <p:spPr>
            <a:xfrm>
              <a:off x="3505189" y="2341943"/>
              <a:ext cx="2172875" cy="364410"/>
            </a:xfrm>
            <a:prstGeom prst="rect">
              <a:avLst/>
            </a:prstGeom>
            <a:noFill/>
          </p:spPr>
          <p:txBody>
            <a:bodyPr wrap="square" rtlCol="0">
              <a:spAutoFit/>
            </a:bodyPr>
            <a:lstStyle/>
            <a:p>
              <a:pPr algn="ctr"/>
              <a:r>
                <a:rPr lang="zh-CN" altLang="en-US" sz="2000" b="1" dirty="0">
                  <a:solidFill>
                    <a:schemeClr val="bg1"/>
                  </a:solidFill>
                  <a:latin typeface="微软雅黑" pitchFamily="34" charset="-122"/>
                  <a:ea typeface="微软雅黑" pitchFamily="34" charset="-122"/>
                </a:rPr>
                <a:t>添加标题</a:t>
              </a:r>
              <a:endParaRPr lang="en-US" altLang="zh-CN" sz="2000" b="1" dirty="0">
                <a:solidFill>
                  <a:schemeClr val="bg1"/>
                </a:solidFill>
                <a:latin typeface="微软雅黑" pitchFamily="34" charset="-122"/>
                <a:ea typeface="微软雅黑" pitchFamily="34" charset="-122"/>
              </a:endParaRPr>
            </a:p>
          </p:txBody>
        </p:sp>
      </p:grpSp>
      <p:grpSp>
        <p:nvGrpSpPr>
          <p:cNvPr id="64" name="组合 63"/>
          <p:cNvGrpSpPr/>
          <p:nvPr/>
        </p:nvGrpSpPr>
        <p:grpSpPr>
          <a:xfrm>
            <a:off x="4078343" y="1872196"/>
            <a:ext cx="939800" cy="939800"/>
            <a:chOff x="2386060" y="1495059"/>
            <a:chExt cx="939800" cy="939800"/>
          </a:xfrm>
        </p:grpSpPr>
        <p:sp>
          <p:nvSpPr>
            <p:cNvPr id="65" name="椭圆 64"/>
            <p:cNvSpPr/>
            <p:nvPr/>
          </p:nvSpPr>
          <p:spPr>
            <a:xfrm>
              <a:off x="2386060" y="1495059"/>
              <a:ext cx="939800" cy="939800"/>
            </a:xfrm>
            <a:prstGeom prst="ellipse">
              <a:avLst/>
            </a:prstGeom>
            <a:solidFill>
              <a:srgbClr val="2F5EB0"/>
            </a:solidFill>
            <a:ln w="57150">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微软雅黑" panose="020B0503020204020204" pitchFamily="34" charset="-122"/>
                <a:ea typeface="微软雅黑" panose="020B0503020204020204" pitchFamily="34" charset="-122"/>
              </a:endParaRPr>
            </a:p>
          </p:txBody>
        </p:sp>
        <p:sp>
          <p:nvSpPr>
            <p:cNvPr id="66" name="Freeform 1986"/>
            <p:cNvSpPr>
              <a:spLocks/>
            </p:cNvSpPr>
            <p:nvPr/>
          </p:nvSpPr>
          <p:spPr bwMode="auto">
            <a:xfrm>
              <a:off x="2680513" y="1730231"/>
              <a:ext cx="366922" cy="346817"/>
            </a:xfrm>
            <a:custGeom>
              <a:avLst/>
              <a:gdLst>
                <a:gd name="T0" fmla="*/ 164 w 165"/>
                <a:gd name="T1" fmla="*/ 131 h 156"/>
                <a:gd name="T2" fmla="*/ 145 w 165"/>
                <a:gd name="T3" fmla="*/ 119 h 156"/>
                <a:gd name="T4" fmla="*/ 119 w 165"/>
                <a:gd name="T5" fmla="*/ 108 h 156"/>
                <a:gd name="T6" fmla="*/ 112 w 165"/>
                <a:gd name="T7" fmla="*/ 106 h 156"/>
                <a:gd name="T8" fmla="*/ 105 w 165"/>
                <a:gd name="T9" fmla="*/ 94 h 156"/>
                <a:gd name="T10" fmla="*/ 101 w 165"/>
                <a:gd name="T11" fmla="*/ 94 h 156"/>
                <a:gd name="T12" fmla="*/ 105 w 165"/>
                <a:gd name="T13" fmla="*/ 85 h 156"/>
                <a:gd name="T14" fmla="*/ 107 w 165"/>
                <a:gd name="T15" fmla="*/ 74 h 156"/>
                <a:gd name="T16" fmla="*/ 112 w 165"/>
                <a:gd name="T17" fmla="*/ 70 h 156"/>
                <a:gd name="T18" fmla="*/ 114 w 165"/>
                <a:gd name="T19" fmla="*/ 63 h 156"/>
                <a:gd name="T20" fmla="*/ 114 w 165"/>
                <a:gd name="T21" fmla="*/ 51 h 156"/>
                <a:gd name="T22" fmla="*/ 112 w 165"/>
                <a:gd name="T23" fmla="*/ 46 h 156"/>
                <a:gd name="T24" fmla="*/ 113 w 165"/>
                <a:gd name="T25" fmla="*/ 30 h 156"/>
                <a:gd name="T26" fmla="*/ 111 w 165"/>
                <a:gd name="T27" fmla="*/ 19 h 156"/>
                <a:gd name="T28" fmla="*/ 107 w 165"/>
                <a:gd name="T29" fmla="*/ 12 h 156"/>
                <a:gd name="T30" fmla="*/ 102 w 165"/>
                <a:gd name="T31" fmla="*/ 11 h 156"/>
                <a:gd name="T32" fmla="*/ 99 w 165"/>
                <a:gd name="T33" fmla="*/ 8 h 156"/>
                <a:gd name="T34" fmla="*/ 64 w 165"/>
                <a:gd name="T35" fmla="*/ 9 h 156"/>
                <a:gd name="T36" fmla="*/ 51 w 165"/>
                <a:gd name="T37" fmla="*/ 46 h 156"/>
                <a:gd name="T38" fmla="*/ 49 w 165"/>
                <a:gd name="T39" fmla="*/ 53 h 156"/>
                <a:gd name="T40" fmla="*/ 54 w 165"/>
                <a:gd name="T41" fmla="*/ 72 h 156"/>
                <a:gd name="T42" fmla="*/ 58 w 165"/>
                <a:gd name="T43" fmla="*/ 73 h 156"/>
                <a:gd name="T44" fmla="*/ 59 w 165"/>
                <a:gd name="T45" fmla="*/ 86 h 156"/>
                <a:gd name="T46" fmla="*/ 63 w 165"/>
                <a:gd name="T47" fmla="*/ 94 h 156"/>
                <a:gd name="T48" fmla="*/ 60 w 165"/>
                <a:gd name="T49" fmla="*/ 94 h 156"/>
                <a:gd name="T50" fmla="*/ 53 w 165"/>
                <a:gd name="T51" fmla="*/ 106 h 156"/>
                <a:gd name="T52" fmla="*/ 46 w 165"/>
                <a:gd name="T53" fmla="*/ 108 h 156"/>
                <a:gd name="T54" fmla="*/ 20 w 165"/>
                <a:gd name="T55" fmla="*/ 119 h 156"/>
                <a:gd name="T56" fmla="*/ 1 w 165"/>
                <a:gd name="T57" fmla="*/ 131 h 156"/>
                <a:gd name="T58" fmla="*/ 0 w 165"/>
                <a:gd name="T59" fmla="*/ 156 h 156"/>
                <a:gd name="T60" fmla="*/ 72 w 165"/>
                <a:gd name="T61" fmla="*/ 156 h 156"/>
                <a:gd name="T62" fmla="*/ 78 w 165"/>
                <a:gd name="T63" fmla="*/ 120 h 156"/>
                <a:gd name="T64" fmla="*/ 73 w 165"/>
                <a:gd name="T65" fmla="*/ 111 h 156"/>
                <a:gd name="T66" fmla="*/ 83 w 165"/>
                <a:gd name="T67" fmla="*/ 106 h 156"/>
                <a:gd name="T68" fmla="*/ 92 w 165"/>
                <a:gd name="T69" fmla="*/ 111 h 156"/>
                <a:gd name="T70" fmla="*/ 87 w 165"/>
                <a:gd name="T71" fmla="*/ 120 h 156"/>
                <a:gd name="T72" fmla="*/ 96 w 165"/>
                <a:gd name="T73" fmla="*/ 156 h 156"/>
                <a:gd name="T74" fmla="*/ 164 w 165"/>
                <a:gd name="T75" fmla="*/ 156 h 156"/>
                <a:gd name="T76" fmla="*/ 164 w 165"/>
                <a:gd name="T77" fmla="*/ 131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65" h="156">
                  <a:moveTo>
                    <a:pt x="164" y="131"/>
                  </a:moveTo>
                  <a:cubicBezTo>
                    <a:pt x="161" y="123"/>
                    <a:pt x="152" y="122"/>
                    <a:pt x="145" y="119"/>
                  </a:cubicBezTo>
                  <a:cubicBezTo>
                    <a:pt x="137" y="115"/>
                    <a:pt x="127" y="111"/>
                    <a:pt x="119" y="108"/>
                  </a:cubicBezTo>
                  <a:cubicBezTo>
                    <a:pt x="117" y="107"/>
                    <a:pt x="114" y="107"/>
                    <a:pt x="112" y="106"/>
                  </a:cubicBezTo>
                  <a:cubicBezTo>
                    <a:pt x="109" y="104"/>
                    <a:pt x="107" y="98"/>
                    <a:pt x="105" y="94"/>
                  </a:cubicBezTo>
                  <a:cubicBezTo>
                    <a:pt x="104" y="94"/>
                    <a:pt x="102" y="94"/>
                    <a:pt x="101" y="94"/>
                  </a:cubicBezTo>
                  <a:cubicBezTo>
                    <a:pt x="101" y="89"/>
                    <a:pt x="104" y="89"/>
                    <a:pt x="105" y="85"/>
                  </a:cubicBezTo>
                  <a:cubicBezTo>
                    <a:pt x="106" y="81"/>
                    <a:pt x="105" y="77"/>
                    <a:pt x="107" y="74"/>
                  </a:cubicBezTo>
                  <a:cubicBezTo>
                    <a:pt x="108" y="72"/>
                    <a:pt x="111" y="72"/>
                    <a:pt x="112" y="70"/>
                  </a:cubicBezTo>
                  <a:cubicBezTo>
                    <a:pt x="113" y="68"/>
                    <a:pt x="114" y="65"/>
                    <a:pt x="114" y="63"/>
                  </a:cubicBezTo>
                  <a:cubicBezTo>
                    <a:pt x="115" y="60"/>
                    <a:pt x="116" y="55"/>
                    <a:pt x="114" y="51"/>
                  </a:cubicBezTo>
                  <a:cubicBezTo>
                    <a:pt x="113" y="49"/>
                    <a:pt x="112" y="49"/>
                    <a:pt x="112" y="46"/>
                  </a:cubicBezTo>
                  <a:cubicBezTo>
                    <a:pt x="111" y="43"/>
                    <a:pt x="113" y="33"/>
                    <a:pt x="113" y="30"/>
                  </a:cubicBezTo>
                  <a:cubicBezTo>
                    <a:pt x="113" y="25"/>
                    <a:pt x="113" y="24"/>
                    <a:pt x="111" y="19"/>
                  </a:cubicBezTo>
                  <a:cubicBezTo>
                    <a:pt x="111" y="19"/>
                    <a:pt x="110" y="14"/>
                    <a:pt x="107" y="12"/>
                  </a:cubicBezTo>
                  <a:cubicBezTo>
                    <a:pt x="102" y="11"/>
                    <a:pt x="102" y="11"/>
                    <a:pt x="102" y="11"/>
                  </a:cubicBezTo>
                  <a:cubicBezTo>
                    <a:pt x="99" y="8"/>
                    <a:pt x="99" y="8"/>
                    <a:pt x="99" y="8"/>
                  </a:cubicBezTo>
                  <a:cubicBezTo>
                    <a:pt x="86" y="0"/>
                    <a:pt x="71" y="6"/>
                    <a:pt x="64" y="9"/>
                  </a:cubicBezTo>
                  <a:cubicBezTo>
                    <a:pt x="53" y="12"/>
                    <a:pt x="46" y="23"/>
                    <a:pt x="51" y="46"/>
                  </a:cubicBezTo>
                  <a:cubicBezTo>
                    <a:pt x="52" y="49"/>
                    <a:pt x="49" y="51"/>
                    <a:pt x="49" y="53"/>
                  </a:cubicBezTo>
                  <a:cubicBezTo>
                    <a:pt x="50" y="58"/>
                    <a:pt x="50" y="69"/>
                    <a:pt x="54" y="72"/>
                  </a:cubicBezTo>
                  <a:cubicBezTo>
                    <a:pt x="54" y="72"/>
                    <a:pt x="58" y="73"/>
                    <a:pt x="58" y="73"/>
                  </a:cubicBezTo>
                  <a:cubicBezTo>
                    <a:pt x="58" y="77"/>
                    <a:pt x="58" y="82"/>
                    <a:pt x="59" y="86"/>
                  </a:cubicBezTo>
                  <a:cubicBezTo>
                    <a:pt x="60" y="89"/>
                    <a:pt x="63" y="89"/>
                    <a:pt x="63" y="94"/>
                  </a:cubicBezTo>
                  <a:cubicBezTo>
                    <a:pt x="60" y="94"/>
                    <a:pt x="60" y="94"/>
                    <a:pt x="60" y="94"/>
                  </a:cubicBezTo>
                  <a:cubicBezTo>
                    <a:pt x="58" y="98"/>
                    <a:pt x="56" y="104"/>
                    <a:pt x="53" y="106"/>
                  </a:cubicBezTo>
                  <a:cubicBezTo>
                    <a:pt x="51" y="107"/>
                    <a:pt x="48" y="107"/>
                    <a:pt x="46" y="108"/>
                  </a:cubicBezTo>
                  <a:cubicBezTo>
                    <a:pt x="38" y="111"/>
                    <a:pt x="28" y="115"/>
                    <a:pt x="20" y="119"/>
                  </a:cubicBezTo>
                  <a:cubicBezTo>
                    <a:pt x="13" y="122"/>
                    <a:pt x="4" y="123"/>
                    <a:pt x="1" y="131"/>
                  </a:cubicBezTo>
                  <a:cubicBezTo>
                    <a:pt x="1" y="136"/>
                    <a:pt x="0" y="149"/>
                    <a:pt x="0" y="156"/>
                  </a:cubicBezTo>
                  <a:cubicBezTo>
                    <a:pt x="72" y="156"/>
                    <a:pt x="72" y="156"/>
                    <a:pt x="72" y="156"/>
                  </a:cubicBezTo>
                  <a:cubicBezTo>
                    <a:pt x="78" y="120"/>
                    <a:pt x="78" y="120"/>
                    <a:pt x="78" y="120"/>
                  </a:cubicBezTo>
                  <a:cubicBezTo>
                    <a:pt x="73" y="111"/>
                    <a:pt x="73" y="111"/>
                    <a:pt x="73" y="111"/>
                  </a:cubicBezTo>
                  <a:cubicBezTo>
                    <a:pt x="83" y="106"/>
                    <a:pt x="83" y="106"/>
                    <a:pt x="83" y="106"/>
                  </a:cubicBezTo>
                  <a:cubicBezTo>
                    <a:pt x="92" y="111"/>
                    <a:pt x="92" y="111"/>
                    <a:pt x="92" y="111"/>
                  </a:cubicBezTo>
                  <a:cubicBezTo>
                    <a:pt x="87" y="120"/>
                    <a:pt x="87" y="120"/>
                    <a:pt x="87" y="120"/>
                  </a:cubicBezTo>
                  <a:cubicBezTo>
                    <a:pt x="96" y="156"/>
                    <a:pt x="96" y="156"/>
                    <a:pt x="96" y="156"/>
                  </a:cubicBezTo>
                  <a:cubicBezTo>
                    <a:pt x="164" y="156"/>
                    <a:pt x="164" y="156"/>
                    <a:pt x="164" y="156"/>
                  </a:cubicBezTo>
                  <a:cubicBezTo>
                    <a:pt x="165" y="149"/>
                    <a:pt x="164" y="136"/>
                    <a:pt x="164" y="131"/>
                  </a:cubicBezTo>
                  <a:close/>
                </a:path>
              </a:pathLst>
            </a:custGeom>
            <a:solidFill>
              <a:schemeClr val="bg1"/>
            </a:solidFill>
            <a:ln>
              <a:noFill/>
            </a:ln>
            <a:effectLst>
              <a:outerShdw blurRad="50800" dist="38100" dir="2700000" algn="tl" rotWithShape="0">
                <a:prstClr val="black">
                  <a:alpha val="40000"/>
                </a:prstClr>
              </a:outerShdw>
            </a:effectLst>
            <a:extLst/>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grpSp>
      <p:grpSp>
        <p:nvGrpSpPr>
          <p:cNvPr id="67" name="组合 66"/>
          <p:cNvGrpSpPr/>
          <p:nvPr/>
        </p:nvGrpSpPr>
        <p:grpSpPr>
          <a:xfrm>
            <a:off x="6773534" y="1593639"/>
            <a:ext cx="939800" cy="939800"/>
            <a:chOff x="5454052" y="1074902"/>
            <a:chExt cx="939800" cy="939800"/>
          </a:xfrm>
        </p:grpSpPr>
        <p:sp>
          <p:nvSpPr>
            <p:cNvPr id="68" name="椭圆 67"/>
            <p:cNvSpPr/>
            <p:nvPr/>
          </p:nvSpPr>
          <p:spPr>
            <a:xfrm>
              <a:off x="5454052" y="1074902"/>
              <a:ext cx="939800" cy="939800"/>
            </a:xfrm>
            <a:prstGeom prst="ellipse">
              <a:avLst/>
            </a:prstGeom>
            <a:solidFill>
              <a:srgbClr val="2F5EB0"/>
            </a:solidFill>
            <a:ln w="57150">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微软雅黑" panose="020B0503020204020204" pitchFamily="34" charset="-122"/>
                <a:ea typeface="微软雅黑" panose="020B0503020204020204" pitchFamily="34" charset="-122"/>
              </a:endParaRPr>
            </a:p>
          </p:txBody>
        </p:sp>
        <p:grpSp>
          <p:nvGrpSpPr>
            <p:cNvPr id="69" name="组合 68"/>
            <p:cNvGrpSpPr/>
            <p:nvPr/>
          </p:nvGrpSpPr>
          <p:grpSpPr>
            <a:xfrm>
              <a:off x="5729640" y="1309909"/>
              <a:ext cx="411300" cy="441104"/>
              <a:chOff x="5995987" y="547688"/>
              <a:chExt cx="219075" cy="234950"/>
            </a:xfrm>
            <a:solidFill>
              <a:schemeClr val="bg1"/>
            </a:solidFill>
          </p:grpSpPr>
          <p:sp>
            <p:nvSpPr>
              <p:cNvPr id="70" name="Freeform 1590"/>
              <p:cNvSpPr>
                <a:spLocks noEditPoints="1"/>
              </p:cNvSpPr>
              <p:nvPr/>
            </p:nvSpPr>
            <p:spPr bwMode="auto">
              <a:xfrm>
                <a:off x="5995987" y="547688"/>
                <a:ext cx="168275" cy="168275"/>
              </a:xfrm>
              <a:custGeom>
                <a:avLst/>
                <a:gdLst>
                  <a:gd name="T0" fmla="*/ 114 w 120"/>
                  <a:gd name="T1" fmla="*/ 70 h 120"/>
                  <a:gd name="T2" fmla="*/ 120 w 120"/>
                  <a:gd name="T3" fmla="*/ 64 h 120"/>
                  <a:gd name="T4" fmla="*/ 120 w 120"/>
                  <a:gd name="T5" fmla="*/ 56 h 120"/>
                  <a:gd name="T6" fmla="*/ 114 w 120"/>
                  <a:gd name="T7" fmla="*/ 50 h 120"/>
                  <a:gd name="T8" fmla="*/ 110 w 120"/>
                  <a:gd name="T9" fmla="*/ 50 h 120"/>
                  <a:gd name="T10" fmla="*/ 102 w 120"/>
                  <a:gd name="T11" fmla="*/ 45 h 120"/>
                  <a:gd name="T12" fmla="*/ 102 w 120"/>
                  <a:gd name="T13" fmla="*/ 32 h 120"/>
                  <a:gd name="T14" fmla="*/ 105 w 120"/>
                  <a:gd name="T15" fmla="*/ 29 h 120"/>
                  <a:gd name="T16" fmla="*/ 105 w 120"/>
                  <a:gd name="T17" fmla="*/ 20 h 120"/>
                  <a:gd name="T18" fmla="*/ 100 w 120"/>
                  <a:gd name="T19" fmla="*/ 15 h 120"/>
                  <a:gd name="T20" fmla="*/ 91 w 120"/>
                  <a:gd name="T21" fmla="*/ 15 h 120"/>
                  <a:gd name="T22" fmla="*/ 88 w 120"/>
                  <a:gd name="T23" fmla="*/ 18 h 120"/>
                  <a:gd name="T24" fmla="*/ 79 w 120"/>
                  <a:gd name="T25" fmla="*/ 20 h 120"/>
                  <a:gd name="T26" fmla="*/ 70 w 120"/>
                  <a:gd name="T27" fmla="*/ 10 h 120"/>
                  <a:gd name="T28" fmla="*/ 70 w 120"/>
                  <a:gd name="T29" fmla="*/ 6 h 120"/>
                  <a:gd name="T30" fmla="*/ 64 w 120"/>
                  <a:gd name="T31" fmla="*/ 0 h 120"/>
                  <a:gd name="T32" fmla="*/ 56 w 120"/>
                  <a:gd name="T33" fmla="*/ 0 h 120"/>
                  <a:gd name="T34" fmla="*/ 50 w 120"/>
                  <a:gd name="T35" fmla="*/ 6 h 120"/>
                  <a:gd name="T36" fmla="*/ 50 w 120"/>
                  <a:gd name="T37" fmla="*/ 10 h 120"/>
                  <a:gd name="T38" fmla="*/ 45 w 120"/>
                  <a:gd name="T39" fmla="*/ 18 h 120"/>
                  <a:gd name="T40" fmla="*/ 32 w 120"/>
                  <a:gd name="T41" fmla="*/ 18 h 120"/>
                  <a:gd name="T42" fmla="*/ 29 w 120"/>
                  <a:gd name="T43" fmla="*/ 15 h 120"/>
                  <a:gd name="T44" fmla="*/ 20 w 120"/>
                  <a:gd name="T45" fmla="*/ 15 h 120"/>
                  <a:gd name="T46" fmla="*/ 15 w 120"/>
                  <a:gd name="T47" fmla="*/ 20 h 120"/>
                  <a:gd name="T48" fmla="*/ 15 w 120"/>
                  <a:gd name="T49" fmla="*/ 29 h 120"/>
                  <a:gd name="T50" fmla="*/ 18 w 120"/>
                  <a:gd name="T51" fmla="*/ 32 h 120"/>
                  <a:gd name="T52" fmla="*/ 20 w 120"/>
                  <a:gd name="T53" fmla="*/ 41 h 120"/>
                  <a:gd name="T54" fmla="*/ 10 w 120"/>
                  <a:gd name="T55" fmla="*/ 50 h 120"/>
                  <a:gd name="T56" fmla="*/ 6 w 120"/>
                  <a:gd name="T57" fmla="*/ 50 h 120"/>
                  <a:gd name="T58" fmla="*/ 0 w 120"/>
                  <a:gd name="T59" fmla="*/ 56 h 120"/>
                  <a:gd name="T60" fmla="*/ 0 w 120"/>
                  <a:gd name="T61" fmla="*/ 64 h 120"/>
                  <a:gd name="T62" fmla="*/ 6 w 120"/>
                  <a:gd name="T63" fmla="*/ 70 h 120"/>
                  <a:gd name="T64" fmla="*/ 10 w 120"/>
                  <a:gd name="T65" fmla="*/ 70 h 120"/>
                  <a:gd name="T66" fmla="*/ 18 w 120"/>
                  <a:gd name="T67" fmla="*/ 75 h 120"/>
                  <a:gd name="T68" fmla="*/ 18 w 120"/>
                  <a:gd name="T69" fmla="*/ 88 h 120"/>
                  <a:gd name="T70" fmla="*/ 15 w 120"/>
                  <a:gd name="T71" fmla="*/ 91 h 120"/>
                  <a:gd name="T72" fmla="*/ 15 w 120"/>
                  <a:gd name="T73" fmla="*/ 100 h 120"/>
                  <a:gd name="T74" fmla="*/ 20 w 120"/>
                  <a:gd name="T75" fmla="*/ 105 h 120"/>
                  <a:gd name="T76" fmla="*/ 29 w 120"/>
                  <a:gd name="T77" fmla="*/ 105 h 120"/>
                  <a:gd name="T78" fmla="*/ 32 w 120"/>
                  <a:gd name="T79" fmla="*/ 102 h 120"/>
                  <a:gd name="T80" fmla="*/ 41 w 120"/>
                  <a:gd name="T81" fmla="*/ 100 h 120"/>
                  <a:gd name="T82" fmla="*/ 50 w 120"/>
                  <a:gd name="T83" fmla="*/ 110 h 120"/>
                  <a:gd name="T84" fmla="*/ 50 w 120"/>
                  <a:gd name="T85" fmla="*/ 114 h 120"/>
                  <a:gd name="T86" fmla="*/ 56 w 120"/>
                  <a:gd name="T87" fmla="*/ 120 h 120"/>
                  <a:gd name="T88" fmla="*/ 64 w 120"/>
                  <a:gd name="T89" fmla="*/ 120 h 120"/>
                  <a:gd name="T90" fmla="*/ 70 w 120"/>
                  <a:gd name="T91" fmla="*/ 114 h 120"/>
                  <a:gd name="T92" fmla="*/ 70 w 120"/>
                  <a:gd name="T93" fmla="*/ 110 h 120"/>
                  <a:gd name="T94" fmla="*/ 75 w 120"/>
                  <a:gd name="T95" fmla="*/ 102 h 120"/>
                  <a:gd name="T96" fmla="*/ 88 w 120"/>
                  <a:gd name="T97" fmla="*/ 102 h 120"/>
                  <a:gd name="T98" fmla="*/ 91 w 120"/>
                  <a:gd name="T99" fmla="*/ 105 h 120"/>
                  <a:gd name="T100" fmla="*/ 100 w 120"/>
                  <a:gd name="T101" fmla="*/ 105 h 120"/>
                  <a:gd name="T102" fmla="*/ 105 w 120"/>
                  <a:gd name="T103" fmla="*/ 100 h 120"/>
                  <a:gd name="T104" fmla="*/ 105 w 120"/>
                  <a:gd name="T105" fmla="*/ 91 h 120"/>
                  <a:gd name="T106" fmla="*/ 102 w 120"/>
                  <a:gd name="T107" fmla="*/ 88 h 120"/>
                  <a:gd name="T108" fmla="*/ 100 w 120"/>
                  <a:gd name="T109" fmla="*/ 79 h 120"/>
                  <a:gd name="T110" fmla="*/ 110 w 120"/>
                  <a:gd name="T111" fmla="*/ 70 h 120"/>
                  <a:gd name="T112" fmla="*/ 114 w 120"/>
                  <a:gd name="T113" fmla="*/ 70 h 120"/>
                  <a:gd name="T114" fmla="*/ 60 w 120"/>
                  <a:gd name="T115" fmla="*/ 86 h 120"/>
                  <a:gd name="T116" fmla="*/ 34 w 120"/>
                  <a:gd name="T117" fmla="*/ 60 h 120"/>
                  <a:gd name="T118" fmla="*/ 60 w 120"/>
                  <a:gd name="T119" fmla="*/ 34 h 120"/>
                  <a:gd name="T120" fmla="*/ 86 w 120"/>
                  <a:gd name="T121" fmla="*/ 60 h 120"/>
                  <a:gd name="T122" fmla="*/ 60 w 120"/>
                  <a:gd name="T123" fmla="*/ 86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20" h="120">
                    <a:moveTo>
                      <a:pt x="114" y="70"/>
                    </a:moveTo>
                    <a:cubicBezTo>
                      <a:pt x="117" y="70"/>
                      <a:pt x="120" y="67"/>
                      <a:pt x="120" y="64"/>
                    </a:cubicBezTo>
                    <a:cubicBezTo>
                      <a:pt x="120" y="56"/>
                      <a:pt x="120" y="56"/>
                      <a:pt x="120" y="56"/>
                    </a:cubicBezTo>
                    <a:cubicBezTo>
                      <a:pt x="120" y="53"/>
                      <a:pt x="117" y="50"/>
                      <a:pt x="114" y="50"/>
                    </a:cubicBezTo>
                    <a:cubicBezTo>
                      <a:pt x="110" y="50"/>
                      <a:pt x="110" y="50"/>
                      <a:pt x="110" y="50"/>
                    </a:cubicBezTo>
                    <a:cubicBezTo>
                      <a:pt x="107" y="50"/>
                      <a:pt x="103" y="48"/>
                      <a:pt x="102" y="45"/>
                    </a:cubicBezTo>
                    <a:cubicBezTo>
                      <a:pt x="101" y="42"/>
                      <a:pt x="100" y="34"/>
                      <a:pt x="102" y="32"/>
                    </a:cubicBezTo>
                    <a:cubicBezTo>
                      <a:pt x="105" y="29"/>
                      <a:pt x="105" y="29"/>
                      <a:pt x="105" y="29"/>
                    </a:cubicBezTo>
                    <a:cubicBezTo>
                      <a:pt x="108" y="27"/>
                      <a:pt x="108" y="23"/>
                      <a:pt x="105" y="20"/>
                    </a:cubicBezTo>
                    <a:cubicBezTo>
                      <a:pt x="100" y="15"/>
                      <a:pt x="100" y="15"/>
                      <a:pt x="100" y="15"/>
                    </a:cubicBezTo>
                    <a:cubicBezTo>
                      <a:pt x="97" y="12"/>
                      <a:pt x="93" y="12"/>
                      <a:pt x="91" y="15"/>
                    </a:cubicBezTo>
                    <a:cubicBezTo>
                      <a:pt x="88" y="18"/>
                      <a:pt x="88" y="18"/>
                      <a:pt x="88" y="18"/>
                    </a:cubicBezTo>
                    <a:cubicBezTo>
                      <a:pt x="86" y="20"/>
                      <a:pt x="82" y="21"/>
                      <a:pt x="79" y="20"/>
                    </a:cubicBezTo>
                    <a:cubicBezTo>
                      <a:pt x="77" y="18"/>
                      <a:pt x="70" y="13"/>
                      <a:pt x="70" y="10"/>
                    </a:cubicBezTo>
                    <a:cubicBezTo>
                      <a:pt x="70" y="6"/>
                      <a:pt x="70" y="6"/>
                      <a:pt x="70" y="6"/>
                    </a:cubicBezTo>
                    <a:cubicBezTo>
                      <a:pt x="70" y="3"/>
                      <a:pt x="67" y="0"/>
                      <a:pt x="64" y="0"/>
                    </a:cubicBezTo>
                    <a:cubicBezTo>
                      <a:pt x="56" y="0"/>
                      <a:pt x="56" y="0"/>
                      <a:pt x="56" y="0"/>
                    </a:cubicBezTo>
                    <a:cubicBezTo>
                      <a:pt x="53" y="0"/>
                      <a:pt x="50" y="3"/>
                      <a:pt x="50" y="6"/>
                    </a:cubicBezTo>
                    <a:cubicBezTo>
                      <a:pt x="50" y="10"/>
                      <a:pt x="50" y="10"/>
                      <a:pt x="50" y="10"/>
                    </a:cubicBezTo>
                    <a:cubicBezTo>
                      <a:pt x="50" y="13"/>
                      <a:pt x="48" y="17"/>
                      <a:pt x="45" y="18"/>
                    </a:cubicBezTo>
                    <a:cubicBezTo>
                      <a:pt x="42" y="19"/>
                      <a:pt x="34" y="20"/>
                      <a:pt x="32" y="18"/>
                    </a:cubicBezTo>
                    <a:cubicBezTo>
                      <a:pt x="29" y="15"/>
                      <a:pt x="29" y="15"/>
                      <a:pt x="29" y="15"/>
                    </a:cubicBezTo>
                    <a:cubicBezTo>
                      <a:pt x="27" y="12"/>
                      <a:pt x="23" y="12"/>
                      <a:pt x="20" y="15"/>
                    </a:cubicBezTo>
                    <a:cubicBezTo>
                      <a:pt x="15" y="20"/>
                      <a:pt x="15" y="20"/>
                      <a:pt x="15" y="20"/>
                    </a:cubicBezTo>
                    <a:cubicBezTo>
                      <a:pt x="12" y="23"/>
                      <a:pt x="12" y="27"/>
                      <a:pt x="15" y="29"/>
                    </a:cubicBezTo>
                    <a:cubicBezTo>
                      <a:pt x="18" y="32"/>
                      <a:pt x="18" y="32"/>
                      <a:pt x="18" y="32"/>
                    </a:cubicBezTo>
                    <a:cubicBezTo>
                      <a:pt x="20" y="34"/>
                      <a:pt x="21" y="38"/>
                      <a:pt x="20" y="41"/>
                    </a:cubicBezTo>
                    <a:cubicBezTo>
                      <a:pt x="18" y="43"/>
                      <a:pt x="13" y="50"/>
                      <a:pt x="10" y="50"/>
                    </a:cubicBezTo>
                    <a:cubicBezTo>
                      <a:pt x="6" y="50"/>
                      <a:pt x="6" y="50"/>
                      <a:pt x="6" y="50"/>
                    </a:cubicBezTo>
                    <a:cubicBezTo>
                      <a:pt x="3" y="50"/>
                      <a:pt x="0" y="53"/>
                      <a:pt x="0" y="56"/>
                    </a:cubicBezTo>
                    <a:cubicBezTo>
                      <a:pt x="0" y="64"/>
                      <a:pt x="0" y="64"/>
                      <a:pt x="0" y="64"/>
                    </a:cubicBezTo>
                    <a:cubicBezTo>
                      <a:pt x="0" y="67"/>
                      <a:pt x="3" y="70"/>
                      <a:pt x="6" y="70"/>
                    </a:cubicBezTo>
                    <a:cubicBezTo>
                      <a:pt x="10" y="70"/>
                      <a:pt x="10" y="70"/>
                      <a:pt x="10" y="70"/>
                    </a:cubicBezTo>
                    <a:cubicBezTo>
                      <a:pt x="13" y="70"/>
                      <a:pt x="17" y="72"/>
                      <a:pt x="18" y="75"/>
                    </a:cubicBezTo>
                    <a:cubicBezTo>
                      <a:pt x="19" y="78"/>
                      <a:pt x="20" y="86"/>
                      <a:pt x="18" y="88"/>
                    </a:cubicBezTo>
                    <a:cubicBezTo>
                      <a:pt x="15" y="91"/>
                      <a:pt x="15" y="91"/>
                      <a:pt x="15" y="91"/>
                    </a:cubicBezTo>
                    <a:cubicBezTo>
                      <a:pt x="12" y="93"/>
                      <a:pt x="12" y="97"/>
                      <a:pt x="15" y="100"/>
                    </a:cubicBezTo>
                    <a:cubicBezTo>
                      <a:pt x="20" y="105"/>
                      <a:pt x="20" y="105"/>
                      <a:pt x="20" y="105"/>
                    </a:cubicBezTo>
                    <a:cubicBezTo>
                      <a:pt x="23" y="108"/>
                      <a:pt x="27" y="108"/>
                      <a:pt x="29" y="105"/>
                    </a:cubicBezTo>
                    <a:cubicBezTo>
                      <a:pt x="32" y="102"/>
                      <a:pt x="32" y="102"/>
                      <a:pt x="32" y="102"/>
                    </a:cubicBezTo>
                    <a:cubicBezTo>
                      <a:pt x="34" y="100"/>
                      <a:pt x="38" y="99"/>
                      <a:pt x="41" y="100"/>
                    </a:cubicBezTo>
                    <a:cubicBezTo>
                      <a:pt x="43" y="102"/>
                      <a:pt x="50" y="107"/>
                      <a:pt x="50" y="110"/>
                    </a:cubicBezTo>
                    <a:cubicBezTo>
                      <a:pt x="50" y="114"/>
                      <a:pt x="50" y="114"/>
                      <a:pt x="50" y="114"/>
                    </a:cubicBezTo>
                    <a:cubicBezTo>
                      <a:pt x="50" y="117"/>
                      <a:pt x="53" y="120"/>
                      <a:pt x="56" y="120"/>
                    </a:cubicBezTo>
                    <a:cubicBezTo>
                      <a:pt x="64" y="120"/>
                      <a:pt x="64" y="120"/>
                      <a:pt x="64" y="120"/>
                    </a:cubicBezTo>
                    <a:cubicBezTo>
                      <a:pt x="67" y="120"/>
                      <a:pt x="70" y="117"/>
                      <a:pt x="70" y="114"/>
                    </a:cubicBezTo>
                    <a:cubicBezTo>
                      <a:pt x="70" y="110"/>
                      <a:pt x="70" y="110"/>
                      <a:pt x="70" y="110"/>
                    </a:cubicBezTo>
                    <a:cubicBezTo>
                      <a:pt x="70" y="107"/>
                      <a:pt x="72" y="103"/>
                      <a:pt x="75" y="102"/>
                    </a:cubicBezTo>
                    <a:cubicBezTo>
                      <a:pt x="78" y="101"/>
                      <a:pt x="86" y="100"/>
                      <a:pt x="88" y="102"/>
                    </a:cubicBezTo>
                    <a:cubicBezTo>
                      <a:pt x="91" y="105"/>
                      <a:pt x="91" y="105"/>
                      <a:pt x="91" y="105"/>
                    </a:cubicBezTo>
                    <a:cubicBezTo>
                      <a:pt x="93" y="108"/>
                      <a:pt x="97" y="108"/>
                      <a:pt x="100" y="105"/>
                    </a:cubicBezTo>
                    <a:cubicBezTo>
                      <a:pt x="105" y="100"/>
                      <a:pt x="105" y="100"/>
                      <a:pt x="105" y="100"/>
                    </a:cubicBezTo>
                    <a:cubicBezTo>
                      <a:pt x="108" y="97"/>
                      <a:pt x="108" y="93"/>
                      <a:pt x="105" y="91"/>
                    </a:cubicBezTo>
                    <a:cubicBezTo>
                      <a:pt x="102" y="88"/>
                      <a:pt x="102" y="88"/>
                      <a:pt x="102" y="88"/>
                    </a:cubicBezTo>
                    <a:cubicBezTo>
                      <a:pt x="100" y="86"/>
                      <a:pt x="99" y="82"/>
                      <a:pt x="100" y="79"/>
                    </a:cubicBezTo>
                    <a:cubicBezTo>
                      <a:pt x="102" y="77"/>
                      <a:pt x="107" y="70"/>
                      <a:pt x="110" y="70"/>
                    </a:cubicBezTo>
                    <a:lnTo>
                      <a:pt x="114" y="70"/>
                    </a:lnTo>
                    <a:close/>
                    <a:moveTo>
                      <a:pt x="60" y="86"/>
                    </a:moveTo>
                    <a:cubicBezTo>
                      <a:pt x="46" y="86"/>
                      <a:pt x="34" y="74"/>
                      <a:pt x="34" y="60"/>
                    </a:cubicBezTo>
                    <a:cubicBezTo>
                      <a:pt x="34" y="46"/>
                      <a:pt x="46" y="34"/>
                      <a:pt x="60" y="34"/>
                    </a:cubicBezTo>
                    <a:cubicBezTo>
                      <a:pt x="74" y="34"/>
                      <a:pt x="86" y="46"/>
                      <a:pt x="86" y="60"/>
                    </a:cubicBezTo>
                    <a:cubicBezTo>
                      <a:pt x="86" y="74"/>
                      <a:pt x="74" y="86"/>
                      <a:pt x="60" y="86"/>
                    </a:cubicBezTo>
                  </a:path>
                </a:pathLst>
              </a:custGeom>
              <a:grpFill/>
              <a:ln>
                <a:noFill/>
              </a:ln>
              <a:effectLst>
                <a:outerShdw blurRad="50800" dist="38100" dir="2700000" algn="tl" rotWithShape="0">
                  <a:prstClr val="black">
                    <a:alpha val="40000"/>
                  </a:prstClr>
                </a:outerShdw>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sp>
            <p:nvSpPr>
              <p:cNvPr id="71" name="Freeform 1591"/>
              <p:cNvSpPr>
                <a:spLocks noEditPoints="1"/>
              </p:cNvSpPr>
              <p:nvPr/>
            </p:nvSpPr>
            <p:spPr bwMode="auto">
              <a:xfrm>
                <a:off x="6130925" y="698500"/>
                <a:ext cx="84137" cy="84138"/>
              </a:xfrm>
              <a:custGeom>
                <a:avLst/>
                <a:gdLst>
                  <a:gd name="T0" fmla="*/ 57 w 60"/>
                  <a:gd name="T1" fmla="*/ 35 h 60"/>
                  <a:gd name="T2" fmla="*/ 60 w 60"/>
                  <a:gd name="T3" fmla="*/ 32 h 60"/>
                  <a:gd name="T4" fmla="*/ 60 w 60"/>
                  <a:gd name="T5" fmla="*/ 28 h 60"/>
                  <a:gd name="T6" fmla="*/ 57 w 60"/>
                  <a:gd name="T7" fmla="*/ 25 h 60"/>
                  <a:gd name="T8" fmla="*/ 55 w 60"/>
                  <a:gd name="T9" fmla="*/ 25 h 60"/>
                  <a:gd name="T10" fmla="*/ 51 w 60"/>
                  <a:gd name="T11" fmla="*/ 23 h 60"/>
                  <a:gd name="T12" fmla="*/ 51 w 60"/>
                  <a:gd name="T13" fmla="*/ 16 h 60"/>
                  <a:gd name="T14" fmla="*/ 53 w 60"/>
                  <a:gd name="T15" fmla="*/ 14 h 60"/>
                  <a:gd name="T16" fmla="*/ 53 w 60"/>
                  <a:gd name="T17" fmla="*/ 10 h 60"/>
                  <a:gd name="T18" fmla="*/ 50 w 60"/>
                  <a:gd name="T19" fmla="*/ 7 h 60"/>
                  <a:gd name="T20" fmla="*/ 46 w 60"/>
                  <a:gd name="T21" fmla="*/ 7 h 60"/>
                  <a:gd name="T22" fmla="*/ 44 w 60"/>
                  <a:gd name="T23" fmla="*/ 9 h 60"/>
                  <a:gd name="T24" fmla="*/ 40 w 60"/>
                  <a:gd name="T25" fmla="*/ 10 h 60"/>
                  <a:gd name="T26" fmla="*/ 35 w 60"/>
                  <a:gd name="T27" fmla="*/ 5 h 60"/>
                  <a:gd name="T28" fmla="*/ 35 w 60"/>
                  <a:gd name="T29" fmla="*/ 3 h 60"/>
                  <a:gd name="T30" fmla="*/ 32 w 60"/>
                  <a:gd name="T31" fmla="*/ 0 h 60"/>
                  <a:gd name="T32" fmla="*/ 28 w 60"/>
                  <a:gd name="T33" fmla="*/ 0 h 60"/>
                  <a:gd name="T34" fmla="*/ 25 w 60"/>
                  <a:gd name="T35" fmla="*/ 3 h 60"/>
                  <a:gd name="T36" fmla="*/ 25 w 60"/>
                  <a:gd name="T37" fmla="*/ 5 h 60"/>
                  <a:gd name="T38" fmla="*/ 23 w 60"/>
                  <a:gd name="T39" fmla="*/ 9 h 60"/>
                  <a:gd name="T40" fmla="*/ 16 w 60"/>
                  <a:gd name="T41" fmla="*/ 9 h 60"/>
                  <a:gd name="T42" fmla="*/ 14 w 60"/>
                  <a:gd name="T43" fmla="*/ 7 h 60"/>
                  <a:gd name="T44" fmla="*/ 10 w 60"/>
                  <a:gd name="T45" fmla="*/ 7 h 60"/>
                  <a:gd name="T46" fmla="*/ 7 w 60"/>
                  <a:gd name="T47" fmla="*/ 10 h 60"/>
                  <a:gd name="T48" fmla="*/ 7 w 60"/>
                  <a:gd name="T49" fmla="*/ 14 h 60"/>
                  <a:gd name="T50" fmla="*/ 9 w 60"/>
                  <a:gd name="T51" fmla="*/ 16 h 60"/>
                  <a:gd name="T52" fmla="*/ 10 w 60"/>
                  <a:gd name="T53" fmla="*/ 20 h 60"/>
                  <a:gd name="T54" fmla="*/ 5 w 60"/>
                  <a:gd name="T55" fmla="*/ 25 h 60"/>
                  <a:gd name="T56" fmla="*/ 3 w 60"/>
                  <a:gd name="T57" fmla="*/ 25 h 60"/>
                  <a:gd name="T58" fmla="*/ 0 w 60"/>
                  <a:gd name="T59" fmla="*/ 28 h 60"/>
                  <a:gd name="T60" fmla="*/ 0 w 60"/>
                  <a:gd name="T61" fmla="*/ 32 h 60"/>
                  <a:gd name="T62" fmla="*/ 3 w 60"/>
                  <a:gd name="T63" fmla="*/ 35 h 60"/>
                  <a:gd name="T64" fmla="*/ 5 w 60"/>
                  <a:gd name="T65" fmla="*/ 35 h 60"/>
                  <a:gd name="T66" fmla="*/ 9 w 60"/>
                  <a:gd name="T67" fmla="*/ 37 h 60"/>
                  <a:gd name="T68" fmla="*/ 9 w 60"/>
                  <a:gd name="T69" fmla="*/ 44 h 60"/>
                  <a:gd name="T70" fmla="*/ 7 w 60"/>
                  <a:gd name="T71" fmla="*/ 46 h 60"/>
                  <a:gd name="T72" fmla="*/ 7 w 60"/>
                  <a:gd name="T73" fmla="*/ 50 h 60"/>
                  <a:gd name="T74" fmla="*/ 10 w 60"/>
                  <a:gd name="T75" fmla="*/ 53 h 60"/>
                  <a:gd name="T76" fmla="*/ 14 w 60"/>
                  <a:gd name="T77" fmla="*/ 53 h 60"/>
                  <a:gd name="T78" fmla="*/ 16 w 60"/>
                  <a:gd name="T79" fmla="*/ 51 h 60"/>
                  <a:gd name="T80" fmla="*/ 20 w 60"/>
                  <a:gd name="T81" fmla="*/ 50 h 60"/>
                  <a:gd name="T82" fmla="*/ 25 w 60"/>
                  <a:gd name="T83" fmla="*/ 55 h 60"/>
                  <a:gd name="T84" fmla="*/ 25 w 60"/>
                  <a:gd name="T85" fmla="*/ 57 h 60"/>
                  <a:gd name="T86" fmla="*/ 28 w 60"/>
                  <a:gd name="T87" fmla="*/ 60 h 60"/>
                  <a:gd name="T88" fmla="*/ 32 w 60"/>
                  <a:gd name="T89" fmla="*/ 60 h 60"/>
                  <a:gd name="T90" fmla="*/ 35 w 60"/>
                  <a:gd name="T91" fmla="*/ 57 h 60"/>
                  <a:gd name="T92" fmla="*/ 35 w 60"/>
                  <a:gd name="T93" fmla="*/ 55 h 60"/>
                  <a:gd name="T94" fmla="*/ 37 w 60"/>
                  <a:gd name="T95" fmla="*/ 51 h 60"/>
                  <a:gd name="T96" fmla="*/ 44 w 60"/>
                  <a:gd name="T97" fmla="*/ 51 h 60"/>
                  <a:gd name="T98" fmla="*/ 46 w 60"/>
                  <a:gd name="T99" fmla="*/ 53 h 60"/>
                  <a:gd name="T100" fmla="*/ 50 w 60"/>
                  <a:gd name="T101" fmla="*/ 53 h 60"/>
                  <a:gd name="T102" fmla="*/ 53 w 60"/>
                  <a:gd name="T103" fmla="*/ 50 h 60"/>
                  <a:gd name="T104" fmla="*/ 53 w 60"/>
                  <a:gd name="T105" fmla="*/ 46 h 60"/>
                  <a:gd name="T106" fmla="*/ 51 w 60"/>
                  <a:gd name="T107" fmla="*/ 44 h 60"/>
                  <a:gd name="T108" fmla="*/ 50 w 60"/>
                  <a:gd name="T109" fmla="*/ 40 h 60"/>
                  <a:gd name="T110" fmla="*/ 55 w 60"/>
                  <a:gd name="T111" fmla="*/ 35 h 60"/>
                  <a:gd name="T112" fmla="*/ 57 w 60"/>
                  <a:gd name="T113" fmla="*/ 35 h 60"/>
                  <a:gd name="T114" fmla="*/ 40 w 60"/>
                  <a:gd name="T115" fmla="*/ 30 h 60"/>
                  <a:gd name="T116" fmla="*/ 30 w 60"/>
                  <a:gd name="T117" fmla="*/ 40 h 60"/>
                  <a:gd name="T118" fmla="*/ 20 w 60"/>
                  <a:gd name="T119" fmla="*/ 30 h 60"/>
                  <a:gd name="T120" fmla="*/ 30 w 60"/>
                  <a:gd name="T121" fmla="*/ 20 h 60"/>
                  <a:gd name="T122" fmla="*/ 40 w 60"/>
                  <a:gd name="T123" fmla="*/ 3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60" h="60">
                    <a:moveTo>
                      <a:pt x="57" y="35"/>
                    </a:moveTo>
                    <a:cubicBezTo>
                      <a:pt x="59" y="35"/>
                      <a:pt x="60" y="34"/>
                      <a:pt x="60" y="32"/>
                    </a:cubicBezTo>
                    <a:cubicBezTo>
                      <a:pt x="60" y="28"/>
                      <a:pt x="60" y="28"/>
                      <a:pt x="60" y="28"/>
                    </a:cubicBezTo>
                    <a:cubicBezTo>
                      <a:pt x="60" y="26"/>
                      <a:pt x="59" y="25"/>
                      <a:pt x="57" y="25"/>
                    </a:cubicBezTo>
                    <a:cubicBezTo>
                      <a:pt x="55" y="25"/>
                      <a:pt x="55" y="25"/>
                      <a:pt x="55" y="25"/>
                    </a:cubicBezTo>
                    <a:cubicBezTo>
                      <a:pt x="53" y="25"/>
                      <a:pt x="52" y="24"/>
                      <a:pt x="51" y="23"/>
                    </a:cubicBezTo>
                    <a:cubicBezTo>
                      <a:pt x="51" y="21"/>
                      <a:pt x="50" y="17"/>
                      <a:pt x="51" y="16"/>
                    </a:cubicBezTo>
                    <a:cubicBezTo>
                      <a:pt x="53" y="14"/>
                      <a:pt x="53" y="14"/>
                      <a:pt x="53" y="14"/>
                    </a:cubicBezTo>
                    <a:cubicBezTo>
                      <a:pt x="54" y="13"/>
                      <a:pt x="54" y="11"/>
                      <a:pt x="53" y="10"/>
                    </a:cubicBezTo>
                    <a:cubicBezTo>
                      <a:pt x="50" y="7"/>
                      <a:pt x="50" y="7"/>
                      <a:pt x="50" y="7"/>
                    </a:cubicBezTo>
                    <a:cubicBezTo>
                      <a:pt x="49" y="6"/>
                      <a:pt x="47" y="6"/>
                      <a:pt x="46" y="7"/>
                    </a:cubicBezTo>
                    <a:cubicBezTo>
                      <a:pt x="44" y="9"/>
                      <a:pt x="44" y="9"/>
                      <a:pt x="44" y="9"/>
                    </a:cubicBezTo>
                    <a:cubicBezTo>
                      <a:pt x="43" y="10"/>
                      <a:pt x="41" y="10"/>
                      <a:pt x="40" y="10"/>
                    </a:cubicBezTo>
                    <a:cubicBezTo>
                      <a:pt x="39" y="9"/>
                      <a:pt x="35" y="7"/>
                      <a:pt x="35" y="5"/>
                    </a:cubicBezTo>
                    <a:cubicBezTo>
                      <a:pt x="35" y="3"/>
                      <a:pt x="35" y="3"/>
                      <a:pt x="35" y="3"/>
                    </a:cubicBezTo>
                    <a:cubicBezTo>
                      <a:pt x="35" y="1"/>
                      <a:pt x="34" y="0"/>
                      <a:pt x="32" y="0"/>
                    </a:cubicBezTo>
                    <a:cubicBezTo>
                      <a:pt x="28" y="0"/>
                      <a:pt x="28" y="0"/>
                      <a:pt x="28" y="0"/>
                    </a:cubicBezTo>
                    <a:cubicBezTo>
                      <a:pt x="26" y="0"/>
                      <a:pt x="25" y="1"/>
                      <a:pt x="25" y="3"/>
                    </a:cubicBezTo>
                    <a:cubicBezTo>
                      <a:pt x="25" y="5"/>
                      <a:pt x="25" y="5"/>
                      <a:pt x="25" y="5"/>
                    </a:cubicBezTo>
                    <a:cubicBezTo>
                      <a:pt x="25" y="7"/>
                      <a:pt x="24" y="8"/>
                      <a:pt x="23" y="9"/>
                    </a:cubicBezTo>
                    <a:cubicBezTo>
                      <a:pt x="21" y="9"/>
                      <a:pt x="17" y="10"/>
                      <a:pt x="16" y="9"/>
                    </a:cubicBezTo>
                    <a:cubicBezTo>
                      <a:pt x="14" y="7"/>
                      <a:pt x="14" y="7"/>
                      <a:pt x="14" y="7"/>
                    </a:cubicBezTo>
                    <a:cubicBezTo>
                      <a:pt x="13" y="6"/>
                      <a:pt x="11" y="6"/>
                      <a:pt x="10" y="7"/>
                    </a:cubicBezTo>
                    <a:cubicBezTo>
                      <a:pt x="7" y="10"/>
                      <a:pt x="7" y="10"/>
                      <a:pt x="7" y="10"/>
                    </a:cubicBezTo>
                    <a:cubicBezTo>
                      <a:pt x="6" y="11"/>
                      <a:pt x="6" y="13"/>
                      <a:pt x="7" y="14"/>
                    </a:cubicBezTo>
                    <a:cubicBezTo>
                      <a:pt x="9" y="16"/>
                      <a:pt x="9" y="16"/>
                      <a:pt x="9" y="16"/>
                    </a:cubicBezTo>
                    <a:cubicBezTo>
                      <a:pt x="10" y="17"/>
                      <a:pt x="10" y="19"/>
                      <a:pt x="10" y="20"/>
                    </a:cubicBezTo>
                    <a:cubicBezTo>
                      <a:pt x="9" y="21"/>
                      <a:pt x="7" y="25"/>
                      <a:pt x="5" y="25"/>
                    </a:cubicBezTo>
                    <a:cubicBezTo>
                      <a:pt x="3" y="25"/>
                      <a:pt x="3" y="25"/>
                      <a:pt x="3" y="25"/>
                    </a:cubicBezTo>
                    <a:cubicBezTo>
                      <a:pt x="1" y="25"/>
                      <a:pt x="0" y="26"/>
                      <a:pt x="0" y="28"/>
                    </a:cubicBezTo>
                    <a:cubicBezTo>
                      <a:pt x="0" y="32"/>
                      <a:pt x="0" y="32"/>
                      <a:pt x="0" y="32"/>
                    </a:cubicBezTo>
                    <a:cubicBezTo>
                      <a:pt x="0" y="34"/>
                      <a:pt x="1" y="35"/>
                      <a:pt x="3" y="35"/>
                    </a:cubicBezTo>
                    <a:cubicBezTo>
                      <a:pt x="5" y="35"/>
                      <a:pt x="5" y="35"/>
                      <a:pt x="5" y="35"/>
                    </a:cubicBezTo>
                    <a:cubicBezTo>
                      <a:pt x="7" y="35"/>
                      <a:pt x="8" y="36"/>
                      <a:pt x="9" y="37"/>
                    </a:cubicBezTo>
                    <a:cubicBezTo>
                      <a:pt x="9" y="39"/>
                      <a:pt x="10" y="43"/>
                      <a:pt x="9" y="44"/>
                    </a:cubicBezTo>
                    <a:cubicBezTo>
                      <a:pt x="7" y="46"/>
                      <a:pt x="7" y="46"/>
                      <a:pt x="7" y="46"/>
                    </a:cubicBezTo>
                    <a:cubicBezTo>
                      <a:pt x="6" y="47"/>
                      <a:pt x="6" y="49"/>
                      <a:pt x="7" y="50"/>
                    </a:cubicBezTo>
                    <a:cubicBezTo>
                      <a:pt x="10" y="53"/>
                      <a:pt x="10" y="53"/>
                      <a:pt x="10" y="53"/>
                    </a:cubicBezTo>
                    <a:cubicBezTo>
                      <a:pt x="11" y="54"/>
                      <a:pt x="13" y="54"/>
                      <a:pt x="14" y="53"/>
                    </a:cubicBezTo>
                    <a:cubicBezTo>
                      <a:pt x="16" y="51"/>
                      <a:pt x="16" y="51"/>
                      <a:pt x="16" y="51"/>
                    </a:cubicBezTo>
                    <a:cubicBezTo>
                      <a:pt x="17" y="50"/>
                      <a:pt x="19" y="50"/>
                      <a:pt x="20" y="50"/>
                    </a:cubicBezTo>
                    <a:cubicBezTo>
                      <a:pt x="21" y="51"/>
                      <a:pt x="25" y="53"/>
                      <a:pt x="25" y="55"/>
                    </a:cubicBezTo>
                    <a:cubicBezTo>
                      <a:pt x="25" y="57"/>
                      <a:pt x="25" y="57"/>
                      <a:pt x="25" y="57"/>
                    </a:cubicBezTo>
                    <a:cubicBezTo>
                      <a:pt x="25" y="59"/>
                      <a:pt x="26" y="60"/>
                      <a:pt x="28" y="60"/>
                    </a:cubicBezTo>
                    <a:cubicBezTo>
                      <a:pt x="32" y="60"/>
                      <a:pt x="32" y="60"/>
                      <a:pt x="32" y="60"/>
                    </a:cubicBezTo>
                    <a:cubicBezTo>
                      <a:pt x="34" y="60"/>
                      <a:pt x="35" y="59"/>
                      <a:pt x="35" y="57"/>
                    </a:cubicBezTo>
                    <a:cubicBezTo>
                      <a:pt x="35" y="55"/>
                      <a:pt x="35" y="55"/>
                      <a:pt x="35" y="55"/>
                    </a:cubicBezTo>
                    <a:cubicBezTo>
                      <a:pt x="35" y="53"/>
                      <a:pt x="36" y="52"/>
                      <a:pt x="37" y="51"/>
                    </a:cubicBezTo>
                    <a:cubicBezTo>
                      <a:pt x="39" y="51"/>
                      <a:pt x="43" y="50"/>
                      <a:pt x="44" y="51"/>
                    </a:cubicBezTo>
                    <a:cubicBezTo>
                      <a:pt x="46" y="53"/>
                      <a:pt x="46" y="53"/>
                      <a:pt x="46" y="53"/>
                    </a:cubicBezTo>
                    <a:cubicBezTo>
                      <a:pt x="47" y="54"/>
                      <a:pt x="49" y="54"/>
                      <a:pt x="50" y="53"/>
                    </a:cubicBezTo>
                    <a:cubicBezTo>
                      <a:pt x="53" y="50"/>
                      <a:pt x="53" y="50"/>
                      <a:pt x="53" y="50"/>
                    </a:cubicBezTo>
                    <a:cubicBezTo>
                      <a:pt x="54" y="49"/>
                      <a:pt x="54" y="47"/>
                      <a:pt x="53" y="46"/>
                    </a:cubicBezTo>
                    <a:cubicBezTo>
                      <a:pt x="51" y="44"/>
                      <a:pt x="51" y="44"/>
                      <a:pt x="51" y="44"/>
                    </a:cubicBezTo>
                    <a:cubicBezTo>
                      <a:pt x="50" y="43"/>
                      <a:pt x="50" y="41"/>
                      <a:pt x="50" y="40"/>
                    </a:cubicBezTo>
                    <a:cubicBezTo>
                      <a:pt x="51" y="39"/>
                      <a:pt x="53" y="35"/>
                      <a:pt x="55" y="35"/>
                    </a:cubicBezTo>
                    <a:lnTo>
                      <a:pt x="57" y="35"/>
                    </a:lnTo>
                    <a:close/>
                    <a:moveTo>
                      <a:pt x="40" y="30"/>
                    </a:moveTo>
                    <a:cubicBezTo>
                      <a:pt x="40" y="36"/>
                      <a:pt x="36" y="40"/>
                      <a:pt x="30" y="40"/>
                    </a:cubicBezTo>
                    <a:cubicBezTo>
                      <a:pt x="24" y="40"/>
                      <a:pt x="20" y="36"/>
                      <a:pt x="20" y="30"/>
                    </a:cubicBezTo>
                    <a:cubicBezTo>
                      <a:pt x="20" y="24"/>
                      <a:pt x="24" y="20"/>
                      <a:pt x="30" y="20"/>
                    </a:cubicBezTo>
                    <a:cubicBezTo>
                      <a:pt x="36" y="20"/>
                      <a:pt x="40" y="24"/>
                      <a:pt x="40" y="30"/>
                    </a:cubicBezTo>
                  </a:path>
                </a:pathLst>
              </a:custGeom>
              <a:grpFill/>
              <a:ln>
                <a:noFill/>
              </a:ln>
              <a:effectLst>
                <a:outerShdw blurRad="50800" dist="38100" dir="2700000" algn="tl" rotWithShape="0">
                  <a:prstClr val="black">
                    <a:alpha val="40000"/>
                  </a:prstClr>
                </a:outerShdw>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grpSp>
      </p:grpSp>
      <p:grpSp>
        <p:nvGrpSpPr>
          <p:cNvPr id="72" name="组合 71"/>
          <p:cNvGrpSpPr/>
          <p:nvPr/>
        </p:nvGrpSpPr>
        <p:grpSpPr>
          <a:xfrm>
            <a:off x="4653731" y="3501008"/>
            <a:ext cx="939800" cy="939800"/>
            <a:chOff x="3080330" y="2789142"/>
            <a:chExt cx="939800" cy="939800"/>
          </a:xfrm>
        </p:grpSpPr>
        <p:sp>
          <p:nvSpPr>
            <p:cNvPr id="73" name="椭圆 72"/>
            <p:cNvSpPr/>
            <p:nvPr/>
          </p:nvSpPr>
          <p:spPr>
            <a:xfrm>
              <a:off x="3080330" y="2789142"/>
              <a:ext cx="939800" cy="939800"/>
            </a:xfrm>
            <a:prstGeom prst="ellipse">
              <a:avLst/>
            </a:prstGeom>
            <a:solidFill>
              <a:srgbClr val="2F5EB0"/>
            </a:solidFill>
            <a:ln w="57150">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微软雅黑" panose="020B0503020204020204" pitchFamily="34" charset="-122"/>
                <a:ea typeface="微软雅黑" panose="020B0503020204020204" pitchFamily="34" charset="-122"/>
              </a:endParaRPr>
            </a:p>
          </p:txBody>
        </p:sp>
        <p:grpSp>
          <p:nvGrpSpPr>
            <p:cNvPr id="74" name="组合 73"/>
            <p:cNvGrpSpPr/>
            <p:nvPr/>
          </p:nvGrpSpPr>
          <p:grpSpPr>
            <a:xfrm>
              <a:off x="3294687" y="3010257"/>
              <a:ext cx="497794" cy="491067"/>
              <a:chOff x="8123237" y="3667126"/>
              <a:chExt cx="234950" cy="231775"/>
            </a:xfrm>
            <a:solidFill>
              <a:schemeClr val="bg1"/>
            </a:solidFill>
          </p:grpSpPr>
          <p:sp>
            <p:nvSpPr>
              <p:cNvPr id="75" name="Freeform 1086"/>
              <p:cNvSpPr>
                <a:spLocks noEditPoints="1"/>
              </p:cNvSpPr>
              <p:nvPr/>
            </p:nvSpPr>
            <p:spPr bwMode="auto">
              <a:xfrm>
                <a:off x="8123237" y="3667126"/>
                <a:ext cx="234950" cy="231775"/>
              </a:xfrm>
              <a:custGeom>
                <a:avLst/>
                <a:gdLst>
                  <a:gd name="T0" fmla="*/ 50 w 100"/>
                  <a:gd name="T1" fmla="*/ 0 h 99"/>
                  <a:gd name="T2" fmla="*/ 0 w 100"/>
                  <a:gd name="T3" fmla="*/ 49 h 99"/>
                  <a:gd name="T4" fmla="*/ 50 w 100"/>
                  <a:gd name="T5" fmla="*/ 99 h 99"/>
                  <a:gd name="T6" fmla="*/ 100 w 100"/>
                  <a:gd name="T7" fmla="*/ 49 h 99"/>
                  <a:gd name="T8" fmla="*/ 50 w 100"/>
                  <a:gd name="T9" fmla="*/ 0 h 99"/>
                  <a:gd name="T10" fmla="*/ 50 w 100"/>
                  <a:gd name="T11" fmla="*/ 95 h 99"/>
                  <a:gd name="T12" fmla="*/ 4 w 100"/>
                  <a:gd name="T13" fmla="*/ 49 h 99"/>
                  <a:gd name="T14" fmla="*/ 50 w 100"/>
                  <a:gd name="T15" fmla="*/ 4 h 99"/>
                  <a:gd name="T16" fmla="*/ 96 w 100"/>
                  <a:gd name="T17" fmla="*/ 49 h 99"/>
                  <a:gd name="T18" fmla="*/ 50 w 100"/>
                  <a:gd name="T19" fmla="*/ 95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0" h="99">
                    <a:moveTo>
                      <a:pt x="50" y="0"/>
                    </a:moveTo>
                    <a:cubicBezTo>
                      <a:pt x="23" y="0"/>
                      <a:pt x="0" y="22"/>
                      <a:pt x="0" y="49"/>
                    </a:cubicBezTo>
                    <a:cubicBezTo>
                      <a:pt x="0" y="77"/>
                      <a:pt x="23" y="99"/>
                      <a:pt x="50" y="99"/>
                    </a:cubicBezTo>
                    <a:cubicBezTo>
                      <a:pt x="77" y="99"/>
                      <a:pt x="100" y="77"/>
                      <a:pt x="100" y="49"/>
                    </a:cubicBezTo>
                    <a:cubicBezTo>
                      <a:pt x="100" y="22"/>
                      <a:pt x="77" y="0"/>
                      <a:pt x="50" y="0"/>
                    </a:cubicBezTo>
                    <a:close/>
                    <a:moveTo>
                      <a:pt x="50" y="95"/>
                    </a:moveTo>
                    <a:cubicBezTo>
                      <a:pt x="25" y="95"/>
                      <a:pt x="4" y="75"/>
                      <a:pt x="4" y="49"/>
                    </a:cubicBezTo>
                    <a:cubicBezTo>
                      <a:pt x="4" y="24"/>
                      <a:pt x="25" y="4"/>
                      <a:pt x="50" y="4"/>
                    </a:cubicBezTo>
                    <a:cubicBezTo>
                      <a:pt x="75" y="4"/>
                      <a:pt x="96" y="24"/>
                      <a:pt x="96" y="49"/>
                    </a:cubicBezTo>
                    <a:cubicBezTo>
                      <a:pt x="96" y="75"/>
                      <a:pt x="75" y="95"/>
                      <a:pt x="50" y="95"/>
                    </a:cubicBezTo>
                    <a:close/>
                  </a:path>
                </a:pathLst>
              </a:custGeom>
              <a:grpFill/>
              <a:ln>
                <a:noFill/>
              </a:ln>
              <a:effectLst>
                <a:outerShdw blurRad="50800" dist="38100" dir="2700000" algn="tl" rotWithShape="0">
                  <a:prstClr val="black">
                    <a:alpha val="40000"/>
                  </a:prstClr>
                </a:outerShdw>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sp>
            <p:nvSpPr>
              <p:cNvPr id="76" name="Freeform 1087"/>
              <p:cNvSpPr>
                <a:spLocks noEditPoints="1"/>
              </p:cNvSpPr>
              <p:nvPr/>
            </p:nvSpPr>
            <p:spPr bwMode="auto">
              <a:xfrm>
                <a:off x="8147050" y="3687763"/>
                <a:ext cx="188912" cy="188913"/>
              </a:xfrm>
              <a:custGeom>
                <a:avLst/>
                <a:gdLst>
                  <a:gd name="T0" fmla="*/ 40 w 80"/>
                  <a:gd name="T1" fmla="*/ 0 h 80"/>
                  <a:gd name="T2" fmla="*/ 0 w 80"/>
                  <a:gd name="T3" fmla="*/ 40 h 80"/>
                  <a:gd name="T4" fmla="*/ 40 w 80"/>
                  <a:gd name="T5" fmla="*/ 80 h 80"/>
                  <a:gd name="T6" fmla="*/ 80 w 80"/>
                  <a:gd name="T7" fmla="*/ 40 h 80"/>
                  <a:gd name="T8" fmla="*/ 40 w 80"/>
                  <a:gd name="T9" fmla="*/ 0 h 80"/>
                  <a:gd name="T10" fmla="*/ 55 w 80"/>
                  <a:gd name="T11" fmla="*/ 40 h 80"/>
                  <a:gd name="T12" fmla="*/ 55 w 80"/>
                  <a:gd name="T13" fmla="*/ 46 h 80"/>
                  <a:gd name="T14" fmla="*/ 43 w 80"/>
                  <a:gd name="T15" fmla="*/ 46 h 80"/>
                  <a:gd name="T16" fmla="*/ 43 w 80"/>
                  <a:gd name="T17" fmla="*/ 49 h 80"/>
                  <a:gd name="T18" fmla="*/ 55 w 80"/>
                  <a:gd name="T19" fmla="*/ 49 h 80"/>
                  <a:gd name="T20" fmla="*/ 55 w 80"/>
                  <a:gd name="T21" fmla="*/ 55 h 80"/>
                  <a:gd name="T22" fmla="*/ 43 w 80"/>
                  <a:gd name="T23" fmla="*/ 55 h 80"/>
                  <a:gd name="T24" fmla="*/ 43 w 80"/>
                  <a:gd name="T25" fmla="*/ 64 h 80"/>
                  <a:gd name="T26" fmla="*/ 37 w 80"/>
                  <a:gd name="T27" fmla="*/ 64 h 80"/>
                  <a:gd name="T28" fmla="*/ 37 w 80"/>
                  <a:gd name="T29" fmla="*/ 55 h 80"/>
                  <a:gd name="T30" fmla="*/ 25 w 80"/>
                  <a:gd name="T31" fmla="*/ 55 h 80"/>
                  <a:gd name="T32" fmla="*/ 25 w 80"/>
                  <a:gd name="T33" fmla="*/ 49 h 80"/>
                  <a:gd name="T34" fmla="*/ 37 w 80"/>
                  <a:gd name="T35" fmla="*/ 49 h 80"/>
                  <a:gd name="T36" fmla="*/ 37 w 80"/>
                  <a:gd name="T37" fmla="*/ 46 h 80"/>
                  <a:gd name="T38" fmla="*/ 25 w 80"/>
                  <a:gd name="T39" fmla="*/ 46 h 80"/>
                  <a:gd name="T40" fmla="*/ 25 w 80"/>
                  <a:gd name="T41" fmla="*/ 40 h 80"/>
                  <a:gd name="T42" fmla="*/ 34 w 80"/>
                  <a:gd name="T43" fmla="*/ 40 h 80"/>
                  <a:gd name="T44" fmla="*/ 23 w 80"/>
                  <a:gd name="T45" fmla="*/ 19 h 80"/>
                  <a:gd name="T46" fmla="*/ 30 w 80"/>
                  <a:gd name="T47" fmla="*/ 19 h 80"/>
                  <a:gd name="T48" fmla="*/ 38 w 80"/>
                  <a:gd name="T49" fmla="*/ 35 h 80"/>
                  <a:gd name="T50" fmla="*/ 40 w 80"/>
                  <a:gd name="T51" fmla="*/ 38 h 80"/>
                  <a:gd name="T52" fmla="*/ 42 w 80"/>
                  <a:gd name="T53" fmla="*/ 34 h 80"/>
                  <a:gd name="T54" fmla="*/ 50 w 80"/>
                  <a:gd name="T55" fmla="*/ 19 h 80"/>
                  <a:gd name="T56" fmla="*/ 57 w 80"/>
                  <a:gd name="T57" fmla="*/ 19 h 80"/>
                  <a:gd name="T58" fmla="*/ 46 w 80"/>
                  <a:gd name="T59" fmla="*/ 40 h 80"/>
                  <a:gd name="T60" fmla="*/ 55 w 80"/>
                  <a:gd name="T61" fmla="*/ 40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80" h="80">
                    <a:moveTo>
                      <a:pt x="40" y="0"/>
                    </a:moveTo>
                    <a:cubicBezTo>
                      <a:pt x="18" y="0"/>
                      <a:pt x="0" y="18"/>
                      <a:pt x="0" y="40"/>
                    </a:cubicBezTo>
                    <a:cubicBezTo>
                      <a:pt x="0" y="62"/>
                      <a:pt x="18" y="80"/>
                      <a:pt x="40" y="80"/>
                    </a:cubicBezTo>
                    <a:cubicBezTo>
                      <a:pt x="62" y="80"/>
                      <a:pt x="80" y="62"/>
                      <a:pt x="80" y="40"/>
                    </a:cubicBezTo>
                    <a:cubicBezTo>
                      <a:pt x="80" y="18"/>
                      <a:pt x="62" y="0"/>
                      <a:pt x="40" y="0"/>
                    </a:cubicBezTo>
                    <a:close/>
                    <a:moveTo>
                      <a:pt x="55" y="40"/>
                    </a:moveTo>
                    <a:cubicBezTo>
                      <a:pt x="55" y="46"/>
                      <a:pt x="55" y="46"/>
                      <a:pt x="55" y="46"/>
                    </a:cubicBezTo>
                    <a:cubicBezTo>
                      <a:pt x="43" y="46"/>
                      <a:pt x="43" y="46"/>
                      <a:pt x="43" y="46"/>
                    </a:cubicBezTo>
                    <a:cubicBezTo>
                      <a:pt x="43" y="49"/>
                      <a:pt x="43" y="49"/>
                      <a:pt x="43" y="49"/>
                    </a:cubicBezTo>
                    <a:cubicBezTo>
                      <a:pt x="55" y="49"/>
                      <a:pt x="55" y="49"/>
                      <a:pt x="55" y="49"/>
                    </a:cubicBezTo>
                    <a:cubicBezTo>
                      <a:pt x="55" y="55"/>
                      <a:pt x="55" y="55"/>
                      <a:pt x="55" y="55"/>
                    </a:cubicBezTo>
                    <a:cubicBezTo>
                      <a:pt x="43" y="55"/>
                      <a:pt x="43" y="55"/>
                      <a:pt x="43" y="55"/>
                    </a:cubicBezTo>
                    <a:cubicBezTo>
                      <a:pt x="43" y="64"/>
                      <a:pt x="43" y="64"/>
                      <a:pt x="43" y="64"/>
                    </a:cubicBezTo>
                    <a:cubicBezTo>
                      <a:pt x="37" y="64"/>
                      <a:pt x="37" y="64"/>
                      <a:pt x="37" y="64"/>
                    </a:cubicBezTo>
                    <a:cubicBezTo>
                      <a:pt x="37" y="55"/>
                      <a:pt x="37" y="55"/>
                      <a:pt x="37" y="55"/>
                    </a:cubicBezTo>
                    <a:cubicBezTo>
                      <a:pt x="25" y="55"/>
                      <a:pt x="25" y="55"/>
                      <a:pt x="25" y="55"/>
                    </a:cubicBezTo>
                    <a:cubicBezTo>
                      <a:pt x="25" y="49"/>
                      <a:pt x="25" y="49"/>
                      <a:pt x="25" y="49"/>
                    </a:cubicBezTo>
                    <a:cubicBezTo>
                      <a:pt x="37" y="49"/>
                      <a:pt x="37" y="49"/>
                      <a:pt x="37" y="49"/>
                    </a:cubicBezTo>
                    <a:cubicBezTo>
                      <a:pt x="37" y="46"/>
                      <a:pt x="37" y="46"/>
                      <a:pt x="37" y="46"/>
                    </a:cubicBezTo>
                    <a:cubicBezTo>
                      <a:pt x="25" y="46"/>
                      <a:pt x="25" y="46"/>
                      <a:pt x="25" y="46"/>
                    </a:cubicBezTo>
                    <a:cubicBezTo>
                      <a:pt x="25" y="40"/>
                      <a:pt x="25" y="40"/>
                      <a:pt x="25" y="40"/>
                    </a:cubicBezTo>
                    <a:cubicBezTo>
                      <a:pt x="34" y="40"/>
                      <a:pt x="34" y="40"/>
                      <a:pt x="34" y="40"/>
                    </a:cubicBezTo>
                    <a:cubicBezTo>
                      <a:pt x="23" y="19"/>
                      <a:pt x="23" y="19"/>
                      <a:pt x="23" y="19"/>
                    </a:cubicBezTo>
                    <a:cubicBezTo>
                      <a:pt x="30" y="19"/>
                      <a:pt x="30" y="19"/>
                      <a:pt x="30" y="19"/>
                    </a:cubicBezTo>
                    <a:cubicBezTo>
                      <a:pt x="38" y="35"/>
                      <a:pt x="38" y="35"/>
                      <a:pt x="38" y="35"/>
                    </a:cubicBezTo>
                    <a:cubicBezTo>
                      <a:pt x="39" y="36"/>
                      <a:pt x="39" y="37"/>
                      <a:pt x="40" y="38"/>
                    </a:cubicBezTo>
                    <a:cubicBezTo>
                      <a:pt x="40" y="37"/>
                      <a:pt x="41" y="36"/>
                      <a:pt x="42" y="34"/>
                    </a:cubicBezTo>
                    <a:cubicBezTo>
                      <a:pt x="50" y="19"/>
                      <a:pt x="50" y="19"/>
                      <a:pt x="50" y="19"/>
                    </a:cubicBezTo>
                    <a:cubicBezTo>
                      <a:pt x="57" y="19"/>
                      <a:pt x="57" y="19"/>
                      <a:pt x="57" y="19"/>
                    </a:cubicBezTo>
                    <a:cubicBezTo>
                      <a:pt x="46" y="40"/>
                      <a:pt x="46" y="40"/>
                      <a:pt x="46" y="40"/>
                    </a:cubicBezTo>
                    <a:lnTo>
                      <a:pt x="55" y="40"/>
                    </a:lnTo>
                    <a:close/>
                  </a:path>
                </a:pathLst>
              </a:custGeom>
              <a:grpFill/>
              <a:ln>
                <a:noFill/>
              </a:ln>
              <a:effectLst>
                <a:outerShdw blurRad="50800" dist="38100" dir="2700000" algn="tl" rotWithShape="0">
                  <a:prstClr val="black">
                    <a:alpha val="40000"/>
                  </a:prstClr>
                </a:outerShdw>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grpSp>
      </p:grpSp>
      <p:grpSp>
        <p:nvGrpSpPr>
          <p:cNvPr id="83" name="组合 82"/>
          <p:cNvGrpSpPr/>
          <p:nvPr/>
        </p:nvGrpSpPr>
        <p:grpSpPr>
          <a:xfrm>
            <a:off x="7076985" y="3242525"/>
            <a:ext cx="901165" cy="901165"/>
            <a:chOff x="5719249" y="3077288"/>
            <a:chExt cx="767347" cy="767347"/>
          </a:xfrm>
        </p:grpSpPr>
        <p:sp>
          <p:nvSpPr>
            <p:cNvPr id="84" name="椭圆 83"/>
            <p:cNvSpPr/>
            <p:nvPr/>
          </p:nvSpPr>
          <p:spPr>
            <a:xfrm>
              <a:off x="5719249" y="3077288"/>
              <a:ext cx="767347" cy="767347"/>
            </a:xfrm>
            <a:prstGeom prst="ellipse">
              <a:avLst/>
            </a:prstGeom>
            <a:solidFill>
              <a:srgbClr val="2F5EB0"/>
            </a:solidFill>
            <a:ln w="57150">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微软雅黑" panose="020B0503020204020204" pitchFamily="34" charset="-122"/>
                <a:ea typeface="微软雅黑" panose="020B0503020204020204" pitchFamily="34" charset="-122"/>
              </a:endParaRPr>
            </a:p>
          </p:txBody>
        </p:sp>
        <p:sp>
          <p:nvSpPr>
            <p:cNvPr id="85" name="Freeform 748"/>
            <p:cNvSpPr>
              <a:spLocks noEditPoints="1"/>
            </p:cNvSpPr>
            <p:nvPr/>
          </p:nvSpPr>
          <p:spPr bwMode="auto">
            <a:xfrm>
              <a:off x="5947156" y="3271991"/>
              <a:ext cx="311533" cy="318115"/>
            </a:xfrm>
            <a:custGeom>
              <a:avLst/>
              <a:gdLst>
                <a:gd name="T0" fmla="*/ 38 w 60"/>
                <a:gd name="T1" fmla="*/ 8 h 61"/>
                <a:gd name="T2" fmla="*/ 22 w 60"/>
                <a:gd name="T3" fmla="*/ 8 h 61"/>
                <a:gd name="T4" fmla="*/ 45 w 60"/>
                <a:gd name="T5" fmla="*/ 41 h 61"/>
                <a:gd name="T6" fmla="*/ 50 w 60"/>
                <a:gd name="T7" fmla="*/ 58 h 61"/>
                <a:gd name="T8" fmla="*/ 51 w 60"/>
                <a:gd name="T9" fmla="*/ 44 h 61"/>
                <a:gd name="T10" fmla="*/ 55 w 60"/>
                <a:gd name="T11" fmla="*/ 58 h 61"/>
                <a:gd name="T12" fmla="*/ 55 w 60"/>
                <a:gd name="T13" fmla="*/ 38 h 61"/>
                <a:gd name="T14" fmla="*/ 56 w 60"/>
                <a:gd name="T15" fmla="*/ 29 h 61"/>
                <a:gd name="T16" fmla="*/ 60 w 60"/>
                <a:gd name="T17" fmla="*/ 38 h 61"/>
                <a:gd name="T18" fmla="*/ 56 w 60"/>
                <a:gd name="T19" fmla="*/ 21 h 61"/>
                <a:gd name="T20" fmla="*/ 47 w 60"/>
                <a:gd name="T21" fmla="*/ 23 h 61"/>
                <a:gd name="T22" fmla="*/ 45 w 60"/>
                <a:gd name="T23" fmla="*/ 41 h 61"/>
                <a:gd name="T24" fmla="*/ 37 w 60"/>
                <a:gd name="T25" fmla="*/ 26 h 61"/>
                <a:gd name="T26" fmla="*/ 36 w 60"/>
                <a:gd name="T27" fmla="*/ 37 h 61"/>
                <a:gd name="T28" fmla="*/ 36 w 60"/>
                <a:gd name="T29" fmla="*/ 61 h 61"/>
                <a:gd name="T30" fmla="*/ 31 w 60"/>
                <a:gd name="T31" fmla="*/ 44 h 61"/>
                <a:gd name="T32" fmla="*/ 30 w 60"/>
                <a:gd name="T33" fmla="*/ 61 h 61"/>
                <a:gd name="T34" fmla="*/ 24 w 60"/>
                <a:gd name="T35" fmla="*/ 40 h 61"/>
                <a:gd name="T36" fmla="*/ 24 w 60"/>
                <a:gd name="T37" fmla="*/ 26 h 61"/>
                <a:gd name="T38" fmla="*/ 23 w 60"/>
                <a:gd name="T39" fmla="*/ 37 h 61"/>
                <a:gd name="T40" fmla="*/ 18 w 60"/>
                <a:gd name="T41" fmla="*/ 22 h 61"/>
                <a:gd name="T42" fmla="*/ 37 w 60"/>
                <a:gd name="T43" fmla="*/ 17 h 61"/>
                <a:gd name="T44" fmla="*/ 43 w 60"/>
                <a:gd name="T45" fmla="*/ 37 h 61"/>
                <a:gd name="T46" fmla="*/ 15 w 60"/>
                <a:gd name="T47" fmla="*/ 41 h 61"/>
                <a:gd name="T48" fmla="*/ 10 w 60"/>
                <a:gd name="T49" fmla="*/ 58 h 61"/>
                <a:gd name="T50" fmla="*/ 9 w 60"/>
                <a:gd name="T51" fmla="*/ 44 h 61"/>
                <a:gd name="T52" fmla="*/ 5 w 60"/>
                <a:gd name="T53" fmla="*/ 58 h 61"/>
                <a:gd name="T54" fmla="*/ 5 w 60"/>
                <a:gd name="T55" fmla="*/ 38 h 61"/>
                <a:gd name="T56" fmla="*/ 4 w 60"/>
                <a:gd name="T57" fmla="*/ 29 h 61"/>
                <a:gd name="T58" fmla="*/ 0 w 60"/>
                <a:gd name="T59" fmla="*/ 38 h 61"/>
                <a:gd name="T60" fmla="*/ 4 w 60"/>
                <a:gd name="T61" fmla="*/ 21 h 61"/>
                <a:gd name="T62" fmla="*/ 13 w 60"/>
                <a:gd name="T63" fmla="*/ 23 h 61"/>
                <a:gd name="T64" fmla="*/ 15 w 60"/>
                <a:gd name="T65" fmla="*/ 41 h 61"/>
                <a:gd name="T66" fmla="*/ 16 w 60"/>
                <a:gd name="T67" fmla="*/ 14 h 61"/>
                <a:gd name="T68" fmla="*/ 15 w 60"/>
                <a:gd name="T69" fmla="*/ 18 h 61"/>
                <a:gd name="T70" fmla="*/ 3 w 60"/>
                <a:gd name="T71" fmla="*/ 14 h 61"/>
                <a:gd name="T72" fmla="*/ 50 w 60"/>
                <a:gd name="T73" fmla="*/ 7 h 61"/>
                <a:gd name="T74" fmla="*/ 45 w 60"/>
                <a:gd name="T75" fmla="*/ 18 h 61"/>
                <a:gd name="T76" fmla="*/ 50 w 60"/>
                <a:gd name="T77" fmla="*/ 20 h 61"/>
                <a:gd name="T78" fmla="*/ 50 w 60"/>
                <a:gd name="T79" fmla="*/ 7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60" h="61">
                  <a:moveTo>
                    <a:pt x="30" y="0"/>
                  </a:moveTo>
                  <a:cubicBezTo>
                    <a:pt x="35" y="0"/>
                    <a:pt x="38" y="3"/>
                    <a:pt x="38" y="8"/>
                  </a:cubicBezTo>
                  <a:cubicBezTo>
                    <a:pt x="38" y="12"/>
                    <a:pt x="35" y="16"/>
                    <a:pt x="30" y="16"/>
                  </a:cubicBezTo>
                  <a:cubicBezTo>
                    <a:pt x="26" y="16"/>
                    <a:pt x="22" y="12"/>
                    <a:pt x="22" y="8"/>
                  </a:cubicBezTo>
                  <a:cubicBezTo>
                    <a:pt x="22" y="3"/>
                    <a:pt x="26" y="0"/>
                    <a:pt x="30" y="0"/>
                  </a:cubicBezTo>
                  <a:close/>
                  <a:moveTo>
                    <a:pt x="45" y="41"/>
                  </a:moveTo>
                  <a:cubicBezTo>
                    <a:pt x="45" y="58"/>
                    <a:pt x="45" y="58"/>
                    <a:pt x="45" y="58"/>
                  </a:cubicBezTo>
                  <a:cubicBezTo>
                    <a:pt x="50" y="58"/>
                    <a:pt x="50" y="58"/>
                    <a:pt x="50" y="58"/>
                  </a:cubicBezTo>
                  <a:cubicBezTo>
                    <a:pt x="50" y="44"/>
                    <a:pt x="50" y="44"/>
                    <a:pt x="50" y="44"/>
                  </a:cubicBezTo>
                  <a:cubicBezTo>
                    <a:pt x="51" y="44"/>
                    <a:pt x="51" y="44"/>
                    <a:pt x="51" y="44"/>
                  </a:cubicBezTo>
                  <a:cubicBezTo>
                    <a:pt x="51" y="58"/>
                    <a:pt x="51" y="58"/>
                    <a:pt x="51" y="58"/>
                  </a:cubicBezTo>
                  <a:cubicBezTo>
                    <a:pt x="55" y="58"/>
                    <a:pt x="55" y="58"/>
                    <a:pt x="55" y="58"/>
                  </a:cubicBezTo>
                  <a:cubicBezTo>
                    <a:pt x="55" y="41"/>
                    <a:pt x="55" y="41"/>
                    <a:pt x="55" y="41"/>
                  </a:cubicBezTo>
                  <a:cubicBezTo>
                    <a:pt x="55" y="38"/>
                    <a:pt x="55" y="38"/>
                    <a:pt x="55" y="38"/>
                  </a:cubicBezTo>
                  <a:cubicBezTo>
                    <a:pt x="55" y="29"/>
                    <a:pt x="55" y="29"/>
                    <a:pt x="55" y="29"/>
                  </a:cubicBezTo>
                  <a:cubicBezTo>
                    <a:pt x="56" y="29"/>
                    <a:pt x="56" y="29"/>
                    <a:pt x="56" y="29"/>
                  </a:cubicBezTo>
                  <a:cubicBezTo>
                    <a:pt x="56" y="38"/>
                    <a:pt x="56" y="38"/>
                    <a:pt x="56" y="38"/>
                  </a:cubicBezTo>
                  <a:cubicBezTo>
                    <a:pt x="60" y="38"/>
                    <a:pt x="60" y="38"/>
                    <a:pt x="60" y="38"/>
                  </a:cubicBezTo>
                  <a:cubicBezTo>
                    <a:pt x="60" y="25"/>
                    <a:pt x="60" y="25"/>
                    <a:pt x="60" y="25"/>
                  </a:cubicBezTo>
                  <a:cubicBezTo>
                    <a:pt x="60" y="23"/>
                    <a:pt x="58" y="21"/>
                    <a:pt x="56" y="21"/>
                  </a:cubicBezTo>
                  <a:cubicBezTo>
                    <a:pt x="47" y="21"/>
                    <a:pt x="47" y="21"/>
                    <a:pt x="47" y="21"/>
                  </a:cubicBezTo>
                  <a:cubicBezTo>
                    <a:pt x="47" y="22"/>
                    <a:pt x="47" y="22"/>
                    <a:pt x="47" y="23"/>
                  </a:cubicBezTo>
                  <a:cubicBezTo>
                    <a:pt x="47" y="41"/>
                    <a:pt x="47" y="41"/>
                    <a:pt x="47" y="41"/>
                  </a:cubicBezTo>
                  <a:cubicBezTo>
                    <a:pt x="45" y="41"/>
                    <a:pt x="45" y="41"/>
                    <a:pt x="45" y="41"/>
                  </a:cubicBezTo>
                  <a:close/>
                  <a:moveTo>
                    <a:pt x="37" y="37"/>
                  </a:moveTo>
                  <a:cubicBezTo>
                    <a:pt x="37" y="26"/>
                    <a:pt x="37" y="26"/>
                    <a:pt x="37" y="26"/>
                  </a:cubicBezTo>
                  <a:cubicBezTo>
                    <a:pt x="36" y="26"/>
                    <a:pt x="36" y="26"/>
                    <a:pt x="36" y="26"/>
                  </a:cubicBezTo>
                  <a:cubicBezTo>
                    <a:pt x="36" y="37"/>
                    <a:pt x="36" y="37"/>
                    <a:pt x="36" y="37"/>
                  </a:cubicBezTo>
                  <a:cubicBezTo>
                    <a:pt x="36" y="40"/>
                    <a:pt x="36" y="40"/>
                    <a:pt x="36" y="40"/>
                  </a:cubicBezTo>
                  <a:cubicBezTo>
                    <a:pt x="36" y="61"/>
                    <a:pt x="36" y="61"/>
                    <a:pt x="36" y="61"/>
                  </a:cubicBezTo>
                  <a:cubicBezTo>
                    <a:pt x="31" y="61"/>
                    <a:pt x="31" y="61"/>
                    <a:pt x="31" y="61"/>
                  </a:cubicBezTo>
                  <a:cubicBezTo>
                    <a:pt x="31" y="44"/>
                    <a:pt x="31" y="44"/>
                    <a:pt x="31" y="44"/>
                  </a:cubicBezTo>
                  <a:cubicBezTo>
                    <a:pt x="30" y="44"/>
                    <a:pt x="30" y="44"/>
                    <a:pt x="30" y="44"/>
                  </a:cubicBezTo>
                  <a:cubicBezTo>
                    <a:pt x="30" y="61"/>
                    <a:pt x="30" y="61"/>
                    <a:pt x="30" y="61"/>
                  </a:cubicBezTo>
                  <a:cubicBezTo>
                    <a:pt x="24" y="61"/>
                    <a:pt x="24" y="61"/>
                    <a:pt x="24" y="61"/>
                  </a:cubicBezTo>
                  <a:cubicBezTo>
                    <a:pt x="24" y="40"/>
                    <a:pt x="24" y="40"/>
                    <a:pt x="24" y="40"/>
                  </a:cubicBezTo>
                  <a:cubicBezTo>
                    <a:pt x="24" y="37"/>
                    <a:pt x="24" y="37"/>
                    <a:pt x="24" y="37"/>
                  </a:cubicBezTo>
                  <a:cubicBezTo>
                    <a:pt x="24" y="26"/>
                    <a:pt x="24" y="26"/>
                    <a:pt x="24" y="26"/>
                  </a:cubicBezTo>
                  <a:cubicBezTo>
                    <a:pt x="23" y="26"/>
                    <a:pt x="23" y="26"/>
                    <a:pt x="23" y="26"/>
                  </a:cubicBezTo>
                  <a:cubicBezTo>
                    <a:pt x="23" y="37"/>
                    <a:pt x="23" y="37"/>
                    <a:pt x="23" y="37"/>
                  </a:cubicBezTo>
                  <a:cubicBezTo>
                    <a:pt x="18" y="37"/>
                    <a:pt x="18" y="37"/>
                    <a:pt x="18" y="37"/>
                  </a:cubicBezTo>
                  <a:cubicBezTo>
                    <a:pt x="18" y="22"/>
                    <a:pt x="18" y="22"/>
                    <a:pt x="18" y="22"/>
                  </a:cubicBezTo>
                  <a:cubicBezTo>
                    <a:pt x="18" y="19"/>
                    <a:pt x="20" y="17"/>
                    <a:pt x="23" y="17"/>
                  </a:cubicBezTo>
                  <a:cubicBezTo>
                    <a:pt x="38" y="17"/>
                    <a:pt x="22" y="17"/>
                    <a:pt x="37" y="17"/>
                  </a:cubicBezTo>
                  <a:cubicBezTo>
                    <a:pt x="40" y="17"/>
                    <a:pt x="43" y="19"/>
                    <a:pt x="43" y="22"/>
                  </a:cubicBezTo>
                  <a:cubicBezTo>
                    <a:pt x="43" y="37"/>
                    <a:pt x="43" y="37"/>
                    <a:pt x="43" y="37"/>
                  </a:cubicBezTo>
                  <a:cubicBezTo>
                    <a:pt x="42" y="37"/>
                    <a:pt x="40" y="37"/>
                    <a:pt x="37" y="37"/>
                  </a:cubicBezTo>
                  <a:close/>
                  <a:moveTo>
                    <a:pt x="15" y="41"/>
                  </a:moveTo>
                  <a:cubicBezTo>
                    <a:pt x="15" y="58"/>
                    <a:pt x="15" y="58"/>
                    <a:pt x="15" y="58"/>
                  </a:cubicBezTo>
                  <a:cubicBezTo>
                    <a:pt x="10" y="58"/>
                    <a:pt x="10" y="58"/>
                    <a:pt x="10" y="58"/>
                  </a:cubicBezTo>
                  <a:cubicBezTo>
                    <a:pt x="10" y="44"/>
                    <a:pt x="10" y="44"/>
                    <a:pt x="10" y="44"/>
                  </a:cubicBezTo>
                  <a:cubicBezTo>
                    <a:pt x="9" y="44"/>
                    <a:pt x="9" y="44"/>
                    <a:pt x="9" y="44"/>
                  </a:cubicBezTo>
                  <a:cubicBezTo>
                    <a:pt x="9" y="58"/>
                    <a:pt x="9" y="58"/>
                    <a:pt x="9" y="58"/>
                  </a:cubicBezTo>
                  <a:cubicBezTo>
                    <a:pt x="5" y="58"/>
                    <a:pt x="5" y="58"/>
                    <a:pt x="5" y="58"/>
                  </a:cubicBezTo>
                  <a:cubicBezTo>
                    <a:pt x="5" y="41"/>
                    <a:pt x="5" y="41"/>
                    <a:pt x="5" y="41"/>
                  </a:cubicBezTo>
                  <a:cubicBezTo>
                    <a:pt x="5" y="38"/>
                    <a:pt x="5" y="38"/>
                    <a:pt x="5" y="38"/>
                  </a:cubicBezTo>
                  <a:cubicBezTo>
                    <a:pt x="5" y="29"/>
                    <a:pt x="5" y="29"/>
                    <a:pt x="5" y="29"/>
                  </a:cubicBezTo>
                  <a:cubicBezTo>
                    <a:pt x="4" y="29"/>
                    <a:pt x="4" y="29"/>
                    <a:pt x="4" y="29"/>
                  </a:cubicBezTo>
                  <a:cubicBezTo>
                    <a:pt x="4" y="38"/>
                    <a:pt x="4" y="38"/>
                    <a:pt x="4" y="38"/>
                  </a:cubicBezTo>
                  <a:cubicBezTo>
                    <a:pt x="0" y="38"/>
                    <a:pt x="0" y="38"/>
                    <a:pt x="0" y="38"/>
                  </a:cubicBezTo>
                  <a:cubicBezTo>
                    <a:pt x="0" y="25"/>
                    <a:pt x="0" y="25"/>
                    <a:pt x="0" y="25"/>
                  </a:cubicBezTo>
                  <a:cubicBezTo>
                    <a:pt x="0" y="23"/>
                    <a:pt x="2" y="21"/>
                    <a:pt x="4" y="21"/>
                  </a:cubicBezTo>
                  <a:cubicBezTo>
                    <a:pt x="13" y="21"/>
                    <a:pt x="13" y="21"/>
                    <a:pt x="13" y="21"/>
                  </a:cubicBezTo>
                  <a:cubicBezTo>
                    <a:pt x="13" y="22"/>
                    <a:pt x="13" y="22"/>
                    <a:pt x="13" y="23"/>
                  </a:cubicBezTo>
                  <a:cubicBezTo>
                    <a:pt x="13" y="41"/>
                    <a:pt x="13" y="41"/>
                    <a:pt x="13" y="41"/>
                  </a:cubicBezTo>
                  <a:cubicBezTo>
                    <a:pt x="15" y="41"/>
                    <a:pt x="15" y="41"/>
                    <a:pt x="15" y="41"/>
                  </a:cubicBezTo>
                  <a:close/>
                  <a:moveTo>
                    <a:pt x="10" y="7"/>
                  </a:moveTo>
                  <a:cubicBezTo>
                    <a:pt x="14" y="7"/>
                    <a:pt x="16" y="10"/>
                    <a:pt x="16" y="14"/>
                  </a:cubicBezTo>
                  <a:cubicBezTo>
                    <a:pt x="16" y="15"/>
                    <a:pt x="16" y="16"/>
                    <a:pt x="15" y="18"/>
                  </a:cubicBezTo>
                  <a:cubicBezTo>
                    <a:pt x="15" y="18"/>
                    <a:pt x="15" y="18"/>
                    <a:pt x="15" y="18"/>
                  </a:cubicBezTo>
                  <a:cubicBezTo>
                    <a:pt x="13" y="19"/>
                    <a:pt x="12" y="20"/>
                    <a:pt x="10" y="20"/>
                  </a:cubicBezTo>
                  <a:cubicBezTo>
                    <a:pt x="6" y="20"/>
                    <a:pt x="3" y="17"/>
                    <a:pt x="3" y="14"/>
                  </a:cubicBezTo>
                  <a:cubicBezTo>
                    <a:pt x="3" y="10"/>
                    <a:pt x="6" y="7"/>
                    <a:pt x="10" y="7"/>
                  </a:cubicBezTo>
                  <a:close/>
                  <a:moveTo>
                    <a:pt x="50" y="7"/>
                  </a:moveTo>
                  <a:cubicBezTo>
                    <a:pt x="46" y="7"/>
                    <a:pt x="43" y="10"/>
                    <a:pt x="43" y="14"/>
                  </a:cubicBezTo>
                  <a:cubicBezTo>
                    <a:pt x="43" y="15"/>
                    <a:pt x="44" y="16"/>
                    <a:pt x="45" y="18"/>
                  </a:cubicBezTo>
                  <a:cubicBezTo>
                    <a:pt x="45" y="18"/>
                    <a:pt x="45" y="18"/>
                    <a:pt x="45" y="18"/>
                  </a:cubicBezTo>
                  <a:cubicBezTo>
                    <a:pt x="47" y="19"/>
                    <a:pt x="48" y="20"/>
                    <a:pt x="50" y="20"/>
                  </a:cubicBezTo>
                  <a:cubicBezTo>
                    <a:pt x="54" y="20"/>
                    <a:pt x="57" y="17"/>
                    <a:pt x="57" y="14"/>
                  </a:cubicBezTo>
                  <a:cubicBezTo>
                    <a:pt x="57" y="10"/>
                    <a:pt x="54" y="7"/>
                    <a:pt x="50" y="7"/>
                  </a:cubicBezTo>
                  <a:close/>
                </a:path>
              </a:pathLst>
            </a:custGeom>
            <a:solidFill>
              <a:schemeClr val="bg1"/>
            </a:solidFill>
            <a:ln>
              <a:noFill/>
            </a:ln>
            <a:effectLst>
              <a:outerShdw blurRad="50800" dist="38100" dir="2700000" algn="tl" rotWithShape="0">
                <a:prstClr val="black">
                  <a:alpha val="40000"/>
                </a:prstClr>
              </a:outerShdw>
            </a:effectLst>
            <a:extLst/>
          </p:spPr>
          <p:txBody>
            <a:bodyPr vert="horz" wrap="square" lIns="68580" tIns="34290" rIns="68580" bIns="34290" numCol="1" anchor="t" anchorCtr="0" compatLnSpc="1">
              <a:prstTxWarp prst="textNoShape">
                <a:avLst/>
              </a:prstTxWarp>
            </a:bodyPr>
            <a:lstStyle/>
            <a:p>
              <a:endParaRPr lang="zh-CN" altLang="en-US" sz="1350">
                <a:latin typeface="微软雅黑" panose="020B0503020204020204" pitchFamily="34" charset="-122"/>
                <a:ea typeface="微软雅黑" panose="020B0503020204020204" pitchFamily="34" charset="-122"/>
              </a:endParaRPr>
            </a:p>
          </p:txBody>
        </p:sp>
      </p:grpSp>
      <p:sp>
        <p:nvSpPr>
          <p:cNvPr id="86" name="椭圆 85"/>
          <p:cNvSpPr/>
          <p:nvPr/>
        </p:nvSpPr>
        <p:spPr>
          <a:xfrm>
            <a:off x="5733891" y="419393"/>
            <a:ext cx="633343" cy="633343"/>
          </a:xfrm>
          <a:prstGeom prst="ellipse">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7" name="矩形 86"/>
          <p:cNvSpPr/>
          <p:nvPr/>
        </p:nvSpPr>
        <p:spPr>
          <a:xfrm>
            <a:off x="2857227" y="3861048"/>
            <a:ext cx="1656184" cy="369324"/>
          </a:xfrm>
          <a:prstGeom prst="rect">
            <a:avLst/>
          </a:prstGeom>
        </p:spPr>
        <p:txBody>
          <a:bodyPr wrap="square" lIns="91431" tIns="45716" rIns="91431" bIns="45716">
            <a:spAutoFit/>
          </a:bodyPr>
          <a:lstStyle/>
          <a:p>
            <a:pPr algn="r"/>
            <a:r>
              <a:rPr lang="zh-CN" altLang="en-US" b="1" dirty="0" smtClean="0">
                <a:solidFill>
                  <a:srgbClr val="2F5EB0"/>
                </a:solidFill>
                <a:latin typeface="微软雅黑" pitchFamily="34" charset="-122"/>
                <a:ea typeface="微软雅黑" pitchFamily="34" charset="-122"/>
              </a:rPr>
              <a:t>添加标题</a:t>
            </a:r>
            <a:endParaRPr lang="en-US" altLang="zh-CN" b="1" dirty="0">
              <a:solidFill>
                <a:srgbClr val="2F5EB0"/>
              </a:solidFill>
              <a:latin typeface="微软雅黑" pitchFamily="34" charset="-122"/>
              <a:ea typeface="微软雅黑" pitchFamily="34" charset="-122"/>
            </a:endParaRPr>
          </a:p>
        </p:txBody>
      </p:sp>
      <p:sp>
        <p:nvSpPr>
          <p:cNvPr id="88" name="矩形 87"/>
          <p:cNvSpPr/>
          <p:nvPr/>
        </p:nvSpPr>
        <p:spPr>
          <a:xfrm>
            <a:off x="2065139" y="2204864"/>
            <a:ext cx="1841984" cy="369324"/>
          </a:xfrm>
          <a:prstGeom prst="rect">
            <a:avLst/>
          </a:prstGeom>
        </p:spPr>
        <p:txBody>
          <a:bodyPr wrap="square" lIns="91431" tIns="45716" rIns="91431" bIns="45716">
            <a:spAutoFit/>
          </a:bodyPr>
          <a:lstStyle/>
          <a:p>
            <a:pPr algn="r"/>
            <a:r>
              <a:rPr lang="zh-CN" altLang="en-US" b="1" dirty="0" smtClean="0">
                <a:solidFill>
                  <a:srgbClr val="2F5EB0"/>
                </a:solidFill>
                <a:latin typeface="微软雅黑" pitchFamily="34" charset="-122"/>
                <a:ea typeface="微软雅黑" pitchFamily="34" charset="-122"/>
              </a:rPr>
              <a:t>添加标题</a:t>
            </a:r>
            <a:endParaRPr lang="en-US" altLang="zh-CN" b="1" dirty="0">
              <a:solidFill>
                <a:srgbClr val="2F5EB0"/>
              </a:solidFill>
              <a:latin typeface="微软雅黑" pitchFamily="34" charset="-122"/>
              <a:ea typeface="微软雅黑" pitchFamily="34" charset="-122"/>
            </a:endParaRPr>
          </a:p>
        </p:txBody>
      </p:sp>
      <p:sp>
        <p:nvSpPr>
          <p:cNvPr id="89" name="矩形 88"/>
          <p:cNvSpPr/>
          <p:nvPr/>
        </p:nvSpPr>
        <p:spPr>
          <a:xfrm>
            <a:off x="7825779" y="1772816"/>
            <a:ext cx="1841984" cy="369324"/>
          </a:xfrm>
          <a:prstGeom prst="rect">
            <a:avLst/>
          </a:prstGeom>
        </p:spPr>
        <p:txBody>
          <a:bodyPr wrap="square" lIns="91431" tIns="45716" rIns="91431" bIns="45716">
            <a:spAutoFit/>
          </a:bodyPr>
          <a:lstStyle/>
          <a:p>
            <a:r>
              <a:rPr lang="zh-CN" altLang="en-US" b="1" dirty="0">
                <a:solidFill>
                  <a:srgbClr val="2F5EB0"/>
                </a:solidFill>
                <a:latin typeface="微软雅黑" pitchFamily="34" charset="-122"/>
                <a:ea typeface="微软雅黑" pitchFamily="34" charset="-122"/>
              </a:rPr>
              <a:t>添加标题</a:t>
            </a:r>
            <a:endParaRPr lang="en-US" altLang="zh-CN" b="1" dirty="0">
              <a:solidFill>
                <a:srgbClr val="2F5EB0"/>
              </a:solidFill>
              <a:latin typeface="微软雅黑" pitchFamily="34" charset="-122"/>
              <a:ea typeface="微软雅黑" pitchFamily="34" charset="-122"/>
            </a:endParaRPr>
          </a:p>
        </p:txBody>
      </p:sp>
      <p:sp>
        <p:nvSpPr>
          <p:cNvPr id="90" name="矩形 89"/>
          <p:cNvSpPr/>
          <p:nvPr/>
        </p:nvSpPr>
        <p:spPr>
          <a:xfrm>
            <a:off x="8113811" y="3501008"/>
            <a:ext cx="2171800" cy="369324"/>
          </a:xfrm>
          <a:prstGeom prst="rect">
            <a:avLst/>
          </a:prstGeom>
        </p:spPr>
        <p:txBody>
          <a:bodyPr wrap="square" lIns="91431" tIns="45716" rIns="91431" bIns="45716">
            <a:spAutoFit/>
          </a:bodyPr>
          <a:lstStyle/>
          <a:p>
            <a:r>
              <a:rPr lang="zh-CN" altLang="en-US" b="1" dirty="0" smtClean="0">
                <a:solidFill>
                  <a:srgbClr val="2F5EB0"/>
                </a:solidFill>
                <a:latin typeface="微软雅黑" pitchFamily="34" charset="-122"/>
                <a:ea typeface="微软雅黑" pitchFamily="34" charset="-122"/>
              </a:rPr>
              <a:t>添加标题</a:t>
            </a:r>
            <a:endParaRPr lang="en-US" altLang="zh-CN" b="1" dirty="0">
              <a:solidFill>
                <a:srgbClr val="2F5EB0"/>
              </a:solidFill>
              <a:latin typeface="微软雅黑" pitchFamily="34" charset="-122"/>
              <a:ea typeface="微软雅黑" pitchFamily="34" charset="-122"/>
            </a:endParaRPr>
          </a:p>
        </p:txBody>
      </p:sp>
      <p:sp>
        <p:nvSpPr>
          <p:cNvPr id="91" name="Freeform 12"/>
          <p:cNvSpPr>
            <a:spLocks/>
          </p:cNvSpPr>
          <p:nvPr/>
        </p:nvSpPr>
        <p:spPr bwMode="auto">
          <a:xfrm>
            <a:off x="1608509" y="4502621"/>
            <a:ext cx="528638" cy="530225"/>
          </a:xfrm>
          <a:custGeom>
            <a:avLst/>
            <a:gdLst>
              <a:gd name="T0" fmla="*/ 0 w 1446"/>
              <a:gd name="T1" fmla="*/ 0 h 1446"/>
              <a:gd name="T2" fmla="*/ 1446 w 1446"/>
              <a:gd name="T3" fmla="*/ 0 h 1446"/>
              <a:gd name="T4" fmla="*/ 1446 w 1446"/>
              <a:gd name="T5" fmla="*/ 458 h 1446"/>
              <a:gd name="T6" fmla="*/ 438 w 1446"/>
              <a:gd name="T7" fmla="*/ 458 h 1446"/>
              <a:gd name="T8" fmla="*/ 438 w 1446"/>
              <a:gd name="T9" fmla="*/ 1446 h 1446"/>
              <a:gd name="T10" fmla="*/ 0 w 1446"/>
              <a:gd name="T11" fmla="*/ 1446 h 1446"/>
              <a:gd name="T12" fmla="*/ 0 w 1446"/>
              <a:gd name="T13" fmla="*/ 0 h 1446"/>
            </a:gdLst>
            <a:ahLst/>
            <a:cxnLst>
              <a:cxn ang="0">
                <a:pos x="T0" y="T1"/>
              </a:cxn>
              <a:cxn ang="0">
                <a:pos x="T2" y="T3"/>
              </a:cxn>
              <a:cxn ang="0">
                <a:pos x="T4" y="T5"/>
              </a:cxn>
              <a:cxn ang="0">
                <a:pos x="T6" y="T7"/>
              </a:cxn>
              <a:cxn ang="0">
                <a:pos x="T8" y="T9"/>
              </a:cxn>
              <a:cxn ang="0">
                <a:pos x="T10" y="T11"/>
              </a:cxn>
              <a:cxn ang="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rgbClr val="2F5EB0"/>
          </a:solidFill>
          <a:ln>
            <a:noFill/>
          </a:ln>
          <a:effectLst>
            <a:innerShdw blurRad="63500" dist="50800" dir="13500000">
              <a:prstClr val="black">
                <a:alpha val="50000"/>
              </a:prstClr>
            </a:innerShdw>
          </a:effectLst>
          <a:extLst/>
        </p:spPr>
        <p:txBody>
          <a:bodyPr/>
          <a:lstStyle/>
          <a:p>
            <a:endParaRPr lang="zh-CN" altLang="en-US">
              <a:solidFill>
                <a:schemeClr val="tx1">
                  <a:lumMod val="50000"/>
                  <a:lumOff val="50000"/>
                </a:schemeClr>
              </a:solidFill>
            </a:endParaRPr>
          </a:p>
        </p:txBody>
      </p:sp>
      <p:sp>
        <p:nvSpPr>
          <p:cNvPr id="92" name="Freeform 12"/>
          <p:cNvSpPr>
            <a:spLocks/>
          </p:cNvSpPr>
          <p:nvPr/>
        </p:nvSpPr>
        <p:spPr bwMode="auto">
          <a:xfrm flipH="1" flipV="1">
            <a:off x="10202043" y="5419055"/>
            <a:ext cx="528638" cy="530225"/>
          </a:xfrm>
          <a:custGeom>
            <a:avLst/>
            <a:gdLst>
              <a:gd name="T0" fmla="*/ 0 w 1446"/>
              <a:gd name="T1" fmla="*/ 0 h 1446"/>
              <a:gd name="T2" fmla="*/ 1446 w 1446"/>
              <a:gd name="T3" fmla="*/ 0 h 1446"/>
              <a:gd name="T4" fmla="*/ 1446 w 1446"/>
              <a:gd name="T5" fmla="*/ 458 h 1446"/>
              <a:gd name="T6" fmla="*/ 438 w 1446"/>
              <a:gd name="T7" fmla="*/ 458 h 1446"/>
              <a:gd name="T8" fmla="*/ 438 w 1446"/>
              <a:gd name="T9" fmla="*/ 1446 h 1446"/>
              <a:gd name="T10" fmla="*/ 0 w 1446"/>
              <a:gd name="T11" fmla="*/ 1446 h 1446"/>
              <a:gd name="T12" fmla="*/ 0 w 1446"/>
              <a:gd name="T13" fmla="*/ 0 h 1446"/>
            </a:gdLst>
            <a:ahLst/>
            <a:cxnLst>
              <a:cxn ang="0">
                <a:pos x="T0" y="T1"/>
              </a:cxn>
              <a:cxn ang="0">
                <a:pos x="T2" y="T3"/>
              </a:cxn>
              <a:cxn ang="0">
                <a:pos x="T4" y="T5"/>
              </a:cxn>
              <a:cxn ang="0">
                <a:pos x="T6" y="T7"/>
              </a:cxn>
              <a:cxn ang="0">
                <a:pos x="T8" y="T9"/>
              </a:cxn>
              <a:cxn ang="0">
                <a:pos x="T10" y="T11"/>
              </a:cxn>
              <a:cxn ang="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rgbClr val="2F5EB0"/>
          </a:solidFill>
          <a:ln>
            <a:noFill/>
          </a:ln>
          <a:effectLst>
            <a:innerShdw blurRad="63500" dist="50800" dir="13500000">
              <a:prstClr val="black">
                <a:alpha val="50000"/>
              </a:prstClr>
            </a:innerShdw>
          </a:effectLst>
          <a:extLst/>
        </p:spPr>
        <p:txBody>
          <a:bodyPr/>
          <a:lstStyle/>
          <a:p>
            <a:endParaRPr lang="zh-CN" altLang="en-US">
              <a:solidFill>
                <a:schemeClr val="tx1">
                  <a:lumMod val="50000"/>
                  <a:lumOff val="50000"/>
                </a:schemeClr>
              </a:solidFill>
            </a:endParaRPr>
          </a:p>
        </p:txBody>
      </p:sp>
      <p:sp>
        <p:nvSpPr>
          <p:cNvPr id="93" name="TextBox 92"/>
          <p:cNvSpPr txBox="1"/>
          <p:nvPr/>
        </p:nvSpPr>
        <p:spPr>
          <a:xfrm>
            <a:off x="1968549" y="4816822"/>
            <a:ext cx="8545239" cy="905248"/>
          </a:xfrm>
          <a:prstGeom prst="rect">
            <a:avLst/>
          </a:prstGeom>
          <a:noFill/>
        </p:spPr>
        <p:txBody>
          <a:bodyPr wrap="square" rtlCol="0">
            <a:spAutoFit/>
          </a:bodyPr>
          <a:lstStyle/>
          <a:p>
            <a:pPr>
              <a:lnSpc>
                <a:spcPct val="130000"/>
              </a:lnSpc>
              <a:spcBef>
                <a:spcPct val="0"/>
              </a:spcBef>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sym typeface="微软雅黑" pitchFamily="34" charset="-122"/>
              </a:rPr>
              <a:t>在此录入上述图表的综合描述说明，在此录入上述图表的上述图表的综合描述说明入。在此录入上述图表的综合描述说明，在此录入上述图表的上述图表的综合描述说明入。在此录入上述图表的综合描述说明，在此录入上述图表的上述图表的综合描述说明入。</a:t>
            </a:r>
          </a:p>
        </p:txBody>
      </p:sp>
      <p:sp>
        <p:nvSpPr>
          <p:cNvPr id="94" name="TextBox 93"/>
          <p:cNvSpPr txBox="1"/>
          <p:nvPr/>
        </p:nvSpPr>
        <p:spPr>
          <a:xfrm>
            <a:off x="13514411" y="7029400"/>
            <a:ext cx="877163" cy="369332"/>
          </a:xfrm>
          <a:prstGeom prst="rect">
            <a:avLst/>
          </a:prstGeom>
          <a:noFill/>
        </p:spPr>
        <p:txBody>
          <a:bodyPr wrap="none" rtlCol="0">
            <a:spAutoFit/>
          </a:bodyPr>
          <a:lstStyle/>
          <a:p>
            <a:r>
              <a:rPr lang="zh-CN" altLang="en-US" dirty="0" smtClean="0"/>
              <a:t>延时符</a:t>
            </a:r>
            <a:endParaRPr lang="zh-CN" altLang="en-US" dirty="0"/>
          </a:p>
        </p:txBody>
      </p:sp>
    </p:spTree>
    <p:extLst>
      <p:ext uri="{BB962C8B-B14F-4D97-AF65-F5344CB8AC3E}">
        <p14:creationId xmlns:p14="http://schemas.microsoft.com/office/powerpoint/2010/main" val="100267190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86"/>
                                        </p:tgtEl>
                                        <p:attrNameLst>
                                          <p:attrName>style.visibility</p:attrName>
                                        </p:attrNameLst>
                                      </p:cBhvr>
                                      <p:to>
                                        <p:strVal val="visible"/>
                                      </p:to>
                                    </p:set>
                                    <p:anim calcmode="lin" valueType="num">
                                      <p:cBhvr additive="base">
                                        <p:cTn id="7" dur="500" fill="hold"/>
                                        <p:tgtEl>
                                          <p:spTgt spid="86"/>
                                        </p:tgtEl>
                                        <p:attrNameLst>
                                          <p:attrName>ppt_x</p:attrName>
                                        </p:attrNameLst>
                                      </p:cBhvr>
                                      <p:tavLst>
                                        <p:tav tm="0">
                                          <p:val>
                                            <p:strVal val="#ppt_x"/>
                                          </p:val>
                                        </p:tav>
                                        <p:tav tm="100000">
                                          <p:val>
                                            <p:strVal val="#ppt_x"/>
                                          </p:val>
                                        </p:tav>
                                      </p:tavLst>
                                    </p:anim>
                                    <p:anim calcmode="lin" valueType="num">
                                      <p:cBhvr additive="base">
                                        <p:cTn id="8" dur="500" fill="hold"/>
                                        <p:tgtEl>
                                          <p:spTgt spid="86"/>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2" presetClass="entr" presetSubtype="1" fill="hold" nodeType="afterEffect">
                                  <p:stCondLst>
                                    <p:cond delay="0"/>
                                  </p:stCondLst>
                                  <p:childTnLst>
                                    <p:set>
                                      <p:cBhvr>
                                        <p:cTn id="11" dur="1" fill="hold">
                                          <p:stCondLst>
                                            <p:cond delay="0"/>
                                          </p:stCondLst>
                                        </p:cTn>
                                        <p:tgtEl>
                                          <p:spTgt spid="59"/>
                                        </p:tgtEl>
                                        <p:attrNameLst>
                                          <p:attrName>style.visibility</p:attrName>
                                        </p:attrNameLst>
                                      </p:cBhvr>
                                      <p:to>
                                        <p:strVal val="visible"/>
                                      </p:to>
                                    </p:set>
                                    <p:animEffect transition="in" filter="wipe(up)">
                                      <p:cBhvr>
                                        <p:cTn id="12" dur="500"/>
                                        <p:tgtEl>
                                          <p:spTgt spid="59"/>
                                        </p:tgtEl>
                                      </p:cBhvr>
                                    </p:animEffect>
                                  </p:childTnLst>
                                </p:cTn>
                              </p:par>
                              <p:par>
                                <p:cTn id="13" presetID="23" presetClass="entr" presetSubtype="32" fill="hold" nodeType="withEffect">
                                  <p:stCondLst>
                                    <p:cond delay="0"/>
                                  </p:stCondLst>
                                  <p:childTnLst>
                                    <p:set>
                                      <p:cBhvr>
                                        <p:cTn id="14" dur="1" fill="hold">
                                          <p:stCondLst>
                                            <p:cond delay="0"/>
                                          </p:stCondLst>
                                        </p:cTn>
                                        <p:tgtEl>
                                          <p:spTgt spid="60"/>
                                        </p:tgtEl>
                                        <p:attrNameLst>
                                          <p:attrName>style.visibility</p:attrName>
                                        </p:attrNameLst>
                                      </p:cBhvr>
                                      <p:to>
                                        <p:strVal val="visible"/>
                                      </p:to>
                                    </p:set>
                                    <p:anim calcmode="lin" valueType="num">
                                      <p:cBhvr>
                                        <p:cTn id="15" dur="500" fill="hold"/>
                                        <p:tgtEl>
                                          <p:spTgt spid="60"/>
                                        </p:tgtEl>
                                        <p:attrNameLst>
                                          <p:attrName>ppt_w</p:attrName>
                                        </p:attrNameLst>
                                      </p:cBhvr>
                                      <p:tavLst>
                                        <p:tav tm="0">
                                          <p:val>
                                            <p:strVal val="4*#ppt_w"/>
                                          </p:val>
                                        </p:tav>
                                        <p:tav tm="100000">
                                          <p:val>
                                            <p:strVal val="#ppt_w"/>
                                          </p:val>
                                        </p:tav>
                                      </p:tavLst>
                                    </p:anim>
                                    <p:anim calcmode="lin" valueType="num">
                                      <p:cBhvr>
                                        <p:cTn id="16" dur="500" fill="hold"/>
                                        <p:tgtEl>
                                          <p:spTgt spid="60"/>
                                        </p:tgtEl>
                                        <p:attrNameLst>
                                          <p:attrName>ppt_h</p:attrName>
                                        </p:attrNameLst>
                                      </p:cBhvr>
                                      <p:tavLst>
                                        <p:tav tm="0">
                                          <p:val>
                                            <p:strVal val="4*#ppt_h"/>
                                          </p:val>
                                        </p:tav>
                                        <p:tav tm="100000">
                                          <p:val>
                                            <p:strVal val="#ppt_h"/>
                                          </p:val>
                                        </p:tav>
                                      </p:tavLst>
                                    </p:anim>
                                  </p:childTnLst>
                                </p:cTn>
                              </p:par>
                            </p:childTnLst>
                          </p:cTn>
                        </p:par>
                        <p:par>
                          <p:cTn id="17" fill="hold">
                            <p:stCondLst>
                              <p:cond delay="1000"/>
                            </p:stCondLst>
                            <p:childTnLst>
                              <p:par>
                                <p:cTn id="18" presetID="53" presetClass="entr" presetSubtype="16" fill="hold" nodeType="afterEffect">
                                  <p:stCondLst>
                                    <p:cond delay="0"/>
                                  </p:stCondLst>
                                  <p:childTnLst>
                                    <p:set>
                                      <p:cBhvr>
                                        <p:cTn id="19" dur="1" fill="hold">
                                          <p:stCondLst>
                                            <p:cond delay="0"/>
                                          </p:stCondLst>
                                        </p:cTn>
                                        <p:tgtEl>
                                          <p:spTgt spid="64"/>
                                        </p:tgtEl>
                                        <p:attrNameLst>
                                          <p:attrName>style.visibility</p:attrName>
                                        </p:attrNameLst>
                                      </p:cBhvr>
                                      <p:to>
                                        <p:strVal val="visible"/>
                                      </p:to>
                                    </p:set>
                                    <p:anim calcmode="lin" valueType="num">
                                      <p:cBhvr>
                                        <p:cTn id="20" dur="400" fill="hold"/>
                                        <p:tgtEl>
                                          <p:spTgt spid="64"/>
                                        </p:tgtEl>
                                        <p:attrNameLst>
                                          <p:attrName>ppt_w</p:attrName>
                                        </p:attrNameLst>
                                      </p:cBhvr>
                                      <p:tavLst>
                                        <p:tav tm="0">
                                          <p:val>
                                            <p:fltVal val="0"/>
                                          </p:val>
                                        </p:tav>
                                        <p:tav tm="100000">
                                          <p:val>
                                            <p:strVal val="#ppt_w"/>
                                          </p:val>
                                        </p:tav>
                                      </p:tavLst>
                                    </p:anim>
                                    <p:anim calcmode="lin" valueType="num">
                                      <p:cBhvr>
                                        <p:cTn id="21" dur="400" fill="hold"/>
                                        <p:tgtEl>
                                          <p:spTgt spid="64"/>
                                        </p:tgtEl>
                                        <p:attrNameLst>
                                          <p:attrName>ppt_h</p:attrName>
                                        </p:attrNameLst>
                                      </p:cBhvr>
                                      <p:tavLst>
                                        <p:tav tm="0">
                                          <p:val>
                                            <p:fltVal val="0"/>
                                          </p:val>
                                        </p:tav>
                                        <p:tav tm="100000">
                                          <p:val>
                                            <p:strVal val="#ppt_h"/>
                                          </p:val>
                                        </p:tav>
                                      </p:tavLst>
                                    </p:anim>
                                    <p:animEffect transition="in" filter="fade">
                                      <p:cBhvr>
                                        <p:cTn id="22" dur="400"/>
                                        <p:tgtEl>
                                          <p:spTgt spid="64"/>
                                        </p:tgtEl>
                                      </p:cBhvr>
                                    </p:animEffect>
                                  </p:childTnLst>
                                </p:cTn>
                              </p:par>
                              <p:par>
                                <p:cTn id="23" presetID="14" presetClass="entr" presetSubtype="10" fill="hold" grpId="0" nodeType="withEffect">
                                  <p:stCondLst>
                                    <p:cond delay="0"/>
                                  </p:stCondLst>
                                  <p:childTnLst>
                                    <p:set>
                                      <p:cBhvr>
                                        <p:cTn id="24" dur="1" fill="hold">
                                          <p:stCondLst>
                                            <p:cond delay="0"/>
                                          </p:stCondLst>
                                        </p:cTn>
                                        <p:tgtEl>
                                          <p:spTgt spid="88"/>
                                        </p:tgtEl>
                                        <p:attrNameLst>
                                          <p:attrName>style.visibility</p:attrName>
                                        </p:attrNameLst>
                                      </p:cBhvr>
                                      <p:to>
                                        <p:strVal val="visible"/>
                                      </p:to>
                                    </p:set>
                                    <p:animEffect transition="in" filter="randombar(horizontal)">
                                      <p:cBhvr>
                                        <p:cTn id="25" dur="400"/>
                                        <p:tgtEl>
                                          <p:spTgt spid="88"/>
                                        </p:tgtEl>
                                      </p:cBhvr>
                                    </p:animEffect>
                                  </p:childTnLst>
                                </p:cTn>
                              </p:par>
                            </p:childTnLst>
                          </p:cTn>
                        </p:par>
                        <p:par>
                          <p:cTn id="26" fill="hold">
                            <p:stCondLst>
                              <p:cond delay="1400"/>
                            </p:stCondLst>
                            <p:childTnLst>
                              <p:par>
                                <p:cTn id="27" presetID="53" presetClass="entr" presetSubtype="16" fill="hold" nodeType="afterEffect">
                                  <p:stCondLst>
                                    <p:cond delay="0"/>
                                  </p:stCondLst>
                                  <p:childTnLst>
                                    <p:set>
                                      <p:cBhvr>
                                        <p:cTn id="28" dur="1" fill="hold">
                                          <p:stCondLst>
                                            <p:cond delay="0"/>
                                          </p:stCondLst>
                                        </p:cTn>
                                        <p:tgtEl>
                                          <p:spTgt spid="72"/>
                                        </p:tgtEl>
                                        <p:attrNameLst>
                                          <p:attrName>style.visibility</p:attrName>
                                        </p:attrNameLst>
                                      </p:cBhvr>
                                      <p:to>
                                        <p:strVal val="visible"/>
                                      </p:to>
                                    </p:set>
                                    <p:anim calcmode="lin" valueType="num">
                                      <p:cBhvr>
                                        <p:cTn id="29" dur="400" fill="hold"/>
                                        <p:tgtEl>
                                          <p:spTgt spid="72"/>
                                        </p:tgtEl>
                                        <p:attrNameLst>
                                          <p:attrName>ppt_w</p:attrName>
                                        </p:attrNameLst>
                                      </p:cBhvr>
                                      <p:tavLst>
                                        <p:tav tm="0">
                                          <p:val>
                                            <p:fltVal val="0"/>
                                          </p:val>
                                        </p:tav>
                                        <p:tav tm="100000">
                                          <p:val>
                                            <p:strVal val="#ppt_w"/>
                                          </p:val>
                                        </p:tav>
                                      </p:tavLst>
                                    </p:anim>
                                    <p:anim calcmode="lin" valueType="num">
                                      <p:cBhvr>
                                        <p:cTn id="30" dur="400" fill="hold"/>
                                        <p:tgtEl>
                                          <p:spTgt spid="72"/>
                                        </p:tgtEl>
                                        <p:attrNameLst>
                                          <p:attrName>ppt_h</p:attrName>
                                        </p:attrNameLst>
                                      </p:cBhvr>
                                      <p:tavLst>
                                        <p:tav tm="0">
                                          <p:val>
                                            <p:fltVal val="0"/>
                                          </p:val>
                                        </p:tav>
                                        <p:tav tm="100000">
                                          <p:val>
                                            <p:strVal val="#ppt_h"/>
                                          </p:val>
                                        </p:tav>
                                      </p:tavLst>
                                    </p:anim>
                                    <p:animEffect transition="in" filter="fade">
                                      <p:cBhvr>
                                        <p:cTn id="31" dur="400"/>
                                        <p:tgtEl>
                                          <p:spTgt spid="72"/>
                                        </p:tgtEl>
                                      </p:cBhvr>
                                    </p:animEffect>
                                  </p:childTnLst>
                                </p:cTn>
                              </p:par>
                              <p:par>
                                <p:cTn id="32" presetID="14" presetClass="entr" presetSubtype="10" fill="hold" grpId="0" nodeType="withEffect">
                                  <p:stCondLst>
                                    <p:cond delay="0"/>
                                  </p:stCondLst>
                                  <p:childTnLst>
                                    <p:set>
                                      <p:cBhvr>
                                        <p:cTn id="33" dur="1" fill="hold">
                                          <p:stCondLst>
                                            <p:cond delay="0"/>
                                          </p:stCondLst>
                                        </p:cTn>
                                        <p:tgtEl>
                                          <p:spTgt spid="87"/>
                                        </p:tgtEl>
                                        <p:attrNameLst>
                                          <p:attrName>style.visibility</p:attrName>
                                        </p:attrNameLst>
                                      </p:cBhvr>
                                      <p:to>
                                        <p:strVal val="visible"/>
                                      </p:to>
                                    </p:set>
                                    <p:animEffect transition="in" filter="randombar(horizontal)">
                                      <p:cBhvr>
                                        <p:cTn id="34" dur="400"/>
                                        <p:tgtEl>
                                          <p:spTgt spid="87"/>
                                        </p:tgtEl>
                                      </p:cBhvr>
                                    </p:animEffect>
                                  </p:childTnLst>
                                </p:cTn>
                              </p:par>
                            </p:childTnLst>
                          </p:cTn>
                        </p:par>
                        <p:par>
                          <p:cTn id="35" fill="hold">
                            <p:stCondLst>
                              <p:cond delay="1800"/>
                            </p:stCondLst>
                            <p:childTnLst>
                              <p:par>
                                <p:cTn id="36" presetID="53" presetClass="entr" presetSubtype="16" fill="hold" nodeType="afterEffect">
                                  <p:stCondLst>
                                    <p:cond delay="0"/>
                                  </p:stCondLst>
                                  <p:childTnLst>
                                    <p:set>
                                      <p:cBhvr>
                                        <p:cTn id="37" dur="1" fill="hold">
                                          <p:stCondLst>
                                            <p:cond delay="0"/>
                                          </p:stCondLst>
                                        </p:cTn>
                                        <p:tgtEl>
                                          <p:spTgt spid="83"/>
                                        </p:tgtEl>
                                        <p:attrNameLst>
                                          <p:attrName>style.visibility</p:attrName>
                                        </p:attrNameLst>
                                      </p:cBhvr>
                                      <p:to>
                                        <p:strVal val="visible"/>
                                      </p:to>
                                    </p:set>
                                    <p:anim calcmode="lin" valueType="num">
                                      <p:cBhvr>
                                        <p:cTn id="38" dur="400" fill="hold"/>
                                        <p:tgtEl>
                                          <p:spTgt spid="83"/>
                                        </p:tgtEl>
                                        <p:attrNameLst>
                                          <p:attrName>ppt_w</p:attrName>
                                        </p:attrNameLst>
                                      </p:cBhvr>
                                      <p:tavLst>
                                        <p:tav tm="0">
                                          <p:val>
                                            <p:fltVal val="0"/>
                                          </p:val>
                                        </p:tav>
                                        <p:tav tm="100000">
                                          <p:val>
                                            <p:strVal val="#ppt_w"/>
                                          </p:val>
                                        </p:tav>
                                      </p:tavLst>
                                    </p:anim>
                                    <p:anim calcmode="lin" valueType="num">
                                      <p:cBhvr>
                                        <p:cTn id="39" dur="400" fill="hold"/>
                                        <p:tgtEl>
                                          <p:spTgt spid="83"/>
                                        </p:tgtEl>
                                        <p:attrNameLst>
                                          <p:attrName>ppt_h</p:attrName>
                                        </p:attrNameLst>
                                      </p:cBhvr>
                                      <p:tavLst>
                                        <p:tav tm="0">
                                          <p:val>
                                            <p:fltVal val="0"/>
                                          </p:val>
                                        </p:tav>
                                        <p:tav tm="100000">
                                          <p:val>
                                            <p:strVal val="#ppt_h"/>
                                          </p:val>
                                        </p:tav>
                                      </p:tavLst>
                                    </p:anim>
                                    <p:animEffect transition="in" filter="fade">
                                      <p:cBhvr>
                                        <p:cTn id="40" dur="400"/>
                                        <p:tgtEl>
                                          <p:spTgt spid="83"/>
                                        </p:tgtEl>
                                      </p:cBhvr>
                                    </p:animEffect>
                                  </p:childTnLst>
                                </p:cTn>
                              </p:par>
                              <p:par>
                                <p:cTn id="41" presetID="14" presetClass="entr" presetSubtype="10" fill="hold" grpId="0" nodeType="withEffect">
                                  <p:stCondLst>
                                    <p:cond delay="0"/>
                                  </p:stCondLst>
                                  <p:childTnLst>
                                    <p:set>
                                      <p:cBhvr>
                                        <p:cTn id="42" dur="1" fill="hold">
                                          <p:stCondLst>
                                            <p:cond delay="0"/>
                                          </p:stCondLst>
                                        </p:cTn>
                                        <p:tgtEl>
                                          <p:spTgt spid="90"/>
                                        </p:tgtEl>
                                        <p:attrNameLst>
                                          <p:attrName>style.visibility</p:attrName>
                                        </p:attrNameLst>
                                      </p:cBhvr>
                                      <p:to>
                                        <p:strVal val="visible"/>
                                      </p:to>
                                    </p:set>
                                    <p:animEffect transition="in" filter="randombar(horizontal)">
                                      <p:cBhvr>
                                        <p:cTn id="43" dur="400"/>
                                        <p:tgtEl>
                                          <p:spTgt spid="90"/>
                                        </p:tgtEl>
                                      </p:cBhvr>
                                    </p:animEffect>
                                  </p:childTnLst>
                                </p:cTn>
                              </p:par>
                            </p:childTnLst>
                          </p:cTn>
                        </p:par>
                        <p:par>
                          <p:cTn id="44" fill="hold">
                            <p:stCondLst>
                              <p:cond delay="2200"/>
                            </p:stCondLst>
                            <p:childTnLst>
                              <p:par>
                                <p:cTn id="45" presetID="53" presetClass="entr" presetSubtype="16" fill="hold" nodeType="afterEffect">
                                  <p:stCondLst>
                                    <p:cond delay="0"/>
                                  </p:stCondLst>
                                  <p:childTnLst>
                                    <p:set>
                                      <p:cBhvr>
                                        <p:cTn id="46" dur="1" fill="hold">
                                          <p:stCondLst>
                                            <p:cond delay="0"/>
                                          </p:stCondLst>
                                        </p:cTn>
                                        <p:tgtEl>
                                          <p:spTgt spid="67"/>
                                        </p:tgtEl>
                                        <p:attrNameLst>
                                          <p:attrName>style.visibility</p:attrName>
                                        </p:attrNameLst>
                                      </p:cBhvr>
                                      <p:to>
                                        <p:strVal val="visible"/>
                                      </p:to>
                                    </p:set>
                                    <p:anim calcmode="lin" valueType="num">
                                      <p:cBhvr>
                                        <p:cTn id="47" dur="400" fill="hold"/>
                                        <p:tgtEl>
                                          <p:spTgt spid="67"/>
                                        </p:tgtEl>
                                        <p:attrNameLst>
                                          <p:attrName>ppt_w</p:attrName>
                                        </p:attrNameLst>
                                      </p:cBhvr>
                                      <p:tavLst>
                                        <p:tav tm="0">
                                          <p:val>
                                            <p:fltVal val="0"/>
                                          </p:val>
                                        </p:tav>
                                        <p:tav tm="100000">
                                          <p:val>
                                            <p:strVal val="#ppt_w"/>
                                          </p:val>
                                        </p:tav>
                                      </p:tavLst>
                                    </p:anim>
                                    <p:anim calcmode="lin" valueType="num">
                                      <p:cBhvr>
                                        <p:cTn id="48" dur="400" fill="hold"/>
                                        <p:tgtEl>
                                          <p:spTgt spid="67"/>
                                        </p:tgtEl>
                                        <p:attrNameLst>
                                          <p:attrName>ppt_h</p:attrName>
                                        </p:attrNameLst>
                                      </p:cBhvr>
                                      <p:tavLst>
                                        <p:tav tm="0">
                                          <p:val>
                                            <p:fltVal val="0"/>
                                          </p:val>
                                        </p:tav>
                                        <p:tav tm="100000">
                                          <p:val>
                                            <p:strVal val="#ppt_h"/>
                                          </p:val>
                                        </p:tav>
                                      </p:tavLst>
                                    </p:anim>
                                    <p:animEffect transition="in" filter="fade">
                                      <p:cBhvr>
                                        <p:cTn id="49" dur="400"/>
                                        <p:tgtEl>
                                          <p:spTgt spid="67"/>
                                        </p:tgtEl>
                                      </p:cBhvr>
                                    </p:animEffect>
                                  </p:childTnLst>
                                </p:cTn>
                              </p:par>
                              <p:par>
                                <p:cTn id="50" presetID="14" presetClass="entr" presetSubtype="10" fill="hold" grpId="0" nodeType="withEffect">
                                  <p:stCondLst>
                                    <p:cond delay="0"/>
                                  </p:stCondLst>
                                  <p:childTnLst>
                                    <p:set>
                                      <p:cBhvr>
                                        <p:cTn id="51" dur="1" fill="hold">
                                          <p:stCondLst>
                                            <p:cond delay="0"/>
                                          </p:stCondLst>
                                        </p:cTn>
                                        <p:tgtEl>
                                          <p:spTgt spid="89"/>
                                        </p:tgtEl>
                                        <p:attrNameLst>
                                          <p:attrName>style.visibility</p:attrName>
                                        </p:attrNameLst>
                                      </p:cBhvr>
                                      <p:to>
                                        <p:strVal val="visible"/>
                                      </p:to>
                                    </p:set>
                                    <p:animEffect transition="in" filter="randombar(horizontal)">
                                      <p:cBhvr>
                                        <p:cTn id="52" dur="400"/>
                                        <p:tgtEl>
                                          <p:spTgt spid="89"/>
                                        </p:tgtEl>
                                      </p:cBhvr>
                                    </p:animEffect>
                                  </p:childTnLst>
                                </p:cTn>
                              </p:par>
                            </p:childTnLst>
                          </p:cTn>
                        </p:par>
                        <p:par>
                          <p:cTn id="53" fill="hold">
                            <p:stCondLst>
                              <p:cond delay="2600"/>
                            </p:stCondLst>
                            <p:childTnLst>
                              <p:par>
                                <p:cTn id="54" presetID="1" presetClass="entr" presetSubtype="0" fill="hold" grpId="0" nodeType="afterEffect">
                                  <p:stCondLst>
                                    <p:cond delay="0"/>
                                  </p:stCondLst>
                                  <p:childTnLst>
                                    <p:set>
                                      <p:cBhvr>
                                        <p:cTn id="55" dur="1" fill="hold">
                                          <p:stCondLst>
                                            <p:cond delay="0"/>
                                          </p:stCondLst>
                                        </p:cTn>
                                        <p:tgtEl>
                                          <p:spTgt spid="91"/>
                                        </p:tgtEl>
                                        <p:attrNameLst>
                                          <p:attrName>style.visibility</p:attrName>
                                        </p:attrNameLst>
                                      </p:cBhvr>
                                      <p:to>
                                        <p:strVal val="visible"/>
                                      </p:to>
                                    </p:set>
                                  </p:childTnLst>
                                </p:cTn>
                              </p:par>
                              <p:par>
                                <p:cTn id="56" presetID="35" presetClass="path" presetSubtype="0" accel="50000" decel="50000" fill="hold" grpId="1" nodeType="withEffect">
                                  <p:stCondLst>
                                    <p:cond delay="0"/>
                                  </p:stCondLst>
                                  <p:childTnLst>
                                    <p:animMotion origin="layout" path="M -3.56836E-6 -3.7037E-7 L 0.36686 0.15278 " pathEditMode="relative" rAng="0" ptsTypes="AA">
                                      <p:cBhvr>
                                        <p:cTn id="57" dur="500" spd="-99900" fill="hold"/>
                                        <p:tgtEl>
                                          <p:spTgt spid="91"/>
                                        </p:tgtEl>
                                        <p:attrNameLst>
                                          <p:attrName>ppt_x,ppt_y</p:attrName>
                                        </p:attrNameLst>
                                      </p:cBhvr>
                                      <p:rCtr x="18343" y="7639"/>
                                    </p:animMotion>
                                  </p:childTnLst>
                                </p:cTn>
                              </p:par>
                              <p:par>
                                <p:cTn id="58" presetID="1" presetClass="entr" presetSubtype="0" fill="hold" grpId="0" nodeType="withEffect">
                                  <p:stCondLst>
                                    <p:cond delay="0"/>
                                  </p:stCondLst>
                                  <p:childTnLst>
                                    <p:set>
                                      <p:cBhvr>
                                        <p:cTn id="59" dur="1" fill="hold">
                                          <p:stCondLst>
                                            <p:cond delay="0"/>
                                          </p:stCondLst>
                                        </p:cTn>
                                        <p:tgtEl>
                                          <p:spTgt spid="92"/>
                                        </p:tgtEl>
                                        <p:attrNameLst>
                                          <p:attrName>style.visibility</p:attrName>
                                        </p:attrNameLst>
                                      </p:cBhvr>
                                      <p:to>
                                        <p:strVal val="visible"/>
                                      </p:to>
                                    </p:set>
                                  </p:childTnLst>
                                </p:cTn>
                              </p:par>
                              <p:par>
                                <p:cTn id="60" presetID="35" presetClass="path" presetSubtype="0" accel="50000" decel="50000" fill="hold" grpId="1" nodeType="withEffect">
                                  <p:stCondLst>
                                    <p:cond delay="0"/>
                                  </p:stCondLst>
                                  <p:childTnLst>
                                    <p:animMotion origin="layout" path="M 7.85742E-7 -3.33333E-6 L -0.39495 -0.11018 " pathEditMode="relative" rAng="0" ptsTypes="AA">
                                      <p:cBhvr>
                                        <p:cTn id="61" dur="500" spd="-99900" fill="hold"/>
                                        <p:tgtEl>
                                          <p:spTgt spid="92"/>
                                        </p:tgtEl>
                                        <p:attrNameLst>
                                          <p:attrName>ppt_x,ppt_y</p:attrName>
                                        </p:attrNameLst>
                                      </p:cBhvr>
                                      <p:rCtr x="-19748" y="-5509"/>
                                    </p:animMotion>
                                  </p:childTnLst>
                                </p:cTn>
                              </p:par>
                            </p:childTnLst>
                          </p:cTn>
                        </p:par>
                        <p:par>
                          <p:cTn id="62" fill="hold">
                            <p:stCondLst>
                              <p:cond delay="3100"/>
                            </p:stCondLst>
                            <p:childTnLst>
                              <p:par>
                                <p:cTn id="63" presetID="18" presetClass="entr" presetSubtype="3" fill="hold" grpId="0" nodeType="afterEffect">
                                  <p:stCondLst>
                                    <p:cond delay="0"/>
                                  </p:stCondLst>
                                  <p:childTnLst>
                                    <p:set>
                                      <p:cBhvr>
                                        <p:cTn id="64" dur="1" fill="hold">
                                          <p:stCondLst>
                                            <p:cond delay="0"/>
                                          </p:stCondLst>
                                        </p:cTn>
                                        <p:tgtEl>
                                          <p:spTgt spid="93"/>
                                        </p:tgtEl>
                                        <p:attrNameLst>
                                          <p:attrName>style.visibility</p:attrName>
                                        </p:attrNameLst>
                                      </p:cBhvr>
                                      <p:to>
                                        <p:strVal val="visible"/>
                                      </p:to>
                                    </p:set>
                                    <p:animEffect transition="in" filter="strips(upRight)">
                                      <p:cBhvr>
                                        <p:cTn id="65" dur="500"/>
                                        <p:tgtEl>
                                          <p:spTgt spid="93"/>
                                        </p:tgtEl>
                                      </p:cBhvr>
                                    </p:animEffect>
                                  </p:childTnLst>
                                </p:cTn>
                              </p:par>
                            </p:childTnLst>
                          </p:cTn>
                        </p:par>
                        <p:par>
                          <p:cTn id="66" fill="hold">
                            <p:stCondLst>
                              <p:cond delay="3600"/>
                            </p:stCondLst>
                            <p:childTnLst>
                              <p:par>
                                <p:cTn id="67" presetID="10" presetClass="entr" presetSubtype="0" fill="hold" grpId="0" nodeType="afterEffect">
                                  <p:stCondLst>
                                    <p:cond delay="0"/>
                                  </p:stCondLst>
                                  <p:childTnLst>
                                    <p:set>
                                      <p:cBhvr>
                                        <p:cTn id="68" dur="1" fill="hold">
                                          <p:stCondLst>
                                            <p:cond delay="0"/>
                                          </p:stCondLst>
                                        </p:cTn>
                                        <p:tgtEl>
                                          <p:spTgt spid="94"/>
                                        </p:tgtEl>
                                        <p:attrNameLst>
                                          <p:attrName>style.visibility</p:attrName>
                                        </p:attrNameLst>
                                      </p:cBhvr>
                                      <p:to>
                                        <p:strVal val="visible"/>
                                      </p:to>
                                    </p:set>
                                    <p:animEffect transition="in" filter="fade">
                                      <p:cBhvr>
                                        <p:cTn id="69" dur="1250"/>
                                        <p:tgtEl>
                                          <p:spTgt spid="9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6" grpId="0" animBg="1"/>
      <p:bldP spid="87" grpId="0"/>
      <p:bldP spid="88" grpId="0"/>
      <p:bldP spid="89" grpId="0"/>
      <p:bldP spid="90" grpId="0"/>
      <p:bldP spid="91" grpId="0" animBg="1"/>
      <p:bldP spid="91" grpId="1" animBg="1"/>
      <p:bldP spid="92" grpId="0" animBg="1"/>
      <p:bldP spid="92" grpId="1" animBg="1"/>
      <p:bldP spid="93" grpId="0"/>
      <p:bldP spid="94"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flipH="1">
            <a:off x="-3" y="6525344"/>
            <a:ext cx="12195177" cy="360511"/>
          </a:xfrm>
          <a:prstGeom prst="rect">
            <a:avLst/>
          </a:prstGeom>
          <a:gradFill>
            <a:gsLst>
              <a:gs pos="0">
                <a:srgbClr val="0E1A40"/>
              </a:gs>
              <a:gs pos="100000">
                <a:srgbClr val="2F5EB0"/>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flipH="1">
            <a:off x="-4" y="6596410"/>
            <a:ext cx="12195177" cy="288974"/>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5"/>
          <p:cNvSpPr/>
          <p:nvPr/>
        </p:nvSpPr>
        <p:spPr>
          <a:xfrm>
            <a:off x="9976569" y="6493142"/>
            <a:ext cx="1018294" cy="111815"/>
          </a:xfrm>
          <a:custGeom>
            <a:avLst/>
            <a:gdLst>
              <a:gd name="connsiteX0" fmla="*/ 0 w 926584"/>
              <a:gd name="connsiteY0" fmla="*/ 0 h 118098"/>
              <a:gd name="connsiteX1" fmla="*/ 926584 w 926584"/>
              <a:gd name="connsiteY1" fmla="*/ 0 h 118098"/>
              <a:gd name="connsiteX2" fmla="*/ 926584 w 926584"/>
              <a:gd name="connsiteY2" fmla="*/ 118098 h 118098"/>
              <a:gd name="connsiteX3" fmla="*/ 0 w 926584"/>
              <a:gd name="connsiteY3" fmla="*/ 118098 h 118098"/>
              <a:gd name="connsiteX4" fmla="*/ 0 w 926584"/>
              <a:gd name="connsiteY4" fmla="*/ 0 h 118098"/>
              <a:gd name="connsiteX0" fmla="*/ 55821 w 982405"/>
              <a:gd name="connsiteY0" fmla="*/ 0 h 144680"/>
              <a:gd name="connsiteX1" fmla="*/ 982405 w 982405"/>
              <a:gd name="connsiteY1" fmla="*/ 0 h 144680"/>
              <a:gd name="connsiteX2" fmla="*/ 982405 w 982405"/>
              <a:gd name="connsiteY2" fmla="*/ 118098 h 144680"/>
              <a:gd name="connsiteX3" fmla="*/ 0 w 982405"/>
              <a:gd name="connsiteY3" fmla="*/ 144680 h 144680"/>
              <a:gd name="connsiteX4" fmla="*/ 55821 w 982405"/>
              <a:gd name="connsiteY4" fmla="*/ 0 h 144680"/>
              <a:gd name="connsiteX0" fmla="*/ 55821 w 998354"/>
              <a:gd name="connsiteY0" fmla="*/ 0 h 147338"/>
              <a:gd name="connsiteX1" fmla="*/ 982405 w 998354"/>
              <a:gd name="connsiteY1" fmla="*/ 0 h 147338"/>
              <a:gd name="connsiteX2" fmla="*/ 998354 w 998354"/>
              <a:gd name="connsiteY2" fmla="*/ 147338 h 147338"/>
              <a:gd name="connsiteX3" fmla="*/ 0 w 998354"/>
              <a:gd name="connsiteY3" fmla="*/ 144680 h 147338"/>
              <a:gd name="connsiteX4" fmla="*/ 55821 w 998354"/>
              <a:gd name="connsiteY4" fmla="*/ 0 h 147338"/>
              <a:gd name="connsiteX0" fmla="*/ 84307 w 1026840"/>
              <a:gd name="connsiteY0" fmla="*/ 0 h 150534"/>
              <a:gd name="connsiteX1" fmla="*/ 1010891 w 1026840"/>
              <a:gd name="connsiteY1" fmla="*/ 0 h 150534"/>
              <a:gd name="connsiteX2" fmla="*/ 1026840 w 1026840"/>
              <a:gd name="connsiteY2" fmla="*/ 147338 h 150534"/>
              <a:gd name="connsiteX3" fmla="*/ 0 w 1026840"/>
              <a:gd name="connsiteY3" fmla="*/ 150534 h 150534"/>
              <a:gd name="connsiteX4" fmla="*/ 84307 w 1026840"/>
              <a:gd name="connsiteY4" fmla="*/ 0 h 150534"/>
              <a:gd name="connsiteX0" fmla="*/ 84307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84307 w 1021143"/>
              <a:gd name="connsiteY4" fmla="*/ 0 h 153193"/>
              <a:gd name="connsiteX0" fmla="*/ 92853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92853 w 1021143"/>
              <a:gd name="connsiteY4" fmla="*/ 0 h 153193"/>
              <a:gd name="connsiteX0" fmla="*/ 90004 w 1018294"/>
              <a:gd name="connsiteY0" fmla="*/ 0 h 153193"/>
              <a:gd name="connsiteX1" fmla="*/ 1008042 w 1018294"/>
              <a:gd name="connsiteY1" fmla="*/ 0 h 153193"/>
              <a:gd name="connsiteX2" fmla="*/ 1018294 w 1018294"/>
              <a:gd name="connsiteY2" fmla="*/ 153193 h 153193"/>
              <a:gd name="connsiteX3" fmla="*/ 0 w 1018294"/>
              <a:gd name="connsiteY3" fmla="*/ 142728 h 153193"/>
              <a:gd name="connsiteX4" fmla="*/ 90004 w 1018294"/>
              <a:gd name="connsiteY4" fmla="*/ 0 h 1531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8294" h="153193">
                <a:moveTo>
                  <a:pt x="90004" y="0"/>
                </a:moveTo>
                <a:lnTo>
                  <a:pt x="1008042" y="0"/>
                </a:lnTo>
                <a:lnTo>
                  <a:pt x="1018294" y="153193"/>
                </a:lnTo>
                <a:lnTo>
                  <a:pt x="0" y="142728"/>
                </a:lnTo>
                <a:lnTo>
                  <a:pt x="90004" y="0"/>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10067547" y="6493142"/>
            <a:ext cx="1070600" cy="392242"/>
          </a:xfrm>
          <a:prstGeom prst="rect">
            <a:avLst/>
          </a:prstGeom>
          <a:gradFill>
            <a:gsLst>
              <a:gs pos="0">
                <a:srgbClr val="0E1A40"/>
              </a:gs>
              <a:gs pos="100000">
                <a:srgbClr val="2F5EB0"/>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Rectangle 4"/>
          <p:cNvSpPr txBox="1">
            <a:spLocks noChangeArrowheads="1"/>
          </p:cNvSpPr>
          <p:nvPr/>
        </p:nvSpPr>
        <p:spPr bwMode="auto">
          <a:xfrm>
            <a:off x="9986019" y="6493142"/>
            <a:ext cx="1152128" cy="39224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en-US" altLang="zh-CN" dirty="0" smtClean="0">
                <a:latin typeface="方正兰亭超细黑简体" panose="02000000000000000000" pitchFamily="2" charset="-122"/>
                <a:ea typeface="方正兰亭超细黑简体" panose="02000000000000000000" pitchFamily="2" charset="-122"/>
              </a:rPr>
              <a:t>27</a:t>
            </a:r>
            <a:endParaRPr lang="zh-CN" dirty="0">
              <a:latin typeface="方正兰亭超细黑简体" panose="02000000000000000000" pitchFamily="2" charset="-122"/>
              <a:ea typeface="方正兰亭超细黑简体" panose="02000000000000000000" pitchFamily="2" charset="-122"/>
            </a:endParaRPr>
          </a:p>
        </p:txBody>
      </p:sp>
      <p:sp>
        <p:nvSpPr>
          <p:cNvPr id="53" name="矩形 52"/>
          <p:cNvSpPr/>
          <p:nvPr/>
        </p:nvSpPr>
        <p:spPr>
          <a:xfrm>
            <a:off x="0" y="0"/>
            <a:ext cx="985019" cy="58316"/>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4" name="组合 53"/>
          <p:cNvGrpSpPr/>
          <p:nvPr/>
        </p:nvGrpSpPr>
        <p:grpSpPr>
          <a:xfrm>
            <a:off x="192931" y="0"/>
            <a:ext cx="576064" cy="836712"/>
            <a:chOff x="841003" y="360040"/>
            <a:chExt cx="504056" cy="836712"/>
          </a:xfrm>
          <a:gradFill>
            <a:gsLst>
              <a:gs pos="0">
                <a:srgbClr val="0E1A40"/>
              </a:gs>
              <a:gs pos="100000">
                <a:srgbClr val="2F5EB0"/>
              </a:gs>
            </a:gsLst>
            <a:lin ang="13800000" scaled="0"/>
          </a:gradFill>
        </p:grpSpPr>
        <p:sp>
          <p:nvSpPr>
            <p:cNvPr id="55" name="矩形 54"/>
            <p:cNvSpPr/>
            <p:nvPr/>
          </p:nvSpPr>
          <p:spPr>
            <a:xfrm>
              <a:off x="841003" y="360040"/>
              <a:ext cx="504056" cy="54868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 name="等腰三角形 55"/>
            <p:cNvSpPr/>
            <p:nvPr/>
          </p:nvSpPr>
          <p:spPr>
            <a:xfrm rot="10800000">
              <a:off x="841003" y="908720"/>
              <a:ext cx="504056" cy="288032"/>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7" name="KSO_Shape"/>
          <p:cNvSpPr>
            <a:spLocks/>
          </p:cNvSpPr>
          <p:nvPr/>
        </p:nvSpPr>
        <p:spPr bwMode="auto">
          <a:xfrm>
            <a:off x="336794" y="202431"/>
            <a:ext cx="288335" cy="288335"/>
          </a:xfrm>
          <a:custGeom>
            <a:avLst/>
            <a:gdLst>
              <a:gd name="T0" fmla="*/ 984018 w 1589088"/>
              <a:gd name="T1" fmla="*/ 589506 h 1589088"/>
              <a:gd name="T2" fmla="*/ 955171 w 1589088"/>
              <a:gd name="T3" fmla="*/ 645802 h 1589088"/>
              <a:gd name="T4" fmla="*/ 898294 w 1589088"/>
              <a:gd name="T5" fmla="*/ 673272 h 1589088"/>
              <a:gd name="T6" fmla="*/ 881422 w 1589088"/>
              <a:gd name="T7" fmla="*/ 964824 h 1589088"/>
              <a:gd name="T8" fmla="*/ 873530 w 1589088"/>
              <a:gd name="T9" fmla="*/ 1040159 h 1589088"/>
              <a:gd name="T10" fmla="*/ 824817 w 1589088"/>
              <a:gd name="T11" fmla="*/ 1084490 h 1589088"/>
              <a:gd name="T12" fmla="*/ 756238 w 1589088"/>
              <a:gd name="T13" fmla="*/ 1088026 h 1589088"/>
              <a:gd name="T14" fmla="*/ 703444 w 1589088"/>
              <a:gd name="T15" fmla="*/ 1048590 h 1589088"/>
              <a:gd name="T16" fmla="*/ 686571 w 1589088"/>
              <a:gd name="T17" fmla="*/ 985493 h 1589088"/>
              <a:gd name="T18" fmla="*/ 486007 w 1589088"/>
              <a:gd name="T19" fmla="*/ 893024 h 1589088"/>
              <a:gd name="T20" fmla="*/ 398106 w 1589088"/>
              <a:gd name="T21" fmla="*/ 820680 h 1589088"/>
              <a:gd name="T22" fmla="*/ 402189 w 1589088"/>
              <a:gd name="T23" fmla="*/ 755134 h 1589088"/>
              <a:gd name="T24" fmla="*/ 446547 w 1589088"/>
              <a:gd name="T25" fmla="*/ 706452 h 1589088"/>
              <a:gd name="T26" fmla="*/ 514037 w 1589088"/>
              <a:gd name="T27" fmla="*/ 696389 h 1589088"/>
              <a:gd name="T28" fmla="*/ 570641 w 1589088"/>
              <a:gd name="T29" fmla="*/ 730385 h 1589088"/>
              <a:gd name="T30" fmla="*/ 593501 w 1589088"/>
              <a:gd name="T31" fmla="*/ 794027 h 1589088"/>
              <a:gd name="T32" fmla="*/ 818558 w 1589088"/>
              <a:gd name="T33" fmla="*/ 648522 h 1589088"/>
              <a:gd name="T34" fmla="*/ 785901 w 1589088"/>
              <a:gd name="T35" fmla="*/ 575091 h 1589088"/>
              <a:gd name="T36" fmla="*/ 808761 w 1589088"/>
              <a:gd name="T37" fmla="*/ 511721 h 1589088"/>
              <a:gd name="T38" fmla="*/ 865365 w 1589088"/>
              <a:gd name="T39" fmla="*/ 477726 h 1589088"/>
              <a:gd name="T40" fmla="*/ 728574 w 1589088"/>
              <a:gd name="T41" fmla="*/ 144010 h 1589088"/>
              <a:gd name="T42" fmla="*/ 531280 w 1589088"/>
              <a:gd name="T43" fmla="*/ 182593 h 1589088"/>
              <a:gd name="T44" fmla="*/ 353281 w 1589088"/>
              <a:gd name="T45" fmla="*/ 288291 h 1589088"/>
              <a:gd name="T46" fmla="*/ 219577 w 1589088"/>
              <a:gd name="T47" fmla="*/ 451592 h 1589088"/>
              <a:gd name="T48" fmla="*/ 152454 w 1589088"/>
              <a:gd name="T49" fmla="*/ 642880 h 1589088"/>
              <a:gd name="T50" fmla="*/ 152454 w 1589088"/>
              <a:gd name="T51" fmla="*/ 843135 h 1589088"/>
              <a:gd name="T52" fmla="*/ 219577 w 1589088"/>
              <a:gd name="T53" fmla="*/ 1034422 h 1589088"/>
              <a:gd name="T54" fmla="*/ 353281 w 1589088"/>
              <a:gd name="T55" fmla="*/ 1197724 h 1589088"/>
              <a:gd name="T56" fmla="*/ 531280 w 1589088"/>
              <a:gd name="T57" fmla="*/ 1303421 h 1589088"/>
              <a:gd name="T58" fmla="*/ 728574 w 1589088"/>
              <a:gd name="T59" fmla="*/ 1341734 h 1589088"/>
              <a:gd name="T60" fmla="*/ 927227 w 1589088"/>
              <a:gd name="T61" fmla="*/ 1312931 h 1589088"/>
              <a:gd name="T62" fmla="*/ 1109302 w 1589088"/>
              <a:gd name="T63" fmla="*/ 1217015 h 1589088"/>
              <a:gd name="T64" fmla="*/ 1251431 w 1589088"/>
              <a:gd name="T65" fmla="*/ 1059964 h 1589088"/>
              <a:gd name="T66" fmla="*/ 1328065 w 1589088"/>
              <a:gd name="T67" fmla="*/ 871393 h 1589088"/>
              <a:gd name="T68" fmla="*/ 1337576 w 1589088"/>
              <a:gd name="T69" fmla="*/ 671410 h 1589088"/>
              <a:gd name="T70" fmla="*/ 1280237 w 1589088"/>
              <a:gd name="T71" fmla="*/ 477677 h 1589088"/>
              <a:gd name="T72" fmla="*/ 1155500 w 1589088"/>
              <a:gd name="T73" fmla="*/ 308670 h 1589088"/>
              <a:gd name="T74" fmla="*/ 981849 w 1589088"/>
              <a:gd name="T75" fmla="*/ 193462 h 1589088"/>
              <a:gd name="T76" fmla="*/ 785915 w 1589088"/>
              <a:gd name="T77" fmla="*/ 145640 h 1589088"/>
              <a:gd name="T78" fmla="*/ 902226 w 1589088"/>
              <a:gd name="T79" fmla="*/ 17390 h 1589088"/>
              <a:gd name="T80" fmla="*/ 1136207 w 1589088"/>
              <a:gd name="T81" fmla="*/ 112491 h 1589088"/>
              <a:gd name="T82" fmla="*/ 1320999 w 1589088"/>
              <a:gd name="T83" fmla="*/ 276063 h 1589088"/>
              <a:gd name="T84" fmla="*/ 1429702 w 1589088"/>
              <a:gd name="T85" fmla="*/ 459201 h 1589088"/>
              <a:gd name="T86" fmla="*/ 1481334 w 1589088"/>
              <a:gd name="T87" fmla="*/ 660270 h 1589088"/>
              <a:gd name="T88" fmla="*/ 1475356 w 1589088"/>
              <a:gd name="T89" fmla="*/ 866502 h 1589088"/>
              <a:gd name="T90" fmla="*/ 1412581 w 1589088"/>
              <a:gd name="T91" fmla="*/ 1064855 h 1589088"/>
              <a:gd name="T92" fmla="*/ 1892771 w 1589088"/>
              <a:gd name="T93" fmla="*/ 1636001 h 1589088"/>
              <a:gd name="T94" fmla="*/ 1896304 w 1589088"/>
              <a:gd name="T95" fmla="*/ 1759632 h 1589088"/>
              <a:gd name="T96" fmla="*/ 1783798 w 1589088"/>
              <a:gd name="T97" fmla="*/ 1885980 h 1589088"/>
              <a:gd name="T98" fmla="*/ 1662866 w 1589088"/>
              <a:gd name="T99" fmla="*/ 1900381 h 1589088"/>
              <a:gd name="T100" fmla="*/ 1104954 w 1589088"/>
              <a:gd name="T101" fmla="*/ 1391458 h 1589088"/>
              <a:gd name="T102" fmla="*/ 909835 w 1589088"/>
              <a:gd name="T103" fmla="*/ 1466451 h 1589088"/>
              <a:gd name="T104" fmla="*/ 704388 w 1589088"/>
              <a:gd name="T105" fmla="*/ 1484656 h 1589088"/>
              <a:gd name="T106" fmla="*/ 501116 w 1589088"/>
              <a:gd name="T107" fmla="*/ 1445528 h 1589088"/>
              <a:gd name="T108" fmla="*/ 313061 w 1589088"/>
              <a:gd name="T109" fmla="*/ 1349069 h 1589088"/>
              <a:gd name="T110" fmla="*/ 143758 w 1589088"/>
              <a:gd name="T111" fmla="*/ 1181965 h 1589088"/>
              <a:gd name="T112" fmla="*/ 30708 w 1589088"/>
              <a:gd name="T113" fmla="*/ 954538 h 1589088"/>
              <a:gd name="T114" fmla="*/ 815 w 1589088"/>
              <a:gd name="T115" fmla="*/ 707277 h 1589088"/>
              <a:gd name="T116" fmla="*/ 54351 w 1589088"/>
              <a:gd name="T117" fmla="*/ 463275 h 1589088"/>
              <a:gd name="T118" fmla="*/ 191315 w 1589088"/>
              <a:gd name="T119" fmla="*/ 245360 h 1589088"/>
              <a:gd name="T120" fmla="*/ 397577 w 1589088"/>
              <a:gd name="T121" fmla="*/ 85319 h 1589088"/>
              <a:gd name="T122" fmla="*/ 636177 w 1589088"/>
              <a:gd name="T123" fmla="*/ 7880 h 1589088"/>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1589088" h="1589088">
                <a:moveTo>
                  <a:pt x="916859" y="288925"/>
                </a:moveTo>
                <a:lnTo>
                  <a:pt x="954088" y="332030"/>
                </a:lnTo>
                <a:lnTo>
                  <a:pt x="816067" y="450682"/>
                </a:lnTo>
                <a:lnTo>
                  <a:pt x="817430" y="454085"/>
                </a:lnTo>
                <a:lnTo>
                  <a:pt x="818338" y="457488"/>
                </a:lnTo>
                <a:lnTo>
                  <a:pt x="819246" y="461118"/>
                </a:lnTo>
                <a:lnTo>
                  <a:pt x="820381" y="464748"/>
                </a:lnTo>
                <a:lnTo>
                  <a:pt x="820835" y="468378"/>
                </a:lnTo>
                <a:lnTo>
                  <a:pt x="821289" y="472008"/>
                </a:lnTo>
                <a:lnTo>
                  <a:pt x="821743" y="475865"/>
                </a:lnTo>
                <a:lnTo>
                  <a:pt x="821743" y="479722"/>
                </a:lnTo>
                <a:lnTo>
                  <a:pt x="821743" y="483805"/>
                </a:lnTo>
                <a:lnTo>
                  <a:pt x="821289" y="487662"/>
                </a:lnTo>
                <a:lnTo>
                  <a:pt x="820835" y="491746"/>
                </a:lnTo>
                <a:lnTo>
                  <a:pt x="820154" y="495602"/>
                </a:lnTo>
                <a:lnTo>
                  <a:pt x="819246" y="499459"/>
                </a:lnTo>
                <a:lnTo>
                  <a:pt x="818338" y="503089"/>
                </a:lnTo>
                <a:lnTo>
                  <a:pt x="816976" y="506946"/>
                </a:lnTo>
                <a:lnTo>
                  <a:pt x="815840" y="510349"/>
                </a:lnTo>
                <a:lnTo>
                  <a:pt x="814251" y="513979"/>
                </a:lnTo>
                <a:lnTo>
                  <a:pt x="812662" y="517382"/>
                </a:lnTo>
                <a:lnTo>
                  <a:pt x="810619" y="520785"/>
                </a:lnTo>
                <a:lnTo>
                  <a:pt x="808803" y="523961"/>
                </a:lnTo>
                <a:lnTo>
                  <a:pt x="806760" y="527137"/>
                </a:lnTo>
                <a:lnTo>
                  <a:pt x="804263" y="530313"/>
                </a:lnTo>
                <a:lnTo>
                  <a:pt x="801993" y="533036"/>
                </a:lnTo>
                <a:lnTo>
                  <a:pt x="799496" y="535985"/>
                </a:lnTo>
                <a:lnTo>
                  <a:pt x="796772" y="538707"/>
                </a:lnTo>
                <a:lnTo>
                  <a:pt x="794048" y="541203"/>
                </a:lnTo>
                <a:lnTo>
                  <a:pt x="791324" y="543698"/>
                </a:lnTo>
                <a:lnTo>
                  <a:pt x="788146" y="545967"/>
                </a:lnTo>
                <a:lnTo>
                  <a:pt x="785194" y="548009"/>
                </a:lnTo>
                <a:lnTo>
                  <a:pt x="781789" y="550051"/>
                </a:lnTo>
                <a:lnTo>
                  <a:pt x="778611" y="552093"/>
                </a:lnTo>
                <a:lnTo>
                  <a:pt x="775433" y="553908"/>
                </a:lnTo>
                <a:lnTo>
                  <a:pt x="771801" y="555496"/>
                </a:lnTo>
                <a:lnTo>
                  <a:pt x="768396" y="556857"/>
                </a:lnTo>
                <a:lnTo>
                  <a:pt x="764537" y="558218"/>
                </a:lnTo>
                <a:lnTo>
                  <a:pt x="760905" y="559352"/>
                </a:lnTo>
                <a:lnTo>
                  <a:pt x="757046" y="560260"/>
                </a:lnTo>
                <a:lnTo>
                  <a:pt x="753413" y="560940"/>
                </a:lnTo>
                <a:lnTo>
                  <a:pt x="749327" y="561621"/>
                </a:lnTo>
                <a:lnTo>
                  <a:pt x="745241" y="562075"/>
                </a:lnTo>
                <a:lnTo>
                  <a:pt x="692121" y="754005"/>
                </a:lnTo>
                <a:lnTo>
                  <a:pt x="697343" y="756728"/>
                </a:lnTo>
                <a:lnTo>
                  <a:pt x="702110" y="759904"/>
                </a:lnTo>
                <a:lnTo>
                  <a:pt x="706650" y="763080"/>
                </a:lnTo>
                <a:lnTo>
                  <a:pt x="710963" y="766937"/>
                </a:lnTo>
                <a:lnTo>
                  <a:pt x="715049" y="770794"/>
                </a:lnTo>
                <a:lnTo>
                  <a:pt x="718908" y="774877"/>
                </a:lnTo>
                <a:lnTo>
                  <a:pt x="722313" y="779188"/>
                </a:lnTo>
                <a:lnTo>
                  <a:pt x="725718" y="783952"/>
                </a:lnTo>
                <a:lnTo>
                  <a:pt x="728670" y="788943"/>
                </a:lnTo>
                <a:lnTo>
                  <a:pt x="731167" y="793934"/>
                </a:lnTo>
                <a:lnTo>
                  <a:pt x="733437" y="799379"/>
                </a:lnTo>
                <a:lnTo>
                  <a:pt x="735253" y="804824"/>
                </a:lnTo>
                <a:lnTo>
                  <a:pt x="736615" y="810496"/>
                </a:lnTo>
                <a:lnTo>
                  <a:pt x="737750" y="816167"/>
                </a:lnTo>
                <a:lnTo>
                  <a:pt x="738431" y="822066"/>
                </a:lnTo>
                <a:lnTo>
                  <a:pt x="738658" y="828191"/>
                </a:lnTo>
                <a:lnTo>
                  <a:pt x="738658" y="832729"/>
                </a:lnTo>
                <a:lnTo>
                  <a:pt x="738431" y="836812"/>
                </a:lnTo>
                <a:lnTo>
                  <a:pt x="737523" y="840896"/>
                </a:lnTo>
                <a:lnTo>
                  <a:pt x="736842" y="844980"/>
                </a:lnTo>
                <a:lnTo>
                  <a:pt x="735934" y="849063"/>
                </a:lnTo>
                <a:lnTo>
                  <a:pt x="734799" y="852920"/>
                </a:lnTo>
                <a:lnTo>
                  <a:pt x="733664" y="856777"/>
                </a:lnTo>
                <a:lnTo>
                  <a:pt x="732075" y="860407"/>
                </a:lnTo>
                <a:lnTo>
                  <a:pt x="730259" y="864263"/>
                </a:lnTo>
                <a:lnTo>
                  <a:pt x="728670" y="867666"/>
                </a:lnTo>
                <a:lnTo>
                  <a:pt x="726626" y="871296"/>
                </a:lnTo>
                <a:lnTo>
                  <a:pt x="724583" y="874699"/>
                </a:lnTo>
                <a:lnTo>
                  <a:pt x="722086" y="877876"/>
                </a:lnTo>
                <a:lnTo>
                  <a:pt x="719589" y="881052"/>
                </a:lnTo>
                <a:lnTo>
                  <a:pt x="717092" y="884228"/>
                </a:lnTo>
                <a:lnTo>
                  <a:pt x="714141" y="886950"/>
                </a:lnTo>
                <a:lnTo>
                  <a:pt x="711417" y="889673"/>
                </a:lnTo>
                <a:lnTo>
                  <a:pt x="708239" y="892395"/>
                </a:lnTo>
                <a:lnTo>
                  <a:pt x="705288" y="894891"/>
                </a:lnTo>
                <a:lnTo>
                  <a:pt x="702110" y="896933"/>
                </a:lnTo>
                <a:lnTo>
                  <a:pt x="698705" y="899428"/>
                </a:lnTo>
                <a:lnTo>
                  <a:pt x="695299" y="901243"/>
                </a:lnTo>
                <a:lnTo>
                  <a:pt x="691440" y="903058"/>
                </a:lnTo>
                <a:lnTo>
                  <a:pt x="688035" y="904646"/>
                </a:lnTo>
                <a:lnTo>
                  <a:pt x="684176" y="906234"/>
                </a:lnTo>
                <a:lnTo>
                  <a:pt x="680317" y="907595"/>
                </a:lnTo>
                <a:lnTo>
                  <a:pt x="676231" y="908730"/>
                </a:lnTo>
                <a:lnTo>
                  <a:pt x="672372" y="909637"/>
                </a:lnTo>
                <a:lnTo>
                  <a:pt x="668286" y="910318"/>
                </a:lnTo>
                <a:lnTo>
                  <a:pt x="664199" y="910771"/>
                </a:lnTo>
                <a:lnTo>
                  <a:pt x="659886" y="911225"/>
                </a:lnTo>
                <a:lnTo>
                  <a:pt x="655573" y="911225"/>
                </a:lnTo>
                <a:lnTo>
                  <a:pt x="651260" y="911225"/>
                </a:lnTo>
                <a:lnTo>
                  <a:pt x="646947" y="910771"/>
                </a:lnTo>
                <a:lnTo>
                  <a:pt x="643088" y="910318"/>
                </a:lnTo>
                <a:lnTo>
                  <a:pt x="638775" y="909637"/>
                </a:lnTo>
                <a:lnTo>
                  <a:pt x="634915" y="908730"/>
                </a:lnTo>
                <a:lnTo>
                  <a:pt x="630829" y="907595"/>
                </a:lnTo>
                <a:lnTo>
                  <a:pt x="627197" y="906234"/>
                </a:lnTo>
                <a:lnTo>
                  <a:pt x="623338" y="904646"/>
                </a:lnTo>
                <a:lnTo>
                  <a:pt x="619706" y="903058"/>
                </a:lnTo>
                <a:lnTo>
                  <a:pt x="616074" y="901243"/>
                </a:lnTo>
                <a:lnTo>
                  <a:pt x="612669" y="899428"/>
                </a:lnTo>
                <a:lnTo>
                  <a:pt x="609037" y="896933"/>
                </a:lnTo>
                <a:lnTo>
                  <a:pt x="605858" y="894891"/>
                </a:lnTo>
                <a:lnTo>
                  <a:pt x="602680" y="892395"/>
                </a:lnTo>
                <a:lnTo>
                  <a:pt x="599729" y="889673"/>
                </a:lnTo>
                <a:lnTo>
                  <a:pt x="596778" y="886950"/>
                </a:lnTo>
                <a:lnTo>
                  <a:pt x="594054" y="884228"/>
                </a:lnTo>
                <a:lnTo>
                  <a:pt x="591557" y="881052"/>
                </a:lnTo>
                <a:lnTo>
                  <a:pt x="588833" y="877876"/>
                </a:lnTo>
                <a:lnTo>
                  <a:pt x="586790" y="874699"/>
                </a:lnTo>
                <a:lnTo>
                  <a:pt x="584520" y="871296"/>
                </a:lnTo>
                <a:lnTo>
                  <a:pt x="582704" y="867666"/>
                </a:lnTo>
                <a:lnTo>
                  <a:pt x="580661" y="864263"/>
                </a:lnTo>
                <a:lnTo>
                  <a:pt x="579072" y="860407"/>
                </a:lnTo>
                <a:lnTo>
                  <a:pt x="577710" y="856777"/>
                </a:lnTo>
                <a:lnTo>
                  <a:pt x="576348" y="852920"/>
                </a:lnTo>
                <a:lnTo>
                  <a:pt x="575212" y="849063"/>
                </a:lnTo>
                <a:lnTo>
                  <a:pt x="574077" y="844980"/>
                </a:lnTo>
                <a:lnTo>
                  <a:pt x="573396" y="840896"/>
                </a:lnTo>
                <a:lnTo>
                  <a:pt x="572942" y="836812"/>
                </a:lnTo>
                <a:lnTo>
                  <a:pt x="572488" y="832729"/>
                </a:lnTo>
                <a:lnTo>
                  <a:pt x="572488" y="828191"/>
                </a:lnTo>
                <a:lnTo>
                  <a:pt x="572488" y="825242"/>
                </a:lnTo>
                <a:lnTo>
                  <a:pt x="572715" y="822066"/>
                </a:lnTo>
                <a:lnTo>
                  <a:pt x="573623" y="815940"/>
                </a:lnTo>
                <a:lnTo>
                  <a:pt x="574986" y="810042"/>
                </a:lnTo>
                <a:lnTo>
                  <a:pt x="576575" y="804370"/>
                </a:lnTo>
                <a:lnTo>
                  <a:pt x="454445" y="733134"/>
                </a:lnTo>
                <a:lnTo>
                  <a:pt x="449904" y="736083"/>
                </a:lnTo>
                <a:lnTo>
                  <a:pt x="444910" y="738352"/>
                </a:lnTo>
                <a:lnTo>
                  <a:pt x="439689" y="740166"/>
                </a:lnTo>
                <a:lnTo>
                  <a:pt x="434468" y="741981"/>
                </a:lnTo>
                <a:lnTo>
                  <a:pt x="429020" y="743569"/>
                </a:lnTo>
                <a:lnTo>
                  <a:pt x="423571" y="744477"/>
                </a:lnTo>
                <a:lnTo>
                  <a:pt x="417669" y="745158"/>
                </a:lnTo>
                <a:lnTo>
                  <a:pt x="412221" y="745384"/>
                </a:lnTo>
                <a:lnTo>
                  <a:pt x="408589" y="745158"/>
                </a:lnTo>
                <a:lnTo>
                  <a:pt x="405411" y="744931"/>
                </a:lnTo>
                <a:lnTo>
                  <a:pt x="398828" y="744023"/>
                </a:lnTo>
                <a:lnTo>
                  <a:pt x="305755" y="898294"/>
                </a:lnTo>
                <a:lnTo>
                  <a:pt x="257175" y="869255"/>
                </a:lnTo>
                <a:lnTo>
                  <a:pt x="349113" y="716118"/>
                </a:lnTo>
                <a:lnTo>
                  <a:pt x="347070" y="713396"/>
                </a:lnTo>
                <a:lnTo>
                  <a:pt x="344573" y="710220"/>
                </a:lnTo>
                <a:lnTo>
                  <a:pt x="342757" y="707497"/>
                </a:lnTo>
                <a:lnTo>
                  <a:pt x="340714" y="704321"/>
                </a:lnTo>
                <a:lnTo>
                  <a:pt x="339125" y="701145"/>
                </a:lnTo>
                <a:lnTo>
                  <a:pt x="337536" y="697969"/>
                </a:lnTo>
                <a:lnTo>
                  <a:pt x="335720" y="694793"/>
                </a:lnTo>
                <a:lnTo>
                  <a:pt x="334358" y="691390"/>
                </a:lnTo>
                <a:lnTo>
                  <a:pt x="333223" y="687987"/>
                </a:lnTo>
                <a:lnTo>
                  <a:pt x="332087" y="684584"/>
                </a:lnTo>
                <a:lnTo>
                  <a:pt x="331179" y="680954"/>
                </a:lnTo>
                <a:lnTo>
                  <a:pt x="330498" y="677324"/>
                </a:lnTo>
                <a:lnTo>
                  <a:pt x="329590" y="673467"/>
                </a:lnTo>
                <a:lnTo>
                  <a:pt x="329136" y="670064"/>
                </a:lnTo>
                <a:lnTo>
                  <a:pt x="328909" y="665981"/>
                </a:lnTo>
                <a:lnTo>
                  <a:pt x="328909" y="662351"/>
                </a:lnTo>
                <a:lnTo>
                  <a:pt x="328909" y="658040"/>
                </a:lnTo>
                <a:lnTo>
                  <a:pt x="329363" y="653730"/>
                </a:lnTo>
                <a:lnTo>
                  <a:pt x="330044" y="649646"/>
                </a:lnTo>
                <a:lnTo>
                  <a:pt x="330725" y="645335"/>
                </a:lnTo>
                <a:lnTo>
                  <a:pt x="331633" y="641479"/>
                </a:lnTo>
                <a:lnTo>
                  <a:pt x="332768" y="637395"/>
                </a:lnTo>
                <a:lnTo>
                  <a:pt x="333904" y="633765"/>
                </a:lnTo>
                <a:lnTo>
                  <a:pt x="335493" y="629908"/>
                </a:lnTo>
                <a:lnTo>
                  <a:pt x="337082" y="626279"/>
                </a:lnTo>
                <a:lnTo>
                  <a:pt x="339125" y="622649"/>
                </a:lnTo>
                <a:lnTo>
                  <a:pt x="340941" y="619246"/>
                </a:lnTo>
                <a:lnTo>
                  <a:pt x="342984" y="615843"/>
                </a:lnTo>
                <a:lnTo>
                  <a:pt x="345481" y="612666"/>
                </a:lnTo>
                <a:lnTo>
                  <a:pt x="347978" y="609263"/>
                </a:lnTo>
                <a:lnTo>
                  <a:pt x="350475" y="606314"/>
                </a:lnTo>
                <a:lnTo>
                  <a:pt x="353426" y="603592"/>
                </a:lnTo>
                <a:lnTo>
                  <a:pt x="356150" y="600642"/>
                </a:lnTo>
                <a:lnTo>
                  <a:pt x="359101" y="598147"/>
                </a:lnTo>
                <a:lnTo>
                  <a:pt x="362279" y="595878"/>
                </a:lnTo>
                <a:lnTo>
                  <a:pt x="365458" y="593383"/>
                </a:lnTo>
                <a:lnTo>
                  <a:pt x="369090" y="591341"/>
                </a:lnTo>
                <a:lnTo>
                  <a:pt x="372495" y="589299"/>
                </a:lnTo>
                <a:lnTo>
                  <a:pt x="376127" y="587484"/>
                </a:lnTo>
                <a:lnTo>
                  <a:pt x="379759" y="585669"/>
                </a:lnTo>
                <a:lnTo>
                  <a:pt x="383618" y="584308"/>
                </a:lnTo>
                <a:lnTo>
                  <a:pt x="387250" y="582947"/>
                </a:lnTo>
                <a:lnTo>
                  <a:pt x="391336" y="581812"/>
                </a:lnTo>
                <a:lnTo>
                  <a:pt x="395196" y="580905"/>
                </a:lnTo>
                <a:lnTo>
                  <a:pt x="399509" y="580224"/>
                </a:lnTo>
                <a:lnTo>
                  <a:pt x="403368" y="579544"/>
                </a:lnTo>
                <a:lnTo>
                  <a:pt x="407681" y="579317"/>
                </a:lnTo>
                <a:lnTo>
                  <a:pt x="412221" y="579090"/>
                </a:lnTo>
                <a:lnTo>
                  <a:pt x="416307" y="579317"/>
                </a:lnTo>
                <a:lnTo>
                  <a:pt x="420620" y="579544"/>
                </a:lnTo>
                <a:lnTo>
                  <a:pt x="424707" y="580224"/>
                </a:lnTo>
                <a:lnTo>
                  <a:pt x="428793" y="580905"/>
                </a:lnTo>
                <a:lnTo>
                  <a:pt x="432652" y="581812"/>
                </a:lnTo>
                <a:lnTo>
                  <a:pt x="436738" y="582947"/>
                </a:lnTo>
                <a:lnTo>
                  <a:pt x="440597" y="584308"/>
                </a:lnTo>
                <a:lnTo>
                  <a:pt x="444456" y="585669"/>
                </a:lnTo>
                <a:lnTo>
                  <a:pt x="447861" y="587484"/>
                </a:lnTo>
                <a:lnTo>
                  <a:pt x="451720" y="589299"/>
                </a:lnTo>
                <a:lnTo>
                  <a:pt x="454899" y="591341"/>
                </a:lnTo>
                <a:lnTo>
                  <a:pt x="458531" y="593383"/>
                </a:lnTo>
                <a:lnTo>
                  <a:pt x="461709" y="595878"/>
                </a:lnTo>
                <a:lnTo>
                  <a:pt x="464887" y="598147"/>
                </a:lnTo>
                <a:lnTo>
                  <a:pt x="467838" y="600642"/>
                </a:lnTo>
                <a:lnTo>
                  <a:pt x="470562" y="603592"/>
                </a:lnTo>
                <a:lnTo>
                  <a:pt x="473513" y="606314"/>
                </a:lnTo>
                <a:lnTo>
                  <a:pt x="476010" y="609263"/>
                </a:lnTo>
                <a:lnTo>
                  <a:pt x="478734" y="612666"/>
                </a:lnTo>
                <a:lnTo>
                  <a:pt x="481004" y="615843"/>
                </a:lnTo>
                <a:lnTo>
                  <a:pt x="483047" y="619246"/>
                </a:lnTo>
                <a:lnTo>
                  <a:pt x="484864" y="622649"/>
                </a:lnTo>
                <a:lnTo>
                  <a:pt x="486907" y="626279"/>
                </a:lnTo>
                <a:lnTo>
                  <a:pt x="488496" y="629908"/>
                </a:lnTo>
                <a:lnTo>
                  <a:pt x="490085" y="633765"/>
                </a:lnTo>
                <a:lnTo>
                  <a:pt x="491220" y="637395"/>
                </a:lnTo>
                <a:lnTo>
                  <a:pt x="492355" y="641479"/>
                </a:lnTo>
                <a:lnTo>
                  <a:pt x="493490" y="645335"/>
                </a:lnTo>
                <a:lnTo>
                  <a:pt x="494171" y="649646"/>
                </a:lnTo>
                <a:lnTo>
                  <a:pt x="494625" y="653730"/>
                </a:lnTo>
                <a:lnTo>
                  <a:pt x="495079" y="658040"/>
                </a:lnTo>
                <a:lnTo>
                  <a:pt x="495079" y="662351"/>
                </a:lnTo>
                <a:lnTo>
                  <a:pt x="495079" y="665527"/>
                </a:lnTo>
                <a:lnTo>
                  <a:pt x="494852" y="669157"/>
                </a:lnTo>
                <a:lnTo>
                  <a:pt x="494398" y="672333"/>
                </a:lnTo>
                <a:lnTo>
                  <a:pt x="493944" y="675509"/>
                </a:lnTo>
                <a:lnTo>
                  <a:pt x="492355" y="682088"/>
                </a:lnTo>
                <a:lnTo>
                  <a:pt x="490539" y="688214"/>
                </a:lnTo>
                <a:lnTo>
                  <a:pt x="610853" y="758543"/>
                </a:lnTo>
                <a:lnTo>
                  <a:pt x="616528" y="755140"/>
                </a:lnTo>
                <a:lnTo>
                  <a:pt x="622430" y="752417"/>
                </a:lnTo>
                <a:lnTo>
                  <a:pt x="628559" y="749922"/>
                </a:lnTo>
                <a:lnTo>
                  <a:pt x="634915" y="748107"/>
                </a:lnTo>
                <a:lnTo>
                  <a:pt x="690305" y="547101"/>
                </a:lnTo>
                <a:lnTo>
                  <a:pt x="686673" y="544152"/>
                </a:lnTo>
                <a:lnTo>
                  <a:pt x="682814" y="540976"/>
                </a:lnTo>
                <a:lnTo>
                  <a:pt x="679409" y="537800"/>
                </a:lnTo>
                <a:lnTo>
                  <a:pt x="676004" y="533943"/>
                </a:lnTo>
                <a:lnTo>
                  <a:pt x="673053" y="530540"/>
                </a:lnTo>
                <a:lnTo>
                  <a:pt x="670102" y="526456"/>
                </a:lnTo>
                <a:lnTo>
                  <a:pt x="667605" y="522373"/>
                </a:lnTo>
                <a:lnTo>
                  <a:pt x="665107" y="518062"/>
                </a:lnTo>
                <a:lnTo>
                  <a:pt x="662837" y="513979"/>
                </a:lnTo>
                <a:lnTo>
                  <a:pt x="661021" y="509214"/>
                </a:lnTo>
                <a:lnTo>
                  <a:pt x="659432" y="504450"/>
                </a:lnTo>
                <a:lnTo>
                  <a:pt x="658070" y="499913"/>
                </a:lnTo>
                <a:lnTo>
                  <a:pt x="657162" y="494922"/>
                </a:lnTo>
                <a:lnTo>
                  <a:pt x="656027" y="489931"/>
                </a:lnTo>
                <a:lnTo>
                  <a:pt x="655573" y="484940"/>
                </a:lnTo>
                <a:lnTo>
                  <a:pt x="655573" y="479722"/>
                </a:lnTo>
                <a:lnTo>
                  <a:pt x="655573" y="475411"/>
                </a:lnTo>
                <a:lnTo>
                  <a:pt x="655800" y="471327"/>
                </a:lnTo>
                <a:lnTo>
                  <a:pt x="656708" y="467017"/>
                </a:lnTo>
                <a:lnTo>
                  <a:pt x="657389" y="463160"/>
                </a:lnTo>
                <a:lnTo>
                  <a:pt x="658297" y="458850"/>
                </a:lnTo>
                <a:lnTo>
                  <a:pt x="659432" y="455220"/>
                </a:lnTo>
                <a:lnTo>
                  <a:pt x="660567" y="451136"/>
                </a:lnTo>
                <a:lnTo>
                  <a:pt x="661929" y="447506"/>
                </a:lnTo>
                <a:lnTo>
                  <a:pt x="663745" y="443649"/>
                </a:lnTo>
                <a:lnTo>
                  <a:pt x="665561" y="440246"/>
                </a:lnTo>
                <a:lnTo>
                  <a:pt x="667605" y="436617"/>
                </a:lnTo>
                <a:lnTo>
                  <a:pt x="669648" y="433440"/>
                </a:lnTo>
                <a:lnTo>
                  <a:pt x="672145" y="430037"/>
                </a:lnTo>
                <a:lnTo>
                  <a:pt x="674642" y="426861"/>
                </a:lnTo>
                <a:lnTo>
                  <a:pt x="677139" y="423912"/>
                </a:lnTo>
                <a:lnTo>
                  <a:pt x="679863" y="420963"/>
                </a:lnTo>
                <a:lnTo>
                  <a:pt x="682814" y="418240"/>
                </a:lnTo>
                <a:lnTo>
                  <a:pt x="685765" y="415518"/>
                </a:lnTo>
                <a:lnTo>
                  <a:pt x="688943" y="413249"/>
                </a:lnTo>
                <a:lnTo>
                  <a:pt x="692121" y="410980"/>
                </a:lnTo>
                <a:lnTo>
                  <a:pt x="695526" y="408712"/>
                </a:lnTo>
                <a:lnTo>
                  <a:pt x="698932" y="406670"/>
                </a:lnTo>
                <a:lnTo>
                  <a:pt x="702791" y="404855"/>
                </a:lnTo>
                <a:lnTo>
                  <a:pt x="706196" y="403267"/>
                </a:lnTo>
                <a:lnTo>
                  <a:pt x="710055" y="401679"/>
                </a:lnTo>
                <a:lnTo>
                  <a:pt x="713914" y="400318"/>
                </a:lnTo>
                <a:lnTo>
                  <a:pt x="718000" y="399410"/>
                </a:lnTo>
                <a:lnTo>
                  <a:pt x="721859" y="398503"/>
                </a:lnTo>
                <a:lnTo>
                  <a:pt x="725945" y="397595"/>
                </a:lnTo>
                <a:lnTo>
                  <a:pt x="730032" y="397141"/>
                </a:lnTo>
                <a:lnTo>
                  <a:pt x="734345" y="396915"/>
                </a:lnTo>
                <a:lnTo>
                  <a:pt x="738658" y="396688"/>
                </a:lnTo>
                <a:lnTo>
                  <a:pt x="744106" y="396915"/>
                </a:lnTo>
                <a:lnTo>
                  <a:pt x="749554" y="397595"/>
                </a:lnTo>
                <a:lnTo>
                  <a:pt x="754775" y="398276"/>
                </a:lnTo>
                <a:lnTo>
                  <a:pt x="759770" y="399637"/>
                </a:lnTo>
                <a:lnTo>
                  <a:pt x="764764" y="400998"/>
                </a:lnTo>
                <a:lnTo>
                  <a:pt x="769758" y="403040"/>
                </a:lnTo>
                <a:lnTo>
                  <a:pt x="774298" y="405082"/>
                </a:lnTo>
                <a:lnTo>
                  <a:pt x="778838" y="407577"/>
                </a:lnTo>
                <a:lnTo>
                  <a:pt x="916859" y="288925"/>
                </a:lnTo>
                <a:close/>
                <a:moveTo>
                  <a:pt x="607752" y="120128"/>
                </a:moveTo>
                <a:lnTo>
                  <a:pt x="595738" y="120581"/>
                </a:lnTo>
                <a:lnTo>
                  <a:pt x="583950" y="121488"/>
                </a:lnTo>
                <a:lnTo>
                  <a:pt x="571936" y="122621"/>
                </a:lnTo>
                <a:lnTo>
                  <a:pt x="559921" y="123755"/>
                </a:lnTo>
                <a:lnTo>
                  <a:pt x="548133" y="125341"/>
                </a:lnTo>
                <a:lnTo>
                  <a:pt x="536119" y="127154"/>
                </a:lnTo>
                <a:lnTo>
                  <a:pt x="524331" y="129421"/>
                </a:lnTo>
                <a:lnTo>
                  <a:pt x="512543" y="131688"/>
                </a:lnTo>
                <a:lnTo>
                  <a:pt x="500755" y="134407"/>
                </a:lnTo>
                <a:lnTo>
                  <a:pt x="489194" y="137581"/>
                </a:lnTo>
                <a:lnTo>
                  <a:pt x="477406" y="140754"/>
                </a:lnTo>
                <a:lnTo>
                  <a:pt x="466072" y="144380"/>
                </a:lnTo>
                <a:lnTo>
                  <a:pt x="454511" y="148234"/>
                </a:lnTo>
                <a:lnTo>
                  <a:pt x="443176" y="152313"/>
                </a:lnTo>
                <a:lnTo>
                  <a:pt x="431615" y="156620"/>
                </a:lnTo>
                <a:lnTo>
                  <a:pt x="420508" y="161380"/>
                </a:lnTo>
                <a:lnTo>
                  <a:pt x="409400" y="166593"/>
                </a:lnTo>
                <a:lnTo>
                  <a:pt x="398519" y="171579"/>
                </a:lnTo>
                <a:lnTo>
                  <a:pt x="387411" y="177246"/>
                </a:lnTo>
                <a:lnTo>
                  <a:pt x="376530" y="183139"/>
                </a:lnTo>
                <a:lnTo>
                  <a:pt x="365876" y="189485"/>
                </a:lnTo>
                <a:lnTo>
                  <a:pt x="355221" y="195831"/>
                </a:lnTo>
                <a:lnTo>
                  <a:pt x="344794" y="202631"/>
                </a:lnTo>
                <a:lnTo>
                  <a:pt x="334593" y="209431"/>
                </a:lnTo>
                <a:lnTo>
                  <a:pt x="324392" y="216684"/>
                </a:lnTo>
                <a:lnTo>
                  <a:pt x="314191" y="224163"/>
                </a:lnTo>
                <a:lnTo>
                  <a:pt x="304443" y="232323"/>
                </a:lnTo>
                <a:lnTo>
                  <a:pt x="294695" y="240483"/>
                </a:lnTo>
                <a:lnTo>
                  <a:pt x="284948" y="248869"/>
                </a:lnTo>
                <a:lnTo>
                  <a:pt x="275654" y="257482"/>
                </a:lnTo>
                <a:lnTo>
                  <a:pt x="266359" y="266548"/>
                </a:lnTo>
                <a:lnTo>
                  <a:pt x="257518" y="275614"/>
                </a:lnTo>
                <a:lnTo>
                  <a:pt x="248678" y="285134"/>
                </a:lnTo>
                <a:lnTo>
                  <a:pt x="240290" y="294654"/>
                </a:lnTo>
                <a:lnTo>
                  <a:pt x="232129" y="304400"/>
                </a:lnTo>
                <a:lnTo>
                  <a:pt x="224195" y="314373"/>
                </a:lnTo>
                <a:lnTo>
                  <a:pt x="216714" y="324346"/>
                </a:lnTo>
                <a:lnTo>
                  <a:pt x="209460" y="334545"/>
                </a:lnTo>
                <a:lnTo>
                  <a:pt x="202433" y="344971"/>
                </a:lnTo>
                <a:lnTo>
                  <a:pt x="195632" y="355397"/>
                </a:lnTo>
                <a:lnTo>
                  <a:pt x="189058" y="366050"/>
                </a:lnTo>
                <a:lnTo>
                  <a:pt x="183164" y="376703"/>
                </a:lnTo>
                <a:lnTo>
                  <a:pt x="177271" y="387583"/>
                </a:lnTo>
                <a:lnTo>
                  <a:pt x="171603" y="398462"/>
                </a:lnTo>
                <a:lnTo>
                  <a:pt x="166390" y="409342"/>
                </a:lnTo>
                <a:lnTo>
                  <a:pt x="161402" y="420448"/>
                </a:lnTo>
                <a:lnTo>
                  <a:pt x="156642" y="431554"/>
                </a:lnTo>
                <a:lnTo>
                  <a:pt x="152108" y="443114"/>
                </a:lnTo>
                <a:lnTo>
                  <a:pt x="148028" y="454673"/>
                </a:lnTo>
                <a:lnTo>
                  <a:pt x="144174" y="466006"/>
                </a:lnTo>
                <a:lnTo>
                  <a:pt x="140774" y="477565"/>
                </a:lnTo>
                <a:lnTo>
                  <a:pt x="137373" y="489125"/>
                </a:lnTo>
                <a:lnTo>
                  <a:pt x="134426" y="500911"/>
                </a:lnTo>
                <a:lnTo>
                  <a:pt x="131706" y="512470"/>
                </a:lnTo>
                <a:lnTo>
                  <a:pt x="129213" y="524256"/>
                </a:lnTo>
                <a:lnTo>
                  <a:pt x="127172" y="536269"/>
                </a:lnTo>
                <a:lnTo>
                  <a:pt x="125359" y="548055"/>
                </a:lnTo>
                <a:lnTo>
                  <a:pt x="123772" y="560068"/>
                </a:lnTo>
                <a:lnTo>
                  <a:pt x="122185" y="571854"/>
                </a:lnTo>
                <a:lnTo>
                  <a:pt x="121278" y="583867"/>
                </a:lnTo>
                <a:lnTo>
                  <a:pt x="120598" y="595880"/>
                </a:lnTo>
                <a:lnTo>
                  <a:pt x="120145" y="607666"/>
                </a:lnTo>
                <a:lnTo>
                  <a:pt x="120145" y="619905"/>
                </a:lnTo>
                <a:lnTo>
                  <a:pt x="120145" y="631918"/>
                </a:lnTo>
                <a:lnTo>
                  <a:pt x="120598" y="643704"/>
                </a:lnTo>
                <a:lnTo>
                  <a:pt x="121278" y="655717"/>
                </a:lnTo>
                <a:lnTo>
                  <a:pt x="122185" y="667503"/>
                </a:lnTo>
                <a:lnTo>
                  <a:pt x="123772" y="679516"/>
                </a:lnTo>
                <a:lnTo>
                  <a:pt x="125359" y="691529"/>
                </a:lnTo>
                <a:lnTo>
                  <a:pt x="127172" y="703315"/>
                </a:lnTo>
                <a:lnTo>
                  <a:pt x="129213" y="715328"/>
                </a:lnTo>
                <a:lnTo>
                  <a:pt x="131706" y="726887"/>
                </a:lnTo>
                <a:lnTo>
                  <a:pt x="134426" y="738673"/>
                </a:lnTo>
                <a:lnTo>
                  <a:pt x="137373" y="750460"/>
                </a:lnTo>
                <a:lnTo>
                  <a:pt x="140774" y="762019"/>
                </a:lnTo>
                <a:lnTo>
                  <a:pt x="144174" y="773579"/>
                </a:lnTo>
                <a:lnTo>
                  <a:pt x="148028" y="784911"/>
                </a:lnTo>
                <a:lnTo>
                  <a:pt x="152108" y="796471"/>
                </a:lnTo>
                <a:lnTo>
                  <a:pt x="156642" y="807804"/>
                </a:lnTo>
                <a:lnTo>
                  <a:pt x="161402" y="819136"/>
                </a:lnTo>
                <a:lnTo>
                  <a:pt x="166390" y="830016"/>
                </a:lnTo>
                <a:lnTo>
                  <a:pt x="171603" y="841122"/>
                </a:lnTo>
                <a:lnTo>
                  <a:pt x="177271" y="852002"/>
                </a:lnTo>
                <a:lnTo>
                  <a:pt x="183164" y="862881"/>
                </a:lnTo>
                <a:lnTo>
                  <a:pt x="189058" y="873534"/>
                </a:lnTo>
                <a:lnTo>
                  <a:pt x="195632" y="884187"/>
                </a:lnTo>
                <a:lnTo>
                  <a:pt x="202433" y="894613"/>
                </a:lnTo>
                <a:lnTo>
                  <a:pt x="209460" y="904813"/>
                </a:lnTo>
                <a:lnTo>
                  <a:pt x="216714" y="915239"/>
                </a:lnTo>
                <a:lnTo>
                  <a:pt x="224195" y="925212"/>
                </a:lnTo>
                <a:lnTo>
                  <a:pt x="232129" y="934958"/>
                </a:lnTo>
                <a:lnTo>
                  <a:pt x="240290" y="944931"/>
                </a:lnTo>
                <a:lnTo>
                  <a:pt x="248678" y="954450"/>
                </a:lnTo>
                <a:lnTo>
                  <a:pt x="257518" y="963743"/>
                </a:lnTo>
                <a:lnTo>
                  <a:pt x="266359" y="973036"/>
                </a:lnTo>
                <a:lnTo>
                  <a:pt x="275654" y="982102"/>
                </a:lnTo>
                <a:lnTo>
                  <a:pt x="284948" y="990715"/>
                </a:lnTo>
                <a:lnTo>
                  <a:pt x="294695" y="999102"/>
                </a:lnTo>
                <a:lnTo>
                  <a:pt x="304443" y="1007261"/>
                </a:lnTo>
                <a:lnTo>
                  <a:pt x="314191" y="1015194"/>
                </a:lnTo>
                <a:lnTo>
                  <a:pt x="324392" y="1022674"/>
                </a:lnTo>
                <a:lnTo>
                  <a:pt x="334593" y="1029927"/>
                </a:lnTo>
                <a:lnTo>
                  <a:pt x="344794" y="1036953"/>
                </a:lnTo>
                <a:lnTo>
                  <a:pt x="355221" y="1043753"/>
                </a:lnTo>
                <a:lnTo>
                  <a:pt x="365876" y="1050099"/>
                </a:lnTo>
                <a:lnTo>
                  <a:pt x="376530" y="1056446"/>
                </a:lnTo>
                <a:lnTo>
                  <a:pt x="387411" y="1062339"/>
                </a:lnTo>
                <a:lnTo>
                  <a:pt x="398292" y="1067779"/>
                </a:lnTo>
                <a:lnTo>
                  <a:pt x="409400" y="1072992"/>
                </a:lnTo>
                <a:lnTo>
                  <a:pt x="420508" y="1078205"/>
                </a:lnTo>
                <a:lnTo>
                  <a:pt x="431615" y="1082738"/>
                </a:lnTo>
                <a:lnTo>
                  <a:pt x="443176" y="1087271"/>
                </a:lnTo>
                <a:lnTo>
                  <a:pt x="454511" y="1091351"/>
                </a:lnTo>
                <a:lnTo>
                  <a:pt x="466072" y="1095204"/>
                </a:lnTo>
                <a:lnTo>
                  <a:pt x="477406" y="1098830"/>
                </a:lnTo>
                <a:lnTo>
                  <a:pt x="489194" y="1102004"/>
                </a:lnTo>
                <a:lnTo>
                  <a:pt x="500755" y="1104950"/>
                </a:lnTo>
                <a:lnTo>
                  <a:pt x="512543" y="1107897"/>
                </a:lnTo>
                <a:lnTo>
                  <a:pt x="524331" y="1110163"/>
                </a:lnTo>
                <a:lnTo>
                  <a:pt x="536119" y="1112203"/>
                </a:lnTo>
                <a:lnTo>
                  <a:pt x="548133" y="1114243"/>
                </a:lnTo>
                <a:lnTo>
                  <a:pt x="559921" y="1115830"/>
                </a:lnTo>
                <a:lnTo>
                  <a:pt x="571936" y="1116963"/>
                </a:lnTo>
                <a:lnTo>
                  <a:pt x="583950" y="1118096"/>
                </a:lnTo>
                <a:lnTo>
                  <a:pt x="595738" y="1118776"/>
                </a:lnTo>
                <a:lnTo>
                  <a:pt x="607752" y="1119230"/>
                </a:lnTo>
                <a:lnTo>
                  <a:pt x="619540" y="1119230"/>
                </a:lnTo>
                <a:lnTo>
                  <a:pt x="631782" y="1119230"/>
                </a:lnTo>
                <a:lnTo>
                  <a:pt x="643796" y="1118776"/>
                </a:lnTo>
                <a:lnTo>
                  <a:pt x="655584" y="1118096"/>
                </a:lnTo>
                <a:lnTo>
                  <a:pt x="667598" y="1116963"/>
                </a:lnTo>
                <a:lnTo>
                  <a:pt x="679613" y="1115830"/>
                </a:lnTo>
                <a:lnTo>
                  <a:pt x="691401" y="1114243"/>
                </a:lnTo>
                <a:lnTo>
                  <a:pt x="703415" y="1112203"/>
                </a:lnTo>
                <a:lnTo>
                  <a:pt x="715203" y="1110163"/>
                </a:lnTo>
                <a:lnTo>
                  <a:pt x="726991" y="1107897"/>
                </a:lnTo>
                <a:lnTo>
                  <a:pt x="738779" y="1104950"/>
                </a:lnTo>
                <a:lnTo>
                  <a:pt x="750340" y="1102004"/>
                </a:lnTo>
                <a:lnTo>
                  <a:pt x="762128" y="1098830"/>
                </a:lnTo>
                <a:lnTo>
                  <a:pt x="773462" y="1095204"/>
                </a:lnTo>
                <a:lnTo>
                  <a:pt x="785023" y="1091351"/>
                </a:lnTo>
                <a:lnTo>
                  <a:pt x="796358" y="1087271"/>
                </a:lnTo>
                <a:lnTo>
                  <a:pt x="807692" y="1082738"/>
                </a:lnTo>
                <a:lnTo>
                  <a:pt x="819026" y="1078205"/>
                </a:lnTo>
                <a:lnTo>
                  <a:pt x="830134" y="1072992"/>
                </a:lnTo>
                <a:lnTo>
                  <a:pt x="841015" y="1067779"/>
                </a:lnTo>
                <a:lnTo>
                  <a:pt x="852123" y="1062339"/>
                </a:lnTo>
                <a:lnTo>
                  <a:pt x="862777" y="1056446"/>
                </a:lnTo>
                <a:lnTo>
                  <a:pt x="873658" y="1050099"/>
                </a:lnTo>
                <a:lnTo>
                  <a:pt x="884086" y="1043753"/>
                </a:lnTo>
                <a:lnTo>
                  <a:pt x="894740" y="1036953"/>
                </a:lnTo>
                <a:lnTo>
                  <a:pt x="904941" y="1029927"/>
                </a:lnTo>
                <a:lnTo>
                  <a:pt x="915142" y="1022674"/>
                </a:lnTo>
                <a:lnTo>
                  <a:pt x="925343" y="1015194"/>
                </a:lnTo>
                <a:lnTo>
                  <a:pt x="935091" y="1007261"/>
                </a:lnTo>
                <a:lnTo>
                  <a:pt x="944839" y="999102"/>
                </a:lnTo>
                <a:lnTo>
                  <a:pt x="954586" y="990715"/>
                </a:lnTo>
                <a:lnTo>
                  <a:pt x="963880" y="982102"/>
                </a:lnTo>
                <a:lnTo>
                  <a:pt x="972948" y="973036"/>
                </a:lnTo>
                <a:lnTo>
                  <a:pt x="982016" y="963743"/>
                </a:lnTo>
                <a:lnTo>
                  <a:pt x="990856" y="954450"/>
                </a:lnTo>
                <a:lnTo>
                  <a:pt x="999244" y="944931"/>
                </a:lnTo>
                <a:lnTo>
                  <a:pt x="1007405" y="934958"/>
                </a:lnTo>
                <a:lnTo>
                  <a:pt x="1015339" y="925212"/>
                </a:lnTo>
                <a:lnTo>
                  <a:pt x="1022820" y="915239"/>
                </a:lnTo>
                <a:lnTo>
                  <a:pt x="1030074" y="904813"/>
                </a:lnTo>
                <a:lnTo>
                  <a:pt x="1037101" y="894613"/>
                </a:lnTo>
                <a:lnTo>
                  <a:pt x="1043902" y="884187"/>
                </a:lnTo>
                <a:lnTo>
                  <a:pt x="1050249" y="873534"/>
                </a:lnTo>
                <a:lnTo>
                  <a:pt x="1056370" y="862881"/>
                </a:lnTo>
                <a:lnTo>
                  <a:pt x="1062263" y="852002"/>
                </a:lnTo>
                <a:lnTo>
                  <a:pt x="1067931" y="841122"/>
                </a:lnTo>
                <a:lnTo>
                  <a:pt x="1073144" y="830016"/>
                </a:lnTo>
                <a:lnTo>
                  <a:pt x="1078132" y="819136"/>
                </a:lnTo>
                <a:lnTo>
                  <a:pt x="1082892" y="807804"/>
                </a:lnTo>
                <a:lnTo>
                  <a:pt x="1087426" y="796471"/>
                </a:lnTo>
                <a:lnTo>
                  <a:pt x="1091280" y="784911"/>
                </a:lnTo>
                <a:lnTo>
                  <a:pt x="1095360" y="773579"/>
                </a:lnTo>
                <a:lnTo>
                  <a:pt x="1098760" y="762019"/>
                </a:lnTo>
                <a:lnTo>
                  <a:pt x="1102161" y="750460"/>
                </a:lnTo>
                <a:lnTo>
                  <a:pt x="1105108" y="738673"/>
                </a:lnTo>
                <a:lnTo>
                  <a:pt x="1107828" y="726887"/>
                </a:lnTo>
                <a:lnTo>
                  <a:pt x="1110321" y="715328"/>
                </a:lnTo>
                <a:lnTo>
                  <a:pt x="1112362" y="703315"/>
                </a:lnTo>
                <a:lnTo>
                  <a:pt x="1114175" y="691529"/>
                </a:lnTo>
                <a:lnTo>
                  <a:pt x="1115762" y="679516"/>
                </a:lnTo>
                <a:lnTo>
                  <a:pt x="1117122" y="667503"/>
                </a:lnTo>
                <a:lnTo>
                  <a:pt x="1118256" y="655717"/>
                </a:lnTo>
                <a:lnTo>
                  <a:pt x="1118936" y="643704"/>
                </a:lnTo>
                <a:lnTo>
                  <a:pt x="1119389" y="631918"/>
                </a:lnTo>
                <a:lnTo>
                  <a:pt x="1119389" y="619905"/>
                </a:lnTo>
                <a:lnTo>
                  <a:pt x="1119389" y="607666"/>
                </a:lnTo>
                <a:lnTo>
                  <a:pt x="1118936" y="595880"/>
                </a:lnTo>
                <a:lnTo>
                  <a:pt x="1118256" y="583867"/>
                </a:lnTo>
                <a:lnTo>
                  <a:pt x="1117122" y="571854"/>
                </a:lnTo>
                <a:lnTo>
                  <a:pt x="1115762" y="560068"/>
                </a:lnTo>
                <a:lnTo>
                  <a:pt x="1114175" y="548055"/>
                </a:lnTo>
                <a:lnTo>
                  <a:pt x="1112362" y="536269"/>
                </a:lnTo>
                <a:lnTo>
                  <a:pt x="1110321" y="524256"/>
                </a:lnTo>
                <a:lnTo>
                  <a:pt x="1107828" y="512470"/>
                </a:lnTo>
                <a:lnTo>
                  <a:pt x="1105108" y="500911"/>
                </a:lnTo>
                <a:lnTo>
                  <a:pt x="1102161" y="489125"/>
                </a:lnTo>
                <a:lnTo>
                  <a:pt x="1098760" y="477565"/>
                </a:lnTo>
                <a:lnTo>
                  <a:pt x="1095360" y="466006"/>
                </a:lnTo>
                <a:lnTo>
                  <a:pt x="1091280" y="454673"/>
                </a:lnTo>
                <a:lnTo>
                  <a:pt x="1087426" y="443114"/>
                </a:lnTo>
                <a:lnTo>
                  <a:pt x="1082892" y="431554"/>
                </a:lnTo>
                <a:lnTo>
                  <a:pt x="1078132" y="420448"/>
                </a:lnTo>
                <a:lnTo>
                  <a:pt x="1073144" y="409342"/>
                </a:lnTo>
                <a:lnTo>
                  <a:pt x="1067931" y="398462"/>
                </a:lnTo>
                <a:lnTo>
                  <a:pt x="1062263" y="387583"/>
                </a:lnTo>
                <a:lnTo>
                  <a:pt x="1056370" y="376703"/>
                </a:lnTo>
                <a:lnTo>
                  <a:pt x="1050249" y="366050"/>
                </a:lnTo>
                <a:lnTo>
                  <a:pt x="1043902" y="355397"/>
                </a:lnTo>
                <a:lnTo>
                  <a:pt x="1037101" y="344971"/>
                </a:lnTo>
                <a:lnTo>
                  <a:pt x="1030074" y="334545"/>
                </a:lnTo>
                <a:lnTo>
                  <a:pt x="1022820" y="324346"/>
                </a:lnTo>
                <a:lnTo>
                  <a:pt x="1015339" y="314373"/>
                </a:lnTo>
                <a:lnTo>
                  <a:pt x="1007405" y="304400"/>
                </a:lnTo>
                <a:lnTo>
                  <a:pt x="999244" y="294654"/>
                </a:lnTo>
                <a:lnTo>
                  <a:pt x="990856" y="285134"/>
                </a:lnTo>
                <a:lnTo>
                  <a:pt x="982016" y="275614"/>
                </a:lnTo>
                <a:lnTo>
                  <a:pt x="972948" y="266548"/>
                </a:lnTo>
                <a:lnTo>
                  <a:pt x="963880" y="257482"/>
                </a:lnTo>
                <a:lnTo>
                  <a:pt x="954586" y="248869"/>
                </a:lnTo>
                <a:lnTo>
                  <a:pt x="944839" y="240483"/>
                </a:lnTo>
                <a:lnTo>
                  <a:pt x="935091" y="232323"/>
                </a:lnTo>
                <a:lnTo>
                  <a:pt x="925343" y="224163"/>
                </a:lnTo>
                <a:lnTo>
                  <a:pt x="915142" y="216684"/>
                </a:lnTo>
                <a:lnTo>
                  <a:pt x="904941" y="209431"/>
                </a:lnTo>
                <a:lnTo>
                  <a:pt x="894740" y="202631"/>
                </a:lnTo>
                <a:lnTo>
                  <a:pt x="884086" y="195831"/>
                </a:lnTo>
                <a:lnTo>
                  <a:pt x="873658" y="189485"/>
                </a:lnTo>
                <a:lnTo>
                  <a:pt x="862777" y="183139"/>
                </a:lnTo>
                <a:lnTo>
                  <a:pt x="852123" y="177246"/>
                </a:lnTo>
                <a:lnTo>
                  <a:pt x="841015" y="171579"/>
                </a:lnTo>
                <a:lnTo>
                  <a:pt x="830134" y="166593"/>
                </a:lnTo>
                <a:lnTo>
                  <a:pt x="819026" y="161380"/>
                </a:lnTo>
                <a:lnTo>
                  <a:pt x="807692" y="156620"/>
                </a:lnTo>
                <a:lnTo>
                  <a:pt x="796358" y="152313"/>
                </a:lnTo>
                <a:lnTo>
                  <a:pt x="785023" y="148234"/>
                </a:lnTo>
                <a:lnTo>
                  <a:pt x="773462" y="144380"/>
                </a:lnTo>
                <a:lnTo>
                  <a:pt x="762128" y="140754"/>
                </a:lnTo>
                <a:lnTo>
                  <a:pt x="750340" y="137581"/>
                </a:lnTo>
                <a:lnTo>
                  <a:pt x="738779" y="134407"/>
                </a:lnTo>
                <a:lnTo>
                  <a:pt x="726991" y="131688"/>
                </a:lnTo>
                <a:lnTo>
                  <a:pt x="715203" y="129421"/>
                </a:lnTo>
                <a:lnTo>
                  <a:pt x="703415" y="127154"/>
                </a:lnTo>
                <a:lnTo>
                  <a:pt x="691401" y="125341"/>
                </a:lnTo>
                <a:lnTo>
                  <a:pt x="679613" y="123755"/>
                </a:lnTo>
                <a:lnTo>
                  <a:pt x="667598" y="122621"/>
                </a:lnTo>
                <a:lnTo>
                  <a:pt x="655584" y="121488"/>
                </a:lnTo>
                <a:lnTo>
                  <a:pt x="643796" y="120581"/>
                </a:lnTo>
                <a:lnTo>
                  <a:pt x="631782" y="120128"/>
                </a:lnTo>
                <a:lnTo>
                  <a:pt x="619540" y="120128"/>
                </a:lnTo>
                <a:lnTo>
                  <a:pt x="607752" y="120128"/>
                </a:lnTo>
                <a:close/>
                <a:moveTo>
                  <a:pt x="619540" y="0"/>
                </a:moveTo>
                <a:lnTo>
                  <a:pt x="634502" y="227"/>
                </a:lnTo>
                <a:lnTo>
                  <a:pt x="649690" y="907"/>
                </a:lnTo>
                <a:lnTo>
                  <a:pt x="664198" y="1587"/>
                </a:lnTo>
                <a:lnTo>
                  <a:pt x="678933" y="3173"/>
                </a:lnTo>
                <a:lnTo>
                  <a:pt x="694121" y="4533"/>
                </a:lnTo>
                <a:lnTo>
                  <a:pt x="708629" y="6573"/>
                </a:lnTo>
                <a:lnTo>
                  <a:pt x="723364" y="8840"/>
                </a:lnTo>
                <a:lnTo>
                  <a:pt x="738098" y="11560"/>
                </a:lnTo>
                <a:lnTo>
                  <a:pt x="752607" y="14506"/>
                </a:lnTo>
                <a:lnTo>
                  <a:pt x="767115" y="17906"/>
                </a:lnTo>
                <a:lnTo>
                  <a:pt x="781623" y="21533"/>
                </a:lnTo>
                <a:lnTo>
                  <a:pt x="796131" y="25839"/>
                </a:lnTo>
                <a:lnTo>
                  <a:pt x="810412" y="30146"/>
                </a:lnTo>
                <a:lnTo>
                  <a:pt x="824694" y="34905"/>
                </a:lnTo>
                <a:lnTo>
                  <a:pt x="838975" y="40118"/>
                </a:lnTo>
                <a:lnTo>
                  <a:pt x="853030" y="45558"/>
                </a:lnTo>
                <a:lnTo>
                  <a:pt x="866858" y="51451"/>
                </a:lnTo>
                <a:lnTo>
                  <a:pt x="880686" y="57571"/>
                </a:lnTo>
                <a:lnTo>
                  <a:pt x="894514" y="64144"/>
                </a:lnTo>
                <a:lnTo>
                  <a:pt x="907888" y="71170"/>
                </a:lnTo>
                <a:lnTo>
                  <a:pt x="921263" y="78423"/>
                </a:lnTo>
                <a:lnTo>
                  <a:pt x="934638" y="85903"/>
                </a:lnTo>
                <a:lnTo>
                  <a:pt x="947786" y="93836"/>
                </a:lnTo>
                <a:lnTo>
                  <a:pt x="960934" y="102222"/>
                </a:lnTo>
                <a:lnTo>
                  <a:pt x="973401" y="110835"/>
                </a:lnTo>
                <a:lnTo>
                  <a:pt x="986096" y="119901"/>
                </a:lnTo>
                <a:lnTo>
                  <a:pt x="998791" y="129421"/>
                </a:lnTo>
                <a:lnTo>
                  <a:pt x="1010805" y="139167"/>
                </a:lnTo>
                <a:lnTo>
                  <a:pt x="1023046" y="149140"/>
                </a:lnTo>
                <a:lnTo>
                  <a:pt x="1034607" y="159793"/>
                </a:lnTo>
                <a:lnTo>
                  <a:pt x="1046395" y="170446"/>
                </a:lnTo>
                <a:lnTo>
                  <a:pt x="1057956" y="181779"/>
                </a:lnTo>
                <a:lnTo>
                  <a:pt x="1067251" y="191072"/>
                </a:lnTo>
                <a:lnTo>
                  <a:pt x="1076318" y="200591"/>
                </a:lnTo>
                <a:lnTo>
                  <a:pt x="1084932" y="210564"/>
                </a:lnTo>
                <a:lnTo>
                  <a:pt x="1093546" y="220310"/>
                </a:lnTo>
                <a:lnTo>
                  <a:pt x="1101934" y="230283"/>
                </a:lnTo>
                <a:lnTo>
                  <a:pt x="1110095" y="240709"/>
                </a:lnTo>
                <a:lnTo>
                  <a:pt x="1117802" y="250909"/>
                </a:lnTo>
                <a:lnTo>
                  <a:pt x="1125510" y="261108"/>
                </a:lnTo>
                <a:lnTo>
                  <a:pt x="1132764" y="271988"/>
                </a:lnTo>
                <a:lnTo>
                  <a:pt x="1139791" y="282414"/>
                </a:lnTo>
                <a:lnTo>
                  <a:pt x="1146592" y="293294"/>
                </a:lnTo>
                <a:lnTo>
                  <a:pt x="1153166" y="304173"/>
                </a:lnTo>
                <a:lnTo>
                  <a:pt x="1159513" y="315279"/>
                </a:lnTo>
                <a:lnTo>
                  <a:pt x="1165634" y="326159"/>
                </a:lnTo>
                <a:lnTo>
                  <a:pt x="1171527" y="337492"/>
                </a:lnTo>
                <a:lnTo>
                  <a:pt x="1177195" y="348598"/>
                </a:lnTo>
                <a:lnTo>
                  <a:pt x="1182408" y="360157"/>
                </a:lnTo>
                <a:lnTo>
                  <a:pt x="1187622" y="371490"/>
                </a:lnTo>
                <a:lnTo>
                  <a:pt x="1192610" y="383050"/>
                </a:lnTo>
                <a:lnTo>
                  <a:pt x="1197143" y="394609"/>
                </a:lnTo>
                <a:lnTo>
                  <a:pt x="1201677" y="406395"/>
                </a:lnTo>
                <a:lnTo>
                  <a:pt x="1205984" y="418181"/>
                </a:lnTo>
                <a:lnTo>
                  <a:pt x="1209611" y="429741"/>
                </a:lnTo>
                <a:lnTo>
                  <a:pt x="1213465" y="441754"/>
                </a:lnTo>
                <a:lnTo>
                  <a:pt x="1216865" y="453540"/>
                </a:lnTo>
                <a:lnTo>
                  <a:pt x="1219812" y="465552"/>
                </a:lnTo>
                <a:lnTo>
                  <a:pt x="1222986" y="477792"/>
                </a:lnTo>
                <a:lnTo>
                  <a:pt x="1225706" y="489578"/>
                </a:lnTo>
                <a:lnTo>
                  <a:pt x="1228200" y="501818"/>
                </a:lnTo>
                <a:lnTo>
                  <a:pt x="1230240" y="514057"/>
                </a:lnTo>
                <a:lnTo>
                  <a:pt x="1232280" y="526070"/>
                </a:lnTo>
                <a:lnTo>
                  <a:pt x="1233867" y="538536"/>
                </a:lnTo>
                <a:lnTo>
                  <a:pt x="1235680" y="550775"/>
                </a:lnTo>
                <a:lnTo>
                  <a:pt x="1236814" y="563015"/>
                </a:lnTo>
                <a:lnTo>
                  <a:pt x="1237720" y="575254"/>
                </a:lnTo>
                <a:lnTo>
                  <a:pt x="1238401" y="587720"/>
                </a:lnTo>
                <a:lnTo>
                  <a:pt x="1239081" y="599733"/>
                </a:lnTo>
                <a:lnTo>
                  <a:pt x="1239307" y="612199"/>
                </a:lnTo>
                <a:lnTo>
                  <a:pt x="1239307" y="624665"/>
                </a:lnTo>
                <a:lnTo>
                  <a:pt x="1239081" y="636678"/>
                </a:lnTo>
                <a:lnTo>
                  <a:pt x="1238627" y="649144"/>
                </a:lnTo>
                <a:lnTo>
                  <a:pt x="1237947" y="661610"/>
                </a:lnTo>
                <a:lnTo>
                  <a:pt x="1237040" y="673623"/>
                </a:lnTo>
                <a:lnTo>
                  <a:pt x="1235907" y="686089"/>
                </a:lnTo>
                <a:lnTo>
                  <a:pt x="1234320" y="698102"/>
                </a:lnTo>
                <a:lnTo>
                  <a:pt x="1232507" y="710341"/>
                </a:lnTo>
                <a:lnTo>
                  <a:pt x="1230693" y="722807"/>
                </a:lnTo>
                <a:lnTo>
                  <a:pt x="1228653" y="734820"/>
                </a:lnTo>
                <a:lnTo>
                  <a:pt x="1226159" y="746833"/>
                </a:lnTo>
                <a:lnTo>
                  <a:pt x="1223439" y="759073"/>
                </a:lnTo>
                <a:lnTo>
                  <a:pt x="1220719" y="771085"/>
                </a:lnTo>
                <a:lnTo>
                  <a:pt x="1217545" y="783098"/>
                </a:lnTo>
                <a:lnTo>
                  <a:pt x="1214145" y="795111"/>
                </a:lnTo>
                <a:lnTo>
                  <a:pt x="1210518" y="806897"/>
                </a:lnTo>
                <a:lnTo>
                  <a:pt x="1206664" y="818683"/>
                </a:lnTo>
                <a:lnTo>
                  <a:pt x="1202357" y="830469"/>
                </a:lnTo>
                <a:lnTo>
                  <a:pt x="1198277" y="842255"/>
                </a:lnTo>
                <a:lnTo>
                  <a:pt x="1193516" y="853588"/>
                </a:lnTo>
                <a:lnTo>
                  <a:pt x="1188529" y="865374"/>
                </a:lnTo>
                <a:lnTo>
                  <a:pt x="1183769" y="876934"/>
                </a:lnTo>
                <a:lnTo>
                  <a:pt x="1178328" y="888267"/>
                </a:lnTo>
                <a:lnTo>
                  <a:pt x="1172661" y="899599"/>
                </a:lnTo>
                <a:lnTo>
                  <a:pt x="1166767" y="910706"/>
                </a:lnTo>
                <a:lnTo>
                  <a:pt x="1160646" y="921812"/>
                </a:lnTo>
                <a:lnTo>
                  <a:pt x="1534229" y="1295115"/>
                </a:lnTo>
                <a:lnTo>
                  <a:pt x="1540350" y="1301461"/>
                </a:lnTo>
                <a:lnTo>
                  <a:pt x="1545790" y="1308034"/>
                </a:lnTo>
                <a:lnTo>
                  <a:pt x="1551231" y="1314607"/>
                </a:lnTo>
                <a:lnTo>
                  <a:pt x="1556445" y="1321407"/>
                </a:lnTo>
                <a:lnTo>
                  <a:pt x="1560752" y="1328433"/>
                </a:lnTo>
                <a:lnTo>
                  <a:pt x="1565286" y="1335460"/>
                </a:lnTo>
                <a:lnTo>
                  <a:pt x="1569366" y="1342713"/>
                </a:lnTo>
                <a:lnTo>
                  <a:pt x="1572766" y="1349966"/>
                </a:lnTo>
                <a:lnTo>
                  <a:pt x="1576167" y="1357219"/>
                </a:lnTo>
                <a:lnTo>
                  <a:pt x="1578887" y="1364698"/>
                </a:lnTo>
                <a:lnTo>
                  <a:pt x="1581381" y="1372178"/>
                </a:lnTo>
                <a:lnTo>
                  <a:pt x="1583648" y="1379658"/>
                </a:lnTo>
                <a:lnTo>
                  <a:pt x="1585461" y="1387137"/>
                </a:lnTo>
                <a:lnTo>
                  <a:pt x="1586821" y="1394617"/>
                </a:lnTo>
                <a:lnTo>
                  <a:pt x="1587955" y="1402323"/>
                </a:lnTo>
                <a:lnTo>
                  <a:pt x="1588635" y="1409803"/>
                </a:lnTo>
                <a:lnTo>
                  <a:pt x="1589088" y="1417283"/>
                </a:lnTo>
                <a:lnTo>
                  <a:pt x="1589088" y="1424762"/>
                </a:lnTo>
                <a:lnTo>
                  <a:pt x="1588861" y="1432242"/>
                </a:lnTo>
                <a:lnTo>
                  <a:pt x="1588181" y="1439495"/>
                </a:lnTo>
                <a:lnTo>
                  <a:pt x="1587274" y="1446748"/>
                </a:lnTo>
                <a:lnTo>
                  <a:pt x="1585914" y="1454001"/>
                </a:lnTo>
                <a:lnTo>
                  <a:pt x="1584101" y="1461027"/>
                </a:lnTo>
                <a:lnTo>
                  <a:pt x="1581834" y="1467827"/>
                </a:lnTo>
                <a:lnTo>
                  <a:pt x="1579340" y="1474627"/>
                </a:lnTo>
                <a:lnTo>
                  <a:pt x="1576620" y="1481200"/>
                </a:lnTo>
                <a:lnTo>
                  <a:pt x="1573220" y="1487773"/>
                </a:lnTo>
                <a:lnTo>
                  <a:pt x="1569593" y="1494119"/>
                </a:lnTo>
                <a:lnTo>
                  <a:pt x="1565512" y="1500239"/>
                </a:lnTo>
                <a:lnTo>
                  <a:pt x="1561432" y="1506132"/>
                </a:lnTo>
                <a:lnTo>
                  <a:pt x="1556445" y="1511572"/>
                </a:lnTo>
                <a:lnTo>
                  <a:pt x="1551231" y="1517011"/>
                </a:lnTo>
                <a:lnTo>
                  <a:pt x="1517228" y="1551237"/>
                </a:lnTo>
                <a:lnTo>
                  <a:pt x="1511787" y="1556223"/>
                </a:lnTo>
                <a:lnTo>
                  <a:pt x="1506120" y="1561209"/>
                </a:lnTo>
                <a:lnTo>
                  <a:pt x="1500226" y="1565516"/>
                </a:lnTo>
                <a:lnTo>
                  <a:pt x="1494106" y="1569369"/>
                </a:lnTo>
                <a:lnTo>
                  <a:pt x="1487985" y="1573222"/>
                </a:lnTo>
                <a:lnTo>
                  <a:pt x="1481411" y="1576395"/>
                </a:lnTo>
                <a:lnTo>
                  <a:pt x="1474837" y="1579342"/>
                </a:lnTo>
                <a:lnTo>
                  <a:pt x="1468036" y="1581835"/>
                </a:lnTo>
                <a:lnTo>
                  <a:pt x="1461009" y="1583875"/>
                </a:lnTo>
                <a:lnTo>
                  <a:pt x="1453982" y="1585688"/>
                </a:lnTo>
                <a:lnTo>
                  <a:pt x="1446728" y="1587275"/>
                </a:lnTo>
                <a:lnTo>
                  <a:pt x="1439474" y="1588182"/>
                </a:lnTo>
                <a:lnTo>
                  <a:pt x="1432219" y="1588862"/>
                </a:lnTo>
                <a:lnTo>
                  <a:pt x="1424739" y="1589088"/>
                </a:lnTo>
                <a:lnTo>
                  <a:pt x="1417258" y="1589088"/>
                </a:lnTo>
                <a:lnTo>
                  <a:pt x="1409777" y="1588862"/>
                </a:lnTo>
                <a:lnTo>
                  <a:pt x="1402296" y="1587955"/>
                </a:lnTo>
                <a:lnTo>
                  <a:pt x="1394589" y="1587048"/>
                </a:lnTo>
                <a:lnTo>
                  <a:pt x="1387108" y="1585235"/>
                </a:lnTo>
                <a:lnTo>
                  <a:pt x="1379628" y="1583422"/>
                </a:lnTo>
                <a:lnTo>
                  <a:pt x="1372147" y="1581382"/>
                </a:lnTo>
                <a:lnTo>
                  <a:pt x="1364666" y="1578662"/>
                </a:lnTo>
                <a:lnTo>
                  <a:pt x="1357186" y="1575942"/>
                </a:lnTo>
                <a:lnTo>
                  <a:pt x="1349931" y="1572769"/>
                </a:lnTo>
                <a:lnTo>
                  <a:pt x="1342677" y="1569142"/>
                </a:lnTo>
                <a:lnTo>
                  <a:pt x="1335423" y="1565289"/>
                </a:lnTo>
                <a:lnTo>
                  <a:pt x="1328396" y="1560756"/>
                </a:lnTo>
                <a:lnTo>
                  <a:pt x="1321369" y="1556223"/>
                </a:lnTo>
                <a:lnTo>
                  <a:pt x="1314568" y="1551237"/>
                </a:lnTo>
                <a:lnTo>
                  <a:pt x="1307994" y="1545797"/>
                </a:lnTo>
                <a:lnTo>
                  <a:pt x="1301420" y="1540130"/>
                </a:lnTo>
                <a:lnTo>
                  <a:pt x="1295299" y="1534011"/>
                </a:lnTo>
                <a:lnTo>
                  <a:pt x="921716" y="1160708"/>
                </a:lnTo>
                <a:lnTo>
                  <a:pt x="910835" y="1166827"/>
                </a:lnTo>
                <a:lnTo>
                  <a:pt x="899501" y="1172720"/>
                </a:lnTo>
                <a:lnTo>
                  <a:pt x="888166" y="1178160"/>
                </a:lnTo>
                <a:lnTo>
                  <a:pt x="876832" y="1183600"/>
                </a:lnTo>
                <a:lnTo>
                  <a:pt x="865498" y="1188586"/>
                </a:lnTo>
                <a:lnTo>
                  <a:pt x="853710" y="1193346"/>
                </a:lnTo>
                <a:lnTo>
                  <a:pt x="842375" y="1198106"/>
                </a:lnTo>
                <a:lnTo>
                  <a:pt x="830588" y="1202412"/>
                </a:lnTo>
                <a:lnTo>
                  <a:pt x="818573" y="1206492"/>
                </a:lnTo>
                <a:lnTo>
                  <a:pt x="807012" y="1210572"/>
                </a:lnTo>
                <a:lnTo>
                  <a:pt x="794997" y="1213972"/>
                </a:lnTo>
                <a:lnTo>
                  <a:pt x="783210" y="1217598"/>
                </a:lnTo>
                <a:lnTo>
                  <a:pt x="771195" y="1220545"/>
                </a:lnTo>
                <a:lnTo>
                  <a:pt x="758954" y="1223265"/>
                </a:lnTo>
                <a:lnTo>
                  <a:pt x="746939" y="1226211"/>
                </a:lnTo>
                <a:lnTo>
                  <a:pt x="734698" y="1228478"/>
                </a:lnTo>
                <a:lnTo>
                  <a:pt x="722457" y="1230518"/>
                </a:lnTo>
                <a:lnTo>
                  <a:pt x="710442" y="1232784"/>
                </a:lnTo>
                <a:lnTo>
                  <a:pt x="698201" y="1234371"/>
                </a:lnTo>
                <a:lnTo>
                  <a:pt x="685960" y="1235731"/>
                </a:lnTo>
                <a:lnTo>
                  <a:pt x="673719" y="1236864"/>
                </a:lnTo>
                <a:lnTo>
                  <a:pt x="661478" y="1237771"/>
                </a:lnTo>
                <a:lnTo>
                  <a:pt x="649010" y="1238451"/>
                </a:lnTo>
                <a:lnTo>
                  <a:pt x="636769" y="1239131"/>
                </a:lnTo>
                <a:lnTo>
                  <a:pt x="624527" y="1239357"/>
                </a:lnTo>
                <a:lnTo>
                  <a:pt x="612060" y="1239357"/>
                </a:lnTo>
                <a:lnTo>
                  <a:pt x="599818" y="1239131"/>
                </a:lnTo>
                <a:lnTo>
                  <a:pt x="587577" y="1238451"/>
                </a:lnTo>
                <a:lnTo>
                  <a:pt x="575109" y="1237544"/>
                </a:lnTo>
                <a:lnTo>
                  <a:pt x="562868" y="1236638"/>
                </a:lnTo>
                <a:lnTo>
                  <a:pt x="550627" y="1235504"/>
                </a:lnTo>
                <a:lnTo>
                  <a:pt x="538612" y="1233918"/>
                </a:lnTo>
                <a:lnTo>
                  <a:pt x="526145" y="1232331"/>
                </a:lnTo>
                <a:lnTo>
                  <a:pt x="513903" y="1230291"/>
                </a:lnTo>
                <a:lnTo>
                  <a:pt x="501889" y="1228025"/>
                </a:lnTo>
                <a:lnTo>
                  <a:pt x="489648" y="1225758"/>
                </a:lnTo>
                <a:lnTo>
                  <a:pt x="477633" y="1222811"/>
                </a:lnTo>
                <a:lnTo>
                  <a:pt x="465619" y="1219865"/>
                </a:lnTo>
                <a:lnTo>
                  <a:pt x="453604" y="1216918"/>
                </a:lnTo>
                <a:lnTo>
                  <a:pt x="441590" y="1213292"/>
                </a:lnTo>
                <a:lnTo>
                  <a:pt x="429802" y="1209665"/>
                </a:lnTo>
                <a:lnTo>
                  <a:pt x="418014" y="1205812"/>
                </a:lnTo>
                <a:lnTo>
                  <a:pt x="406453" y="1201506"/>
                </a:lnTo>
                <a:lnTo>
                  <a:pt x="394665" y="1197199"/>
                </a:lnTo>
                <a:lnTo>
                  <a:pt x="383104" y="1192440"/>
                </a:lnTo>
                <a:lnTo>
                  <a:pt x="371543" y="1187680"/>
                </a:lnTo>
                <a:lnTo>
                  <a:pt x="359982" y="1182467"/>
                </a:lnTo>
                <a:lnTo>
                  <a:pt x="348647" y="1177027"/>
                </a:lnTo>
                <a:lnTo>
                  <a:pt x="337313" y="1171360"/>
                </a:lnTo>
                <a:lnTo>
                  <a:pt x="326205" y="1165694"/>
                </a:lnTo>
                <a:lnTo>
                  <a:pt x="315097" y="1159574"/>
                </a:lnTo>
                <a:lnTo>
                  <a:pt x="304216" y="1153228"/>
                </a:lnTo>
                <a:lnTo>
                  <a:pt x="293109" y="1146655"/>
                </a:lnTo>
                <a:lnTo>
                  <a:pt x="282454" y="1139629"/>
                </a:lnTo>
                <a:lnTo>
                  <a:pt x="272026" y="1132602"/>
                </a:lnTo>
                <a:lnTo>
                  <a:pt x="261145" y="1125349"/>
                </a:lnTo>
                <a:lnTo>
                  <a:pt x="250944" y="1117643"/>
                </a:lnTo>
                <a:lnTo>
                  <a:pt x="240517" y="1109937"/>
                </a:lnTo>
                <a:lnTo>
                  <a:pt x="230316" y="1101777"/>
                </a:lnTo>
                <a:lnTo>
                  <a:pt x="220341" y="1093617"/>
                </a:lnTo>
                <a:lnTo>
                  <a:pt x="210367" y="1085004"/>
                </a:lnTo>
                <a:lnTo>
                  <a:pt x="200620" y="1076391"/>
                </a:lnTo>
                <a:lnTo>
                  <a:pt x="191099" y="1067099"/>
                </a:lnTo>
                <a:lnTo>
                  <a:pt x="181578" y="1057806"/>
                </a:lnTo>
                <a:lnTo>
                  <a:pt x="170470" y="1046473"/>
                </a:lnTo>
                <a:lnTo>
                  <a:pt x="159589" y="1034913"/>
                </a:lnTo>
                <a:lnTo>
                  <a:pt x="149161" y="1022901"/>
                </a:lnTo>
                <a:lnTo>
                  <a:pt x="139187" y="1010888"/>
                </a:lnTo>
                <a:lnTo>
                  <a:pt x="129213" y="998648"/>
                </a:lnTo>
                <a:lnTo>
                  <a:pt x="119918" y="985956"/>
                </a:lnTo>
                <a:lnTo>
                  <a:pt x="110851" y="973489"/>
                </a:lnTo>
                <a:lnTo>
                  <a:pt x="102237" y="960797"/>
                </a:lnTo>
                <a:lnTo>
                  <a:pt x="93849" y="947651"/>
                </a:lnTo>
                <a:lnTo>
                  <a:pt x="85688" y="934505"/>
                </a:lnTo>
                <a:lnTo>
                  <a:pt x="78208" y="921358"/>
                </a:lnTo>
                <a:lnTo>
                  <a:pt x="70954" y="907986"/>
                </a:lnTo>
                <a:lnTo>
                  <a:pt x="64153" y="894386"/>
                </a:lnTo>
                <a:lnTo>
                  <a:pt x="57579" y="880560"/>
                </a:lnTo>
                <a:lnTo>
                  <a:pt x="51232" y="866734"/>
                </a:lnTo>
                <a:lnTo>
                  <a:pt x="45338" y="852908"/>
                </a:lnTo>
                <a:lnTo>
                  <a:pt x="39897" y="838856"/>
                </a:lnTo>
                <a:lnTo>
                  <a:pt x="34910" y="824803"/>
                </a:lnTo>
                <a:lnTo>
                  <a:pt x="30150" y="810524"/>
                </a:lnTo>
                <a:lnTo>
                  <a:pt x="25616" y="796244"/>
                </a:lnTo>
                <a:lnTo>
                  <a:pt x="21535" y="781738"/>
                </a:lnTo>
                <a:lnTo>
                  <a:pt x="17682" y="767232"/>
                </a:lnTo>
                <a:lnTo>
                  <a:pt x="14508" y="752726"/>
                </a:lnTo>
                <a:lnTo>
                  <a:pt x="11334" y="738220"/>
                </a:lnTo>
                <a:lnTo>
                  <a:pt x="8841" y="723487"/>
                </a:lnTo>
                <a:lnTo>
                  <a:pt x="6574" y="708755"/>
                </a:lnTo>
                <a:lnTo>
                  <a:pt x="4307" y="694022"/>
                </a:lnTo>
                <a:lnTo>
                  <a:pt x="2947" y="679289"/>
                </a:lnTo>
                <a:lnTo>
                  <a:pt x="1587" y="664330"/>
                </a:lnTo>
                <a:lnTo>
                  <a:pt x="680" y="649597"/>
                </a:lnTo>
                <a:lnTo>
                  <a:pt x="227" y="634638"/>
                </a:lnTo>
                <a:lnTo>
                  <a:pt x="0" y="619905"/>
                </a:lnTo>
                <a:lnTo>
                  <a:pt x="227" y="604946"/>
                </a:lnTo>
                <a:lnTo>
                  <a:pt x="680" y="589987"/>
                </a:lnTo>
                <a:lnTo>
                  <a:pt x="1587" y="575254"/>
                </a:lnTo>
                <a:lnTo>
                  <a:pt x="2947" y="560295"/>
                </a:lnTo>
                <a:lnTo>
                  <a:pt x="4307" y="545562"/>
                </a:lnTo>
                <a:lnTo>
                  <a:pt x="6574" y="530830"/>
                </a:lnTo>
                <a:lnTo>
                  <a:pt x="8841" y="516097"/>
                </a:lnTo>
                <a:lnTo>
                  <a:pt x="11334" y="501364"/>
                </a:lnTo>
                <a:lnTo>
                  <a:pt x="14508" y="486858"/>
                </a:lnTo>
                <a:lnTo>
                  <a:pt x="17682" y="472352"/>
                </a:lnTo>
                <a:lnTo>
                  <a:pt x="21535" y="457846"/>
                </a:lnTo>
                <a:lnTo>
                  <a:pt x="25616" y="443340"/>
                </a:lnTo>
                <a:lnTo>
                  <a:pt x="30150" y="429061"/>
                </a:lnTo>
                <a:lnTo>
                  <a:pt x="34910" y="414781"/>
                </a:lnTo>
                <a:lnTo>
                  <a:pt x="39897" y="400502"/>
                </a:lnTo>
                <a:lnTo>
                  <a:pt x="45338" y="386449"/>
                </a:lnTo>
                <a:lnTo>
                  <a:pt x="51232" y="372850"/>
                </a:lnTo>
                <a:lnTo>
                  <a:pt x="57579" y="359024"/>
                </a:lnTo>
                <a:lnTo>
                  <a:pt x="64153" y="345198"/>
                </a:lnTo>
                <a:lnTo>
                  <a:pt x="70954" y="331599"/>
                </a:lnTo>
                <a:lnTo>
                  <a:pt x="78208" y="318226"/>
                </a:lnTo>
                <a:lnTo>
                  <a:pt x="85688" y="304853"/>
                </a:lnTo>
                <a:lnTo>
                  <a:pt x="93849" y="291934"/>
                </a:lnTo>
                <a:lnTo>
                  <a:pt x="102237" y="278788"/>
                </a:lnTo>
                <a:lnTo>
                  <a:pt x="110851" y="266095"/>
                </a:lnTo>
                <a:lnTo>
                  <a:pt x="119918" y="253402"/>
                </a:lnTo>
                <a:lnTo>
                  <a:pt x="129213" y="240936"/>
                </a:lnTo>
                <a:lnTo>
                  <a:pt x="139187" y="228697"/>
                </a:lnTo>
                <a:lnTo>
                  <a:pt x="149161" y="216457"/>
                </a:lnTo>
                <a:lnTo>
                  <a:pt x="159589" y="204671"/>
                </a:lnTo>
                <a:lnTo>
                  <a:pt x="170470" y="193111"/>
                </a:lnTo>
                <a:lnTo>
                  <a:pt x="181578" y="181779"/>
                </a:lnTo>
                <a:lnTo>
                  <a:pt x="193139" y="170446"/>
                </a:lnTo>
                <a:lnTo>
                  <a:pt x="204473" y="159793"/>
                </a:lnTo>
                <a:lnTo>
                  <a:pt x="216488" y="149140"/>
                </a:lnTo>
                <a:lnTo>
                  <a:pt x="228729" y="139167"/>
                </a:lnTo>
                <a:lnTo>
                  <a:pt x="240743" y="129421"/>
                </a:lnTo>
                <a:lnTo>
                  <a:pt x="253438" y="119901"/>
                </a:lnTo>
                <a:lnTo>
                  <a:pt x="266133" y="110835"/>
                </a:lnTo>
                <a:lnTo>
                  <a:pt x="278600" y="102222"/>
                </a:lnTo>
                <a:lnTo>
                  <a:pt x="291748" y="93836"/>
                </a:lnTo>
                <a:lnTo>
                  <a:pt x="304896" y="85903"/>
                </a:lnTo>
                <a:lnTo>
                  <a:pt x="318271" y="78423"/>
                </a:lnTo>
                <a:lnTo>
                  <a:pt x="331646" y="71170"/>
                </a:lnTo>
                <a:lnTo>
                  <a:pt x="345020" y="64144"/>
                </a:lnTo>
                <a:lnTo>
                  <a:pt x="358848" y="57571"/>
                </a:lnTo>
                <a:lnTo>
                  <a:pt x="372676" y="51451"/>
                </a:lnTo>
                <a:lnTo>
                  <a:pt x="386504" y="45558"/>
                </a:lnTo>
                <a:lnTo>
                  <a:pt x="400559" y="40118"/>
                </a:lnTo>
                <a:lnTo>
                  <a:pt x="414840" y="34905"/>
                </a:lnTo>
                <a:lnTo>
                  <a:pt x="429122" y="30146"/>
                </a:lnTo>
                <a:lnTo>
                  <a:pt x="443403" y="25839"/>
                </a:lnTo>
                <a:lnTo>
                  <a:pt x="457911" y="21533"/>
                </a:lnTo>
                <a:lnTo>
                  <a:pt x="472419" y="17906"/>
                </a:lnTo>
                <a:lnTo>
                  <a:pt x="486927" y="14506"/>
                </a:lnTo>
                <a:lnTo>
                  <a:pt x="501435" y="11560"/>
                </a:lnTo>
                <a:lnTo>
                  <a:pt x="515944" y="8840"/>
                </a:lnTo>
                <a:lnTo>
                  <a:pt x="530678" y="6573"/>
                </a:lnTo>
                <a:lnTo>
                  <a:pt x="545413" y="4533"/>
                </a:lnTo>
                <a:lnTo>
                  <a:pt x="560148" y="3173"/>
                </a:lnTo>
                <a:lnTo>
                  <a:pt x="575109" y="1587"/>
                </a:lnTo>
                <a:lnTo>
                  <a:pt x="589844" y="907"/>
                </a:lnTo>
                <a:lnTo>
                  <a:pt x="604806" y="227"/>
                </a:lnTo>
                <a:lnTo>
                  <a:pt x="619540" y="0"/>
                </a:lnTo>
                <a:close/>
              </a:path>
            </a:pathLst>
          </a:custGeom>
          <a:solidFill>
            <a:schemeClr val="bg1"/>
          </a:solidFill>
          <a:ln>
            <a:noFill/>
          </a:ln>
          <a:effectLst>
            <a:outerShdw blurRad="50800" dist="38100" dir="2700000" algn="tl" rotWithShape="0">
              <a:prstClr val="black">
                <a:alpha val="40000"/>
              </a:prstClr>
            </a:outerShdw>
          </a:effectLst>
          <a:extLst/>
        </p:spPr>
        <p:txBody>
          <a:bodyPr anchor="ctr">
            <a:scene3d>
              <a:camera prst="orthographicFront"/>
              <a:lightRig rig="threePt" dir="t"/>
            </a:scene3d>
            <a:sp3d>
              <a:contourClr>
                <a:srgbClr val="FFFFFF"/>
              </a:contourClr>
            </a:sp3d>
          </a:bodyPr>
          <a:lstStyle/>
          <a:p>
            <a:pPr algn="ctr">
              <a:defRPr/>
            </a:pPr>
            <a:endParaRPr lang="zh-CN" altLang="en-US">
              <a:solidFill>
                <a:schemeClr val="bg1"/>
              </a:solidFill>
              <a:latin typeface="微软雅黑" panose="020B0503020204020204" pitchFamily="34" charset="-122"/>
              <a:ea typeface="微软雅黑" panose="020B0503020204020204" pitchFamily="34" charset="-122"/>
            </a:endParaRPr>
          </a:p>
        </p:txBody>
      </p:sp>
      <p:sp>
        <p:nvSpPr>
          <p:cNvPr id="58" name="文本框 9"/>
          <p:cNvSpPr txBox="1"/>
          <p:nvPr/>
        </p:nvSpPr>
        <p:spPr>
          <a:xfrm>
            <a:off x="841003" y="202431"/>
            <a:ext cx="1368152" cy="346249"/>
          </a:xfrm>
          <a:prstGeom prst="rect">
            <a:avLst/>
          </a:prstGeom>
          <a:noFill/>
        </p:spPr>
        <p:txBody>
          <a:bodyPr wrap="square" lIns="68580" tIns="34290" rIns="68580" bIns="34290" rtlCol="0">
            <a:spAutoFit/>
          </a:bodyPr>
          <a:lstStyle/>
          <a:p>
            <a:pPr marL="0" lvl="1"/>
            <a:r>
              <a:rPr lang="zh-CN" altLang="en-US" dirty="0" smtClean="0">
                <a:solidFill>
                  <a:srgbClr val="2F5EB0"/>
                </a:solidFill>
                <a:latin typeface="微软雅黑" pitchFamily="34" charset="-122"/>
                <a:ea typeface="微软雅黑" pitchFamily="34" charset="-122"/>
              </a:rPr>
              <a:t>添加标题</a:t>
            </a:r>
            <a:endParaRPr lang="zh-CN" altLang="en-US" dirty="0">
              <a:solidFill>
                <a:srgbClr val="2F5EB0"/>
              </a:solidFill>
              <a:latin typeface="微软雅黑" pitchFamily="34" charset="-122"/>
              <a:ea typeface="微软雅黑" pitchFamily="34" charset="-122"/>
            </a:endParaRPr>
          </a:p>
        </p:txBody>
      </p:sp>
      <p:sp>
        <p:nvSpPr>
          <p:cNvPr id="14" name="Freeform 6"/>
          <p:cNvSpPr>
            <a:spLocks/>
          </p:cNvSpPr>
          <p:nvPr/>
        </p:nvSpPr>
        <p:spPr bwMode="auto">
          <a:xfrm>
            <a:off x="8952414" y="2532034"/>
            <a:ext cx="1011592" cy="1708624"/>
          </a:xfrm>
          <a:custGeom>
            <a:avLst/>
            <a:gdLst>
              <a:gd name="T0" fmla="*/ 283 w 283"/>
              <a:gd name="T1" fmla="*/ 97 h 478"/>
              <a:gd name="T2" fmla="*/ 212 w 283"/>
              <a:gd name="T3" fmla="*/ 50 h 478"/>
              <a:gd name="T4" fmla="*/ 142 w 283"/>
              <a:gd name="T5" fmla="*/ 0 h 478"/>
              <a:gd name="T6" fmla="*/ 71 w 283"/>
              <a:gd name="T7" fmla="*/ 50 h 478"/>
              <a:gd name="T8" fmla="*/ 0 w 283"/>
              <a:gd name="T9" fmla="*/ 97 h 478"/>
              <a:gd name="T10" fmla="*/ 42 w 283"/>
              <a:gd name="T11" fmla="*/ 97 h 478"/>
              <a:gd name="T12" fmla="*/ 42 w 283"/>
              <a:gd name="T13" fmla="*/ 478 h 478"/>
              <a:gd name="T14" fmla="*/ 243 w 283"/>
              <a:gd name="T15" fmla="*/ 478 h 478"/>
              <a:gd name="T16" fmla="*/ 243 w 283"/>
              <a:gd name="T17" fmla="*/ 97 h 478"/>
              <a:gd name="T18" fmla="*/ 283 w 283"/>
              <a:gd name="T19" fmla="*/ 97 h 4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83" h="478">
                <a:moveTo>
                  <a:pt x="283" y="97"/>
                </a:moveTo>
                <a:lnTo>
                  <a:pt x="212" y="50"/>
                </a:lnTo>
                <a:lnTo>
                  <a:pt x="142" y="0"/>
                </a:lnTo>
                <a:lnTo>
                  <a:pt x="71" y="50"/>
                </a:lnTo>
                <a:lnTo>
                  <a:pt x="0" y="97"/>
                </a:lnTo>
                <a:lnTo>
                  <a:pt x="42" y="97"/>
                </a:lnTo>
                <a:lnTo>
                  <a:pt x="42" y="478"/>
                </a:lnTo>
                <a:lnTo>
                  <a:pt x="243" y="478"/>
                </a:lnTo>
                <a:lnTo>
                  <a:pt x="243" y="97"/>
                </a:lnTo>
                <a:lnTo>
                  <a:pt x="283" y="97"/>
                </a:lnTo>
                <a:close/>
              </a:path>
            </a:pathLst>
          </a:custGeom>
          <a:solidFill>
            <a:srgbClr val="2F5EB0"/>
          </a:solidFill>
          <a:ln>
            <a:noFill/>
          </a:ln>
          <a:effectLst>
            <a:innerShdw blurRad="63500" dist="50800" dir="13500000">
              <a:prstClr val="black">
                <a:alpha val="50000"/>
              </a:prstClr>
            </a:innerShdw>
          </a:effectLst>
        </p:spPr>
        <p:txBody>
          <a:bodyPr vert="horz" wrap="square" lIns="91440" tIns="45720" rIns="91440" bIns="45720" numCol="1" anchor="t" anchorCtr="0" compatLnSpc="1">
            <a:prstTxWarp prst="textNoShape">
              <a:avLst/>
            </a:prstTxWarp>
          </a:bodyPr>
          <a:lstStyle/>
          <a:p>
            <a:endParaRPr lang="zh-CN" altLang="en-US">
              <a:solidFill>
                <a:schemeClr val="tx1">
                  <a:lumMod val="65000"/>
                  <a:lumOff val="35000"/>
                </a:schemeClr>
              </a:solidFill>
            </a:endParaRPr>
          </a:p>
        </p:txBody>
      </p:sp>
      <p:sp>
        <p:nvSpPr>
          <p:cNvPr id="15" name="Freeform 7"/>
          <p:cNvSpPr>
            <a:spLocks/>
          </p:cNvSpPr>
          <p:nvPr/>
        </p:nvSpPr>
        <p:spPr bwMode="auto">
          <a:xfrm>
            <a:off x="6379651" y="3547199"/>
            <a:ext cx="1015166" cy="693458"/>
          </a:xfrm>
          <a:custGeom>
            <a:avLst/>
            <a:gdLst>
              <a:gd name="T0" fmla="*/ 284 w 284"/>
              <a:gd name="T1" fmla="*/ 97 h 194"/>
              <a:gd name="T2" fmla="*/ 213 w 284"/>
              <a:gd name="T3" fmla="*/ 50 h 194"/>
              <a:gd name="T4" fmla="*/ 142 w 284"/>
              <a:gd name="T5" fmla="*/ 0 h 194"/>
              <a:gd name="T6" fmla="*/ 71 w 284"/>
              <a:gd name="T7" fmla="*/ 50 h 194"/>
              <a:gd name="T8" fmla="*/ 0 w 284"/>
              <a:gd name="T9" fmla="*/ 97 h 194"/>
              <a:gd name="T10" fmla="*/ 40 w 284"/>
              <a:gd name="T11" fmla="*/ 97 h 194"/>
              <a:gd name="T12" fmla="*/ 40 w 284"/>
              <a:gd name="T13" fmla="*/ 194 h 194"/>
              <a:gd name="T14" fmla="*/ 241 w 284"/>
              <a:gd name="T15" fmla="*/ 194 h 194"/>
              <a:gd name="T16" fmla="*/ 241 w 284"/>
              <a:gd name="T17" fmla="*/ 97 h 194"/>
              <a:gd name="T18" fmla="*/ 284 w 284"/>
              <a:gd name="T19" fmla="*/ 97 h 1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84" h="194">
                <a:moveTo>
                  <a:pt x="284" y="97"/>
                </a:moveTo>
                <a:lnTo>
                  <a:pt x="213" y="50"/>
                </a:lnTo>
                <a:lnTo>
                  <a:pt x="142" y="0"/>
                </a:lnTo>
                <a:lnTo>
                  <a:pt x="71" y="50"/>
                </a:lnTo>
                <a:lnTo>
                  <a:pt x="0" y="97"/>
                </a:lnTo>
                <a:lnTo>
                  <a:pt x="40" y="97"/>
                </a:lnTo>
                <a:lnTo>
                  <a:pt x="40" y="194"/>
                </a:lnTo>
                <a:lnTo>
                  <a:pt x="241" y="194"/>
                </a:lnTo>
                <a:lnTo>
                  <a:pt x="241" y="97"/>
                </a:lnTo>
                <a:lnTo>
                  <a:pt x="284" y="97"/>
                </a:lnTo>
                <a:close/>
              </a:path>
            </a:pathLst>
          </a:custGeom>
          <a:solidFill>
            <a:srgbClr val="2F5EB0"/>
          </a:solidFill>
          <a:ln>
            <a:noFill/>
          </a:ln>
          <a:effectLst>
            <a:innerShdw blurRad="63500" dist="50800" dir="13500000">
              <a:prstClr val="black">
                <a:alpha val="50000"/>
              </a:prstClr>
            </a:innerShdw>
          </a:effectLst>
        </p:spPr>
        <p:txBody>
          <a:bodyPr vert="horz" wrap="square" lIns="91440" tIns="45720" rIns="91440" bIns="45720" numCol="1" anchor="t" anchorCtr="0" compatLnSpc="1">
            <a:prstTxWarp prst="textNoShape">
              <a:avLst/>
            </a:prstTxWarp>
          </a:bodyPr>
          <a:lstStyle/>
          <a:p>
            <a:endParaRPr lang="zh-CN" altLang="en-US">
              <a:solidFill>
                <a:schemeClr val="tx1">
                  <a:lumMod val="65000"/>
                  <a:lumOff val="35000"/>
                </a:schemeClr>
              </a:solidFill>
            </a:endParaRPr>
          </a:p>
        </p:txBody>
      </p:sp>
      <p:sp>
        <p:nvSpPr>
          <p:cNvPr id="16" name="Oval 8"/>
          <p:cNvSpPr>
            <a:spLocks noChangeArrowheads="1"/>
          </p:cNvSpPr>
          <p:nvPr/>
        </p:nvSpPr>
        <p:spPr bwMode="auto">
          <a:xfrm>
            <a:off x="1993131" y="1923926"/>
            <a:ext cx="1840882" cy="1833732"/>
          </a:xfrm>
          <a:prstGeom prst="ellipse">
            <a:avLst/>
          </a:prstGeom>
          <a:solidFill>
            <a:srgbClr val="2F5EB0"/>
          </a:solidFill>
          <a:ln>
            <a:noFill/>
          </a:ln>
          <a:effectLst>
            <a:innerShdw blurRad="63500" dist="50800" dir="13500000">
              <a:prstClr val="black">
                <a:alpha val="50000"/>
              </a:prstClr>
            </a:innerShdw>
          </a:effectLst>
        </p:spPr>
        <p:txBody>
          <a:bodyPr vert="horz" wrap="square" lIns="91440" tIns="45720" rIns="91440" bIns="45720" numCol="1" anchor="t" anchorCtr="0" compatLnSpc="1">
            <a:prstTxWarp prst="textNoShape">
              <a:avLst/>
            </a:prstTxWarp>
          </a:bodyPr>
          <a:lstStyle/>
          <a:p>
            <a:r>
              <a:rPr lang="zh-CN" altLang="en-US" dirty="0" smtClean="0">
                <a:solidFill>
                  <a:schemeClr val="bg1"/>
                </a:solidFill>
                <a:latin typeface="微软雅黑" pitchFamily="34" charset="-122"/>
                <a:ea typeface="微软雅黑" pitchFamily="34" charset="-122"/>
              </a:rPr>
              <a:t>添加标题</a:t>
            </a:r>
            <a:endParaRPr lang="zh-CN" altLang="en-US" dirty="0">
              <a:solidFill>
                <a:schemeClr val="bg1"/>
              </a:solidFill>
              <a:latin typeface="微软雅黑" pitchFamily="34" charset="-122"/>
              <a:ea typeface="微软雅黑" pitchFamily="34" charset="-122"/>
            </a:endParaRPr>
          </a:p>
        </p:txBody>
      </p:sp>
      <p:sp>
        <p:nvSpPr>
          <p:cNvPr id="17" name="Oval 9"/>
          <p:cNvSpPr>
            <a:spLocks noChangeArrowheads="1"/>
          </p:cNvSpPr>
          <p:nvPr/>
        </p:nvSpPr>
        <p:spPr bwMode="auto">
          <a:xfrm>
            <a:off x="3362176" y="1830988"/>
            <a:ext cx="2287698" cy="2280548"/>
          </a:xfrm>
          <a:prstGeom prst="ellipse">
            <a:avLst/>
          </a:prstGeom>
          <a:solidFill>
            <a:srgbClr val="2F5EB0"/>
          </a:solidFill>
          <a:ln>
            <a:noFill/>
          </a:ln>
          <a:effectLst>
            <a:innerShdw blurRad="63500" dist="50800" dir="13500000">
              <a:prstClr val="black">
                <a:alpha val="50000"/>
              </a:prstClr>
            </a:innerShdw>
          </a:effectLst>
        </p:spPr>
        <p:txBody>
          <a:bodyPr vert="horz" wrap="square" lIns="91440" tIns="45720" rIns="91440" bIns="45720" numCol="1" anchor="t" anchorCtr="0" compatLnSpc="1">
            <a:prstTxWarp prst="textNoShape">
              <a:avLst/>
            </a:prstTxWarp>
          </a:bodyPr>
          <a:lstStyle/>
          <a:p>
            <a:pPr algn="r"/>
            <a:r>
              <a:rPr lang="zh-CN" altLang="en-US" sz="2400" dirty="0" smtClean="0">
                <a:solidFill>
                  <a:schemeClr val="bg1"/>
                </a:solidFill>
                <a:latin typeface="微软雅黑" pitchFamily="34" charset="-122"/>
                <a:ea typeface="微软雅黑" pitchFamily="34" charset="-122"/>
              </a:rPr>
              <a:t>添加标题</a:t>
            </a:r>
            <a:endParaRPr lang="zh-CN" altLang="en-US" sz="2400" dirty="0">
              <a:solidFill>
                <a:schemeClr val="bg1"/>
              </a:solidFill>
              <a:latin typeface="微软雅黑" pitchFamily="34" charset="-122"/>
              <a:ea typeface="微软雅黑" pitchFamily="34" charset="-122"/>
            </a:endParaRPr>
          </a:p>
        </p:txBody>
      </p:sp>
      <p:sp>
        <p:nvSpPr>
          <p:cNvPr id="18" name="Freeform 15"/>
          <p:cNvSpPr>
            <a:spLocks/>
          </p:cNvSpPr>
          <p:nvPr/>
        </p:nvSpPr>
        <p:spPr bwMode="auto">
          <a:xfrm>
            <a:off x="7659750" y="3146574"/>
            <a:ext cx="1015166" cy="1094084"/>
          </a:xfrm>
          <a:custGeom>
            <a:avLst/>
            <a:gdLst>
              <a:gd name="T0" fmla="*/ 283 w 283"/>
              <a:gd name="T1" fmla="*/ 97 h 305"/>
              <a:gd name="T2" fmla="*/ 213 w 283"/>
              <a:gd name="T3" fmla="*/ 49 h 305"/>
              <a:gd name="T4" fmla="*/ 142 w 283"/>
              <a:gd name="T5" fmla="*/ 0 h 305"/>
              <a:gd name="T6" fmla="*/ 71 w 283"/>
              <a:gd name="T7" fmla="*/ 49 h 305"/>
              <a:gd name="T8" fmla="*/ 0 w 283"/>
              <a:gd name="T9" fmla="*/ 97 h 305"/>
              <a:gd name="T10" fmla="*/ 41 w 283"/>
              <a:gd name="T11" fmla="*/ 97 h 305"/>
              <a:gd name="T12" fmla="*/ 41 w 283"/>
              <a:gd name="T13" fmla="*/ 305 h 305"/>
              <a:gd name="T14" fmla="*/ 241 w 283"/>
              <a:gd name="T15" fmla="*/ 305 h 305"/>
              <a:gd name="T16" fmla="*/ 241 w 283"/>
              <a:gd name="T17" fmla="*/ 97 h 305"/>
              <a:gd name="T18" fmla="*/ 283 w 283"/>
              <a:gd name="T19" fmla="*/ 97 h 3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83" h="305">
                <a:moveTo>
                  <a:pt x="283" y="97"/>
                </a:moveTo>
                <a:lnTo>
                  <a:pt x="213" y="49"/>
                </a:lnTo>
                <a:lnTo>
                  <a:pt x="142" y="0"/>
                </a:lnTo>
                <a:lnTo>
                  <a:pt x="71" y="49"/>
                </a:lnTo>
                <a:lnTo>
                  <a:pt x="0" y="97"/>
                </a:lnTo>
                <a:lnTo>
                  <a:pt x="41" y="97"/>
                </a:lnTo>
                <a:lnTo>
                  <a:pt x="41" y="305"/>
                </a:lnTo>
                <a:lnTo>
                  <a:pt x="241" y="305"/>
                </a:lnTo>
                <a:lnTo>
                  <a:pt x="241" y="97"/>
                </a:lnTo>
                <a:lnTo>
                  <a:pt x="283" y="97"/>
                </a:lnTo>
                <a:close/>
              </a:path>
            </a:pathLst>
          </a:custGeom>
          <a:solidFill>
            <a:srgbClr val="2F5EB0"/>
          </a:solidFill>
          <a:ln>
            <a:noFill/>
          </a:ln>
          <a:effectLst>
            <a:innerShdw blurRad="63500" dist="50800" dir="13500000">
              <a:prstClr val="black">
                <a:alpha val="50000"/>
              </a:prstClr>
            </a:innerShdw>
          </a:effectLst>
          <a:extLst/>
        </p:spPr>
        <p:txBody>
          <a:bodyPr vert="horz" wrap="square" lIns="91440" tIns="45720" rIns="91440" bIns="45720" numCol="1" anchor="t" anchorCtr="0" compatLnSpc="1">
            <a:prstTxWarp prst="textNoShape">
              <a:avLst/>
            </a:prstTxWarp>
          </a:bodyPr>
          <a:lstStyle/>
          <a:p>
            <a:endParaRPr lang="zh-CN" altLang="en-US">
              <a:solidFill>
                <a:schemeClr val="tx1">
                  <a:lumMod val="65000"/>
                  <a:lumOff val="35000"/>
                </a:schemeClr>
              </a:solidFill>
            </a:endParaRPr>
          </a:p>
        </p:txBody>
      </p:sp>
      <p:sp>
        <p:nvSpPr>
          <p:cNvPr id="19" name="TextBox 14"/>
          <p:cNvSpPr txBox="1"/>
          <p:nvPr/>
        </p:nvSpPr>
        <p:spPr>
          <a:xfrm>
            <a:off x="6556740" y="3060423"/>
            <a:ext cx="617478" cy="523220"/>
          </a:xfrm>
          <a:prstGeom prst="rect">
            <a:avLst/>
          </a:prstGeom>
          <a:noFill/>
        </p:spPr>
        <p:txBody>
          <a:bodyPr wrap="none" rtlCol="0" anchor="ctr">
            <a:spAutoFit/>
          </a:bodyPr>
          <a:lstStyle/>
          <a:p>
            <a:pPr lvl="0" algn="ctr"/>
            <a:r>
              <a:rPr lang="en-US" altLang="zh-CN" sz="2800" dirty="0" smtClean="0">
                <a:solidFill>
                  <a:srgbClr val="2F5EB0"/>
                </a:solidFill>
                <a:latin typeface="方正兰亭黑简体" panose="02000000000000000000" pitchFamily="2" charset="-122"/>
                <a:ea typeface="方正兰亭黑简体" panose="02000000000000000000" pitchFamily="2" charset="-122"/>
                <a:cs typeface="Arial" panose="020B0604020202020204" pitchFamily="34" charset="0"/>
              </a:rPr>
              <a:t>20</a:t>
            </a:r>
            <a:endParaRPr lang="zh-CN" altLang="en-US" dirty="0">
              <a:solidFill>
                <a:srgbClr val="2F5EB0"/>
              </a:solidFill>
              <a:latin typeface="方正兰亭黑简体" panose="02000000000000000000" pitchFamily="2" charset="-122"/>
              <a:ea typeface="方正兰亭黑简体" panose="02000000000000000000" pitchFamily="2" charset="-122"/>
              <a:cs typeface="Arial" panose="020B0604020202020204" pitchFamily="34" charset="0"/>
            </a:endParaRPr>
          </a:p>
        </p:txBody>
      </p:sp>
      <p:sp>
        <p:nvSpPr>
          <p:cNvPr id="20" name="TextBox 18"/>
          <p:cNvSpPr txBox="1"/>
          <p:nvPr/>
        </p:nvSpPr>
        <p:spPr>
          <a:xfrm>
            <a:off x="7856991" y="2564755"/>
            <a:ext cx="620684" cy="523220"/>
          </a:xfrm>
          <a:prstGeom prst="rect">
            <a:avLst/>
          </a:prstGeom>
          <a:noFill/>
        </p:spPr>
        <p:txBody>
          <a:bodyPr wrap="none" rtlCol="0" anchor="ctr">
            <a:spAutoFit/>
          </a:bodyPr>
          <a:lstStyle/>
          <a:p>
            <a:pPr lvl="0" algn="ctr"/>
            <a:r>
              <a:rPr lang="en-US" altLang="zh-CN" sz="2800" dirty="0" smtClean="0">
                <a:solidFill>
                  <a:srgbClr val="2F5EB0"/>
                </a:solidFill>
                <a:latin typeface="方正兰亭黑简体" panose="02000000000000000000" pitchFamily="2" charset="-122"/>
                <a:ea typeface="方正兰亭黑简体" panose="02000000000000000000" pitchFamily="2" charset="-122"/>
                <a:cs typeface="Arial" panose="020B0604020202020204" pitchFamily="34" charset="0"/>
              </a:rPr>
              <a:t>50</a:t>
            </a:r>
            <a:endParaRPr lang="zh-CN" altLang="en-US" dirty="0">
              <a:solidFill>
                <a:srgbClr val="2F5EB0"/>
              </a:solidFill>
              <a:latin typeface="方正兰亭黑简体" panose="02000000000000000000" pitchFamily="2" charset="-122"/>
              <a:ea typeface="方正兰亭黑简体" panose="02000000000000000000" pitchFamily="2" charset="-122"/>
              <a:cs typeface="Arial" panose="020B0604020202020204" pitchFamily="34" charset="0"/>
            </a:endParaRPr>
          </a:p>
        </p:txBody>
      </p:sp>
      <p:sp>
        <p:nvSpPr>
          <p:cNvPr id="21" name="TextBox 19"/>
          <p:cNvSpPr txBox="1"/>
          <p:nvPr/>
        </p:nvSpPr>
        <p:spPr>
          <a:xfrm>
            <a:off x="9146266" y="1972386"/>
            <a:ext cx="623889" cy="523220"/>
          </a:xfrm>
          <a:prstGeom prst="rect">
            <a:avLst/>
          </a:prstGeom>
          <a:noFill/>
        </p:spPr>
        <p:txBody>
          <a:bodyPr wrap="none" rtlCol="0" anchor="ctr">
            <a:spAutoFit/>
          </a:bodyPr>
          <a:lstStyle/>
          <a:p>
            <a:pPr lvl="0" algn="ctr"/>
            <a:r>
              <a:rPr lang="en-US" altLang="zh-CN" sz="2800" dirty="0" smtClean="0">
                <a:solidFill>
                  <a:srgbClr val="2F5EB0"/>
                </a:solidFill>
                <a:latin typeface="方正兰亭黑简体" panose="02000000000000000000" pitchFamily="2" charset="-122"/>
                <a:ea typeface="方正兰亭黑简体" panose="02000000000000000000" pitchFamily="2" charset="-122"/>
                <a:cs typeface="Arial" panose="020B0604020202020204" pitchFamily="34" charset="0"/>
              </a:rPr>
              <a:t>80</a:t>
            </a:r>
            <a:endParaRPr lang="zh-CN" altLang="en-US" dirty="0">
              <a:solidFill>
                <a:srgbClr val="2F5EB0"/>
              </a:solidFill>
              <a:latin typeface="方正兰亭黑简体" panose="02000000000000000000" pitchFamily="2" charset="-122"/>
              <a:ea typeface="方正兰亭黑简体" panose="02000000000000000000" pitchFamily="2" charset="-122"/>
              <a:cs typeface="Arial" panose="020B0604020202020204" pitchFamily="34" charset="0"/>
            </a:endParaRPr>
          </a:p>
        </p:txBody>
      </p:sp>
      <p:cxnSp>
        <p:nvCxnSpPr>
          <p:cNvPr id="22" name="直接连接符 21"/>
          <p:cNvCxnSpPr/>
          <p:nvPr/>
        </p:nvCxnSpPr>
        <p:spPr>
          <a:xfrm>
            <a:off x="4343220" y="3223361"/>
            <a:ext cx="1655835" cy="1017296"/>
          </a:xfrm>
          <a:prstGeom prst="line">
            <a:avLst/>
          </a:prstGeom>
          <a:ln>
            <a:solidFill>
              <a:schemeClr val="bg1">
                <a:lumMod val="50000"/>
              </a:schemeClr>
            </a:solidFill>
            <a:prstDash val="solid"/>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3" name="直接连接符 22"/>
          <p:cNvCxnSpPr/>
          <p:nvPr/>
        </p:nvCxnSpPr>
        <p:spPr>
          <a:xfrm>
            <a:off x="5999055" y="4240657"/>
            <a:ext cx="4252983" cy="0"/>
          </a:xfrm>
          <a:prstGeom prst="line">
            <a:avLst/>
          </a:prstGeom>
          <a:ln>
            <a:solidFill>
              <a:schemeClr val="bg1">
                <a:lumMod val="50000"/>
              </a:schemeClr>
            </a:solidFill>
            <a:prstDash val="solid"/>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24" name="TextBox 29"/>
          <p:cNvSpPr txBox="1"/>
          <p:nvPr/>
        </p:nvSpPr>
        <p:spPr>
          <a:xfrm flipH="1">
            <a:off x="5999055" y="4627236"/>
            <a:ext cx="2786907" cy="313932"/>
          </a:xfrm>
          <a:prstGeom prst="rect">
            <a:avLst/>
          </a:prstGeom>
          <a:noFill/>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itchFamily="34" charset="0"/>
                <a:ea typeface="微软雅黑" pitchFamily="34" charset="-122"/>
              </a:defRPr>
            </a:lvl1pPr>
          </a:lstStyle>
          <a:p>
            <a:pPr>
              <a:spcBef>
                <a:spcPct val="0"/>
              </a:spcBef>
              <a:buFont typeface="Arial" charset="0"/>
              <a:buNone/>
            </a:pPr>
            <a:r>
              <a:rPr lang="zh-CN" altLang="en-US" sz="1800" dirty="0">
                <a:solidFill>
                  <a:srgbClr val="2F5EB0"/>
                </a:solidFill>
                <a:latin typeface="微软雅黑" panose="020B0503020204020204" pitchFamily="34" charset="-122"/>
                <a:cs typeface="Arial" panose="020B0604020202020204" pitchFamily="34" charset="0"/>
              </a:rPr>
              <a:t>点击输入标题</a:t>
            </a:r>
          </a:p>
        </p:txBody>
      </p:sp>
      <p:sp>
        <p:nvSpPr>
          <p:cNvPr id="25" name="TextBox 30"/>
          <p:cNvSpPr txBox="1"/>
          <p:nvPr/>
        </p:nvSpPr>
        <p:spPr>
          <a:xfrm>
            <a:off x="5999054" y="4941168"/>
            <a:ext cx="4602129" cy="932563"/>
          </a:xfrm>
          <a:prstGeom prst="rect">
            <a:avLst/>
          </a:prstGeom>
          <a:noFill/>
        </p:spPr>
        <p:txBody>
          <a:bodyPr wrap="square" rtlCol="0">
            <a:spAutoFit/>
          </a:bodyPr>
          <a:lstStyle/>
          <a:p>
            <a:pPr>
              <a:lnSpc>
                <a:spcPct val="130000"/>
              </a:lnSpc>
            </a:pPr>
            <a:r>
              <a:rPr lang="zh-CN" altLang="en-US" sz="14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a:t>
            </a:r>
            <a:r>
              <a:rPr lang="zh-CN" altLang="en-US" sz="1400" dirty="0" smtClean="0">
                <a:solidFill>
                  <a:schemeClr val="tx1">
                    <a:lumMod val="50000"/>
                    <a:lumOff val="50000"/>
                  </a:schemeClr>
                </a:solidFill>
                <a:latin typeface="微软雅黑" pitchFamily="34" charset="-122"/>
                <a:ea typeface="微软雅黑" pitchFamily="34" charset="-122"/>
              </a:rPr>
              <a:t>。您的内容打在这里，或者通过复制您的文本后。</a:t>
            </a:r>
            <a:endParaRPr lang="zh-CN" altLang="en-US" sz="1400" dirty="0">
              <a:solidFill>
                <a:schemeClr val="tx1">
                  <a:lumMod val="50000"/>
                  <a:lumOff val="50000"/>
                </a:schemeClr>
              </a:solidFill>
              <a:latin typeface="微软雅黑" pitchFamily="34" charset="-122"/>
              <a:ea typeface="微软雅黑" pitchFamily="34" charset="-122"/>
            </a:endParaRPr>
          </a:p>
        </p:txBody>
      </p:sp>
      <p:sp>
        <p:nvSpPr>
          <p:cNvPr id="26" name="Oval 10"/>
          <p:cNvSpPr>
            <a:spLocks noChangeArrowheads="1"/>
          </p:cNvSpPr>
          <p:nvPr/>
        </p:nvSpPr>
        <p:spPr bwMode="auto">
          <a:xfrm>
            <a:off x="2568630" y="3049902"/>
            <a:ext cx="1915947" cy="1923095"/>
          </a:xfrm>
          <a:prstGeom prst="ellipse">
            <a:avLst/>
          </a:prstGeom>
          <a:solidFill>
            <a:srgbClr val="2F5EB0"/>
          </a:solidFill>
          <a:ln>
            <a:noFill/>
          </a:ln>
          <a:effectLst>
            <a:innerShdw blurRad="63500" dist="50800" dir="13500000">
              <a:prstClr val="black">
                <a:alpha val="50000"/>
              </a:prstClr>
            </a:innerShdw>
          </a:effectLst>
        </p:spPr>
        <p:txBody>
          <a:bodyPr vert="horz" wrap="square" lIns="91440" tIns="45720" rIns="91440" bIns="45720" numCol="1" anchor="ctr" anchorCtr="0" compatLnSpc="1">
            <a:prstTxWarp prst="textNoShape">
              <a:avLst/>
            </a:prstTxWarp>
          </a:bodyPr>
          <a:lstStyle/>
          <a:p>
            <a:pPr algn="ctr"/>
            <a:r>
              <a:rPr lang="zh-CN" altLang="en-US" sz="2000" dirty="0" smtClean="0">
                <a:solidFill>
                  <a:schemeClr val="bg1"/>
                </a:solidFill>
                <a:latin typeface="微软雅黑" pitchFamily="34" charset="-122"/>
                <a:ea typeface="微软雅黑" pitchFamily="34" charset="-122"/>
              </a:rPr>
              <a:t>添加标题</a:t>
            </a:r>
            <a:endParaRPr lang="zh-CN" altLang="en-US" sz="2000" dirty="0">
              <a:solidFill>
                <a:schemeClr val="bg1"/>
              </a:solidFill>
              <a:latin typeface="微软雅黑" pitchFamily="34" charset="-122"/>
              <a:ea typeface="微软雅黑" pitchFamily="34" charset="-122"/>
            </a:endParaRPr>
          </a:p>
        </p:txBody>
      </p:sp>
      <p:sp>
        <p:nvSpPr>
          <p:cNvPr id="27" name="TextBox 26"/>
          <p:cNvSpPr txBox="1"/>
          <p:nvPr/>
        </p:nvSpPr>
        <p:spPr>
          <a:xfrm>
            <a:off x="13514411" y="7029400"/>
            <a:ext cx="877163" cy="369332"/>
          </a:xfrm>
          <a:prstGeom prst="rect">
            <a:avLst/>
          </a:prstGeom>
          <a:noFill/>
        </p:spPr>
        <p:txBody>
          <a:bodyPr wrap="none" rtlCol="0">
            <a:spAutoFit/>
          </a:bodyPr>
          <a:lstStyle/>
          <a:p>
            <a:r>
              <a:rPr lang="zh-CN" altLang="en-US" dirty="0" smtClean="0"/>
              <a:t>延时符</a:t>
            </a:r>
            <a:endParaRPr lang="zh-CN" altLang="en-US" dirty="0"/>
          </a:p>
        </p:txBody>
      </p:sp>
    </p:spTree>
    <p:extLst>
      <p:ext uri="{BB962C8B-B14F-4D97-AF65-F5344CB8AC3E}">
        <p14:creationId xmlns:p14="http://schemas.microsoft.com/office/powerpoint/2010/main" val="263531229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decel="100000" fill="hold" grpId="0" nodeType="after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350" fill="hold"/>
                                        <p:tgtEl>
                                          <p:spTgt spid="16"/>
                                        </p:tgtEl>
                                        <p:attrNameLst>
                                          <p:attrName>ppt_x</p:attrName>
                                        </p:attrNameLst>
                                      </p:cBhvr>
                                      <p:tavLst>
                                        <p:tav tm="0">
                                          <p:val>
                                            <p:strVal val="0-#ppt_w/2"/>
                                          </p:val>
                                        </p:tav>
                                        <p:tav tm="100000">
                                          <p:val>
                                            <p:strVal val="#ppt_x"/>
                                          </p:val>
                                        </p:tav>
                                      </p:tavLst>
                                    </p:anim>
                                    <p:anim calcmode="lin" valueType="num">
                                      <p:cBhvr additive="base">
                                        <p:cTn id="8" dur="350" fill="hold"/>
                                        <p:tgtEl>
                                          <p:spTgt spid="16"/>
                                        </p:tgtEl>
                                        <p:attrNameLst>
                                          <p:attrName>ppt_y</p:attrName>
                                        </p:attrNameLst>
                                      </p:cBhvr>
                                      <p:tavLst>
                                        <p:tav tm="0">
                                          <p:val>
                                            <p:strVal val="0-#ppt_h/2"/>
                                          </p:val>
                                        </p:tav>
                                        <p:tav tm="100000">
                                          <p:val>
                                            <p:strVal val="#ppt_y"/>
                                          </p:val>
                                        </p:tav>
                                      </p:tavLst>
                                    </p:anim>
                                  </p:childTnLst>
                                </p:cTn>
                              </p:par>
                              <p:par>
                                <p:cTn id="9" presetID="2" presetClass="entr" presetSubtype="4" fill="hold" grpId="0" nodeType="withEffect">
                                  <p:stCondLst>
                                    <p:cond delay="250"/>
                                  </p:stCondLst>
                                  <p:childTnLst>
                                    <p:set>
                                      <p:cBhvr>
                                        <p:cTn id="10" dur="1" fill="hold">
                                          <p:stCondLst>
                                            <p:cond delay="0"/>
                                          </p:stCondLst>
                                        </p:cTn>
                                        <p:tgtEl>
                                          <p:spTgt spid="26"/>
                                        </p:tgtEl>
                                        <p:attrNameLst>
                                          <p:attrName>style.visibility</p:attrName>
                                        </p:attrNameLst>
                                      </p:cBhvr>
                                      <p:to>
                                        <p:strVal val="visible"/>
                                      </p:to>
                                    </p:set>
                                    <p:anim calcmode="lin" valueType="num">
                                      <p:cBhvr additive="base">
                                        <p:cTn id="11" dur="400" fill="hold"/>
                                        <p:tgtEl>
                                          <p:spTgt spid="26"/>
                                        </p:tgtEl>
                                        <p:attrNameLst>
                                          <p:attrName>ppt_x</p:attrName>
                                        </p:attrNameLst>
                                      </p:cBhvr>
                                      <p:tavLst>
                                        <p:tav tm="0">
                                          <p:val>
                                            <p:strVal val="#ppt_x"/>
                                          </p:val>
                                        </p:tav>
                                        <p:tav tm="100000">
                                          <p:val>
                                            <p:strVal val="#ppt_x"/>
                                          </p:val>
                                        </p:tav>
                                      </p:tavLst>
                                    </p:anim>
                                    <p:anim calcmode="lin" valueType="num">
                                      <p:cBhvr additive="base">
                                        <p:cTn id="12" dur="400" fill="hold"/>
                                        <p:tgtEl>
                                          <p:spTgt spid="26"/>
                                        </p:tgtEl>
                                        <p:attrNameLst>
                                          <p:attrName>ppt_y</p:attrName>
                                        </p:attrNameLst>
                                      </p:cBhvr>
                                      <p:tavLst>
                                        <p:tav tm="0">
                                          <p:val>
                                            <p:strVal val="1+#ppt_h/2"/>
                                          </p:val>
                                        </p:tav>
                                        <p:tav tm="100000">
                                          <p:val>
                                            <p:strVal val="#ppt_y"/>
                                          </p:val>
                                        </p:tav>
                                      </p:tavLst>
                                    </p:anim>
                                  </p:childTnLst>
                                </p:cTn>
                              </p:par>
                              <p:par>
                                <p:cTn id="13" presetID="2" presetClass="entr" presetSubtype="3" fill="hold" grpId="0" nodeType="withEffect">
                                  <p:stCondLst>
                                    <p:cond delay="500"/>
                                  </p:stCondLst>
                                  <p:childTnLst>
                                    <p:set>
                                      <p:cBhvr>
                                        <p:cTn id="14" dur="1" fill="hold">
                                          <p:stCondLst>
                                            <p:cond delay="0"/>
                                          </p:stCondLst>
                                        </p:cTn>
                                        <p:tgtEl>
                                          <p:spTgt spid="17"/>
                                        </p:tgtEl>
                                        <p:attrNameLst>
                                          <p:attrName>style.visibility</p:attrName>
                                        </p:attrNameLst>
                                      </p:cBhvr>
                                      <p:to>
                                        <p:strVal val="visible"/>
                                      </p:to>
                                    </p:set>
                                    <p:anim calcmode="lin" valueType="num">
                                      <p:cBhvr additive="base">
                                        <p:cTn id="15" dur="400" fill="hold"/>
                                        <p:tgtEl>
                                          <p:spTgt spid="17"/>
                                        </p:tgtEl>
                                        <p:attrNameLst>
                                          <p:attrName>ppt_x</p:attrName>
                                        </p:attrNameLst>
                                      </p:cBhvr>
                                      <p:tavLst>
                                        <p:tav tm="0">
                                          <p:val>
                                            <p:strVal val="1+#ppt_w/2"/>
                                          </p:val>
                                        </p:tav>
                                        <p:tav tm="100000">
                                          <p:val>
                                            <p:strVal val="#ppt_x"/>
                                          </p:val>
                                        </p:tav>
                                      </p:tavLst>
                                    </p:anim>
                                    <p:anim calcmode="lin" valueType="num">
                                      <p:cBhvr additive="base">
                                        <p:cTn id="16" dur="400" fill="hold"/>
                                        <p:tgtEl>
                                          <p:spTgt spid="17"/>
                                        </p:tgtEl>
                                        <p:attrNameLst>
                                          <p:attrName>ppt_y</p:attrName>
                                        </p:attrNameLst>
                                      </p:cBhvr>
                                      <p:tavLst>
                                        <p:tav tm="0">
                                          <p:val>
                                            <p:strVal val="0-#ppt_h/2"/>
                                          </p:val>
                                        </p:tav>
                                        <p:tav tm="100000">
                                          <p:val>
                                            <p:strVal val="#ppt_y"/>
                                          </p:val>
                                        </p:tav>
                                      </p:tavLst>
                                    </p:anim>
                                  </p:childTnLst>
                                </p:cTn>
                              </p:par>
                            </p:childTnLst>
                          </p:cTn>
                        </p:par>
                        <p:par>
                          <p:cTn id="17" fill="hold">
                            <p:stCondLst>
                              <p:cond delay="900"/>
                            </p:stCondLst>
                            <p:childTnLst>
                              <p:par>
                                <p:cTn id="18" presetID="22" presetClass="entr" presetSubtype="8" fill="hold" nodeType="afterEffect">
                                  <p:stCondLst>
                                    <p:cond delay="0"/>
                                  </p:stCondLst>
                                  <p:childTnLst>
                                    <p:set>
                                      <p:cBhvr>
                                        <p:cTn id="19" dur="1" fill="hold">
                                          <p:stCondLst>
                                            <p:cond delay="0"/>
                                          </p:stCondLst>
                                        </p:cTn>
                                        <p:tgtEl>
                                          <p:spTgt spid="22"/>
                                        </p:tgtEl>
                                        <p:attrNameLst>
                                          <p:attrName>style.visibility</p:attrName>
                                        </p:attrNameLst>
                                      </p:cBhvr>
                                      <p:to>
                                        <p:strVal val="visible"/>
                                      </p:to>
                                    </p:set>
                                    <p:animEffect transition="in" filter="wipe(left)">
                                      <p:cBhvr>
                                        <p:cTn id="20" dur="400"/>
                                        <p:tgtEl>
                                          <p:spTgt spid="22"/>
                                        </p:tgtEl>
                                      </p:cBhvr>
                                    </p:animEffect>
                                  </p:childTnLst>
                                </p:cTn>
                              </p:par>
                            </p:childTnLst>
                          </p:cTn>
                        </p:par>
                        <p:par>
                          <p:cTn id="21" fill="hold">
                            <p:stCondLst>
                              <p:cond delay="1300"/>
                            </p:stCondLst>
                            <p:childTnLst>
                              <p:par>
                                <p:cTn id="22" presetID="22" presetClass="entr" presetSubtype="8" fill="hold" nodeType="afterEffect">
                                  <p:stCondLst>
                                    <p:cond delay="0"/>
                                  </p:stCondLst>
                                  <p:childTnLst>
                                    <p:set>
                                      <p:cBhvr>
                                        <p:cTn id="23" dur="1" fill="hold">
                                          <p:stCondLst>
                                            <p:cond delay="0"/>
                                          </p:stCondLst>
                                        </p:cTn>
                                        <p:tgtEl>
                                          <p:spTgt spid="23"/>
                                        </p:tgtEl>
                                        <p:attrNameLst>
                                          <p:attrName>style.visibility</p:attrName>
                                        </p:attrNameLst>
                                      </p:cBhvr>
                                      <p:to>
                                        <p:strVal val="visible"/>
                                      </p:to>
                                    </p:set>
                                    <p:animEffect transition="in" filter="wipe(left)">
                                      <p:cBhvr>
                                        <p:cTn id="24" dur="350"/>
                                        <p:tgtEl>
                                          <p:spTgt spid="23"/>
                                        </p:tgtEl>
                                      </p:cBhvr>
                                    </p:animEffect>
                                  </p:childTnLst>
                                </p:cTn>
                              </p:par>
                            </p:childTnLst>
                          </p:cTn>
                        </p:par>
                        <p:par>
                          <p:cTn id="25" fill="hold">
                            <p:stCondLst>
                              <p:cond delay="1650"/>
                            </p:stCondLst>
                            <p:childTnLst>
                              <p:par>
                                <p:cTn id="26" presetID="2" presetClass="entr" presetSubtype="4" decel="100000" fill="hold" grpId="0" nodeType="afterEffect">
                                  <p:stCondLst>
                                    <p:cond delay="250"/>
                                  </p:stCondLst>
                                  <p:childTnLst>
                                    <p:set>
                                      <p:cBhvr>
                                        <p:cTn id="27" dur="1" fill="hold">
                                          <p:stCondLst>
                                            <p:cond delay="0"/>
                                          </p:stCondLst>
                                        </p:cTn>
                                        <p:tgtEl>
                                          <p:spTgt spid="15"/>
                                        </p:tgtEl>
                                        <p:attrNameLst>
                                          <p:attrName>style.visibility</p:attrName>
                                        </p:attrNameLst>
                                      </p:cBhvr>
                                      <p:to>
                                        <p:strVal val="visible"/>
                                      </p:to>
                                    </p:set>
                                    <p:anim calcmode="lin" valueType="num">
                                      <p:cBhvr additive="base">
                                        <p:cTn id="28" dur="500" fill="hold"/>
                                        <p:tgtEl>
                                          <p:spTgt spid="15"/>
                                        </p:tgtEl>
                                        <p:attrNameLst>
                                          <p:attrName>ppt_x</p:attrName>
                                        </p:attrNameLst>
                                      </p:cBhvr>
                                      <p:tavLst>
                                        <p:tav tm="0">
                                          <p:val>
                                            <p:strVal val="#ppt_x"/>
                                          </p:val>
                                        </p:tav>
                                        <p:tav tm="100000">
                                          <p:val>
                                            <p:strVal val="#ppt_x"/>
                                          </p:val>
                                        </p:tav>
                                      </p:tavLst>
                                    </p:anim>
                                    <p:anim calcmode="lin" valueType="num">
                                      <p:cBhvr additive="base">
                                        <p:cTn id="29" dur="500" fill="hold"/>
                                        <p:tgtEl>
                                          <p:spTgt spid="15"/>
                                        </p:tgtEl>
                                        <p:attrNameLst>
                                          <p:attrName>ppt_y</p:attrName>
                                        </p:attrNameLst>
                                      </p:cBhvr>
                                      <p:tavLst>
                                        <p:tav tm="0">
                                          <p:val>
                                            <p:strVal val="1+#ppt_h/2"/>
                                          </p:val>
                                        </p:tav>
                                        <p:tav tm="100000">
                                          <p:val>
                                            <p:strVal val="#ppt_y"/>
                                          </p:val>
                                        </p:tav>
                                      </p:tavLst>
                                    </p:anim>
                                  </p:childTnLst>
                                </p:cTn>
                              </p:par>
                              <p:par>
                                <p:cTn id="30" presetID="2" presetClass="entr" presetSubtype="4" decel="100000" fill="hold" grpId="0" nodeType="withEffect">
                                  <p:stCondLst>
                                    <p:cond delay="500"/>
                                  </p:stCondLst>
                                  <p:childTnLst>
                                    <p:set>
                                      <p:cBhvr>
                                        <p:cTn id="31" dur="1" fill="hold">
                                          <p:stCondLst>
                                            <p:cond delay="0"/>
                                          </p:stCondLst>
                                        </p:cTn>
                                        <p:tgtEl>
                                          <p:spTgt spid="18"/>
                                        </p:tgtEl>
                                        <p:attrNameLst>
                                          <p:attrName>style.visibility</p:attrName>
                                        </p:attrNameLst>
                                      </p:cBhvr>
                                      <p:to>
                                        <p:strVal val="visible"/>
                                      </p:to>
                                    </p:set>
                                    <p:anim calcmode="lin" valueType="num">
                                      <p:cBhvr additive="base">
                                        <p:cTn id="32" dur="500" fill="hold"/>
                                        <p:tgtEl>
                                          <p:spTgt spid="18"/>
                                        </p:tgtEl>
                                        <p:attrNameLst>
                                          <p:attrName>ppt_x</p:attrName>
                                        </p:attrNameLst>
                                      </p:cBhvr>
                                      <p:tavLst>
                                        <p:tav tm="0">
                                          <p:val>
                                            <p:strVal val="#ppt_x"/>
                                          </p:val>
                                        </p:tav>
                                        <p:tav tm="100000">
                                          <p:val>
                                            <p:strVal val="#ppt_x"/>
                                          </p:val>
                                        </p:tav>
                                      </p:tavLst>
                                    </p:anim>
                                    <p:anim calcmode="lin" valueType="num">
                                      <p:cBhvr additive="base">
                                        <p:cTn id="33" dur="500" fill="hold"/>
                                        <p:tgtEl>
                                          <p:spTgt spid="18"/>
                                        </p:tgtEl>
                                        <p:attrNameLst>
                                          <p:attrName>ppt_y</p:attrName>
                                        </p:attrNameLst>
                                      </p:cBhvr>
                                      <p:tavLst>
                                        <p:tav tm="0">
                                          <p:val>
                                            <p:strVal val="1+#ppt_h/2"/>
                                          </p:val>
                                        </p:tav>
                                        <p:tav tm="100000">
                                          <p:val>
                                            <p:strVal val="#ppt_y"/>
                                          </p:val>
                                        </p:tav>
                                      </p:tavLst>
                                    </p:anim>
                                  </p:childTnLst>
                                </p:cTn>
                              </p:par>
                              <p:par>
                                <p:cTn id="34" presetID="2" presetClass="entr" presetSubtype="4" decel="100000" fill="hold" grpId="0" nodeType="withEffect">
                                  <p:stCondLst>
                                    <p:cond delay="750"/>
                                  </p:stCondLst>
                                  <p:childTnLst>
                                    <p:set>
                                      <p:cBhvr>
                                        <p:cTn id="35" dur="1" fill="hold">
                                          <p:stCondLst>
                                            <p:cond delay="0"/>
                                          </p:stCondLst>
                                        </p:cTn>
                                        <p:tgtEl>
                                          <p:spTgt spid="14"/>
                                        </p:tgtEl>
                                        <p:attrNameLst>
                                          <p:attrName>style.visibility</p:attrName>
                                        </p:attrNameLst>
                                      </p:cBhvr>
                                      <p:to>
                                        <p:strVal val="visible"/>
                                      </p:to>
                                    </p:set>
                                    <p:anim calcmode="lin" valueType="num">
                                      <p:cBhvr additive="base">
                                        <p:cTn id="36" dur="500" fill="hold"/>
                                        <p:tgtEl>
                                          <p:spTgt spid="14"/>
                                        </p:tgtEl>
                                        <p:attrNameLst>
                                          <p:attrName>ppt_x</p:attrName>
                                        </p:attrNameLst>
                                      </p:cBhvr>
                                      <p:tavLst>
                                        <p:tav tm="0">
                                          <p:val>
                                            <p:strVal val="#ppt_x"/>
                                          </p:val>
                                        </p:tav>
                                        <p:tav tm="100000">
                                          <p:val>
                                            <p:strVal val="#ppt_x"/>
                                          </p:val>
                                        </p:tav>
                                      </p:tavLst>
                                    </p:anim>
                                    <p:anim calcmode="lin" valueType="num">
                                      <p:cBhvr additive="base">
                                        <p:cTn id="37" dur="500" fill="hold"/>
                                        <p:tgtEl>
                                          <p:spTgt spid="14"/>
                                        </p:tgtEl>
                                        <p:attrNameLst>
                                          <p:attrName>ppt_y</p:attrName>
                                        </p:attrNameLst>
                                      </p:cBhvr>
                                      <p:tavLst>
                                        <p:tav tm="0">
                                          <p:val>
                                            <p:strVal val="1+#ppt_h/2"/>
                                          </p:val>
                                        </p:tav>
                                        <p:tav tm="100000">
                                          <p:val>
                                            <p:strVal val="#ppt_y"/>
                                          </p:val>
                                        </p:tav>
                                      </p:tavLst>
                                    </p:anim>
                                  </p:childTnLst>
                                </p:cTn>
                              </p:par>
                            </p:childTnLst>
                          </p:cTn>
                        </p:par>
                        <p:par>
                          <p:cTn id="38" fill="hold">
                            <p:stCondLst>
                              <p:cond delay="2900"/>
                            </p:stCondLst>
                            <p:childTnLst>
                              <p:par>
                                <p:cTn id="39" presetID="10" presetClass="entr" presetSubtype="0" fill="hold" grpId="0" nodeType="afterEffect">
                                  <p:stCondLst>
                                    <p:cond delay="0"/>
                                  </p:stCondLst>
                                  <p:childTnLst>
                                    <p:set>
                                      <p:cBhvr>
                                        <p:cTn id="40" dur="1" fill="hold">
                                          <p:stCondLst>
                                            <p:cond delay="0"/>
                                          </p:stCondLst>
                                        </p:cTn>
                                        <p:tgtEl>
                                          <p:spTgt spid="19"/>
                                        </p:tgtEl>
                                        <p:attrNameLst>
                                          <p:attrName>style.visibility</p:attrName>
                                        </p:attrNameLst>
                                      </p:cBhvr>
                                      <p:to>
                                        <p:strVal val="visible"/>
                                      </p:to>
                                    </p:set>
                                    <p:animEffect transition="in" filter="fade">
                                      <p:cBhvr>
                                        <p:cTn id="41" dur="500"/>
                                        <p:tgtEl>
                                          <p:spTgt spid="19"/>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20"/>
                                        </p:tgtEl>
                                        <p:attrNameLst>
                                          <p:attrName>style.visibility</p:attrName>
                                        </p:attrNameLst>
                                      </p:cBhvr>
                                      <p:to>
                                        <p:strVal val="visible"/>
                                      </p:to>
                                    </p:set>
                                    <p:animEffect transition="in" filter="fade">
                                      <p:cBhvr>
                                        <p:cTn id="44" dur="500"/>
                                        <p:tgtEl>
                                          <p:spTgt spid="20"/>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21"/>
                                        </p:tgtEl>
                                        <p:attrNameLst>
                                          <p:attrName>style.visibility</p:attrName>
                                        </p:attrNameLst>
                                      </p:cBhvr>
                                      <p:to>
                                        <p:strVal val="visible"/>
                                      </p:to>
                                    </p:set>
                                    <p:animEffect transition="in" filter="fade">
                                      <p:cBhvr>
                                        <p:cTn id="47" dur="500"/>
                                        <p:tgtEl>
                                          <p:spTgt spid="21"/>
                                        </p:tgtEl>
                                      </p:cBhvr>
                                    </p:animEffect>
                                  </p:childTnLst>
                                </p:cTn>
                              </p:par>
                            </p:childTnLst>
                          </p:cTn>
                        </p:par>
                        <p:par>
                          <p:cTn id="48" fill="hold">
                            <p:stCondLst>
                              <p:cond delay="3400"/>
                            </p:stCondLst>
                            <p:childTnLst>
                              <p:par>
                                <p:cTn id="49" presetID="10" presetClass="entr" presetSubtype="0" fill="hold" grpId="0" nodeType="afterEffect">
                                  <p:stCondLst>
                                    <p:cond delay="0"/>
                                  </p:stCondLst>
                                  <p:iterate type="lt">
                                    <p:tmPct val="10000"/>
                                  </p:iterate>
                                  <p:childTnLst>
                                    <p:set>
                                      <p:cBhvr>
                                        <p:cTn id="50" dur="1" fill="hold">
                                          <p:stCondLst>
                                            <p:cond delay="0"/>
                                          </p:stCondLst>
                                        </p:cTn>
                                        <p:tgtEl>
                                          <p:spTgt spid="24"/>
                                        </p:tgtEl>
                                        <p:attrNameLst>
                                          <p:attrName>style.visibility</p:attrName>
                                        </p:attrNameLst>
                                      </p:cBhvr>
                                      <p:to>
                                        <p:strVal val="visible"/>
                                      </p:to>
                                    </p:set>
                                    <p:animEffect transition="in" filter="fade">
                                      <p:cBhvr>
                                        <p:cTn id="51" dur="100"/>
                                        <p:tgtEl>
                                          <p:spTgt spid="24"/>
                                        </p:tgtEl>
                                      </p:cBhvr>
                                    </p:animEffect>
                                  </p:childTnLst>
                                </p:cTn>
                              </p:par>
                              <p:par>
                                <p:cTn id="52" presetID="10" presetClass="entr" presetSubtype="0" fill="hold" grpId="0" nodeType="withEffect">
                                  <p:stCondLst>
                                    <p:cond delay="0"/>
                                  </p:stCondLst>
                                  <p:iterate type="lt">
                                    <p:tmPct val="10000"/>
                                  </p:iterate>
                                  <p:childTnLst>
                                    <p:set>
                                      <p:cBhvr>
                                        <p:cTn id="53" dur="1" fill="hold">
                                          <p:stCondLst>
                                            <p:cond delay="0"/>
                                          </p:stCondLst>
                                        </p:cTn>
                                        <p:tgtEl>
                                          <p:spTgt spid="25"/>
                                        </p:tgtEl>
                                        <p:attrNameLst>
                                          <p:attrName>style.visibility</p:attrName>
                                        </p:attrNameLst>
                                      </p:cBhvr>
                                      <p:to>
                                        <p:strVal val="visible"/>
                                      </p:to>
                                    </p:set>
                                    <p:animEffect transition="in" filter="fade">
                                      <p:cBhvr>
                                        <p:cTn id="54" dur="100"/>
                                        <p:tgtEl>
                                          <p:spTgt spid="25"/>
                                        </p:tgtEl>
                                      </p:cBhvr>
                                    </p:animEffect>
                                  </p:childTnLst>
                                </p:cTn>
                              </p:par>
                            </p:childTnLst>
                          </p:cTn>
                        </p:par>
                        <p:par>
                          <p:cTn id="55" fill="hold">
                            <p:stCondLst>
                              <p:cond delay="4090"/>
                            </p:stCondLst>
                            <p:childTnLst>
                              <p:par>
                                <p:cTn id="56" presetID="10" presetClass="entr" presetSubtype="0" fill="hold" grpId="0" nodeType="afterEffect">
                                  <p:stCondLst>
                                    <p:cond delay="0"/>
                                  </p:stCondLst>
                                  <p:childTnLst>
                                    <p:set>
                                      <p:cBhvr>
                                        <p:cTn id="57" dur="1" fill="hold">
                                          <p:stCondLst>
                                            <p:cond delay="0"/>
                                          </p:stCondLst>
                                        </p:cTn>
                                        <p:tgtEl>
                                          <p:spTgt spid="27"/>
                                        </p:tgtEl>
                                        <p:attrNameLst>
                                          <p:attrName>style.visibility</p:attrName>
                                        </p:attrNameLst>
                                      </p:cBhvr>
                                      <p:to>
                                        <p:strVal val="visible"/>
                                      </p:to>
                                    </p:set>
                                    <p:animEffect transition="in" filter="fade">
                                      <p:cBhvr>
                                        <p:cTn id="58" dur="125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animBg="1"/>
      <p:bldP spid="16" grpId="0" animBg="1"/>
      <p:bldP spid="17" grpId="0" animBg="1"/>
      <p:bldP spid="18" grpId="0" animBg="1"/>
      <p:bldP spid="19" grpId="0"/>
      <p:bldP spid="20" grpId="0"/>
      <p:bldP spid="21" grpId="0"/>
      <p:bldP spid="24" grpId="0"/>
      <p:bldP spid="25" grpId="0"/>
      <p:bldP spid="26" grpId="0" animBg="1"/>
      <p:bldP spid="27"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flipH="1">
            <a:off x="-3" y="6525344"/>
            <a:ext cx="12195177" cy="360511"/>
          </a:xfrm>
          <a:prstGeom prst="rect">
            <a:avLst/>
          </a:prstGeom>
          <a:gradFill>
            <a:gsLst>
              <a:gs pos="0">
                <a:srgbClr val="0E1A40"/>
              </a:gs>
              <a:gs pos="100000">
                <a:srgbClr val="2F5EB0"/>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flipH="1">
            <a:off x="-4" y="6596410"/>
            <a:ext cx="12195177" cy="288974"/>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5"/>
          <p:cNvSpPr/>
          <p:nvPr/>
        </p:nvSpPr>
        <p:spPr>
          <a:xfrm>
            <a:off x="9976569" y="6493142"/>
            <a:ext cx="1018294" cy="111815"/>
          </a:xfrm>
          <a:custGeom>
            <a:avLst/>
            <a:gdLst>
              <a:gd name="connsiteX0" fmla="*/ 0 w 926584"/>
              <a:gd name="connsiteY0" fmla="*/ 0 h 118098"/>
              <a:gd name="connsiteX1" fmla="*/ 926584 w 926584"/>
              <a:gd name="connsiteY1" fmla="*/ 0 h 118098"/>
              <a:gd name="connsiteX2" fmla="*/ 926584 w 926584"/>
              <a:gd name="connsiteY2" fmla="*/ 118098 h 118098"/>
              <a:gd name="connsiteX3" fmla="*/ 0 w 926584"/>
              <a:gd name="connsiteY3" fmla="*/ 118098 h 118098"/>
              <a:gd name="connsiteX4" fmla="*/ 0 w 926584"/>
              <a:gd name="connsiteY4" fmla="*/ 0 h 118098"/>
              <a:gd name="connsiteX0" fmla="*/ 55821 w 982405"/>
              <a:gd name="connsiteY0" fmla="*/ 0 h 144680"/>
              <a:gd name="connsiteX1" fmla="*/ 982405 w 982405"/>
              <a:gd name="connsiteY1" fmla="*/ 0 h 144680"/>
              <a:gd name="connsiteX2" fmla="*/ 982405 w 982405"/>
              <a:gd name="connsiteY2" fmla="*/ 118098 h 144680"/>
              <a:gd name="connsiteX3" fmla="*/ 0 w 982405"/>
              <a:gd name="connsiteY3" fmla="*/ 144680 h 144680"/>
              <a:gd name="connsiteX4" fmla="*/ 55821 w 982405"/>
              <a:gd name="connsiteY4" fmla="*/ 0 h 144680"/>
              <a:gd name="connsiteX0" fmla="*/ 55821 w 998354"/>
              <a:gd name="connsiteY0" fmla="*/ 0 h 147338"/>
              <a:gd name="connsiteX1" fmla="*/ 982405 w 998354"/>
              <a:gd name="connsiteY1" fmla="*/ 0 h 147338"/>
              <a:gd name="connsiteX2" fmla="*/ 998354 w 998354"/>
              <a:gd name="connsiteY2" fmla="*/ 147338 h 147338"/>
              <a:gd name="connsiteX3" fmla="*/ 0 w 998354"/>
              <a:gd name="connsiteY3" fmla="*/ 144680 h 147338"/>
              <a:gd name="connsiteX4" fmla="*/ 55821 w 998354"/>
              <a:gd name="connsiteY4" fmla="*/ 0 h 147338"/>
              <a:gd name="connsiteX0" fmla="*/ 84307 w 1026840"/>
              <a:gd name="connsiteY0" fmla="*/ 0 h 150534"/>
              <a:gd name="connsiteX1" fmla="*/ 1010891 w 1026840"/>
              <a:gd name="connsiteY1" fmla="*/ 0 h 150534"/>
              <a:gd name="connsiteX2" fmla="*/ 1026840 w 1026840"/>
              <a:gd name="connsiteY2" fmla="*/ 147338 h 150534"/>
              <a:gd name="connsiteX3" fmla="*/ 0 w 1026840"/>
              <a:gd name="connsiteY3" fmla="*/ 150534 h 150534"/>
              <a:gd name="connsiteX4" fmla="*/ 84307 w 1026840"/>
              <a:gd name="connsiteY4" fmla="*/ 0 h 150534"/>
              <a:gd name="connsiteX0" fmla="*/ 84307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84307 w 1021143"/>
              <a:gd name="connsiteY4" fmla="*/ 0 h 153193"/>
              <a:gd name="connsiteX0" fmla="*/ 92853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92853 w 1021143"/>
              <a:gd name="connsiteY4" fmla="*/ 0 h 153193"/>
              <a:gd name="connsiteX0" fmla="*/ 90004 w 1018294"/>
              <a:gd name="connsiteY0" fmla="*/ 0 h 153193"/>
              <a:gd name="connsiteX1" fmla="*/ 1008042 w 1018294"/>
              <a:gd name="connsiteY1" fmla="*/ 0 h 153193"/>
              <a:gd name="connsiteX2" fmla="*/ 1018294 w 1018294"/>
              <a:gd name="connsiteY2" fmla="*/ 153193 h 153193"/>
              <a:gd name="connsiteX3" fmla="*/ 0 w 1018294"/>
              <a:gd name="connsiteY3" fmla="*/ 142728 h 153193"/>
              <a:gd name="connsiteX4" fmla="*/ 90004 w 1018294"/>
              <a:gd name="connsiteY4" fmla="*/ 0 h 1531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8294" h="153193">
                <a:moveTo>
                  <a:pt x="90004" y="0"/>
                </a:moveTo>
                <a:lnTo>
                  <a:pt x="1008042" y="0"/>
                </a:lnTo>
                <a:lnTo>
                  <a:pt x="1018294" y="153193"/>
                </a:lnTo>
                <a:lnTo>
                  <a:pt x="0" y="142728"/>
                </a:lnTo>
                <a:lnTo>
                  <a:pt x="90004" y="0"/>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10067547" y="6493142"/>
            <a:ext cx="1070600" cy="392242"/>
          </a:xfrm>
          <a:prstGeom prst="rect">
            <a:avLst/>
          </a:prstGeom>
          <a:gradFill>
            <a:gsLst>
              <a:gs pos="0">
                <a:srgbClr val="0E1A40"/>
              </a:gs>
              <a:gs pos="100000">
                <a:srgbClr val="2F5EB0"/>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Rectangle 4"/>
          <p:cNvSpPr txBox="1">
            <a:spLocks noChangeArrowheads="1"/>
          </p:cNvSpPr>
          <p:nvPr/>
        </p:nvSpPr>
        <p:spPr bwMode="auto">
          <a:xfrm>
            <a:off x="9986019" y="6493142"/>
            <a:ext cx="1152128" cy="39224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en-US" altLang="zh-CN" dirty="0" smtClean="0">
                <a:latin typeface="方正兰亭超细黑简体" panose="02000000000000000000" pitchFamily="2" charset="-122"/>
                <a:ea typeface="方正兰亭超细黑简体" panose="02000000000000000000" pitchFamily="2" charset="-122"/>
              </a:rPr>
              <a:t>28</a:t>
            </a:r>
            <a:endParaRPr lang="zh-CN" dirty="0">
              <a:latin typeface="方正兰亭超细黑简体" panose="02000000000000000000" pitchFamily="2" charset="-122"/>
              <a:ea typeface="方正兰亭超细黑简体" panose="02000000000000000000" pitchFamily="2" charset="-122"/>
            </a:endParaRPr>
          </a:p>
        </p:txBody>
      </p:sp>
      <p:sp>
        <p:nvSpPr>
          <p:cNvPr id="53" name="矩形 52"/>
          <p:cNvSpPr/>
          <p:nvPr/>
        </p:nvSpPr>
        <p:spPr>
          <a:xfrm>
            <a:off x="0" y="0"/>
            <a:ext cx="985019" cy="58316"/>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4" name="组合 53"/>
          <p:cNvGrpSpPr/>
          <p:nvPr/>
        </p:nvGrpSpPr>
        <p:grpSpPr>
          <a:xfrm>
            <a:off x="192931" y="0"/>
            <a:ext cx="576064" cy="836712"/>
            <a:chOff x="841003" y="360040"/>
            <a:chExt cx="504056" cy="836712"/>
          </a:xfrm>
          <a:gradFill>
            <a:gsLst>
              <a:gs pos="0">
                <a:srgbClr val="0E1A40"/>
              </a:gs>
              <a:gs pos="100000">
                <a:srgbClr val="2F5EB0"/>
              </a:gs>
            </a:gsLst>
            <a:lin ang="13800000" scaled="0"/>
          </a:gradFill>
        </p:grpSpPr>
        <p:sp>
          <p:nvSpPr>
            <p:cNvPr id="55" name="矩形 54"/>
            <p:cNvSpPr/>
            <p:nvPr/>
          </p:nvSpPr>
          <p:spPr>
            <a:xfrm>
              <a:off x="841003" y="360040"/>
              <a:ext cx="504056" cy="54868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 name="等腰三角形 55"/>
            <p:cNvSpPr/>
            <p:nvPr/>
          </p:nvSpPr>
          <p:spPr>
            <a:xfrm rot="10800000">
              <a:off x="841003" y="908720"/>
              <a:ext cx="504056" cy="288032"/>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7" name="KSO_Shape"/>
          <p:cNvSpPr>
            <a:spLocks/>
          </p:cNvSpPr>
          <p:nvPr/>
        </p:nvSpPr>
        <p:spPr bwMode="auto">
          <a:xfrm>
            <a:off x="336794" y="202431"/>
            <a:ext cx="288335" cy="288335"/>
          </a:xfrm>
          <a:custGeom>
            <a:avLst/>
            <a:gdLst>
              <a:gd name="T0" fmla="*/ 984018 w 1589088"/>
              <a:gd name="T1" fmla="*/ 589506 h 1589088"/>
              <a:gd name="T2" fmla="*/ 955171 w 1589088"/>
              <a:gd name="T3" fmla="*/ 645802 h 1589088"/>
              <a:gd name="T4" fmla="*/ 898294 w 1589088"/>
              <a:gd name="T5" fmla="*/ 673272 h 1589088"/>
              <a:gd name="T6" fmla="*/ 881422 w 1589088"/>
              <a:gd name="T7" fmla="*/ 964824 h 1589088"/>
              <a:gd name="T8" fmla="*/ 873530 w 1589088"/>
              <a:gd name="T9" fmla="*/ 1040159 h 1589088"/>
              <a:gd name="T10" fmla="*/ 824817 w 1589088"/>
              <a:gd name="T11" fmla="*/ 1084490 h 1589088"/>
              <a:gd name="T12" fmla="*/ 756238 w 1589088"/>
              <a:gd name="T13" fmla="*/ 1088026 h 1589088"/>
              <a:gd name="T14" fmla="*/ 703444 w 1589088"/>
              <a:gd name="T15" fmla="*/ 1048590 h 1589088"/>
              <a:gd name="T16" fmla="*/ 686571 w 1589088"/>
              <a:gd name="T17" fmla="*/ 985493 h 1589088"/>
              <a:gd name="T18" fmla="*/ 486007 w 1589088"/>
              <a:gd name="T19" fmla="*/ 893024 h 1589088"/>
              <a:gd name="T20" fmla="*/ 398106 w 1589088"/>
              <a:gd name="T21" fmla="*/ 820680 h 1589088"/>
              <a:gd name="T22" fmla="*/ 402189 w 1589088"/>
              <a:gd name="T23" fmla="*/ 755134 h 1589088"/>
              <a:gd name="T24" fmla="*/ 446547 w 1589088"/>
              <a:gd name="T25" fmla="*/ 706452 h 1589088"/>
              <a:gd name="T26" fmla="*/ 514037 w 1589088"/>
              <a:gd name="T27" fmla="*/ 696389 h 1589088"/>
              <a:gd name="T28" fmla="*/ 570641 w 1589088"/>
              <a:gd name="T29" fmla="*/ 730385 h 1589088"/>
              <a:gd name="T30" fmla="*/ 593501 w 1589088"/>
              <a:gd name="T31" fmla="*/ 794027 h 1589088"/>
              <a:gd name="T32" fmla="*/ 818558 w 1589088"/>
              <a:gd name="T33" fmla="*/ 648522 h 1589088"/>
              <a:gd name="T34" fmla="*/ 785901 w 1589088"/>
              <a:gd name="T35" fmla="*/ 575091 h 1589088"/>
              <a:gd name="T36" fmla="*/ 808761 w 1589088"/>
              <a:gd name="T37" fmla="*/ 511721 h 1589088"/>
              <a:gd name="T38" fmla="*/ 865365 w 1589088"/>
              <a:gd name="T39" fmla="*/ 477726 h 1589088"/>
              <a:gd name="T40" fmla="*/ 728574 w 1589088"/>
              <a:gd name="T41" fmla="*/ 144010 h 1589088"/>
              <a:gd name="T42" fmla="*/ 531280 w 1589088"/>
              <a:gd name="T43" fmla="*/ 182593 h 1589088"/>
              <a:gd name="T44" fmla="*/ 353281 w 1589088"/>
              <a:gd name="T45" fmla="*/ 288291 h 1589088"/>
              <a:gd name="T46" fmla="*/ 219577 w 1589088"/>
              <a:gd name="T47" fmla="*/ 451592 h 1589088"/>
              <a:gd name="T48" fmla="*/ 152454 w 1589088"/>
              <a:gd name="T49" fmla="*/ 642880 h 1589088"/>
              <a:gd name="T50" fmla="*/ 152454 w 1589088"/>
              <a:gd name="T51" fmla="*/ 843135 h 1589088"/>
              <a:gd name="T52" fmla="*/ 219577 w 1589088"/>
              <a:gd name="T53" fmla="*/ 1034422 h 1589088"/>
              <a:gd name="T54" fmla="*/ 353281 w 1589088"/>
              <a:gd name="T55" fmla="*/ 1197724 h 1589088"/>
              <a:gd name="T56" fmla="*/ 531280 w 1589088"/>
              <a:gd name="T57" fmla="*/ 1303421 h 1589088"/>
              <a:gd name="T58" fmla="*/ 728574 w 1589088"/>
              <a:gd name="T59" fmla="*/ 1341734 h 1589088"/>
              <a:gd name="T60" fmla="*/ 927227 w 1589088"/>
              <a:gd name="T61" fmla="*/ 1312931 h 1589088"/>
              <a:gd name="T62" fmla="*/ 1109302 w 1589088"/>
              <a:gd name="T63" fmla="*/ 1217015 h 1589088"/>
              <a:gd name="T64" fmla="*/ 1251431 w 1589088"/>
              <a:gd name="T65" fmla="*/ 1059964 h 1589088"/>
              <a:gd name="T66" fmla="*/ 1328065 w 1589088"/>
              <a:gd name="T67" fmla="*/ 871393 h 1589088"/>
              <a:gd name="T68" fmla="*/ 1337576 w 1589088"/>
              <a:gd name="T69" fmla="*/ 671410 h 1589088"/>
              <a:gd name="T70" fmla="*/ 1280237 w 1589088"/>
              <a:gd name="T71" fmla="*/ 477677 h 1589088"/>
              <a:gd name="T72" fmla="*/ 1155500 w 1589088"/>
              <a:gd name="T73" fmla="*/ 308670 h 1589088"/>
              <a:gd name="T74" fmla="*/ 981849 w 1589088"/>
              <a:gd name="T75" fmla="*/ 193462 h 1589088"/>
              <a:gd name="T76" fmla="*/ 785915 w 1589088"/>
              <a:gd name="T77" fmla="*/ 145640 h 1589088"/>
              <a:gd name="T78" fmla="*/ 902226 w 1589088"/>
              <a:gd name="T79" fmla="*/ 17390 h 1589088"/>
              <a:gd name="T80" fmla="*/ 1136207 w 1589088"/>
              <a:gd name="T81" fmla="*/ 112491 h 1589088"/>
              <a:gd name="T82" fmla="*/ 1320999 w 1589088"/>
              <a:gd name="T83" fmla="*/ 276063 h 1589088"/>
              <a:gd name="T84" fmla="*/ 1429702 w 1589088"/>
              <a:gd name="T85" fmla="*/ 459201 h 1589088"/>
              <a:gd name="T86" fmla="*/ 1481334 w 1589088"/>
              <a:gd name="T87" fmla="*/ 660270 h 1589088"/>
              <a:gd name="T88" fmla="*/ 1475356 w 1589088"/>
              <a:gd name="T89" fmla="*/ 866502 h 1589088"/>
              <a:gd name="T90" fmla="*/ 1412581 w 1589088"/>
              <a:gd name="T91" fmla="*/ 1064855 h 1589088"/>
              <a:gd name="T92" fmla="*/ 1892771 w 1589088"/>
              <a:gd name="T93" fmla="*/ 1636001 h 1589088"/>
              <a:gd name="T94" fmla="*/ 1896304 w 1589088"/>
              <a:gd name="T95" fmla="*/ 1759632 h 1589088"/>
              <a:gd name="T96" fmla="*/ 1783798 w 1589088"/>
              <a:gd name="T97" fmla="*/ 1885980 h 1589088"/>
              <a:gd name="T98" fmla="*/ 1662866 w 1589088"/>
              <a:gd name="T99" fmla="*/ 1900381 h 1589088"/>
              <a:gd name="T100" fmla="*/ 1104954 w 1589088"/>
              <a:gd name="T101" fmla="*/ 1391458 h 1589088"/>
              <a:gd name="T102" fmla="*/ 909835 w 1589088"/>
              <a:gd name="T103" fmla="*/ 1466451 h 1589088"/>
              <a:gd name="T104" fmla="*/ 704388 w 1589088"/>
              <a:gd name="T105" fmla="*/ 1484656 h 1589088"/>
              <a:gd name="T106" fmla="*/ 501116 w 1589088"/>
              <a:gd name="T107" fmla="*/ 1445528 h 1589088"/>
              <a:gd name="T108" fmla="*/ 313061 w 1589088"/>
              <a:gd name="T109" fmla="*/ 1349069 h 1589088"/>
              <a:gd name="T110" fmla="*/ 143758 w 1589088"/>
              <a:gd name="T111" fmla="*/ 1181965 h 1589088"/>
              <a:gd name="T112" fmla="*/ 30708 w 1589088"/>
              <a:gd name="T113" fmla="*/ 954538 h 1589088"/>
              <a:gd name="T114" fmla="*/ 815 w 1589088"/>
              <a:gd name="T115" fmla="*/ 707277 h 1589088"/>
              <a:gd name="T116" fmla="*/ 54351 w 1589088"/>
              <a:gd name="T117" fmla="*/ 463275 h 1589088"/>
              <a:gd name="T118" fmla="*/ 191315 w 1589088"/>
              <a:gd name="T119" fmla="*/ 245360 h 1589088"/>
              <a:gd name="T120" fmla="*/ 397577 w 1589088"/>
              <a:gd name="T121" fmla="*/ 85319 h 1589088"/>
              <a:gd name="T122" fmla="*/ 636177 w 1589088"/>
              <a:gd name="T123" fmla="*/ 7880 h 1589088"/>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1589088" h="1589088">
                <a:moveTo>
                  <a:pt x="916859" y="288925"/>
                </a:moveTo>
                <a:lnTo>
                  <a:pt x="954088" y="332030"/>
                </a:lnTo>
                <a:lnTo>
                  <a:pt x="816067" y="450682"/>
                </a:lnTo>
                <a:lnTo>
                  <a:pt x="817430" y="454085"/>
                </a:lnTo>
                <a:lnTo>
                  <a:pt x="818338" y="457488"/>
                </a:lnTo>
                <a:lnTo>
                  <a:pt x="819246" y="461118"/>
                </a:lnTo>
                <a:lnTo>
                  <a:pt x="820381" y="464748"/>
                </a:lnTo>
                <a:lnTo>
                  <a:pt x="820835" y="468378"/>
                </a:lnTo>
                <a:lnTo>
                  <a:pt x="821289" y="472008"/>
                </a:lnTo>
                <a:lnTo>
                  <a:pt x="821743" y="475865"/>
                </a:lnTo>
                <a:lnTo>
                  <a:pt x="821743" y="479722"/>
                </a:lnTo>
                <a:lnTo>
                  <a:pt x="821743" y="483805"/>
                </a:lnTo>
                <a:lnTo>
                  <a:pt x="821289" y="487662"/>
                </a:lnTo>
                <a:lnTo>
                  <a:pt x="820835" y="491746"/>
                </a:lnTo>
                <a:lnTo>
                  <a:pt x="820154" y="495602"/>
                </a:lnTo>
                <a:lnTo>
                  <a:pt x="819246" y="499459"/>
                </a:lnTo>
                <a:lnTo>
                  <a:pt x="818338" y="503089"/>
                </a:lnTo>
                <a:lnTo>
                  <a:pt x="816976" y="506946"/>
                </a:lnTo>
                <a:lnTo>
                  <a:pt x="815840" y="510349"/>
                </a:lnTo>
                <a:lnTo>
                  <a:pt x="814251" y="513979"/>
                </a:lnTo>
                <a:lnTo>
                  <a:pt x="812662" y="517382"/>
                </a:lnTo>
                <a:lnTo>
                  <a:pt x="810619" y="520785"/>
                </a:lnTo>
                <a:lnTo>
                  <a:pt x="808803" y="523961"/>
                </a:lnTo>
                <a:lnTo>
                  <a:pt x="806760" y="527137"/>
                </a:lnTo>
                <a:lnTo>
                  <a:pt x="804263" y="530313"/>
                </a:lnTo>
                <a:lnTo>
                  <a:pt x="801993" y="533036"/>
                </a:lnTo>
                <a:lnTo>
                  <a:pt x="799496" y="535985"/>
                </a:lnTo>
                <a:lnTo>
                  <a:pt x="796772" y="538707"/>
                </a:lnTo>
                <a:lnTo>
                  <a:pt x="794048" y="541203"/>
                </a:lnTo>
                <a:lnTo>
                  <a:pt x="791324" y="543698"/>
                </a:lnTo>
                <a:lnTo>
                  <a:pt x="788146" y="545967"/>
                </a:lnTo>
                <a:lnTo>
                  <a:pt x="785194" y="548009"/>
                </a:lnTo>
                <a:lnTo>
                  <a:pt x="781789" y="550051"/>
                </a:lnTo>
                <a:lnTo>
                  <a:pt x="778611" y="552093"/>
                </a:lnTo>
                <a:lnTo>
                  <a:pt x="775433" y="553908"/>
                </a:lnTo>
                <a:lnTo>
                  <a:pt x="771801" y="555496"/>
                </a:lnTo>
                <a:lnTo>
                  <a:pt x="768396" y="556857"/>
                </a:lnTo>
                <a:lnTo>
                  <a:pt x="764537" y="558218"/>
                </a:lnTo>
                <a:lnTo>
                  <a:pt x="760905" y="559352"/>
                </a:lnTo>
                <a:lnTo>
                  <a:pt x="757046" y="560260"/>
                </a:lnTo>
                <a:lnTo>
                  <a:pt x="753413" y="560940"/>
                </a:lnTo>
                <a:lnTo>
                  <a:pt x="749327" y="561621"/>
                </a:lnTo>
                <a:lnTo>
                  <a:pt x="745241" y="562075"/>
                </a:lnTo>
                <a:lnTo>
                  <a:pt x="692121" y="754005"/>
                </a:lnTo>
                <a:lnTo>
                  <a:pt x="697343" y="756728"/>
                </a:lnTo>
                <a:lnTo>
                  <a:pt x="702110" y="759904"/>
                </a:lnTo>
                <a:lnTo>
                  <a:pt x="706650" y="763080"/>
                </a:lnTo>
                <a:lnTo>
                  <a:pt x="710963" y="766937"/>
                </a:lnTo>
                <a:lnTo>
                  <a:pt x="715049" y="770794"/>
                </a:lnTo>
                <a:lnTo>
                  <a:pt x="718908" y="774877"/>
                </a:lnTo>
                <a:lnTo>
                  <a:pt x="722313" y="779188"/>
                </a:lnTo>
                <a:lnTo>
                  <a:pt x="725718" y="783952"/>
                </a:lnTo>
                <a:lnTo>
                  <a:pt x="728670" y="788943"/>
                </a:lnTo>
                <a:lnTo>
                  <a:pt x="731167" y="793934"/>
                </a:lnTo>
                <a:lnTo>
                  <a:pt x="733437" y="799379"/>
                </a:lnTo>
                <a:lnTo>
                  <a:pt x="735253" y="804824"/>
                </a:lnTo>
                <a:lnTo>
                  <a:pt x="736615" y="810496"/>
                </a:lnTo>
                <a:lnTo>
                  <a:pt x="737750" y="816167"/>
                </a:lnTo>
                <a:lnTo>
                  <a:pt x="738431" y="822066"/>
                </a:lnTo>
                <a:lnTo>
                  <a:pt x="738658" y="828191"/>
                </a:lnTo>
                <a:lnTo>
                  <a:pt x="738658" y="832729"/>
                </a:lnTo>
                <a:lnTo>
                  <a:pt x="738431" y="836812"/>
                </a:lnTo>
                <a:lnTo>
                  <a:pt x="737523" y="840896"/>
                </a:lnTo>
                <a:lnTo>
                  <a:pt x="736842" y="844980"/>
                </a:lnTo>
                <a:lnTo>
                  <a:pt x="735934" y="849063"/>
                </a:lnTo>
                <a:lnTo>
                  <a:pt x="734799" y="852920"/>
                </a:lnTo>
                <a:lnTo>
                  <a:pt x="733664" y="856777"/>
                </a:lnTo>
                <a:lnTo>
                  <a:pt x="732075" y="860407"/>
                </a:lnTo>
                <a:lnTo>
                  <a:pt x="730259" y="864263"/>
                </a:lnTo>
                <a:lnTo>
                  <a:pt x="728670" y="867666"/>
                </a:lnTo>
                <a:lnTo>
                  <a:pt x="726626" y="871296"/>
                </a:lnTo>
                <a:lnTo>
                  <a:pt x="724583" y="874699"/>
                </a:lnTo>
                <a:lnTo>
                  <a:pt x="722086" y="877876"/>
                </a:lnTo>
                <a:lnTo>
                  <a:pt x="719589" y="881052"/>
                </a:lnTo>
                <a:lnTo>
                  <a:pt x="717092" y="884228"/>
                </a:lnTo>
                <a:lnTo>
                  <a:pt x="714141" y="886950"/>
                </a:lnTo>
                <a:lnTo>
                  <a:pt x="711417" y="889673"/>
                </a:lnTo>
                <a:lnTo>
                  <a:pt x="708239" y="892395"/>
                </a:lnTo>
                <a:lnTo>
                  <a:pt x="705288" y="894891"/>
                </a:lnTo>
                <a:lnTo>
                  <a:pt x="702110" y="896933"/>
                </a:lnTo>
                <a:lnTo>
                  <a:pt x="698705" y="899428"/>
                </a:lnTo>
                <a:lnTo>
                  <a:pt x="695299" y="901243"/>
                </a:lnTo>
                <a:lnTo>
                  <a:pt x="691440" y="903058"/>
                </a:lnTo>
                <a:lnTo>
                  <a:pt x="688035" y="904646"/>
                </a:lnTo>
                <a:lnTo>
                  <a:pt x="684176" y="906234"/>
                </a:lnTo>
                <a:lnTo>
                  <a:pt x="680317" y="907595"/>
                </a:lnTo>
                <a:lnTo>
                  <a:pt x="676231" y="908730"/>
                </a:lnTo>
                <a:lnTo>
                  <a:pt x="672372" y="909637"/>
                </a:lnTo>
                <a:lnTo>
                  <a:pt x="668286" y="910318"/>
                </a:lnTo>
                <a:lnTo>
                  <a:pt x="664199" y="910771"/>
                </a:lnTo>
                <a:lnTo>
                  <a:pt x="659886" y="911225"/>
                </a:lnTo>
                <a:lnTo>
                  <a:pt x="655573" y="911225"/>
                </a:lnTo>
                <a:lnTo>
                  <a:pt x="651260" y="911225"/>
                </a:lnTo>
                <a:lnTo>
                  <a:pt x="646947" y="910771"/>
                </a:lnTo>
                <a:lnTo>
                  <a:pt x="643088" y="910318"/>
                </a:lnTo>
                <a:lnTo>
                  <a:pt x="638775" y="909637"/>
                </a:lnTo>
                <a:lnTo>
                  <a:pt x="634915" y="908730"/>
                </a:lnTo>
                <a:lnTo>
                  <a:pt x="630829" y="907595"/>
                </a:lnTo>
                <a:lnTo>
                  <a:pt x="627197" y="906234"/>
                </a:lnTo>
                <a:lnTo>
                  <a:pt x="623338" y="904646"/>
                </a:lnTo>
                <a:lnTo>
                  <a:pt x="619706" y="903058"/>
                </a:lnTo>
                <a:lnTo>
                  <a:pt x="616074" y="901243"/>
                </a:lnTo>
                <a:lnTo>
                  <a:pt x="612669" y="899428"/>
                </a:lnTo>
                <a:lnTo>
                  <a:pt x="609037" y="896933"/>
                </a:lnTo>
                <a:lnTo>
                  <a:pt x="605858" y="894891"/>
                </a:lnTo>
                <a:lnTo>
                  <a:pt x="602680" y="892395"/>
                </a:lnTo>
                <a:lnTo>
                  <a:pt x="599729" y="889673"/>
                </a:lnTo>
                <a:lnTo>
                  <a:pt x="596778" y="886950"/>
                </a:lnTo>
                <a:lnTo>
                  <a:pt x="594054" y="884228"/>
                </a:lnTo>
                <a:lnTo>
                  <a:pt x="591557" y="881052"/>
                </a:lnTo>
                <a:lnTo>
                  <a:pt x="588833" y="877876"/>
                </a:lnTo>
                <a:lnTo>
                  <a:pt x="586790" y="874699"/>
                </a:lnTo>
                <a:lnTo>
                  <a:pt x="584520" y="871296"/>
                </a:lnTo>
                <a:lnTo>
                  <a:pt x="582704" y="867666"/>
                </a:lnTo>
                <a:lnTo>
                  <a:pt x="580661" y="864263"/>
                </a:lnTo>
                <a:lnTo>
                  <a:pt x="579072" y="860407"/>
                </a:lnTo>
                <a:lnTo>
                  <a:pt x="577710" y="856777"/>
                </a:lnTo>
                <a:lnTo>
                  <a:pt x="576348" y="852920"/>
                </a:lnTo>
                <a:lnTo>
                  <a:pt x="575212" y="849063"/>
                </a:lnTo>
                <a:lnTo>
                  <a:pt x="574077" y="844980"/>
                </a:lnTo>
                <a:lnTo>
                  <a:pt x="573396" y="840896"/>
                </a:lnTo>
                <a:lnTo>
                  <a:pt x="572942" y="836812"/>
                </a:lnTo>
                <a:lnTo>
                  <a:pt x="572488" y="832729"/>
                </a:lnTo>
                <a:lnTo>
                  <a:pt x="572488" y="828191"/>
                </a:lnTo>
                <a:lnTo>
                  <a:pt x="572488" y="825242"/>
                </a:lnTo>
                <a:lnTo>
                  <a:pt x="572715" y="822066"/>
                </a:lnTo>
                <a:lnTo>
                  <a:pt x="573623" y="815940"/>
                </a:lnTo>
                <a:lnTo>
                  <a:pt x="574986" y="810042"/>
                </a:lnTo>
                <a:lnTo>
                  <a:pt x="576575" y="804370"/>
                </a:lnTo>
                <a:lnTo>
                  <a:pt x="454445" y="733134"/>
                </a:lnTo>
                <a:lnTo>
                  <a:pt x="449904" y="736083"/>
                </a:lnTo>
                <a:lnTo>
                  <a:pt x="444910" y="738352"/>
                </a:lnTo>
                <a:lnTo>
                  <a:pt x="439689" y="740166"/>
                </a:lnTo>
                <a:lnTo>
                  <a:pt x="434468" y="741981"/>
                </a:lnTo>
                <a:lnTo>
                  <a:pt x="429020" y="743569"/>
                </a:lnTo>
                <a:lnTo>
                  <a:pt x="423571" y="744477"/>
                </a:lnTo>
                <a:lnTo>
                  <a:pt x="417669" y="745158"/>
                </a:lnTo>
                <a:lnTo>
                  <a:pt x="412221" y="745384"/>
                </a:lnTo>
                <a:lnTo>
                  <a:pt x="408589" y="745158"/>
                </a:lnTo>
                <a:lnTo>
                  <a:pt x="405411" y="744931"/>
                </a:lnTo>
                <a:lnTo>
                  <a:pt x="398828" y="744023"/>
                </a:lnTo>
                <a:lnTo>
                  <a:pt x="305755" y="898294"/>
                </a:lnTo>
                <a:lnTo>
                  <a:pt x="257175" y="869255"/>
                </a:lnTo>
                <a:lnTo>
                  <a:pt x="349113" y="716118"/>
                </a:lnTo>
                <a:lnTo>
                  <a:pt x="347070" y="713396"/>
                </a:lnTo>
                <a:lnTo>
                  <a:pt x="344573" y="710220"/>
                </a:lnTo>
                <a:lnTo>
                  <a:pt x="342757" y="707497"/>
                </a:lnTo>
                <a:lnTo>
                  <a:pt x="340714" y="704321"/>
                </a:lnTo>
                <a:lnTo>
                  <a:pt x="339125" y="701145"/>
                </a:lnTo>
                <a:lnTo>
                  <a:pt x="337536" y="697969"/>
                </a:lnTo>
                <a:lnTo>
                  <a:pt x="335720" y="694793"/>
                </a:lnTo>
                <a:lnTo>
                  <a:pt x="334358" y="691390"/>
                </a:lnTo>
                <a:lnTo>
                  <a:pt x="333223" y="687987"/>
                </a:lnTo>
                <a:lnTo>
                  <a:pt x="332087" y="684584"/>
                </a:lnTo>
                <a:lnTo>
                  <a:pt x="331179" y="680954"/>
                </a:lnTo>
                <a:lnTo>
                  <a:pt x="330498" y="677324"/>
                </a:lnTo>
                <a:lnTo>
                  <a:pt x="329590" y="673467"/>
                </a:lnTo>
                <a:lnTo>
                  <a:pt x="329136" y="670064"/>
                </a:lnTo>
                <a:lnTo>
                  <a:pt x="328909" y="665981"/>
                </a:lnTo>
                <a:lnTo>
                  <a:pt x="328909" y="662351"/>
                </a:lnTo>
                <a:lnTo>
                  <a:pt x="328909" y="658040"/>
                </a:lnTo>
                <a:lnTo>
                  <a:pt x="329363" y="653730"/>
                </a:lnTo>
                <a:lnTo>
                  <a:pt x="330044" y="649646"/>
                </a:lnTo>
                <a:lnTo>
                  <a:pt x="330725" y="645335"/>
                </a:lnTo>
                <a:lnTo>
                  <a:pt x="331633" y="641479"/>
                </a:lnTo>
                <a:lnTo>
                  <a:pt x="332768" y="637395"/>
                </a:lnTo>
                <a:lnTo>
                  <a:pt x="333904" y="633765"/>
                </a:lnTo>
                <a:lnTo>
                  <a:pt x="335493" y="629908"/>
                </a:lnTo>
                <a:lnTo>
                  <a:pt x="337082" y="626279"/>
                </a:lnTo>
                <a:lnTo>
                  <a:pt x="339125" y="622649"/>
                </a:lnTo>
                <a:lnTo>
                  <a:pt x="340941" y="619246"/>
                </a:lnTo>
                <a:lnTo>
                  <a:pt x="342984" y="615843"/>
                </a:lnTo>
                <a:lnTo>
                  <a:pt x="345481" y="612666"/>
                </a:lnTo>
                <a:lnTo>
                  <a:pt x="347978" y="609263"/>
                </a:lnTo>
                <a:lnTo>
                  <a:pt x="350475" y="606314"/>
                </a:lnTo>
                <a:lnTo>
                  <a:pt x="353426" y="603592"/>
                </a:lnTo>
                <a:lnTo>
                  <a:pt x="356150" y="600642"/>
                </a:lnTo>
                <a:lnTo>
                  <a:pt x="359101" y="598147"/>
                </a:lnTo>
                <a:lnTo>
                  <a:pt x="362279" y="595878"/>
                </a:lnTo>
                <a:lnTo>
                  <a:pt x="365458" y="593383"/>
                </a:lnTo>
                <a:lnTo>
                  <a:pt x="369090" y="591341"/>
                </a:lnTo>
                <a:lnTo>
                  <a:pt x="372495" y="589299"/>
                </a:lnTo>
                <a:lnTo>
                  <a:pt x="376127" y="587484"/>
                </a:lnTo>
                <a:lnTo>
                  <a:pt x="379759" y="585669"/>
                </a:lnTo>
                <a:lnTo>
                  <a:pt x="383618" y="584308"/>
                </a:lnTo>
                <a:lnTo>
                  <a:pt x="387250" y="582947"/>
                </a:lnTo>
                <a:lnTo>
                  <a:pt x="391336" y="581812"/>
                </a:lnTo>
                <a:lnTo>
                  <a:pt x="395196" y="580905"/>
                </a:lnTo>
                <a:lnTo>
                  <a:pt x="399509" y="580224"/>
                </a:lnTo>
                <a:lnTo>
                  <a:pt x="403368" y="579544"/>
                </a:lnTo>
                <a:lnTo>
                  <a:pt x="407681" y="579317"/>
                </a:lnTo>
                <a:lnTo>
                  <a:pt x="412221" y="579090"/>
                </a:lnTo>
                <a:lnTo>
                  <a:pt x="416307" y="579317"/>
                </a:lnTo>
                <a:lnTo>
                  <a:pt x="420620" y="579544"/>
                </a:lnTo>
                <a:lnTo>
                  <a:pt x="424707" y="580224"/>
                </a:lnTo>
                <a:lnTo>
                  <a:pt x="428793" y="580905"/>
                </a:lnTo>
                <a:lnTo>
                  <a:pt x="432652" y="581812"/>
                </a:lnTo>
                <a:lnTo>
                  <a:pt x="436738" y="582947"/>
                </a:lnTo>
                <a:lnTo>
                  <a:pt x="440597" y="584308"/>
                </a:lnTo>
                <a:lnTo>
                  <a:pt x="444456" y="585669"/>
                </a:lnTo>
                <a:lnTo>
                  <a:pt x="447861" y="587484"/>
                </a:lnTo>
                <a:lnTo>
                  <a:pt x="451720" y="589299"/>
                </a:lnTo>
                <a:lnTo>
                  <a:pt x="454899" y="591341"/>
                </a:lnTo>
                <a:lnTo>
                  <a:pt x="458531" y="593383"/>
                </a:lnTo>
                <a:lnTo>
                  <a:pt x="461709" y="595878"/>
                </a:lnTo>
                <a:lnTo>
                  <a:pt x="464887" y="598147"/>
                </a:lnTo>
                <a:lnTo>
                  <a:pt x="467838" y="600642"/>
                </a:lnTo>
                <a:lnTo>
                  <a:pt x="470562" y="603592"/>
                </a:lnTo>
                <a:lnTo>
                  <a:pt x="473513" y="606314"/>
                </a:lnTo>
                <a:lnTo>
                  <a:pt x="476010" y="609263"/>
                </a:lnTo>
                <a:lnTo>
                  <a:pt x="478734" y="612666"/>
                </a:lnTo>
                <a:lnTo>
                  <a:pt x="481004" y="615843"/>
                </a:lnTo>
                <a:lnTo>
                  <a:pt x="483047" y="619246"/>
                </a:lnTo>
                <a:lnTo>
                  <a:pt x="484864" y="622649"/>
                </a:lnTo>
                <a:lnTo>
                  <a:pt x="486907" y="626279"/>
                </a:lnTo>
                <a:lnTo>
                  <a:pt x="488496" y="629908"/>
                </a:lnTo>
                <a:lnTo>
                  <a:pt x="490085" y="633765"/>
                </a:lnTo>
                <a:lnTo>
                  <a:pt x="491220" y="637395"/>
                </a:lnTo>
                <a:lnTo>
                  <a:pt x="492355" y="641479"/>
                </a:lnTo>
                <a:lnTo>
                  <a:pt x="493490" y="645335"/>
                </a:lnTo>
                <a:lnTo>
                  <a:pt x="494171" y="649646"/>
                </a:lnTo>
                <a:lnTo>
                  <a:pt x="494625" y="653730"/>
                </a:lnTo>
                <a:lnTo>
                  <a:pt x="495079" y="658040"/>
                </a:lnTo>
                <a:lnTo>
                  <a:pt x="495079" y="662351"/>
                </a:lnTo>
                <a:lnTo>
                  <a:pt x="495079" y="665527"/>
                </a:lnTo>
                <a:lnTo>
                  <a:pt x="494852" y="669157"/>
                </a:lnTo>
                <a:lnTo>
                  <a:pt x="494398" y="672333"/>
                </a:lnTo>
                <a:lnTo>
                  <a:pt x="493944" y="675509"/>
                </a:lnTo>
                <a:lnTo>
                  <a:pt x="492355" y="682088"/>
                </a:lnTo>
                <a:lnTo>
                  <a:pt x="490539" y="688214"/>
                </a:lnTo>
                <a:lnTo>
                  <a:pt x="610853" y="758543"/>
                </a:lnTo>
                <a:lnTo>
                  <a:pt x="616528" y="755140"/>
                </a:lnTo>
                <a:lnTo>
                  <a:pt x="622430" y="752417"/>
                </a:lnTo>
                <a:lnTo>
                  <a:pt x="628559" y="749922"/>
                </a:lnTo>
                <a:lnTo>
                  <a:pt x="634915" y="748107"/>
                </a:lnTo>
                <a:lnTo>
                  <a:pt x="690305" y="547101"/>
                </a:lnTo>
                <a:lnTo>
                  <a:pt x="686673" y="544152"/>
                </a:lnTo>
                <a:lnTo>
                  <a:pt x="682814" y="540976"/>
                </a:lnTo>
                <a:lnTo>
                  <a:pt x="679409" y="537800"/>
                </a:lnTo>
                <a:lnTo>
                  <a:pt x="676004" y="533943"/>
                </a:lnTo>
                <a:lnTo>
                  <a:pt x="673053" y="530540"/>
                </a:lnTo>
                <a:lnTo>
                  <a:pt x="670102" y="526456"/>
                </a:lnTo>
                <a:lnTo>
                  <a:pt x="667605" y="522373"/>
                </a:lnTo>
                <a:lnTo>
                  <a:pt x="665107" y="518062"/>
                </a:lnTo>
                <a:lnTo>
                  <a:pt x="662837" y="513979"/>
                </a:lnTo>
                <a:lnTo>
                  <a:pt x="661021" y="509214"/>
                </a:lnTo>
                <a:lnTo>
                  <a:pt x="659432" y="504450"/>
                </a:lnTo>
                <a:lnTo>
                  <a:pt x="658070" y="499913"/>
                </a:lnTo>
                <a:lnTo>
                  <a:pt x="657162" y="494922"/>
                </a:lnTo>
                <a:lnTo>
                  <a:pt x="656027" y="489931"/>
                </a:lnTo>
                <a:lnTo>
                  <a:pt x="655573" y="484940"/>
                </a:lnTo>
                <a:lnTo>
                  <a:pt x="655573" y="479722"/>
                </a:lnTo>
                <a:lnTo>
                  <a:pt x="655573" y="475411"/>
                </a:lnTo>
                <a:lnTo>
                  <a:pt x="655800" y="471327"/>
                </a:lnTo>
                <a:lnTo>
                  <a:pt x="656708" y="467017"/>
                </a:lnTo>
                <a:lnTo>
                  <a:pt x="657389" y="463160"/>
                </a:lnTo>
                <a:lnTo>
                  <a:pt x="658297" y="458850"/>
                </a:lnTo>
                <a:lnTo>
                  <a:pt x="659432" y="455220"/>
                </a:lnTo>
                <a:lnTo>
                  <a:pt x="660567" y="451136"/>
                </a:lnTo>
                <a:lnTo>
                  <a:pt x="661929" y="447506"/>
                </a:lnTo>
                <a:lnTo>
                  <a:pt x="663745" y="443649"/>
                </a:lnTo>
                <a:lnTo>
                  <a:pt x="665561" y="440246"/>
                </a:lnTo>
                <a:lnTo>
                  <a:pt x="667605" y="436617"/>
                </a:lnTo>
                <a:lnTo>
                  <a:pt x="669648" y="433440"/>
                </a:lnTo>
                <a:lnTo>
                  <a:pt x="672145" y="430037"/>
                </a:lnTo>
                <a:lnTo>
                  <a:pt x="674642" y="426861"/>
                </a:lnTo>
                <a:lnTo>
                  <a:pt x="677139" y="423912"/>
                </a:lnTo>
                <a:lnTo>
                  <a:pt x="679863" y="420963"/>
                </a:lnTo>
                <a:lnTo>
                  <a:pt x="682814" y="418240"/>
                </a:lnTo>
                <a:lnTo>
                  <a:pt x="685765" y="415518"/>
                </a:lnTo>
                <a:lnTo>
                  <a:pt x="688943" y="413249"/>
                </a:lnTo>
                <a:lnTo>
                  <a:pt x="692121" y="410980"/>
                </a:lnTo>
                <a:lnTo>
                  <a:pt x="695526" y="408712"/>
                </a:lnTo>
                <a:lnTo>
                  <a:pt x="698932" y="406670"/>
                </a:lnTo>
                <a:lnTo>
                  <a:pt x="702791" y="404855"/>
                </a:lnTo>
                <a:lnTo>
                  <a:pt x="706196" y="403267"/>
                </a:lnTo>
                <a:lnTo>
                  <a:pt x="710055" y="401679"/>
                </a:lnTo>
                <a:lnTo>
                  <a:pt x="713914" y="400318"/>
                </a:lnTo>
                <a:lnTo>
                  <a:pt x="718000" y="399410"/>
                </a:lnTo>
                <a:lnTo>
                  <a:pt x="721859" y="398503"/>
                </a:lnTo>
                <a:lnTo>
                  <a:pt x="725945" y="397595"/>
                </a:lnTo>
                <a:lnTo>
                  <a:pt x="730032" y="397141"/>
                </a:lnTo>
                <a:lnTo>
                  <a:pt x="734345" y="396915"/>
                </a:lnTo>
                <a:lnTo>
                  <a:pt x="738658" y="396688"/>
                </a:lnTo>
                <a:lnTo>
                  <a:pt x="744106" y="396915"/>
                </a:lnTo>
                <a:lnTo>
                  <a:pt x="749554" y="397595"/>
                </a:lnTo>
                <a:lnTo>
                  <a:pt x="754775" y="398276"/>
                </a:lnTo>
                <a:lnTo>
                  <a:pt x="759770" y="399637"/>
                </a:lnTo>
                <a:lnTo>
                  <a:pt x="764764" y="400998"/>
                </a:lnTo>
                <a:lnTo>
                  <a:pt x="769758" y="403040"/>
                </a:lnTo>
                <a:lnTo>
                  <a:pt x="774298" y="405082"/>
                </a:lnTo>
                <a:lnTo>
                  <a:pt x="778838" y="407577"/>
                </a:lnTo>
                <a:lnTo>
                  <a:pt x="916859" y="288925"/>
                </a:lnTo>
                <a:close/>
                <a:moveTo>
                  <a:pt x="607752" y="120128"/>
                </a:moveTo>
                <a:lnTo>
                  <a:pt x="595738" y="120581"/>
                </a:lnTo>
                <a:lnTo>
                  <a:pt x="583950" y="121488"/>
                </a:lnTo>
                <a:lnTo>
                  <a:pt x="571936" y="122621"/>
                </a:lnTo>
                <a:lnTo>
                  <a:pt x="559921" y="123755"/>
                </a:lnTo>
                <a:lnTo>
                  <a:pt x="548133" y="125341"/>
                </a:lnTo>
                <a:lnTo>
                  <a:pt x="536119" y="127154"/>
                </a:lnTo>
                <a:lnTo>
                  <a:pt x="524331" y="129421"/>
                </a:lnTo>
                <a:lnTo>
                  <a:pt x="512543" y="131688"/>
                </a:lnTo>
                <a:lnTo>
                  <a:pt x="500755" y="134407"/>
                </a:lnTo>
                <a:lnTo>
                  <a:pt x="489194" y="137581"/>
                </a:lnTo>
                <a:lnTo>
                  <a:pt x="477406" y="140754"/>
                </a:lnTo>
                <a:lnTo>
                  <a:pt x="466072" y="144380"/>
                </a:lnTo>
                <a:lnTo>
                  <a:pt x="454511" y="148234"/>
                </a:lnTo>
                <a:lnTo>
                  <a:pt x="443176" y="152313"/>
                </a:lnTo>
                <a:lnTo>
                  <a:pt x="431615" y="156620"/>
                </a:lnTo>
                <a:lnTo>
                  <a:pt x="420508" y="161380"/>
                </a:lnTo>
                <a:lnTo>
                  <a:pt x="409400" y="166593"/>
                </a:lnTo>
                <a:lnTo>
                  <a:pt x="398519" y="171579"/>
                </a:lnTo>
                <a:lnTo>
                  <a:pt x="387411" y="177246"/>
                </a:lnTo>
                <a:lnTo>
                  <a:pt x="376530" y="183139"/>
                </a:lnTo>
                <a:lnTo>
                  <a:pt x="365876" y="189485"/>
                </a:lnTo>
                <a:lnTo>
                  <a:pt x="355221" y="195831"/>
                </a:lnTo>
                <a:lnTo>
                  <a:pt x="344794" y="202631"/>
                </a:lnTo>
                <a:lnTo>
                  <a:pt x="334593" y="209431"/>
                </a:lnTo>
                <a:lnTo>
                  <a:pt x="324392" y="216684"/>
                </a:lnTo>
                <a:lnTo>
                  <a:pt x="314191" y="224163"/>
                </a:lnTo>
                <a:lnTo>
                  <a:pt x="304443" y="232323"/>
                </a:lnTo>
                <a:lnTo>
                  <a:pt x="294695" y="240483"/>
                </a:lnTo>
                <a:lnTo>
                  <a:pt x="284948" y="248869"/>
                </a:lnTo>
                <a:lnTo>
                  <a:pt x="275654" y="257482"/>
                </a:lnTo>
                <a:lnTo>
                  <a:pt x="266359" y="266548"/>
                </a:lnTo>
                <a:lnTo>
                  <a:pt x="257518" y="275614"/>
                </a:lnTo>
                <a:lnTo>
                  <a:pt x="248678" y="285134"/>
                </a:lnTo>
                <a:lnTo>
                  <a:pt x="240290" y="294654"/>
                </a:lnTo>
                <a:lnTo>
                  <a:pt x="232129" y="304400"/>
                </a:lnTo>
                <a:lnTo>
                  <a:pt x="224195" y="314373"/>
                </a:lnTo>
                <a:lnTo>
                  <a:pt x="216714" y="324346"/>
                </a:lnTo>
                <a:lnTo>
                  <a:pt x="209460" y="334545"/>
                </a:lnTo>
                <a:lnTo>
                  <a:pt x="202433" y="344971"/>
                </a:lnTo>
                <a:lnTo>
                  <a:pt x="195632" y="355397"/>
                </a:lnTo>
                <a:lnTo>
                  <a:pt x="189058" y="366050"/>
                </a:lnTo>
                <a:lnTo>
                  <a:pt x="183164" y="376703"/>
                </a:lnTo>
                <a:lnTo>
                  <a:pt x="177271" y="387583"/>
                </a:lnTo>
                <a:lnTo>
                  <a:pt x="171603" y="398462"/>
                </a:lnTo>
                <a:lnTo>
                  <a:pt x="166390" y="409342"/>
                </a:lnTo>
                <a:lnTo>
                  <a:pt x="161402" y="420448"/>
                </a:lnTo>
                <a:lnTo>
                  <a:pt x="156642" y="431554"/>
                </a:lnTo>
                <a:lnTo>
                  <a:pt x="152108" y="443114"/>
                </a:lnTo>
                <a:lnTo>
                  <a:pt x="148028" y="454673"/>
                </a:lnTo>
                <a:lnTo>
                  <a:pt x="144174" y="466006"/>
                </a:lnTo>
                <a:lnTo>
                  <a:pt x="140774" y="477565"/>
                </a:lnTo>
                <a:lnTo>
                  <a:pt x="137373" y="489125"/>
                </a:lnTo>
                <a:lnTo>
                  <a:pt x="134426" y="500911"/>
                </a:lnTo>
                <a:lnTo>
                  <a:pt x="131706" y="512470"/>
                </a:lnTo>
                <a:lnTo>
                  <a:pt x="129213" y="524256"/>
                </a:lnTo>
                <a:lnTo>
                  <a:pt x="127172" y="536269"/>
                </a:lnTo>
                <a:lnTo>
                  <a:pt x="125359" y="548055"/>
                </a:lnTo>
                <a:lnTo>
                  <a:pt x="123772" y="560068"/>
                </a:lnTo>
                <a:lnTo>
                  <a:pt x="122185" y="571854"/>
                </a:lnTo>
                <a:lnTo>
                  <a:pt x="121278" y="583867"/>
                </a:lnTo>
                <a:lnTo>
                  <a:pt x="120598" y="595880"/>
                </a:lnTo>
                <a:lnTo>
                  <a:pt x="120145" y="607666"/>
                </a:lnTo>
                <a:lnTo>
                  <a:pt x="120145" y="619905"/>
                </a:lnTo>
                <a:lnTo>
                  <a:pt x="120145" y="631918"/>
                </a:lnTo>
                <a:lnTo>
                  <a:pt x="120598" y="643704"/>
                </a:lnTo>
                <a:lnTo>
                  <a:pt x="121278" y="655717"/>
                </a:lnTo>
                <a:lnTo>
                  <a:pt x="122185" y="667503"/>
                </a:lnTo>
                <a:lnTo>
                  <a:pt x="123772" y="679516"/>
                </a:lnTo>
                <a:lnTo>
                  <a:pt x="125359" y="691529"/>
                </a:lnTo>
                <a:lnTo>
                  <a:pt x="127172" y="703315"/>
                </a:lnTo>
                <a:lnTo>
                  <a:pt x="129213" y="715328"/>
                </a:lnTo>
                <a:lnTo>
                  <a:pt x="131706" y="726887"/>
                </a:lnTo>
                <a:lnTo>
                  <a:pt x="134426" y="738673"/>
                </a:lnTo>
                <a:lnTo>
                  <a:pt x="137373" y="750460"/>
                </a:lnTo>
                <a:lnTo>
                  <a:pt x="140774" y="762019"/>
                </a:lnTo>
                <a:lnTo>
                  <a:pt x="144174" y="773579"/>
                </a:lnTo>
                <a:lnTo>
                  <a:pt x="148028" y="784911"/>
                </a:lnTo>
                <a:lnTo>
                  <a:pt x="152108" y="796471"/>
                </a:lnTo>
                <a:lnTo>
                  <a:pt x="156642" y="807804"/>
                </a:lnTo>
                <a:lnTo>
                  <a:pt x="161402" y="819136"/>
                </a:lnTo>
                <a:lnTo>
                  <a:pt x="166390" y="830016"/>
                </a:lnTo>
                <a:lnTo>
                  <a:pt x="171603" y="841122"/>
                </a:lnTo>
                <a:lnTo>
                  <a:pt x="177271" y="852002"/>
                </a:lnTo>
                <a:lnTo>
                  <a:pt x="183164" y="862881"/>
                </a:lnTo>
                <a:lnTo>
                  <a:pt x="189058" y="873534"/>
                </a:lnTo>
                <a:lnTo>
                  <a:pt x="195632" y="884187"/>
                </a:lnTo>
                <a:lnTo>
                  <a:pt x="202433" y="894613"/>
                </a:lnTo>
                <a:lnTo>
                  <a:pt x="209460" y="904813"/>
                </a:lnTo>
                <a:lnTo>
                  <a:pt x="216714" y="915239"/>
                </a:lnTo>
                <a:lnTo>
                  <a:pt x="224195" y="925212"/>
                </a:lnTo>
                <a:lnTo>
                  <a:pt x="232129" y="934958"/>
                </a:lnTo>
                <a:lnTo>
                  <a:pt x="240290" y="944931"/>
                </a:lnTo>
                <a:lnTo>
                  <a:pt x="248678" y="954450"/>
                </a:lnTo>
                <a:lnTo>
                  <a:pt x="257518" y="963743"/>
                </a:lnTo>
                <a:lnTo>
                  <a:pt x="266359" y="973036"/>
                </a:lnTo>
                <a:lnTo>
                  <a:pt x="275654" y="982102"/>
                </a:lnTo>
                <a:lnTo>
                  <a:pt x="284948" y="990715"/>
                </a:lnTo>
                <a:lnTo>
                  <a:pt x="294695" y="999102"/>
                </a:lnTo>
                <a:lnTo>
                  <a:pt x="304443" y="1007261"/>
                </a:lnTo>
                <a:lnTo>
                  <a:pt x="314191" y="1015194"/>
                </a:lnTo>
                <a:lnTo>
                  <a:pt x="324392" y="1022674"/>
                </a:lnTo>
                <a:lnTo>
                  <a:pt x="334593" y="1029927"/>
                </a:lnTo>
                <a:lnTo>
                  <a:pt x="344794" y="1036953"/>
                </a:lnTo>
                <a:lnTo>
                  <a:pt x="355221" y="1043753"/>
                </a:lnTo>
                <a:lnTo>
                  <a:pt x="365876" y="1050099"/>
                </a:lnTo>
                <a:lnTo>
                  <a:pt x="376530" y="1056446"/>
                </a:lnTo>
                <a:lnTo>
                  <a:pt x="387411" y="1062339"/>
                </a:lnTo>
                <a:lnTo>
                  <a:pt x="398292" y="1067779"/>
                </a:lnTo>
                <a:lnTo>
                  <a:pt x="409400" y="1072992"/>
                </a:lnTo>
                <a:lnTo>
                  <a:pt x="420508" y="1078205"/>
                </a:lnTo>
                <a:lnTo>
                  <a:pt x="431615" y="1082738"/>
                </a:lnTo>
                <a:lnTo>
                  <a:pt x="443176" y="1087271"/>
                </a:lnTo>
                <a:lnTo>
                  <a:pt x="454511" y="1091351"/>
                </a:lnTo>
                <a:lnTo>
                  <a:pt x="466072" y="1095204"/>
                </a:lnTo>
                <a:lnTo>
                  <a:pt x="477406" y="1098830"/>
                </a:lnTo>
                <a:lnTo>
                  <a:pt x="489194" y="1102004"/>
                </a:lnTo>
                <a:lnTo>
                  <a:pt x="500755" y="1104950"/>
                </a:lnTo>
                <a:lnTo>
                  <a:pt x="512543" y="1107897"/>
                </a:lnTo>
                <a:lnTo>
                  <a:pt x="524331" y="1110163"/>
                </a:lnTo>
                <a:lnTo>
                  <a:pt x="536119" y="1112203"/>
                </a:lnTo>
                <a:lnTo>
                  <a:pt x="548133" y="1114243"/>
                </a:lnTo>
                <a:lnTo>
                  <a:pt x="559921" y="1115830"/>
                </a:lnTo>
                <a:lnTo>
                  <a:pt x="571936" y="1116963"/>
                </a:lnTo>
                <a:lnTo>
                  <a:pt x="583950" y="1118096"/>
                </a:lnTo>
                <a:lnTo>
                  <a:pt x="595738" y="1118776"/>
                </a:lnTo>
                <a:lnTo>
                  <a:pt x="607752" y="1119230"/>
                </a:lnTo>
                <a:lnTo>
                  <a:pt x="619540" y="1119230"/>
                </a:lnTo>
                <a:lnTo>
                  <a:pt x="631782" y="1119230"/>
                </a:lnTo>
                <a:lnTo>
                  <a:pt x="643796" y="1118776"/>
                </a:lnTo>
                <a:lnTo>
                  <a:pt x="655584" y="1118096"/>
                </a:lnTo>
                <a:lnTo>
                  <a:pt x="667598" y="1116963"/>
                </a:lnTo>
                <a:lnTo>
                  <a:pt x="679613" y="1115830"/>
                </a:lnTo>
                <a:lnTo>
                  <a:pt x="691401" y="1114243"/>
                </a:lnTo>
                <a:lnTo>
                  <a:pt x="703415" y="1112203"/>
                </a:lnTo>
                <a:lnTo>
                  <a:pt x="715203" y="1110163"/>
                </a:lnTo>
                <a:lnTo>
                  <a:pt x="726991" y="1107897"/>
                </a:lnTo>
                <a:lnTo>
                  <a:pt x="738779" y="1104950"/>
                </a:lnTo>
                <a:lnTo>
                  <a:pt x="750340" y="1102004"/>
                </a:lnTo>
                <a:lnTo>
                  <a:pt x="762128" y="1098830"/>
                </a:lnTo>
                <a:lnTo>
                  <a:pt x="773462" y="1095204"/>
                </a:lnTo>
                <a:lnTo>
                  <a:pt x="785023" y="1091351"/>
                </a:lnTo>
                <a:lnTo>
                  <a:pt x="796358" y="1087271"/>
                </a:lnTo>
                <a:lnTo>
                  <a:pt x="807692" y="1082738"/>
                </a:lnTo>
                <a:lnTo>
                  <a:pt x="819026" y="1078205"/>
                </a:lnTo>
                <a:lnTo>
                  <a:pt x="830134" y="1072992"/>
                </a:lnTo>
                <a:lnTo>
                  <a:pt x="841015" y="1067779"/>
                </a:lnTo>
                <a:lnTo>
                  <a:pt x="852123" y="1062339"/>
                </a:lnTo>
                <a:lnTo>
                  <a:pt x="862777" y="1056446"/>
                </a:lnTo>
                <a:lnTo>
                  <a:pt x="873658" y="1050099"/>
                </a:lnTo>
                <a:lnTo>
                  <a:pt x="884086" y="1043753"/>
                </a:lnTo>
                <a:lnTo>
                  <a:pt x="894740" y="1036953"/>
                </a:lnTo>
                <a:lnTo>
                  <a:pt x="904941" y="1029927"/>
                </a:lnTo>
                <a:lnTo>
                  <a:pt x="915142" y="1022674"/>
                </a:lnTo>
                <a:lnTo>
                  <a:pt x="925343" y="1015194"/>
                </a:lnTo>
                <a:lnTo>
                  <a:pt x="935091" y="1007261"/>
                </a:lnTo>
                <a:lnTo>
                  <a:pt x="944839" y="999102"/>
                </a:lnTo>
                <a:lnTo>
                  <a:pt x="954586" y="990715"/>
                </a:lnTo>
                <a:lnTo>
                  <a:pt x="963880" y="982102"/>
                </a:lnTo>
                <a:lnTo>
                  <a:pt x="972948" y="973036"/>
                </a:lnTo>
                <a:lnTo>
                  <a:pt x="982016" y="963743"/>
                </a:lnTo>
                <a:lnTo>
                  <a:pt x="990856" y="954450"/>
                </a:lnTo>
                <a:lnTo>
                  <a:pt x="999244" y="944931"/>
                </a:lnTo>
                <a:lnTo>
                  <a:pt x="1007405" y="934958"/>
                </a:lnTo>
                <a:lnTo>
                  <a:pt x="1015339" y="925212"/>
                </a:lnTo>
                <a:lnTo>
                  <a:pt x="1022820" y="915239"/>
                </a:lnTo>
                <a:lnTo>
                  <a:pt x="1030074" y="904813"/>
                </a:lnTo>
                <a:lnTo>
                  <a:pt x="1037101" y="894613"/>
                </a:lnTo>
                <a:lnTo>
                  <a:pt x="1043902" y="884187"/>
                </a:lnTo>
                <a:lnTo>
                  <a:pt x="1050249" y="873534"/>
                </a:lnTo>
                <a:lnTo>
                  <a:pt x="1056370" y="862881"/>
                </a:lnTo>
                <a:lnTo>
                  <a:pt x="1062263" y="852002"/>
                </a:lnTo>
                <a:lnTo>
                  <a:pt x="1067931" y="841122"/>
                </a:lnTo>
                <a:lnTo>
                  <a:pt x="1073144" y="830016"/>
                </a:lnTo>
                <a:lnTo>
                  <a:pt x="1078132" y="819136"/>
                </a:lnTo>
                <a:lnTo>
                  <a:pt x="1082892" y="807804"/>
                </a:lnTo>
                <a:lnTo>
                  <a:pt x="1087426" y="796471"/>
                </a:lnTo>
                <a:lnTo>
                  <a:pt x="1091280" y="784911"/>
                </a:lnTo>
                <a:lnTo>
                  <a:pt x="1095360" y="773579"/>
                </a:lnTo>
                <a:lnTo>
                  <a:pt x="1098760" y="762019"/>
                </a:lnTo>
                <a:lnTo>
                  <a:pt x="1102161" y="750460"/>
                </a:lnTo>
                <a:lnTo>
                  <a:pt x="1105108" y="738673"/>
                </a:lnTo>
                <a:lnTo>
                  <a:pt x="1107828" y="726887"/>
                </a:lnTo>
                <a:lnTo>
                  <a:pt x="1110321" y="715328"/>
                </a:lnTo>
                <a:lnTo>
                  <a:pt x="1112362" y="703315"/>
                </a:lnTo>
                <a:lnTo>
                  <a:pt x="1114175" y="691529"/>
                </a:lnTo>
                <a:lnTo>
                  <a:pt x="1115762" y="679516"/>
                </a:lnTo>
                <a:lnTo>
                  <a:pt x="1117122" y="667503"/>
                </a:lnTo>
                <a:lnTo>
                  <a:pt x="1118256" y="655717"/>
                </a:lnTo>
                <a:lnTo>
                  <a:pt x="1118936" y="643704"/>
                </a:lnTo>
                <a:lnTo>
                  <a:pt x="1119389" y="631918"/>
                </a:lnTo>
                <a:lnTo>
                  <a:pt x="1119389" y="619905"/>
                </a:lnTo>
                <a:lnTo>
                  <a:pt x="1119389" y="607666"/>
                </a:lnTo>
                <a:lnTo>
                  <a:pt x="1118936" y="595880"/>
                </a:lnTo>
                <a:lnTo>
                  <a:pt x="1118256" y="583867"/>
                </a:lnTo>
                <a:lnTo>
                  <a:pt x="1117122" y="571854"/>
                </a:lnTo>
                <a:lnTo>
                  <a:pt x="1115762" y="560068"/>
                </a:lnTo>
                <a:lnTo>
                  <a:pt x="1114175" y="548055"/>
                </a:lnTo>
                <a:lnTo>
                  <a:pt x="1112362" y="536269"/>
                </a:lnTo>
                <a:lnTo>
                  <a:pt x="1110321" y="524256"/>
                </a:lnTo>
                <a:lnTo>
                  <a:pt x="1107828" y="512470"/>
                </a:lnTo>
                <a:lnTo>
                  <a:pt x="1105108" y="500911"/>
                </a:lnTo>
                <a:lnTo>
                  <a:pt x="1102161" y="489125"/>
                </a:lnTo>
                <a:lnTo>
                  <a:pt x="1098760" y="477565"/>
                </a:lnTo>
                <a:lnTo>
                  <a:pt x="1095360" y="466006"/>
                </a:lnTo>
                <a:lnTo>
                  <a:pt x="1091280" y="454673"/>
                </a:lnTo>
                <a:lnTo>
                  <a:pt x="1087426" y="443114"/>
                </a:lnTo>
                <a:lnTo>
                  <a:pt x="1082892" y="431554"/>
                </a:lnTo>
                <a:lnTo>
                  <a:pt x="1078132" y="420448"/>
                </a:lnTo>
                <a:lnTo>
                  <a:pt x="1073144" y="409342"/>
                </a:lnTo>
                <a:lnTo>
                  <a:pt x="1067931" y="398462"/>
                </a:lnTo>
                <a:lnTo>
                  <a:pt x="1062263" y="387583"/>
                </a:lnTo>
                <a:lnTo>
                  <a:pt x="1056370" y="376703"/>
                </a:lnTo>
                <a:lnTo>
                  <a:pt x="1050249" y="366050"/>
                </a:lnTo>
                <a:lnTo>
                  <a:pt x="1043902" y="355397"/>
                </a:lnTo>
                <a:lnTo>
                  <a:pt x="1037101" y="344971"/>
                </a:lnTo>
                <a:lnTo>
                  <a:pt x="1030074" y="334545"/>
                </a:lnTo>
                <a:lnTo>
                  <a:pt x="1022820" y="324346"/>
                </a:lnTo>
                <a:lnTo>
                  <a:pt x="1015339" y="314373"/>
                </a:lnTo>
                <a:lnTo>
                  <a:pt x="1007405" y="304400"/>
                </a:lnTo>
                <a:lnTo>
                  <a:pt x="999244" y="294654"/>
                </a:lnTo>
                <a:lnTo>
                  <a:pt x="990856" y="285134"/>
                </a:lnTo>
                <a:lnTo>
                  <a:pt x="982016" y="275614"/>
                </a:lnTo>
                <a:lnTo>
                  <a:pt x="972948" y="266548"/>
                </a:lnTo>
                <a:lnTo>
                  <a:pt x="963880" y="257482"/>
                </a:lnTo>
                <a:lnTo>
                  <a:pt x="954586" y="248869"/>
                </a:lnTo>
                <a:lnTo>
                  <a:pt x="944839" y="240483"/>
                </a:lnTo>
                <a:lnTo>
                  <a:pt x="935091" y="232323"/>
                </a:lnTo>
                <a:lnTo>
                  <a:pt x="925343" y="224163"/>
                </a:lnTo>
                <a:lnTo>
                  <a:pt x="915142" y="216684"/>
                </a:lnTo>
                <a:lnTo>
                  <a:pt x="904941" y="209431"/>
                </a:lnTo>
                <a:lnTo>
                  <a:pt x="894740" y="202631"/>
                </a:lnTo>
                <a:lnTo>
                  <a:pt x="884086" y="195831"/>
                </a:lnTo>
                <a:lnTo>
                  <a:pt x="873658" y="189485"/>
                </a:lnTo>
                <a:lnTo>
                  <a:pt x="862777" y="183139"/>
                </a:lnTo>
                <a:lnTo>
                  <a:pt x="852123" y="177246"/>
                </a:lnTo>
                <a:lnTo>
                  <a:pt x="841015" y="171579"/>
                </a:lnTo>
                <a:lnTo>
                  <a:pt x="830134" y="166593"/>
                </a:lnTo>
                <a:lnTo>
                  <a:pt x="819026" y="161380"/>
                </a:lnTo>
                <a:lnTo>
                  <a:pt x="807692" y="156620"/>
                </a:lnTo>
                <a:lnTo>
                  <a:pt x="796358" y="152313"/>
                </a:lnTo>
                <a:lnTo>
                  <a:pt x="785023" y="148234"/>
                </a:lnTo>
                <a:lnTo>
                  <a:pt x="773462" y="144380"/>
                </a:lnTo>
                <a:lnTo>
                  <a:pt x="762128" y="140754"/>
                </a:lnTo>
                <a:lnTo>
                  <a:pt x="750340" y="137581"/>
                </a:lnTo>
                <a:lnTo>
                  <a:pt x="738779" y="134407"/>
                </a:lnTo>
                <a:lnTo>
                  <a:pt x="726991" y="131688"/>
                </a:lnTo>
                <a:lnTo>
                  <a:pt x="715203" y="129421"/>
                </a:lnTo>
                <a:lnTo>
                  <a:pt x="703415" y="127154"/>
                </a:lnTo>
                <a:lnTo>
                  <a:pt x="691401" y="125341"/>
                </a:lnTo>
                <a:lnTo>
                  <a:pt x="679613" y="123755"/>
                </a:lnTo>
                <a:lnTo>
                  <a:pt x="667598" y="122621"/>
                </a:lnTo>
                <a:lnTo>
                  <a:pt x="655584" y="121488"/>
                </a:lnTo>
                <a:lnTo>
                  <a:pt x="643796" y="120581"/>
                </a:lnTo>
                <a:lnTo>
                  <a:pt x="631782" y="120128"/>
                </a:lnTo>
                <a:lnTo>
                  <a:pt x="619540" y="120128"/>
                </a:lnTo>
                <a:lnTo>
                  <a:pt x="607752" y="120128"/>
                </a:lnTo>
                <a:close/>
                <a:moveTo>
                  <a:pt x="619540" y="0"/>
                </a:moveTo>
                <a:lnTo>
                  <a:pt x="634502" y="227"/>
                </a:lnTo>
                <a:lnTo>
                  <a:pt x="649690" y="907"/>
                </a:lnTo>
                <a:lnTo>
                  <a:pt x="664198" y="1587"/>
                </a:lnTo>
                <a:lnTo>
                  <a:pt x="678933" y="3173"/>
                </a:lnTo>
                <a:lnTo>
                  <a:pt x="694121" y="4533"/>
                </a:lnTo>
                <a:lnTo>
                  <a:pt x="708629" y="6573"/>
                </a:lnTo>
                <a:lnTo>
                  <a:pt x="723364" y="8840"/>
                </a:lnTo>
                <a:lnTo>
                  <a:pt x="738098" y="11560"/>
                </a:lnTo>
                <a:lnTo>
                  <a:pt x="752607" y="14506"/>
                </a:lnTo>
                <a:lnTo>
                  <a:pt x="767115" y="17906"/>
                </a:lnTo>
                <a:lnTo>
                  <a:pt x="781623" y="21533"/>
                </a:lnTo>
                <a:lnTo>
                  <a:pt x="796131" y="25839"/>
                </a:lnTo>
                <a:lnTo>
                  <a:pt x="810412" y="30146"/>
                </a:lnTo>
                <a:lnTo>
                  <a:pt x="824694" y="34905"/>
                </a:lnTo>
                <a:lnTo>
                  <a:pt x="838975" y="40118"/>
                </a:lnTo>
                <a:lnTo>
                  <a:pt x="853030" y="45558"/>
                </a:lnTo>
                <a:lnTo>
                  <a:pt x="866858" y="51451"/>
                </a:lnTo>
                <a:lnTo>
                  <a:pt x="880686" y="57571"/>
                </a:lnTo>
                <a:lnTo>
                  <a:pt x="894514" y="64144"/>
                </a:lnTo>
                <a:lnTo>
                  <a:pt x="907888" y="71170"/>
                </a:lnTo>
                <a:lnTo>
                  <a:pt x="921263" y="78423"/>
                </a:lnTo>
                <a:lnTo>
                  <a:pt x="934638" y="85903"/>
                </a:lnTo>
                <a:lnTo>
                  <a:pt x="947786" y="93836"/>
                </a:lnTo>
                <a:lnTo>
                  <a:pt x="960934" y="102222"/>
                </a:lnTo>
                <a:lnTo>
                  <a:pt x="973401" y="110835"/>
                </a:lnTo>
                <a:lnTo>
                  <a:pt x="986096" y="119901"/>
                </a:lnTo>
                <a:lnTo>
                  <a:pt x="998791" y="129421"/>
                </a:lnTo>
                <a:lnTo>
                  <a:pt x="1010805" y="139167"/>
                </a:lnTo>
                <a:lnTo>
                  <a:pt x="1023046" y="149140"/>
                </a:lnTo>
                <a:lnTo>
                  <a:pt x="1034607" y="159793"/>
                </a:lnTo>
                <a:lnTo>
                  <a:pt x="1046395" y="170446"/>
                </a:lnTo>
                <a:lnTo>
                  <a:pt x="1057956" y="181779"/>
                </a:lnTo>
                <a:lnTo>
                  <a:pt x="1067251" y="191072"/>
                </a:lnTo>
                <a:lnTo>
                  <a:pt x="1076318" y="200591"/>
                </a:lnTo>
                <a:lnTo>
                  <a:pt x="1084932" y="210564"/>
                </a:lnTo>
                <a:lnTo>
                  <a:pt x="1093546" y="220310"/>
                </a:lnTo>
                <a:lnTo>
                  <a:pt x="1101934" y="230283"/>
                </a:lnTo>
                <a:lnTo>
                  <a:pt x="1110095" y="240709"/>
                </a:lnTo>
                <a:lnTo>
                  <a:pt x="1117802" y="250909"/>
                </a:lnTo>
                <a:lnTo>
                  <a:pt x="1125510" y="261108"/>
                </a:lnTo>
                <a:lnTo>
                  <a:pt x="1132764" y="271988"/>
                </a:lnTo>
                <a:lnTo>
                  <a:pt x="1139791" y="282414"/>
                </a:lnTo>
                <a:lnTo>
                  <a:pt x="1146592" y="293294"/>
                </a:lnTo>
                <a:lnTo>
                  <a:pt x="1153166" y="304173"/>
                </a:lnTo>
                <a:lnTo>
                  <a:pt x="1159513" y="315279"/>
                </a:lnTo>
                <a:lnTo>
                  <a:pt x="1165634" y="326159"/>
                </a:lnTo>
                <a:lnTo>
                  <a:pt x="1171527" y="337492"/>
                </a:lnTo>
                <a:lnTo>
                  <a:pt x="1177195" y="348598"/>
                </a:lnTo>
                <a:lnTo>
                  <a:pt x="1182408" y="360157"/>
                </a:lnTo>
                <a:lnTo>
                  <a:pt x="1187622" y="371490"/>
                </a:lnTo>
                <a:lnTo>
                  <a:pt x="1192610" y="383050"/>
                </a:lnTo>
                <a:lnTo>
                  <a:pt x="1197143" y="394609"/>
                </a:lnTo>
                <a:lnTo>
                  <a:pt x="1201677" y="406395"/>
                </a:lnTo>
                <a:lnTo>
                  <a:pt x="1205984" y="418181"/>
                </a:lnTo>
                <a:lnTo>
                  <a:pt x="1209611" y="429741"/>
                </a:lnTo>
                <a:lnTo>
                  <a:pt x="1213465" y="441754"/>
                </a:lnTo>
                <a:lnTo>
                  <a:pt x="1216865" y="453540"/>
                </a:lnTo>
                <a:lnTo>
                  <a:pt x="1219812" y="465552"/>
                </a:lnTo>
                <a:lnTo>
                  <a:pt x="1222986" y="477792"/>
                </a:lnTo>
                <a:lnTo>
                  <a:pt x="1225706" y="489578"/>
                </a:lnTo>
                <a:lnTo>
                  <a:pt x="1228200" y="501818"/>
                </a:lnTo>
                <a:lnTo>
                  <a:pt x="1230240" y="514057"/>
                </a:lnTo>
                <a:lnTo>
                  <a:pt x="1232280" y="526070"/>
                </a:lnTo>
                <a:lnTo>
                  <a:pt x="1233867" y="538536"/>
                </a:lnTo>
                <a:lnTo>
                  <a:pt x="1235680" y="550775"/>
                </a:lnTo>
                <a:lnTo>
                  <a:pt x="1236814" y="563015"/>
                </a:lnTo>
                <a:lnTo>
                  <a:pt x="1237720" y="575254"/>
                </a:lnTo>
                <a:lnTo>
                  <a:pt x="1238401" y="587720"/>
                </a:lnTo>
                <a:lnTo>
                  <a:pt x="1239081" y="599733"/>
                </a:lnTo>
                <a:lnTo>
                  <a:pt x="1239307" y="612199"/>
                </a:lnTo>
                <a:lnTo>
                  <a:pt x="1239307" y="624665"/>
                </a:lnTo>
                <a:lnTo>
                  <a:pt x="1239081" y="636678"/>
                </a:lnTo>
                <a:lnTo>
                  <a:pt x="1238627" y="649144"/>
                </a:lnTo>
                <a:lnTo>
                  <a:pt x="1237947" y="661610"/>
                </a:lnTo>
                <a:lnTo>
                  <a:pt x="1237040" y="673623"/>
                </a:lnTo>
                <a:lnTo>
                  <a:pt x="1235907" y="686089"/>
                </a:lnTo>
                <a:lnTo>
                  <a:pt x="1234320" y="698102"/>
                </a:lnTo>
                <a:lnTo>
                  <a:pt x="1232507" y="710341"/>
                </a:lnTo>
                <a:lnTo>
                  <a:pt x="1230693" y="722807"/>
                </a:lnTo>
                <a:lnTo>
                  <a:pt x="1228653" y="734820"/>
                </a:lnTo>
                <a:lnTo>
                  <a:pt x="1226159" y="746833"/>
                </a:lnTo>
                <a:lnTo>
                  <a:pt x="1223439" y="759073"/>
                </a:lnTo>
                <a:lnTo>
                  <a:pt x="1220719" y="771085"/>
                </a:lnTo>
                <a:lnTo>
                  <a:pt x="1217545" y="783098"/>
                </a:lnTo>
                <a:lnTo>
                  <a:pt x="1214145" y="795111"/>
                </a:lnTo>
                <a:lnTo>
                  <a:pt x="1210518" y="806897"/>
                </a:lnTo>
                <a:lnTo>
                  <a:pt x="1206664" y="818683"/>
                </a:lnTo>
                <a:lnTo>
                  <a:pt x="1202357" y="830469"/>
                </a:lnTo>
                <a:lnTo>
                  <a:pt x="1198277" y="842255"/>
                </a:lnTo>
                <a:lnTo>
                  <a:pt x="1193516" y="853588"/>
                </a:lnTo>
                <a:lnTo>
                  <a:pt x="1188529" y="865374"/>
                </a:lnTo>
                <a:lnTo>
                  <a:pt x="1183769" y="876934"/>
                </a:lnTo>
                <a:lnTo>
                  <a:pt x="1178328" y="888267"/>
                </a:lnTo>
                <a:lnTo>
                  <a:pt x="1172661" y="899599"/>
                </a:lnTo>
                <a:lnTo>
                  <a:pt x="1166767" y="910706"/>
                </a:lnTo>
                <a:lnTo>
                  <a:pt x="1160646" y="921812"/>
                </a:lnTo>
                <a:lnTo>
                  <a:pt x="1534229" y="1295115"/>
                </a:lnTo>
                <a:lnTo>
                  <a:pt x="1540350" y="1301461"/>
                </a:lnTo>
                <a:lnTo>
                  <a:pt x="1545790" y="1308034"/>
                </a:lnTo>
                <a:lnTo>
                  <a:pt x="1551231" y="1314607"/>
                </a:lnTo>
                <a:lnTo>
                  <a:pt x="1556445" y="1321407"/>
                </a:lnTo>
                <a:lnTo>
                  <a:pt x="1560752" y="1328433"/>
                </a:lnTo>
                <a:lnTo>
                  <a:pt x="1565286" y="1335460"/>
                </a:lnTo>
                <a:lnTo>
                  <a:pt x="1569366" y="1342713"/>
                </a:lnTo>
                <a:lnTo>
                  <a:pt x="1572766" y="1349966"/>
                </a:lnTo>
                <a:lnTo>
                  <a:pt x="1576167" y="1357219"/>
                </a:lnTo>
                <a:lnTo>
                  <a:pt x="1578887" y="1364698"/>
                </a:lnTo>
                <a:lnTo>
                  <a:pt x="1581381" y="1372178"/>
                </a:lnTo>
                <a:lnTo>
                  <a:pt x="1583648" y="1379658"/>
                </a:lnTo>
                <a:lnTo>
                  <a:pt x="1585461" y="1387137"/>
                </a:lnTo>
                <a:lnTo>
                  <a:pt x="1586821" y="1394617"/>
                </a:lnTo>
                <a:lnTo>
                  <a:pt x="1587955" y="1402323"/>
                </a:lnTo>
                <a:lnTo>
                  <a:pt x="1588635" y="1409803"/>
                </a:lnTo>
                <a:lnTo>
                  <a:pt x="1589088" y="1417283"/>
                </a:lnTo>
                <a:lnTo>
                  <a:pt x="1589088" y="1424762"/>
                </a:lnTo>
                <a:lnTo>
                  <a:pt x="1588861" y="1432242"/>
                </a:lnTo>
                <a:lnTo>
                  <a:pt x="1588181" y="1439495"/>
                </a:lnTo>
                <a:lnTo>
                  <a:pt x="1587274" y="1446748"/>
                </a:lnTo>
                <a:lnTo>
                  <a:pt x="1585914" y="1454001"/>
                </a:lnTo>
                <a:lnTo>
                  <a:pt x="1584101" y="1461027"/>
                </a:lnTo>
                <a:lnTo>
                  <a:pt x="1581834" y="1467827"/>
                </a:lnTo>
                <a:lnTo>
                  <a:pt x="1579340" y="1474627"/>
                </a:lnTo>
                <a:lnTo>
                  <a:pt x="1576620" y="1481200"/>
                </a:lnTo>
                <a:lnTo>
                  <a:pt x="1573220" y="1487773"/>
                </a:lnTo>
                <a:lnTo>
                  <a:pt x="1569593" y="1494119"/>
                </a:lnTo>
                <a:lnTo>
                  <a:pt x="1565512" y="1500239"/>
                </a:lnTo>
                <a:lnTo>
                  <a:pt x="1561432" y="1506132"/>
                </a:lnTo>
                <a:lnTo>
                  <a:pt x="1556445" y="1511572"/>
                </a:lnTo>
                <a:lnTo>
                  <a:pt x="1551231" y="1517011"/>
                </a:lnTo>
                <a:lnTo>
                  <a:pt x="1517228" y="1551237"/>
                </a:lnTo>
                <a:lnTo>
                  <a:pt x="1511787" y="1556223"/>
                </a:lnTo>
                <a:lnTo>
                  <a:pt x="1506120" y="1561209"/>
                </a:lnTo>
                <a:lnTo>
                  <a:pt x="1500226" y="1565516"/>
                </a:lnTo>
                <a:lnTo>
                  <a:pt x="1494106" y="1569369"/>
                </a:lnTo>
                <a:lnTo>
                  <a:pt x="1487985" y="1573222"/>
                </a:lnTo>
                <a:lnTo>
                  <a:pt x="1481411" y="1576395"/>
                </a:lnTo>
                <a:lnTo>
                  <a:pt x="1474837" y="1579342"/>
                </a:lnTo>
                <a:lnTo>
                  <a:pt x="1468036" y="1581835"/>
                </a:lnTo>
                <a:lnTo>
                  <a:pt x="1461009" y="1583875"/>
                </a:lnTo>
                <a:lnTo>
                  <a:pt x="1453982" y="1585688"/>
                </a:lnTo>
                <a:lnTo>
                  <a:pt x="1446728" y="1587275"/>
                </a:lnTo>
                <a:lnTo>
                  <a:pt x="1439474" y="1588182"/>
                </a:lnTo>
                <a:lnTo>
                  <a:pt x="1432219" y="1588862"/>
                </a:lnTo>
                <a:lnTo>
                  <a:pt x="1424739" y="1589088"/>
                </a:lnTo>
                <a:lnTo>
                  <a:pt x="1417258" y="1589088"/>
                </a:lnTo>
                <a:lnTo>
                  <a:pt x="1409777" y="1588862"/>
                </a:lnTo>
                <a:lnTo>
                  <a:pt x="1402296" y="1587955"/>
                </a:lnTo>
                <a:lnTo>
                  <a:pt x="1394589" y="1587048"/>
                </a:lnTo>
                <a:lnTo>
                  <a:pt x="1387108" y="1585235"/>
                </a:lnTo>
                <a:lnTo>
                  <a:pt x="1379628" y="1583422"/>
                </a:lnTo>
                <a:lnTo>
                  <a:pt x="1372147" y="1581382"/>
                </a:lnTo>
                <a:lnTo>
                  <a:pt x="1364666" y="1578662"/>
                </a:lnTo>
                <a:lnTo>
                  <a:pt x="1357186" y="1575942"/>
                </a:lnTo>
                <a:lnTo>
                  <a:pt x="1349931" y="1572769"/>
                </a:lnTo>
                <a:lnTo>
                  <a:pt x="1342677" y="1569142"/>
                </a:lnTo>
                <a:lnTo>
                  <a:pt x="1335423" y="1565289"/>
                </a:lnTo>
                <a:lnTo>
                  <a:pt x="1328396" y="1560756"/>
                </a:lnTo>
                <a:lnTo>
                  <a:pt x="1321369" y="1556223"/>
                </a:lnTo>
                <a:lnTo>
                  <a:pt x="1314568" y="1551237"/>
                </a:lnTo>
                <a:lnTo>
                  <a:pt x="1307994" y="1545797"/>
                </a:lnTo>
                <a:lnTo>
                  <a:pt x="1301420" y="1540130"/>
                </a:lnTo>
                <a:lnTo>
                  <a:pt x="1295299" y="1534011"/>
                </a:lnTo>
                <a:lnTo>
                  <a:pt x="921716" y="1160708"/>
                </a:lnTo>
                <a:lnTo>
                  <a:pt x="910835" y="1166827"/>
                </a:lnTo>
                <a:lnTo>
                  <a:pt x="899501" y="1172720"/>
                </a:lnTo>
                <a:lnTo>
                  <a:pt x="888166" y="1178160"/>
                </a:lnTo>
                <a:lnTo>
                  <a:pt x="876832" y="1183600"/>
                </a:lnTo>
                <a:lnTo>
                  <a:pt x="865498" y="1188586"/>
                </a:lnTo>
                <a:lnTo>
                  <a:pt x="853710" y="1193346"/>
                </a:lnTo>
                <a:lnTo>
                  <a:pt x="842375" y="1198106"/>
                </a:lnTo>
                <a:lnTo>
                  <a:pt x="830588" y="1202412"/>
                </a:lnTo>
                <a:lnTo>
                  <a:pt x="818573" y="1206492"/>
                </a:lnTo>
                <a:lnTo>
                  <a:pt x="807012" y="1210572"/>
                </a:lnTo>
                <a:lnTo>
                  <a:pt x="794997" y="1213972"/>
                </a:lnTo>
                <a:lnTo>
                  <a:pt x="783210" y="1217598"/>
                </a:lnTo>
                <a:lnTo>
                  <a:pt x="771195" y="1220545"/>
                </a:lnTo>
                <a:lnTo>
                  <a:pt x="758954" y="1223265"/>
                </a:lnTo>
                <a:lnTo>
                  <a:pt x="746939" y="1226211"/>
                </a:lnTo>
                <a:lnTo>
                  <a:pt x="734698" y="1228478"/>
                </a:lnTo>
                <a:lnTo>
                  <a:pt x="722457" y="1230518"/>
                </a:lnTo>
                <a:lnTo>
                  <a:pt x="710442" y="1232784"/>
                </a:lnTo>
                <a:lnTo>
                  <a:pt x="698201" y="1234371"/>
                </a:lnTo>
                <a:lnTo>
                  <a:pt x="685960" y="1235731"/>
                </a:lnTo>
                <a:lnTo>
                  <a:pt x="673719" y="1236864"/>
                </a:lnTo>
                <a:lnTo>
                  <a:pt x="661478" y="1237771"/>
                </a:lnTo>
                <a:lnTo>
                  <a:pt x="649010" y="1238451"/>
                </a:lnTo>
                <a:lnTo>
                  <a:pt x="636769" y="1239131"/>
                </a:lnTo>
                <a:lnTo>
                  <a:pt x="624527" y="1239357"/>
                </a:lnTo>
                <a:lnTo>
                  <a:pt x="612060" y="1239357"/>
                </a:lnTo>
                <a:lnTo>
                  <a:pt x="599818" y="1239131"/>
                </a:lnTo>
                <a:lnTo>
                  <a:pt x="587577" y="1238451"/>
                </a:lnTo>
                <a:lnTo>
                  <a:pt x="575109" y="1237544"/>
                </a:lnTo>
                <a:lnTo>
                  <a:pt x="562868" y="1236638"/>
                </a:lnTo>
                <a:lnTo>
                  <a:pt x="550627" y="1235504"/>
                </a:lnTo>
                <a:lnTo>
                  <a:pt x="538612" y="1233918"/>
                </a:lnTo>
                <a:lnTo>
                  <a:pt x="526145" y="1232331"/>
                </a:lnTo>
                <a:lnTo>
                  <a:pt x="513903" y="1230291"/>
                </a:lnTo>
                <a:lnTo>
                  <a:pt x="501889" y="1228025"/>
                </a:lnTo>
                <a:lnTo>
                  <a:pt x="489648" y="1225758"/>
                </a:lnTo>
                <a:lnTo>
                  <a:pt x="477633" y="1222811"/>
                </a:lnTo>
                <a:lnTo>
                  <a:pt x="465619" y="1219865"/>
                </a:lnTo>
                <a:lnTo>
                  <a:pt x="453604" y="1216918"/>
                </a:lnTo>
                <a:lnTo>
                  <a:pt x="441590" y="1213292"/>
                </a:lnTo>
                <a:lnTo>
                  <a:pt x="429802" y="1209665"/>
                </a:lnTo>
                <a:lnTo>
                  <a:pt x="418014" y="1205812"/>
                </a:lnTo>
                <a:lnTo>
                  <a:pt x="406453" y="1201506"/>
                </a:lnTo>
                <a:lnTo>
                  <a:pt x="394665" y="1197199"/>
                </a:lnTo>
                <a:lnTo>
                  <a:pt x="383104" y="1192440"/>
                </a:lnTo>
                <a:lnTo>
                  <a:pt x="371543" y="1187680"/>
                </a:lnTo>
                <a:lnTo>
                  <a:pt x="359982" y="1182467"/>
                </a:lnTo>
                <a:lnTo>
                  <a:pt x="348647" y="1177027"/>
                </a:lnTo>
                <a:lnTo>
                  <a:pt x="337313" y="1171360"/>
                </a:lnTo>
                <a:lnTo>
                  <a:pt x="326205" y="1165694"/>
                </a:lnTo>
                <a:lnTo>
                  <a:pt x="315097" y="1159574"/>
                </a:lnTo>
                <a:lnTo>
                  <a:pt x="304216" y="1153228"/>
                </a:lnTo>
                <a:lnTo>
                  <a:pt x="293109" y="1146655"/>
                </a:lnTo>
                <a:lnTo>
                  <a:pt x="282454" y="1139629"/>
                </a:lnTo>
                <a:lnTo>
                  <a:pt x="272026" y="1132602"/>
                </a:lnTo>
                <a:lnTo>
                  <a:pt x="261145" y="1125349"/>
                </a:lnTo>
                <a:lnTo>
                  <a:pt x="250944" y="1117643"/>
                </a:lnTo>
                <a:lnTo>
                  <a:pt x="240517" y="1109937"/>
                </a:lnTo>
                <a:lnTo>
                  <a:pt x="230316" y="1101777"/>
                </a:lnTo>
                <a:lnTo>
                  <a:pt x="220341" y="1093617"/>
                </a:lnTo>
                <a:lnTo>
                  <a:pt x="210367" y="1085004"/>
                </a:lnTo>
                <a:lnTo>
                  <a:pt x="200620" y="1076391"/>
                </a:lnTo>
                <a:lnTo>
                  <a:pt x="191099" y="1067099"/>
                </a:lnTo>
                <a:lnTo>
                  <a:pt x="181578" y="1057806"/>
                </a:lnTo>
                <a:lnTo>
                  <a:pt x="170470" y="1046473"/>
                </a:lnTo>
                <a:lnTo>
                  <a:pt x="159589" y="1034913"/>
                </a:lnTo>
                <a:lnTo>
                  <a:pt x="149161" y="1022901"/>
                </a:lnTo>
                <a:lnTo>
                  <a:pt x="139187" y="1010888"/>
                </a:lnTo>
                <a:lnTo>
                  <a:pt x="129213" y="998648"/>
                </a:lnTo>
                <a:lnTo>
                  <a:pt x="119918" y="985956"/>
                </a:lnTo>
                <a:lnTo>
                  <a:pt x="110851" y="973489"/>
                </a:lnTo>
                <a:lnTo>
                  <a:pt x="102237" y="960797"/>
                </a:lnTo>
                <a:lnTo>
                  <a:pt x="93849" y="947651"/>
                </a:lnTo>
                <a:lnTo>
                  <a:pt x="85688" y="934505"/>
                </a:lnTo>
                <a:lnTo>
                  <a:pt x="78208" y="921358"/>
                </a:lnTo>
                <a:lnTo>
                  <a:pt x="70954" y="907986"/>
                </a:lnTo>
                <a:lnTo>
                  <a:pt x="64153" y="894386"/>
                </a:lnTo>
                <a:lnTo>
                  <a:pt x="57579" y="880560"/>
                </a:lnTo>
                <a:lnTo>
                  <a:pt x="51232" y="866734"/>
                </a:lnTo>
                <a:lnTo>
                  <a:pt x="45338" y="852908"/>
                </a:lnTo>
                <a:lnTo>
                  <a:pt x="39897" y="838856"/>
                </a:lnTo>
                <a:lnTo>
                  <a:pt x="34910" y="824803"/>
                </a:lnTo>
                <a:lnTo>
                  <a:pt x="30150" y="810524"/>
                </a:lnTo>
                <a:lnTo>
                  <a:pt x="25616" y="796244"/>
                </a:lnTo>
                <a:lnTo>
                  <a:pt x="21535" y="781738"/>
                </a:lnTo>
                <a:lnTo>
                  <a:pt x="17682" y="767232"/>
                </a:lnTo>
                <a:lnTo>
                  <a:pt x="14508" y="752726"/>
                </a:lnTo>
                <a:lnTo>
                  <a:pt x="11334" y="738220"/>
                </a:lnTo>
                <a:lnTo>
                  <a:pt x="8841" y="723487"/>
                </a:lnTo>
                <a:lnTo>
                  <a:pt x="6574" y="708755"/>
                </a:lnTo>
                <a:lnTo>
                  <a:pt x="4307" y="694022"/>
                </a:lnTo>
                <a:lnTo>
                  <a:pt x="2947" y="679289"/>
                </a:lnTo>
                <a:lnTo>
                  <a:pt x="1587" y="664330"/>
                </a:lnTo>
                <a:lnTo>
                  <a:pt x="680" y="649597"/>
                </a:lnTo>
                <a:lnTo>
                  <a:pt x="227" y="634638"/>
                </a:lnTo>
                <a:lnTo>
                  <a:pt x="0" y="619905"/>
                </a:lnTo>
                <a:lnTo>
                  <a:pt x="227" y="604946"/>
                </a:lnTo>
                <a:lnTo>
                  <a:pt x="680" y="589987"/>
                </a:lnTo>
                <a:lnTo>
                  <a:pt x="1587" y="575254"/>
                </a:lnTo>
                <a:lnTo>
                  <a:pt x="2947" y="560295"/>
                </a:lnTo>
                <a:lnTo>
                  <a:pt x="4307" y="545562"/>
                </a:lnTo>
                <a:lnTo>
                  <a:pt x="6574" y="530830"/>
                </a:lnTo>
                <a:lnTo>
                  <a:pt x="8841" y="516097"/>
                </a:lnTo>
                <a:lnTo>
                  <a:pt x="11334" y="501364"/>
                </a:lnTo>
                <a:lnTo>
                  <a:pt x="14508" y="486858"/>
                </a:lnTo>
                <a:lnTo>
                  <a:pt x="17682" y="472352"/>
                </a:lnTo>
                <a:lnTo>
                  <a:pt x="21535" y="457846"/>
                </a:lnTo>
                <a:lnTo>
                  <a:pt x="25616" y="443340"/>
                </a:lnTo>
                <a:lnTo>
                  <a:pt x="30150" y="429061"/>
                </a:lnTo>
                <a:lnTo>
                  <a:pt x="34910" y="414781"/>
                </a:lnTo>
                <a:lnTo>
                  <a:pt x="39897" y="400502"/>
                </a:lnTo>
                <a:lnTo>
                  <a:pt x="45338" y="386449"/>
                </a:lnTo>
                <a:lnTo>
                  <a:pt x="51232" y="372850"/>
                </a:lnTo>
                <a:lnTo>
                  <a:pt x="57579" y="359024"/>
                </a:lnTo>
                <a:lnTo>
                  <a:pt x="64153" y="345198"/>
                </a:lnTo>
                <a:lnTo>
                  <a:pt x="70954" y="331599"/>
                </a:lnTo>
                <a:lnTo>
                  <a:pt x="78208" y="318226"/>
                </a:lnTo>
                <a:lnTo>
                  <a:pt x="85688" y="304853"/>
                </a:lnTo>
                <a:lnTo>
                  <a:pt x="93849" y="291934"/>
                </a:lnTo>
                <a:lnTo>
                  <a:pt x="102237" y="278788"/>
                </a:lnTo>
                <a:lnTo>
                  <a:pt x="110851" y="266095"/>
                </a:lnTo>
                <a:lnTo>
                  <a:pt x="119918" y="253402"/>
                </a:lnTo>
                <a:lnTo>
                  <a:pt x="129213" y="240936"/>
                </a:lnTo>
                <a:lnTo>
                  <a:pt x="139187" y="228697"/>
                </a:lnTo>
                <a:lnTo>
                  <a:pt x="149161" y="216457"/>
                </a:lnTo>
                <a:lnTo>
                  <a:pt x="159589" y="204671"/>
                </a:lnTo>
                <a:lnTo>
                  <a:pt x="170470" y="193111"/>
                </a:lnTo>
                <a:lnTo>
                  <a:pt x="181578" y="181779"/>
                </a:lnTo>
                <a:lnTo>
                  <a:pt x="193139" y="170446"/>
                </a:lnTo>
                <a:lnTo>
                  <a:pt x="204473" y="159793"/>
                </a:lnTo>
                <a:lnTo>
                  <a:pt x="216488" y="149140"/>
                </a:lnTo>
                <a:lnTo>
                  <a:pt x="228729" y="139167"/>
                </a:lnTo>
                <a:lnTo>
                  <a:pt x="240743" y="129421"/>
                </a:lnTo>
                <a:lnTo>
                  <a:pt x="253438" y="119901"/>
                </a:lnTo>
                <a:lnTo>
                  <a:pt x="266133" y="110835"/>
                </a:lnTo>
                <a:lnTo>
                  <a:pt x="278600" y="102222"/>
                </a:lnTo>
                <a:lnTo>
                  <a:pt x="291748" y="93836"/>
                </a:lnTo>
                <a:lnTo>
                  <a:pt x="304896" y="85903"/>
                </a:lnTo>
                <a:lnTo>
                  <a:pt x="318271" y="78423"/>
                </a:lnTo>
                <a:lnTo>
                  <a:pt x="331646" y="71170"/>
                </a:lnTo>
                <a:lnTo>
                  <a:pt x="345020" y="64144"/>
                </a:lnTo>
                <a:lnTo>
                  <a:pt x="358848" y="57571"/>
                </a:lnTo>
                <a:lnTo>
                  <a:pt x="372676" y="51451"/>
                </a:lnTo>
                <a:lnTo>
                  <a:pt x="386504" y="45558"/>
                </a:lnTo>
                <a:lnTo>
                  <a:pt x="400559" y="40118"/>
                </a:lnTo>
                <a:lnTo>
                  <a:pt x="414840" y="34905"/>
                </a:lnTo>
                <a:lnTo>
                  <a:pt x="429122" y="30146"/>
                </a:lnTo>
                <a:lnTo>
                  <a:pt x="443403" y="25839"/>
                </a:lnTo>
                <a:lnTo>
                  <a:pt x="457911" y="21533"/>
                </a:lnTo>
                <a:lnTo>
                  <a:pt x="472419" y="17906"/>
                </a:lnTo>
                <a:lnTo>
                  <a:pt x="486927" y="14506"/>
                </a:lnTo>
                <a:lnTo>
                  <a:pt x="501435" y="11560"/>
                </a:lnTo>
                <a:lnTo>
                  <a:pt x="515944" y="8840"/>
                </a:lnTo>
                <a:lnTo>
                  <a:pt x="530678" y="6573"/>
                </a:lnTo>
                <a:lnTo>
                  <a:pt x="545413" y="4533"/>
                </a:lnTo>
                <a:lnTo>
                  <a:pt x="560148" y="3173"/>
                </a:lnTo>
                <a:lnTo>
                  <a:pt x="575109" y="1587"/>
                </a:lnTo>
                <a:lnTo>
                  <a:pt x="589844" y="907"/>
                </a:lnTo>
                <a:lnTo>
                  <a:pt x="604806" y="227"/>
                </a:lnTo>
                <a:lnTo>
                  <a:pt x="619540" y="0"/>
                </a:lnTo>
                <a:close/>
              </a:path>
            </a:pathLst>
          </a:custGeom>
          <a:solidFill>
            <a:schemeClr val="bg1"/>
          </a:solidFill>
          <a:ln>
            <a:noFill/>
          </a:ln>
          <a:effectLst>
            <a:outerShdw blurRad="50800" dist="38100" dir="2700000" algn="tl" rotWithShape="0">
              <a:prstClr val="black">
                <a:alpha val="40000"/>
              </a:prstClr>
            </a:outerShdw>
          </a:effectLst>
          <a:extLst/>
        </p:spPr>
        <p:txBody>
          <a:bodyPr anchor="ctr">
            <a:scene3d>
              <a:camera prst="orthographicFront"/>
              <a:lightRig rig="threePt" dir="t"/>
            </a:scene3d>
            <a:sp3d>
              <a:contourClr>
                <a:srgbClr val="FFFFFF"/>
              </a:contourClr>
            </a:sp3d>
          </a:bodyPr>
          <a:lstStyle/>
          <a:p>
            <a:pPr algn="ctr">
              <a:defRPr/>
            </a:pPr>
            <a:endParaRPr lang="zh-CN" altLang="en-US">
              <a:solidFill>
                <a:schemeClr val="bg1"/>
              </a:solidFill>
              <a:latin typeface="微软雅黑" panose="020B0503020204020204" pitchFamily="34" charset="-122"/>
              <a:ea typeface="微软雅黑" panose="020B0503020204020204" pitchFamily="34" charset="-122"/>
            </a:endParaRPr>
          </a:p>
        </p:txBody>
      </p:sp>
      <p:sp>
        <p:nvSpPr>
          <p:cNvPr id="58" name="文本框 9"/>
          <p:cNvSpPr txBox="1"/>
          <p:nvPr/>
        </p:nvSpPr>
        <p:spPr>
          <a:xfrm>
            <a:off x="841003" y="202431"/>
            <a:ext cx="1368152" cy="346249"/>
          </a:xfrm>
          <a:prstGeom prst="rect">
            <a:avLst/>
          </a:prstGeom>
          <a:noFill/>
        </p:spPr>
        <p:txBody>
          <a:bodyPr wrap="square" lIns="68580" tIns="34290" rIns="68580" bIns="34290" rtlCol="0">
            <a:spAutoFit/>
          </a:bodyPr>
          <a:lstStyle/>
          <a:p>
            <a:pPr marL="0" lvl="1"/>
            <a:r>
              <a:rPr lang="zh-CN" altLang="en-US" dirty="0" smtClean="0">
                <a:solidFill>
                  <a:srgbClr val="2F5EB0"/>
                </a:solidFill>
                <a:latin typeface="微软雅黑" pitchFamily="34" charset="-122"/>
                <a:ea typeface="微软雅黑" pitchFamily="34" charset="-122"/>
              </a:rPr>
              <a:t>添加标题</a:t>
            </a:r>
            <a:endParaRPr lang="zh-CN" altLang="en-US" dirty="0">
              <a:solidFill>
                <a:srgbClr val="2F5EB0"/>
              </a:solidFill>
              <a:latin typeface="微软雅黑" pitchFamily="34" charset="-122"/>
              <a:ea typeface="微软雅黑" pitchFamily="34" charset="-122"/>
            </a:endParaRPr>
          </a:p>
        </p:txBody>
      </p:sp>
      <p:sp>
        <p:nvSpPr>
          <p:cNvPr id="14" name="Bent Arrow 21"/>
          <p:cNvSpPr/>
          <p:nvPr/>
        </p:nvSpPr>
        <p:spPr>
          <a:xfrm>
            <a:off x="8415711" y="2206058"/>
            <a:ext cx="2428892" cy="1550916"/>
          </a:xfrm>
          <a:prstGeom prst="bentArrow">
            <a:avLst/>
          </a:prstGeom>
          <a:solidFill>
            <a:srgbClr val="2F5EB0"/>
          </a:solidFill>
          <a:ln>
            <a:noFill/>
          </a:ln>
          <a:effectLst>
            <a:outerShdw blurRad="50800" dist="38100" dir="2700000" algn="tl" rotWithShape="0">
              <a:prstClr val="black">
                <a:alpha val="40000"/>
              </a:prstClr>
            </a:outerShdw>
          </a:effectLst>
          <a:scene3d>
            <a:camera prst="orthographicFront"/>
            <a:lightRig rig="threePt" dir="t"/>
          </a:scene3d>
          <a:sp3d prstMaterial="softEdge">
            <a:bevelT w="38100" h="6350"/>
          </a:sp3d>
        </p:spPr>
        <p:style>
          <a:lnRef idx="1">
            <a:schemeClr val="accent2"/>
          </a:lnRef>
          <a:fillRef idx="3">
            <a:schemeClr val="accent2"/>
          </a:fillRef>
          <a:effectRef idx="2">
            <a:schemeClr val="accent2"/>
          </a:effectRef>
          <a:fontRef idx="minor">
            <a:schemeClr val="lt1"/>
          </a:fontRef>
        </p:style>
        <p:txBody>
          <a:bodyPr rtlCol="0" anchor="ctr"/>
          <a:lstStyle/>
          <a:p>
            <a:pPr algn="ctr"/>
            <a:endParaRPr lang="id-ID" sz="3200">
              <a:solidFill>
                <a:prstClr val="black"/>
              </a:solidFill>
            </a:endParaRPr>
          </a:p>
        </p:txBody>
      </p:sp>
      <p:sp>
        <p:nvSpPr>
          <p:cNvPr id="15" name="Bent Arrow 18"/>
          <p:cNvSpPr/>
          <p:nvPr/>
        </p:nvSpPr>
        <p:spPr>
          <a:xfrm>
            <a:off x="1129035" y="3756975"/>
            <a:ext cx="2428892" cy="1550916"/>
          </a:xfrm>
          <a:prstGeom prst="bentArrow">
            <a:avLst/>
          </a:prstGeom>
          <a:solidFill>
            <a:srgbClr val="2F5EB0"/>
          </a:solidFill>
          <a:ln>
            <a:noFill/>
          </a:ln>
          <a:effectLst>
            <a:outerShdw blurRad="50800" dist="38100" dir="2700000" algn="tl" rotWithShape="0">
              <a:prstClr val="black">
                <a:alpha val="40000"/>
              </a:prstClr>
            </a:outerShdw>
          </a:effectLst>
          <a:scene3d>
            <a:camera prst="orthographicFront"/>
            <a:lightRig rig="threePt" dir="t"/>
          </a:scene3d>
          <a:sp3d prstMaterial="softEdge">
            <a:bevelT w="38100" h="6350"/>
          </a:sp3d>
        </p:spPr>
        <p:style>
          <a:lnRef idx="1">
            <a:schemeClr val="accent5"/>
          </a:lnRef>
          <a:fillRef idx="3">
            <a:schemeClr val="accent5"/>
          </a:fillRef>
          <a:effectRef idx="2">
            <a:schemeClr val="accent5"/>
          </a:effectRef>
          <a:fontRef idx="minor">
            <a:schemeClr val="lt1"/>
          </a:fontRef>
        </p:style>
        <p:txBody>
          <a:bodyPr rtlCol="0" anchor="ctr"/>
          <a:lstStyle/>
          <a:p>
            <a:pPr algn="ctr"/>
            <a:endParaRPr lang="id-ID" sz="3200">
              <a:solidFill>
                <a:prstClr val="black"/>
              </a:solidFill>
            </a:endParaRPr>
          </a:p>
        </p:txBody>
      </p:sp>
      <p:sp>
        <p:nvSpPr>
          <p:cNvPr id="16" name="Bent Arrow 20"/>
          <p:cNvSpPr/>
          <p:nvPr/>
        </p:nvSpPr>
        <p:spPr>
          <a:xfrm>
            <a:off x="5986817" y="2809191"/>
            <a:ext cx="2428892" cy="1550916"/>
          </a:xfrm>
          <a:prstGeom prst="bentArrow">
            <a:avLst/>
          </a:prstGeom>
          <a:solidFill>
            <a:srgbClr val="2F5EB0"/>
          </a:solidFill>
          <a:ln>
            <a:noFill/>
          </a:ln>
          <a:effectLst>
            <a:outerShdw blurRad="50800" dist="38100" dir="2700000" algn="tl" rotWithShape="0">
              <a:prstClr val="black">
                <a:alpha val="40000"/>
              </a:prstClr>
            </a:outerShdw>
          </a:effectLst>
          <a:scene3d>
            <a:camera prst="orthographicFront"/>
            <a:lightRig rig="threePt" dir="t"/>
          </a:scene3d>
          <a:sp3d prstMaterial="softEdge">
            <a:bevelT w="38100" h="6350"/>
          </a:sp3d>
        </p:spPr>
        <p:style>
          <a:lnRef idx="1">
            <a:schemeClr val="accent3"/>
          </a:lnRef>
          <a:fillRef idx="3">
            <a:schemeClr val="accent3"/>
          </a:fillRef>
          <a:effectRef idx="2">
            <a:schemeClr val="accent3"/>
          </a:effectRef>
          <a:fontRef idx="minor">
            <a:schemeClr val="lt1"/>
          </a:fontRef>
        </p:style>
        <p:txBody>
          <a:bodyPr rtlCol="0" anchor="ctr"/>
          <a:lstStyle/>
          <a:p>
            <a:pPr algn="ctr"/>
            <a:endParaRPr lang="id-ID" sz="3200">
              <a:solidFill>
                <a:prstClr val="black"/>
              </a:solidFill>
            </a:endParaRPr>
          </a:p>
        </p:txBody>
      </p:sp>
      <p:sp>
        <p:nvSpPr>
          <p:cNvPr id="17" name="Bent Arrow 19"/>
          <p:cNvSpPr/>
          <p:nvPr/>
        </p:nvSpPr>
        <p:spPr>
          <a:xfrm>
            <a:off x="3557925" y="3240003"/>
            <a:ext cx="2428892" cy="1550916"/>
          </a:xfrm>
          <a:prstGeom prst="bentArrow">
            <a:avLst/>
          </a:prstGeom>
          <a:solidFill>
            <a:srgbClr val="2F5EB0"/>
          </a:solidFill>
          <a:ln>
            <a:noFill/>
          </a:ln>
          <a:effectLst>
            <a:outerShdw blurRad="50800" dist="38100" dir="2700000" algn="tl" rotWithShape="0">
              <a:prstClr val="black">
                <a:alpha val="40000"/>
              </a:prstClr>
            </a:outerShdw>
          </a:effectLst>
          <a:scene3d>
            <a:camera prst="orthographicFront"/>
            <a:lightRig rig="threePt" dir="t"/>
          </a:scene3d>
          <a:sp3d prstMaterial="softEdge">
            <a:bevelT w="38100" h="6350"/>
          </a:sp3d>
        </p:spPr>
        <p:style>
          <a:lnRef idx="1">
            <a:schemeClr val="accent6"/>
          </a:lnRef>
          <a:fillRef idx="3">
            <a:schemeClr val="accent6"/>
          </a:fillRef>
          <a:effectRef idx="2">
            <a:schemeClr val="accent6"/>
          </a:effectRef>
          <a:fontRef idx="minor">
            <a:schemeClr val="lt1"/>
          </a:fontRef>
        </p:style>
        <p:txBody>
          <a:bodyPr rtlCol="0" anchor="ctr"/>
          <a:lstStyle/>
          <a:p>
            <a:pPr algn="ctr"/>
            <a:endParaRPr lang="id-ID" sz="3200">
              <a:solidFill>
                <a:prstClr val="black"/>
              </a:solidFill>
            </a:endParaRPr>
          </a:p>
        </p:txBody>
      </p:sp>
      <p:grpSp>
        <p:nvGrpSpPr>
          <p:cNvPr id="18" name="组合 17"/>
          <p:cNvGrpSpPr/>
          <p:nvPr/>
        </p:nvGrpSpPr>
        <p:grpSpPr>
          <a:xfrm>
            <a:off x="9377495" y="980728"/>
            <a:ext cx="887355" cy="1291435"/>
            <a:chOff x="8516938" y="5619750"/>
            <a:chExt cx="693738" cy="1009650"/>
          </a:xfrm>
          <a:solidFill>
            <a:srgbClr val="2F5EB0"/>
          </a:solidFill>
          <a:effectLst>
            <a:innerShdw blurRad="63500" dist="50800" dir="13500000">
              <a:prstClr val="black">
                <a:alpha val="50000"/>
              </a:prstClr>
            </a:innerShdw>
          </a:effectLst>
        </p:grpSpPr>
        <p:sp>
          <p:nvSpPr>
            <p:cNvPr id="19" name="Freeform 190"/>
            <p:cNvSpPr>
              <a:spLocks/>
            </p:cNvSpPr>
            <p:nvPr/>
          </p:nvSpPr>
          <p:spPr bwMode="auto">
            <a:xfrm>
              <a:off x="8543926" y="6273800"/>
              <a:ext cx="53975" cy="52388"/>
            </a:xfrm>
            <a:custGeom>
              <a:avLst/>
              <a:gdLst>
                <a:gd name="T0" fmla="*/ 24 w 31"/>
                <a:gd name="T1" fmla="*/ 5 h 30"/>
                <a:gd name="T2" fmla="*/ 0 w 31"/>
                <a:gd name="T3" fmla="*/ 0 h 30"/>
                <a:gd name="T4" fmla="*/ 13 w 31"/>
                <a:gd name="T5" fmla="*/ 26 h 30"/>
                <a:gd name="T6" fmla="*/ 21 w 31"/>
                <a:gd name="T7" fmla="*/ 18 h 30"/>
                <a:gd name="T8" fmla="*/ 24 w 31"/>
                <a:gd name="T9" fmla="*/ 17 h 30"/>
                <a:gd name="T10" fmla="*/ 30 w 31"/>
                <a:gd name="T11" fmla="*/ 23 h 30"/>
                <a:gd name="T12" fmla="*/ 24 w 31"/>
                <a:gd name="T13" fmla="*/ 5 h 30"/>
              </a:gdLst>
              <a:ahLst/>
              <a:cxnLst>
                <a:cxn ang="0">
                  <a:pos x="T0" y="T1"/>
                </a:cxn>
                <a:cxn ang="0">
                  <a:pos x="T2" y="T3"/>
                </a:cxn>
                <a:cxn ang="0">
                  <a:pos x="T4" y="T5"/>
                </a:cxn>
                <a:cxn ang="0">
                  <a:pos x="T6" y="T7"/>
                </a:cxn>
                <a:cxn ang="0">
                  <a:pos x="T8" y="T9"/>
                </a:cxn>
                <a:cxn ang="0">
                  <a:pos x="T10" y="T11"/>
                </a:cxn>
                <a:cxn ang="0">
                  <a:pos x="T12" y="T13"/>
                </a:cxn>
              </a:cxnLst>
              <a:rect l="0" t="0" r="r" b="b"/>
              <a:pathLst>
                <a:path w="31" h="30">
                  <a:moveTo>
                    <a:pt x="24" y="5"/>
                  </a:moveTo>
                  <a:cubicBezTo>
                    <a:pt x="0" y="0"/>
                    <a:pt x="0" y="0"/>
                    <a:pt x="0" y="0"/>
                  </a:cubicBezTo>
                  <a:cubicBezTo>
                    <a:pt x="0" y="0"/>
                    <a:pt x="2" y="25"/>
                    <a:pt x="13" y="26"/>
                  </a:cubicBezTo>
                  <a:cubicBezTo>
                    <a:pt x="19" y="27"/>
                    <a:pt x="21" y="24"/>
                    <a:pt x="21" y="18"/>
                  </a:cubicBezTo>
                  <a:cubicBezTo>
                    <a:pt x="21" y="13"/>
                    <a:pt x="24" y="14"/>
                    <a:pt x="24" y="17"/>
                  </a:cubicBezTo>
                  <a:cubicBezTo>
                    <a:pt x="24" y="21"/>
                    <a:pt x="31" y="30"/>
                    <a:pt x="30" y="23"/>
                  </a:cubicBezTo>
                  <a:cubicBezTo>
                    <a:pt x="29" y="15"/>
                    <a:pt x="28" y="5"/>
                    <a:pt x="24"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424953"/>
                </a:solidFill>
              </a:endParaRPr>
            </a:p>
          </p:txBody>
        </p:sp>
        <p:sp>
          <p:nvSpPr>
            <p:cNvPr id="20" name="Freeform 191"/>
            <p:cNvSpPr>
              <a:spLocks/>
            </p:cNvSpPr>
            <p:nvPr/>
          </p:nvSpPr>
          <p:spPr bwMode="auto">
            <a:xfrm>
              <a:off x="8516938" y="5888037"/>
              <a:ext cx="560388" cy="692150"/>
            </a:xfrm>
            <a:custGeom>
              <a:avLst/>
              <a:gdLst>
                <a:gd name="T0" fmla="*/ 273 w 321"/>
                <a:gd name="T1" fmla="*/ 82 h 397"/>
                <a:gd name="T2" fmla="*/ 251 w 321"/>
                <a:gd name="T3" fmla="*/ 41 h 397"/>
                <a:gd name="T4" fmla="*/ 167 w 321"/>
                <a:gd name="T5" fmla="*/ 5 h 397"/>
                <a:gd name="T6" fmla="*/ 162 w 321"/>
                <a:gd name="T7" fmla="*/ 8 h 397"/>
                <a:gd name="T8" fmla="*/ 143 w 321"/>
                <a:gd name="T9" fmla="*/ 91 h 397"/>
                <a:gd name="T10" fmla="*/ 136 w 321"/>
                <a:gd name="T11" fmla="*/ 29 h 397"/>
                <a:gd name="T12" fmla="*/ 138 w 321"/>
                <a:gd name="T13" fmla="*/ 22 h 397"/>
                <a:gd name="T14" fmla="*/ 134 w 321"/>
                <a:gd name="T15" fmla="*/ 15 h 397"/>
                <a:gd name="T16" fmla="*/ 124 w 321"/>
                <a:gd name="T17" fmla="*/ 15 h 397"/>
                <a:gd name="T18" fmla="*/ 119 w 321"/>
                <a:gd name="T19" fmla="*/ 22 h 397"/>
                <a:gd name="T20" fmla="*/ 121 w 321"/>
                <a:gd name="T21" fmla="*/ 28 h 397"/>
                <a:gd name="T22" fmla="*/ 113 w 321"/>
                <a:gd name="T23" fmla="*/ 87 h 397"/>
                <a:gd name="T24" fmla="*/ 113 w 321"/>
                <a:gd name="T25" fmla="*/ 90 h 397"/>
                <a:gd name="T26" fmla="*/ 90 w 321"/>
                <a:gd name="T27" fmla="*/ 5 h 397"/>
                <a:gd name="T28" fmla="*/ 87 w 321"/>
                <a:gd name="T29" fmla="*/ 5 h 397"/>
                <a:gd name="T30" fmla="*/ 2 w 321"/>
                <a:gd name="T31" fmla="*/ 49 h 397"/>
                <a:gd name="T32" fmla="*/ 13 w 321"/>
                <a:gd name="T33" fmla="*/ 211 h 397"/>
                <a:gd name="T34" fmla="*/ 43 w 321"/>
                <a:gd name="T35" fmla="*/ 217 h 397"/>
                <a:gd name="T36" fmla="*/ 38 w 321"/>
                <a:gd name="T37" fmla="*/ 73 h 397"/>
                <a:gd name="T38" fmla="*/ 42 w 321"/>
                <a:gd name="T39" fmla="*/ 76 h 397"/>
                <a:gd name="T40" fmla="*/ 42 w 321"/>
                <a:gd name="T41" fmla="*/ 76 h 397"/>
                <a:gd name="T42" fmla="*/ 47 w 321"/>
                <a:gd name="T43" fmla="*/ 148 h 397"/>
                <a:gd name="T44" fmla="*/ 53 w 321"/>
                <a:gd name="T45" fmla="*/ 222 h 397"/>
                <a:gd name="T46" fmla="*/ 54 w 321"/>
                <a:gd name="T47" fmla="*/ 223 h 397"/>
                <a:gd name="T48" fmla="*/ 61 w 321"/>
                <a:gd name="T49" fmla="*/ 238 h 397"/>
                <a:gd name="T50" fmla="*/ 73 w 321"/>
                <a:gd name="T51" fmla="*/ 397 h 397"/>
                <a:gd name="T52" fmla="*/ 106 w 321"/>
                <a:gd name="T53" fmla="*/ 397 h 397"/>
                <a:gd name="T54" fmla="*/ 121 w 321"/>
                <a:gd name="T55" fmla="*/ 272 h 397"/>
                <a:gd name="T56" fmla="*/ 124 w 321"/>
                <a:gd name="T57" fmla="*/ 273 h 397"/>
                <a:gd name="T58" fmla="*/ 128 w 321"/>
                <a:gd name="T59" fmla="*/ 272 h 397"/>
                <a:gd name="T60" fmla="*/ 144 w 321"/>
                <a:gd name="T61" fmla="*/ 397 h 397"/>
                <a:gd name="T62" fmla="*/ 176 w 321"/>
                <a:gd name="T63" fmla="*/ 397 h 397"/>
                <a:gd name="T64" fmla="*/ 187 w 321"/>
                <a:gd name="T65" fmla="*/ 240 h 397"/>
                <a:gd name="T66" fmla="*/ 196 w 321"/>
                <a:gd name="T67" fmla="*/ 223 h 397"/>
                <a:gd name="T68" fmla="*/ 196 w 321"/>
                <a:gd name="T69" fmla="*/ 222 h 397"/>
                <a:gd name="T70" fmla="*/ 200 w 321"/>
                <a:gd name="T71" fmla="*/ 173 h 397"/>
                <a:gd name="T72" fmla="*/ 207 w 321"/>
                <a:gd name="T73" fmla="*/ 79 h 397"/>
                <a:gd name="T74" fmla="*/ 207 w 321"/>
                <a:gd name="T75" fmla="*/ 78 h 397"/>
                <a:gd name="T76" fmla="*/ 211 w 321"/>
                <a:gd name="T77" fmla="*/ 73 h 397"/>
                <a:gd name="T78" fmla="*/ 274 w 321"/>
                <a:gd name="T79" fmla="*/ 134 h 397"/>
                <a:gd name="T80" fmla="*/ 301 w 321"/>
                <a:gd name="T81" fmla="*/ 141 h 397"/>
                <a:gd name="T82" fmla="*/ 321 w 321"/>
                <a:gd name="T83" fmla="*/ 103 h 397"/>
                <a:gd name="T84" fmla="*/ 273 w 321"/>
                <a:gd name="T85" fmla="*/ 82 h 3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21" h="397">
                  <a:moveTo>
                    <a:pt x="273" y="82"/>
                  </a:moveTo>
                  <a:cubicBezTo>
                    <a:pt x="250" y="57"/>
                    <a:pt x="252" y="46"/>
                    <a:pt x="251" y="41"/>
                  </a:cubicBezTo>
                  <a:cubicBezTo>
                    <a:pt x="249" y="33"/>
                    <a:pt x="204" y="0"/>
                    <a:pt x="167" y="5"/>
                  </a:cubicBezTo>
                  <a:cubicBezTo>
                    <a:pt x="167" y="5"/>
                    <a:pt x="165" y="6"/>
                    <a:pt x="162" y="8"/>
                  </a:cubicBezTo>
                  <a:cubicBezTo>
                    <a:pt x="143" y="91"/>
                    <a:pt x="143" y="91"/>
                    <a:pt x="143" y="91"/>
                  </a:cubicBezTo>
                  <a:cubicBezTo>
                    <a:pt x="136" y="29"/>
                    <a:pt x="136" y="29"/>
                    <a:pt x="136" y="29"/>
                  </a:cubicBezTo>
                  <a:cubicBezTo>
                    <a:pt x="138" y="22"/>
                    <a:pt x="138" y="22"/>
                    <a:pt x="138" y="22"/>
                  </a:cubicBezTo>
                  <a:cubicBezTo>
                    <a:pt x="134" y="15"/>
                    <a:pt x="134" y="15"/>
                    <a:pt x="134" y="15"/>
                  </a:cubicBezTo>
                  <a:cubicBezTo>
                    <a:pt x="124" y="15"/>
                    <a:pt x="124" y="15"/>
                    <a:pt x="124" y="15"/>
                  </a:cubicBezTo>
                  <a:cubicBezTo>
                    <a:pt x="119" y="22"/>
                    <a:pt x="119" y="22"/>
                    <a:pt x="119" y="22"/>
                  </a:cubicBezTo>
                  <a:cubicBezTo>
                    <a:pt x="121" y="28"/>
                    <a:pt x="121" y="28"/>
                    <a:pt x="121" y="28"/>
                  </a:cubicBezTo>
                  <a:cubicBezTo>
                    <a:pt x="113" y="87"/>
                    <a:pt x="113" y="87"/>
                    <a:pt x="113" y="87"/>
                  </a:cubicBezTo>
                  <a:cubicBezTo>
                    <a:pt x="113" y="90"/>
                    <a:pt x="113" y="90"/>
                    <a:pt x="113" y="90"/>
                  </a:cubicBezTo>
                  <a:cubicBezTo>
                    <a:pt x="90" y="5"/>
                    <a:pt x="90" y="5"/>
                    <a:pt x="90" y="5"/>
                  </a:cubicBezTo>
                  <a:cubicBezTo>
                    <a:pt x="89" y="5"/>
                    <a:pt x="88" y="5"/>
                    <a:pt x="87" y="5"/>
                  </a:cubicBezTo>
                  <a:cubicBezTo>
                    <a:pt x="50" y="10"/>
                    <a:pt x="3" y="23"/>
                    <a:pt x="2" y="49"/>
                  </a:cubicBezTo>
                  <a:cubicBezTo>
                    <a:pt x="0" y="61"/>
                    <a:pt x="7" y="183"/>
                    <a:pt x="13" y="211"/>
                  </a:cubicBezTo>
                  <a:cubicBezTo>
                    <a:pt x="24" y="218"/>
                    <a:pt x="38" y="217"/>
                    <a:pt x="43" y="217"/>
                  </a:cubicBezTo>
                  <a:cubicBezTo>
                    <a:pt x="41" y="198"/>
                    <a:pt x="35" y="70"/>
                    <a:pt x="38" y="73"/>
                  </a:cubicBezTo>
                  <a:cubicBezTo>
                    <a:pt x="40" y="74"/>
                    <a:pt x="41" y="75"/>
                    <a:pt x="42" y="76"/>
                  </a:cubicBezTo>
                  <a:cubicBezTo>
                    <a:pt x="42" y="76"/>
                    <a:pt x="42" y="76"/>
                    <a:pt x="42" y="76"/>
                  </a:cubicBezTo>
                  <a:cubicBezTo>
                    <a:pt x="47" y="148"/>
                    <a:pt x="47" y="148"/>
                    <a:pt x="47" y="148"/>
                  </a:cubicBezTo>
                  <a:cubicBezTo>
                    <a:pt x="50" y="190"/>
                    <a:pt x="53" y="222"/>
                    <a:pt x="53" y="222"/>
                  </a:cubicBezTo>
                  <a:cubicBezTo>
                    <a:pt x="54" y="223"/>
                    <a:pt x="54" y="223"/>
                    <a:pt x="54" y="223"/>
                  </a:cubicBezTo>
                  <a:cubicBezTo>
                    <a:pt x="55" y="229"/>
                    <a:pt x="58" y="233"/>
                    <a:pt x="61" y="238"/>
                  </a:cubicBezTo>
                  <a:cubicBezTo>
                    <a:pt x="73" y="397"/>
                    <a:pt x="73" y="397"/>
                    <a:pt x="73" y="397"/>
                  </a:cubicBezTo>
                  <a:cubicBezTo>
                    <a:pt x="106" y="397"/>
                    <a:pt x="106" y="397"/>
                    <a:pt x="106" y="397"/>
                  </a:cubicBezTo>
                  <a:cubicBezTo>
                    <a:pt x="121" y="272"/>
                    <a:pt x="121" y="272"/>
                    <a:pt x="121" y="272"/>
                  </a:cubicBezTo>
                  <a:cubicBezTo>
                    <a:pt x="122" y="272"/>
                    <a:pt x="123" y="273"/>
                    <a:pt x="124" y="273"/>
                  </a:cubicBezTo>
                  <a:cubicBezTo>
                    <a:pt x="125" y="273"/>
                    <a:pt x="127" y="272"/>
                    <a:pt x="128" y="272"/>
                  </a:cubicBezTo>
                  <a:cubicBezTo>
                    <a:pt x="144" y="397"/>
                    <a:pt x="144" y="397"/>
                    <a:pt x="144" y="397"/>
                  </a:cubicBezTo>
                  <a:cubicBezTo>
                    <a:pt x="176" y="397"/>
                    <a:pt x="176" y="397"/>
                    <a:pt x="176" y="397"/>
                  </a:cubicBezTo>
                  <a:cubicBezTo>
                    <a:pt x="187" y="240"/>
                    <a:pt x="187" y="240"/>
                    <a:pt x="187" y="240"/>
                  </a:cubicBezTo>
                  <a:cubicBezTo>
                    <a:pt x="191" y="235"/>
                    <a:pt x="194" y="229"/>
                    <a:pt x="196" y="223"/>
                  </a:cubicBezTo>
                  <a:cubicBezTo>
                    <a:pt x="196" y="222"/>
                    <a:pt x="196" y="222"/>
                    <a:pt x="196" y="222"/>
                  </a:cubicBezTo>
                  <a:cubicBezTo>
                    <a:pt x="196" y="222"/>
                    <a:pt x="198" y="202"/>
                    <a:pt x="200" y="173"/>
                  </a:cubicBezTo>
                  <a:cubicBezTo>
                    <a:pt x="207" y="79"/>
                    <a:pt x="207" y="79"/>
                    <a:pt x="207" y="79"/>
                  </a:cubicBezTo>
                  <a:cubicBezTo>
                    <a:pt x="207" y="79"/>
                    <a:pt x="207" y="78"/>
                    <a:pt x="207" y="78"/>
                  </a:cubicBezTo>
                  <a:cubicBezTo>
                    <a:pt x="209" y="76"/>
                    <a:pt x="210" y="74"/>
                    <a:pt x="211" y="73"/>
                  </a:cubicBezTo>
                  <a:cubicBezTo>
                    <a:pt x="213" y="70"/>
                    <a:pt x="229" y="118"/>
                    <a:pt x="274" y="134"/>
                  </a:cubicBezTo>
                  <a:cubicBezTo>
                    <a:pt x="310" y="147"/>
                    <a:pt x="301" y="141"/>
                    <a:pt x="301" y="141"/>
                  </a:cubicBezTo>
                  <a:cubicBezTo>
                    <a:pt x="301" y="134"/>
                    <a:pt x="314" y="111"/>
                    <a:pt x="321" y="103"/>
                  </a:cubicBezTo>
                  <a:cubicBezTo>
                    <a:pt x="295" y="101"/>
                    <a:pt x="293" y="105"/>
                    <a:pt x="273" y="8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424953"/>
                </a:solidFill>
              </a:endParaRPr>
            </a:p>
          </p:txBody>
        </p:sp>
        <p:sp>
          <p:nvSpPr>
            <p:cNvPr id="21" name="Freeform 192"/>
            <p:cNvSpPr>
              <a:spLocks/>
            </p:cNvSpPr>
            <p:nvPr/>
          </p:nvSpPr>
          <p:spPr bwMode="auto">
            <a:xfrm>
              <a:off x="8640763" y="5619750"/>
              <a:ext cx="195263" cy="279400"/>
            </a:xfrm>
            <a:custGeom>
              <a:avLst/>
              <a:gdLst>
                <a:gd name="T0" fmla="*/ 5 w 112"/>
                <a:gd name="T1" fmla="*/ 75 h 160"/>
                <a:gd name="T2" fmla="*/ 0 w 112"/>
                <a:gd name="T3" fmla="*/ 93 h 160"/>
                <a:gd name="T4" fmla="*/ 5 w 112"/>
                <a:gd name="T5" fmla="*/ 111 h 160"/>
                <a:gd name="T6" fmla="*/ 8 w 112"/>
                <a:gd name="T7" fmla="*/ 107 h 160"/>
                <a:gd name="T8" fmla="*/ 57 w 112"/>
                <a:gd name="T9" fmla="*/ 160 h 160"/>
                <a:gd name="T10" fmla="*/ 104 w 112"/>
                <a:gd name="T11" fmla="*/ 105 h 160"/>
                <a:gd name="T12" fmla="*/ 108 w 112"/>
                <a:gd name="T13" fmla="*/ 111 h 160"/>
                <a:gd name="T14" fmla="*/ 112 w 112"/>
                <a:gd name="T15" fmla="*/ 93 h 160"/>
                <a:gd name="T16" fmla="*/ 108 w 112"/>
                <a:gd name="T17" fmla="*/ 74 h 160"/>
                <a:gd name="T18" fmla="*/ 106 w 112"/>
                <a:gd name="T19" fmla="*/ 75 h 160"/>
                <a:gd name="T20" fmla="*/ 106 w 112"/>
                <a:gd name="T21" fmla="*/ 60 h 160"/>
                <a:gd name="T22" fmla="*/ 65 w 112"/>
                <a:gd name="T23" fmla="*/ 50 h 160"/>
                <a:gd name="T24" fmla="*/ 71 w 112"/>
                <a:gd name="T25" fmla="*/ 52 h 160"/>
                <a:gd name="T26" fmla="*/ 110 w 112"/>
                <a:gd name="T27" fmla="*/ 39 h 160"/>
                <a:gd name="T28" fmla="*/ 20 w 112"/>
                <a:gd name="T29" fmla="*/ 29 h 160"/>
                <a:gd name="T30" fmla="*/ 2 w 112"/>
                <a:gd name="T31" fmla="*/ 41 h 160"/>
                <a:gd name="T32" fmla="*/ 14 w 112"/>
                <a:gd name="T33" fmla="*/ 41 h 160"/>
                <a:gd name="T34" fmla="*/ 6 w 112"/>
                <a:gd name="T35" fmla="*/ 67 h 160"/>
                <a:gd name="T36" fmla="*/ 5 w 112"/>
                <a:gd name="T37" fmla="*/ 75 h 160"/>
                <a:gd name="T38" fmla="*/ 5 w 112"/>
                <a:gd name="T39" fmla="*/ 75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12" h="160">
                  <a:moveTo>
                    <a:pt x="5" y="75"/>
                  </a:moveTo>
                  <a:cubicBezTo>
                    <a:pt x="2" y="75"/>
                    <a:pt x="0" y="83"/>
                    <a:pt x="0" y="93"/>
                  </a:cubicBezTo>
                  <a:cubicBezTo>
                    <a:pt x="0" y="103"/>
                    <a:pt x="2" y="111"/>
                    <a:pt x="5" y="111"/>
                  </a:cubicBezTo>
                  <a:cubicBezTo>
                    <a:pt x="6" y="111"/>
                    <a:pt x="7" y="110"/>
                    <a:pt x="8" y="107"/>
                  </a:cubicBezTo>
                  <a:cubicBezTo>
                    <a:pt x="16" y="137"/>
                    <a:pt x="42" y="160"/>
                    <a:pt x="57" y="160"/>
                  </a:cubicBezTo>
                  <a:cubicBezTo>
                    <a:pt x="75" y="160"/>
                    <a:pt x="101" y="139"/>
                    <a:pt x="104" y="105"/>
                  </a:cubicBezTo>
                  <a:cubicBezTo>
                    <a:pt x="105" y="108"/>
                    <a:pt x="106" y="111"/>
                    <a:pt x="108" y="111"/>
                  </a:cubicBezTo>
                  <a:cubicBezTo>
                    <a:pt x="110" y="111"/>
                    <a:pt x="112" y="103"/>
                    <a:pt x="112" y="93"/>
                  </a:cubicBezTo>
                  <a:cubicBezTo>
                    <a:pt x="112" y="83"/>
                    <a:pt x="110" y="74"/>
                    <a:pt x="108" y="74"/>
                  </a:cubicBezTo>
                  <a:cubicBezTo>
                    <a:pt x="107" y="74"/>
                    <a:pt x="107" y="75"/>
                    <a:pt x="106" y="75"/>
                  </a:cubicBezTo>
                  <a:cubicBezTo>
                    <a:pt x="107" y="71"/>
                    <a:pt x="107" y="66"/>
                    <a:pt x="106" y="60"/>
                  </a:cubicBezTo>
                  <a:cubicBezTo>
                    <a:pt x="98" y="67"/>
                    <a:pt x="82" y="58"/>
                    <a:pt x="65" y="50"/>
                  </a:cubicBezTo>
                  <a:cubicBezTo>
                    <a:pt x="67" y="50"/>
                    <a:pt x="69" y="51"/>
                    <a:pt x="71" y="52"/>
                  </a:cubicBezTo>
                  <a:cubicBezTo>
                    <a:pt x="99" y="67"/>
                    <a:pt x="110" y="39"/>
                    <a:pt x="110" y="39"/>
                  </a:cubicBezTo>
                  <a:cubicBezTo>
                    <a:pt x="110" y="39"/>
                    <a:pt x="76" y="0"/>
                    <a:pt x="20" y="29"/>
                  </a:cubicBezTo>
                  <a:cubicBezTo>
                    <a:pt x="15" y="32"/>
                    <a:pt x="8" y="39"/>
                    <a:pt x="2" y="41"/>
                  </a:cubicBezTo>
                  <a:cubicBezTo>
                    <a:pt x="2" y="41"/>
                    <a:pt x="7" y="41"/>
                    <a:pt x="14" y="41"/>
                  </a:cubicBezTo>
                  <a:cubicBezTo>
                    <a:pt x="8" y="45"/>
                    <a:pt x="5" y="53"/>
                    <a:pt x="6" y="67"/>
                  </a:cubicBezTo>
                  <a:cubicBezTo>
                    <a:pt x="6" y="69"/>
                    <a:pt x="5" y="72"/>
                    <a:pt x="5" y="75"/>
                  </a:cubicBezTo>
                  <a:cubicBezTo>
                    <a:pt x="5" y="75"/>
                    <a:pt x="5" y="75"/>
                    <a:pt x="5" y="7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424953"/>
                </a:solidFill>
              </a:endParaRPr>
            </a:p>
          </p:txBody>
        </p:sp>
        <p:sp>
          <p:nvSpPr>
            <p:cNvPr id="22" name="Freeform 193"/>
            <p:cNvSpPr>
              <a:spLocks/>
            </p:cNvSpPr>
            <p:nvPr/>
          </p:nvSpPr>
          <p:spPr bwMode="auto">
            <a:xfrm>
              <a:off x="8591551" y="6591300"/>
              <a:ext cx="104775" cy="38100"/>
            </a:xfrm>
            <a:custGeom>
              <a:avLst/>
              <a:gdLst>
                <a:gd name="T0" fmla="*/ 31 w 60"/>
                <a:gd name="T1" fmla="*/ 0 h 22"/>
                <a:gd name="T2" fmla="*/ 21 w 60"/>
                <a:gd name="T3" fmla="*/ 21 h 22"/>
                <a:gd name="T4" fmla="*/ 48 w 60"/>
                <a:gd name="T5" fmla="*/ 12 h 22"/>
                <a:gd name="T6" fmla="*/ 52 w 60"/>
                <a:gd name="T7" fmla="*/ 12 h 22"/>
                <a:gd name="T8" fmla="*/ 59 w 60"/>
                <a:gd name="T9" fmla="*/ 11 h 22"/>
                <a:gd name="T10" fmla="*/ 59 w 60"/>
                <a:gd name="T11" fmla="*/ 1 h 22"/>
                <a:gd name="T12" fmla="*/ 60 w 60"/>
                <a:gd name="T13" fmla="*/ 0 h 22"/>
                <a:gd name="T14" fmla="*/ 31 w 60"/>
                <a:gd name="T15" fmla="*/ 0 h 2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0" h="22">
                  <a:moveTo>
                    <a:pt x="31" y="0"/>
                  </a:moveTo>
                  <a:cubicBezTo>
                    <a:pt x="31" y="0"/>
                    <a:pt x="0" y="19"/>
                    <a:pt x="21" y="21"/>
                  </a:cubicBezTo>
                  <a:cubicBezTo>
                    <a:pt x="33" y="22"/>
                    <a:pt x="41" y="17"/>
                    <a:pt x="48" y="12"/>
                  </a:cubicBezTo>
                  <a:cubicBezTo>
                    <a:pt x="52" y="9"/>
                    <a:pt x="51" y="12"/>
                    <a:pt x="52" y="12"/>
                  </a:cubicBezTo>
                  <a:cubicBezTo>
                    <a:pt x="54" y="12"/>
                    <a:pt x="58" y="12"/>
                    <a:pt x="59" y="11"/>
                  </a:cubicBezTo>
                  <a:cubicBezTo>
                    <a:pt x="60" y="3"/>
                    <a:pt x="59" y="1"/>
                    <a:pt x="59" y="1"/>
                  </a:cubicBezTo>
                  <a:cubicBezTo>
                    <a:pt x="60" y="0"/>
                    <a:pt x="60" y="0"/>
                    <a:pt x="60" y="0"/>
                  </a:cubicBezTo>
                  <a:lnTo>
                    <a:pt x="3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424953"/>
                </a:solidFill>
              </a:endParaRPr>
            </a:p>
          </p:txBody>
        </p:sp>
        <p:sp>
          <p:nvSpPr>
            <p:cNvPr id="23" name="Freeform 194"/>
            <p:cNvSpPr>
              <a:spLocks/>
            </p:cNvSpPr>
            <p:nvPr/>
          </p:nvSpPr>
          <p:spPr bwMode="auto">
            <a:xfrm>
              <a:off x="8772526" y="6591300"/>
              <a:ext cx="106363" cy="38100"/>
            </a:xfrm>
            <a:custGeom>
              <a:avLst/>
              <a:gdLst>
                <a:gd name="T0" fmla="*/ 2 w 61"/>
                <a:gd name="T1" fmla="*/ 11 h 22"/>
                <a:gd name="T2" fmla="*/ 8 w 61"/>
                <a:gd name="T3" fmla="*/ 12 h 22"/>
                <a:gd name="T4" fmla="*/ 12 w 61"/>
                <a:gd name="T5" fmla="*/ 12 h 22"/>
                <a:gd name="T6" fmla="*/ 40 w 61"/>
                <a:gd name="T7" fmla="*/ 21 h 22"/>
                <a:gd name="T8" fmla="*/ 29 w 61"/>
                <a:gd name="T9" fmla="*/ 0 h 22"/>
                <a:gd name="T10" fmla="*/ 1 w 61"/>
                <a:gd name="T11" fmla="*/ 0 h 22"/>
                <a:gd name="T12" fmla="*/ 1 w 61"/>
                <a:gd name="T13" fmla="*/ 1 h 22"/>
                <a:gd name="T14" fmla="*/ 2 w 61"/>
                <a:gd name="T15" fmla="*/ 11 h 2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1" h="22">
                  <a:moveTo>
                    <a:pt x="2" y="11"/>
                  </a:moveTo>
                  <a:cubicBezTo>
                    <a:pt x="3" y="12"/>
                    <a:pt x="7" y="12"/>
                    <a:pt x="8" y="12"/>
                  </a:cubicBezTo>
                  <a:cubicBezTo>
                    <a:pt x="10" y="12"/>
                    <a:pt x="8" y="9"/>
                    <a:pt x="12" y="12"/>
                  </a:cubicBezTo>
                  <a:cubicBezTo>
                    <a:pt x="19" y="17"/>
                    <a:pt x="27" y="22"/>
                    <a:pt x="40" y="21"/>
                  </a:cubicBezTo>
                  <a:cubicBezTo>
                    <a:pt x="61" y="19"/>
                    <a:pt x="29" y="0"/>
                    <a:pt x="29" y="0"/>
                  </a:cubicBezTo>
                  <a:cubicBezTo>
                    <a:pt x="1" y="0"/>
                    <a:pt x="1" y="0"/>
                    <a:pt x="1" y="0"/>
                  </a:cubicBezTo>
                  <a:cubicBezTo>
                    <a:pt x="1" y="1"/>
                    <a:pt x="1" y="1"/>
                    <a:pt x="1" y="1"/>
                  </a:cubicBezTo>
                  <a:cubicBezTo>
                    <a:pt x="1" y="1"/>
                    <a:pt x="0" y="3"/>
                    <a:pt x="2"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424953"/>
                </a:solidFill>
              </a:endParaRPr>
            </a:p>
          </p:txBody>
        </p:sp>
        <p:sp>
          <p:nvSpPr>
            <p:cNvPr id="24" name="Freeform 195"/>
            <p:cNvSpPr>
              <a:spLocks/>
            </p:cNvSpPr>
            <p:nvPr/>
          </p:nvSpPr>
          <p:spPr bwMode="auto">
            <a:xfrm>
              <a:off x="8951913" y="6127750"/>
              <a:ext cx="258763" cy="488950"/>
            </a:xfrm>
            <a:custGeom>
              <a:avLst/>
              <a:gdLst>
                <a:gd name="T0" fmla="*/ 82 w 149"/>
                <a:gd name="T1" fmla="*/ 69 h 281"/>
                <a:gd name="T2" fmla="*/ 130 w 149"/>
                <a:gd name="T3" fmla="*/ 81 h 281"/>
                <a:gd name="T4" fmla="*/ 139 w 149"/>
                <a:gd name="T5" fmla="*/ 42 h 281"/>
                <a:gd name="T6" fmla="*/ 91 w 149"/>
                <a:gd name="T7" fmla="*/ 30 h 281"/>
                <a:gd name="T8" fmla="*/ 91 w 149"/>
                <a:gd name="T9" fmla="*/ 0 h 281"/>
                <a:gd name="T10" fmla="*/ 59 w 149"/>
                <a:gd name="T11" fmla="*/ 0 h 281"/>
                <a:gd name="T12" fmla="*/ 59 w 149"/>
                <a:gd name="T13" fmla="*/ 33 h 281"/>
                <a:gd name="T14" fmla="*/ 2 w 149"/>
                <a:gd name="T15" fmla="*/ 94 h 281"/>
                <a:gd name="T16" fmla="*/ 62 w 149"/>
                <a:gd name="T17" fmla="*/ 157 h 281"/>
                <a:gd name="T18" fmla="*/ 98 w 149"/>
                <a:gd name="T19" fmla="*/ 187 h 281"/>
                <a:gd name="T20" fmla="*/ 66 w 149"/>
                <a:gd name="T21" fmla="*/ 208 h 281"/>
                <a:gd name="T22" fmla="*/ 10 w 149"/>
                <a:gd name="T23" fmla="*/ 193 h 281"/>
                <a:gd name="T24" fmla="*/ 0 w 149"/>
                <a:gd name="T25" fmla="*/ 233 h 281"/>
                <a:gd name="T26" fmla="*/ 57 w 149"/>
                <a:gd name="T27" fmla="*/ 248 h 281"/>
                <a:gd name="T28" fmla="*/ 57 w 149"/>
                <a:gd name="T29" fmla="*/ 281 h 281"/>
                <a:gd name="T30" fmla="*/ 90 w 149"/>
                <a:gd name="T31" fmla="*/ 281 h 281"/>
                <a:gd name="T32" fmla="*/ 90 w 149"/>
                <a:gd name="T33" fmla="*/ 246 h 281"/>
                <a:gd name="T34" fmla="*/ 149 w 149"/>
                <a:gd name="T35" fmla="*/ 182 h 281"/>
                <a:gd name="T36" fmla="*/ 93 w 149"/>
                <a:gd name="T37" fmla="*/ 118 h 281"/>
                <a:gd name="T38" fmla="*/ 53 w 149"/>
                <a:gd name="T39" fmla="*/ 88 h 281"/>
                <a:gd name="T40" fmla="*/ 82 w 149"/>
                <a:gd name="T41" fmla="*/ 69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49" h="281">
                  <a:moveTo>
                    <a:pt x="82" y="69"/>
                  </a:moveTo>
                  <a:cubicBezTo>
                    <a:pt x="106" y="69"/>
                    <a:pt x="121" y="77"/>
                    <a:pt x="130" y="81"/>
                  </a:cubicBezTo>
                  <a:cubicBezTo>
                    <a:pt x="139" y="42"/>
                    <a:pt x="139" y="42"/>
                    <a:pt x="139" y="42"/>
                  </a:cubicBezTo>
                  <a:cubicBezTo>
                    <a:pt x="128" y="36"/>
                    <a:pt x="113" y="31"/>
                    <a:pt x="91" y="30"/>
                  </a:cubicBezTo>
                  <a:cubicBezTo>
                    <a:pt x="91" y="0"/>
                    <a:pt x="91" y="0"/>
                    <a:pt x="91" y="0"/>
                  </a:cubicBezTo>
                  <a:cubicBezTo>
                    <a:pt x="59" y="0"/>
                    <a:pt x="59" y="0"/>
                    <a:pt x="59" y="0"/>
                  </a:cubicBezTo>
                  <a:cubicBezTo>
                    <a:pt x="59" y="33"/>
                    <a:pt x="59" y="33"/>
                    <a:pt x="59" y="33"/>
                  </a:cubicBezTo>
                  <a:cubicBezTo>
                    <a:pt x="23" y="40"/>
                    <a:pt x="2" y="64"/>
                    <a:pt x="2" y="94"/>
                  </a:cubicBezTo>
                  <a:cubicBezTo>
                    <a:pt x="2" y="127"/>
                    <a:pt x="27" y="145"/>
                    <a:pt x="62" y="157"/>
                  </a:cubicBezTo>
                  <a:cubicBezTo>
                    <a:pt x="87" y="166"/>
                    <a:pt x="98" y="174"/>
                    <a:pt x="98" y="187"/>
                  </a:cubicBezTo>
                  <a:cubicBezTo>
                    <a:pt x="98" y="201"/>
                    <a:pt x="85" y="208"/>
                    <a:pt x="66" y="208"/>
                  </a:cubicBezTo>
                  <a:cubicBezTo>
                    <a:pt x="44" y="208"/>
                    <a:pt x="24" y="201"/>
                    <a:pt x="10" y="193"/>
                  </a:cubicBezTo>
                  <a:cubicBezTo>
                    <a:pt x="0" y="233"/>
                    <a:pt x="0" y="233"/>
                    <a:pt x="0" y="233"/>
                  </a:cubicBezTo>
                  <a:cubicBezTo>
                    <a:pt x="13" y="241"/>
                    <a:pt x="35" y="247"/>
                    <a:pt x="57" y="248"/>
                  </a:cubicBezTo>
                  <a:cubicBezTo>
                    <a:pt x="57" y="281"/>
                    <a:pt x="57" y="281"/>
                    <a:pt x="57" y="281"/>
                  </a:cubicBezTo>
                  <a:cubicBezTo>
                    <a:pt x="90" y="281"/>
                    <a:pt x="90" y="281"/>
                    <a:pt x="90" y="281"/>
                  </a:cubicBezTo>
                  <a:cubicBezTo>
                    <a:pt x="90" y="246"/>
                    <a:pt x="90" y="246"/>
                    <a:pt x="90" y="246"/>
                  </a:cubicBezTo>
                  <a:cubicBezTo>
                    <a:pt x="128" y="239"/>
                    <a:pt x="149" y="213"/>
                    <a:pt x="149" y="182"/>
                  </a:cubicBezTo>
                  <a:cubicBezTo>
                    <a:pt x="149" y="151"/>
                    <a:pt x="133" y="132"/>
                    <a:pt x="93" y="118"/>
                  </a:cubicBezTo>
                  <a:cubicBezTo>
                    <a:pt x="65" y="107"/>
                    <a:pt x="53" y="100"/>
                    <a:pt x="53" y="88"/>
                  </a:cubicBezTo>
                  <a:cubicBezTo>
                    <a:pt x="53" y="79"/>
                    <a:pt x="60" y="69"/>
                    <a:pt x="82"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424953"/>
                </a:solidFill>
              </a:endParaRPr>
            </a:p>
          </p:txBody>
        </p:sp>
        <p:sp>
          <p:nvSpPr>
            <p:cNvPr id="25" name="Freeform 196"/>
            <p:cNvSpPr>
              <a:spLocks/>
            </p:cNvSpPr>
            <p:nvPr/>
          </p:nvSpPr>
          <p:spPr bwMode="auto">
            <a:xfrm>
              <a:off x="9061451" y="6076950"/>
              <a:ext cx="90488" cy="90488"/>
            </a:xfrm>
            <a:custGeom>
              <a:avLst/>
              <a:gdLst>
                <a:gd name="T0" fmla="*/ 10 w 52"/>
                <a:gd name="T1" fmla="*/ 0 h 52"/>
                <a:gd name="T2" fmla="*/ 0 w 52"/>
                <a:gd name="T3" fmla="*/ 18 h 52"/>
                <a:gd name="T4" fmla="*/ 35 w 52"/>
                <a:gd name="T5" fmla="*/ 17 h 52"/>
                <a:gd name="T6" fmla="*/ 34 w 52"/>
                <a:gd name="T7" fmla="*/ 40 h 52"/>
                <a:gd name="T8" fmla="*/ 40 w 52"/>
                <a:gd name="T9" fmla="*/ 45 h 52"/>
                <a:gd name="T10" fmla="*/ 47 w 52"/>
                <a:gd name="T11" fmla="*/ 38 h 52"/>
                <a:gd name="T12" fmla="*/ 10 w 52"/>
                <a:gd name="T13" fmla="*/ 0 h 52"/>
              </a:gdLst>
              <a:ahLst/>
              <a:cxnLst>
                <a:cxn ang="0">
                  <a:pos x="T0" y="T1"/>
                </a:cxn>
                <a:cxn ang="0">
                  <a:pos x="T2" y="T3"/>
                </a:cxn>
                <a:cxn ang="0">
                  <a:pos x="T4" y="T5"/>
                </a:cxn>
                <a:cxn ang="0">
                  <a:pos x="T6" y="T7"/>
                </a:cxn>
                <a:cxn ang="0">
                  <a:pos x="T8" y="T9"/>
                </a:cxn>
                <a:cxn ang="0">
                  <a:pos x="T10" y="T11"/>
                </a:cxn>
                <a:cxn ang="0">
                  <a:pos x="T12" y="T13"/>
                </a:cxn>
              </a:cxnLst>
              <a:rect l="0" t="0" r="r" b="b"/>
              <a:pathLst>
                <a:path w="52" h="52">
                  <a:moveTo>
                    <a:pt x="10" y="0"/>
                  </a:moveTo>
                  <a:cubicBezTo>
                    <a:pt x="0" y="18"/>
                    <a:pt x="0" y="18"/>
                    <a:pt x="0" y="18"/>
                  </a:cubicBezTo>
                  <a:cubicBezTo>
                    <a:pt x="35" y="17"/>
                    <a:pt x="35" y="17"/>
                    <a:pt x="35" y="17"/>
                  </a:cubicBezTo>
                  <a:cubicBezTo>
                    <a:pt x="34" y="40"/>
                    <a:pt x="34" y="40"/>
                    <a:pt x="34" y="40"/>
                  </a:cubicBezTo>
                  <a:cubicBezTo>
                    <a:pt x="40" y="45"/>
                    <a:pt x="40" y="45"/>
                    <a:pt x="40" y="45"/>
                  </a:cubicBezTo>
                  <a:cubicBezTo>
                    <a:pt x="40" y="45"/>
                    <a:pt x="45" y="52"/>
                    <a:pt x="47" y="38"/>
                  </a:cubicBezTo>
                  <a:cubicBezTo>
                    <a:pt x="52" y="3"/>
                    <a:pt x="10" y="0"/>
                    <a:pt x="1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424953"/>
                </a:solidFill>
              </a:endParaRPr>
            </a:p>
          </p:txBody>
        </p:sp>
      </p:grpSp>
      <p:sp>
        <p:nvSpPr>
          <p:cNvPr id="26" name="Freeform 368"/>
          <p:cNvSpPr>
            <a:spLocks/>
          </p:cNvSpPr>
          <p:nvPr/>
        </p:nvSpPr>
        <p:spPr bwMode="auto">
          <a:xfrm>
            <a:off x="2115487" y="3454107"/>
            <a:ext cx="378906" cy="382257"/>
          </a:xfrm>
          <a:custGeom>
            <a:avLst/>
            <a:gdLst>
              <a:gd name="T0" fmla="*/ 48 w 48"/>
              <a:gd name="T1" fmla="*/ 2 h 48"/>
              <a:gd name="T2" fmla="*/ 41 w 48"/>
              <a:gd name="T3" fmla="*/ 43 h 48"/>
              <a:gd name="T4" fmla="*/ 40 w 48"/>
              <a:gd name="T5" fmla="*/ 44 h 48"/>
              <a:gd name="T6" fmla="*/ 39 w 48"/>
              <a:gd name="T7" fmla="*/ 44 h 48"/>
              <a:gd name="T8" fmla="*/ 39 w 48"/>
              <a:gd name="T9" fmla="*/ 44 h 48"/>
              <a:gd name="T10" fmla="*/ 26 w 48"/>
              <a:gd name="T11" fmla="*/ 39 h 48"/>
              <a:gd name="T12" fmla="*/ 20 w 48"/>
              <a:gd name="T13" fmla="*/ 47 h 48"/>
              <a:gd name="T14" fmla="*/ 19 w 48"/>
              <a:gd name="T15" fmla="*/ 48 h 48"/>
              <a:gd name="T16" fmla="*/ 18 w 48"/>
              <a:gd name="T17" fmla="*/ 48 h 48"/>
              <a:gd name="T18" fmla="*/ 17 w 48"/>
              <a:gd name="T19" fmla="*/ 46 h 48"/>
              <a:gd name="T20" fmla="*/ 17 w 48"/>
              <a:gd name="T21" fmla="*/ 37 h 48"/>
              <a:gd name="T22" fmla="*/ 40 w 48"/>
              <a:gd name="T23" fmla="*/ 8 h 48"/>
              <a:gd name="T24" fmla="*/ 11 w 48"/>
              <a:gd name="T25" fmla="*/ 33 h 48"/>
              <a:gd name="T26" fmla="*/ 1 w 48"/>
              <a:gd name="T27" fmla="*/ 29 h 48"/>
              <a:gd name="T28" fmla="*/ 0 w 48"/>
              <a:gd name="T29" fmla="*/ 27 h 48"/>
              <a:gd name="T30" fmla="*/ 1 w 48"/>
              <a:gd name="T31" fmla="*/ 26 h 48"/>
              <a:gd name="T32" fmla="*/ 45 w 48"/>
              <a:gd name="T33" fmla="*/ 0 h 48"/>
              <a:gd name="T34" fmla="*/ 46 w 48"/>
              <a:gd name="T35" fmla="*/ 0 h 48"/>
              <a:gd name="T36" fmla="*/ 47 w 48"/>
              <a:gd name="T37" fmla="*/ 0 h 48"/>
              <a:gd name="T38" fmla="*/ 48 w 48"/>
              <a:gd name="T39" fmla="*/ 2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8" h="48">
                <a:moveTo>
                  <a:pt x="48" y="2"/>
                </a:moveTo>
                <a:cubicBezTo>
                  <a:pt x="41" y="43"/>
                  <a:pt x="41" y="43"/>
                  <a:pt x="41" y="43"/>
                </a:cubicBezTo>
                <a:cubicBezTo>
                  <a:pt x="41" y="43"/>
                  <a:pt x="40" y="44"/>
                  <a:pt x="40" y="44"/>
                </a:cubicBezTo>
                <a:cubicBezTo>
                  <a:pt x="40" y="44"/>
                  <a:pt x="39" y="44"/>
                  <a:pt x="39" y="44"/>
                </a:cubicBezTo>
                <a:cubicBezTo>
                  <a:pt x="39" y="44"/>
                  <a:pt x="39" y="44"/>
                  <a:pt x="39" y="44"/>
                </a:cubicBezTo>
                <a:cubicBezTo>
                  <a:pt x="26" y="39"/>
                  <a:pt x="26" y="39"/>
                  <a:pt x="26" y="39"/>
                </a:cubicBezTo>
                <a:cubicBezTo>
                  <a:pt x="20" y="47"/>
                  <a:pt x="20" y="47"/>
                  <a:pt x="20" y="47"/>
                </a:cubicBezTo>
                <a:cubicBezTo>
                  <a:pt x="20" y="47"/>
                  <a:pt x="19" y="48"/>
                  <a:pt x="19" y="48"/>
                </a:cubicBezTo>
                <a:cubicBezTo>
                  <a:pt x="18" y="48"/>
                  <a:pt x="18" y="48"/>
                  <a:pt x="18" y="48"/>
                </a:cubicBezTo>
                <a:cubicBezTo>
                  <a:pt x="17" y="47"/>
                  <a:pt x="17" y="47"/>
                  <a:pt x="17" y="46"/>
                </a:cubicBezTo>
                <a:cubicBezTo>
                  <a:pt x="17" y="37"/>
                  <a:pt x="17" y="37"/>
                  <a:pt x="17" y="37"/>
                </a:cubicBezTo>
                <a:cubicBezTo>
                  <a:pt x="40" y="8"/>
                  <a:pt x="40" y="8"/>
                  <a:pt x="40" y="8"/>
                </a:cubicBezTo>
                <a:cubicBezTo>
                  <a:pt x="11" y="33"/>
                  <a:pt x="11" y="33"/>
                  <a:pt x="11" y="33"/>
                </a:cubicBezTo>
                <a:cubicBezTo>
                  <a:pt x="1" y="29"/>
                  <a:pt x="1" y="29"/>
                  <a:pt x="1" y="29"/>
                </a:cubicBezTo>
                <a:cubicBezTo>
                  <a:pt x="0" y="28"/>
                  <a:pt x="0" y="28"/>
                  <a:pt x="0" y="27"/>
                </a:cubicBezTo>
                <a:cubicBezTo>
                  <a:pt x="0" y="27"/>
                  <a:pt x="0" y="26"/>
                  <a:pt x="1" y="26"/>
                </a:cubicBezTo>
                <a:cubicBezTo>
                  <a:pt x="45" y="0"/>
                  <a:pt x="45" y="0"/>
                  <a:pt x="45" y="0"/>
                </a:cubicBezTo>
                <a:cubicBezTo>
                  <a:pt x="45" y="0"/>
                  <a:pt x="46" y="0"/>
                  <a:pt x="46" y="0"/>
                </a:cubicBezTo>
                <a:cubicBezTo>
                  <a:pt x="46" y="0"/>
                  <a:pt x="47" y="0"/>
                  <a:pt x="47" y="0"/>
                </a:cubicBezTo>
                <a:cubicBezTo>
                  <a:pt x="48" y="0"/>
                  <a:pt x="48" y="1"/>
                  <a:pt x="48" y="2"/>
                </a:cubicBezTo>
                <a:close/>
              </a:path>
            </a:pathLst>
          </a:custGeom>
          <a:solidFill>
            <a:srgbClr val="2F5EB0"/>
          </a:solidFill>
          <a:ln>
            <a:noFill/>
          </a:ln>
          <a:effectLst>
            <a:innerShdw blurRad="63500" dist="50800" dir="13500000">
              <a:prstClr val="black">
                <a:alpha val="50000"/>
              </a:prstClr>
            </a:innerShdw>
          </a:effectLst>
          <a:extLst/>
        </p:spPr>
        <p:txBody>
          <a:bodyPr vert="horz" wrap="square" lIns="91440" tIns="45720" rIns="91440" bIns="45720" numCol="1" anchor="t" anchorCtr="0" compatLnSpc="1">
            <a:prstTxWarp prst="textNoShape">
              <a:avLst/>
            </a:prstTxWarp>
          </a:bodyPr>
          <a:lstStyle/>
          <a:p>
            <a:endParaRPr lang="id-ID">
              <a:solidFill>
                <a:prstClr val="black"/>
              </a:solidFill>
            </a:endParaRPr>
          </a:p>
        </p:txBody>
      </p:sp>
      <p:sp>
        <p:nvSpPr>
          <p:cNvPr id="27" name="Freeform 336"/>
          <p:cNvSpPr>
            <a:spLocks noEditPoints="1"/>
          </p:cNvSpPr>
          <p:nvPr/>
        </p:nvSpPr>
        <p:spPr bwMode="auto">
          <a:xfrm>
            <a:off x="4603358" y="2981516"/>
            <a:ext cx="338026" cy="338026"/>
          </a:xfrm>
          <a:custGeom>
            <a:avLst/>
            <a:gdLst>
              <a:gd name="T0" fmla="*/ 0 w 90"/>
              <a:gd name="T1" fmla="*/ 40 h 90"/>
              <a:gd name="T2" fmla="*/ 40 w 90"/>
              <a:gd name="T3" fmla="*/ 0 h 90"/>
              <a:gd name="T4" fmla="*/ 40 w 90"/>
              <a:gd name="T5" fmla="*/ 90 h 90"/>
              <a:gd name="T6" fmla="*/ 0 w 90"/>
              <a:gd name="T7" fmla="*/ 50 h 90"/>
              <a:gd name="T8" fmla="*/ 40 w 90"/>
              <a:gd name="T9" fmla="*/ 90 h 90"/>
              <a:gd name="T10" fmla="*/ 33 w 90"/>
              <a:gd name="T11" fmla="*/ 10 h 90"/>
              <a:gd name="T12" fmla="*/ 9 w 90"/>
              <a:gd name="T13" fmla="*/ 33 h 90"/>
              <a:gd name="T14" fmla="*/ 33 w 90"/>
              <a:gd name="T15" fmla="*/ 83 h 90"/>
              <a:gd name="T16" fmla="*/ 9 w 90"/>
              <a:gd name="T17" fmla="*/ 57 h 90"/>
              <a:gd name="T18" fmla="*/ 33 w 90"/>
              <a:gd name="T19" fmla="*/ 83 h 90"/>
              <a:gd name="T20" fmla="*/ 16 w 90"/>
              <a:gd name="T21" fmla="*/ 26 h 90"/>
              <a:gd name="T22" fmla="*/ 26 w 90"/>
              <a:gd name="T23" fmla="*/ 17 h 90"/>
              <a:gd name="T24" fmla="*/ 26 w 90"/>
              <a:gd name="T25" fmla="*/ 74 h 90"/>
              <a:gd name="T26" fmla="*/ 16 w 90"/>
              <a:gd name="T27" fmla="*/ 67 h 90"/>
              <a:gd name="T28" fmla="*/ 26 w 90"/>
              <a:gd name="T29" fmla="*/ 74 h 90"/>
              <a:gd name="T30" fmla="*/ 49 w 90"/>
              <a:gd name="T31" fmla="*/ 40 h 90"/>
              <a:gd name="T32" fmla="*/ 90 w 90"/>
              <a:gd name="T33" fmla="*/ 0 h 90"/>
              <a:gd name="T34" fmla="*/ 90 w 90"/>
              <a:gd name="T35" fmla="*/ 74 h 90"/>
              <a:gd name="T36" fmla="*/ 66 w 90"/>
              <a:gd name="T37" fmla="*/ 67 h 90"/>
              <a:gd name="T38" fmla="*/ 57 w 90"/>
              <a:gd name="T39" fmla="*/ 90 h 90"/>
              <a:gd name="T40" fmla="*/ 49 w 90"/>
              <a:gd name="T41" fmla="*/ 50 h 90"/>
              <a:gd name="T42" fmla="*/ 73 w 90"/>
              <a:gd name="T43" fmla="*/ 57 h 90"/>
              <a:gd name="T44" fmla="*/ 83 w 90"/>
              <a:gd name="T45" fmla="*/ 50 h 90"/>
              <a:gd name="T46" fmla="*/ 90 w 90"/>
              <a:gd name="T47" fmla="*/ 74 h 90"/>
              <a:gd name="T48" fmla="*/ 83 w 90"/>
              <a:gd name="T49" fmla="*/ 10 h 90"/>
              <a:gd name="T50" fmla="*/ 57 w 90"/>
              <a:gd name="T51" fmla="*/ 33 h 90"/>
              <a:gd name="T52" fmla="*/ 73 w 90"/>
              <a:gd name="T53" fmla="*/ 26 h 90"/>
              <a:gd name="T54" fmla="*/ 66 w 90"/>
              <a:gd name="T55" fmla="*/ 17 h 90"/>
              <a:gd name="T56" fmla="*/ 73 w 90"/>
              <a:gd name="T57" fmla="*/ 26 h 90"/>
              <a:gd name="T58" fmla="*/ 66 w 90"/>
              <a:gd name="T59" fmla="*/ 90 h 90"/>
              <a:gd name="T60" fmla="*/ 73 w 90"/>
              <a:gd name="T61" fmla="*/ 83 h 90"/>
              <a:gd name="T62" fmla="*/ 90 w 90"/>
              <a:gd name="T63" fmla="*/ 90 h 90"/>
              <a:gd name="T64" fmla="*/ 83 w 90"/>
              <a:gd name="T65" fmla="*/ 83 h 90"/>
              <a:gd name="T66" fmla="*/ 90 w 90"/>
              <a:gd name="T67" fmla="*/ 90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90" h="90">
                <a:moveTo>
                  <a:pt x="40" y="40"/>
                </a:moveTo>
                <a:lnTo>
                  <a:pt x="0" y="40"/>
                </a:lnTo>
                <a:lnTo>
                  <a:pt x="0" y="0"/>
                </a:lnTo>
                <a:lnTo>
                  <a:pt x="40" y="0"/>
                </a:lnTo>
                <a:lnTo>
                  <a:pt x="40" y="40"/>
                </a:lnTo>
                <a:close/>
                <a:moveTo>
                  <a:pt x="40" y="90"/>
                </a:moveTo>
                <a:lnTo>
                  <a:pt x="0" y="90"/>
                </a:lnTo>
                <a:lnTo>
                  <a:pt x="0" y="50"/>
                </a:lnTo>
                <a:lnTo>
                  <a:pt x="40" y="50"/>
                </a:lnTo>
                <a:lnTo>
                  <a:pt x="40" y="90"/>
                </a:lnTo>
                <a:close/>
                <a:moveTo>
                  <a:pt x="33" y="33"/>
                </a:moveTo>
                <a:lnTo>
                  <a:pt x="33" y="10"/>
                </a:lnTo>
                <a:lnTo>
                  <a:pt x="9" y="10"/>
                </a:lnTo>
                <a:lnTo>
                  <a:pt x="9" y="33"/>
                </a:lnTo>
                <a:lnTo>
                  <a:pt x="33" y="33"/>
                </a:lnTo>
                <a:close/>
                <a:moveTo>
                  <a:pt x="33" y="83"/>
                </a:moveTo>
                <a:lnTo>
                  <a:pt x="33" y="57"/>
                </a:lnTo>
                <a:lnTo>
                  <a:pt x="9" y="57"/>
                </a:lnTo>
                <a:lnTo>
                  <a:pt x="9" y="83"/>
                </a:lnTo>
                <a:lnTo>
                  <a:pt x="33" y="83"/>
                </a:lnTo>
                <a:close/>
                <a:moveTo>
                  <a:pt x="26" y="26"/>
                </a:moveTo>
                <a:lnTo>
                  <a:pt x="16" y="26"/>
                </a:lnTo>
                <a:lnTo>
                  <a:pt x="16" y="17"/>
                </a:lnTo>
                <a:lnTo>
                  <a:pt x="26" y="17"/>
                </a:lnTo>
                <a:lnTo>
                  <a:pt x="26" y="26"/>
                </a:lnTo>
                <a:close/>
                <a:moveTo>
                  <a:pt x="26" y="74"/>
                </a:moveTo>
                <a:lnTo>
                  <a:pt x="16" y="74"/>
                </a:lnTo>
                <a:lnTo>
                  <a:pt x="16" y="67"/>
                </a:lnTo>
                <a:lnTo>
                  <a:pt x="26" y="67"/>
                </a:lnTo>
                <a:lnTo>
                  <a:pt x="26" y="74"/>
                </a:lnTo>
                <a:close/>
                <a:moveTo>
                  <a:pt x="90" y="40"/>
                </a:moveTo>
                <a:lnTo>
                  <a:pt x="49" y="40"/>
                </a:lnTo>
                <a:lnTo>
                  <a:pt x="49" y="0"/>
                </a:lnTo>
                <a:lnTo>
                  <a:pt x="90" y="0"/>
                </a:lnTo>
                <a:lnTo>
                  <a:pt x="90" y="40"/>
                </a:lnTo>
                <a:close/>
                <a:moveTo>
                  <a:pt x="90" y="74"/>
                </a:moveTo>
                <a:lnTo>
                  <a:pt x="66" y="74"/>
                </a:lnTo>
                <a:lnTo>
                  <a:pt x="66" y="67"/>
                </a:lnTo>
                <a:lnTo>
                  <a:pt x="57" y="67"/>
                </a:lnTo>
                <a:lnTo>
                  <a:pt x="57" y="90"/>
                </a:lnTo>
                <a:lnTo>
                  <a:pt x="49" y="90"/>
                </a:lnTo>
                <a:lnTo>
                  <a:pt x="49" y="50"/>
                </a:lnTo>
                <a:lnTo>
                  <a:pt x="73" y="50"/>
                </a:lnTo>
                <a:lnTo>
                  <a:pt x="73" y="57"/>
                </a:lnTo>
                <a:lnTo>
                  <a:pt x="83" y="57"/>
                </a:lnTo>
                <a:lnTo>
                  <a:pt x="83" y="50"/>
                </a:lnTo>
                <a:lnTo>
                  <a:pt x="90" y="50"/>
                </a:lnTo>
                <a:lnTo>
                  <a:pt x="90" y="74"/>
                </a:lnTo>
                <a:close/>
                <a:moveTo>
                  <a:pt x="83" y="33"/>
                </a:moveTo>
                <a:lnTo>
                  <a:pt x="83" y="10"/>
                </a:lnTo>
                <a:lnTo>
                  <a:pt x="57" y="10"/>
                </a:lnTo>
                <a:lnTo>
                  <a:pt x="57" y="33"/>
                </a:lnTo>
                <a:lnTo>
                  <a:pt x="83" y="33"/>
                </a:lnTo>
                <a:close/>
                <a:moveTo>
                  <a:pt x="73" y="26"/>
                </a:moveTo>
                <a:lnTo>
                  <a:pt x="66" y="26"/>
                </a:lnTo>
                <a:lnTo>
                  <a:pt x="66" y="17"/>
                </a:lnTo>
                <a:lnTo>
                  <a:pt x="73" y="17"/>
                </a:lnTo>
                <a:lnTo>
                  <a:pt x="73" y="26"/>
                </a:lnTo>
                <a:close/>
                <a:moveTo>
                  <a:pt x="73" y="90"/>
                </a:moveTo>
                <a:lnTo>
                  <a:pt x="66" y="90"/>
                </a:lnTo>
                <a:lnTo>
                  <a:pt x="66" y="83"/>
                </a:lnTo>
                <a:lnTo>
                  <a:pt x="73" y="83"/>
                </a:lnTo>
                <a:lnTo>
                  <a:pt x="73" y="90"/>
                </a:lnTo>
                <a:close/>
                <a:moveTo>
                  <a:pt x="90" y="90"/>
                </a:moveTo>
                <a:lnTo>
                  <a:pt x="83" y="90"/>
                </a:lnTo>
                <a:lnTo>
                  <a:pt x="83" y="83"/>
                </a:lnTo>
                <a:lnTo>
                  <a:pt x="90" y="83"/>
                </a:lnTo>
                <a:lnTo>
                  <a:pt x="90" y="90"/>
                </a:lnTo>
                <a:close/>
              </a:path>
            </a:pathLst>
          </a:custGeom>
          <a:solidFill>
            <a:srgbClr val="2F5EB0"/>
          </a:solidFill>
          <a:ln>
            <a:noFill/>
          </a:ln>
          <a:effectLst>
            <a:innerShdw blurRad="63500" dist="50800" dir="13500000">
              <a:prstClr val="black">
                <a:alpha val="50000"/>
              </a:prstClr>
            </a:innerShdw>
          </a:effectLst>
          <a:extLst/>
        </p:spPr>
        <p:txBody>
          <a:bodyPr vert="horz" wrap="square" lIns="91440" tIns="45720" rIns="91440" bIns="45720" numCol="1" anchor="t" anchorCtr="0" compatLnSpc="1">
            <a:prstTxWarp prst="textNoShape">
              <a:avLst/>
            </a:prstTxWarp>
          </a:bodyPr>
          <a:lstStyle/>
          <a:p>
            <a:endParaRPr lang="id-ID">
              <a:solidFill>
                <a:prstClr val="black"/>
              </a:solidFill>
            </a:endParaRPr>
          </a:p>
        </p:txBody>
      </p:sp>
      <p:sp>
        <p:nvSpPr>
          <p:cNvPr id="28" name="Freeform 261"/>
          <p:cNvSpPr>
            <a:spLocks noEditPoints="1"/>
          </p:cNvSpPr>
          <p:nvPr/>
        </p:nvSpPr>
        <p:spPr bwMode="auto">
          <a:xfrm>
            <a:off x="6973790" y="2536082"/>
            <a:ext cx="406222" cy="320702"/>
          </a:xfrm>
          <a:custGeom>
            <a:avLst/>
            <a:gdLst>
              <a:gd name="T0" fmla="*/ 47 w 48"/>
              <a:gd name="T1" fmla="*/ 15 h 38"/>
              <a:gd name="T2" fmla="*/ 33 w 48"/>
              <a:gd name="T3" fmla="*/ 33 h 38"/>
              <a:gd name="T4" fmla="*/ 21 w 48"/>
              <a:gd name="T5" fmla="*/ 36 h 38"/>
              <a:gd name="T6" fmla="*/ 14 w 48"/>
              <a:gd name="T7" fmla="*/ 34 h 38"/>
              <a:gd name="T8" fmla="*/ 9 w 48"/>
              <a:gd name="T9" fmla="*/ 32 h 38"/>
              <a:gd name="T10" fmla="*/ 3 w 48"/>
              <a:gd name="T11" fmla="*/ 38 h 38"/>
              <a:gd name="T12" fmla="*/ 0 w 48"/>
              <a:gd name="T13" fmla="*/ 36 h 38"/>
              <a:gd name="T14" fmla="*/ 0 w 48"/>
              <a:gd name="T15" fmla="*/ 34 h 38"/>
              <a:gd name="T16" fmla="*/ 5 w 48"/>
              <a:gd name="T17" fmla="*/ 28 h 38"/>
              <a:gd name="T18" fmla="*/ 4 w 48"/>
              <a:gd name="T19" fmla="*/ 26 h 38"/>
              <a:gd name="T20" fmla="*/ 4 w 48"/>
              <a:gd name="T21" fmla="*/ 23 h 38"/>
              <a:gd name="T22" fmla="*/ 19 w 48"/>
              <a:gd name="T23" fmla="*/ 6 h 38"/>
              <a:gd name="T24" fmla="*/ 39 w 48"/>
              <a:gd name="T25" fmla="*/ 2 h 38"/>
              <a:gd name="T26" fmla="*/ 44 w 48"/>
              <a:gd name="T27" fmla="*/ 0 h 38"/>
              <a:gd name="T28" fmla="*/ 48 w 48"/>
              <a:gd name="T29" fmla="*/ 10 h 38"/>
              <a:gd name="T30" fmla="*/ 47 w 48"/>
              <a:gd name="T31" fmla="*/ 15 h 38"/>
              <a:gd name="T32" fmla="*/ 33 w 48"/>
              <a:gd name="T33" fmla="*/ 14 h 38"/>
              <a:gd name="T34" fmla="*/ 11 w 48"/>
              <a:gd name="T35" fmla="*/ 24 h 38"/>
              <a:gd name="T36" fmla="*/ 10 w 48"/>
              <a:gd name="T37" fmla="*/ 26 h 38"/>
              <a:gd name="T38" fmla="*/ 12 w 48"/>
              <a:gd name="T39" fmla="*/ 27 h 38"/>
              <a:gd name="T40" fmla="*/ 13 w 48"/>
              <a:gd name="T41" fmla="*/ 27 h 38"/>
              <a:gd name="T42" fmla="*/ 17 w 48"/>
              <a:gd name="T43" fmla="*/ 23 h 38"/>
              <a:gd name="T44" fmla="*/ 33 w 48"/>
              <a:gd name="T45" fmla="*/ 17 h 38"/>
              <a:gd name="T46" fmla="*/ 34 w 48"/>
              <a:gd name="T47" fmla="*/ 15 h 38"/>
              <a:gd name="T48" fmla="*/ 33 w 48"/>
              <a:gd name="T49" fmla="*/ 14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8" h="38">
                <a:moveTo>
                  <a:pt x="47" y="15"/>
                </a:moveTo>
                <a:cubicBezTo>
                  <a:pt x="46" y="24"/>
                  <a:pt x="40" y="29"/>
                  <a:pt x="33" y="33"/>
                </a:cubicBezTo>
                <a:cubicBezTo>
                  <a:pt x="29" y="34"/>
                  <a:pt x="25" y="36"/>
                  <a:pt x="21" y="36"/>
                </a:cubicBezTo>
                <a:cubicBezTo>
                  <a:pt x="19" y="36"/>
                  <a:pt x="16" y="35"/>
                  <a:pt x="14" y="34"/>
                </a:cubicBezTo>
                <a:cubicBezTo>
                  <a:pt x="12" y="34"/>
                  <a:pt x="10" y="32"/>
                  <a:pt x="9" y="32"/>
                </a:cubicBezTo>
                <a:cubicBezTo>
                  <a:pt x="7" y="32"/>
                  <a:pt x="6" y="38"/>
                  <a:pt x="3" y="38"/>
                </a:cubicBezTo>
                <a:cubicBezTo>
                  <a:pt x="2" y="38"/>
                  <a:pt x="1" y="37"/>
                  <a:pt x="0" y="36"/>
                </a:cubicBezTo>
                <a:cubicBezTo>
                  <a:pt x="0" y="35"/>
                  <a:pt x="0" y="35"/>
                  <a:pt x="0" y="34"/>
                </a:cubicBezTo>
                <a:cubicBezTo>
                  <a:pt x="0" y="32"/>
                  <a:pt x="5" y="29"/>
                  <a:pt x="5" y="28"/>
                </a:cubicBezTo>
                <a:cubicBezTo>
                  <a:pt x="5" y="28"/>
                  <a:pt x="5" y="26"/>
                  <a:pt x="4" y="26"/>
                </a:cubicBezTo>
                <a:cubicBezTo>
                  <a:pt x="4" y="25"/>
                  <a:pt x="4" y="24"/>
                  <a:pt x="4" y="23"/>
                </a:cubicBezTo>
                <a:cubicBezTo>
                  <a:pt x="4" y="14"/>
                  <a:pt x="11" y="8"/>
                  <a:pt x="19" y="6"/>
                </a:cubicBezTo>
                <a:cubicBezTo>
                  <a:pt x="24" y="4"/>
                  <a:pt x="36" y="6"/>
                  <a:pt x="39" y="2"/>
                </a:cubicBezTo>
                <a:cubicBezTo>
                  <a:pt x="41" y="1"/>
                  <a:pt x="42" y="0"/>
                  <a:pt x="44" y="0"/>
                </a:cubicBezTo>
                <a:cubicBezTo>
                  <a:pt x="47" y="0"/>
                  <a:pt x="48" y="8"/>
                  <a:pt x="48" y="10"/>
                </a:cubicBezTo>
                <a:cubicBezTo>
                  <a:pt x="48" y="12"/>
                  <a:pt x="48" y="13"/>
                  <a:pt x="47" y="15"/>
                </a:cubicBezTo>
                <a:close/>
                <a:moveTo>
                  <a:pt x="33" y="14"/>
                </a:moveTo>
                <a:cubicBezTo>
                  <a:pt x="23" y="14"/>
                  <a:pt x="17" y="18"/>
                  <a:pt x="11" y="24"/>
                </a:cubicBezTo>
                <a:cubicBezTo>
                  <a:pt x="10" y="25"/>
                  <a:pt x="10" y="25"/>
                  <a:pt x="10" y="26"/>
                </a:cubicBezTo>
                <a:cubicBezTo>
                  <a:pt x="10" y="27"/>
                  <a:pt x="11" y="27"/>
                  <a:pt x="12" y="27"/>
                </a:cubicBezTo>
                <a:cubicBezTo>
                  <a:pt x="12" y="27"/>
                  <a:pt x="13" y="27"/>
                  <a:pt x="13" y="27"/>
                </a:cubicBezTo>
                <a:cubicBezTo>
                  <a:pt x="14" y="26"/>
                  <a:pt x="16" y="24"/>
                  <a:pt x="17" y="23"/>
                </a:cubicBezTo>
                <a:cubicBezTo>
                  <a:pt x="22" y="19"/>
                  <a:pt x="26" y="17"/>
                  <a:pt x="33" y="17"/>
                </a:cubicBezTo>
                <a:cubicBezTo>
                  <a:pt x="33" y="17"/>
                  <a:pt x="34" y="16"/>
                  <a:pt x="34" y="15"/>
                </a:cubicBezTo>
                <a:cubicBezTo>
                  <a:pt x="34" y="14"/>
                  <a:pt x="33" y="14"/>
                  <a:pt x="33" y="14"/>
                </a:cubicBezTo>
                <a:close/>
              </a:path>
            </a:pathLst>
          </a:custGeom>
          <a:solidFill>
            <a:srgbClr val="2F5EB0"/>
          </a:solidFill>
          <a:ln>
            <a:noFill/>
          </a:ln>
          <a:effectLst>
            <a:innerShdw blurRad="63500" dist="50800" dir="13500000">
              <a:prstClr val="black">
                <a:alpha val="50000"/>
              </a:prstClr>
            </a:innerShdw>
          </a:effectLst>
          <a:extLst/>
        </p:spPr>
        <p:txBody>
          <a:bodyPr vert="horz" wrap="square" lIns="91440" tIns="45720" rIns="91440" bIns="45720" numCol="1" anchor="t" anchorCtr="0" compatLnSpc="1">
            <a:prstTxWarp prst="textNoShape">
              <a:avLst/>
            </a:prstTxWarp>
          </a:bodyPr>
          <a:lstStyle/>
          <a:p>
            <a:endParaRPr lang="id-ID">
              <a:solidFill>
                <a:prstClr val="black"/>
              </a:solidFill>
            </a:endParaRPr>
          </a:p>
        </p:txBody>
      </p:sp>
      <p:sp>
        <p:nvSpPr>
          <p:cNvPr id="29" name="TextBox 7"/>
          <p:cNvSpPr>
            <a:spLocks noChangeArrowheads="1"/>
          </p:cNvSpPr>
          <p:nvPr/>
        </p:nvSpPr>
        <p:spPr bwMode="auto">
          <a:xfrm>
            <a:off x="1870799" y="4804778"/>
            <a:ext cx="1224136" cy="27699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fontAlgn="auto">
              <a:spcBef>
                <a:spcPts val="0"/>
              </a:spcBef>
              <a:spcAft>
                <a:spcPts val="0"/>
              </a:spcAft>
              <a:defRPr/>
            </a:pPr>
            <a:r>
              <a:rPr lang="zh-CN" altLang="en-US" b="1" dirty="0">
                <a:solidFill>
                  <a:srgbClr val="2F5EB0"/>
                </a:solidFill>
                <a:latin typeface="微软雅黑" pitchFamily="34" charset="-122"/>
                <a:ea typeface="微软雅黑" pitchFamily="34" charset="-122"/>
                <a:sym typeface="微软雅黑" pitchFamily="34" charset="-122"/>
              </a:rPr>
              <a:t>添加标题</a:t>
            </a:r>
          </a:p>
        </p:txBody>
      </p:sp>
      <p:sp>
        <p:nvSpPr>
          <p:cNvPr id="30" name="圆角矩形 29"/>
          <p:cNvSpPr/>
          <p:nvPr/>
        </p:nvSpPr>
        <p:spPr>
          <a:xfrm>
            <a:off x="1659591" y="4725144"/>
            <a:ext cx="1646552" cy="467045"/>
          </a:xfrm>
          <a:prstGeom prst="roundRect">
            <a:avLst>
              <a:gd name="adj" fmla="val 50000"/>
            </a:avLst>
          </a:prstGeom>
          <a:noFill/>
          <a:ln>
            <a:solidFill>
              <a:srgbClr val="2F5EB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endParaRPr>
          </a:p>
        </p:txBody>
      </p:sp>
      <p:sp>
        <p:nvSpPr>
          <p:cNvPr id="31" name="文本框 49"/>
          <p:cNvSpPr txBox="1"/>
          <p:nvPr/>
        </p:nvSpPr>
        <p:spPr>
          <a:xfrm>
            <a:off x="1561083" y="5264197"/>
            <a:ext cx="1817068" cy="625171"/>
          </a:xfrm>
          <a:prstGeom prst="rect">
            <a:avLst/>
          </a:prstGeom>
          <a:noFill/>
          <a:effectLst/>
        </p:spPr>
        <p:txBody>
          <a:bodyPr wrap="square" rtlCol="0">
            <a:spAutoFit/>
          </a:bodyPr>
          <a:lstStyle/>
          <a:p>
            <a:pPr algn="just">
              <a:lnSpc>
                <a:spcPct val="130000"/>
              </a:lnSpc>
            </a:pP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rPr>
              <a:t>请在此处添加文字信息，表达图的含义。</a:t>
            </a:r>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2" name="TextBox 7"/>
          <p:cNvSpPr>
            <a:spLocks noChangeArrowheads="1"/>
          </p:cNvSpPr>
          <p:nvPr/>
        </p:nvSpPr>
        <p:spPr bwMode="auto">
          <a:xfrm>
            <a:off x="4302203" y="4300722"/>
            <a:ext cx="1224136" cy="27699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fontAlgn="auto">
              <a:spcBef>
                <a:spcPts val="0"/>
              </a:spcBef>
              <a:spcAft>
                <a:spcPts val="0"/>
              </a:spcAft>
              <a:defRPr/>
            </a:pPr>
            <a:r>
              <a:rPr lang="zh-CN" altLang="en-US" b="1" dirty="0">
                <a:solidFill>
                  <a:srgbClr val="2F5EB0"/>
                </a:solidFill>
                <a:latin typeface="微软雅黑" pitchFamily="34" charset="-122"/>
                <a:ea typeface="微软雅黑" pitchFamily="34" charset="-122"/>
                <a:sym typeface="微软雅黑" pitchFamily="34" charset="-122"/>
              </a:rPr>
              <a:t>添加标题</a:t>
            </a:r>
          </a:p>
        </p:txBody>
      </p:sp>
      <p:sp>
        <p:nvSpPr>
          <p:cNvPr id="33" name="圆角矩形 32"/>
          <p:cNvSpPr/>
          <p:nvPr/>
        </p:nvSpPr>
        <p:spPr>
          <a:xfrm>
            <a:off x="4090995" y="4221088"/>
            <a:ext cx="1646552" cy="467045"/>
          </a:xfrm>
          <a:prstGeom prst="roundRect">
            <a:avLst>
              <a:gd name="adj" fmla="val 50000"/>
            </a:avLst>
          </a:prstGeom>
          <a:noFill/>
          <a:ln>
            <a:solidFill>
              <a:srgbClr val="2F5EB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endParaRPr>
          </a:p>
        </p:txBody>
      </p:sp>
      <p:sp>
        <p:nvSpPr>
          <p:cNvPr id="34" name="文本框 49"/>
          <p:cNvSpPr txBox="1"/>
          <p:nvPr/>
        </p:nvSpPr>
        <p:spPr>
          <a:xfrm>
            <a:off x="3992487" y="4760141"/>
            <a:ext cx="1817068" cy="625171"/>
          </a:xfrm>
          <a:prstGeom prst="rect">
            <a:avLst/>
          </a:prstGeom>
          <a:noFill/>
          <a:effectLst/>
        </p:spPr>
        <p:txBody>
          <a:bodyPr wrap="square" rtlCol="0">
            <a:spAutoFit/>
          </a:bodyPr>
          <a:lstStyle/>
          <a:p>
            <a:pPr algn="just">
              <a:lnSpc>
                <a:spcPct val="130000"/>
              </a:lnSpc>
            </a:pP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rPr>
              <a:t>请在此处添加文字信息，表达图的含义。</a:t>
            </a:r>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5" name="TextBox 7"/>
          <p:cNvSpPr>
            <a:spLocks noChangeArrowheads="1"/>
          </p:cNvSpPr>
          <p:nvPr/>
        </p:nvSpPr>
        <p:spPr bwMode="auto">
          <a:xfrm>
            <a:off x="6750475" y="3856578"/>
            <a:ext cx="1224136" cy="27699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fontAlgn="auto">
              <a:spcBef>
                <a:spcPts val="0"/>
              </a:spcBef>
              <a:spcAft>
                <a:spcPts val="0"/>
              </a:spcAft>
              <a:defRPr/>
            </a:pPr>
            <a:r>
              <a:rPr lang="zh-CN" altLang="en-US" b="1" dirty="0">
                <a:solidFill>
                  <a:srgbClr val="2F5EB0"/>
                </a:solidFill>
                <a:latin typeface="微软雅黑" pitchFamily="34" charset="-122"/>
                <a:ea typeface="微软雅黑" pitchFamily="34" charset="-122"/>
                <a:sym typeface="微软雅黑" pitchFamily="34" charset="-122"/>
              </a:rPr>
              <a:t>添加标题</a:t>
            </a:r>
          </a:p>
        </p:txBody>
      </p:sp>
      <p:sp>
        <p:nvSpPr>
          <p:cNvPr id="36" name="圆角矩形 35"/>
          <p:cNvSpPr/>
          <p:nvPr/>
        </p:nvSpPr>
        <p:spPr>
          <a:xfrm>
            <a:off x="6539267" y="3776944"/>
            <a:ext cx="1646552" cy="467045"/>
          </a:xfrm>
          <a:prstGeom prst="roundRect">
            <a:avLst>
              <a:gd name="adj" fmla="val 50000"/>
            </a:avLst>
          </a:prstGeom>
          <a:noFill/>
          <a:ln>
            <a:solidFill>
              <a:srgbClr val="2F5EB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endParaRPr>
          </a:p>
        </p:txBody>
      </p:sp>
      <p:sp>
        <p:nvSpPr>
          <p:cNvPr id="37" name="文本框 49"/>
          <p:cNvSpPr txBox="1"/>
          <p:nvPr/>
        </p:nvSpPr>
        <p:spPr>
          <a:xfrm>
            <a:off x="6440759" y="4315997"/>
            <a:ext cx="1817068" cy="625171"/>
          </a:xfrm>
          <a:prstGeom prst="rect">
            <a:avLst/>
          </a:prstGeom>
          <a:noFill/>
          <a:effectLst/>
        </p:spPr>
        <p:txBody>
          <a:bodyPr wrap="square" rtlCol="0">
            <a:spAutoFit/>
          </a:bodyPr>
          <a:lstStyle/>
          <a:p>
            <a:pPr algn="just">
              <a:lnSpc>
                <a:spcPct val="130000"/>
              </a:lnSpc>
            </a:pP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rPr>
              <a:t>请在此处添加文字信息，表达图的含义。</a:t>
            </a:r>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8" name="TextBox 7"/>
          <p:cNvSpPr>
            <a:spLocks noChangeArrowheads="1"/>
          </p:cNvSpPr>
          <p:nvPr/>
        </p:nvSpPr>
        <p:spPr bwMode="auto">
          <a:xfrm>
            <a:off x="9215615" y="3280514"/>
            <a:ext cx="1224136" cy="27699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fontAlgn="auto">
              <a:spcBef>
                <a:spcPts val="0"/>
              </a:spcBef>
              <a:spcAft>
                <a:spcPts val="0"/>
              </a:spcAft>
              <a:defRPr/>
            </a:pPr>
            <a:r>
              <a:rPr lang="zh-CN" altLang="en-US" b="1" dirty="0">
                <a:solidFill>
                  <a:srgbClr val="2F5EB0"/>
                </a:solidFill>
                <a:latin typeface="微软雅黑" pitchFamily="34" charset="-122"/>
                <a:ea typeface="微软雅黑" pitchFamily="34" charset="-122"/>
                <a:sym typeface="微软雅黑" pitchFamily="34" charset="-122"/>
              </a:rPr>
              <a:t>添加标题</a:t>
            </a:r>
          </a:p>
        </p:txBody>
      </p:sp>
      <p:sp>
        <p:nvSpPr>
          <p:cNvPr id="39" name="圆角矩形 38"/>
          <p:cNvSpPr/>
          <p:nvPr/>
        </p:nvSpPr>
        <p:spPr>
          <a:xfrm>
            <a:off x="9004407" y="3200880"/>
            <a:ext cx="1646552" cy="467045"/>
          </a:xfrm>
          <a:prstGeom prst="roundRect">
            <a:avLst>
              <a:gd name="adj" fmla="val 50000"/>
            </a:avLst>
          </a:prstGeom>
          <a:noFill/>
          <a:ln>
            <a:solidFill>
              <a:srgbClr val="2F5EB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endParaRPr>
          </a:p>
        </p:txBody>
      </p:sp>
      <p:sp>
        <p:nvSpPr>
          <p:cNvPr id="40" name="文本框 49"/>
          <p:cNvSpPr txBox="1"/>
          <p:nvPr/>
        </p:nvSpPr>
        <p:spPr>
          <a:xfrm>
            <a:off x="8905899" y="3739933"/>
            <a:ext cx="1817068" cy="625171"/>
          </a:xfrm>
          <a:prstGeom prst="rect">
            <a:avLst/>
          </a:prstGeom>
          <a:noFill/>
          <a:effectLst/>
        </p:spPr>
        <p:txBody>
          <a:bodyPr wrap="square" rtlCol="0">
            <a:spAutoFit/>
          </a:bodyPr>
          <a:lstStyle/>
          <a:p>
            <a:pPr algn="just">
              <a:lnSpc>
                <a:spcPct val="130000"/>
              </a:lnSpc>
            </a:pP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rPr>
              <a:t>请在此处添加文字信息，表达图的含义。</a:t>
            </a:r>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1" name="TextBox 13"/>
          <p:cNvSpPr txBox="1"/>
          <p:nvPr/>
        </p:nvSpPr>
        <p:spPr>
          <a:xfrm flipH="1">
            <a:off x="1134916" y="1196752"/>
            <a:ext cx="2786907" cy="369326"/>
          </a:xfrm>
          <a:prstGeom prst="rect">
            <a:avLst/>
          </a:prstGeom>
          <a:noFill/>
          <a:ln>
            <a:noFill/>
          </a:ln>
        </p:spPr>
        <p:txBody>
          <a:bodyPr wrap="square" lIns="91434" tIns="45717" rIns="91434" bIns="45717">
            <a:spAutoFit/>
          </a:bodyPr>
          <a:lstStyle>
            <a:defPPr>
              <a:defRPr lang="zh-CN"/>
            </a:defPPr>
            <a:lvl1pPr algn="ctr" eaLnBrk="0" hangingPunct="0">
              <a:defRPr sz="2200" b="1">
                <a:solidFill>
                  <a:srgbClr val="333333"/>
                </a:solidFill>
                <a:latin typeface="微软雅黑" pitchFamily="34" charset="-122"/>
                <a:ea typeface="微软雅黑" pitchFamily="34" charset="-122"/>
              </a:defRPr>
            </a:lvl1pPr>
            <a:lvl2pPr marL="742950" indent="-285750" eaLnBrk="0" hangingPunct="0">
              <a:defRPr>
                <a:latin typeface="Arial" charset="0"/>
                <a:ea typeface="宋体" charset="-122"/>
              </a:defRPr>
            </a:lvl2pPr>
            <a:lvl3pPr marL="1143000" indent="-228600" eaLnBrk="0" hangingPunct="0">
              <a:defRPr>
                <a:latin typeface="Arial" charset="0"/>
                <a:ea typeface="宋体" charset="-122"/>
              </a:defRPr>
            </a:lvl3pPr>
            <a:lvl4pPr marL="1600200" indent="-228600" eaLnBrk="0" hangingPunct="0">
              <a:defRPr>
                <a:latin typeface="Arial" charset="0"/>
                <a:ea typeface="宋体" charset="-122"/>
              </a:defRPr>
            </a:lvl4pPr>
            <a:lvl5pPr marL="2057400" indent="-228600" eaLnBrk="0" hangingPunct="0">
              <a:defRPr>
                <a:latin typeface="Arial" charset="0"/>
                <a:ea typeface="宋体" charset="-122"/>
              </a:defRPr>
            </a:lvl5pPr>
            <a:lvl6pPr marL="2514600" indent="-228600" eaLnBrk="0" fontAlgn="base" hangingPunct="0">
              <a:spcBef>
                <a:spcPct val="0"/>
              </a:spcBef>
              <a:spcAft>
                <a:spcPct val="0"/>
              </a:spcAft>
              <a:defRPr>
                <a:latin typeface="Arial" charset="0"/>
                <a:ea typeface="宋体" charset="-122"/>
              </a:defRPr>
            </a:lvl6pPr>
            <a:lvl7pPr marL="2971800" indent="-228600" eaLnBrk="0" fontAlgn="base" hangingPunct="0">
              <a:spcBef>
                <a:spcPct val="0"/>
              </a:spcBef>
              <a:spcAft>
                <a:spcPct val="0"/>
              </a:spcAft>
              <a:defRPr>
                <a:latin typeface="Arial" charset="0"/>
                <a:ea typeface="宋体" charset="-122"/>
              </a:defRPr>
            </a:lvl7pPr>
            <a:lvl8pPr marL="3429000" indent="-228600" eaLnBrk="0" fontAlgn="base" hangingPunct="0">
              <a:spcBef>
                <a:spcPct val="0"/>
              </a:spcBef>
              <a:spcAft>
                <a:spcPct val="0"/>
              </a:spcAft>
              <a:defRPr>
                <a:latin typeface="Arial" charset="0"/>
                <a:ea typeface="宋体" charset="-122"/>
              </a:defRPr>
            </a:lvl8pPr>
            <a:lvl9pPr marL="3886200" indent="-228600" eaLnBrk="0" fontAlgn="base" hangingPunct="0">
              <a:spcBef>
                <a:spcPct val="0"/>
              </a:spcBef>
              <a:spcAft>
                <a:spcPct val="0"/>
              </a:spcAft>
              <a:defRPr>
                <a:latin typeface="Arial" charset="0"/>
                <a:ea typeface="宋体" charset="-122"/>
              </a:defRPr>
            </a:lvl9pPr>
          </a:lstStyle>
          <a:p>
            <a:pPr algn="l">
              <a:spcBef>
                <a:spcPct val="0"/>
              </a:spcBef>
              <a:buFont typeface="Arial" charset="0"/>
              <a:buNone/>
            </a:pPr>
            <a:r>
              <a:rPr lang="zh-CN" altLang="en-US" sz="1800" dirty="0">
                <a:solidFill>
                  <a:srgbClr val="2F5EB0"/>
                </a:solidFill>
                <a:cs typeface="Arial" panose="020B0604020202020204" pitchFamily="34" charset="0"/>
              </a:rPr>
              <a:t>点击输入标题</a:t>
            </a:r>
          </a:p>
        </p:txBody>
      </p:sp>
      <p:sp>
        <p:nvSpPr>
          <p:cNvPr id="42" name="TextBox 14"/>
          <p:cNvSpPr txBox="1"/>
          <p:nvPr/>
        </p:nvSpPr>
        <p:spPr>
          <a:xfrm>
            <a:off x="1134916" y="1561402"/>
            <a:ext cx="5250703" cy="932563"/>
          </a:xfrm>
          <a:prstGeom prst="rect">
            <a:avLst/>
          </a:prstGeom>
          <a:noFill/>
        </p:spPr>
        <p:txBody>
          <a:bodyPr wrap="square" rtlCol="0">
            <a:spAutoFit/>
          </a:bodyPr>
          <a:lstStyle/>
          <a:p>
            <a:pPr>
              <a:lnSpc>
                <a:spcPct val="130000"/>
              </a:lnSpc>
            </a:pPr>
            <a:r>
              <a:rPr lang="zh-CN" altLang="en-US" sz="14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a:t>
            </a:r>
            <a:r>
              <a:rPr lang="zh-CN" altLang="en-US" sz="1400" dirty="0" smtClean="0">
                <a:solidFill>
                  <a:schemeClr val="tx1">
                    <a:lumMod val="50000"/>
                    <a:lumOff val="50000"/>
                  </a:schemeClr>
                </a:solidFill>
                <a:latin typeface="微软雅黑" pitchFamily="34" charset="-122"/>
                <a:ea typeface="微软雅黑" pitchFamily="34" charset="-122"/>
              </a:rPr>
              <a:t>。您的内容打在这里，或者通过复制您的文本</a:t>
            </a:r>
            <a:r>
              <a:rPr lang="zh-CN" altLang="en-US" sz="1400" dirty="0">
                <a:solidFill>
                  <a:schemeClr val="tx1">
                    <a:lumMod val="50000"/>
                    <a:lumOff val="50000"/>
                  </a:schemeClr>
                </a:solidFill>
                <a:latin typeface="微软雅黑" pitchFamily="34" charset="-122"/>
                <a:ea typeface="微软雅黑" pitchFamily="34" charset="-122"/>
              </a:rPr>
              <a:t>后您的内容打在这里</a:t>
            </a:r>
            <a:r>
              <a:rPr lang="zh-CN" altLang="en-US" sz="1400" dirty="0" smtClean="0">
                <a:solidFill>
                  <a:schemeClr val="tx1">
                    <a:lumMod val="50000"/>
                    <a:lumOff val="50000"/>
                  </a:schemeClr>
                </a:solidFill>
                <a:latin typeface="微软雅黑" pitchFamily="34" charset="-122"/>
                <a:ea typeface="微软雅黑" pitchFamily="34" charset="-122"/>
              </a:rPr>
              <a:t>。</a:t>
            </a:r>
            <a:endParaRPr lang="zh-CN" altLang="en-US" sz="1400" dirty="0">
              <a:solidFill>
                <a:schemeClr val="tx1">
                  <a:lumMod val="50000"/>
                  <a:lumOff val="50000"/>
                </a:schemeClr>
              </a:solidFill>
              <a:latin typeface="微软雅黑" pitchFamily="34" charset="-122"/>
              <a:ea typeface="微软雅黑" pitchFamily="34" charset="-122"/>
            </a:endParaRPr>
          </a:p>
        </p:txBody>
      </p:sp>
      <p:sp>
        <p:nvSpPr>
          <p:cNvPr id="43" name="TextBox 42"/>
          <p:cNvSpPr txBox="1"/>
          <p:nvPr/>
        </p:nvSpPr>
        <p:spPr>
          <a:xfrm>
            <a:off x="13514411" y="7029400"/>
            <a:ext cx="877163" cy="369332"/>
          </a:xfrm>
          <a:prstGeom prst="rect">
            <a:avLst/>
          </a:prstGeom>
          <a:noFill/>
        </p:spPr>
        <p:txBody>
          <a:bodyPr wrap="none" rtlCol="0">
            <a:spAutoFit/>
          </a:bodyPr>
          <a:lstStyle/>
          <a:p>
            <a:r>
              <a:rPr lang="zh-CN" altLang="en-US" dirty="0" smtClean="0"/>
              <a:t>延时符</a:t>
            </a:r>
            <a:endParaRPr lang="zh-CN" altLang="en-US" dirty="0"/>
          </a:p>
        </p:txBody>
      </p:sp>
    </p:spTree>
    <p:extLst>
      <p:ext uri="{BB962C8B-B14F-4D97-AF65-F5344CB8AC3E}">
        <p14:creationId xmlns:p14="http://schemas.microsoft.com/office/powerpoint/2010/main" val="297234949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6"/>
                                        </p:tgtEl>
                                        <p:attrNameLst>
                                          <p:attrName>style.visibility</p:attrName>
                                        </p:attrNameLst>
                                      </p:cBhvr>
                                      <p:to>
                                        <p:strVal val="visible"/>
                                      </p:to>
                                    </p:set>
                                    <p:anim calcmode="lin" valueType="num">
                                      <p:cBhvr>
                                        <p:cTn id="7" dur="500" fill="hold"/>
                                        <p:tgtEl>
                                          <p:spTgt spid="26"/>
                                        </p:tgtEl>
                                        <p:attrNameLst>
                                          <p:attrName>ppt_w</p:attrName>
                                        </p:attrNameLst>
                                      </p:cBhvr>
                                      <p:tavLst>
                                        <p:tav tm="0">
                                          <p:val>
                                            <p:fltVal val="0"/>
                                          </p:val>
                                        </p:tav>
                                        <p:tav tm="100000">
                                          <p:val>
                                            <p:strVal val="#ppt_w"/>
                                          </p:val>
                                        </p:tav>
                                      </p:tavLst>
                                    </p:anim>
                                    <p:anim calcmode="lin" valueType="num">
                                      <p:cBhvr>
                                        <p:cTn id="8" dur="500" fill="hold"/>
                                        <p:tgtEl>
                                          <p:spTgt spid="26"/>
                                        </p:tgtEl>
                                        <p:attrNameLst>
                                          <p:attrName>ppt_h</p:attrName>
                                        </p:attrNameLst>
                                      </p:cBhvr>
                                      <p:tavLst>
                                        <p:tav tm="0">
                                          <p:val>
                                            <p:fltVal val="0"/>
                                          </p:val>
                                        </p:tav>
                                        <p:tav tm="100000">
                                          <p:val>
                                            <p:strVal val="#ppt_h"/>
                                          </p:val>
                                        </p:tav>
                                      </p:tavLst>
                                    </p:anim>
                                    <p:animEffect transition="in" filter="fade">
                                      <p:cBhvr>
                                        <p:cTn id="9" dur="500"/>
                                        <p:tgtEl>
                                          <p:spTgt spid="26"/>
                                        </p:tgtEl>
                                      </p:cBhvr>
                                    </p:animEffect>
                                  </p:childTnLst>
                                </p:cTn>
                              </p:par>
                            </p:childTnLst>
                          </p:cTn>
                        </p:par>
                        <p:par>
                          <p:cTn id="10" fill="hold">
                            <p:stCondLst>
                              <p:cond delay="500"/>
                            </p:stCondLst>
                            <p:childTnLst>
                              <p:par>
                                <p:cTn id="11" presetID="42" presetClass="entr" presetSubtype="0" fill="hold" grpId="0" nodeType="afterEffect">
                                  <p:stCondLst>
                                    <p:cond delay="0"/>
                                  </p:stCondLst>
                                  <p:childTnLst>
                                    <p:set>
                                      <p:cBhvr>
                                        <p:cTn id="12" dur="1" fill="hold">
                                          <p:stCondLst>
                                            <p:cond delay="0"/>
                                          </p:stCondLst>
                                        </p:cTn>
                                        <p:tgtEl>
                                          <p:spTgt spid="15"/>
                                        </p:tgtEl>
                                        <p:attrNameLst>
                                          <p:attrName>style.visibility</p:attrName>
                                        </p:attrNameLst>
                                      </p:cBhvr>
                                      <p:to>
                                        <p:strVal val="visible"/>
                                      </p:to>
                                    </p:set>
                                    <p:animEffect transition="in" filter="fade">
                                      <p:cBhvr>
                                        <p:cTn id="13" dur="1000"/>
                                        <p:tgtEl>
                                          <p:spTgt spid="15"/>
                                        </p:tgtEl>
                                      </p:cBhvr>
                                    </p:animEffect>
                                    <p:anim calcmode="lin" valueType="num">
                                      <p:cBhvr>
                                        <p:cTn id="14" dur="1000" fill="hold"/>
                                        <p:tgtEl>
                                          <p:spTgt spid="15"/>
                                        </p:tgtEl>
                                        <p:attrNameLst>
                                          <p:attrName>ppt_x</p:attrName>
                                        </p:attrNameLst>
                                      </p:cBhvr>
                                      <p:tavLst>
                                        <p:tav tm="0">
                                          <p:val>
                                            <p:strVal val="#ppt_x"/>
                                          </p:val>
                                        </p:tav>
                                        <p:tav tm="100000">
                                          <p:val>
                                            <p:strVal val="#ppt_x"/>
                                          </p:val>
                                        </p:tav>
                                      </p:tavLst>
                                    </p:anim>
                                    <p:anim calcmode="lin" valueType="num">
                                      <p:cBhvr>
                                        <p:cTn id="15" dur="1000" fill="hold"/>
                                        <p:tgtEl>
                                          <p:spTgt spid="15"/>
                                        </p:tgtEl>
                                        <p:attrNameLst>
                                          <p:attrName>ppt_y</p:attrName>
                                        </p:attrNameLst>
                                      </p:cBhvr>
                                      <p:tavLst>
                                        <p:tav tm="0">
                                          <p:val>
                                            <p:strVal val="#ppt_y+.1"/>
                                          </p:val>
                                        </p:tav>
                                        <p:tav tm="100000">
                                          <p:val>
                                            <p:strVal val="#ppt_y"/>
                                          </p:val>
                                        </p:tav>
                                      </p:tavLst>
                                    </p:anim>
                                  </p:childTnLst>
                                </p:cTn>
                              </p:par>
                            </p:childTnLst>
                          </p:cTn>
                        </p:par>
                        <p:par>
                          <p:cTn id="16" fill="hold">
                            <p:stCondLst>
                              <p:cond delay="1500"/>
                            </p:stCondLst>
                            <p:childTnLst>
                              <p:par>
                                <p:cTn id="17" presetID="22" presetClass="entr" presetSubtype="4" fill="hold" grpId="0" nodeType="afterEffect">
                                  <p:stCondLst>
                                    <p:cond delay="0"/>
                                  </p:stCondLst>
                                  <p:childTnLst>
                                    <p:set>
                                      <p:cBhvr>
                                        <p:cTn id="18" dur="1" fill="hold">
                                          <p:stCondLst>
                                            <p:cond delay="0"/>
                                          </p:stCondLst>
                                        </p:cTn>
                                        <p:tgtEl>
                                          <p:spTgt spid="30"/>
                                        </p:tgtEl>
                                        <p:attrNameLst>
                                          <p:attrName>style.visibility</p:attrName>
                                        </p:attrNameLst>
                                      </p:cBhvr>
                                      <p:to>
                                        <p:strVal val="visible"/>
                                      </p:to>
                                    </p:set>
                                    <p:animEffect transition="in" filter="wipe(down)">
                                      <p:cBhvr>
                                        <p:cTn id="19" dur="500"/>
                                        <p:tgtEl>
                                          <p:spTgt spid="30"/>
                                        </p:tgtEl>
                                      </p:cBhvr>
                                    </p:animEffect>
                                  </p:childTnLst>
                                </p:cTn>
                              </p:par>
                            </p:childTnLst>
                          </p:cTn>
                        </p:par>
                        <p:par>
                          <p:cTn id="20" fill="hold">
                            <p:stCondLst>
                              <p:cond delay="2000"/>
                            </p:stCondLst>
                            <p:childTnLst>
                              <p:par>
                                <p:cTn id="21" presetID="53" presetClass="entr" presetSubtype="16" fill="hold" grpId="0" nodeType="afterEffect">
                                  <p:stCondLst>
                                    <p:cond delay="0"/>
                                  </p:stCondLst>
                                  <p:childTnLst>
                                    <p:set>
                                      <p:cBhvr>
                                        <p:cTn id="22" dur="1" fill="hold">
                                          <p:stCondLst>
                                            <p:cond delay="0"/>
                                          </p:stCondLst>
                                        </p:cTn>
                                        <p:tgtEl>
                                          <p:spTgt spid="29"/>
                                        </p:tgtEl>
                                        <p:attrNameLst>
                                          <p:attrName>style.visibility</p:attrName>
                                        </p:attrNameLst>
                                      </p:cBhvr>
                                      <p:to>
                                        <p:strVal val="visible"/>
                                      </p:to>
                                    </p:set>
                                    <p:anim calcmode="lin" valueType="num">
                                      <p:cBhvr>
                                        <p:cTn id="23" dur="500" fill="hold"/>
                                        <p:tgtEl>
                                          <p:spTgt spid="29"/>
                                        </p:tgtEl>
                                        <p:attrNameLst>
                                          <p:attrName>ppt_w</p:attrName>
                                        </p:attrNameLst>
                                      </p:cBhvr>
                                      <p:tavLst>
                                        <p:tav tm="0">
                                          <p:val>
                                            <p:fltVal val="0"/>
                                          </p:val>
                                        </p:tav>
                                        <p:tav tm="100000">
                                          <p:val>
                                            <p:strVal val="#ppt_w"/>
                                          </p:val>
                                        </p:tav>
                                      </p:tavLst>
                                    </p:anim>
                                    <p:anim calcmode="lin" valueType="num">
                                      <p:cBhvr>
                                        <p:cTn id="24" dur="500" fill="hold"/>
                                        <p:tgtEl>
                                          <p:spTgt spid="29"/>
                                        </p:tgtEl>
                                        <p:attrNameLst>
                                          <p:attrName>ppt_h</p:attrName>
                                        </p:attrNameLst>
                                      </p:cBhvr>
                                      <p:tavLst>
                                        <p:tav tm="0">
                                          <p:val>
                                            <p:fltVal val="0"/>
                                          </p:val>
                                        </p:tav>
                                        <p:tav tm="100000">
                                          <p:val>
                                            <p:strVal val="#ppt_h"/>
                                          </p:val>
                                        </p:tav>
                                      </p:tavLst>
                                    </p:anim>
                                    <p:animEffect transition="in" filter="fade">
                                      <p:cBhvr>
                                        <p:cTn id="25" dur="500"/>
                                        <p:tgtEl>
                                          <p:spTgt spid="29"/>
                                        </p:tgtEl>
                                      </p:cBhvr>
                                    </p:animEffect>
                                  </p:childTnLst>
                                </p:cTn>
                              </p:par>
                            </p:childTnLst>
                          </p:cTn>
                        </p:par>
                        <p:par>
                          <p:cTn id="26" fill="hold">
                            <p:stCondLst>
                              <p:cond delay="2500"/>
                            </p:stCondLst>
                            <p:childTnLst>
                              <p:par>
                                <p:cTn id="27" presetID="42" presetClass="entr" presetSubtype="0" fill="hold" grpId="0" nodeType="afterEffect">
                                  <p:stCondLst>
                                    <p:cond delay="0"/>
                                  </p:stCondLst>
                                  <p:childTnLst>
                                    <p:set>
                                      <p:cBhvr>
                                        <p:cTn id="28" dur="1" fill="hold">
                                          <p:stCondLst>
                                            <p:cond delay="0"/>
                                          </p:stCondLst>
                                        </p:cTn>
                                        <p:tgtEl>
                                          <p:spTgt spid="31"/>
                                        </p:tgtEl>
                                        <p:attrNameLst>
                                          <p:attrName>style.visibility</p:attrName>
                                        </p:attrNameLst>
                                      </p:cBhvr>
                                      <p:to>
                                        <p:strVal val="visible"/>
                                      </p:to>
                                    </p:set>
                                    <p:animEffect transition="in" filter="fade">
                                      <p:cBhvr>
                                        <p:cTn id="29" dur="1000"/>
                                        <p:tgtEl>
                                          <p:spTgt spid="31"/>
                                        </p:tgtEl>
                                      </p:cBhvr>
                                    </p:animEffect>
                                    <p:anim calcmode="lin" valueType="num">
                                      <p:cBhvr>
                                        <p:cTn id="30" dur="1000" fill="hold"/>
                                        <p:tgtEl>
                                          <p:spTgt spid="31"/>
                                        </p:tgtEl>
                                        <p:attrNameLst>
                                          <p:attrName>ppt_x</p:attrName>
                                        </p:attrNameLst>
                                      </p:cBhvr>
                                      <p:tavLst>
                                        <p:tav tm="0">
                                          <p:val>
                                            <p:strVal val="#ppt_x"/>
                                          </p:val>
                                        </p:tav>
                                        <p:tav tm="100000">
                                          <p:val>
                                            <p:strVal val="#ppt_x"/>
                                          </p:val>
                                        </p:tav>
                                      </p:tavLst>
                                    </p:anim>
                                    <p:anim calcmode="lin" valueType="num">
                                      <p:cBhvr>
                                        <p:cTn id="31" dur="1000" fill="hold"/>
                                        <p:tgtEl>
                                          <p:spTgt spid="31"/>
                                        </p:tgtEl>
                                        <p:attrNameLst>
                                          <p:attrName>ppt_y</p:attrName>
                                        </p:attrNameLst>
                                      </p:cBhvr>
                                      <p:tavLst>
                                        <p:tav tm="0">
                                          <p:val>
                                            <p:strVal val="#ppt_y+.1"/>
                                          </p:val>
                                        </p:tav>
                                        <p:tav tm="100000">
                                          <p:val>
                                            <p:strVal val="#ppt_y"/>
                                          </p:val>
                                        </p:tav>
                                      </p:tavLst>
                                    </p:anim>
                                  </p:childTnLst>
                                </p:cTn>
                              </p:par>
                            </p:childTnLst>
                          </p:cTn>
                        </p:par>
                        <p:par>
                          <p:cTn id="32" fill="hold">
                            <p:stCondLst>
                              <p:cond delay="3500"/>
                            </p:stCondLst>
                            <p:childTnLst>
                              <p:par>
                                <p:cTn id="33" presetID="53" presetClass="entr" presetSubtype="16" fill="hold" grpId="0" nodeType="afterEffect">
                                  <p:stCondLst>
                                    <p:cond delay="0"/>
                                  </p:stCondLst>
                                  <p:childTnLst>
                                    <p:set>
                                      <p:cBhvr>
                                        <p:cTn id="34" dur="1" fill="hold">
                                          <p:stCondLst>
                                            <p:cond delay="0"/>
                                          </p:stCondLst>
                                        </p:cTn>
                                        <p:tgtEl>
                                          <p:spTgt spid="27"/>
                                        </p:tgtEl>
                                        <p:attrNameLst>
                                          <p:attrName>style.visibility</p:attrName>
                                        </p:attrNameLst>
                                      </p:cBhvr>
                                      <p:to>
                                        <p:strVal val="visible"/>
                                      </p:to>
                                    </p:set>
                                    <p:anim calcmode="lin" valueType="num">
                                      <p:cBhvr>
                                        <p:cTn id="35" dur="500" fill="hold"/>
                                        <p:tgtEl>
                                          <p:spTgt spid="27"/>
                                        </p:tgtEl>
                                        <p:attrNameLst>
                                          <p:attrName>ppt_w</p:attrName>
                                        </p:attrNameLst>
                                      </p:cBhvr>
                                      <p:tavLst>
                                        <p:tav tm="0">
                                          <p:val>
                                            <p:fltVal val="0"/>
                                          </p:val>
                                        </p:tav>
                                        <p:tav tm="100000">
                                          <p:val>
                                            <p:strVal val="#ppt_w"/>
                                          </p:val>
                                        </p:tav>
                                      </p:tavLst>
                                    </p:anim>
                                    <p:anim calcmode="lin" valueType="num">
                                      <p:cBhvr>
                                        <p:cTn id="36" dur="500" fill="hold"/>
                                        <p:tgtEl>
                                          <p:spTgt spid="27"/>
                                        </p:tgtEl>
                                        <p:attrNameLst>
                                          <p:attrName>ppt_h</p:attrName>
                                        </p:attrNameLst>
                                      </p:cBhvr>
                                      <p:tavLst>
                                        <p:tav tm="0">
                                          <p:val>
                                            <p:fltVal val="0"/>
                                          </p:val>
                                        </p:tav>
                                        <p:tav tm="100000">
                                          <p:val>
                                            <p:strVal val="#ppt_h"/>
                                          </p:val>
                                        </p:tav>
                                      </p:tavLst>
                                    </p:anim>
                                    <p:animEffect transition="in" filter="fade">
                                      <p:cBhvr>
                                        <p:cTn id="37" dur="500"/>
                                        <p:tgtEl>
                                          <p:spTgt spid="27"/>
                                        </p:tgtEl>
                                      </p:cBhvr>
                                    </p:animEffect>
                                  </p:childTnLst>
                                </p:cTn>
                              </p:par>
                            </p:childTnLst>
                          </p:cTn>
                        </p:par>
                        <p:par>
                          <p:cTn id="38" fill="hold">
                            <p:stCondLst>
                              <p:cond delay="4000"/>
                            </p:stCondLst>
                            <p:childTnLst>
                              <p:par>
                                <p:cTn id="39" presetID="42" presetClass="entr" presetSubtype="0" fill="hold" grpId="0" nodeType="afterEffect">
                                  <p:stCondLst>
                                    <p:cond delay="0"/>
                                  </p:stCondLst>
                                  <p:childTnLst>
                                    <p:set>
                                      <p:cBhvr>
                                        <p:cTn id="40" dur="1" fill="hold">
                                          <p:stCondLst>
                                            <p:cond delay="0"/>
                                          </p:stCondLst>
                                        </p:cTn>
                                        <p:tgtEl>
                                          <p:spTgt spid="17"/>
                                        </p:tgtEl>
                                        <p:attrNameLst>
                                          <p:attrName>style.visibility</p:attrName>
                                        </p:attrNameLst>
                                      </p:cBhvr>
                                      <p:to>
                                        <p:strVal val="visible"/>
                                      </p:to>
                                    </p:set>
                                    <p:animEffect transition="in" filter="fade">
                                      <p:cBhvr>
                                        <p:cTn id="41" dur="1000"/>
                                        <p:tgtEl>
                                          <p:spTgt spid="17"/>
                                        </p:tgtEl>
                                      </p:cBhvr>
                                    </p:animEffect>
                                    <p:anim calcmode="lin" valueType="num">
                                      <p:cBhvr>
                                        <p:cTn id="42" dur="1000" fill="hold"/>
                                        <p:tgtEl>
                                          <p:spTgt spid="17"/>
                                        </p:tgtEl>
                                        <p:attrNameLst>
                                          <p:attrName>ppt_x</p:attrName>
                                        </p:attrNameLst>
                                      </p:cBhvr>
                                      <p:tavLst>
                                        <p:tav tm="0">
                                          <p:val>
                                            <p:strVal val="#ppt_x"/>
                                          </p:val>
                                        </p:tav>
                                        <p:tav tm="100000">
                                          <p:val>
                                            <p:strVal val="#ppt_x"/>
                                          </p:val>
                                        </p:tav>
                                      </p:tavLst>
                                    </p:anim>
                                    <p:anim calcmode="lin" valueType="num">
                                      <p:cBhvr>
                                        <p:cTn id="43" dur="1000" fill="hold"/>
                                        <p:tgtEl>
                                          <p:spTgt spid="17"/>
                                        </p:tgtEl>
                                        <p:attrNameLst>
                                          <p:attrName>ppt_y</p:attrName>
                                        </p:attrNameLst>
                                      </p:cBhvr>
                                      <p:tavLst>
                                        <p:tav tm="0">
                                          <p:val>
                                            <p:strVal val="#ppt_y+.1"/>
                                          </p:val>
                                        </p:tav>
                                        <p:tav tm="100000">
                                          <p:val>
                                            <p:strVal val="#ppt_y"/>
                                          </p:val>
                                        </p:tav>
                                      </p:tavLst>
                                    </p:anim>
                                  </p:childTnLst>
                                </p:cTn>
                              </p:par>
                            </p:childTnLst>
                          </p:cTn>
                        </p:par>
                        <p:par>
                          <p:cTn id="44" fill="hold">
                            <p:stCondLst>
                              <p:cond delay="5000"/>
                            </p:stCondLst>
                            <p:childTnLst>
                              <p:par>
                                <p:cTn id="45" presetID="22" presetClass="entr" presetSubtype="4" fill="hold" grpId="0" nodeType="afterEffect">
                                  <p:stCondLst>
                                    <p:cond delay="0"/>
                                  </p:stCondLst>
                                  <p:childTnLst>
                                    <p:set>
                                      <p:cBhvr>
                                        <p:cTn id="46" dur="1" fill="hold">
                                          <p:stCondLst>
                                            <p:cond delay="0"/>
                                          </p:stCondLst>
                                        </p:cTn>
                                        <p:tgtEl>
                                          <p:spTgt spid="33"/>
                                        </p:tgtEl>
                                        <p:attrNameLst>
                                          <p:attrName>style.visibility</p:attrName>
                                        </p:attrNameLst>
                                      </p:cBhvr>
                                      <p:to>
                                        <p:strVal val="visible"/>
                                      </p:to>
                                    </p:set>
                                    <p:animEffect transition="in" filter="wipe(down)">
                                      <p:cBhvr>
                                        <p:cTn id="47" dur="500"/>
                                        <p:tgtEl>
                                          <p:spTgt spid="33"/>
                                        </p:tgtEl>
                                      </p:cBhvr>
                                    </p:animEffect>
                                  </p:childTnLst>
                                </p:cTn>
                              </p:par>
                            </p:childTnLst>
                          </p:cTn>
                        </p:par>
                        <p:par>
                          <p:cTn id="48" fill="hold">
                            <p:stCondLst>
                              <p:cond delay="5500"/>
                            </p:stCondLst>
                            <p:childTnLst>
                              <p:par>
                                <p:cTn id="49" presetID="53" presetClass="entr" presetSubtype="16" fill="hold" grpId="0" nodeType="afterEffect">
                                  <p:stCondLst>
                                    <p:cond delay="0"/>
                                  </p:stCondLst>
                                  <p:childTnLst>
                                    <p:set>
                                      <p:cBhvr>
                                        <p:cTn id="50" dur="1" fill="hold">
                                          <p:stCondLst>
                                            <p:cond delay="0"/>
                                          </p:stCondLst>
                                        </p:cTn>
                                        <p:tgtEl>
                                          <p:spTgt spid="32"/>
                                        </p:tgtEl>
                                        <p:attrNameLst>
                                          <p:attrName>style.visibility</p:attrName>
                                        </p:attrNameLst>
                                      </p:cBhvr>
                                      <p:to>
                                        <p:strVal val="visible"/>
                                      </p:to>
                                    </p:set>
                                    <p:anim calcmode="lin" valueType="num">
                                      <p:cBhvr>
                                        <p:cTn id="51" dur="500" fill="hold"/>
                                        <p:tgtEl>
                                          <p:spTgt spid="32"/>
                                        </p:tgtEl>
                                        <p:attrNameLst>
                                          <p:attrName>ppt_w</p:attrName>
                                        </p:attrNameLst>
                                      </p:cBhvr>
                                      <p:tavLst>
                                        <p:tav tm="0">
                                          <p:val>
                                            <p:fltVal val="0"/>
                                          </p:val>
                                        </p:tav>
                                        <p:tav tm="100000">
                                          <p:val>
                                            <p:strVal val="#ppt_w"/>
                                          </p:val>
                                        </p:tav>
                                      </p:tavLst>
                                    </p:anim>
                                    <p:anim calcmode="lin" valueType="num">
                                      <p:cBhvr>
                                        <p:cTn id="52" dur="500" fill="hold"/>
                                        <p:tgtEl>
                                          <p:spTgt spid="32"/>
                                        </p:tgtEl>
                                        <p:attrNameLst>
                                          <p:attrName>ppt_h</p:attrName>
                                        </p:attrNameLst>
                                      </p:cBhvr>
                                      <p:tavLst>
                                        <p:tav tm="0">
                                          <p:val>
                                            <p:fltVal val="0"/>
                                          </p:val>
                                        </p:tav>
                                        <p:tav tm="100000">
                                          <p:val>
                                            <p:strVal val="#ppt_h"/>
                                          </p:val>
                                        </p:tav>
                                      </p:tavLst>
                                    </p:anim>
                                    <p:animEffect transition="in" filter="fade">
                                      <p:cBhvr>
                                        <p:cTn id="53" dur="500"/>
                                        <p:tgtEl>
                                          <p:spTgt spid="32"/>
                                        </p:tgtEl>
                                      </p:cBhvr>
                                    </p:animEffect>
                                  </p:childTnLst>
                                </p:cTn>
                              </p:par>
                            </p:childTnLst>
                          </p:cTn>
                        </p:par>
                        <p:par>
                          <p:cTn id="54" fill="hold">
                            <p:stCondLst>
                              <p:cond delay="6000"/>
                            </p:stCondLst>
                            <p:childTnLst>
                              <p:par>
                                <p:cTn id="55" presetID="42" presetClass="entr" presetSubtype="0" fill="hold" grpId="0" nodeType="afterEffect">
                                  <p:stCondLst>
                                    <p:cond delay="0"/>
                                  </p:stCondLst>
                                  <p:childTnLst>
                                    <p:set>
                                      <p:cBhvr>
                                        <p:cTn id="56" dur="1" fill="hold">
                                          <p:stCondLst>
                                            <p:cond delay="0"/>
                                          </p:stCondLst>
                                        </p:cTn>
                                        <p:tgtEl>
                                          <p:spTgt spid="34"/>
                                        </p:tgtEl>
                                        <p:attrNameLst>
                                          <p:attrName>style.visibility</p:attrName>
                                        </p:attrNameLst>
                                      </p:cBhvr>
                                      <p:to>
                                        <p:strVal val="visible"/>
                                      </p:to>
                                    </p:set>
                                    <p:animEffect transition="in" filter="fade">
                                      <p:cBhvr>
                                        <p:cTn id="57" dur="1000"/>
                                        <p:tgtEl>
                                          <p:spTgt spid="34"/>
                                        </p:tgtEl>
                                      </p:cBhvr>
                                    </p:animEffect>
                                    <p:anim calcmode="lin" valueType="num">
                                      <p:cBhvr>
                                        <p:cTn id="58" dur="1000" fill="hold"/>
                                        <p:tgtEl>
                                          <p:spTgt spid="34"/>
                                        </p:tgtEl>
                                        <p:attrNameLst>
                                          <p:attrName>ppt_x</p:attrName>
                                        </p:attrNameLst>
                                      </p:cBhvr>
                                      <p:tavLst>
                                        <p:tav tm="0">
                                          <p:val>
                                            <p:strVal val="#ppt_x"/>
                                          </p:val>
                                        </p:tav>
                                        <p:tav tm="100000">
                                          <p:val>
                                            <p:strVal val="#ppt_x"/>
                                          </p:val>
                                        </p:tav>
                                      </p:tavLst>
                                    </p:anim>
                                    <p:anim calcmode="lin" valueType="num">
                                      <p:cBhvr>
                                        <p:cTn id="59" dur="1000" fill="hold"/>
                                        <p:tgtEl>
                                          <p:spTgt spid="34"/>
                                        </p:tgtEl>
                                        <p:attrNameLst>
                                          <p:attrName>ppt_y</p:attrName>
                                        </p:attrNameLst>
                                      </p:cBhvr>
                                      <p:tavLst>
                                        <p:tav tm="0">
                                          <p:val>
                                            <p:strVal val="#ppt_y+.1"/>
                                          </p:val>
                                        </p:tav>
                                        <p:tav tm="100000">
                                          <p:val>
                                            <p:strVal val="#ppt_y"/>
                                          </p:val>
                                        </p:tav>
                                      </p:tavLst>
                                    </p:anim>
                                  </p:childTnLst>
                                </p:cTn>
                              </p:par>
                            </p:childTnLst>
                          </p:cTn>
                        </p:par>
                        <p:par>
                          <p:cTn id="60" fill="hold">
                            <p:stCondLst>
                              <p:cond delay="7000"/>
                            </p:stCondLst>
                            <p:childTnLst>
                              <p:par>
                                <p:cTn id="61" presetID="53" presetClass="entr" presetSubtype="16" fill="hold" grpId="0" nodeType="afterEffect">
                                  <p:stCondLst>
                                    <p:cond delay="0"/>
                                  </p:stCondLst>
                                  <p:childTnLst>
                                    <p:set>
                                      <p:cBhvr>
                                        <p:cTn id="62" dur="1" fill="hold">
                                          <p:stCondLst>
                                            <p:cond delay="0"/>
                                          </p:stCondLst>
                                        </p:cTn>
                                        <p:tgtEl>
                                          <p:spTgt spid="28"/>
                                        </p:tgtEl>
                                        <p:attrNameLst>
                                          <p:attrName>style.visibility</p:attrName>
                                        </p:attrNameLst>
                                      </p:cBhvr>
                                      <p:to>
                                        <p:strVal val="visible"/>
                                      </p:to>
                                    </p:set>
                                    <p:anim calcmode="lin" valueType="num">
                                      <p:cBhvr>
                                        <p:cTn id="63" dur="500" fill="hold"/>
                                        <p:tgtEl>
                                          <p:spTgt spid="28"/>
                                        </p:tgtEl>
                                        <p:attrNameLst>
                                          <p:attrName>ppt_w</p:attrName>
                                        </p:attrNameLst>
                                      </p:cBhvr>
                                      <p:tavLst>
                                        <p:tav tm="0">
                                          <p:val>
                                            <p:fltVal val="0"/>
                                          </p:val>
                                        </p:tav>
                                        <p:tav tm="100000">
                                          <p:val>
                                            <p:strVal val="#ppt_w"/>
                                          </p:val>
                                        </p:tav>
                                      </p:tavLst>
                                    </p:anim>
                                    <p:anim calcmode="lin" valueType="num">
                                      <p:cBhvr>
                                        <p:cTn id="64" dur="500" fill="hold"/>
                                        <p:tgtEl>
                                          <p:spTgt spid="28"/>
                                        </p:tgtEl>
                                        <p:attrNameLst>
                                          <p:attrName>ppt_h</p:attrName>
                                        </p:attrNameLst>
                                      </p:cBhvr>
                                      <p:tavLst>
                                        <p:tav tm="0">
                                          <p:val>
                                            <p:fltVal val="0"/>
                                          </p:val>
                                        </p:tav>
                                        <p:tav tm="100000">
                                          <p:val>
                                            <p:strVal val="#ppt_h"/>
                                          </p:val>
                                        </p:tav>
                                      </p:tavLst>
                                    </p:anim>
                                    <p:animEffect transition="in" filter="fade">
                                      <p:cBhvr>
                                        <p:cTn id="65" dur="500"/>
                                        <p:tgtEl>
                                          <p:spTgt spid="28"/>
                                        </p:tgtEl>
                                      </p:cBhvr>
                                    </p:animEffect>
                                  </p:childTnLst>
                                </p:cTn>
                              </p:par>
                            </p:childTnLst>
                          </p:cTn>
                        </p:par>
                        <p:par>
                          <p:cTn id="66" fill="hold">
                            <p:stCondLst>
                              <p:cond delay="7500"/>
                            </p:stCondLst>
                            <p:childTnLst>
                              <p:par>
                                <p:cTn id="67" presetID="42" presetClass="entr" presetSubtype="0" fill="hold" grpId="0" nodeType="afterEffect">
                                  <p:stCondLst>
                                    <p:cond delay="0"/>
                                  </p:stCondLst>
                                  <p:childTnLst>
                                    <p:set>
                                      <p:cBhvr>
                                        <p:cTn id="68" dur="1" fill="hold">
                                          <p:stCondLst>
                                            <p:cond delay="0"/>
                                          </p:stCondLst>
                                        </p:cTn>
                                        <p:tgtEl>
                                          <p:spTgt spid="16"/>
                                        </p:tgtEl>
                                        <p:attrNameLst>
                                          <p:attrName>style.visibility</p:attrName>
                                        </p:attrNameLst>
                                      </p:cBhvr>
                                      <p:to>
                                        <p:strVal val="visible"/>
                                      </p:to>
                                    </p:set>
                                    <p:animEffect transition="in" filter="fade">
                                      <p:cBhvr>
                                        <p:cTn id="69" dur="1000"/>
                                        <p:tgtEl>
                                          <p:spTgt spid="16"/>
                                        </p:tgtEl>
                                      </p:cBhvr>
                                    </p:animEffect>
                                    <p:anim calcmode="lin" valueType="num">
                                      <p:cBhvr>
                                        <p:cTn id="70" dur="1000" fill="hold"/>
                                        <p:tgtEl>
                                          <p:spTgt spid="16"/>
                                        </p:tgtEl>
                                        <p:attrNameLst>
                                          <p:attrName>ppt_x</p:attrName>
                                        </p:attrNameLst>
                                      </p:cBhvr>
                                      <p:tavLst>
                                        <p:tav tm="0">
                                          <p:val>
                                            <p:strVal val="#ppt_x"/>
                                          </p:val>
                                        </p:tav>
                                        <p:tav tm="100000">
                                          <p:val>
                                            <p:strVal val="#ppt_x"/>
                                          </p:val>
                                        </p:tav>
                                      </p:tavLst>
                                    </p:anim>
                                    <p:anim calcmode="lin" valueType="num">
                                      <p:cBhvr>
                                        <p:cTn id="71" dur="1000" fill="hold"/>
                                        <p:tgtEl>
                                          <p:spTgt spid="16"/>
                                        </p:tgtEl>
                                        <p:attrNameLst>
                                          <p:attrName>ppt_y</p:attrName>
                                        </p:attrNameLst>
                                      </p:cBhvr>
                                      <p:tavLst>
                                        <p:tav tm="0">
                                          <p:val>
                                            <p:strVal val="#ppt_y+.1"/>
                                          </p:val>
                                        </p:tav>
                                        <p:tav tm="100000">
                                          <p:val>
                                            <p:strVal val="#ppt_y"/>
                                          </p:val>
                                        </p:tav>
                                      </p:tavLst>
                                    </p:anim>
                                  </p:childTnLst>
                                </p:cTn>
                              </p:par>
                            </p:childTnLst>
                          </p:cTn>
                        </p:par>
                        <p:par>
                          <p:cTn id="72" fill="hold">
                            <p:stCondLst>
                              <p:cond delay="8500"/>
                            </p:stCondLst>
                            <p:childTnLst>
                              <p:par>
                                <p:cTn id="73" presetID="22" presetClass="entr" presetSubtype="4" fill="hold" grpId="0" nodeType="afterEffect">
                                  <p:stCondLst>
                                    <p:cond delay="0"/>
                                  </p:stCondLst>
                                  <p:childTnLst>
                                    <p:set>
                                      <p:cBhvr>
                                        <p:cTn id="74" dur="1" fill="hold">
                                          <p:stCondLst>
                                            <p:cond delay="0"/>
                                          </p:stCondLst>
                                        </p:cTn>
                                        <p:tgtEl>
                                          <p:spTgt spid="36"/>
                                        </p:tgtEl>
                                        <p:attrNameLst>
                                          <p:attrName>style.visibility</p:attrName>
                                        </p:attrNameLst>
                                      </p:cBhvr>
                                      <p:to>
                                        <p:strVal val="visible"/>
                                      </p:to>
                                    </p:set>
                                    <p:animEffect transition="in" filter="wipe(down)">
                                      <p:cBhvr>
                                        <p:cTn id="75" dur="500"/>
                                        <p:tgtEl>
                                          <p:spTgt spid="36"/>
                                        </p:tgtEl>
                                      </p:cBhvr>
                                    </p:animEffect>
                                  </p:childTnLst>
                                </p:cTn>
                              </p:par>
                            </p:childTnLst>
                          </p:cTn>
                        </p:par>
                        <p:par>
                          <p:cTn id="76" fill="hold">
                            <p:stCondLst>
                              <p:cond delay="9000"/>
                            </p:stCondLst>
                            <p:childTnLst>
                              <p:par>
                                <p:cTn id="77" presetID="53" presetClass="entr" presetSubtype="16" fill="hold" grpId="0" nodeType="afterEffect">
                                  <p:stCondLst>
                                    <p:cond delay="0"/>
                                  </p:stCondLst>
                                  <p:childTnLst>
                                    <p:set>
                                      <p:cBhvr>
                                        <p:cTn id="78" dur="1" fill="hold">
                                          <p:stCondLst>
                                            <p:cond delay="0"/>
                                          </p:stCondLst>
                                        </p:cTn>
                                        <p:tgtEl>
                                          <p:spTgt spid="35"/>
                                        </p:tgtEl>
                                        <p:attrNameLst>
                                          <p:attrName>style.visibility</p:attrName>
                                        </p:attrNameLst>
                                      </p:cBhvr>
                                      <p:to>
                                        <p:strVal val="visible"/>
                                      </p:to>
                                    </p:set>
                                    <p:anim calcmode="lin" valueType="num">
                                      <p:cBhvr>
                                        <p:cTn id="79" dur="500" fill="hold"/>
                                        <p:tgtEl>
                                          <p:spTgt spid="35"/>
                                        </p:tgtEl>
                                        <p:attrNameLst>
                                          <p:attrName>ppt_w</p:attrName>
                                        </p:attrNameLst>
                                      </p:cBhvr>
                                      <p:tavLst>
                                        <p:tav tm="0">
                                          <p:val>
                                            <p:fltVal val="0"/>
                                          </p:val>
                                        </p:tav>
                                        <p:tav tm="100000">
                                          <p:val>
                                            <p:strVal val="#ppt_w"/>
                                          </p:val>
                                        </p:tav>
                                      </p:tavLst>
                                    </p:anim>
                                    <p:anim calcmode="lin" valueType="num">
                                      <p:cBhvr>
                                        <p:cTn id="80" dur="500" fill="hold"/>
                                        <p:tgtEl>
                                          <p:spTgt spid="35"/>
                                        </p:tgtEl>
                                        <p:attrNameLst>
                                          <p:attrName>ppt_h</p:attrName>
                                        </p:attrNameLst>
                                      </p:cBhvr>
                                      <p:tavLst>
                                        <p:tav tm="0">
                                          <p:val>
                                            <p:fltVal val="0"/>
                                          </p:val>
                                        </p:tav>
                                        <p:tav tm="100000">
                                          <p:val>
                                            <p:strVal val="#ppt_h"/>
                                          </p:val>
                                        </p:tav>
                                      </p:tavLst>
                                    </p:anim>
                                    <p:animEffect transition="in" filter="fade">
                                      <p:cBhvr>
                                        <p:cTn id="81" dur="500"/>
                                        <p:tgtEl>
                                          <p:spTgt spid="35"/>
                                        </p:tgtEl>
                                      </p:cBhvr>
                                    </p:animEffect>
                                  </p:childTnLst>
                                </p:cTn>
                              </p:par>
                            </p:childTnLst>
                          </p:cTn>
                        </p:par>
                        <p:par>
                          <p:cTn id="82" fill="hold">
                            <p:stCondLst>
                              <p:cond delay="9500"/>
                            </p:stCondLst>
                            <p:childTnLst>
                              <p:par>
                                <p:cTn id="83" presetID="42" presetClass="entr" presetSubtype="0" fill="hold" grpId="0" nodeType="afterEffect">
                                  <p:stCondLst>
                                    <p:cond delay="0"/>
                                  </p:stCondLst>
                                  <p:childTnLst>
                                    <p:set>
                                      <p:cBhvr>
                                        <p:cTn id="84" dur="1" fill="hold">
                                          <p:stCondLst>
                                            <p:cond delay="0"/>
                                          </p:stCondLst>
                                        </p:cTn>
                                        <p:tgtEl>
                                          <p:spTgt spid="37"/>
                                        </p:tgtEl>
                                        <p:attrNameLst>
                                          <p:attrName>style.visibility</p:attrName>
                                        </p:attrNameLst>
                                      </p:cBhvr>
                                      <p:to>
                                        <p:strVal val="visible"/>
                                      </p:to>
                                    </p:set>
                                    <p:animEffect transition="in" filter="fade">
                                      <p:cBhvr>
                                        <p:cTn id="85" dur="1000"/>
                                        <p:tgtEl>
                                          <p:spTgt spid="37"/>
                                        </p:tgtEl>
                                      </p:cBhvr>
                                    </p:animEffect>
                                    <p:anim calcmode="lin" valueType="num">
                                      <p:cBhvr>
                                        <p:cTn id="86" dur="1000" fill="hold"/>
                                        <p:tgtEl>
                                          <p:spTgt spid="37"/>
                                        </p:tgtEl>
                                        <p:attrNameLst>
                                          <p:attrName>ppt_x</p:attrName>
                                        </p:attrNameLst>
                                      </p:cBhvr>
                                      <p:tavLst>
                                        <p:tav tm="0">
                                          <p:val>
                                            <p:strVal val="#ppt_x"/>
                                          </p:val>
                                        </p:tav>
                                        <p:tav tm="100000">
                                          <p:val>
                                            <p:strVal val="#ppt_x"/>
                                          </p:val>
                                        </p:tav>
                                      </p:tavLst>
                                    </p:anim>
                                    <p:anim calcmode="lin" valueType="num">
                                      <p:cBhvr>
                                        <p:cTn id="87" dur="1000" fill="hold"/>
                                        <p:tgtEl>
                                          <p:spTgt spid="37"/>
                                        </p:tgtEl>
                                        <p:attrNameLst>
                                          <p:attrName>ppt_y</p:attrName>
                                        </p:attrNameLst>
                                      </p:cBhvr>
                                      <p:tavLst>
                                        <p:tav tm="0">
                                          <p:val>
                                            <p:strVal val="#ppt_y+.1"/>
                                          </p:val>
                                        </p:tav>
                                        <p:tav tm="100000">
                                          <p:val>
                                            <p:strVal val="#ppt_y"/>
                                          </p:val>
                                        </p:tav>
                                      </p:tavLst>
                                    </p:anim>
                                  </p:childTnLst>
                                </p:cTn>
                              </p:par>
                            </p:childTnLst>
                          </p:cTn>
                        </p:par>
                        <p:par>
                          <p:cTn id="88" fill="hold">
                            <p:stCondLst>
                              <p:cond delay="10500"/>
                            </p:stCondLst>
                            <p:childTnLst>
                              <p:par>
                                <p:cTn id="89" presetID="53" presetClass="entr" presetSubtype="16" fill="hold" nodeType="afterEffect">
                                  <p:stCondLst>
                                    <p:cond delay="0"/>
                                  </p:stCondLst>
                                  <p:childTnLst>
                                    <p:set>
                                      <p:cBhvr>
                                        <p:cTn id="90" dur="1" fill="hold">
                                          <p:stCondLst>
                                            <p:cond delay="0"/>
                                          </p:stCondLst>
                                        </p:cTn>
                                        <p:tgtEl>
                                          <p:spTgt spid="18"/>
                                        </p:tgtEl>
                                        <p:attrNameLst>
                                          <p:attrName>style.visibility</p:attrName>
                                        </p:attrNameLst>
                                      </p:cBhvr>
                                      <p:to>
                                        <p:strVal val="visible"/>
                                      </p:to>
                                    </p:set>
                                    <p:anim calcmode="lin" valueType="num">
                                      <p:cBhvr>
                                        <p:cTn id="91" dur="500" fill="hold"/>
                                        <p:tgtEl>
                                          <p:spTgt spid="18"/>
                                        </p:tgtEl>
                                        <p:attrNameLst>
                                          <p:attrName>ppt_w</p:attrName>
                                        </p:attrNameLst>
                                      </p:cBhvr>
                                      <p:tavLst>
                                        <p:tav tm="0">
                                          <p:val>
                                            <p:fltVal val="0"/>
                                          </p:val>
                                        </p:tav>
                                        <p:tav tm="100000">
                                          <p:val>
                                            <p:strVal val="#ppt_w"/>
                                          </p:val>
                                        </p:tav>
                                      </p:tavLst>
                                    </p:anim>
                                    <p:anim calcmode="lin" valueType="num">
                                      <p:cBhvr>
                                        <p:cTn id="92" dur="500" fill="hold"/>
                                        <p:tgtEl>
                                          <p:spTgt spid="18"/>
                                        </p:tgtEl>
                                        <p:attrNameLst>
                                          <p:attrName>ppt_h</p:attrName>
                                        </p:attrNameLst>
                                      </p:cBhvr>
                                      <p:tavLst>
                                        <p:tav tm="0">
                                          <p:val>
                                            <p:fltVal val="0"/>
                                          </p:val>
                                        </p:tav>
                                        <p:tav tm="100000">
                                          <p:val>
                                            <p:strVal val="#ppt_h"/>
                                          </p:val>
                                        </p:tav>
                                      </p:tavLst>
                                    </p:anim>
                                    <p:animEffect transition="in" filter="fade">
                                      <p:cBhvr>
                                        <p:cTn id="93" dur="500"/>
                                        <p:tgtEl>
                                          <p:spTgt spid="18"/>
                                        </p:tgtEl>
                                      </p:cBhvr>
                                    </p:animEffect>
                                  </p:childTnLst>
                                </p:cTn>
                              </p:par>
                            </p:childTnLst>
                          </p:cTn>
                        </p:par>
                        <p:par>
                          <p:cTn id="94" fill="hold">
                            <p:stCondLst>
                              <p:cond delay="11000"/>
                            </p:stCondLst>
                            <p:childTnLst>
                              <p:par>
                                <p:cTn id="95" presetID="42" presetClass="entr" presetSubtype="0" fill="hold" grpId="0" nodeType="afterEffect">
                                  <p:stCondLst>
                                    <p:cond delay="0"/>
                                  </p:stCondLst>
                                  <p:childTnLst>
                                    <p:set>
                                      <p:cBhvr>
                                        <p:cTn id="96" dur="1" fill="hold">
                                          <p:stCondLst>
                                            <p:cond delay="0"/>
                                          </p:stCondLst>
                                        </p:cTn>
                                        <p:tgtEl>
                                          <p:spTgt spid="14"/>
                                        </p:tgtEl>
                                        <p:attrNameLst>
                                          <p:attrName>style.visibility</p:attrName>
                                        </p:attrNameLst>
                                      </p:cBhvr>
                                      <p:to>
                                        <p:strVal val="visible"/>
                                      </p:to>
                                    </p:set>
                                    <p:animEffect transition="in" filter="fade">
                                      <p:cBhvr>
                                        <p:cTn id="97" dur="1000"/>
                                        <p:tgtEl>
                                          <p:spTgt spid="14"/>
                                        </p:tgtEl>
                                      </p:cBhvr>
                                    </p:animEffect>
                                    <p:anim calcmode="lin" valueType="num">
                                      <p:cBhvr>
                                        <p:cTn id="98" dur="1000" fill="hold"/>
                                        <p:tgtEl>
                                          <p:spTgt spid="14"/>
                                        </p:tgtEl>
                                        <p:attrNameLst>
                                          <p:attrName>ppt_x</p:attrName>
                                        </p:attrNameLst>
                                      </p:cBhvr>
                                      <p:tavLst>
                                        <p:tav tm="0">
                                          <p:val>
                                            <p:strVal val="#ppt_x"/>
                                          </p:val>
                                        </p:tav>
                                        <p:tav tm="100000">
                                          <p:val>
                                            <p:strVal val="#ppt_x"/>
                                          </p:val>
                                        </p:tav>
                                      </p:tavLst>
                                    </p:anim>
                                    <p:anim calcmode="lin" valueType="num">
                                      <p:cBhvr>
                                        <p:cTn id="99" dur="1000" fill="hold"/>
                                        <p:tgtEl>
                                          <p:spTgt spid="14"/>
                                        </p:tgtEl>
                                        <p:attrNameLst>
                                          <p:attrName>ppt_y</p:attrName>
                                        </p:attrNameLst>
                                      </p:cBhvr>
                                      <p:tavLst>
                                        <p:tav tm="0">
                                          <p:val>
                                            <p:strVal val="#ppt_y+.1"/>
                                          </p:val>
                                        </p:tav>
                                        <p:tav tm="100000">
                                          <p:val>
                                            <p:strVal val="#ppt_y"/>
                                          </p:val>
                                        </p:tav>
                                      </p:tavLst>
                                    </p:anim>
                                  </p:childTnLst>
                                </p:cTn>
                              </p:par>
                            </p:childTnLst>
                          </p:cTn>
                        </p:par>
                        <p:par>
                          <p:cTn id="100" fill="hold">
                            <p:stCondLst>
                              <p:cond delay="12000"/>
                            </p:stCondLst>
                            <p:childTnLst>
                              <p:par>
                                <p:cTn id="101" presetID="22" presetClass="entr" presetSubtype="4" fill="hold" grpId="0" nodeType="afterEffect">
                                  <p:stCondLst>
                                    <p:cond delay="0"/>
                                  </p:stCondLst>
                                  <p:childTnLst>
                                    <p:set>
                                      <p:cBhvr>
                                        <p:cTn id="102" dur="1" fill="hold">
                                          <p:stCondLst>
                                            <p:cond delay="0"/>
                                          </p:stCondLst>
                                        </p:cTn>
                                        <p:tgtEl>
                                          <p:spTgt spid="39"/>
                                        </p:tgtEl>
                                        <p:attrNameLst>
                                          <p:attrName>style.visibility</p:attrName>
                                        </p:attrNameLst>
                                      </p:cBhvr>
                                      <p:to>
                                        <p:strVal val="visible"/>
                                      </p:to>
                                    </p:set>
                                    <p:animEffect transition="in" filter="wipe(down)">
                                      <p:cBhvr>
                                        <p:cTn id="103" dur="500"/>
                                        <p:tgtEl>
                                          <p:spTgt spid="39"/>
                                        </p:tgtEl>
                                      </p:cBhvr>
                                    </p:animEffect>
                                  </p:childTnLst>
                                </p:cTn>
                              </p:par>
                            </p:childTnLst>
                          </p:cTn>
                        </p:par>
                        <p:par>
                          <p:cTn id="104" fill="hold">
                            <p:stCondLst>
                              <p:cond delay="12500"/>
                            </p:stCondLst>
                            <p:childTnLst>
                              <p:par>
                                <p:cTn id="105" presetID="53" presetClass="entr" presetSubtype="16" fill="hold" grpId="0" nodeType="afterEffect">
                                  <p:stCondLst>
                                    <p:cond delay="0"/>
                                  </p:stCondLst>
                                  <p:childTnLst>
                                    <p:set>
                                      <p:cBhvr>
                                        <p:cTn id="106" dur="1" fill="hold">
                                          <p:stCondLst>
                                            <p:cond delay="0"/>
                                          </p:stCondLst>
                                        </p:cTn>
                                        <p:tgtEl>
                                          <p:spTgt spid="38"/>
                                        </p:tgtEl>
                                        <p:attrNameLst>
                                          <p:attrName>style.visibility</p:attrName>
                                        </p:attrNameLst>
                                      </p:cBhvr>
                                      <p:to>
                                        <p:strVal val="visible"/>
                                      </p:to>
                                    </p:set>
                                    <p:anim calcmode="lin" valueType="num">
                                      <p:cBhvr>
                                        <p:cTn id="107" dur="500" fill="hold"/>
                                        <p:tgtEl>
                                          <p:spTgt spid="38"/>
                                        </p:tgtEl>
                                        <p:attrNameLst>
                                          <p:attrName>ppt_w</p:attrName>
                                        </p:attrNameLst>
                                      </p:cBhvr>
                                      <p:tavLst>
                                        <p:tav tm="0">
                                          <p:val>
                                            <p:fltVal val="0"/>
                                          </p:val>
                                        </p:tav>
                                        <p:tav tm="100000">
                                          <p:val>
                                            <p:strVal val="#ppt_w"/>
                                          </p:val>
                                        </p:tav>
                                      </p:tavLst>
                                    </p:anim>
                                    <p:anim calcmode="lin" valueType="num">
                                      <p:cBhvr>
                                        <p:cTn id="108" dur="500" fill="hold"/>
                                        <p:tgtEl>
                                          <p:spTgt spid="38"/>
                                        </p:tgtEl>
                                        <p:attrNameLst>
                                          <p:attrName>ppt_h</p:attrName>
                                        </p:attrNameLst>
                                      </p:cBhvr>
                                      <p:tavLst>
                                        <p:tav tm="0">
                                          <p:val>
                                            <p:fltVal val="0"/>
                                          </p:val>
                                        </p:tav>
                                        <p:tav tm="100000">
                                          <p:val>
                                            <p:strVal val="#ppt_h"/>
                                          </p:val>
                                        </p:tav>
                                      </p:tavLst>
                                    </p:anim>
                                    <p:animEffect transition="in" filter="fade">
                                      <p:cBhvr>
                                        <p:cTn id="109" dur="500"/>
                                        <p:tgtEl>
                                          <p:spTgt spid="38"/>
                                        </p:tgtEl>
                                      </p:cBhvr>
                                    </p:animEffect>
                                  </p:childTnLst>
                                </p:cTn>
                              </p:par>
                            </p:childTnLst>
                          </p:cTn>
                        </p:par>
                        <p:par>
                          <p:cTn id="110" fill="hold">
                            <p:stCondLst>
                              <p:cond delay="13000"/>
                            </p:stCondLst>
                            <p:childTnLst>
                              <p:par>
                                <p:cTn id="111" presetID="42" presetClass="entr" presetSubtype="0" fill="hold" grpId="0" nodeType="afterEffect">
                                  <p:stCondLst>
                                    <p:cond delay="0"/>
                                  </p:stCondLst>
                                  <p:childTnLst>
                                    <p:set>
                                      <p:cBhvr>
                                        <p:cTn id="112" dur="1" fill="hold">
                                          <p:stCondLst>
                                            <p:cond delay="0"/>
                                          </p:stCondLst>
                                        </p:cTn>
                                        <p:tgtEl>
                                          <p:spTgt spid="40"/>
                                        </p:tgtEl>
                                        <p:attrNameLst>
                                          <p:attrName>style.visibility</p:attrName>
                                        </p:attrNameLst>
                                      </p:cBhvr>
                                      <p:to>
                                        <p:strVal val="visible"/>
                                      </p:to>
                                    </p:set>
                                    <p:animEffect transition="in" filter="fade">
                                      <p:cBhvr>
                                        <p:cTn id="113" dur="1000"/>
                                        <p:tgtEl>
                                          <p:spTgt spid="40"/>
                                        </p:tgtEl>
                                      </p:cBhvr>
                                    </p:animEffect>
                                    <p:anim calcmode="lin" valueType="num">
                                      <p:cBhvr>
                                        <p:cTn id="114" dur="1000" fill="hold"/>
                                        <p:tgtEl>
                                          <p:spTgt spid="40"/>
                                        </p:tgtEl>
                                        <p:attrNameLst>
                                          <p:attrName>ppt_x</p:attrName>
                                        </p:attrNameLst>
                                      </p:cBhvr>
                                      <p:tavLst>
                                        <p:tav tm="0">
                                          <p:val>
                                            <p:strVal val="#ppt_x"/>
                                          </p:val>
                                        </p:tav>
                                        <p:tav tm="100000">
                                          <p:val>
                                            <p:strVal val="#ppt_x"/>
                                          </p:val>
                                        </p:tav>
                                      </p:tavLst>
                                    </p:anim>
                                    <p:anim calcmode="lin" valueType="num">
                                      <p:cBhvr>
                                        <p:cTn id="115" dur="1000" fill="hold"/>
                                        <p:tgtEl>
                                          <p:spTgt spid="40"/>
                                        </p:tgtEl>
                                        <p:attrNameLst>
                                          <p:attrName>ppt_y</p:attrName>
                                        </p:attrNameLst>
                                      </p:cBhvr>
                                      <p:tavLst>
                                        <p:tav tm="0">
                                          <p:val>
                                            <p:strVal val="#ppt_y+.1"/>
                                          </p:val>
                                        </p:tav>
                                        <p:tav tm="100000">
                                          <p:val>
                                            <p:strVal val="#ppt_y"/>
                                          </p:val>
                                        </p:tav>
                                      </p:tavLst>
                                    </p:anim>
                                  </p:childTnLst>
                                </p:cTn>
                              </p:par>
                              <p:par>
                                <p:cTn id="116" presetID="10" presetClass="entr" presetSubtype="0" fill="hold" grpId="0" nodeType="withEffect">
                                  <p:stCondLst>
                                    <p:cond delay="1000"/>
                                  </p:stCondLst>
                                  <p:iterate type="lt">
                                    <p:tmPct val="10000"/>
                                  </p:iterate>
                                  <p:childTnLst>
                                    <p:set>
                                      <p:cBhvr>
                                        <p:cTn id="117" dur="1" fill="hold">
                                          <p:stCondLst>
                                            <p:cond delay="0"/>
                                          </p:stCondLst>
                                        </p:cTn>
                                        <p:tgtEl>
                                          <p:spTgt spid="41"/>
                                        </p:tgtEl>
                                        <p:attrNameLst>
                                          <p:attrName>style.visibility</p:attrName>
                                        </p:attrNameLst>
                                      </p:cBhvr>
                                      <p:to>
                                        <p:strVal val="visible"/>
                                      </p:to>
                                    </p:set>
                                    <p:animEffect transition="in" filter="fade">
                                      <p:cBhvr>
                                        <p:cTn id="118" dur="100"/>
                                        <p:tgtEl>
                                          <p:spTgt spid="41"/>
                                        </p:tgtEl>
                                      </p:cBhvr>
                                    </p:animEffect>
                                  </p:childTnLst>
                                </p:cTn>
                              </p:par>
                              <p:par>
                                <p:cTn id="119" presetID="10" presetClass="entr" presetSubtype="0" fill="hold" grpId="0" nodeType="withEffect">
                                  <p:stCondLst>
                                    <p:cond delay="1000"/>
                                  </p:stCondLst>
                                  <p:iterate type="lt">
                                    <p:tmPct val="10000"/>
                                  </p:iterate>
                                  <p:childTnLst>
                                    <p:set>
                                      <p:cBhvr>
                                        <p:cTn id="120" dur="1" fill="hold">
                                          <p:stCondLst>
                                            <p:cond delay="0"/>
                                          </p:stCondLst>
                                        </p:cTn>
                                        <p:tgtEl>
                                          <p:spTgt spid="42"/>
                                        </p:tgtEl>
                                        <p:attrNameLst>
                                          <p:attrName>style.visibility</p:attrName>
                                        </p:attrNameLst>
                                      </p:cBhvr>
                                      <p:to>
                                        <p:strVal val="visible"/>
                                      </p:to>
                                    </p:set>
                                    <p:animEffect transition="in" filter="fade">
                                      <p:cBhvr>
                                        <p:cTn id="121" dur="100"/>
                                        <p:tgtEl>
                                          <p:spTgt spid="42"/>
                                        </p:tgtEl>
                                      </p:cBhvr>
                                    </p:animEffect>
                                  </p:childTnLst>
                                </p:cTn>
                              </p:par>
                            </p:childTnLst>
                          </p:cTn>
                        </p:par>
                        <p:par>
                          <p:cTn id="122" fill="hold">
                            <p:stCondLst>
                              <p:cond delay="14770"/>
                            </p:stCondLst>
                            <p:childTnLst>
                              <p:par>
                                <p:cTn id="123" presetID="10" presetClass="entr" presetSubtype="0" fill="hold" grpId="0" nodeType="afterEffect">
                                  <p:stCondLst>
                                    <p:cond delay="0"/>
                                  </p:stCondLst>
                                  <p:childTnLst>
                                    <p:set>
                                      <p:cBhvr>
                                        <p:cTn id="124" dur="1" fill="hold">
                                          <p:stCondLst>
                                            <p:cond delay="0"/>
                                          </p:stCondLst>
                                        </p:cTn>
                                        <p:tgtEl>
                                          <p:spTgt spid="43"/>
                                        </p:tgtEl>
                                        <p:attrNameLst>
                                          <p:attrName>style.visibility</p:attrName>
                                        </p:attrNameLst>
                                      </p:cBhvr>
                                      <p:to>
                                        <p:strVal val="visible"/>
                                      </p:to>
                                    </p:set>
                                    <p:animEffect transition="in" filter="fade">
                                      <p:cBhvr>
                                        <p:cTn id="125" dur="125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animBg="1"/>
      <p:bldP spid="16" grpId="0" animBg="1"/>
      <p:bldP spid="17" grpId="0" animBg="1"/>
      <p:bldP spid="26" grpId="0" animBg="1"/>
      <p:bldP spid="27" grpId="0" animBg="1"/>
      <p:bldP spid="28" grpId="0" animBg="1"/>
      <p:bldP spid="29" grpId="0"/>
      <p:bldP spid="30" grpId="0" animBg="1"/>
      <p:bldP spid="31" grpId="0"/>
      <p:bldP spid="32" grpId="0"/>
      <p:bldP spid="33" grpId="0" animBg="1"/>
      <p:bldP spid="34" grpId="0"/>
      <p:bldP spid="35" grpId="0"/>
      <p:bldP spid="36" grpId="0" animBg="1"/>
      <p:bldP spid="37" grpId="0"/>
      <p:bldP spid="38" grpId="0"/>
      <p:bldP spid="39" grpId="0" animBg="1"/>
      <p:bldP spid="40" grpId="0"/>
      <p:bldP spid="41" grpId="0"/>
      <p:bldP spid="42" grpId="0"/>
      <p:bldP spid="43"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flipH="1">
            <a:off x="-3" y="6525344"/>
            <a:ext cx="12195177" cy="360511"/>
          </a:xfrm>
          <a:prstGeom prst="rect">
            <a:avLst/>
          </a:prstGeom>
          <a:gradFill>
            <a:gsLst>
              <a:gs pos="0">
                <a:srgbClr val="0E1A40"/>
              </a:gs>
              <a:gs pos="100000">
                <a:srgbClr val="2F5EB0"/>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flipH="1">
            <a:off x="-4" y="6596410"/>
            <a:ext cx="12195177" cy="288974"/>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5"/>
          <p:cNvSpPr/>
          <p:nvPr/>
        </p:nvSpPr>
        <p:spPr>
          <a:xfrm>
            <a:off x="9976569" y="6493142"/>
            <a:ext cx="1018294" cy="111815"/>
          </a:xfrm>
          <a:custGeom>
            <a:avLst/>
            <a:gdLst>
              <a:gd name="connsiteX0" fmla="*/ 0 w 926584"/>
              <a:gd name="connsiteY0" fmla="*/ 0 h 118098"/>
              <a:gd name="connsiteX1" fmla="*/ 926584 w 926584"/>
              <a:gd name="connsiteY1" fmla="*/ 0 h 118098"/>
              <a:gd name="connsiteX2" fmla="*/ 926584 w 926584"/>
              <a:gd name="connsiteY2" fmla="*/ 118098 h 118098"/>
              <a:gd name="connsiteX3" fmla="*/ 0 w 926584"/>
              <a:gd name="connsiteY3" fmla="*/ 118098 h 118098"/>
              <a:gd name="connsiteX4" fmla="*/ 0 w 926584"/>
              <a:gd name="connsiteY4" fmla="*/ 0 h 118098"/>
              <a:gd name="connsiteX0" fmla="*/ 55821 w 982405"/>
              <a:gd name="connsiteY0" fmla="*/ 0 h 144680"/>
              <a:gd name="connsiteX1" fmla="*/ 982405 w 982405"/>
              <a:gd name="connsiteY1" fmla="*/ 0 h 144680"/>
              <a:gd name="connsiteX2" fmla="*/ 982405 w 982405"/>
              <a:gd name="connsiteY2" fmla="*/ 118098 h 144680"/>
              <a:gd name="connsiteX3" fmla="*/ 0 w 982405"/>
              <a:gd name="connsiteY3" fmla="*/ 144680 h 144680"/>
              <a:gd name="connsiteX4" fmla="*/ 55821 w 982405"/>
              <a:gd name="connsiteY4" fmla="*/ 0 h 144680"/>
              <a:gd name="connsiteX0" fmla="*/ 55821 w 998354"/>
              <a:gd name="connsiteY0" fmla="*/ 0 h 147338"/>
              <a:gd name="connsiteX1" fmla="*/ 982405 w 998354"/>
              <a:gd name="connsiteY1" fmla="*/ 0 h 147338"/>
              <a:gd name="connsiteX2" fmla="*/ 998354 w 998354"/>
              <a:gd name="connsiteY2" fmla="*/ 147338 h 147338"/>
              <a:gd name="connsiteX3" fmla="*/ 0 w 998354"/>
              <a:gd name="connsiteY3" fmla="*/ 144680 h 147338"/>
              <a:gd name="connsiteX4" fmla="*/ 55821 w 998354"/>
              <a:gd name="connsiteY4" fmla="*/ 0 h 147338"/>
              <a:gd name="connsiteX0" fmla="*/ 84307 w 1026840"/>
              <a:gd name="connsiteY0" fmla="*/ 0 h 150534"/>
              <a:gd name="connsiteX1" fmla="*/ 1010891 w 1026840"/>
              <a:gd name="connsiteY1" fmla="*/ 0 h 150534"/>
              <a:gd name="connsiteX2" fmla="*/ 1026840 w 1026840"/>
              <a:gd name="connsiteY2" fmla="*/ 147338 h 150534"/>
              <a:gd name="connsiteX3" fmla="*/ 0 w 1026840"/>
              <a:gd name="connsiteY3" fmla="*/ 150534 h 150534"/>
              <a:gd name="connsiteX4" fmla="*/ 84307 w 1026840"/>
              <a:gd name="connsiteY4" fmla="*/ 0 h 150534"/>
              <a:gd name="connsiteX0" fmla="*/ 84307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84307 w 1021143"/>
              <a:gd name="connsiteY4" fmla="*/ 0 h 153193"/>
              <a:gd name="connsiteX0" fmla="*/ 92853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92853 w 1021143"/>
              <a:gd name="connsiteY4" fmla="*/ 0 h 153193"/>
              <a:gd name="connsiteX0" fmla="*/ 90004 w 1018294"/>
              <a:gd name="connsiteY0" fmla="*/ 0 h 153193"/>
              <a:gd name="connsiteX1" fmla="*/ 1008042 w 1018294"/>
              <a:gd name="connsiteY1" fmla="*/ 0 h 153193"/>
              <a:gd name="connsiteX2" fmla="*/ 1018294 w 1018294"/>
              <a:gd name="connsiteY2" fmla="*/ 153193 h 153193"/>
              <a:gd name="connsiteX3" fmla="*/ 0 w 1018294"/>
              <a:gd name="connsiteY3" fmla="*/ 142728 h 153193"/>
              <a:gd name="connsiteX4" fmla="*/ 90004 w 1018294"/>
              <a:gd name="connsiteY4" fmla="*/ 0 h 1531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8294" h="153193">
                <a:moveTo>
                  <a:pt x="90004" y="0"/>
                </a:moveTo>
                <a:lnTo>
                  <a:pt x="1008042" y="0"/>
                </a:lnTo>
                <a:lnTo>
                  <a:pt x="1018294" y="153193"/>
                </a:lnTo>
                <a:lnTo>
                  <a:pt x="0" y="142728"/>
                </a:lnTo>
                <a:lnTo>
                  <a:pt x="90004" y="0"/>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10067547" y="6493142"/>
            <a:ext cx="1070600" cy="392242"/>
          </a:xfrm>
          <a:prstGeom prst="rect">
            <a:avLst/>
          </a:prstGeom>
          <a:gradFill>
            <a:gsLst>
              <a:gs pos="0">
                <a:srgbClr val="0E1A40"/>
              </a:gs>
              <a:gs pos="100000">
                <a:srgbClr val="2F5EB0"/>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Rectangle 4"/>
          <p:cNvSpPr txBox="1">
            <a:spLocks noChangeArrowheads="1"/>
          </p:cNvSpPr>
          <p:nvPr/>
        </p:nvSpPr>
        <p:spPr bwMode="auto">
          <a:xfrm>
            <a:off x="9986019" y="6493142"/>
            <a:ext cx="1152128" cy="39224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en-US" altLang="zh-CN" dirty="0" smtClean="0">
                <a:latin typeface="方正兰亭超细黑简体" panose="02000000000000000000" pitchFamily="2" charset="-122"/>
                <a:ea typeface="方正兰亭超细黑简体" panose="02000000000000000000" pitchFamily="2" charset="-122"/>
              </a:rPr>
              <a:t>29</a:t>
            </a:r>
            <a:endParaRPr lang="zh-CN" dirty="0">
              <a:latin typeface="方正兰亭超细黑简体" panose="02000000000000000000" pitchFamily="2" charset="-122"/>
              <a:ea typeface="方正兰亭超细黑简体" panose="02000000000000000000" pitchFamily="2" charset="-122"/>
            </a:endParaRPr>
          </a:p>
        </p:txBody>
      </p:sp>
      <p:sp>
        <p:nvSpPr>
          <p:cNvPr id="53" name="矩形 52"/>
          <p:cNvSpPr/>
          <p:nvPr/>
        </p:nvSpPr>
        <p:spPr>
          <a:xfrm>
            <a:off x="0" y="0"/>
            <a:ext cx="985019" cy="58316"/>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4" name="组合 53"/>
          <p:cNvGrpSpPr/>
          <p:nvPr/>
        </p:nvGrpSpPr>
        <p:grpSpPr>
          <a:xfrm>
            <a:off x="192931" y="0"/>
            <a:ext cx="576064" cy="836712"/>
            <a:chOff x="841003" y="360040"/>
            <a:chExt cx="504056" cy="836712"/>
          </a:xfrm>
          <a:gradFill>
            <a:gsLst>
              <a:gs pos="0">
                <a:srgbClr val="0E1A40"/>
              </a:gs>
              <a:gs pos="100000">
                <a:srgbClr val="2F5EB0"/>
              </a:gs>
            </a:gsLst>
            <a:lin ang="13800000" scaled="0"/>
          </a:gradFill>
        </p:grpSpPr>
        <p:sp>
          <p:nvSpPr>
            <p:cNvPr id="55" name="矩形 54"/>
            <p:cNvSpPr/>
            <p:nvPr/>
          </p:nvSpPr>
          <p:spPr>
            <a:xfrm>
              <a:off x="841003" y="360040"/>
              <a:ext cx="504056" cy="54868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 name="等腰三角形 55"/>
            <p:cNvSpPr/>
            <p:nvPr/>
          </p:nvSpPr>
          <p:spPr>
            <a:xfrm rot="10800000">
              <a:off x="841003" y="908720"/>
              <a:ext cx="504056" cy="288032"/>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7" name="KSO_Shape"/>
          <p:cNvSpPr>
            <a:spLocks/>
          </p:cNvSpPr>
          <p:nvPr/>
        </p:nvSpPr>
        <p:spPr bwMode="auto">
          <a:xfrm>
            <a:off x="336794" y="202431"/>
            <a:ext cx="288335" cy="288335"/>
          </a:xfrm>
          <a:custGeom>
            <a:avLst/>
            <a:gdLst>
              <a:gd name="T0" fmla="*/ 984018 w 1589088"/>
              <a:gd name="T1" fmla="*/ 589506 h 1589088"/>
              <a:gd name="T2" fmla="*/ 955171 w 1589088"/>
              <a:gd name="T3" fmla="*/ 645802 h 1589088"/>
              <a:gd name="T4" fmla="*/ 898294 w 1589088"/>
              <a:gd name="T5" fmla="*/ 673272 h 1589088"/>
              <a:gd name="T6" fmla="*/ 881422 w 1589088"/>
              <a:gd name="T7" fmla="*/ 964824 h 1589088"/>
              <a:gd name="T8" fmla="*/ 873530 w 1589088"/>
              <a:gd name="T9" fmla="*/ 1040159 h 1589088"/>
              <a:gd name="T10" fmla="*/ 824817 w 1589088"/>
              <a:gd name="T11" fmla="*/ 1084490 h 1589088"/>
              <a:gd name="T12" fmla="*/ 756238 w 1589088"/>
              <a:gd name="T13" fmla="*/ 1088026 h 1589088"/>
              <a:gd name="T14" fmla="*/ 703444 w 1589088"/>
              <a:gd name="T15" fmla="*/ 1048590 h 1589088"/>
              <a:gd name="T16" fmla="*/ 686571 w 1589088"/>
              <a:gd name="T17" fmla="*/ 985493 h 1589088"/>
              <a:gd name="T18" fmla="*/ 486007 w 1589088"/>
              <a:gd name="T19" fmla="*/ 893024 h 1589088"/>
              <a:gd name="T20" fmla="*/ 398106 w 1589088"/>
              <a:gd name="T21" fmla="*/ 820680 h 1589088"/>
              <a:gd name="T22" fmla="*/ 402189 w 1589088"/>
              <a:gd name="T23" fmla="*/ 755134 h 1589088"/>
              <a:gd name="T24" fmla="*/ 446547 w 1589088"/>
              <a:gd name="T25" fmla="*/ 706452 h 1589088"/>
              <a:gd name="T26" fmla="*/ 514037 w 1589088"/>
              <a:gd name="T27" fmla="*/ 696389 h 1589088"/>
              <a:gd name="T28" fmla="*/ 570641 w 1589088"/>
              <a:gd name="T29" fmla="*/ 730385 h 1589088"/>
              <a:gd name="T30" fmla="*/ 593501 w 1589088"/>
              <a:gd name="T31" fmla="*/ 794027 h 1589088"/>
              <a:gd name="T32" fmla="*/ 818558 w 1589088"/>
              <a:gd name="T33" fmla="*/ 648522 h 1589088"/>
              <a:gd name="T34" fmla="*/ 785901 w 1589088"/>
              <a:gd name="T35" fmla="*/ 575091 h 1589088"/>
              <a:gd name="T36" fmla="*/ 808761 w 1589088"/>
              <a:gd name="T37" fmla="*/ 511721 h 1589088"/>
              <a:gd name="T38" fmla="*/ 865365 w 1589088"/>
              <a:gd name="T39" fmla="*/ 477726 h 1589088"/>
              <a:gd name="T40" fmla="*/ 728574 w 1589088"/>
              <a:gd name="T41" fmla="*/ 144010 h 1589088"/>
              <a:gd name="T42" fmla="*/ 531280 w 1589088"/>
              <a:gd name="T43" fmla="*/ 182593 h 1589088"/>
              <a:gd name="T44" fmla="*/ 353281 w 1589088"/>
              <a:gd name="T45" fmla="*/ 288291 h 1589088"/>
              <a:gd name="T46" fmla="*/ 219577 w 1589088"/>
              <a:gd name="T47" fmla="*/ 451592 h 1589088"/>
              <a:gd name="T48" fmla="*/ 152454 w 1589088"/>
              <a:gd name="T49" fmla="*/ 642880 h 1589088"/>
              <a:gd name="T50" fmla="*/ 152454 w 1589088"/>
              <a:gd name="T51" fmla="*/ 843135 h 1589088"/>
              <a:gd name="T52" fmla="*/ 219577 w 1589088"/>
              <a:gd name="T53" fmla="*/ 1034422 h 1589088"/>
              <a:gd name="T54" fmla="*/ 353281 w 1589088"/>
              <a:gd name="T55" fmla="*/ 1197724 h 1589088"/>
              <a:gd name="T56" fmla="*/ 531280 w 1589088"/>
              <a:gd name="T57" fmla="*/ 1303421 h 1589088"/>
              <a:gd name="T58" fmla="*/ 728574 w 1589088"/>
              <a:gd name="T59" fmla="*/ 1341734 h 1589088"/>
              <a:gd name="T60" fmla="*/ 927227 w 1589088"/>
              <a:gd name="T61" fmla="*/ 1312931 h 1589088"/>
              <a:gd name="T62" fmla="*/ 1109302 w 1589088"/>
              <a:gd name="T63" fmla="*/ 1217015 h 1589088"/>
              <a:gd name="T64" fmla="*/ 1251431 w 1589088"/>
              <a:gd name="T65" fmla="*/ 1059964 h 1589088"/>
              <a:gd name="T66" fmla="*/ 1328065 w 1589088"/>
              <a:gd name="T67" fmla="*/ 871393 h 1589088"/>
              <a:gd name="T68" fmla="*/ 1337576 w 1589088"/>
              <a:gd name="T69" fmla="*/ 671410 h 1589088"/>
              <a:gd name="T70" fmla="*/ 1280237 w 1589088"/>
              <a:gd name="T71" fmla="*/ 477677 h 1589088"/>
              <a:gd name="T72" fmla="*/ 1155500 w 1589088"/>
              <a:gd name="T73" fmla="*/ 308670 h 1589088"/>
              <a:gd name="T74" fmla="*/ 981849 w 1589088"/>
              <a:gd name="T75" fmla="*/ 193462 h 1589088"/>
              <a:gd name="T76" fmla="*/ 785915 w 1589088"/>
              <a:gd name="T77" fmla="*/ 145640 h 1589088"/>
              <a:gd name="T78" fmla="*/ 902226 w 1589088"/>
              <a:gd name="T79" fmla="*/ 17390 h 1589088"/>
              <a:gd name="T80" fmla="*/ 1136207 w 1589088"/>
              <a:gd name="T81" fmla="*/ 112491 h 1589088"/>
              <a:gd name="T82" fmla="*/ 1320999 w 1589088"/>
              <a:gd name="T83" fmla="*/ 276063 h 1589088"/>
              <a:gd name="T84" fmla="*/ 1429702 w 1589088"/>
              <a:gd name="T85" fmla="*/ 459201 h 1589088"/>
              <a:gd name="T86" fmla="*/ 1481334 w 1589088"/>
              <a:gd name="T87" fmla="*/ 660270 h 1589088"/>
              <a:gd name="T88" fmla="*/ 1475356 w 1589088"/>
              <a:gd name="T89" fmla="*/ 866502 h 1589088"/>
              <a:gd name="T90" fmla="*/ 1412581 w 1589088"/>
              <a:gd name="T91" fmla="*/ 1064855 h 1589088"/>
              <a:gd name="T92" fmla="*/ 1892771 w 1589088"/>
              <a:gd name="T93" fmla="*/ 1636001 h 1589088"/>
              <a:gd name="T94" fmla="*/ 1896304 w 1589088"/>
              <a:gd name="T95" fmla="*/ 1759632 h 1589088"/>
              <a:gd name="T96" fmla="*/ 1783798 w 1589088"/>
              <a:gd name="T97" fmla="*/ 1885980 h 1589088"/>
              <a:gd name="T98" fmla="*/ 1662866 w 1589088"/>
              <a:gd name="T99" fmla="*/ 1900381 h 1589088"/>
              <a:gd name="T100" fmla="*/ 1104954 w 1589088"/>
              <a:gd name="T101" fmla="*/ 1391458 h 1589088"/>
              <a:gd name="T102" fmla="*/ 909835 w 1589088"/>
              <a:gd name="T103" fmla="*/ 1466451 h 1589088"/>
              <a:gd name="T104" fmla="*/ 704388 w 1589088"/>
              <a:gd name="T105" fmla="*/ 1484656 h 1589088"/>
              <a:gd name="T106" fmla="*/ 501116 w 1589088"/>
              <a:gd name="T107" fmla="*/ 1445528 h 1589088"/>
              <a:gd name="T108" fmla="*/ 313061 w 1589088"/>
              <a:gd name="T109" fmla="*/ 1349069 h 1589088"/>
              <a:gd name="T110" fmla="*/ 143758 w 1589088"/>
              <a:gd name="T111" fmla="*/ 1181965 h 1589088"/>
              <a:gd name="T112" fmla="*/ 30708 w 1589088"/>
              <a:gd name="T113" fmla="*/ 954538 h 1589088"/>
              <a:gd name="T114" fmla="*/ 815 w 1589088"/>
              <a:gd name="T115" fmla="*/ 707277 h 1589088"/>
              <a:gd name="T116" fmla="*/ 54351 w 1589088"/>
              <a:gd name="T117" fmla="*/ 463275 h 1589088"/>
              <a:gd name="T118" fmla="*/ 191315 w 1589088"/>
              <a:gd name="T119" fmla="*/ 245360 h 1589088"/>
              <a:gd name="T120" fmla="*/ 397577 w 1589088"/>
              <a:gd name="T121" fmla="*/ 85319 h 1589088"/>
              <a:gd name="T122" fmla="*/ 636177 w 1589088"/>
              <a:gd name="T123" fmla="*/ 7880 h 1589088"/>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1589088" h="1589088">
                <a:moveTo>
                  <a:pt x="916859" y="288925"/>
                </a:moveTo>
                <a:lnTo>
                  <a:pt x="954088" y="332030"/>
                </a:lnTo>
                <a:lnTo>
                  <a:pt x="816067" y="450682"/>
                </a:lnTo>
                <a:lnTo>
                  <a:pt x="817430" y="454085"/>
                </a:lnTo>
                <a:lnTo>
                  <a:pt x="818338" y="457488"/>
                </a:lnTo>
                <a:lnTo>
                  <a:pt x="819246" y="461118"/>
                </a:lnTo>
                <a:lnTo>
                  <a:pt x="820381" y="464748"/>
                </a:lnTo>
                <a:lnTo>
                  <a:pt x="820835" y="468378"/>
                </a:lnTo>
                <a:lnTo>
                  <a:pt x="821289" y="472008"/>
                </a:lnTo>
                <a:lnTo>
                  <a:pt x="821743" y="475865"/>
                </a:lnTo>
                <a:lnTo>
                  <a:pt x="821743" y="479722"/>
                </a:lnTo>
                <a:lnTo>
                  <a:pt x="821743" y="483805"/>
                </a:lnTo>
                <a:lnTo>
                  <a:pt x="821289" y="487662"/>
                </a:lnTo>
                <a:lnTo>
                  <a:pt x="820835" y="491746"/>
                </a:lnTo>
                <a:lnTo>
                  <a:pt x="820154" y="495602"/>
                </a:lnTo>
                <a:lnTo>
                  <a:pt x="819246" y="499459"/>
                </a:lnTo>
                <a:lnTo>
                  <a:pt x="818338" y="503089"/>
                </a:lnTo>
                <a:lnTo>
                  <a:pt x="816976" y="506946"/>
                </a:lnTo>
                <a:lnTo>
                  <a:pt x="815840" y="510349"/>
                </a:lnTo>
                <a:lnTo>
                  <a:pt x="814251" y="513979"/>
                </a:lnTo>
                <a:lnTo>
                  <a:pt x="812662" y="517382"/>
                </a:lnTo>
                <a:lnTo>
                  <a:pt x="810619" y="520785"/>
                </a:lnTo>
                <a:lnTo>
                  <a:pt x="808803" y="523961"/>
                </a:lnTo>
                <a:lnTo>
                  <a:pt x="806760" y="527137"/>
                </a:lnTo>
                <a:lnTo>
                  <a:pt x="804263" y="530313"/>
                </a:lnTo>
                <a:lnTo>
                  <a:pt x="801993" y="533036"/>
                </a:lnTo>
                <a:lnTo>
                  <a:pt x="799496" y="535985"/>
                </a:lnTo>
                <a:lnTo>
                  <a:pt x="796772" y="538707"/>
                </a:lnTo>
                <a:lnTo>
                  <a:pt x="794048" y="541203"/>
                </a:lnTo>
                <a:lnTo>
                  <a:pt x="791324" y="543698"/>
                </a:lnTo>
                <a:lnTo>
                  <a:pt x="788146" y="545967"/>
                </a:lnTo>
                <a:lnTo>
                  <a:pt x="785194" y="548009"/>
                </a:lnTo>
                <a:lnTo>
                  <a:pt x="781789" y="550051"/>
                </a:lnTo>
                <a:lnTo>
                  <a:pt x="778611" y="552093"/>
                </a:lnTo>
                <a:lnTo>
                  <a:pt x="775433" y="553908"/>
                </a:lnTo>
                <a:lnTo>
                  <a:pt x="771801" y="555496"/>
                </a:lnTo>
                <a:lnTo>
                  <a:pt x="768396" y="556857"/>
                </a:lnTo>
                <a:lnTo>
                  <a:pt x="764537" y="558218"/>
                </a:lnTo>
                <a:lnTo>
                  <a:pt x="760905" y="559352"/>
                </a:lnTo>
                <a:lnTo>
                  <a:pt x="757046" y="560260"/>
                </a:lnTo>
                <a:lnTo>
                  <a:pt x="753413" y="560940"/>
                </a:lnTo>
                <a:lnTo>
                  <a:pt x="749327" y="561621"/>
                </a:lnTo>
                <a:lnTo>
                  <a:pt x="745241" y="562075"/>
                </a:lnTo>
                <a:lnTo>
                  <a:pt x="692121" y="754005"/>
                </a:lnTo>
                <a:lnTo>
                  <a:pt x="697343" y="756728"/>
                </a:lnTo>
                <a:lnTo>
                  <a:pt x="702110" y="759904"/>
                </a:lnTo>
                <a:lnTo>
                  <a:pt x="706650" y="763080"/>
                </a:lnTo>
                <a:lnTo>
                  <a:pt x="710963" y="766937"/>
                </a:lnTo>
                <a:lnTo>
                  <a:pt x="715049" y="770794"/>
                </a:lnTo>
                <a:lnTo>
                  <a:pt x="718908" y="774877"/>
                </a:lnTo>
                <a:lnTo>
                  <a:pt x="722313" y="779188"/>
                </a:lnTo>
                <a:lnTo>
                  <a:pt x="725718" y="783952"/>
                </a:lnTo>
                <a:lnTo>
                  <a:pt x="728670" y="788943"/>
                </a:lnTo>
                <a:lnTo>
                  <a:pt x="731167" y="793934"/>
                </a:lnTo>
                <a:lnTo>
                  <a:pt x="733437" y="799379"/>
                </a:lnTo>
                <a:lnTo>
                  <a:pt x="735253" y="804824"/>
                </a:lnTo>
                <a:lnTo>
                  <a:pt x="736615" y="810496"/>
                </a:lnTo>
                <a:lnTo>
                  <a:pt x="737750" y="816167"/>
                </a:lnTo>
                <a:lnTo>
                  <a:pt x="738431" y="822066"/>
                </a:lnTo>
                <a:lnTo>
                  <a:pt x="738658" y="828191"/>
                </a:lnTo>
                <a:lnTo>
                  <a:pt x="738658" y="832729"/>
                </a:lnTo>
                <a:lnTo>
                  <a:pt x="738431" y="836812"/>
                </a:lnTo>
                <a:lnTo>
                  <a:pt x="737523" y="840896"/>
                </a:lnTo>
                <a:lnTo>
                  <a:pt x="736842" y="844980"/>
                </a:lnTo>
                <a:lnTo>
                  <a:pt x="735934" y="849063"/>
                </a:lnTo>
                <a:lnTo>
                  <a:pt x="734799" y="852920"/>
                </a:lnTo>
                <a:lnTo>
                  <a:pt x="733664" y="856777"/>
                </a:lnTo>
                <a:lnTo>
                  <a:pt x="732075" y="860407"/>
                </a:lnTo>
                <a:lnTo>
                  <a:pt x="730259" y="864263"/>
                </a:lnTo>
                <a:lnTo>
                  <a:pt x="728670" y="867666"/>
                </a:lnTo>
                <a:lnTo>
                  <a:pt x="726626" y="871296"/>
                </a:lnTo>
                <a:lnTo>
                  <a:pt x="724583" y="874699"/>
                </a:lnTo>
                <a:lnTo>
                  <a:pt x="722086" y="877876"/>
                </a:lnTo>
                <a:lnTo>
                  <a:pt x="719589" y="881052"/>
                </a:lnTo>
                <a:lnTo>
                  <a:pt x="717092" y="884228"/>
                </a:lnTo>
                <a:lnTo>
                  <a:pt x="714141" y="886950"/>
                </a:lnTo>
                <a:lnTo>
                  <a:pt x="711417" y="889673"/>
                </a:lnTo>
                <a:lnTo>
                  <a:pt x="708239" y="892395"/>
                </a:lnTo>
                <a:lnTo>
                  <a:pt x="705288" y="894891"/>
                </a:lnTo>
                <a:lnTo>
                  <a:pt x="702110" y="896933"/>
                </a:lnTo>
                <a:lnTo>
                  <a:pt x="698705" y="899428"/>
                </a:lnTo>
                <a:lnTo>
                  <a:pt x="695299" y="901243"/>
                </a:lnTo>
                <a:lnTo>
                  <a:pt x="691440" y="903058"/>
                </a:lnTo>
                <a:lnTo>
                  <a:pt x="688035" y="904646"/>
                </a:lnTo>
                <a:lnTo>
                  <a:pt x="684176" y="906234"/>
                </a:lnTo>
                <a:lnTo>
                  <a:pt x="680317" y="907595"/>
                </a:lnTo>
                <a:lnTo>
                  <a:pt x="676231" y="908730"/>
                </a:lnTo>
                <a:lnTo>
                  <a:pt x="672372" y="909637"/>
                </a:lnTo>
                <a:lnTo>
                  <a:pt x="668286" y="910318"/>
                </a:lnTo>
                <a:lnTo>
                  <a:pt x="664199" y="910771"/>
                </a:lnTo>
                <a:lnTo>
                  <a:pt x="659886" y="911225"/>
                </a:lnTo>
                <a:lnTo>
                  <a:pt x="655573" y="911225"/>
                </a:lnTo>
                <a:lnTo>
                  <a:pt x="651260" y="911225"/>
                </a:lnTo>
                <a:lnTo>
                  <a:pt x="646947" y="910771"/>
                </a:lnTo>
                <a:lnTo>
                  <a:pt x="643088" y="910318"/>
                </a:lnTo>
                <a:lnTo>
                  <a:pt x="638775" y="909637"/>
                </a:lnTo>
                <a:lnTo>
                  <a:pt x="634915" y="908730"/>
                </a:lnTo>
                <a:lnTo>
                  <a:pt x="630829" y="907595"/>
                </a:lnTo>
                <a:lnTo>
                  <a:pt x="627197" y="906234"/>
                </a:lnTo>
                <a:lnTo>
                  <a:pt x="623338" y="904646"/>
                </a:lnTo>
                <a:lnTo>
                  <a:pt x="619706" y="903058"/>
                </a:lnTo>
                <a:lnTo>
                  <a:pt x="616074" y="901243"/>
                </a:lnTo>
                <a:lnTo>
                  <a:pt x="612669" y="899428"/>
                </a:lnTo>
                <a:lnTo>
                  <a:pt x="609037" y="896933"/>
                </a:lnTo>
                <a:lnTo>
                  <a:pt x="605858" y="894891"/>
                </a:lnTo>
                <a:lnTo>
                  <a:pt x="602680" y="892395"/>
                </a:lnTo>
                <a:lnTo>
                  <a:pt x="599729" y="889673"/>
                </a:lnTo>
                <a:lnTo>
                  <a:pt x="596778" y="886950"/>
                </a:lnTo>
                <a:lnTo>
                  <a:pt x="594054" y="884228"/>
                </a:lnTo>
                <a:lnTo>
                  <a:pt x="591557" y="881052"/>
                </a:lnTo>
                <a:lnTo>
                  <a:pt x="588833" y="877876"/>
                </a:lnTo>
                <a:lnTo>
                  <a:pt x="586790" y="874699"/>
                </a:lnTo>
                <a:lnTo>
                  <a:pt x="584520" y="871296"/>
                </a:lnTo>
                <a:lnTo>
                  <a:pt x="582704" y="867666"/>
                </a:lnTo>
                <a:lnTo>
                  <a:pt x="580661" y="864263"/>
                </a:lnTo>
                <a:lnTo>
                  <a:pt x="579072" y="860407"/>
                </a:lnTo>
                <a:lnTo>
                  <a:pt x="577710" y="856777"/>
                </a:lnTo>
                <a:lnTo>
                  <a:pt x="576348" y="852920"/>
                </a:lnTo>
                <a:lnTo>
                  <a:pt x="575212" y="849063"/>
                </a:lnTo>
                <a:lnTo>
                  <a:pt x="574077" y="844980"/>
                </a:lnTo>
                <a:lnTo>
                  <a:pt x="573396" y="840896"/>
                </a:lnTo>
                <a:lnTo>
                  <a:pt x="572942" y="836812"/>
                </a:lnTo>
                <a:lnTo>
                  <a:pt x="572488" y="832729"/>
                </a:lnTo>
                <a:lnTo>
                  <a:pt x="572488" y="828191"/>
                </a:lnTo>
                <a:lnTo>
                  <a:pt x="572488" y="825242"/>
                </a:lnTo>
                <a:lnTo>
                  <a:pt x="572715" y="822066"/>
                </a:lnTo>
                <a:lnTo>
                  <a:pt x="573623" y="815940"/>
                </a:lnTo>
                <a:lnTo>
                  <a:pt x="574986" y="810042"/>
                </a:lnTo>
                <a:lnTo>
                  <a:pt x="576575" y="804370"/>
                </a:lnTo>
                <a:lnTo>
                  <a:pt x="454445" y="733134"/>
                </a:lnTo>
                <a:lnTo>
                  <a:pt x="449904" y="736083"/>
                </a:lnTo>
                <a:lnTo>
                  <a:pt x="444910" y="738352"/>
                </a:lnTo>
                <a:lnTo>
                  <a:pt x="439689" y="740166"/>
                </a:lnTo>
                <a:lnTo>
                  <a:pt x="434468" y="741981"/>
                </a:lnTo>
                <a:lnTo>
                  <a:pt x="429020" y="743569"/>
                </a:lnTo>
                <a:lnTo>
                  <a:pt x="423571" y="744477"/>
                </a:lnTo>
                <a:lnTo>
                  <a:pt x="417669" y="745158"/>
                </a:lnTo>
                <a:lnTo>
                  <a:pt x="412221" y="745384"/>
                </a:lnTo>
                <a:lnTo>
                  <a:pt x="408589" y="745158"/>
                </a:lnTo>
                <a:lnTo>
                  <a:pt x="405411" y="744931"/>
                </a:lnTo>
                <a:lnTo>
                  <a:pt x="398828" y="744023"/>
                </a:lnTo>
                <a:lnTo>
                  <a:pt x="305755" y="898294"/>
                </a:lnTo>
                <a:lnTo>
                  <a:pt x="257175" y="869255"/>
                </a:lnTo>
                <a:lnTo>
                  <a:pt x="349113" y="716118"/>
                </a:lnTo>
                <a:lnTo>
                  <a:pt x="347070" y="713396"/>
                </a:lnTo>
                <a:lnTo>
                  <a:pt x="344573" y="710220"/>
                </a:lnTo>
                <a:lnTo>
                  <a:pt x="342757" y="707497"/>
                </a:lnTo>
                <a:lnTo>
                  <a:pt x="340714" y="704321"/>
                </a:lnTo>
                <a:lnTo>
                  <a:pt x="339125" y="701145"/>
                </a:lnTo>
                <a:lnTo>
                  <a:pt x="337536" y="697969"/>
                </a:lnTo>
                <a:lnTo>
                  <a:pt x="335720" y="694793"/>
                </a:lnTo>
                <a:lnTo>
                  <a:pt x="334358" y="691390"/>
                </a:lnTo>
                <a:lnTo>
                  <a:pt x="333223" y="687987"/>
                </a:lnTo>
                <a:lnTo>
                  <a:pt x="332087" y="684584"/>
                </a:lnTo>
                <a:lnTo>
                  <a:pt x="331179" y="680954"/>
                </a:lnTo>
                <a:lnTo>
                  <a:pt x="330498" y="677324"/>
                </a:lnTo>
                <a:lnTo>
                  <a:pt x="329590" y="673467"/>
                </a:lnTo>
                <a:lnTo>
                  <a:pt x="329136" y="670064"/>
                </a:lnTo>
                <a:lnTo>
                  <a:pt x="328909" y="665981"/>
                </a:lnTo>
                <a:lnTo>
                  <a:pt x="328909" y="662351"/>
                </a:lnTo>
                <a:lnTo>
                  <a:pt x="328909" y="658040"/>
                </a:lnTo>
                <a:lnTo>
                  <a:pt x="329363" y="653730"/>
                </a:lnTo>
                <a:lnTo>
                  <a:pt x="330044" y="649646"/>
                </a:lnTo>
                <a:lnTo>
                  <a:pt x="330725" y="645335"/>
                </a:lnTo>
                <a:lnTo>
                  <a:pt x="331633" y="641479"/>
                </a:lnTo>
                <a:lnTo>
                  <a:pt x="332768" y="637395"/>
                </a:lnTo>
                <a:lnTo>
                  <a:pt x="333904" y="633765"/>
                </a:lnTo>
                <a:lnTo>
                  <a:pt x="335493" y="629908"/>
                </a:lnTo>
                <a:lnTo>
                  <a:pt x="337082" y="626279"/>
                </a:lnTo>
                <a:lnTo>
                  <a:pt x="339125" y="622649"/>
                </a:lnTo>
                <a:lnTo>
                  <a:pt x="340941" y="619246"/>
                </a:lnTo>
                <a:lnTo>
                  <a:pt x="342984" y="615843"/>
                </a:lnTo>
                <a:lnTo>
                  <a:pt x="345481" y="612666"/>
                </a:lnTo>
                <a:lnTo>
                  <a:pt x="347978" y="609263"/>
                </a:lnTo>
                <a:lnTo>
                  <a:pt x="350475" y="606314"/>
                </a:lnTo>
                <a:lnTo>
                  <a:pt x="353426" y="603592"/>
                </a:lnTo>
                <a:lnTo>
                  <a:pt x="356150" y="600642"/>
                </a:lnTo>
                <a:lnTo>
                  <a:pt x="359101" y="598147"/>
                </a:lnTo>
                <a:lnTo>
                  <a:pt x="362279" y="595878"/>
                </a:lnTo>
                <a:lnTo>
                  <a:pt x="365458" y="593383"/>
                </a:lnTo>
                <a:lnTo>
                  <a:pt x="369090" y="591341"/>
                </a:lnTo>
                <a:lnTo>
                  <a:pt x="372495" y="589299"/>
                </a:lnTo>
                <a:lnTo>
                  <a:pt x="376127" y="587484"/>
                </a:lnTo>
                <a:lnTo>
                  <a:pt x="379759" y="585669"/>
                </a:lnTo>
                <a:lnTo>
                  <a:pt x="383618" y="584308"/>
                </a:lnTo>
                <a:lnTo>
                  <a:pt x="387250" y="582947"/>
                </a:lnTo>
                <a:lnTo>
                  <a:pt x="391336" y="581812"/>
                </a:lnTo>
                <a:lnTo>
                  <a:pt x="395196" y="580905"/>
                </a:lnTo>
                <a:lnTo>
                  <a:pt x="399509" y="580224"/>
                </a:lnTo>
                <a:lnTo>
                  <a:pt x="403368" y="579544"/>
                </a:lnTo>
                <a:lnTo>
                  <a:pt x="407681" y="579317"/>
                </a:lnTo>
                <a:lnTo>
                  <a:pt x="412221" y="579090"/>
                </a:lnTo>
                <a:lnTo>
                  <a:pt x="416307" y="579317"/>
                </a:lnTo>
                <a:lnTo>
                  <a:pt x="420620" y="579544"/>
                </a:lnTo>
                <a:lnTo>
                  <a:pt x="424707" y="580224"/>
                </a:lnTo>
                <a:lnTo>
                  <a:pt x="428793" y="580905"/>
                </a:lnTo>
                <a:lnTo>
                  <a:pt x="432652" y="581812"/>
                </a:lnTo>
                <a:lnTo>
                  <a:pt x="436738" y="582947"/>
                </a:lnTo>
                <a:lnTo>
                  <a:pt x="440597" y="584308"/>
                </a:lnTo>
                <a:lnTo>
                  <a:pt x="444456" y="585669"/>
                </a:lnTo>
                <a:lnTo>
                  <a:pt x="447861" y="587484"/>
                </a:lnTo>
                <a:lnTo>
                  <a:pt x="451720" y="589299"/>
                </a:lnTo>
                <a:lnTo>
                  <a:pt x="454899" y="591341"/>
                </a:lnTo>
                <a:lnTo>
                  <a:pt x="458531" y="593383"/>
                </a:lnTo>
                <a:lnTo>
                  <a:pt x="461709" y="595878"/>
                </a:lnTo>
                <a:lnTo>
                  <a:pt x="464887" y="598147"/>
                </a:lnTo>
                <a:lnTo>
                  <a:pt x="467838" y="600642"/>
                </a:lnTo>
                <a:lnTo>
                  <a:pt x="470562" y="603592"/>
                </a:lnTo>
                <a:lnTo>
                  <a:pt x="473513" y="606314"/>
                </a:lnTo>
                <a:lnTo>
                  <a:pt x="476010" y="609263"/>
                </a:lnTo>
                <a:lnTo>
                  <a:pt x="478734" y="612666"/>
                </a:lnTo>
                <a:lnTo>
                  <a:pt x="481004" y="615843"/>
                </a:lnTo>
                <a:lnTo>
                  <a:pt x="483047" y="619246"/>
                </a:lnTo>
                <a:lnTo>
                  <a:pt x="484864" y="622649"/>
                </a:lnTo>
                <a:lnTo>
                  <a:pt x="486907" y="626279"/>
                </a:lnTo>
                <a:lnTo>
                  <a:pt x="488496" y="629908"/>
                </a:lnTo>
                <a:lnTo>
                  <a:pt x="490085" y="633765"/>
                </a:lnTo>
                <a:lnTo>
                  <a:pt x="491220" y="637395"/>
                </a:lnTo>
                <a:lnTo>
                  <a:pt x="492355" y="641479"/>
                </a:lnTo>
                <a:lnTo>
                  <a:pt x="493490" y="645335"/>
                </a:lnTo>
                <a:lnTo>
                  <a:pt x="494171" y="649646"/>
                </a:lnTo>
                <a:lnTo>
                  <a:pt x="494625" y="653730"/>
                </a:lnTo>
                <a:lnTo>
                  <a:pt x="495079" y="658040"/>
                </a:lnTo>
                <a:lnTo>
                  <a:pt x="495079" y="662351"/>
                </a:lnTo>
                <a:lnTo>
                  <a:pt x="495079" y="665527"/>
                </a:lnTo>
                <a:lnTo>
                  <a:pt x="494852" y="669157"/>
                </a:lnTo>
                <a:lnTo>
                  <a:pt x="494398" y="672333"/>
                </a:lnTo>
                <a:lnTo>
                  <a:pt x="493944" y="675509"/>
                </a:lnTo>
                <a:lnTo>
                  <a:pt x="492355" y="682088"/>
                </a:lnTo>
                <a:lnTo>
                  <a:pt x="490539" y="688214"/>
                </a:lnTo>
                <a:lnTo>
                  <a:pt x="610853" y="758543"/>
                </a:lnTo>
                <a:lnTo>
                  <a:pt x="616528" y="755140"/>
                </a:lnTo>
                <a:lnTo>
                  <a:pt x="622430" y="752417"/>
                </a:lnTo>
                <a:lnTo>
                  <a:pt x="628559" y="749922"/>
                </a:lnTo>
                <a:lnTo>
                  <a:pt x="634915" y="748107"/>
                </a:lnTo>
                <a:lnTo>
                  <a:pt x="690305" y="547101"/>
                </a:lnTo>
                <a:lnTo>
                  <a:pt x="686673" y="544152"/>
                </a:lnTo>
                <a:lnTo>
                  <a:pt x="682814" y="540976"/>
                </a:lnTo>
                <a:lnTo>
                  <a:pt x="679409" y="537800"/>
                </a:lnTo>
                <a:lnTo>
                  <a:pt x="676004" y="533943"/>
                </a:lnTo>
                <a:lnTo>
                  <a:pt x="673053" y="530540"/>
                </a:lnTo>
                <a:lnTo>
                  <a:pt x="670102" y="526456"/>
                </a:lnTo>
                <a:lnTo>
                  <a:pt x="667605" y="522373"/>
                </a:lnTo>
                <a:lnTo>
                  <a:pt x="665107" y="518062"/>
                </a:lnTo>
                <a:lnTo>
                  <a:pt x="662837" y="513979"/>
                </a:lnTo>
                <a:lnTo>
                  <a:pt x="661021" y="509214"/>
                </a:lnTo>
                <a:lnTo>
                  <a:pt x="659432" y="504450"/>
                </a:lnTo>
                <a:lnTo>
                  <a:pt x="658070" y="499913"/>
                </a:lnTo>
                <a:lnTo>
                  <a:pt x="657162" y="494922"/>
                </a:lnTo>
                <a:lnTo>
                  <a:pt x="656027" y="489931"/>
                </a:lnTo>
                <a:lnTo>
                  <a:pt x="655573" y="484940"/>
                </a:lnTo>
                <a:lnTo>
                  <a:pt x="655573" y="479722"/>
                </a:lnTo>
                <a:lnTo>
                  <a:pt x="655573" y="475411"/>
                </a:lnTo>
                <a:lnTo>
                  <a:pt x="655800" y="471327"/>
                </a:lnTo>
                <a:lnTo>
                  <a:pt x="656708" y="467017"/>
                </a:lnTo>
                <a:lnTo>
                  <a:pt x="657389" y="463160"/>
                </a:lnTo>
                <a:lnTo>
                  <a:pt x="658297" y="458850"/>
                </a:lnTo>
                <a:lnTo>
                  <a:pt x="659432" y="455220"/>
                </a:lnTo>
                <a:lnTo>
                  <a:pt x="660567" y="451136"/>
                </a:lnTo>
                <a:lnTo>
                  <a:pt x="661929" y="447506"/>
                </a:lnTo>
                <a:lnTo>
                  <a:pt x="663745" y="443649"/>
                </a:lnTo>
                <a:lnTo>
                  <a:pt x="665561" y="440246"/>
                </a:lnTo>
                <a:lnTo>
                  <a:pt x="667605" y="436617"/>
                </a:lnTo>
                <a:lnTo>
                  <a:pt x="669648" y="433440"/>
                </a:lnTo>
                <a:lnTo>
                  <a:pt x="672145" y="430037"/>
                </a:lnTo>
                <a:lnTo>
                  <a:pt x="674642" y="426861"/>
                </a:lnTo>
                <a:lnTo>
                  <a:pt x="677139" y="423912"/>
                </a:lnTo>
                <a:lnTo>
                  <a:pt x="679863" y="420963"/>
                </a:lnTo>
                <a:lnTo>
                  <a:pt x="682814" y="418240"/>
                </a:lnTo>
                <a:lnTo>
                  <a:pt x="685765" y="415518"/>
                </a:lnTo>
                <a:lnTo>
                  <a:pt x="688943" y="413249"/>
                </a:lnTo>
                <a:lnTo>
                  <a:pt x="692121" y="410980"/>
                </a:lnTo>
                <a:lnTo>
                  <a:pt x="695526" y="408712"/>
                </a:lnTo>
                <a:lnTo>
                  <a:pt x="698932" y="406670"/>
                </a:lnTo>
                <a:lnTo>
                  <a:pt x="702791" y="404855"/>
                </a:lnTo>
                <a:lnTo>
                  <a:pt x="706196" y="403267"/>
                </a:lnTo>
                <a:lnTo>
                  <a:pt x="710055" y="401679"/>
                </a:lnTo>
                <a:lnTo>
                  <a:pt x="713914" y="400318"/>
                </a:lnTo>
                <a:lnTo>
                  <a:pt x="718000" y="399410"/>
                </a:lnTo>
                <a:lnTo>
                  <a:pt x="721859" y="398503"/>
                </a:lnTo>
                <a:lnTo>
                  <a:pt x="725945" y="397595"/>
                </a:lnTo>
                <a:lnTo>
                  <a:pt x="730032" y="397141"/>
                </a:lnTo>
                <a:lnTo>
                  <a:pt x="734345" y="396915"/>
                </a:lnTo>
                <a:lnTo>
                  <a:pt x="738658" y="396688"/>
                </a:lnTo>
                <a:lnTo>
                  <a:pt x="744106" y="396915"/>
                </a:lnTo>
                <a:lnTo>
                  <a:pt x="749554" y="397595"/>
                </a:lnTo>
                <a:lnTo>
                  <a:pt x="754775" y="398276"/>
                </a:lnTo>
                <a:lnTo>
                  <a:pt x="759770" y="399637"/>
                </a:lnTo>
                <a:lnTo>
                  <a:pt x="764764" y="400998"/>
                </a:lnTo>
                <a:lnTo>
                  <a:pt x="769758" y="403040"/>
                </a:lnTo>
                <a:lnTo>
                  <a:pt x="774298" y="405082"/>
                </a:lnTo>
                <a:lnTo>
                  <a:pt x="778838" y="407577"/>
                </a:lnTo>
                <a:lnTo>
                  <a:pt x="916859" y="288925"/>
                </a:lnTo>
                <a:close/>
                <a:moveTo>
                  <a:pt x="607752" y="120128"/>
                </a:moveTo>
                <a:lnTo>
                  <a:pt x="595738" y="120581"/>
                </a:lnTo>
                <a:lnTo>
                  <a:pt x="583950" y="121488"/>
                </a:lnTo>
                <a:lnTo>
                  <a:pt x="571936" y="122621"/>
                </a:lnTo>
                <a:lnTo>
                  <a:pt x="559921" y="123755"/>
                </a:lnTo>
                <a:lnTo>
                  <a:pt x="548133" y="125341"/>
                </a:lnTo>
                <a:lnTo>
                  <a:pt x="536119" y="127154"/>
                </a:lnTo>
                <a:lnTo>
                  <a:pt x="524331" y="129421"/>
                </a:lnTo>
                <a:lnTo>
                  <a:pt x="512543" y="131688"/>
                </a:lnTo>
                <a:lnTo>
                  <a:pt x="500755" y="134407"/>
                </a:lnTo>
                <a:lnTo>
                  <a:pt x="489194" y="137581"/>
                </a:lnTo>
                <a:lnTo>
                  <a:pt x="477406" y="140754"/>
                </a:lnTo>
                <a:lnTo>
                  <a:pt x="466072" y="144380"/>
                </a:lnTo>
                <a:lnTo>
                  <a:pt x="454511" y="148234"/>
                </a:lnTo>
                <a:lnTo>
                  <a:pt x="443176" y="152313"/>
                </a:lnTo>
                <a:lnTo>
                  <a:pt x="431615" y="156620"/>
                </a:lnTo>
                <a:lnTo>
                  <a:pt x="420508" y="161380"/>
                </a:lnTo>
                <a:lnTo>
                  <a:pt x="409400" y="166593"/>
                </a:lnTo>
                <a:lnTo>
                  <a:pt x="398519" y="171579"/>
                </a:lnTo>
                <a:lnTo>
                  <a:pt x="387411" y="177246"/>
                </a:lnTo>
                <a:lnTo>
                  <a:pt x="376530" y="183139"/>
                </a:lnTo>
                <a:lnTo>
                  <a:pt x="365876" y="189485"/>
                </a:lnTo>
                <a:lnTo>
                  <a:pt x="355221" y="195831"/>
                </a:lnTo>
                <a:lnTo>
                  <a:pt x="344794" y="202631"/>
                </a:lnTo>
                <a:lnTo>
                  <a:pt x="334593" y="209431"/>
                </a:lnTo>
                <a:lnTo>
                  <a:pt x="324392" y="216684"/>
                </a:lnTo>
                <a:lnTo>
                  <a:pt x="314191" y="224163"/>
                </a:lnTo>
                <a:lnTo>
                  <a:pt x="304443" y="232323"/>
                </a:lnTo>
                <a:lnTo>
                  <a:pt x="294695" y="240483"/>
                </a:lnTo>
                <a:lnTo>
                  <a:pt x="284948" y="248869"/>
                </a:lnTo>
                <a:lnTo>
                  <a:pt x="275654" y="257482"/>
                </a:lnTo>
                <a:lnTo>
                  <a:pt x="266359" y="266548"/>
                </a:lnTo>
                <a:lnTo>
                  <a:pt x="257518" y="275614"/>
                </a:lnTo>
                <a:lnTo>
                  <a:pt x="248678" y="285134"/>
                </a:lnTo>
                <a:lnTo>
                  <a:pt x="240290" y="294654"/>
                </a:lnTo>
                <a:lnTo>
                  <a:pt x="232129" y="304400"/>
                </a:lnTo>
                <a:lnTo>
                  <a:pt x="224195" y="314373"/>
                </a:lnTo>
                <a:lnTo>
                  <a:pt x="216714" y="324346"/>
                </a:lnTo>
                <a:lnTo>
                  <a:pt x="209460" y="334545"/>
                </a:lnTo>
                <a:lnTo>
                  <a:pt x="202433" y="344971"/>
                </a:lnTo>
                <a:lnTo>
                  <a:pt x="195632" y="355397"/>
                </a:lnTo>
                <a:lnTo>
                  <a:pt x="189058" y="366050"/>
                </a:lnTo>
                <a:lnTo>
                  <a:pt x="183164" y="376703"/>
                </a:lnTo>
                <a:lnTo>
                  <a:pt x="177271" y="387583"/>
                </a:lnTo>
                <a:lnTo>
                  <a:pt x="171603" y="398462"/>
                </a:lnTo>
                <a:lnTo>
                  <a:pt x="166390" y="409342"/>
                </a:lnTo>
                <a:lnTo>
                  <a:pt x="161402" y="420448"/>
                </a:lnTo>
                <a:lnTo>
                  <a:pt x="156642" y="431554"/>
                </a:lnTo>
                <a:lnTo>
                  <a:pt x="152108" y="443114"/>
                </a:lnTo>
                <a:lnTo>
                  <a:pt x="148028" y="454673"/>
                </a:lnTo>
                <a:lnTo>
                  <a:pt x="144174" y="466006"/>
                </a:lnTo>
                <a:lnTo>
                  <a:pt x="140774" y="477565"/>
                </a:lnTo>
                <a:lnTo>
                  <a:pt x="137373" y="489125"/>
                </a:lnTo>
                <a:lnTo>
                  <a:pt x="134426" y="500911"/>
                </a:lnTo>
                <a:lnTo>
                  <a:pt x="131706" y="512470"/>
                </a:lnTo>
                <a:lnTo>
                  <a:pt x="129213" y="524256"/>
                </a:lnTo>
                <a:lnTo>
                  <a:pt x="127172" y="536269"/>
                </a:lnTo>
                <a:lnTo>
                  <a:pt x="125359" y="548055"/>
                </a:lnTo>
                <a:lnTo>
                  <a:pt x="123772" y="560068"/>
                </a:lnTo>
                <a:lnTo>
                  <a:pt x="122185" y="571854"/>
                </a:lnTo>
                <a:lnTo>
                  <a:pt x="121278" y="583867"/>
                </a:lnTo>
                <a:lnTo>
                  <a:pt x="120598" y="595880"/>
                </a:lnTo>
                <a:lnTo>
                  <a:pt x="120145" y="607666"/>
                </a:lnTo>
                <a:lnTo>
                  <a:pt x="120145" y="619905"/>
                </a:lnTo>
                <a:lnTo>
                  <a:pt x="120145" y="631918"/>
                </a:lnTo>
                <a:lnTo>
                  <a:pt x="120598" y="643704"/>
                </a:lnTo>
                <a:lnTo>
                  <a:pt x="121278" y="655717"/>
                </a:lnTo>
                <a:lnTo>
                  <a:pt x="122185" y="667503"/>
                </a:lnTo>
                <a:lnTo>
                  <a:pt x="123772" y="679516"/>
                </a:lnTo>
                <a:lnTo>
                  <a:pt x="125359" y="691529"/>
                </a:lnTo>
                <a:lnTo>
                  <a:pt x="127172" y="703315"/>
                </a:lnTo>
                <a:lnTo>
                  <a:pt x="129213" y="715328"/>
                </a:lnTo>
                <a:lnTo>
                  <a:pt x="131706" y="726887"/>
                </a:lnTo>
                <a:lnTo>
                  <a:pt x="134426" y="738673"/>
                </a:lnTo>
                <a:lnTo>
                  <a:pt x="137373" y="750460"/>
                </a:lnTo>
                <a:lnTo>
                  <a:pt x="140774" y="762019"/>
                </a:lnTo>
                <a:lnTo>
                  <a:pt x="144174" y="773579"/>
                </a:lnTo>
                <a:lnTo>
                  <a:pt x="148028" y="784911"/>
                </a:lnTo>
                <a:lnTo>
                  <a:pt x="152108" y="796471"/>
                </a:lnTo>
                <a:lnTo>
                  <a:pt x="156642" y="807804"/>
                </a:lnTo>
                <a:lnTo>
                  <a:pt x="161402" y="819136"/>
                </a:lnTo>
                <a:lnTo>
                  <a:pt x="166390" y="830016"/>
                </a:lnTo>
                <a:lnTo>
                  <a:pt x="171603" y="841122"/>
                </a:lnTo>
                <a:lnTo>
                  <a:pt x="177271" y="852002"/>
                </a:lnTo>
                <a:lnTo>
                  <a:pt x="183164" y="862881"/>
                </a:lnTo>
                <a:lnTo>
                  <a:pt x="189058" y="873534"/>
                </a:lnTo>
                <a:lnTo>
                  <a:pt x="195632" y="884187"/>
                </a:lnTo>
                <a:lnTo>
                  <a:pt x="202433" y="894613"/>
                </a:lnTo>
                <a:lnTo>
                  <a:pt x="209460" y="904813"/>
                </a:lnTo>
                <a:lnTo>
                  <a:pt x="216714" y="915239"/>
                </a:lnTo>
                <a:lnTo>
                  <a:pt x="224195" y="925212"/>
                </a:lnTo>
                <a:lnTo>
                  <a:pt x="232129" y="934958"/>
                </a:lnTo>
                <a:lnTo>
                  <a:pt x="240290" y="944931"/>
                </a:lnTo>
                <a:lnTo>
                  <a:pt x="248678" y="954450"/>
                </a:lnTo>
                <a:lnTo>
                  <a:pt x="257518" y="963743"/>
                </a:lnTo>
                <a:lnTo>
                  <a:pt x="266359" y="973036"/>
                </a:lnTo>
                <a:lnTo>
                  <a:pt x="275654" y="982102"/>
                </a:lnTo>
                <a:lnTo>
                  <a:pt x="284948" y="990715"/>
                </a:lnTo>
                <a:lnTo>
                  <a:pt x="294695" y="999102"/>
                </a:lnTo>
                <a:lnTo>
                  <a:pt x="304443" y="1007261"/>
                </a:lnTo>
                <a:lnTo>
                  <a:pt x="314191" y="1015194"/>
                </a:lnTo>
                <a:lnTo>
                  <a:pt x="324392" y="1022674"/>
                </a:lnTo>
                <a:lnTo>
                  <a:pt x="334593" y="1029927"/>
                </a:lnTo>
                <a:lnTo>
                  <a:pt x="344794" y="1036953"/>
                </a:lnTo>
                <a:lnTo>
                  <a:pt x="355221" y="1043753"/>
                </a:lnTo>
                <a:lnTo>
                  <a:pt x="365876" y="1050099"/>
                </a:lnTo>
                <a:lnTo>
                  <a:pt x="376530" y="1056446"/>
                </a:lnTo>
                <a:lnTo>
                  <a:pt x="387411" y="1062339"/>
                </a:lnTo>
                <a:lnTo>
                  <a:pt x="398292" y="1067779"/>
                </a:lnTo>
                <a:lnTo>
                  <a:pt x="409400" y="1072992"/>
                </a:lnTo>
                <a:lnTo>
                  <a:pt x="420508" y="1078205"/>
                </a:lnTo>
                <a:lnTo>
                  <a:pt x="431615" y="1082738"/>
                </a:lnTo>
                <a:lnTo>
                  <a:pt x="443176" y="1087271"/>
                </a:lnTo>
                <a:lnTo>
                  <a:pt x="454511" y="1091351"/>
                </a:lnTo>
                <a:lnTo>
                  <a:pt x="466072" y="1095204"/>
                </a:lnTo>
                <a:lnTo>
                  <a:pt x="477406" y="1098830"/>
                </a:lnTo>
                <a:lnTo>
                  <a:pt x="489194" y="1102004"/>
                </a:lnTo>
                <a:lnTo>
                  <a:pt x="500755" y="1104950"/>
                </a:lnTo>
                <a:lnTo>
                  <a:pt x="512543" y="1107897"/>
                </a:lnTo>
                <a:lnTo>
                  <a:pt x="524331" y="1110163"/>
                </a:lnTo>
                <a:lnTo>
                  <a:pt x="536119" y="1112203"/>
                </a:lnTo>
                <a:lnTo>
                  <a:pt x="548133" y="1114243"/>
                </a:lnTo>
                <a:lnTo>
                  <a:pt x="559921" y="1115830"/>
                </a:lnTo>
                <a:lnTo>
                  <a:pt x="571936" y="1116963"/>
                </a:lnTo>
                <a:lnTo>
                  <a:pt x="583950" y="1118096"/>
                </a:lnTo>
                <a:lnTo>
                  <a:pt x="595738" y="1118776"/>
                </a:lnTo>
                <a:lnTo>
                  <a:pt x="607752" y="1119230"/>
                </a:lnTo>
                <a:lnTo>
                  <a:pt x="619540" y="1119230"/>
                </a:lnTo>
                <a:lnTo>
                  <a:pt x="631782" y="1119230"/>
                </a:lnTo>
                <a:lnTo>
                  <a:pt x="643796" y="1118776"/>
                </a:lnTo>
                <a:lnTo>
                  <a:pt x="655584" y="1118096"/>
                </a:lnTo>
                <a:lnTo>
                  <a:pt x="667598" y="1116963"/>
                </a:lnTo>
                <a:lnTo>
                  <a:pt x="679613" y="1115830"/>
                </a:lnTo>
                <a:lnTo>
                  <a:pt x="691401" y="1114243"/>
                </a:lnTo>
                <a:lnTo>
                  <a:pt x="703415" y="1112203"/>
                </a:lnTo>
                <a:lnTo>
                  <a:pt x="715203" y="1110163"/>
                </a:lnTo>
                <a:lnTo>
                  <a:pt x="726991" y="1107897"/>
                </a:lnTo>
                <a:lnTo>
                  <a:pt x="738779" y="1104950"/>
                </a:lnTo>
                <a:lnTo>
                  <a:pt x="750340" y="1102004"/>
                </a:lnTo>
                <a:lnTo>
                  <a:pt x="762128" y="1098830"/>
                </a:lnTo>
                <a:lnTo>
                  <a:pt x="773462" y="1095204"/>
                </a:lnTo>
                <a:lnTo>
                  <a:pt x="785023" y="1091351"/>
                </a:lnTo>
                <a:lnTo>
                  <a:pt x="796358" y="1087271"/>
                </a:lnTo>
                <a:lnTo>
                  <a:pt x="807692" y="1082738"/>
                </a:lnTo>
                <a:lnTo>
                  <a:pt x="819026" y="1078205"/>
                </a:lnTo>
                <a:lnTo>
                  <a:pt x="830134" y="1072992"/>
                </a:lnTo>
                <a:lnTo>
                  <a:pt x="841015" y="1067779"/>
                </a:lnTo>
                <a:lnTo>
                  <a:pt x="852123" y="1062339"/>
                </a:lnTo>
                <a:lnTo>
                  <a:pt x="862777" y="1056446"/>
                </a:lnTo>
                <a:lnTo>
                  <a:pt x="873658" y="1050099"/>
                </a:lnTo>
                <a:lnTo>
                  <a:pt x="884086" y="1043753"/>
                </a:lnTo>
                <a:lnTo>
                  <a:pt x="894740" y="1036953"/>
                </a:lnTo>
                <a:lnTo>
                  <a:pt x="904941" y="1029927"/>
                </a:lnTo>
                <a:lnTo>
                  <a:pt x="915142" y="1022674"/>
                </a:lnTo>
                <a:lnTo>
                  <a:pt x="925343" y="1015194"/>
                </a:lnTo>
                <a:lnTo>
                  <a:pt x="935091" y="1007261"/>
                </a:lnTo>
                <a:lnTo>
                  <a:pt x="944839" y="999102"/>
                </a:lnTo>
                <a:lnTo>
                  <a:pt x="954586" y="990715"/>
                </a:lnTo>
                <a:lnTo>
                  <a:pt x="963880" y="982102"/>
                </a:lnTo>
                <a:lnTo>
                  <a:pt x="972948" y="973036"/>
                </a:lnTo>
                <a:lnTo>
                  <a:pt x="982016" y="963743"/>
                </a:lnTo>
                <a:lnTo>
                  <a:pt x="990856" y="954450"/>
                </a:lnTo>
                <a:lnTo>
                  <a:pt x="999244" y="944931"/>
                </a:lnTo>
                <a:lnTo>
                  <a:pt x="1007405" y="934958"/>
                </a:lnTo>
                <a:lnTo>
                  <a:pt x="1015339" y="925212"/>
                </a:lnTo>
                <a:lnTo>
                  <a:pt x="1022820" y="915239"/>
                </a:lnTo>
                <a:lnTo>
                  <a:pt x="1030074" y="904813"/>
                </a:lnTo>
                <a:lnTo>
                  <a:pt x="1037101" y="894613"/>
                </a:lnTo>
                <a:lnTo>
                  <a:pt x="1043902" y="884187"/>
                </a:lnTo>
                <a:lnTo>
                  <a:pt x="1050249" y="873534"/>
                </a:lnTo>
                <a:lnTo>
                  <a:pt x="1056370" y="862881"/>
                </a:lnTo>
                <a:lnTo>
                  <a:pt x="1062263" y="852002"/>
                </a:lnTo>
                <a:lnTo>
                  <a:pt x="1067931" y="841122"/>
                </a:lnTo>
                <a:lnTo>
                  <a:pt x="1073144" y="830016"/>
                </a:lnTo>
                <a:lnTo>
                  <a:pt x="1078132" y="819136"/>
                </a:lnTo>
                <a:lnTo>
                  <a:pt x="1082892" y="807804"/>
                </a:lnTo>
                <a:lnTo>
                  <a:pt x="1087426" y="796471"/>
                </a:lnTo>
                <a:lnTo>
                  <a:pt x="1091280" y="784911"/>
                </a:lnTo>
                <a:lnTo>
                  <a:pt x="1095360" y="773579"/>
                </a:lnTo>
                <a:lnTo>
                  <a:pt x="1098760" y="762019"/>
                </a:lnTo>
                <a:lnTo>
                  <a:pt x="1102161" y="750460"/>
                </a:lnTo>
                <a:lnTo>
                  <a:pt x="1105108" y="738673"/>
                </a:lnTo>
                <a:lnTo>
                  <a:pt x="1107828" y="726887"/>
                </a:lnTo>
                <a:lnTo>
                  <a:pt x="1110321" y="715328"/>
                </a:lnTo>
                <a:lnTo>
                  <a:pt x="1112362" y="703315"/>
                </a:lnTo>
                <a:lnTo>
                  <a:pt x="1114175" y="691529"/>
                </a:lnTo>
                <a:lnTo>
                  <a:pt x="1115762" y="679516"/>
                </a:lnTo>
                <a:lnTo>
                  <a:pt x="1117122" y="667503"/>
                </a:lnTo>
                <a:lnTo>
                  <a:pt x="1118256" y="655717"/>
                </a:lnTo>
                <a:lnTo>
                  <a:pt x="1118936" y="643704"/>
                </a:lnTo>
                <a:lnTo>
                  <a:pt x="1119389" y="631918"/>
                </a:lnTo>
                <a:lnTo>
                  <a:pt x="1119389" y="619905"/>
                </a:lnTo>
                <a:lnTo>
                  <a:pt x="1119389" y="607666"/>
                </a:lnTo>
                <a:lnTo>
                  <a:pt x="1118936" y="595880"/>
                </a:lnTo>
                <a:lnTo>
                  <a:pt x="1118256" y="583867"/>
                </a:lnTo>
                <a:lnTo>
                  <a:pt x="1117122" y="571854"/>
                </a:lnTo>
                <a:lnTo>
                  <a:pt x="1115762" y="560068"/>
                </a:lnTo>
                <a:lnTo>
                  <a:pt x="1114175" y="548055"/>
                </a:lnTo>
                <a:lnTo>
                  <a:pt x="1112362" y="536269"/>
                </a:lnTo>
                <a:lnTo>
                  <a:pt x="1110321" y="524256"/>
                </a:lnTo>
                <a:lnTo>
                  <a:pt x="1107828" y="512470"/>
                </a:lnTo>
                <a:lnTo>
                  <a:pt x="1105108" y="500911"/>
                </a:lnTo>
                <a:lnTo>
                  <a:pt x="1102161" y="489125"/>
                </a:lnTo>
                <a:lnTo>
                  <a:pt x="1098760" y="477565"/>
                </a:lnTo>
                <a:lnTo>
                  <a:pt x="1095360" y="466006"/>
                </a:lnTo>
                <a:lnTo>
                  <a:pt x="1091280" y="454673"/>
                </a:lnTo>
                <a:lnTo>
                  <a:pt x="1087426" y="443114"/>
                </a:lnTo>
                <a:lnTo>
                  <a:pt x="1082892" y="431554"/>
                </a:lnTo>
                <a:lnTo>
                  <a:pt x="1078132" y="420448"/>
                </a:lnTo>
                <a:lnTo>
                  <a:pt x="1073144" y="409342"/>
                </a:lnTo>
                <a:lnTo>
                  <a:pt x="1067931" y="398462"/>
                </a:lnTo>
                <a:lnTo>
                  <a:pt x="1062263" y="387583"/>
                </a:lnTo>
                <a:lnTo>
                  <a:pt x="1056370" y="376703"/>
                </a:lnTo>
                <a:lnTo>
                  <a:pt x="1050249" y="366050"/>
                </a:lnTo>
                <a:lnTo>
                  <a:pt x="1043902" y="355397"/>
                </a:lnTo>
                <a:lnTo>
                  <a:pt x="1037101" y="344971"/>
                </a:lnTo>
                <a:lnTo>
                  <a:pt x="1030074" y="334545"/>
                </a:lnTo>
                <a:lnTo>
                  <a:pt x="1022820" y="324346"/>
                </a:lnTo>
                <a:lnTo>
                  <a:pt x="1015339" y="314373"/>
                </a:lnTo>
                <a:lnTo>
                  <a:pt x="1007405" y="304400"/>
                </a:lnTo>
                <a:lnTo>
                  <a:pt x="999244" y="294654"/>
                </a:lnTo>
                <a:lnTo>
                  <a:pt x="990856" y="285134"/>
                </a:lnTo>
                <a:lnTo>
                  <a:pt x="982016" y="275614"/>
                </a:lnTo>
                <a:lnTo>
                  <a:pt x="972948" y="266548"/>
                </a:lnTo>
                <a:lnTo>
                  <a:pt x="963880" y="257482"/>
                </a:lnTo>
                <a:lnTo>
                  <a:pt x="954586" y="248869"/>
                </a:lnTo>
                <a:lnTo>
                  <a:pt x="944839" y="240483"/>
                </a:lnTo>
                <a:lnTo>
                  <a:pt x="935091" y="232323"/>
                </a:lnTo>
                <a:lnTo>
                  <a:pt x="925343" y="224163"/>
                </a:lnTo>
                <a:lnTo>
                  <a:pt x="915142" y="216684"/>
                </a:lnTo>
                <a:lnTo>
                  <a:pt x="904941" y="209431"/>
                </a:lnTo>
                <a:lnTo>
                  <a:pt x="894740" y="202631"/>
                </a:lnTo>
                <a:lnTo>
                  <a:pt x="884086" y="195831"/>
                </a:lnTo>
                <a:lnTo>
                  <a:pt x="873658" y="189485"/>
                </a:lnTo>
                <a:lnTo>
                  <a:pt x="862777" y="183139"/>
                </a:lnTo>
                <a:lnTo>
                  <a:pt x="852123" y="177246"/>
                </a:lnTo>
                <a:lnTo>
                  <a:pt x="841015" y="171579"/>
                </a:lnTo>
                <a:lnTo>
                  <a:pt x="830134" y="166593"/>
                </a:lnTo>
                <a:lnTo>
                  <a:pt x="819026" y="161380"/>
                </a:lnTo>
                <a:lnTo>
                  <a:pt x="807692" y="156620"/>
                </a:lnTo>
                <a:lnTo>
                  <a:pt x="796358" y="152313"/>
                </a:lnTo>
                <a:lnTo>
                  <a:pt x="785023" y="148234"/>
                </a:lnTo>
                <a:lnTo>
                  <a:pt x="773462" y="144380"/>
                </a:lnTo>
                <a:lnTo>
                  <a:pt x="762128" y="140754"/>
                </a:lnTo>
                <a:lnTo>
                  <a:pt x="750340" y="137581"/>
                </a:lnTo>
                <a:lnTo>
                  <a:pt x="738779" y="134407"/>
                </a:lnTo>
                <a:lnTo>
                  <a:pt x="726991" y="131688"/>
                </a:lnTo>
                <a:lnTo>
                  <a:pt x="715203" y="129421"/>
                </a:lnTo>
                <a:lnTo>
                  <a:pt x="703415" y="127154"/>
                </a:lnTo>
                <a:lnTo>
                  <a:pt x="691401" y="125341"/>
                </a:lnTo>
                <a:lnTo>
                  <a:pt x="679613" y="123755"/>
                </a:lnTo>
                <a:lnTo>
                  <a:pt x="667598" y="122621"/>
                </a:lnTo>
                <a:lnTo>
                  <a:pt x="655584" y="121488"/>
                </a:lnTo>
                <a:lnTo>
                  <a:pt x="643796" y="120581"/>
                </a:lnTo>
                <a:lnTo>
                  <a:pt x="631782" y="120128"/>
                </a:lnTo>
                <a:lnTo>
                  <a:pt x="619540" y="120128"/>
                </a:lnTo>
                <a:lnTo>
                  <a:pt x="607752" y="120128"/>
                </a:lnTo>
                <a:close/>
                <a:moveTo>
                  <a:pt x="619540" y="0"/>
                </a:moveTo>
                <a:lnTo>
                  <a:pt x="634502" y="227"/>
                </a:lnTo>
                <a:lnTo>
                  <a:pt x="649690" y="907"/>
                </a:lnTo>
                <a:lnTo>
                  <a:pt x="664198" y="1587"/>
                </a:lnTo>
                <a:lnTo>
                  <a:pt x="678933" y="3173"/>
                </a:lnTo>
                <a:lnTo>
                  <a:pt x="694121" y="4533"/>
                </a:lnTo>
                <a:lnTo>
                  <a:pt x="708629" y="6573"/>
                </a:lnTo>
                <a:lnTo>
                  <a:pt x="723364" y="8840"/>
                </a:lnTo>
                <a:lnTo>
                  <a:pt x="738098" y="11560"/>
                </a:lnTo>
                <a:lnTo>
                  <a:pt x="752607" y="14506"/>
                </a:lnTo>
                <a:lnTo>
                  <a:pt x="767115" y="17906"/>
                </a:lnTo>
                <a:lnTo>
                  <a:pt x="781623" y="21533"/>
                </a:lnTo>
                <a:lnTo>
                  <a:pt x="796131" y="25839"/>
                </a:lnTo>
                <a:lnTo>
                  <a:pt x="810412" y="30146"/>
                </a:lnTo>
                <a:lnTo>
                  <a:pt x="824694" y="34905"/>
                </a:lnTo>
                <a:lnTo>
                  <a:pt x="838975" y="40118"/>
                </a:lnTo>
                <a:lnTo>
                  <a:pt x="853030" y="45558"/>
                </a:lnTo>
                <a:lnTo>
                  <a:pt x="866858" y="51451"/>
                </a:lnTo>
                <a:lnTo>
                  <a:pt x="880686" y="57571"/>
                </a:lnTo>
                <a:lnTo>
                  <a:pt x="894514" y="64144"/>
                </a:lnTo>
                <a:lnTo>
                  <a:pt x="907888" y="71170"/>
                </a:lnTo>
                <a:lnTo>
                  <a:pt x="921263" y="78423"/>
                </a:lnTo>
                <a:lnTo>
                  <a:pt x="934638" y="85903"/>
                </a:lnTo>
                <a:lnTo>
                  <a:pt x="947786" y="93836"/>
                </a:lnTo>
                <a:lnTo>
                  <a:pt x="960934" y="102222"/>
                </a:lnTo>
                <a:lnTo>
                  <a:pt x="973401" y="110835"/>
                </a:lnTo>
                <a:lnTo>
                  <a:pt x="986096" y="119901"/>
                </a:lnTo>
                <a:lnTo>
                  <a:pt x="998791" y="129421"/>
                </a:lnTo>
                <a:lnTo>
                  <a:pt x="1010805" y="139167"/>
                </a:lnTo>
                <a:lnTo>
                  <a:pt x="1023046" y="149140"/>
                </a:lnTo>
                <a:lnTo>
                  <a:pt x="1034607" y="159793"/>
                </a:lnTo>
                <a:lnTo>
                  <a:pt x="1046395" y="170446"/>
                </a:lnTo>
                <a:lnTo>
                  <a:pt x="1057956" y="181779"/>
                </a:lnTo>
                <a:lnTo>
                  <a:pt x="1067251" y="191072"/>
                </a:lnTo>
                <a:lnTo>
                  <a:pt x="1076318" y="200591"/>
                </a:lnTo>
                <a:lnTo>
                  <a:pt x="1084932" y="210564"/>
                </a:lnTo>
                <a:lnTo>
                  <a:pt x="1093546" y="220310"/>
                </a:lnTo>
                <a:lnTo>
                  <a:pt x="1101934" y="230283"/>
                </a:lnTo>
                <a:lnTo>
                  <a:pt x="1110095" y="240709"/>
                </a:lnTo>
                <a:lnTo>
                  <a:pt x="1117802" y="250909"/>
                </a:lnTo>
                <a:lnTo>
                  <a:pt x="1125510" y="261108"/>
                </a:lnTo>
                <a:lnTo>
                  <a:pt x="1132764" y="271988"/>
                </a:lnTo>
                <a:lnTo>
                  <a:pt x="1139791" y="282414"/>
                </a:lnTo>
                <a:lnTo>
                  <a:pt x="1146592" y="293294"/>
                </a:lnTo>
                <a:lnTo>
                  <a:pt x="1153166" y="304173"/>
                </a:lnTo>
                <a:lnTo>
                  <a:pt x="1159513" y="315279"/>
                </a:lnTo>
                <a:lnTo>
                  <a:pt x="1165634" y="326159"/>
                </a:lnTo>
                <a:lnTo>
                  <a:pt x="1171527" y="337492"/>
                </a:lnTo>
                <a:lnTo>
                  <a:pt x="1177195" y="348598"/>
                </a:lnTo>
                <a:lnTo>
                  <a:pt x="1182408" y="360157"/>
                </a:lnTo>
                <a:lnTo>
                  <a:pt x="1187622" y="371490"/>
                </a:lnTo>
                <a:lnTo>
                  <a:pt x="1192610" y="383050"/>
                </a:lnTo>
                <a:lnTo>
                  <a:pt x="1197143" y="394609"/>
                </a:lnTo>
                <a:lnTo>
                  <a:pt x="1201677" y="406395"/>
                </a:lnTo>
                <a:lnTo>
                  <a:pt x="1205984" y="418181"/>
                </a:lnTo>
                <a:lnTo>
                  <a:pt x="1209611" y="429741"/>
                </a:lnTo>
                <a:lnTo>
                  <a:pt x="1213465" y="441754"/>
                </a:lnTo>
                <a:lnTo>
                  <a:pt x="1216865" y="453540"/>
                </a:lnTo>
                <a:lnTo>
                  <a:pt x="1219812" y="465552"/>
                </a:lnTo>
                <a:lnTo>
                  <a:pt x="1222986" y="477792"/>
                </a:lnTo>
                <a:lnTo>
                  <a:pt x="1225706" y="489578"/>
                </a:lnTo>
                <a:lnTo>
                  <a:pt x="1228200" y="501818"/>
                </a:lnTo>
                <a:lnTo>
                  <a:pt x="1230240" y="514057"/>
                </a:lnTo>
                <a:lnTo>
                  <a:pt x="1232280" y="526070"/>
                </a:lnTo>
                <a:lnTo>
                  <a:pt x="1233867" y="538536"/>
                </a:lnTo>
                <a:lnTo>
                  <a:pt x="1235680" y="550775"/>
                </a:lnTo>
                <a:lnTo>
                  <a:pt x="1236814" y="563015"/>
                </a:lnTo>
                <a:lnTo>
                  <a:pt x="1237720" y="575254"/>
                </a:lnTo>
                <a:lnTo>
                  <a:pt x="1238401" y="587720"/>
                </a:lnTo>
                <a:lnTo>
                  <a:pt x="1239081" y="599733"/>
                </a:lnTo>
                <a:lnTo>
                  <a:pt x="1239307" y="612199"/>
                </a:lnTo>
                <a:lnTo>
                  <a:pt x="1239307" y="624665"/>
                </a:lnTo>
                <a:lnTo>
                  <a:pt x="1239081" y="636678"/>
                </a:lnTo>
                <a:lnTo>
                  <a:pt x="1238627" y="649144"/>
                </a:lnTo>
                <a:lnTo>
                  <a:pt x="1237947" y="661610"/>
                </a:lnTo>
                <a:lnTo>
                  <a:pt x="1237040" y="673623"/>
                </a:lnTo>
                <a:lnTo>
                  <a:pt x="1235907" y="686089"/>
                </a:lnTo>
                <a:lnTo>
                  <a:pt x="1234320" y="698102"/>
                </a:lnTo>
                <a:lnTo>
                  <a:pt x="1232507" y="710341"/>
                </a:lnTo>
                <a:lnTo>
                  <a:pt x="1230693" y="722807"/>
                </a:lnTo>
                <a:lnTo>
                  <a:pt x="1228653" y="734820"/>
                </a:lnTo>
                <a:lnTo>
                  <a:pt x="1226159" y="746833"/>
                </a:lnTo>
                <a:lnTo>
                  <a:pt x="1223439" y="759073"/>
                </a:lnTo>
                <a:lnTo>
                  <a:pt x="1220719" y="771085"/>
                </a:lnTo>
                <a:lnTo>
                  <a:pt x="1217545" y="783098"/>
                </a:lnTo>
                <a:lnTo>
                  <a:pt x="1214145" y="795111"/>
                </a:lnTo>
                <a:lnTo>
                  <a:pt x="1210518" y="806897"/>
                </a:lnTo>
                <a:lnTo>
                  <a:pt x="1206664" y="818683"/>
                </a:lnTo>
                <a:lnTo>
                  <a:pt x="1202357" y="830469"/>
                </a:lnTo>
                <a:lnTo>
                  <a:pt x="1198277" y="842255"/>
                </a:lnTo>
                <a:lnTo>
                  <a:pt x="1193516" y="853588"/>
                </a:lnTo>
                <a:lnTo>
                  <a:pt x="1188529" y="865374"/>
                </a:lnTo>
                <a:lnTo>
                  <a:pt x="1183769" y="876934"/>
                </a:lnTo>
                <a:lnTo>
                  <a:pt x="1178328" y="888267"/>
                </a:lnTo>
                <a:lnTo>
                  <a:pt x="1172661" y="899599"/>
                </a:lnTo>
                <a:lnTo>
                  <a:pt x="1166767" y="910706"/>
                </a:lnTo>
                <a:lnTo>
                  <a:pt x="1160646" y="921812"/>
                </a:lnTo>
                <a:lnTo>
                  <a:pt x="1534229" y="1295115"/>
                </a:lnTo>
                <a:lnTo>
                  <a:pt x="1540350" y="1301461"/>
                </a:lnTo>
                <a:lnTo>
                  <a:pt x="1545790" y="1308034"/>
                </a:lnTo>
                <a:lnTo>
                  <a:pt x="1551231" y="1314607"/>
                </a:lnTo>
                <a:lnTo>
                  <a:pt x="1556445" y="1321407"/>
                </a:lnTo>
                <a:lnTo>
                  <a:pt x="1560752" y="1328433"/>
                </a:lnTo>
                <a:lnTo>
                  <a:pt x="1565286" y="1335460"/>
                </a:lnTo>
                <a:lnTo>
                  <a:pt x="1569366" y="1342713"/>
                </a:lnTo>
                <a:lnTo>
                  <a:pt x="1572766" y="1349966"/>
                </a:lnTo>
                <a:lnTo>
                  <a:pt x="1576167" y="1357219"/>
                </a:lnTo>
                <a:lnTo>
                  <a:pt x="1578887" y="1364698"/>
                </a:lnTo>
                <a:lnTo>
                  <a:pt x="1581381" y="1372178"/>
                </a:lnTo>
                <a:lnTo>
                  <a:pt x="1583648" y="1379658"/>
                </a:lnTo>
                <a:lnTo>
                  <a:pt x="1585461" y="1387137"/>
                </a:lnTo>
                <a:lnTo>
                  <a:pt x="1586821" y="1394617"/>
                </a:lnTo>
                <a:lnTo>
                  <a:pt x="1587955" y="1402323"/>
                </a:lnTo>
                <a:lnTo>
                  <a:pt x="1588635" y="1409803"/>
                </a:lnTo>
                <a:lnTo>
                  <a:pt x="1589088" y="1417283"/>
                </a:lnTo>
                <a:lnTo>
                  <a:pt x="1589088" y="1424762"/>
                </a:lnTo>
                <a:lnTo>
                  <a:pt x="1588861" y="1432242"/>
                </a:lnTo>
                <a:lnTo>
                  <a:pt x="1588181" y="1439495"/>
                </a:lnTo>
                <a:lnTo>
                  <a:pt x="1587274" y="1446748"/>
                </a:lnTo>
                <a:lnTo>
                  <a:pt x="1585914" y="1454001"/>
                </a:lnTo>
                <a:lnTo>
                  <a:pt x="1584101" y="1461027"/>
                </a:lnTo>
                <a:lnTo>
                  <a:pt x="1581834" y="1467827"/>
                </a:lnTo>
                <a:lnTo>
                  <a:pt x="1579340" y="1474627"/>
                </a:lnTo>
                <a:lnTo>
                  <a:pt x="1576620" y="1481200"/>
                </a:lnTo>
                <a:lnTo>
                  <a:pt x="1573220" y="1487773"/>
                </a:lnTo>
                <a:lnTo>
                  <a:pt x="1569593" y="1494119"/>
                </a:lnTo>
                <a:lnTo>
                  <a:pt x="1565512" y="1500239"/>
                </a:lnTo>
                <a:lnTo>
                  <a:pt x="1561432" y="1506132"/>
                </a:lnTo>
                <a:lnTo>
                  <a:pt x="1556445" y="1511572"/>
                </a:lnTo>
                <a:lnTo>
                  <a:pt x="1551231" y="1517011"/>
                </a:lnTo>
                <a:lnTo>
                  <a:pt x="1517228" y="1551237"/>
                </a:lnTo>
                <a:lnTo>
                  <a:pt x="1511787" y="1556223"/>
                </a:lnTo>
                <a:lnTo>
                  <a:pt x="1506120" y="1561209"/>
                </a:lnTo>
                <a:lnTo>
                  <a:pt x="1500226" y="1565516"/>
                </a:lnTo>
                <a:lnTo>
                  <a:pt x="1494106" y="1569369"/>
                </a:lnTo>
                <a:lnTo>
                  <a:pt x="1487985" y="1573222"/>
                </a:lnTo>
                <a:lnTo>
                  <a:pt x="1481411" y="1576395"/>
                </a:lnTo>
                <a:lnTo>
                  <a:pt x="1474837" y="1579342"/>
                </a:lnTo>
                <a:lnTo>
                  <a:pt x="1468036" y="1581835"/>
                </a:lnTo>
                <a:lnTo>
                  <a:pt x="1461009" y="1583875"/>
                </a:lnTo>
                <a:lnTo>
                  <a:pt x="1453982" y="1585688"/>
                </a:lnTo>
                <a:lnTo>
                  <a:pt x="1446728" y="1587275"/>
                </a:lnTo>
                <a:lnTo>
                  <a:pt x="1439474" y="1588182"/>
                </a:lnTo>
                <a:lnTo>
                  <a:pt x="1432219" y="1588862"/>
                </a:lnTo>
                <a:lnTo>
                  <a:pt x="1424739" y="1589088"/>
                </a:lnTo>
                <a:lnTo>
                  <a:pt x="1417258" y="1589088"/>
                </a:lnTo>
                <a:lnTo>
                  <a:pt x="1409777" y="1588862"/>
                </a:lnTo>
                <a:lnTo>
                  <a:pt x="1402296" y="1587955"/>
                </a:lnTo>
                <a:lnTo>
                  <a:pt x="1394589" y="1587048"/>
                </a:lnTo>
                <a:lnTo>
                  <a:pt x="1387108" y="1585235"/>
                </a:lnTo>
                <a:lnTo>
                  <a:pt x="1379628" y="1583422"/>
                </a:lnTo>
                <a:lnTo>
                  <a:pt x="1372147" y="1581382"/>
                </a:lnTo>
                <a:lnTo>
                  <a:pt x="1364666" y="1578662"/>
                </a:lnTo>
                <a:lnTo>
                  <a:pt x="1357186" y="1575942"/>
                </a:lnTo>
                <a:lnTo>
                  <a:pt x="1349931" y="1572769"/>
                </a:lnTo>
                <a:lnTo>
                  <a:pt x="1342677" y="1569142"/>
                </a:lnTo>
                <a:lnTo>
                  <a:pt x="1335423" y="1565289"/>
                </a:lnTo>
                <a:lnTo>
                  <a:pt x="1328396" y="1560756"/>
                </a:lnTo>
                <a:lnTo>
                  <a:pt x="1321369" y="1556223"/>
                </a:lnTo>
                <a:lnTo>
                  <a:pt x="1314568" y="1551237"/>
                </a:lnTo>
                <a:lnTo>
                  <a:pt x="1307994" y="1545797"/>
                </a:lnTo>
                <a:lnTo>
                  <a:pt x="1301420" y="1540130"/>
                </a:lnTo>
                <a:lnTo>
                  <a:pt x="1295299" y="1534011"/>
                </a:lnTo>
                <a:lnTo>
                  <a:pt x="921716" y="1160708"/>
                </a:lnTo>
                <a:lnTo>
                  <a:pt x="910835" y="1166827"/>
                </a:lnTo>
                <a:lnTo>
                  <a:pt x="899501" y="1172720"/>
                </a:lnTo>
                <a:lnTo>
                  <a:pt x="888166" y="1178160"/>
                </a:lnTo>
                <a:lnTo>
                  <a:pt x="876832" y="1183600"/>
                </a:lnTo>
                <a:lnTo>
                  <a:pt x="865498" y="1188586"/>
                </a:lnTo>
                <a:lnTo>
                  <a:pt x="853710" y="1193346"/>
                </a:lnTo>
                <a:lnTo>
                  <a:pt x="842375" y="1198106"/>
                </a:lnTo>
                <a:lnTo>
                  <a:pt x="830588" y="1202412"/>
                </a:lnTo>
                <a:lnTo>
                  <a:pt x="818573" y="1206492"/>
                </a:lnTo>
                <a:lnTo>
                  <a:pt x="807012" y="1210572"/>
                </a:lnTo>
                <a:lnTo>
                  <a:pt x="794997" y="1213972"/>
                </a:lnTo>
                <a:lnTo>
                  <a:pt x="783210" y="1217598"/>
                </a:lnTo>
                <a:lnTo>
                  <a:pt x="771195" y="1220545"/>
                </a:lnTo>
                <a:lnTo>
                  <a:pt x="758954" y="1223265"/>
                </a:lnTo>
                <a:lnTo>
                  <a:pt x="746939" y="1226211"/>
                </a:lnTo>
                <a:lnTo>
                  <a:pt x="734698" y="1228478"/>
                </a:lnTo>
                <a:lnTo>
                  <a:pt x="722457" y="1230518"/>
                </a:lnTo>
                <a:lnTo>
                  <a:pt x="710442" y="1232784"/>
                </a:lnTo>
                <a:lnTo>
                  <a:pt x="698201" y="1234371"/>
                </a:lnTo>
                <a:lnTo>
                  <a:pt x="685960" y="1235731"/>
                </a:lnTo>
                <a:lnTo>
                  <a:pt x="673719" y="1236864"/>
                </a:lnTo>
                <a:lnTo>
                  <a:pt x="661478" y="1237771"/>
                </a:lnTo>
                <a:lnTo>
                  <a:pt x="649010" y="1238451"/>
                </a:lnTo>
                <a:lnTo>
                  <a:pt x="636769" y="1239131"/>
                </a:lnTo>
                <a:lnTo>
                  <a:pt x="624527" y="1239357"/>
                </a:lnTo>
                <a:lnTo>
                  <a:pt x="612060" y="1239357"/>
                </a:lnTo>
                <a:lnTo>
                  <a:pt x="599818" y="1239131"/>
                </a:lnTo>
                <a:lnTo>
                  <a:pt x="587577" y="1238451"/>
                </a:lnTo>
                <a:lnTo>
                  <a:pt x="575109" y="1237544"/>
                </a:lnTo>
                <a:lnTo>
                  <a:pt x="562868" y="1236638"/>
                </a:lnTo>
                <a:lnTo>
                  <a:pt x="550627" y="1235504"/>
                </a:lnTo>
                <a:lnTo>
                  <a:pt x="538612" y="1233918"/>
                </a:lnTo>
                <a:lnTo>
                  <a:pt x="526145" y="1232331"/>
                </a:lnTo>
                <a:lnTo>
                  <a:pt x="513903" y="1230291"/>
                </a:lnTo>
                <a:lnTo>
                  <a:pt x="501889" y="1228025"/>
                </a:lnTo>
                <a:lnTo>
                  <a:pt x="489648" y="1225758"/>
                </a:lnTo>
                <a:lnTo>
                  <a:pt x="477633" y="1222811"/>
                </a:lnTo>
                <a:lnTo>
                  <a:pt x="465619" y="1219865"/>
                </a:lnTo>
                <a:lnTo>
                  <a:pt x="453604" y="1216918"/>
                </a:lnTo>
                <a:lnTo>
                  <a:pt x="441590" y="1213292"/>
                </a:lnTo>
                <a:lnTo>
                  <a:pt x="429802" y="1209665"/>
                </a:lnTo>
                <a:lnTo>
                  <a:pt x="418014" y="1205812"/>
                </a:lnTo>
                <a:lnTo>
                  <a:pt x="406453" y="1201506"/>
                </a:lnTo>
                <a:lnTo>
                  <a:pt x="394665" y="1197199"/>
                </a:lnTo>
                <a:lnTo>
                  <a:pt x="383104" y="1192440"/>
                </a:lnTo>
                <a:lnTo>
                  <a:pt x="371543" y="1187680"/>
                </a:lnTo>
                <a:lnTo>
                  <a:pt x="359982" y="1182467"/>
                </a:lnTo>
                <a:lnTo>
                  <a:pt x="348647" y="1177027"/>
                </a:lnTo>
                <a:lnTo>
                  <a:pt x="337313" y="1171360"/>
                </a:lnTo>
                <a:lnTo>
                  <a:pt x="326205" y="1165694"/>
                </a:lnTo>
                <a:lnTo>
                  <a:pt x="315097" y="1159574"/>
                </a:lnTo>
                <a:lnTo>
                  <a:pt x="304216" y="1153228"/>
                </a:lnTo>
                <a:lnTo>
                  <a:pt x="293109" y="1146655"/>
                </a:lnTo>
                <a:lnTo>
                  <a:pt x="282454" y="1139629"/>
                </a:lnTo>
                <a:lnTo>
                  <a:pt x="272026" y="1132602"/>
                </a:lnTo>
                <a:lnTo>
                  <a:pt x="261145" y="1125349"/>
                </a:lnTo>
                <a:lnTo>
                  <a:pt x="250944" y="1117643"/>
                </a:lnTo>
                <a:lnTo>
                  <a:pt x="240517" y="1109937"/>
                </a:lnTo>
                <a:lnTo>
                  <a:pt x="230316" y="1101777"/>
                </a:lnTo>
                <a:lnTo>
                  <a:pt x="220341" y="1093617"/>
                </a:lnTo>
                <a:lnTo>
                  <a:pt x="210367" y="1085004"/>
                </a:lnTo>
                <a:lnTo>
                  <a:pt x="200620" y="1076391"/>
                </a:lnTo>
                <a:lnTo>
                  <a:pt x="191099" y="1067099"/>
                </a:lnTo>
                <a:lnTo>
                  <a:pt x="181578" y="1057806"/>
                </a:lnTo>
                <a:lnTo>
                  <a:pt x="170470" y="1046473"/>
                </a:lnTo>
                <a:lnTo>
                  <a:pt x="159589" y="1034913"/>
                </a:lnTo>
                <a:lnTo>
                  <a:pt x="149161" y="1022901"/>
                </a:lnTo>
                <a:lnTo>
                  <a:pt x="139187" y="1010888"/>
                </a:lnTo>
                <a:lnTo>
                  <a:pt x="129213" y="998648"/>
                </a:lnTo>
                <a:lnTo>
                  <a:pt x="119918" y="985956"/>
                </a:lnTo>
                <a:lnTo>
                  <a:pt x="110851" y="973489"/>
                </a:lnTo>
                <a:lnTo>
                  <a:pt x="102237" y="960797"/>
                </a:lnTo>
                <a:lnTo>
                  <a:pt x="93849" y="947651"/>
                </a:lnTo>
                <a:lnTo>
                  <a:pt x="85688" y="934505"/>
                </a:lnTo>
                <a:lnTo>
                  <a:pt x="78208" y="921358"/>
                </a:lnTo>
                <a:lnTo>
                  <a:pt x="70954" y="907986"/>
                </a:lnTo>
                <a:lnTo>
                  <a:pt x="64153" y="894386"/>
                </a:lnTo>
                <a:lnTo>
                  <a:pt x="57579" y="880560"/>
                </a:lnTo>
                <a:lnTo>
                  <a:pt x="51232" y="866734"/>
                </a:lnTo>
                <a:lnTo>
                  <a:pt x="45338" y="852908"/>
                </a:lnTo>
                <a:lnTo>
                  <a:pt x="39897" y="838856"/>
                </a:lnTo>
                <a:lnTo>
                  <a:pt x="34910" y="824803"/>
                </a:lnTo>
                <a:lnTo>
                  <a:pt x="30150" y="810524"/>
                </a:lnTo>
                <a:lnTo>
                  <a:pt x="25616" y="796244"/>
                </a:lnTo>
                <a:lnTo>
                  <a:pt x="21535" y="781738"/>
                </a:lnTo>
                <a:lnTo>
                  <a:pt x="17682" y="767232"/>
                </a:lnTo>
                <a:lnTo>
                  <a:pt x="14508" y="752726"/>
                </a:lnTo>
                <a:lnTo>
                  <a:pt x="11334" y="738220"/>
                </a:lnTo>
                <a:lnTo>
                  <a:pt x="8841" y="723487"/>
                </a:lnTo>
                <a:lnTo>
                  <a:pt x="6574" y="708755"/>
                </a:lnTo>
                <a:lnTo>
                  <a:pt x="4307" y="694022"/>
                </a:lnTo>
                <a:lnTo>
                  <a:pt x="2947" y="679289"/>
                </a:lnTo>
                <a:lnTo>
                  <a:pt x="1587" y="664330"/>
                </a:lnTo>
                <a:lnTo>
                  <a:pt x="680" y="649597"/>
                </a:lnTo>
                <a:lnTo>
                  <a:pt x="227" y="634638"/>
                </a:lnTo>
                <a:lnTo>
                  <a:pt x="0" y="619905"/>
                </a:lnTo>
                <a:lnTo>
                  <a:pt x="227" y="604946"/>
                </a:lnTo>
                <a:lnTo>
                  <a:pt x="680" y="589987"/>
                </a:lnTo>
                <a:lnTo>
                  <a:pt x="1587" y="575254"/>
                </a:lnTo>
                <a:lnTo>
                  <a:pt x="2947" y="560295"/>
                </a:lnTo>
                <a:lnTo>
                  <a:pt x="4307" y="545562"/>
                </a:lnTo>
                <a:lnTo>
                  <a:pt x="6574" y="530830"/>
                </a:lnTo>
                <a:lnTo>
                  <a:pt x="8841" y="516097"/>
                </a:lnTo>
                <a:lnTo>
                  <a:pt x="11334" y="501364"/>
                </a:lnTo>
                <a:lnTo>
                  <a:pt x="14508" y="486858"/>
                </a:lnTo>
                <a:lnTo>
                  <a:pt x="17682" y="472352"/>
                </a:lnTo>
                <a:lnTo>
                  <a:pt x="21535" y="457846"/>
                </a:lnTo>
                <a:lnTo>
                  <a:pt x="25616" y="443340"/>
                </a:lnTo>
                <a:lnTo>
                  <a:pt x="30150" y="429061"/>
                </a:lnTo>
                <a:lnTo>
                  <a:pt x="34910" y="414781"/>
                </a:lnTo>
                <a:lnTo>
                  <a:pt x="39897" y="400502"/>
                </a:lnTo>
                <a:lnTo>
                  <a:pt x="45338" y="386449"/>
                </a:lnTo>
                <a:lnTo>
                  <a:pt x="51232" y="372850"/>
                </a:lnTo>
                <a:lnTo>
                  <a:pt x="57579" y="359024"/>
                </a:lnTo>
                <a:lnTo>
                  <a:pt x="64153" y="345198"/>
                </a:lnTo>
                <a:lnTo>
                  <a:pt x="70954" y="331599"/>
                </a:lnTo>
                <a:lnTo>
                  <a:pt x="78208" y="318226"/>
                </a:lnTo>
                <a:lnTo>
                  <a:pt x="85688" y="304853"/>
                </a:lnTo>
                <a:lnTo>
                  <a:pt x="93849" y="291934"/>
                </a:lnTo>
                <a:lnTo>
                  <a:pt x="102237" y="278788"/>
                </a:lnTo>
                <a:lnTo>
                  <a:pt x="110851" y="266095"/>
                </a:lnTo>
                <a:lnTo>
                  <a:pt x="119918" y="253402"/>
                </a:lnTo>
                <a:lnTo>
                  <a:pt x="129213" y="240936"/>
                </a:lnTo>
                <a:lnTo>
                  <a:pt x="139187" y="228697"/>
                </a:lnTo>
                <a:lnTo>
                  <a:pt x="149161" y="216457"/>
                </a:lnTo>
                <a:lnTo>
                  <a:pt x="159589" y="204671"/>
                </a:lnTo>
                <a:lnTo>
                  <a:pt x="170470" y="193111"/>
                </a:lnTo>
                <a:lnTo>
                  <a:pt x="181578" y="181779"/>
                </a:lnTo>
                <a:lnTo>
                  <a:pt x="193139" y="170446"/>
                </a:lnTo>
                <a:lnTo>
                  <a:pt x="204473" y="159793"/>
                </a:lnTo>
                <a:lnTo>
                  <a:pt x="216488" y="149140"/>
                </a:lnTo>
                <a:lnTo>
                  <a:pt x="228729" y="139167"/>
                </a:lnTo>
                <a:lnTo>
                  <a:pt x="240743" y="129421"/>
                </a:lnTo>
                <a:lnTo>
                  <a:pt x="253438" y="119901"/>
                </a:lnTo>
                <a:lnTo>
                  <a:pt x="266133" y="110835"/>
                </a:lnTo>
                <a:lnTo>
                  <a:pt x="278600" y="102222"/>
                </a:lnTo>
                <a:lnTo>
                  <a:pt x="291748" y="93836"/>
                </a:lnTo>
                <a:lnTo>
                  <a:pt x="304896" y="85903"/>
                </a:lnTo>
                <a:lnTo>
                  <a:pt x="318271" y="78423"/>
                </a:lnTo>
                <a:lnTo>
                  <a:pt x="331646" y="71170"/>
                </a:lnTo>
                <a:lnTo>
                  <a:pt x="345020" y="64144"/>
                </a:lnTo>
                <a:lnTo>
                  <a:pt x="358848" y="57571"/>
                </a:lnTo>
                <a:lnTo>
                  <a:pt x="372676" y="51451"/>
                </a:lnTo>
                <a:lnTo>
                  <a:pt x="386504" y="45558"/>
                </a:lnTo>
                <a:lnTo>
                  <a:pt x="400559" y="40118"/>
                </a:lnTo>
                <a:lnTo>
                  <a:pt x="414840" y="34905"/>
                </a:lnTo>
                <a:lnTo>
                  <a:pt x="429122" y="30146"/>
                </a:lnTo>
                <a:lnTo>
                  <a:pt x="443403" y="25839"/>
                </a:lnTo>
                <a:lnTo>
                  <a:pt x="457911" y="21533"/>
                </a:lnTo>
                <a:lnTo>
                  <a:pt x="472419" y="17906"/>
                </a:lnTo>
                <a:lnTo>
                  <a:pt x="486927" y="14506"/>
                </a:lnTo>
                <a:lnTo>
                  <a:pt x="501435" y="11560"/>
                </a:lnTo>
                <a:lnTo>
                  <a:pt x="515944" y="8840"/>
                </a:lnTo>
                <a:lnTo>
                  <a:pt x="530678" y="6573"/>
                </a:lnTo>
                <a:lnTo>
                  <a:pt x="545413" y="4533"/>
                </a:lnTo>
                <a:lnTo>
                  <a:pt x="560148" y="3173"/>
                </a:lnTo>
                <a:lnTo>
                  <a:pt x="575109" y="1587"/>
                </a:lnTo>
                <a:lnTo>
                  <a:pt x="589844" y="907"/>
                </a:lnTo>
                <a:lnTo>
                  <a:pt x="604806" y="227"/>
                </a:lnTo>
                <a:lnTo>
                  <a:pt x="619540" y="0"/>
                </a:lnTo>
                <a:close/>
              </a:path>
            </a:pathLst>
          </a:custGeom>
          <a:solidFill>
            <a:schemeClr val="bg1"/>
          </a:solidFill>
          <a:ln>
            <a:noFill/>
          </a:ln>
          <a:effectLst>
            <a:outerShdw blurRad="50800" dist="38100" dir="2700000" algn="tl" rotWithShape="0">
              <a:prstClr val="black">
                <a:alpha val="40000"/>
              </a:prstClr>
            </a:outerShdw>
          </a:effectLst>
          <a:extLst/>
        </p:spPr>
        <p:txBody>
          <a:bodyPr anchor="ctr">
            <a:scene3d>
              <a:camera prst="orthographicFront"/>
              <a:lightRig rig="threePt" dir="t"/>
            </a:scene3d>
            <a:sp3d>
              <a:contourClr>
                <a:srgbClr val="FFFFFF"/>
              </a:contourClr>
            </a:sp3d>
          </a:bodyPr>
          <a:lstStyle/>
          <a:p>
            <a:pPr algn="ctr">
              <a:defRPr/>
            </a:pPr>
            <a:endParaRPr lang="zh-CN" altLang="en-US">
              <a:solidFill>
                <a:schemeClr val="bg1"/>
              </a:solidFill>
              <a:latin typeface="微软雅黑" panose="020B0503020204020204" pitchFamily="34" charset="-122"/>
              <a:ea typeface="微软雅黑" panose="020B0503020204020204" pitchFamily="34" charset="-122"/>
            </a:endParaRPr>
          </a:p>
        </p:txBody>
      </p:sp>
      <p:sp>
        <p:nvSpPr>
          <p:cNvPr id="58" name="文本框 9"/>
          <p:cNvSpPr txBox="1"/>
          <p:nvPr/>
        </p:nvSpPr>
        <p:spPr>
          <a:xfrm>
            <a:off x="841003" y="202431"/>
            <a:ext cx="1368152" cy="346249"/>
          </a:xfrm>
          <a:prstGeom prst="rect">
            <a:avLst/>
          </a:prstGeom>
          <a:noFill/>
        </p:spPr>
        <p:txBody>
          <a:bodyPr wrap="square" lIns="68580" tIns="34290" rIns="68580" bIns="34290" rtlCol="0">
            <a:spAutoFit/>
          </a:bodyPr>
          <a:lstStyle/>
          <a:p>
            <a:pPr marL="0" lvl="1"/>
            <a:r>
              <a:rPr lang="zh-CN" altLang="en-US" dirty="0" smtClean="0">
                <a:solidFill>
                  <a:srgbClr val="2F5EB0"/>
                </a:solidFill>
                <a:latin typeface="微软雅黑" pitchFamily="34" charset="-122"/>
                <a:ea typeface="微软雅黑" pitchFamily="34" charset="-122"/>
              </a:rPr>
              <a:t>添加标题</a:t>
            </a:r>
            <a:endParaRPr lang="zh-CN" altLang="en-US" dirty="0">
              <a:solidFill>
                <a:srgbClr val="2F5EB0"/>
              </a:solidFill>
              <a:latin typeface="微软雅黑" pitchFamily="34" charset="-122"/>
              <a:ea typeface="微软雅黑" pitchFamily="34" charset="-122"/>
            </a:endParaRPr>
          </a:p>
        </p:txBody>
      </p:sp>
      <p:grpSp>
        <p:nvGrpSpPr>
          <p:cNvPr id="14" name="组合 13"/>
          <p:cNvGrpSpPr/>
          <p:nvPr/>
        </p:nvGrpSpPr>
        <p:grpSpPr>
          <a:xfrm>
            <a:off x="3660207" y="2060848"/>
            <a:ext cx="1368152" cy="1368152"/>
            <a:chOff x="3724323" y="1908536"/>
            <a:chExt cx="1329153" cy="1329153"/>
          </a:xfrm>
          <a:gradFill>
            <a:gsLst>
              <a:gs pos="62000">
                <a:srgbClr val="C69135"/>
              </a:gs>
              <a:gs pos="34200">
                <a:srgbClr val="E6D38F"/>
              </a:gs>
              <a:gs pos="0">
                <a:srgbClr val="FCD860"/>
              </a:gs>
              <a:gs pos="100000">
                <a:srgbClr val="F1DF97"/>
              </a:gs>
            </a:gsLst>
            <a:lin ang="12000000" scaled="0"/>
          </a:gradFill>
        </p:grpSpPr>
        <p:sp>
          <p:nvSpPr>
            <p:cNvPr id="15" name="椭圆 14"/>
            <p:cNvSpPr/>
            <p:nvPr/>
          </p:nvSpPr>
          <p:spPr>
            <a:xfrm>
              <a:off x="3724323" y="1908536"/>
              <a:ext cx="1329153" cy="1329153"/>
            </a:xfrm>
            <a:prstGeom prst="ellipse">
              <a:avLst/>
            </a:prstGeom>
            <a:solidFill>
              <a:srgbClr val="2F5EB0"/>
            </a:solidFill>
            <a:ln w="28575">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椭圆 15"/>
            <p:cNvSpPr/>
            <p:nvPr/>
          </p:nvSpPr>
          <p:spPr>
            <a:xfrm>
              <a:off x="3839838" y="2024052"/>
              <a:ext cx="1098122" cy="1098122"/>
            </a:xfrm>
            <a:prstGeom prst="ellipse">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nvGrpSpPr>
          <p:cNvPr id="17" name="组合 16"/>
          <p:cNvGrpSpPr/>
          <p:nvPr/>
        </p:nvGrpSpPr>
        <p:grpSpPr>
          <a:xfrm>
            <a:off x="4790547" y="2060848"/>
            <a:ext cx="1368152" cy="1368152"/>
            <a:chOff x="3724323" y="1908536"/>
            <a:chExt cx="1329153" cy="1329153"/>
          </a:xfrm>
          <a:gradFill>
            <a:gsLst>
              <a:gs pos="62000">
                <a:srgbClr val="C69135"/>
              </a:gs>
              <a:gs pos="34200">
                <a:srgbClr val="E6D38F"/>
              </a:gs>
              <a:gs pos="0">
                <a:srgbClr val="FCD860"/>
              </a:gs>
              <a:gs pos="100000">
                <a:srgbClr val="F1DF97"/>
              </a:gs>
            </a:gsLst>
            <a:lin ang="12000000" scaled="0"/>
          </a:gradFill>
        </p:grpSpPr>
        <p:sp>
          <p:nvSpPr>
            <p:cNvPr id="18" name="椭圆 17"/>
            <p:cNvSpPr/>
            <p:nvPr/>
          </p:nvSpPr>
          <p:spPr>
            <a:xfrm>
              <a:off x="3724323" y="1908536"/>
              <a:ext cx="1329153" cy="1329153"/>
            </a:xfrm>
            <a:prstGeom prst="ellipse">
              <a:avLst/>
            </a:prstGeom>
            <a:solidFill>
              <a:srgbClr val="2F5EB0"/>
            </a:solidFill>
            <a:ln w="28575">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椭圆 18"/>
            <p:cNvSpPr/>
            <p:nvPr/>
          </p:nvSpPr>
          <p:spPr>
            <a:xfrm>
              <a:off x="3839838" y="2024052"/>
              <a:ext cx="1098122" cy="1098122"/>
            </a:xfrm>
            <a:prstGeom prst="ellipse">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nvGrpSpPr>
          <p:cNvPr id="20" name="组合 19"/>
          <p:cNvGrpSpPr/>
          <p:nvPr/>
        </p:nvGrpSpPr>
        <p:grpSpPr>
          <a:xfrm>
            <a:off x="6039793" y="2060848"/>
            <a:ext cx="1368152" cy="1368152"/>
            <a:chOff x="3724323" y="1908536"/>
            <a:chExt cx="1329153" cy="1329153"/>
          </a:xfrm>
          <a:gradFill>
            <a:gsLst>
              <a:gs pos="62000">
                <a:srgbClr val="C69135"/>
              </a:gs>
              <a:gs pos="34200">
                <a:srgbClr val="E6D38F"/>
              </a:gs>
              <a:gs pos="0">
                <a:srgbClr val="FCD860"/>
              </a:gs>
              <a:gs pos="100000">
                <a:srgbClr val="F1DF97"/>
              </a:gs>
            </a:gsLst>
            <a:lin ang="12000000" scaled="0"/>
          </a:gradFill>
        </p:grpSpPr>
        <p:sp>
          <p:nvSpPr>
            <p:cNvPr id="21" name="椭圆 20"/>
            <p:cNvSpPr/>
            <p:nvPr/>
          </p:nvSpPr>
          <p:spPr>
            <a:xfrm>
              <a:off x="3724323" y="1908536"/>
              <a:ext cx="1329153" cy="1329153"/>
            </a:xfrm>
            <a:prstGeom prst="ellipse">
              <a:avLst/>
            </a:prstGeom>
            <a:solidFill>
              <a:srgbClr val="2F5EB0"/>
            </a:solidFill>
            <a:ln w="28575">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椭圆 21"/>
            <p:cNvSpPr/>
            <p:nvPr/>
          </p:nvSpPr>
          <p:spPr>
            <a:xfrm>
              <a:off x="3839838" y="2024052"/>
              <a:ext cx="1098122" cy="1098122"/>
            </a:xfrm>
            <a:prstGeom prst="ellipse">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cxnSp>
        <p:nvCxnSpPr>
          <p:cNvPr id="23" name="Straight Connector 22"/>
          <p:cNvCxnSpPr/>
          <p:nvPr/>
        </p:nvCxnSpPr>
        <p:spPr>
          <a:xfrm rot="16200000" flipH="1">
            <a:off x="2342860" y="1618489"/>
            <a:ext cx="0" cy="2180861"/>
          </a:xfrm>
          <a:prstGeom prst="line">
            <a:avLst/>
          </a:prstGeom>
          <a:ln>
            <a:solidFill>
              <a:srgbClr val="2F5EB0"/>
            </a:solidFill>
            <a:headEnd type="none" w="med" len="med"/>
            <a:tailEnd type="oval" w="med" len="med"/>
          </a:ln>
          <a:effectLst/>
        </p:spPr>
        <p:style>
          <a:lnRef idx="1">
            <a:schemeClr val="accent1"/>
          </a:lnRef>
          <a:fillRef idx="0">
            <a:schemeClr val="accent1"/>
          </a:fillRef>
          <a:effectRef idx="0">
            <a:schemeClr val="accent1"/>
          </a:effectRef>
          <a:fontRef idx="minor">
            <a:schemeClr val="tx1"/>
          </a:fontRef>
        </p:style>
      </p:cxnSp>
      <p:grpSp>
        <p:nvGrpSpPr>
          <p:cNvPr id="24" name="组合 23"/>
          <p:cNvGrpSpPr/>
          <p:nvPr/>
        </p:nvGrpSpPr>
        <p:grpSpPr>
          <a:xfrm>
            <a:off x="7177707" y="2060848"/>
            <a:ext cx="1368152" cy="1368152"/>
            <a:chOff x="3724323" y="1908536"/>
            <a:chExt cx="1329153" cy="1329153"/>
          </a:xfrm>
          <a:gradFill>
            <a:gsLst>
              <a:gs pos="62000">
                <a:srgbClr val="C69135"/>
              </a:gs>
              <a:gs pos="34200">
                <a:srgbClr val="E6D38F"/>
              </a:gs>
              <a:gs pos="0">
                <a:srgbClr val="FCD860"/>
              </a:gs>
              <a:gs pos="100000">
                <a:srgbClr val="F1DF97"/>
              </a:gs>
            </a:gsLst>
            <a:lin ang="12000000" scaled="0"/>
          </a:gradFill>
        </p:grpSpPr>
        <p:sp>
          <p:nvSpPr>
            <p:cNvPr id="25" name="椭圆 24"/>
            <p:cNvSpPr/>
            <p:nvPr/>
          </p:nvSpPr>
          <p:spPr>
            <a:xfrm>
              <a:off x="3724323" y="1908536"/>
              <a:ext cx="1329153" cy="1329153"/>
            </a:xfrm>
            <a:prstGeom prst="ellipse">
              <a:avLst/>
            </a:prstGeom>
            <a:solidFill>
              <a:srgbClr val="2F5EB0"/>
            </a:solidFill>
            <a:ln w="28575">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椭圆 25"/>
            <p:cNvSpPr/>
            <p:nvPr/>
          </p:nvSpPr>
          <p:spPr>
            <a:xfrm>
              <a:off x="3839838" y="2024052"/>
              <a:ext cx="1098122" cy="1098122"/>
            </a:xfrm>
            <a:prstGeom prst="ellipse">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cxnSp>
        <p:nvCxnSpPr>
          <p:cNvPr id="27" name="Straight Connector 21"/>
          <p:cNvCxnSpPr/>
          <p:nvPr/>
        </p:nvCxnSpPr>
        <p:spPr>
          <a:xfrm rot="5400000">
            <a:off x="9852314" y="1618489"/>
            <a:ext cx="0" cy="2180861"/>
          </a:xfrm>
          <a:prstGeom prst="line">
            <a:avLst/>
          </a:prstGeom>
          <a:ln>
            <a:solidFill>
              <a:srgbClr val="2F5EB0"/>
            </a:solidFill>
            <a:headEnd type="none" w="med" len="med"/>
            <a:tailEnd type="oval" w="med" len="med"/>
          </a:ln>
          <a:effectLst/>
        </p:spPr>
        <p:style>
          <a:lnRef idx="1">
            <a:schemeClr val="accent1"/>
          </a:lnRef>
          <a:fillRef idx="0">
            <a:schemeClr val="accent1"/>
          </a:fillRef>
          <a:effectRef idx="0">
            <a:schemeClr val="accent1"/>
          </a:effectRef>
          <a:fontRef idx="minor">
            <a:schemeClr val="tx1"/>
          </a:fontRef>
        </p:style>
      </p:cxnSp>
      <p:grpSp>
        <p:nvGrpSpPr>
          <p:cNvPr id="28" name="组合 27"/>
          <p:cNvGrpSpPr/>
          <p:nvPr/>
        </p:nvGrpSpPr>
        <p:grpSpPr>
          <a:xfrm>
            <a:off x="4148089" y="2460287"/>
            <a:ext cx="392388" cy="569273"/>
            <a:chOff x="5690315" y="3674507"/>
            <a:chExt cx="314729" cy="458061"/>
          </a:xfrm>
          <a:solidFill>
            <a:srgbClr val="2F5EB0"/>
          </a:solidFill>
          <a:effectLst>
            <a:outerShdw blurRad="50800" dist="38100" dir="2700000" algn="tl" rotWithShape="0">
              <a:prstClr val="black">
                <a:alpha val="40000"/>
              </a:prstClr>
            </a:outerShdw>
          </a:effectLst>
        </p:grpSpPr>
        <p:sp>
          <p:nvSpPr>
            <p:cNvPr id="29" name="Freeform 36"/>
            <p:cNvSpPr>
              <a:spLocks/>
            </p:cNvSpPr>
            <p:nvPr/>
          </p:nvSpPr>
          <p:spPr bwMode="auto">
            <a:xfrm flipH="1">
              <a:off x="5782528" y="4054387"/>
              <a:ext cx="130302" cy="78181"/>
            </a:xfrm>
            <a:custGeom>
              <a:avLst/>
              <a:gdLst>
                <a:gd name="T0" fmla="*/ 73 w 80"/>
                <a:gd name="T1" fmla="*/ 2 h 48"/>
                <a:gd name="T2" fmla="*/ 44 w 80"/>
                <a:gd name="T3" fmla="*/ 8 h 48"/>
                <a:gd name="T4" fmla="*/ 40 w 80"/>
                <a:gd name="T5" fmla="*/ 8 h 48"/>
                <a:gd name="T6" fmla="*/ 36 w 80"/>
                <a:gd name="T7" fmla="*/ 8 h 48"/>
                <a:gd name="T8" fmla="*/ 7 w 80"/>
                <a:gd name="T9" fmla="*/ 2 h 48"/>
                <a:gd name="T10" fmla="*/ 0 w 80"/>
                <a:gd name="T11" fmla="*/ 0 h 48"/>
                <a:gd name="T12" fmla="*/ 0 w 80"/>
                <a:gd name="T13" fmla="*/ 0 h 48"/>
                <a:gd name="T14" fmla="*/ 40 w 80"/>
                <a:gd name="T15" fmla="*/ 48 h 48"/>
                <a:gd name="T16" fmla="*/ 80 w 80"/>
                <a:gd name="T17" fmla="*/ 0 h 48"/>
                <a:gd name="T18" fmla="*/ 80 w 80"/>
                <a:gd name="T19" fmla="*/ 0 h 48"/>
                <a:gd name="T20" fmla="*/ 73 w 80"/>
                <a:gd name="T21" fmla="*/ 2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0" h="48">
                  <a:moveTo>
                    <a:pt x="73" y="2"/>
                  </a:moveTo>
                  <a:cubicBezTo>
                    <a:pt x="65" y="5"/>
                    <a:pt x="55" y="7"/>
                    <a:pt x="44" y="8"/>
                  </a:cubicBezTo>
                  <a:cubicBezTo>
                    <a:pt x="42" y="8"/>
                    <a:pt x="41" y="8"/>
                    <a:pt x="40" y="8"/>
                  </a:cubicBezTo>
                  <a:cubicBezTo>
                    <a:pt x="39" y="8"/>
                    <a:pt x="38" y="8"/>
                    <a:pt x="36" y="8"/>
                  </a:cubicBezTo>
                  <a:cubicBezTo>
                    <a:pt x="25" y="7"/>
                    <a:pt x="15" y="5"/>
                    <a:pt x="7" y="2"/>
                  </a:cubicBezTo>
                  <a:cubicBezTo>
                    <a:pt x="3" y="1"/>
                    <a:pt x="0" y="0"/>
                    <a:pt x="0" y="0"/>
                  </a:cubicBezTo>
                  <a:cubicBezTo>
                    <a:pt x="0" y="0"/>
                    <a:pt x="0" y="0"/>
                    <a:pt x="0" y="0"/>
                  </a:cubicBezTo>
                  <a:cubicBezTo>
                    <a:pt x="0" y="27"/>
                    <a:pt x="13" y="48"/>
                    <a:pt x="40" y="48"/>
                  </a:cubicBezTo>
                  <a:cubicBezTo>
                    <a:pt x="67" y="48"/>
                    <a:pt x="80" y="27"/>
                    <a:pt x="80" y="0"/>
                  </a:cubicBezTo>
                  <a:cubicBezTo>
                    <a:pt x="80" y="0"/>
                    <a:pt x="80" y="0"/>
                    <a:pt x="80" y="0"/>
                  </a:cubicBezTo>
                  <a:cubicBezTo>
                    <a:pt x="80" y="0"/>
                    <a:pt x="77" y="1"/>
                    <a:pt x="73"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755203">
                <a:defRPr/>
              </a:pPr>
              <a:endParaRPr lang="zh-CN" altLang="en-US" sz="1500">
                <a:solidFill>
                  <a:sysClr val="windowText" lastClr="000000"/>
                </a:solidFill>
                <a:latin typeface="Calibri"/>
                <a:ea typeface="宋体"/>
              </a:endParaRPr>
            </a:p>
          </p:txBody>
        </p:sp>
        <p:sp>
          <p:nvSpPr>
            <p:cNvPr id="30" name="Freeform 37"/>
            <p:cNvSpPr>
              <a:spLocks noEditPoints="1"/>
            </p:cNvSpPr>
            <p:nvPr/>
          </p:nvSpPr>
          <p:spPr bwMode="auto">
            <a:xfrm flipH="1">
              <a:off x="5690315" y="3674507"/>
              <a:ext cx="314729" cy="366849"/>
            </a:xfrm>
            <a:custGeom>
              <a:avLst/>
              <a:gdLst>
                <a:gd name="T0" fmla="*/ 96 w 192"/>
                <a:gd name="T1" fmla="*/ 0 h 224"/>
                <a:gd name="T2" fmla="*/ 0 w 192"/>
                <a:gd name="T3" fmla="*/ 96 h 224"/>
                <a:gd name="T4" fmla="*/ 48 w 192"/>
                <a:gd name="T5" fmla="*/ 200 h 224"/>
                <a:gd name="T6" fmla="*/ 67 w 192"/>
                <a:gd name="T7" fmla="*/ 219 h 224"/>
                <a:gd name="T8" fmla="*/ 90 w 192"/>
                <a:gd name="T9" fmla="*/ 224 h 224"/>
                <a:gd name="T10" fmla="*/ 96 w 192"/>
                <a:gd name="T11" fmla="*/ 224 h 224"/>
                <a:gd name="T12" fmla="*/ 125 w 192"/>
                <a:gd name="T13" fmla="*/ 218 h 224"/>
                <a:gd name="T14" fmla="*/ 144 w 192"/>
                <a:gd name="T15" fmla="*/ 200 h 224"/>
                <a:gd name="T16" fmla="*/ 192 w 192"/>
                <a:gd name="T17" fmla="*/ 96 h 224"/>
                <a:gd name="T18" fmla="*/ 96 w 192"/>
                <a:gd name="T19" fmla="*/ 0 h 224"/>
                <a:gd name="T20" fmla="*/ 113 w 192"/>
                <a:gd name="T21" fmla="*/ 40 h 224"/>
                <a:gd name="T22" fmla="*/ 31 w 192"/>
                <a:gd name="T23" fmla="*/ 121 h 224"/>
                <a:gd name="T24" fmla="*/ 31 w 192"/>
                <a:gd name="T25" fmla="*/ 128 h 224"/>
                <a:gd name="T26" fmla="*/ 24 w 192"/>
                <a:gd name="T27" fmla="*/ 98 h 224"/>
                <a:gd name="T28" fmla="*/ 99 w 192"/>
                <a:gd name="T29" fmla="*/ 24 h 224"/>
                <a:gd name="T30" fmla="*/ 160 w 192"/>
                <a:gd name="T31" fmla="*/ 54 h 224"/>
                <a:gd name="T32" fmla="*/ 113 w 192"/>
                <a:gd name="T33" fmla="*/ 40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92" h="224">
                  <a:moveTo>
                    <a:pt x="96" y="0"/>
                  </a:moveTo>
                  <a:cubicBezTo>
                    <a:pt x="43" y="0"/>
                    <a:pt x="0" y="43"/>
                    <a:pt x="0" y="96"/>
                  </a:cubicBezTo>
                  <a:cubicBezTo>
                    <a:pt x="0" y="144"/>
                    <a:pt x="48" y="184"/>
                    <a:pt x="48" y="200"/>
                  </a:cubicBezTo>
                  <a:cubicBezTo>
                    <a:pt x="48" y="205"/>
                    <a:pt x="54" y="213"/>
                    <a:pt x="67" y="219"/>
                  </a:cubicBezTo>
                  <a:cubicBezTo>
                    <a:pt x="73" y="220"/>
                    <a:pt x="82" y="223"/>
                    <a:pt x="90" y="224"/>
                  </a:cubicBezTo>
                  <a:cubicBezTo>
                    <a:pt x="92" y="224"/>
                    <a:pt x="94" y="224"/>
                    <a:pt x="96" y="224"/>
                  </a:cubicBezTo>
                  <a:cubicBezTo>
                    <a:pt x="103" y="224"/>
                    <a:pt x="113" y="222"/>
                    <a:pt x="125" y="218"/>
                  </a:cubicBezTo>
                  <a:cubicBezTo>
                    <a:pt x="138" y="213"/>
                    <a:pt x="144" y="205"/>
                    <a:pt x="144" y="200"/>
                  </a:cubicBezTo>
                  <a:cubicBezTo>
                    <a:pt x="144" y="184"/>
                    <a:pt x="192" y="144"/>
                    <a:pt x="192" y="96"/>
                  </a:cubicBezTo>
                  <a:cubicBezTo>
                    <a:pt x="192" y="43"/>
                    <a:pt x="149" y="0"/>
                    <a:pt x="96" y="0"/>
                  </a:cubicBezTo>
                  <a:close/>
                  <a:moveTo>
                    <a:pt x="113" y="40"/>
                  </a:moveTo>
                  <a:cubicBezTo>
                    <a:pt x="68" y="40"/>
                    <a:pt x="31" y="76"/>
                    <a:pt x="31" y="121"/>
                  </a:cubicBezTo>
                  <a:cubicBezTo>
                    <a:pt x="31" y="123"/>
                    <a:pt x="31" y="126"/>
                    <a:pt x="31" y="128"/>
                  </a:cubicBezTo>
                  <a:cubicBezTo>
                    <a:pt x="27" y="119"/>
                    <a:pt x="24" y="109"/>
                    <a:pt x="24" y="98"/>
                  </a:cubicBezTo>
                  <a:cubicBezTo>
                    <a:pt x="24" y="57"/>
                    <a:pt x="58" y="24"/>
                    <a:pt x="99" y="24"/>
                  </a:cubicBezTo>
                  <a:cubicBezTo>
                    <a:pt x="124" y="24"/>
                    <a:pt x="146" y="36"/>
                    <a:pt x="160" y="54"/>
                  </a:cubicBezTo>
                  <a:cubicBezTo>
                    <a:pt x="147" y="45"/>
                    <a:pt x="131" y="40"/>
                    <a:pt x="113"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755203">
                <a:defRPr/>
              </a:pPr>
              <a:endParaRPr lang="zh-CN" altLang="en-US" sz="1500">
                <a:solidFill>
                  <a:sysClr val="windowText" lastClr="000000"/>
                </a:solidFill>
                <a:latin typeface="Calibri"/>
                <a:ea typeface="宋体"/>
              </a:endParaRPr>
            </a:p>
          </p:txBody>
        </p:sp>
      </p:grpSp>
      <p:grpSp>
        <p:nvGrpSpPr>
          <p:cNvPr id="31" name="组合 30"/>
          <p:cNvGrpSpPr/>
          <p:nvPr/>
        </p:nvGrpSpPr>
        <p:grpSpPr>
          <a:xfrm>
            <a:off x="5192903" y="2482866"/>
            <a:ext cx="563439" cy="546694"/>
            <a:chOff x="6345238" y="2830513"/>
            <a:chExt cx="908050" cy="881063"/>
          </a:xfrm>
          <a:solidFill>
            <a:srgbClr val="2F5EB0"/>
          </a:solidFill>
          <a:effectLst>
            <a:outerShdw blurRad="50800" dist="38100" dir="2700000" algn="tl" rotWithShape="0">
              <a:prstClr val="black">
                <a:alpha val="40000"/>
              </a:prstClr>
            </a:outerShdw>
          </a:effectLst>
        </p:grpSpPr>
        <p:sp>
          <p:nvSpPr>
            <p:cNvPr id="32" name="Freeform 15"/>
            <p:cNvSpPr>
              <a:spLocks/>
            </p:cNvSpPr>
            <p:nvPr/>
          </p:nvSpPr>
          <p:spPr bwMode="auto">
            <a:xfrm>
              <a:off x="6464300" y="3198813"/>
              <a:ext cx="369887" cy="504825"/>
            </a:xfrm>
            <a:custGeom>
              <a:avLst/>
              <a:gdLst>
                <a:gd name="T0" fmla="*/ 106 w 158"/>
                <a:gd name="T1" fmla="*/ 85 h 216"/>
                <a:gd name="T2" fmla="*/ 106 w 158"/>
                <a:gd name="T3" fmla="*/ 190 h 216"/>
                <a:gd name="T4" fmla="*/ 80 w 158"/>
                <a:gd name="T5" fmla="*/ 216 h 216"/>
                <a:gd name="T6" fmla="*/ 80 w 158"/>
                <a:gd name="T7" fmla="*/ 216 h 216"/>
                <a:gd name="T8" fmla="*/ 54 w 158"/>
                <a:gd name="T9" fmla="*/ 190 h 216"/>
                <a:gd name="T10" fmla="*/ 54 w 158"/>
                <a:gd name="T11" fmla="*/ 85 h 216"/>
                <a:gd name="T12" fmla="*/ 18 w 158"/>
                <a:gd name="T13" fmla="*/ 85 h 216"/>
                <a:gd name="T14" fmla="*/ 11 w 158"/>
                <a:gd name="T15" fmla="*/ 62 h 216"/>
                <a:gd name="T16" fmla="*/ 61 w 158"/>
                <a:gd name="T17" fmla="*/ 12 h 216"/>
                <a:gd name="T18" fmla="*/ 98 w 158"/>
                <a:gd name="T19" fmla="*/ 12 h 216"/>
                <a:gd name="T20" fmla="*/ 149 w 158"/>
                <a:gd name="T21" fmla="*/ 62 h 216"/>
                <a:gd name="T22" fmla="*/ 139 w 158"/>
                <a:gd name="T23" fmla="*/ 85 h 216"/>
                <a:gd name="T24" fmla="*/ 106 w 158"/>
                <a:gd name="T25" fmla="*/ 85 h 2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8" h="216">
                  <a:moveTo>
                    <a:pt x="106" y="85"/>
                  </a:moveTo>
                  <a:cubicBezTo>
                    <a:pt x="106" y="190"/>
                    <a:pt x="106" y="190"/>
                    <a:pt x="106" y="190"/>
                  </a:cubicBezTo>
                  <a:cubicBezTo>
                    <a:pt x="106" y="204"/>
                    <a:pt x="94" y="216"/>
                    <a:pt x="80" y="216"/>
                  </a:cubicBezTo>
                  <a:cubicBezTo>
                    <a:pt x="80" y="216"/>
                    <a:pt x="80" y="216"/>
                    <a:pt x="80" y="216"/>
                  </a:cubicBezTo>
                  <a:cubicBezTo>
                    <a:pt x="65" y="216"/>
                    <a:pt x="54" y="204"/>
                    <a:pt x="54" y="190"/>
                  </a:cubicBezTo>
                  <a:cubicBezTo>
                    <a:pt x="54" y="85"/>
                    <a:pt x="54" y="85"/>
                    <a:pt x="54" y="85"/>
                  </a:cubicBezTo>
                  <a:cubicBezTo>
                    <a:pt x="18" y="85"/>
                    <a:pt x="18" y="85"/>
                    <a:pt x="18" y="85"/>
                  </a:cubicBezTo>
                  <a:cubicBezTo>
                    <a:pt x="3" y="85"/>
                    <a:pt x="0" y="72"/>
                    <a:pt x="11" y="62"/>
                  </a:cubicBezTo>
                  <a:cubicBezTo>
                    <a:pt x="61" y="12"/>
                    <a:pt x="61" y="12"/>
                    <a:pt x="61" y="12"/>
                  </a:cubicBezTo>
                  <a:cubicBezTo>
                    <a:pt x="73" y="0"/>
                    <a:pt x="85" y="0"/>
                    <a:pt x="98" y="12"/>
                  </a:cubicBezTo>
                  <a:cubicBezTo>
                    <a:pt x="149" y="62"/>
                    <a:pt x="149" y="62"/>
                    <a:pt x="149" y="62"/>
                  </a:cubicBezTo>
                  <a:cubicBezTo>
                    <a:pt x="158" y="71"/>
                    <a:pt x="157" y="85"/>
                    <a:pt x="139" y="85"/>
                  </a:cubicBezTo>
                  <a:lnTo>
                    <a:pt x="106" y="8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200" b="1">
                <a:solidFill>
                  <a:srgbClr val="0EDEBA"/>
                </a:solidFill>
                <a:latin typeface="微软雅黑" panose="020B0503020204020204" pitchFamily="34" charset="-122"/>
                <a:ea typeface="微软雅黑" panose="020B0503020204020204" pitchFamily="34" charset="-122"/>
              </a:endParaRPr>
            </a:p>
          </p:txBody>
        </p:sp>
        <p:sp>
          <p:nvSpPr>
            <p:cNvPr id="33" name="Freeform 16"/>
            <p:cNvSpPr>
              <a:spLocks/>
            </p:cNvSpPr>
            <p:nvPr/>
          </p:nvSpPr>
          <p:spPr bwMode="auto">
            <a:xfrm>
              <a:off x="6345238" y="2830513"/>
              <a:ext cx="908050" cy="636588"/>
            </a:xfrm>
            <a:custGeom>
              <a:avLst/>
              <a:gdLst>
                <a:gd name="T0" fmla="*/ 308 w 388"/>
                <a:gd name="T1" fmla="*/ 99 h 272"/>
                <a:gd name="T2" fmla="*/ 388 w 388"/>
                <a:gd name="T3" fmla="*/ 184 h 272"/>
                <a:gd name="T4" fmla="*/ 388 w 388"/>
                <a:gd name="T5" fmla="*/ 184 h 272"/>
                <a:gd name="T6" fmla="*/ 304 w 388"/>
                <a:gd name="T7" fmla="*/ 270 h 272"/>
                <a:gd name="T8" fmla="*/ 304 w 388"/>
                <a:gd name="T9" fmla="*/ 186 h 272"/>
                <a:gd name="T10" fmla="*/ 293 w 388"/>
                <a:gd name="T11" fmla="*/ 158 h 272"/>
                <a:gd name="T12" fmla="*/ 266 w 388"/>
                <a:gd name="T13" fmla="*/ 147 h 272"/>
                <a:gd name="T14" fmla="*/ 238 w 388"/>
                <a:gd name="T15" fmla="*/ 158 h 272"/>
                <a:gd name="T16" fmla="*/ 227 w 388"/>
                <a:gd name="T17" fmla="*/ 186 h 272"/>
                <a:gd name="T18" fmla="*/ 227 w 388"/>
                <a:gd name="T19" fmla="*/ 272 h 272"/>
                <a:gd name="T20" fmla="*/ 170 w 388"/>
                <a:gd name="T21" fmla="*/ 272 h 272"/>
                <a:gd name="T22" fmla="*/ 170 w 388"/>
                <a:gd name="T23" fmla="*/ 255 h 272"/>
                <a:gd name="T24" fmla="*/ 190 w 388"/>
                <a:gd name="T25" fmla="*/ 255 h 272"/>
                <a:gd name="T26" fmla="*/ 206 w 388"/>
                <a:gd name="T27" fmla="*/ 251 h 272"/>
                <a:gd name="T28" fmla="*/ 217 w 388"/>
                <a:gd name="T29" fmla="*/ 239 h 272"/>
                <a:gd name="T30" fmla="*/ 217 w 388"/>
                <a:gd name="T31" fmla="*/ 224 h 272"/>
                <a:gd name="T32" fmla="*/ 209 w 388"/>
                <a:gd name="T33" fmla="*/ 210 h 272"/>
                <a:gd name="T34" fmla="*/ 158 w 388"/>
                <a:gd name="T35" fmla="*/ 160 h 272"/>
                <a:gd name="T36" fmla="*/ 131 w 388"/>
                <a:gd name="T37" fmla="*/ 147 h 272"/>
                <a:gd name="T38" fmla="*/ 103 w 388"/>
                <a:gd name="T39" fmla="*/ 160 h 272"/>
                <a:gd name="T40" fmla="*/ 53 w 388"/>
                <a:gd name="T41" fmla="*/ 210 h 272"/>
                <a:gd name="T42" fmla="*/ 44 w 388"/>
                <a:gd name="T43" fmla="*/ 225 h 272"/>
                <a:gd name="T44" fmla="*/ 44 w 388"/>
                <a:gd name="T45" fmla="*/ 239 h 272"/>
                <a:gd name="T46" fmla="*/ 54 w 388"/>
                <a:gd name="T47" fmla="*/ 251 h 272"/>
                <a:gd name="T48" fmla="*/ 69 w 388"/>
                <a:gd name="T49" fmla="*/ 255 h 272"/>
                <a:gd name="T50" fmla="*/ 92 w 388"/>
                <a:gd name="T51" fmla="*/ 255 h 272"/>
                <a:gd name="T52" fmla="*/ 92 w 388"/>
                <a:gd name="T53" fmla="*/ 271 h 272"/>
                <a:gd name="T54" fmla="*/ 0 w 388"/>
                <a:gd name="T55" fmla="*/ 184 h 272"/>
                <a:gd name="T56" fmla="*/ 0 w 388"/>
                <a:gd name="T57" fmla="*/ 184 h 272"/>
                <a:gd name="T58" fmla="*/ 80 w 388"/>
                <a:gd name="T59" fmla="*/ 99 h 272"/>
                <a:gd name="T60" fmla="*/ 80 w 388"/>
                <a:gd name="T61" fmla="*/ 96 h 272"/>
                <a:gd name="T62" fmla="*/ 194 w 388"/>
                <a:gd name="T63" fmla="*/ 0 h 272"/>
                <a:gd name="T64" fmla="*/ 308 w 388"/>
                <a:gd name="T65" fmla="*/ 96 h 272"/>
                <a:gd name="T66" fmla="*/ 308 w 388"/>
                <a:gd name="T67" fmla="*/ 99 h 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88" h="272">
                  <a:moveTo>
                    <a:pt x="308" y="99"/>
                  </a:moveTo>
                  <a:cubicBezTo>
                    <a:pt x="354" y="108"/>
                    <a:pt x="388" y="143"/>
                    <a:pt x="388" y="184"/>
                  </a:cubicBezTo>
                  <a:cubicBezTo>
                    <a:pt x="388" y="184"/>
                    <a:pt x="388" y="184"/>
                    <a:pt x="388" y="184"/>
                  </a:cubicBezTo>
                  <a:cubicBezTo>
                    <a:pt x="388" y="227"/>
                    <a:pt x="352" y="262"/>
                    <a:pt x="304" y="270"/>
                  </a:cubicBezTo>
                  <a:cubicBezTo>
                    <a:pt x="304" y="186"/>
                    <a:pt x="304" y="186"/>
                    <a:pt x="304" y="186"/>
                  </a:cubicBezTo>
                  <a:cubicBezTo>
                    <a:pt x="304" y="175"/>
                    <a:pt x="300" y="165"/>
                    <a:pt x="293" y="158"/>
                  </a:cubicBezTo>
                  <a:cubicBezTo>
                    <a:pt x="286" y="151"/>
                    <a:pt x="276" y="147"/>
                    <a:pt x="266" y="147"/>
                  </a:cubicBezTo>
                  <a:cubicBezTo>
                    <a:pt x="255" y="147"/>
                    <a:pt x="245" y="151"/>
                    <a:pt x="238" y="158"/>
                  </a:cubicBezTo>
                  <a:cubicBezTo>
                    <a:pt x="231" y="165"/>
                    <a:pt x="227" y="175"/>
                    <a:pt x="227" y="186"/>
                  </a:cubicBezTo>
                  <a:cubicBezTo>
                    <a:pt x="227" y="272"/>
                    <a:pt x="227" y="272"/>
                    <a:pt x="227" y="272"/>
                  </a:cubicBezTo>
                  <a:cubicBezTo>
                    <a:pt x="170" y="272"/>
                    <a:pt x="170" y="272"/>
                    <a:pt x="170" y="272"/>
                  </a:cubicBezTo>
                  <a:cubicBezTo>
                    <a:pt x="170" y="255"/>
                    <a:pt x="170" y="255"/>
                    <a:pt x="170" y="255"/>
                  </a:cubicBezTo>
                  <a:cubicBezTo>
                    <a:pt x="190" y="255"/>
                    <a:pt x="190" y="255"/>
                    <a:pt x="190" y="255"/>
                  </a:cubicBezTo>
                  <a:cubicBezTo>
                    <a:pt x="196" y="255"/>
                    <a:pt x="202" y="253"/>
                    <a:pt x="206" y="251"/>
                  </a:cubicBezTo>
                  <a:cubicBezTo>
                    <a:pt x="211" y="248"/>
                    <a:pt x="215" y="244"/>
                    <a:pt x="217" y="239"/>
                  </a:cubicBezTo>
                  <a:cubicBezTo>
                    <a:pt x="218" y="234"/>
                    <a:pt x="219" y="229"/>
                    <a:pt x="217" y="224"/>
                  </a:cubicBezTo>
                  <a:cubicBezTo>
                    <a:pt x="216" y="219"/>
                    <a:pt x="213" y="214"/>
                    <a:pt x="209" y="210"/>
                  </a:cubicBezTo>
                  <a:cubicBezTo>
                    <a:pt x="158" y="160"/>
                    <a:pt x="158" y="160"/>
                    <a:pt x="158" y="160"/>
                  </a:cubicBezTo>
                  <a:cubicBezTo>
                    <a:pt x="149" y="151"/>
                    <a:pt x="140" y="147"/>
                    <a:pt x="131" y="147"/>
                  </a:cubicBezTo>
                  <a:cubicBezTo>
                    <a:pt x="121" y="147"/>
                    <a:pt x="112" y="152"/>
                    <a:pt x="103" y="160"/>
                  </a:cubicBezTo>
                  <a:cubicBezTo>
                    <a:pt x="53" y="210"/>
                    <a:pt x="53" y="210"/>
                    <a:pt x="53" y="210"/>
                  </a:cubicBezTo>
                  <a:cubicBezTo>
                    <a:pt x="48" y="215"/>
                    <a:pt x="45" y="220"/>
                    <a:pt x="44" y="225"/>
                  </a:cubicBezTo>
                  <a:cubicBezTo>
                    <a:pt x="42" y="230"/>
                    <a:pt x="42" y="235"/>
                    <a:pt x="44" y="239"/>
                  </a:cubicBezTo>
                  <a:cubicBezTo>
                    <a:pt x="46" y="244"/>
                    <a:pt x="49" y="248"/>
                    <a:pt x="54" y="251"/>
                  </a:cubicBezTo>
                  <a:cubicBezTo>
                    <a:pt x="58" y="253"/>
                    <a:pt x="63" y="255"/>
                    <a:pt x="69" y="255"/>
                  </a:cubicBezTo>
                  <a:cubicBezTo>
                    <a:pt x="92" y="255"/>
                    <a:pt x="92" y="255"/>
                    <a:pt x="92" y="255"/>
                  </a:cubicBezTo>
                  <a:cubicBezTo>
                    <a:pt x="92" y="271"/>
                    <a:pt x="92" y="271"/>
                    <a:pt x="92" y="271"/>
                  </a:cubicBezTo>
                  <a:cubicBezTo>
                    <a:pt x="40" y="266"/>
                    <a:pt x="0" y="229"/>
                    <a:pt x="0" y="184"/>
                  </a:cubicBezTo>
                  <a:cubicBezTo>
                    <a:pt x="0" y="184"/>
                    <a:pt x="0" y="184"/>
                    <a:pt x="0" y="184"/>
                  </a:cubicBezTo>
                  <a:cubicBezTo>
                    <a:pt x="0" y="143"/>
                    <a:pt x="34" y="108"/>
                    <a:pt x="80" y="99"/>
                  </a:cubicBezTo>
                  <a:cubicBezTo>
                    <a:pt x="80" y="98"/>
                    <a:pt x="80" y="97"/>
                    <a:pt x="80" y="96"/>
                  </a:cubicBezTo>
                  <a:cubicBezTo>
                    <a:pt x="80" y="43"/>
                    <a:pt x="131" y="0"/>
                    <a:pt x="194" y="0"/>
                  </a:cubicBezTo>
                  <a:cubicBezTo>
                    <a:pt x="257" y="0"/>
                    <a:pt x="308" y="43"/>
                    <a:pt x="308" y="96"/>
                  </a:cubicBezTo>
                  <a:cubicBezTo>
                    <a:pt x="308" y="97"/>
                    <a:pt x="308" y="98"/>
                    <a:pt x="308" y="9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200" b="1">
                <a:solidFill>
                  <a:srgbClr val="0EDEBA"/>
                </a:solidFill>
                <a:latin typeface="微软雅黑" panose="020B0503020204020204" pitchFamily="34" charset="-122"/>
                <a:ea typeface="微软雅黑" panose="020B0503020204020204" pitchFamily="34" charset="-122"/>
              </a:endParaRPr>
            </a:p>
          </p:txBody>
        </p:sp>
        <p:sp>
          <p:nvSpPr>
            <p:cNvPr id="34" name="Freeform 17"/>
            <p:cNvSpPr>
              <a:spLocks/>
            </p:cNvSpPr>
            <p:nvPr/>
          </p:nvSpPr>
          <p:spPr bwMode="auto">
            <a:xfrm>
              <a:off x="6780213" y="3205163"/>
              <a:ext cx="369887" cy="506413"/>
            </a:xfrm>
            <a:custGeom>
              <a:avLst/>
              <a:gdLst>
                <a:gd name="T0" fmla="*/ 106 w 158"/>
                <a:gd name="T1" fmla="*/ 131 h 216"/>
                <a:gd name="T2" fmla="*/ 106 w 158"/>
                <a:gd name="T3" fmla="*/ 26 h 216"/>
                <a:gd name="T4" fmla="*/ 80 w 158"/>
                <a:gd name="T5" fmla="*/ 0 h 216"/>
                <a:gd name="T6" fmla="*/ 80 w 158"/>
                <a:gd name="T7" fmla="*/ 0 h 216"/>
                <a:gd name="T8" fmla="*/ 54 w 158"/>
                <a:gd name="T9" fmla="*/ 26 h 216"/>
                <a:gd name="T10" fmla="*/ 54 w 158"/>
                <a:gd name="T11" fmla="*/ 131 h 216"/>
                <a:gd name="T12" fmla="*/ 18 w 158"/>
                <a:gd name="T13" fmla="*/ 131 h 216"/>
                <a:gd name="T14" fmla="*/ 10 w 158"/>
                <a:gd name="T15" fmla="*/ 153 h 216"/>
                <a:gd name="T16" fmla="*/ 61 w 158"/>
                <a:gd name="T17" fmla="*/ 203 h 216"/>
                <a:gd name="T18" fmla="*/ 98 w 158"/>
                <a:gd name="T19" fmla="*/ 203 h 216"/>
                <a:gd name="T20" fmla="*/ 149 w 158"/>
                <a:gd name="T21" fmla="*/ 153 h 216"/>
                <a:gd name="T22" fmla="*/ 138 w 158"/>
                <a:gd name="T23" fmla="*/ 131 h 216"/>
                <a:gd name="T24" fmla="*/ 106 w 158"/>
                <a:gd name="T25" fmla="*/ 131 h 2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8" h="216">
                  <a:moveTo>
                    <a:pt x="106" y="131"/>
                  </a:moveTo>
                  <a:cubicBezTo>
                    <a:pt x="106" y="26"/>
                    <a:pt x="106" y="26"/>
                    <a:pt x="106" y="26"/>
                  </a:cubicBezTo>
                  <a:cubicBezTo>
                    <a:pt x="106" y="12"/>
                    <a:pt x="94" y="0"/>
                    <a:pt x="80" y="0"/>
                  </a:cubicBezTo>
                  <a:cubicBezTo>
                    <a:pt x="80" y="0"/>
                    <a:pt x="80" y="0"/>
                    <a:pt x="80" y="0"/>
                  </a:cubicBezTo>
                  <a:cubicBezTo>
                    <a:pt x="65" y="0"/>
                    <a:pt x="54" y="12"/>
                    <a:pt x="54" y="26"/>
                  </a:cubicBezTo>
                  <a:cubicBezTo>
                    <a:pt x="54" y="131"/>
                    <a:pt x="54" y="131"/>
                    <a:pt x="54" y="131"/>
                  </a:cubicBezTo>
                  <a:cubicBezTo>
                    <a:pt x="18" y="131"/>
                    <a:pt x="18" y="131"/>
                    <a:pt x="18" y="131"/>
                  </a:cubicBezTo>
                  <a:cubicBezTo>
                    <a:pt x="3" y="131"/>
                    <a:pt x="0" y="143"/>
                    <a:pt x="10" y="153"/>
                  </a:cubicBezTo>
                  <a:cubicBezTo>
                    <a:pt x="61" y="203"/>
                    <a:pt x="61" y="203"/>
                    <a:pt x="61" y="203"/>
                  </a:cubicBezTo>
                  <a:cubicBezTo>
                    <a:pt x="73" y="216"/>
                    <a:pt x="85" y="216"/>
                    <a:pt x="98" y="203"/>
                  </a:cubicBezTo>
                  <a:cubicBezTo>
                    <a:pt x="149" y="153"/>
                    <a:pt x="149" y="153"/>
                    <a:pt x="149" y="153"/>
                  </a:cubicBezTo>
                  <a:cubicBezTo>
                    <a:pt x="158" y="144"/>
                    <a:pt x="156" y="131"/>
                    <a:pt x="138" y="131"/>
                  </a:cubicBezTo>
                  <a:lnTo>
                    <a:pt x="106" y="13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200" b="1">
                <a:solidFill>
                  <a:srgbClr val="0EDEBA"/>
                </a:solidFill>
                <a:latin typeface="微软雅黑" panose="020B0503020204020204" pitchFamily="34" charset="-122"/>
                <a:ea typeface="微软雅黑" panose="020B0503020204020204" pitchFamily="34" charset="-122"/>
              </a:endParaRPr>
            </a:p>
          </p:txBody>
        </p:sp>
      </p:grpSp>
      <p:grpSp>
        <p:nvGrpSpPr>
          <p:cNvPr id="35" name="组合 34"/>
          <p:cNvGrpSpPr/>
          <p:nvPr/>
        </p:nvGrpSpPr>
        <p:grpSpPr>
          <a:xfrm>
            <a:off x="6460801" y="2564904"/>
            <a:ext cx="526133" cy="440310"/>
            <a:chOff x="10593388" y="692150"/>
            <a:chExt cx="1119187" cy="936625"/>
          </a:xfrm>
          <a:solidFill>
            <a:srgbClr val="2F5EB0"/>
          </a:solidFill>
          <a:effectLst>
            <a:outerShdw blurRad="50800" dist="38100" dir="2700000" algn="tl" rotWithShape="0">
              <a:prstClr val="black">
                <a:alpha val="40000"/>
              </a:prstClr>
            </a:outerShdw>
          </a:effectLst>
        </p:grpSpPr>
        <p:sp>
          <p:nvSpPr>
            <p:cNvPr id="36" name="Freeform 12"/>
            <p:cNvSpPr>
              <a:spLocks noEditPoints="1"/>
            </p:cNvSpPr>
            <p:nvPr/>
          </p:nvSpPr>
          <p:spPr bwMode="auto">
            <a:xfrm>
              <a:off x="10593388" y="827088"/>
              <a:ext cx="679450" cy="679450"/>
            </a:xfrm>
            <a:custGeom>
              <a:avLst/>
              <a:gdLst>
                <a:gd name="T0" fmla="*/ 145 w 290"/>
                <a:gd name="T1" fmla="*/ 290 h 290"/>
                <a:gd name="T2" fmla="*/ 168 w 290"/>
                <a:gd name="T3" fmla="*/ 290 h 290"/>
                <a:gd name="T4" fmla="*/ 168 w 290"/>
                <a:gd name="T5" fmla="*/ 268 h 290"/>
                <a:gd name="T6" fmla="*/ 216 w 290"/>
                <a:gd name="T7" fmla="*/ 249 h 290"/>
                <a:gd name="T8" fmla="*/ 231 w 290"/>
                <a:gd name="T9" fmla="*/ 264 h 290"/>
                <a:gd name="T10" fmla="*/ 264 w 290"/>
                <a:gd name="T11" fmla="*/ 232 h 290"/>
                <a:gd name="T12" fmla="*/ 248 w 290"/>
                <a:gd name="T13" fmla="*/ 216 h 290"/>
                <a:gd name="T14" fmla="*/ 268 w 290"/>
                <a:gd name="T15" fmla="*/ 168 h 290"/>
                <a:gd name="T16" fmla="*/ 290 w 290"/>
                <a:gd name="T17" fmla="*/ 168 h 290"/>
                <a:gd name="T18" fmla="*/ 290 w 290"/>
                <a:gd name="T19" fmla="*/ 122 h 290"/>
                <a:gd name="T20" fmla="*/ 268 w 290"/>
                <a:gd name="T21" fmla="*/ 122 h 290"/>
                <a:gd name="T22" fmla="*/ 248 w 290"/>
                <a:gd name="T23" fmla="*/ 74 h 290"/>
                <a:gd name="T24" fmla="*/ 264 w 290"/>
                <a:gd name="T25" fmla="*/ 59 h 290"/>
                <a:gd name="T26" fmla="*/ 231 w 290"/>
                <a:gd name="T27" fmla="*/ 27 h 290"/>
                <a:gd name="T28" fmla="*/ 216 w 290"/>
                <a:gd name="T29" fmla="*/ 42 h 290"/>
                <a:gd name="T30" fmla="*/ 168 w 290"/>
                <a:gd name="T31" fmla="*/ 22 h 290"/>
                <a:gd name="T32" fmla="*/ 168 w 290"/>
                <a:gd name="T33" fmla="*/ 0 h 290"/>
                <a:gd name="T34" fmla="*/ 145 w 290"/>
                <a:gd name="T35" fmla="*/ 0 h 290"/>
                <a:gd name="T36" fmla="*/ 145 w 290"/>
                <a:gd name="T37" fmla="*/ 53 h 290"/>
                <a:gd name="T38" fmla="*/ 237 w 290"/>
                <a:gd name="T39" fmla="*/ 145 h 290"/>
                <a:gd name="T40" fmla="*/ 145 w 290"/>
                <a:gd name="T41" fmla="*/ 238 h 290"/>
                <a:gd name="T42" fmla="*/ 145 w 290"/>
                <a:gd name="T43" fmla="*/ 290 h 290"/>
                <a:gd name="T44" fmla="*/ 42 w 290"/>
                <a:gd name="T45" fmla="*/ 216 h 290"/>
                <a:gd name="T46" fmla="*/ 26 w 290"/>
                <a:gd name="T47" fmla="*/ 232 h 290"/>
                <a:gd name="T48" fmla="*/ 59 w 290"/>
                <a:gd name="T49" fmla="*/ 264 h 290"/>
                <a:gd name="T50" fmla="*/ 74 w 290"/>
                <a:gd name="T51" fmla="*/ 249 h 290"/>
                <a:gd name="T52" fmla="*/ 122 w 290"/>
                <a:gd name="T53" fmla="*/ 268 h 290"/>
                <a:gd name="T54" fmla="*/ 122 w 290"/>
                <a:gd name="T55" fmla="*/ 290 h 290"/>
                <a:gd name="T56" fmla="*/ 145 w 290"/>
                <a:gd name="T57" fmla="*/ 290 h 290"/>
                <a:gd name="T58" fmla="*/ 145 w 290"/>
                <a:gd name="T59" fmla="*/ 238 h 290"/>
                <a:gd name="T60" fmla="*/ 145 w 290"/>
                <a:gd name="T61" fmla="*/ 238 h 290"/>
                <a:gd name="T62" fmla="*/ 52 w 290"/>
                <a:gd name="T63" fmla="*/ 145 h 290"/>
                <a:gd name="T64" fmla="*/ 145 w 290"/>
                <a:gd name="T65" fmla="*/ 53 h 290"/>
                <a:gd name="T66" fmla="*/ 145 w 290"/>
                <a:gd name="T67" fmla="*/ 53 h 290"/>
                <a:gd name="T68" fmla="*/ 145 w 290"/>
                <a:gd name="T69" fmla="*/ 53 h 290"/>
                <a:gd name="T70" fmla="*/ 145 w 290"/>
                <a:gd name="T71" fmla="*/ 0 h 290"/>
                <a:gd name="T72" fmla="*/ 122 w 290"/>
                <a:gd name="T73" fmla="*/ 0 h 290"/>
                <a:gd name="T74" fmla="*/ 122 w 290"/>
                <a:gd name="T75" fmla="*/ 22 h 290"/>
                <a:gd name="T76" fmla="*/ 74 w 290"/>
                <a:gd name="T77" fmla="*/ 42 h 290"/>
                <a:gd name="T78" fmla="*/ 59 w 290"/>
                <a:gd name="T79" fmla="*/ 27 h 290"/>
                <a:gd name="T80" fmla="*/ 26 w 290"/>
                <a:gd name="T81" fmla="*/ 59 h 290"/>
                <a:gd name="T82" fmla="*/ 42 w 290"/>
                <a:gd name="T83" fmla="*/ 74 h 290"/>
                <a:gd name="T84" fmla="*/ 22 w 290"/>
                <a:gd name="T85" fmla="*/ 122 h 290"/>
                <a:gd name="T86" fmla="*/ 0 w 290"/>
                <a:gd name="T87" fmla="*/ 122 h 290"/>
                <a:gd name="T88" fmla="*/ 0 w 290"/>
                <a:gd name="T89" fmla="*/ 168 h 290"/>
                <a:gd name="T90" fmla="*/ 22 w 290"/>
                <a:gd name="T91" fmla="*/ 168 h 290"/>
                <a:gd name="T92" fmla="*/ 42 w 290"/>
                <a:gd name="T93" fmla="*/ 216 h 2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90" h="290">
                  <a:moveTo>
                    <a:pt x="145" y="290"/>
                  </a:moveTo>
                  <a:cubicBezTo>
                    <a:pt x="168" y="290"/>
                    <a:pt x="168" y="290"/>
                    <a:pt x="168" y="290"/>
                  </a:cubicBezTo>
                  <a:cubicBezTo>
                    <a:pt x="168" y="268"/>
                    <a:pt x="168" y="268"/>
                    <a:pt x="168" y="268"/>
                  </a:cubicBezTo>
                  <a:cubicBezTo>
                    <a:pt x="185" y="265"/>
                    <a:pt x="202" y="258"/>
                    <a:pt x="216" y="249"/>
                  </a:cubicBezTo>
                  <a:cubicBezTo>
                    <a:pt x="231" y="264"/>
                    <a:pt x="231" y="264"/>
                    <a:pt x="231" y="264"/>
                  </a:cubicBezTo>
                  <a:cubicBezTo>
                    <a:pt x="264" y="232"/>
                    <a:pt x="264" y="232"/>
                    <a:pt x="264" y="232"/>
                  </a:cubicBezTo>
                  <a:cubicBezTo>
                    <a:pt x="248" y="216"/>
                    <a:pt x="248" y="216"/>
                    <a:pt x="248" y="216"/>
                  </a:cubicBezTo>
                  <a:cubicBezTo>
                    <a:pt x="258" y="202"/>
                    <a:pt x="265" y="186"/>
                    <a:pt x="268" y="168"/>
                  </a:cubicBezTo>
                  <a:cubicBezTo>
                    <a:pt x="290" y="168"/>
                    <a:pt x="290" y="168"/>
                    <a:pt x="290" y="168"/>
                  </a:cubicBezTo>
                  <a:cubicBezTo>
                    <a:pt x="290" y="122"/>
                    <a:pt x="290" y="122"/>
                    <a:pt x="290" y="122"/>
                  </a:cubicBezTo>
                  <a:cubicBezTo>
                    <a:pt x="268" y="122"/>
                    <a:pt x="268" y="122"/>
                    <a:pt x="268" y="122"/>
                  </a:cubicBezTo>
                  <a:cubicBezTo>
                    <a:pt x="265" y="105"/>
                    <a:pt x="258" y="89"/>
                    <a:pt x="248" y="74"/>
                  </a:cubicBezTo>
                  <a:cubicBezTo>
                    <a:pt x="264" y="59"/>
                    <a:pt x="264" y="59"/>
                    <a:pt x="264" y="59"/>
                  </a:cubicBezTo>
                  <a:cubicBezTo>
                    <a:pt x="231" y="27"/>
                    <a:pt x="231" y="27"/>
                    <a:pt x="231" y="27"/>
                  </a:cubicBezTo>
                  <a:cubicBezTo>
                    <a:pt x="216" y="42"/>
                    <a:pt x="216" y="42"/>
                    <a:pt x="216" y="42"/>
                  </a:cubicBezTo>
                  <a:cubicBezTo>
                    <a:pt x="202" y="32"/>
                    <a:pt x="185" y="25"/>
                    <a:pt x="168" y="22"/>
                  </a:cubicBezTo>
                  <a:cubicBezTo>
                    <a:pt x="168" y="0"/>
                    <a:pt x="168" y="0"/>
                    <a:pt x="168" y="0"/>
                  </a:cubicBezTo>
                  <a:cubicBezTo>
                    <a:pt x="145" y="0"/>
                    <a:pt x="145" y="0"/>
                    <a:pt x="145" y="0"/>
                  </a:cubicBezTo>
                  <a:cubicBezTo>
                    <a:pt x="145" y="53"/>
                    <a:pt x="145" y="53"/>
                    <a:pt x="145" y="53"/>
                  </a:cubicBezTo>
                  <a:cubicBezTo>
                    <a:pt x="196" y="53"/>
                    <a:pt x="237" y="94"/>
                    <a:pt x="237" y="145"/>
                  </a:cubicBezTo>
                  <a:cubicBezTo>
                    <a:pt x="237" y="196"/>
                    <a:pt x="196" y="238"/>
                    <a:pt x="145" y="238"/>
                  </a:cubicBezTo>
                  <a:lnTo>
                    <a:pt x="145" y="290"/>
                  </a:lnTo>
                  <a:close/>
                  <a:moveTo>
                    <a:pt x="42" y="216"/>
                  </a:moveTo>
                  <a:cubicBezTo>
                    <a:pt x="26" y="232"/>
                    <a:pt x="26" y="232"/>
                    <a:pt x="26" y="232"/>
                  </a:cubicBezTo>
                  <a:cubicBezTo>
                    <a:pt x="59" y="264"/>
                    <a:pt x="59" y="264"/>
                    <a:pt x="59" y="264"/>
                  </a:cubicBezTo>
                  <a:cubicBezTo>
                    <a:pt x="74" y="249"/>
                    <a:pt x="74" y="249"/>
                    <a:pt x="74" y="249"/>
                  </a:cubicBezTo>
                  <a:cubicBezTo>
                    <a:pt x="88" y="258"/>
                    <a:pt x="105" y="265"/>
                    <a:pt x="122" y="268"/>
                  </a:cubicBezTo>
                  <a:cubicBezTo>
                    <a:pt x="122" y="290"/>
                    <a:pt x="122" y="290"/>
                    <a:pt x="122" y="290"/>
                  </a:cubicBezTo>
                  <a:cubicBezTo>
                    <a:pt x="145" y="290"/>
                    <a:pt x="145" y="290"/>
                    <a:pt x="145" y="290"/>
                  </a:cubicBezTo>
                  <a:cubicBezTo>
                    <a:pt x="145" y="238"/>
                    <a:pt x="145" y="238"/>
                    <a:pt x="145" y="238"/>
                  </a:cubicBezTo>
                  <a:cubicBezTo>
                    <a:pt x="145" y="238"/>
                    <a:pt x="145" y="238"/>
                    <a:pt x="145" y="238"/>
                  </a:cubicBezTo>
                  <a:cubicBezTo>
                    <a:pt x="94" y="238"/>
                    <a:pt x="52" y="196"/>
                    <a:pt x="52" y="145"/>
                  </a:cubicBezTo>
                  <a:cubicBezTo>
                    <a:pt x="52" y="94"/>
                    <a:pt x="94" y="53"/>
                    <a:pt x="145" y="53"/>
                  </a:cubicBezTo>
                  <a:cubicBezTo>
                    <a:pt x="145" y="53"/>
                    <a:pt x="145" y="53"/>
                    <a:pt x="145" y="53"/>
                  </a:cubicBezTo>
                  <a:cubicBezTo>
                    <a:pt x="145" y="53"/>
                    <a:pt x="145" y="53"/>
                    <a:pt x="145" y="53"/>
                  </a:cubicBezTo>
                  <a:cubicBezTo>
                    <a:pt x="145" y="0"/>
                    <a:pt x="145" y="0"/>
                    <a:pt x="145" y="0"/>
                  </a:cubicBezTo>
                  <a:cubicBezTo>
                    <a:pt x="122" y="0"/>
                    <a:pt x="122" y="0"/>
                    <a:pt x="122" y="0"/>
                  </a:cubicBezTo>
                  <a:cubicBezTo>
                    <a:pt x="122" y="22"/>
                    <a:pt x="122" y="22"/>
                    <a:pt x="122" y="22"/>
                  </a:cubicBezTo>
                  <a:cubicBezTo>
                    <a:pt x="105" y="25"/>
                    <a:pt x="88" y="32"/>
                    <a:pt x="74" y="42"/>
                  </a:cubicBezTo>
                  <a:cubicBezTo>
                    <a:pt x="59" y="27"/>
                    <a:pt x="59" y="27"/>
                    <a:pt x="59" y="27"/>
                  </a:cubicBezTo>
                  <a:cubicBezTo>
                    <a:pt x="26" y="59"/>
                    <a:pt x="26" y="59"/>
                    <a:pt x="26" y="59"/>
                  </a:cubicBezTo>
                  <a:cubicBezTo>
                    <a:pt x="42" y="74"/>
                    <a:pt x="42" y="74"/>
                    <a:pt x="42" y="74"/>
                  </a:cubicBezTo>
                  <a:cubicBezTo>
                    <a:pt x="32" y="89"/>
                    <a:pt x="25" y="105"/>
                    <a:pt x="22" y="122"/>
                  </a:cubicBezTo>
                  <a:cubicBezTo>
                    <a:pt x="0" y="122"/>
                    <a:pt x="0" y="122"/>
                    <a:pt x="0" y="122"/>
                  </a:cubicBezTo>
                  <a:cubicBezTo>
                    <a:pt x="0" y="168"/>
                    <a:pt x="0" y="168"/>
                    <a:pt x="0" y="168"/>
                  </a:cubicBezTo>
                  <a:cubicBezTo>
                    <a:pt x="22" y="168"/>
                    <a:pt x="22" y="168"/>
                    <a:pt x="22" y="168"/>
                  </a:cubicBezTo>
                  <a:cubicBezTo>
                    <a:pt x="25" y="186"/>
                    <a:pt x="32" y="202"/>
                    <a:pt x="42" y="2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200" b="1">
                <a:solidFill>
                  <a:schemeClr val="tx2">
                    <a:lumMod val="50000"/>
                  </a:schemeClr>
                </a:solidFill>
                <a:latin typeface="微软雅黑" panose="020B0503020204020204" pitchFamily="34" charset="-122"/>
                <a:ea typeface="微软雅黑" panose="020B0503020204020204" pitchFamily="34" charset="-122"/>
              </a:endParaRPr>
            </a:p>
          </p:txBody>
        </p:sp>
        <p:sp>
          <p:nvSpPr>
            <p:cNvPr id="37" name="Freeform 13"/>
            <p:cNvSpPr>
              <a:spLocks noEditPoints="1"/>
            </p:cNvSpPr>
            <p:nvPr/>
          </p:nvSpPr>
          <p:spPr bwMode="auto">
            <a:xfrm>
              <a:off x="11268075" y="1190625"/>
              <a:ext cx="438150" cy="438150"/>
            </a:xfrm>
            <a:custGeom>
              <a:avLst/>
              <a:gdLst>
                <a:gd name="T0" fmla="*/ 93 w 187"/>
                <a:gd name="T1" fmla="*/ 15 h 187"/>
                <a:gd name="T2" fmla="*/ 118 w 187"/>
                <a:gd name="T3" fmla="*/ 19 h 187"/>
                <a:gd name="T4" fmla="*/ 123 w 187"/>
                <a:gd name="T5" fmla="*/ 5 h 187"/>
                <a:gd name="T6" fmla="*/ 155 w 187"/>
                <a:gd name="T7" fmla="*/ 23 h 187"/>
                <a:gd name="T8" fmla="*/ 145 w 187"/>
                <a:gd name="T9" fmla="*/ 34 h 187"/>
                <a:gd name="T10" fmla="*/ 164 w 187"/>
                <a:gd name="T11" fmla="*/ 58 h 187"/>
                <a:gd name="T12" fmla="*/ 177 w 187"/>
                <a:gd name="T13" fmla="*/ 52 h 187"/>
                <a:gd name="T14" fmla="*/ 187 w 187"/>
                <a:gd name="T15" fmla="*/ 87 h 187"/>
                <a:gd name="T16" fmla="*/ 172 w 187"/>
                <a:gd name="T17" fmla="*/ 88 h 187"/>
                <a:gd name="T18" fmla="*/ 168 w 187"/>
                <a:gd name="T19" fmla="*/ 119 h 187"/>
                <a:gd name="T20" fmla="*/ 182 w 187"/>
                <a:gd name="T21" fmla="*/ 123 h 187"/>
                <a:gd name="T22" fmla="*/ 164 w 187"/>
                <a:gd name="T23" fmla="*/ 155 h 187"/>
                <a:gd name="T24" fmla="*/ 153 w 187"/>
                <a:gd name="T25" fmla="*/ 145 h 187"/>
                <a:gd name="T26" fmla="*/ 129 w 187"/>
                <a:gd name="T27" fmla="*/ 164 h 187"/>
                <a:gd name="T28" fmla="*/ 135 w 187"/>
                <a:gd name="T29" fmla="*/ 178 h 187"/>
                <a:gd name="T30" fmla="*/ 100 w 187"/>
                <a:gd name="T31" fmla="*/ 187 h 187"/>
                <a:gd name="T32" fmla="*/ 99 w 187"/>
                <a:gd name="T33" fmla="*/ 172 h 187"/>
                <a:gd name="T34" fmla="*/ 93 w 187"/>
                <a:gd name="T35" fmla="*/ 172 h 187"/>
                <a:gd name="T36" fmla="*/ 93 w 187"/>
                <a:gd name="T37" fmla="*/ 132 h 187"/>
                <a:gd name="T38" fmla="*/ 130 w 187"/>
                <a:gd name="T39" fmla="*/ 106 h 187"/>
                <a:gd name="T40" fmla="*/ 105 w 187"/>
                <a:gd name="T41" fmla="*/ 57 h 187"/>
                <a:gd name="T42" fmla="*/ 93 w 187"/>
                <a:gd name="T43" fmla="*/ 55 h 187"/>
                <a:gd name="T44" fmla="*/ 93 w 187"/>
                <a:gd name="T45" fmla="*/ 15 h 187"/>
                <a:gd name="T46" fmla="*/ 23 w 187"/>
                <a:gd name="T47" fmla="*/ 129 h 187"/>
                <a:gd name="T48" fmla="*/ 9 w 187"/>
                <a:gd name="T49" fmla="*/ 135 h 187"/>
                <a:gd name="T50" fmla="*/ 0 w 187"/>
                <a:gd name="T51" fmla="*/ 100 h 187"/>
                <a:gd name="T52" fmla="*/ 15 w 187"/>
                <a:gd name="T53" fmla="*/ 99 h 187"/>
                <a:gd name="T54" fmla="*/ 19 w 187"/>
                <a:gd name="T55" fmla="*/ 69 h 187"/>
                <a:gd name="T56" fmla="*/ 4 w 187"/>
                <a:gd name="T57" fmla="*/ 64 h 187"/>
                <a:gd name="T58" fmla="*/ 23 w 187"/>
                <a:gd name="T59" fmla="*/ 32 h 187"/>
                <a:gd name="T60" fmla="*/ 34 w 187"/>
                <a:gd name="T61" fmla="*/ 42 h 187"/>
                <a:gd name="T62" fmla="*/ 58 w 187"/>
                <a:gd name="T63" fmla="*/ 23 h 187"/>
                <a:gd name="T64" fmla="*/ 51 w 187"/>
                <a:gd name="T65" fmla="*/ 10 h 187"/>
                <a:gd name="T66" fmla="*/ 87 w 187"/>
                <a:gd name="T67" fmla="*/ 0 h 187"/>
                <a:gd name="T68" fmla="*/ 88 w 187"/>
                <a:gd name="T69" fmla="*/ 15 h 187"/>
                <a:gd name="T70" fmla="*/ 93 w 187"/>
                <a:gd name="T71" fmla="*/ 15 h 187"/>
                <a:gd name="T72" fmla="*/ 93 w 187"/>
                <a:gd name="T73" fmla="*/ 55 h 187"/>
                <a:gd name="T74" fmla="*/ 57 w 187"/>
                <a:gd name="T75" fmla="*/ 81 h 187"/>
                <a:gd name="T76" fmla="*/ 81 w 187"/>
                <a:gd name="T77" fmla="*/ 130 h 187"/>
                <a:gd name="T78" fmla="*/ 93 w 187"/>
                <a:gd name="T79" fmla="*/ 132 h 187"/>
                <a:gd name="T80" fmla="*/ 93 w 187"/>
                <a:gd name="T81" fmla="*/ 172 h 187"/>
                <a:gd name="T82" fmla="*/ 68 w 187"/>
                <a:gd name="T83" fmla="*/ 168 h 187"/>
                <a:gd name="T84" fmla="*/ 64 w 187"/>
                <a:gd name="T85" fmla="*/ 183 h 187"/>
                <a:gd name="T86" fmla="*/ 32 w 187"/>
                <a:gd name="T87" fmla="*/ 164 h 187"/>
                <a:gd name="T88" fmla="*/ 42 w 187"/>
                <a:gd name="T89" fmla="*/ 153 h 187"/>
                <a:gd name="T90" fmla="*/ 23 w 187"/>
                <a:gd name="T91" fmla="*/ 129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87" h="187">
                  <a:moveTo>
                    <a:pt x="93" y="15"/>
                  </a:moveTo>
                  <a:cubicBezTo>
                    <a:pt x="102" y="15"/>
                    <a:pt x="110" y="16"/>
                    <a:pt x="118" y="19"/>
                  </a:cubicBezTo>
                  <a:cubicBezTo>
                    <a:pt x="123" y="5"/>
                    <a:pt x="123" y="5"/>
                    <a:pt x="123" y="5"/>
                  </a:cubicBezTo>
                  <a:cubicBezTo>
                    <a:pt x="135" y="9"/>
                    <a:pt x="146" y="15"/>
                    <a:pt x="155" y="23"/>
                  </a:cubicBezTo>
                  <a:cubicBezTo>
                    <a:pt x="145" y="34"/>
                    <a:pt x="145" y="34"/>
                    <a:pt x="145" y="34"/>
                  </a:cubicBezTo>
                  <a:cubicBezTo>
                    <a:pt x="153" y="41"/>
                    <a:pt x="159" y="49"/>
                    <a:pt x="164" y="58"/>
                  </a:cubicBezTo>
                  <a:cubicBezTo>
                    <a:pt x="177" y="52"/>
                    <a:pt x="177" y="52"/>
                    <a:pt x="177" y="52"/>
                  </a:cubicBezTo>
                  <a:cubicBezTo>
                    <a:pt x="183" y="63"/>
                    <a:pt x="186" y="75"/>
                    <a:pt x="187" y="87"/>
                  </a:cubicBezTo>
                  <a:cubicBezTo>
                    <a:pt x="172" y="88"/>
                    <a:pt x="172" y="88"/>
                    <a:pt x="172" y="88"/>
                  </a:cubicBezTo>
                  <a:cubicBezTo>
                    <a:pt x="173" y="98"/>
                    <a:pt x="172" y="108"/>
                    <a:pt x="168" y="119"/>
                  </a:cubicBezTo>
                  <a:cubicBezTo>
                    <a:pt x="182" y="123"/>
                    <a:pt x="182" y="123"/>
                    <a:pt x="182" y="123"/>
                  </a:cubicBezTo>
                  <a:cubicBezTo>
                    <a:pt x="178" y="135"/>
                    <a:pt x="172" y="146"/>
                    <a:pt x="164" y="155"/>
                  </a:cubicBezTo>
                  <a:cubicBezTo>
                    <a:pt x="153" y="145"/>
                    <a:pt x="153" y="145"/>
                    <a:pt x="153" y="145"/>
                  </a:cubicBezTo>
                  <a:cubicBezTo>
                    <a:pt x="146" y="153"/>
                    <a:pt x="138" y="160"/>
                    <a:pt x="129" y="164"/>
                  </a:cubicBezTo>
                  <a:cubicBezTo>
                    <a:pt x="135" y="178"/>
                    <a:pt x="135" y="178"/>
                    <a:pt x="135" y="178"/>
                  </a:cubicBezTo>
                  <a:cubicBezTo>
                    <a:pt x="124" y="183"/>
                    <a:pt x="112" y="186"/>
                    <a:pt x="100" y="187"/>
                  </a:cubicBezTo>
                  <a:cubicBezTo>
                    <a:pt x="99" y="172"/>
                    <a:pt x="99" y="172"/>
                    <a:pt x="99" y="172"/>
                  </a:cubicBezTo>
                  <a:cubicBezTo>
                    <a:pt x="97" y="172"/>
                    <a:pt x="95" y="172"/>
                    <a:pt x="93" y="172"/>
                  </a:cubicBezTo>
                  <a:cubicBezTo>
                    <a:pt x="93" y="132"/>
                    <a:pt x="93" y="132"/>
                    <a:pt x="93" y="132"/>
                  </a:cubicBezTo>
                  <a:cubicBezTo>
                    <a:pt x="109" y="132"/>
                    <a:pt x="124" y="122"/>
                    <a:pt x="130" y="106"/>
                  </a:cubicBezTo>
                  <a:cubicBezTo>
                    <a:pt x="136" y="86"/>
                    <a:pt x="126" y="64"/>
                    <a:pt x="105" y="57"/>
                  </a:cubicBezTo>
                  <a:cubicBezTo>
                    <a:pt x="101" y="56"/>
                    <a:pt x="97" y="55"/>
                    <a:pt x="93" y="55"/>
                  </a:cubicBezTo>
                  <a:lnTo>
                    <a:pt x="93" y="15"/>
                  </a:lnTo>
                  <a:close/>
                  <a:moveTo>
                    <a:pt x="23" y="129"/>
                  </a:moveTo>
                  <a:cubicBezTo>
                    <a:pt x="9" y="135"/>
                    <a:pt x="9" y="135"/>
                    <a:pt x="9" y="135"/>
                  </a:cubicBezTo>
                  <a:cubicBezTo>
                    <a:pt x="4" y="125"/>
                    <a:pt x="1" y="113"/>
                    <a:pt x="0" y="100"/>
                  </a:cubicBezTo>
                  <a:cubicBezTo>
                    <a:pt x="15" y="99"/>
                    <a:pt x="15" y="99"/>
                    <a:pt x="15" y="99"/>
                  </a:cubicBezTo>
                  <a:cubicBezTo>
                    <a:pt x="14" y="89"/>
                    <a:pt x="15" y="79"/>
                    <a:pt x="19" y="69"/>
                  </a:cubicBezTo>
                  <a:cubicBezTo>
                    <a:pt x="4" y="64"/>
                    <a:pt x="4" y="64"/>
                    <a:pt x="4" y="64"/>
                  </a:cubicBezTo>
                  <a:cubicBezTo>
                    <a:pt x="8" y="52"/>
                    <a:pt x="15" y="41"/>
                    <a:pt x="23" y="32"/>
                  </a:cubicBezTo>
                  <a:cubicBezTo>
                    <a:pt x="34" y="42"/>
                    <a:pt x="34" y="42"/>
                    <a:pt x="34" y="42"/>
                  </a:cubicBezTo>
                  <a:cubicBezTo>
                    <a:pt x="41" y="34"/>
                    <a:pt x="49" y="28"/>
                    <a:pt x="58" y="23"/>
                  </a:cubicBezTo>
                  <a:cubicBezTo>
                    <a:pt x="51" y="10"/>
                    <a:pt x="51" y="10"/>
                    <a:pt x="51" y="10"/>
                  </a:cubicBezTo>
                  <a:cubicBezTo>
                    <a:pt x="62" y="4"/>
                    <a:pt x="74" y="1"/>
                    <a:pt x="87" y="0"/>
                  </a:cubicBezTo>
                  <a:cubicBezTo>
                    <a:pt x="88" y="15"/>
                    <a:pt x="88" y="15"/>
                    <a:pt x="88" y="15"/>
                  </a:cubicBezTo>
                  <a:cubicBezTo>
                    <a:pt x="90" y="15"/>
                    <a:pt x="92" y="15"/>
                    <a:pt x="93" y="15"/>
                  </a:cubicBezTo>
                  <a:cubicBezTo>
                    <a:pt x="93" y="55"/>
                    <a:pt x="93" y="55"/>
                    <a:pt x="93" y="55"/>
                  </a:cubicBezTo>
                  <a:cubicBezTo>
                    <a:pt x="77" y="55"/>
                    <a:pt x="62" y="65"/>
                    <a:pt x="57" y="81"/>
                  </a:cubicBezTo>
                  <a:cubicBezTo>
                    <a:pt x="50" y="101"/>
                    <a:pt x="61" y="123"/>
                    <a:pt x="81" y="130"/>
                  </a:cubicBezTo>
                  <a:cubicBezTo>
                    <a:pt x="85" y="131"/>
                    <a:pt x="89" y="132"/>
                    <a:pt x="93" y="132"/>
                  </a:cubicBezTo>
                  <a:cubicBezTo>
                    <a:pt x="93" y="172"/>
                    <a:pt x="93" y="172"/>
                    <a:pt x="93" y="172"/>
                  </a:cubicBezTo>
                  <a:cubicBezTo>
                    <a:pt x="85" y="172"/>
                    <a:pt x="77" y="171"/>
                    <a:pt x="68" y="168"/>
                  </a:cubicBezTo>
                  <a:cubicBezTo>
                    <a:pt x="64" y="183"/>
                    <a:pt x="64" y="183"/>
                    <a:pt x="64" y="183"/>
                  </a:cubicBezTo>
                  <a:cubicBezTo>
                    <a:pt x="52" y="179"/>
                    <a:pt x="41" y="172"/>
                    <a:pt x="32" y="164"/>
                  </a:cubicBezTo>
                  <a:cubicBezTo>
                    <a:pt x="42" y="153"/>
                    <a:pt x="42" y="153"/>
                    <a:pt x="42" y="153"/>
                  </a:cubicBezTo>
                  <a:cubicBezTo>
                    <a:pt x="34" y="146"/>
                    <a:pt x="27" y="138"/>
                    <a:pt x="23" y="12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200" b="1">
                <a:solidFill>
                  <a:schemeClr val="tx2">
                    <a:lumMod val="50000"/>
                  </a:schemeClr>
                </a:solidFill>
                <a:latin typeface="微软雅黑" panose="020B0503020204020204" pitchFamily="34" charset="-122"/>
                <a:ea typeface="微软雅黑" panose="020B0503020204020204" pitchFamily="34" charset="-122"/>
              </a:endParaRPr>
            </a:p>
          </p:txBody>
        </p:sp>
        <p:sp>
          <p:nvSpPr>
            <p:cNvPr id="38" name="Freeform 14"/>
            <p:cNvSpPr>
              <a:spLocks noEditPoints="1"/>
            </p:cNvSpPr>
            <p:nvPr/>
          </p:nvSpPr>
          <p:spPr bwMode="auto">
            <a:xfrm>
              <a:off x="11256963" y="692150"/>
              <a:ext cx="455612" cy="454025"/>
            </a:xfrm>
            <a:custGeom>
              <a:avLst/>
              <a:gdLst>
                <a:gd name="T0" fmla="*/ 104 w 195"/>
                <a:gd name="T1" fmla="*/ 29 h 194"/>
                <a:gd name="T2" fmla="*/ 107 w 195"/>
                <a:gd name="T3" fmla="*/ 0 h 194"/>
                <a:gd name="T4" fmla="*/ 148 w 195"/>
                <a:gd name="T5" fmla="*/ 13 h 194"/>
                <a:gd name="T6" fmla="*/ 133 w 195"/>
                <a:gd name="T7" fmla="*/ 38 h 194"/>
                <a:gd name="T8" fmla="*/ 155 w 195"/>
                <a:gd name="T9" fmla="*/ 59 h 194"/>
                <a:gd name="T10" fmla="*/ 180 w 195"/>
                <a:gd name="T11" fmla="*/ 43 h 194"/>
                <a:gd name="T12" fmla="*/ 190 w 195"/>
                <a:gd name="T13" fmla="*/ 62 h 194"/>
                <a:gd name="T14" fmla="*/ 195 w 195"/>
                <a:gd name="T15" fmla="*/ 83 h 194"/>
                <a:gd name="T16" fmla="*/ 166 w 195"/>
                <a:gd name="T17" fmla="*/ 87 h 194"/>
                <a:gd name="T18" fmla="*/ 164 w 195"/>
                <a:gd name="T19" fmla="*/ 118 h 194"/>
                <a:gd name="T20" fmla="*/ 192 w 195"/>
                <a:gd name="T21" fmla="*/ 127 h 194"/>
                <a:gd name="T22" fmla="*/ 169 w 195"/>
                <a:gd name="T23" fmla="*/ 164 h 194"/>
                <a:gd name="T24" fmla="*/ 148 w 195"/>
                <a:gd name="T25" fmla="*/ 144 h 194"/>
                <a:gd name="T26" fmla="*/ 123 w 195"/>
                <a:gd name="T27" fmla="*/ 161 h 194"/>
                <a:gd name="T28" fmla="*/ 123 w 195"/>
                <a:gd name="T29" fmla="*/ 161 h 194"/>
                <a:gd name="T30" fmla="*/ 133 w 195"/>
                <a:gd name="T31" fmla="*/ 188 h 194"/>
                <a:gd name="T32" fmla="*/ 99 w 195"/>
                <a:gd name="T33" fmla="*/ 194 h 194"/>
                <a:gd name="T34" fmla="*/ 99 w 195"/>
                <a:gd name="T35" fmla="*/ 154 h 194"/>
                <a:gd name="T36" fmla="*/ 119 w 195"/>
                <a:gd name="T37" fmla="*/ 150 h 194"/>
                <a:gd name="T38" fmla="*/ 152 w 195"/>
                <a:gd name="T39" fmla="*/ 77 h 194"/>
                <a:gd name="T40" fmla="*/ 99 w 195"/>
                <a:gd name="T41" fmla="*/ 40 h 194"/>
                <a:gd name="T42" fmla="*/ 99 w 195"/>
                <a:gd name="T43" fmla="*/ 28 h 194"/>
                <a:gd name="T44" fmla="*/ 104 w 195"/>
                <a:gd name="T45" fmla="*/ 29 h 194"/>
                <a:gd name="T46" fmla="*/ 99 w 195"/>
                <a:gd name="T47" fmla="*/ 194 h 194"/>
                <a:gd name="T48" fmla="*/ 90 w 195"/>
                <a:gd name="T49" fmla="*/ 194 h 194"/>
                <a:gd name="T50" fmla="*/ 93 w 195"/>
                <a:gd name="T51" fmla="*/ 165 h 194"/>
                <a:gd name="T52" fmla="*/ 64 w 195"/>
                <a:gd name="T53" fmla="*/ 156 h 194"/>
                <a:gd name="T54" fmla="*/ 49 w 195"/>
                <a:gd name="T55" fmla="*/ 181 h 194"/>
                <a:gd name="T56" fmla="*/ 17 w 195"/>
                <a:gd name="T57" fmla="*/ 151 h 194"/>
                <a:gd name="T58" fmla="*/ 42 w 195"/>
                <a:gd name="T59" fmla="*/ 135 h 194"/>
                <a:gd name="T60" fmla="*/ 35 w 195"/>
                <a:gd name="T61" fmla="*/ 121 h 194"/>
                <a:gd name="T62" fmla="*/ 31 w 195"/>
                <a:gd name="T63" fmla="*/ 106 h 194"/>
                <a:gd name="T64" fmla="*/ 2 w 195"/>
                <a:gd name="T65" fmla="*/ 111 h 194"/>
                <a:gd name="T66" fmla="*/ 6 w 195"/>
                <a:gd name="T67" fmla="*/ 67 h 194"/>
                <a:gd name="T68" fmla="*/ 33 w 195"/>
                <a:gd name="T69" fmla="*/ 76 h 194"/>
                <a:gd name="T70" fmla="*/ 49 w 195"/>
                <a:gd name="T71" fmla="*/ 50 h 194"/>
                <a:gd name="T72" fmla="*/ 28 w 195"/>
                <a:gd name="T73" fmla="*/ 30 h 194"/>
                <a:gd name="T74" fmla="*/ 64 w 195"/>
                <a:gd name="T75" fmla="*/ 6 h 194"/>
                <a:gd name="T76" fmla="*/ 74 w 195"/>
                <a:gd name="T77" fmla="*/ 33 h 194"/>
                <a:gd name="T78" fmla="*/ 99 w 195"/>
                <a:gd name="T79" fmla="*/ 28 h 194"/>
                <a:gd name="T80" fmla="*/ 99 w 195"/>
                <a:gd name="T81" fmla="*/ 40 h 194"/>
                <a:gd name="T82" fmla="*/ 78 w 195"/>
                <a:gd name="T83" fmla="*/ 44 h 194"/>
                <a:gd name="T84" fmla="*/ 45 w 195"/>
                <a:gd name="T85" fmla="*/ 117 h 194"/>
                <a:gd name="T86" fmla="*/ 99 w 195"/>
                <a:gd name="T87" fmla="*/ 154 h 194"/>
                <a:gd name="T88" fmla="*/ 99 w 195"/>
                <a:gd name="T89" fmla="*/ 194 h 1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95" h="194">
                  <a:moveTo>
                    <a:pt x="104" y="29"/>
                  </a:moveTo>
                  <a:cubicBezTo>
                    <a:pt x="107" y="0"/>
                    <a:pt x="107" y="0"/>
                    <a:pt x="107" y="0"/>
                  </a:cubicBezTo>
                  <a:cubicBezTo>
                    <a:pt x="121" y="1"/>
                    <a:pt x="136" y="5"/>
                    <a:pt x="148" y="13"/>
                  </a:cubicBezTo>
                  <a:cubicBezTo>
                    <a:pt x="133" y="38"/>
                    <a:pt x="133" y="38"/>
                    <a:pt x="133" y="38"/>
                  </a:cubicBezTo>
                  <a:cubicBezTo>
                    <a:pt x="142" y="43"/>
                    <a:pt x="150" y="50"/>
                    <a:pt x="155" y="59"/>
                  </a:cubicBezTo>
                  <a:cubicBezTo>
                    <a:pt x="180" y="43"/>
                    <a:pt x="180" y="43"/>
                    <a:pt x="180" y="43"/>
                  </a:cubicBezTo>
                  <a:cubicBezTo>
                    <a:pt x="184" y="49"/>
                    <a:pt x="187" y="55"/>
                    <a:pt x="190" y="62"/>
                  </a:cubicBezTo>
                  <a:cubicBezTo>
                    <a:pt x="192" y="69"/>
                    <a:pt x="194" y="76"/>
                    <a:pt x="195" y="83"/>
                  </a:cubicBezTo>
                  <a:cubicBezTo>
                    <a:pt x="166" y="87"/>
                    <a:pt x="166" y="87"/>
                    <a:pt x="166" y="87"/>
                  </a:cubicBezTo>
                  <a:cubicBezTo>
                    <a:pt x="168" y="98"/>
                    <a:pt x="167" y="108"/>
                    <a:pt x="164" y="118"/>
                  </a:cubicBezTo>
                  <a:cubicBezTo>
                    <a:pt x="192" y="127"/>
                    <a:pt x="192" y="127"/>
                    <a:pt x="192" y="127"/>
                  </a:cubicBezTo>
                  <a:cubicBezTo>
                    <a:pt x="187" y="140"/>
                    <a:pt x="180" y="153"/>
                    <a:pt x="169" y="164"/>
                  </a:cubicBezTo>
                  <a:cubicBezTo>
                    <a:pt x="148" y="144"/>
                    <a:pt x="148" y="144"/>
                    <a:pt x="148" y="144"/>
                  </a:cubicBezTo>
                  <a:cubicBezTo>
                    <a:pt x="141" y="151"/>
                    <a:pt x="133" y="157"/>
                    <a:pt x="123" y="161"/>
                  </a:cubicBezTo>
                  <a:cubicBezTo>
                    <a:pt x="123" y="161"/>
                    <a:pt x="123" y="161"/>
                    <a:pt x="123" y="161"/>
                  </a:cubicBezTo>
                  <a:cubicBezTo>
                    <a:pt x="133" y="188"/>
                    <a:pt x="133" y="188"/>
                    <a:pt x="133" y="188"/>
                  </a:cubicBezTo>
                  <a:cubicBezTo>
                    <a:pt x="122" y="192"/>
                    <a:pt x="110" y="194"/>
                    <a:pt x="99" y="194"/>
                  </a:cubicBezTo>
                  <a:cubicBezTo>
                    <a:pt x="99" y="154"/>
                    <a:pt x="99" y="154"/>
                    <a:pt x="99" y="154"/>
                  </a:cubicBezTo>
                  <a:cubicBezTo>
                    <a:pt x="105" y="154"/>
                    <a:pt x="112" y="153"/>
                    <a:pt x="119" y="150"/>
                  </a:cubicBezTo>
                  <a:cubicBezTo>
                    <a:pt x="148" y="139"/>
                    <a:pt x="163" y="106"/>
                    <a:pt x="152" y="77"/>
                  </a:cubicBezTo>
                  <a:cubicBezTo>
                    <a:pt x="143" y="54"/>
                    <a:pt x="121" y="40"/>
                    <a:pt x="99" y="40"/>
                  </a:cubicBezTo>
                  <a:cubicBezTo>
                    <a:pt x="99" y="28"/>
                    <a:pt x="99" y="28"/>
                    <a:pt x="99" y="28"/>
                  </a:cubicBezTo>
                  <a:cubicBezTo>
                    <a:pt x="100" y="28"/>
                    <a:pt x="102" y="29"/>
                    <a:pt x="104" y="29"/>
                  </a:cubicBezTo>
                  <a:close/>
                  <a:moveTo>
                    <a:pt x="99" y="194"/>
                  </a:moveTo>
                  <a:cubicBezTo>
                    <a:pt x="96" y="194"/>
                    <a:pt x="93" y="194"/>
                    <a:pt x="90" y="194"/>
                  </a:cubicBezTo>
                  <a:cubicBezTo>
                    <a:pt x="93" y="165"/>
                    <a:pt x="93" y="165"/>
                    <a:pt x="93" y="165"/>
                  </a:cubicBezTo>
                  <a:cubicBezTo>
                    <a:pt x="82" y="164"/>
                    <a:pt x="73" y="161"/>
                    <a:pt x="64" y="156"/>
                  </a:cubicBezTo>
                  <a:cubicBezTo>
                    <a:pt x="49" y="181"/>
                    <a:pt x="49" y="181"/>
                    <a:pt x="49" y="181"/>
                  </a:cubicBezTo>
                  <a:cubicBezTo>
                    <a:pt x="37" y="174"/>
                    <a:pt x="26" y="164"/>
                    <a:pt x="17" y="151"/>
                  </a:cubicBezTo>
                  <a:cubicBezTo>
                    <a:pt x="42" y="135"/>
                    <a:pt x="42" y="135"/>
                    <a:pt x="42" y="135"/>
                  </a:cubicBezTo>
                  <a:cubicBezTo>
                    <a:pt x="39" y="131"/>
                    <a:pt x="36" y="126"/>
                    <a:pt x="35" y="121"/>
                  </a:cubicBezTo>
                  <a:cubicBezTo>
                    <a:pt x="33" y="116"/>
                    <a:pt x="31" y="111"/>
                    <a:pt x="31" y="106"/>
                  </a:cubicBezTo>
                  <a:cubicBezTo>
                    <a:pt x="2" y="111"/>
                    <a:pt x="2" y="111"/>
                    <a:pt x="2" y="111"/>
                  </a:cubicBezTo>
                  <a:cubicBezTo>
                    <a:pt x="0" y="96"/>
                    <a:pt x="1" y="81"/>
                    <a:pt x="6" y="67"/>
                  </a:cubicBezTo>
                  <a:cubicBezTo>
                    <a:pt x="33" y="76"/>
                    <a:pt x="33" y="76"/>
                    <a:pt x="33" y="76"/>
                  </a:cubicBezTo>
                  <a:cubicBezTo>
                    <a:pt x="36" y="66"/>
                    <a:pt x="42" y="57"/>
                    <a:pt x="49" y="50"/>
                  </a:cubicBezTo>
                  <a:cubicBezTo>
                    <a:pt x="28" y="30"/>
                    <a:pt x="28" y="30"/>
                    <a:pt x="28" y="30"/>
                  </a:cubicBezTo>
                  <a:cubicBezTo>
                    <a:pt x="37" y="19"/>
                    <a:pt x="50" y="11"/>
                    <a:pt x="64" y="6"/>
                  </a:cubicBezTo>
                  <a:cubicBezTo>
                    <a:pt x="74" y="33"/>
                    <a:pt x="74" y="33"/>
                    <a:pt x="74" y="33"/>
                  </a:cubicBezTo>
                  <a:cubicBezTo>
                    <a:pt x="82" y="30"/>
                    <a:pt x="90" y="28"/>
                    <a:pt x="99" y="28"/>
                  </a:cubicBezTo>
                  <a:cubicBezTo>
                    <a:pt x="99" y="40"/>
                    <a:pt x="99" y="40"/>
                    <a:pt x="99" y="40"/>
                  </a:cubicBezTo>
                  <a:cubicBezTo>
                    <a:pt x="92" y="40"/>
                    <a:pt x="85" y="41"/>
                    <a:pt x="78" y="44"/>
                  </a:cubicBezTo>
                  <a:cubicBezTo>
                    <a:pt x="49" y="55"/>
                    <a:pt x="34" y="88"/>
                    <a:pt x="45" y="117"/>
                  </a:cubicBezTo>
                  <a:cubicBezTo>
                    <a:pt x="54" y="140"/>
                    <a:pt x="76" y="154"/>
                    <a:pt x="99" y="154"/>
                  </a:cubicBezTo>
                  <a:lnTo>
                    <a:pt x="99" y="19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200" b="1">
                <a:solidFill>
                  <a:schemeClr val="tx2">
                    <a:lumMod val="50000"/>
                  </a:schemeClr>
                </a:solidFill>
                <a:latin typeface="微软雅黑" panose="020B0503020204020204" pitchFamily="34" charset="-122"/>
                <a:ea typeface="微软雅黑" panose="020B0503020204020204" pitchFamily="34" charset="-122"/>
              </a:endParaRPr>
            </a:p>
          </p:txBody>
        </p:sp>
      </p:grpSp>
      <p:sp>
        <p:nvSpPr>
          <p:cNvPr id="39" name="KSO_Shape"/>
          <p:cNvSpPr>
            <a:spLocks/>
          </p:cNvSpPr>
          <p:nvPr/>
        </p:nvSpPr>
        <p:spPr bwMode="auto">
          <a:xfrm>
            <a:off x="7601641" y="2564904"/>
            <a:ext cx="520284" cy="433570"/>
          </a:xfrm>
          <a:custGeom>
            <a:avLst/>
            <a:gdLst>
              <a:gd name="T0" fmla="*/ 2147483646 w 282"/>
              <a:gd name="T1" fmla="*/ 2147483646 h 235"/>
              <a:gd name="T2" fmla="*/ 2147483646 w 282"/>
              <a:gd name="T3" fmla="*/ 2147483646 h 235"/>
              <a:gd name="T4" fmla="*/ 2147483646 w 282"/>
              <a:gd name="T5" fmla="*/ 2147483646 h 235"/>
              <a:gd name="T6" fmla="*/ 2147483646 w 282"/>
              <a:gd name="T7" fmla="*/ 2147483646 h 235"/>
              <a:gd name="T8" fmla="*/ 2147483646 w 282"/>
              <a:gd name="T9" fmla="*/ 2147483646 h 235"/>
              <a:gd name="T10" fmla="*/ 2147483646 w 282"/>
              <a:gd name="T11" fmla="*/ 2147483646 h 235"/>
              <a:gd name="T12" fmla="*/ 2147483646 w 282"/>
              <a:gd name="T13" fmla="*/ 2147483646 h 235"/>
              <a:gd name="T14" fmla="*/ 2147483646 w 282"/>
              <a:gd name="T15" fmla="*/ 2147483646 h 235"/>
              <a:gd name="T16" fmla="*/ 2147483646 w 282"/>
              <a:gd name="T17" fmla="*/ 2147483646 h 235"/>
              <a:gd name="T18" fmla="*/ 2147483646 w 282"/>
              <a:gd name="T19" fmla="*/ 2147483646 h 235"/>
              <a:gd name="T20" fmla="*/ 2147483646 w 282"/>
              <a:gd name="T21" fmla="*/ 2147483646 h 235"/>
              <a:gd name="T22" fmla="*/ 2147483646 w 282"/>
              <a:gd name="T23" fmla="*/ 2147483646 h 235"/>
              <a:gd name="T24" fmla="*/ 2147483646 w 282"/>
              <a:gd name="T25" fmla="*/ 2147483646 h 235"/>
              <a:gd name="T26" fmla="*/ 2147483646 w 282"/>
              <a:gd name="T27" fmla="*/ 2147483646 h 235"/>
              <a:gd name="T28" fmla="*/ 2147483646 w 282"/>
              <a:gd name="T29" fmla="*/ 2147483646 h 235"/>
              <a:gd name="T30" fmla="*/ 2147483646 w 282"/>
              <a:gd name="T31" fmla="*/ 2147483646 h 235"/>
              <a:gd name="T32" fmla="*/ 2147483646 w 282"/>
              <a:gd name="T33" fmla="*/ 2147483646 h 235"/>
              <a:gd name="T34" fmla="*/ 2147483646 w 282"/>
              <a:gd name="T35" fmla="*/ 2147483646 h 235"/>
              <a:gd name="T36" fmla="*/ 2147483646 w 282"/>
              <a:gd name="T37" fmla="*/ 2147483646 h 235"/>
              <a:gd name="T38" fmla="*/ 2147483646 w 282"/>
              <a:gd name="T39" fmla="*/ 2147483646 h 235"/>
              <a:gd name="T40" fmla="*/ 2147483646 w 282"/>
              <a:gd name="T41" fmla="*/ 2147483646 h 235"/>
              <a:gd name="T42" fmla="*/ 2147483646 w 282"/>
              <a:gd name="T43" fmla="*/ 2147483646 h 235"/>
              <a:gd name="T44" fmla="*/ 2147483646 w 282"/>
              <a:gd name="T45" fmla="*/ 2147483646 h 235"/>
              <a:gd name="T46" fmla="*/ 2147483646 w 282"/>
              <a:gd name="T47" fmla="*/ 2147483646 h 235"/>
              <a:gd name="T48" fmla="*/ 2147483646 w 282"/>
              <a:gd name="T49" fmla="*/ 2147483646 h 235"/>
              <a:gd name="T50" fmla="*/ 2147483646 w 282"/>
              <a:gd name="T51" fmla="*/ 2147483646 h 235"/>
              <a:gd name="T52" fmla="*/ 2147483646 w 282"/>
              <a:gd name="T53" fmla="*/ 2147483646 h 235"/>
              <a:gd name="T54" fmla="*/ 2147483646 w 282"/>
              <a:gd name="T55" fmla="*/ 2147483646 h 235"/>
              <a:gd name="T56" fmla="*/ 2147483646 w 282"/>
              <a:gd name="T57" fmla="*/ 2147483646 h 235"/>
              <a:gd name="T58" fmla="*/ 2147483646 w 282"/>
              <a:gd name="T59" fmla="*/ 2147483646 h 235"/>
              <a:gd name="T60" fmla="*/ 2147483646 w 282"/>
              <a:gd name="T61" fmla="*/ 2147483646 h 235"/>
              <a:gd name="T62" fmla="*/ 2147483646 w 282"/>
              <a:gd name="T63" fmla="*/ 2147483646 h 235"/>
              <a:gd name="T64" fmla="*/ 2147483646 w 282"/>
              <a:gd name="T65" fmla="*/ 2147483646 h 235"/>
              <a:gd name="T66" fmla="*/ 2147483646 w 282"/>
              <a:gd name="T67" fmla="*/ 2147483646 h 235"/>
              <a:gd name="T68" fmla="*/ 2147483646 w 282"/>
              <a:gd name="T69" fmla="*/ 2147483646 h 235"/>
              <a:gd name="T70" fmla="*/ 2147483646 w 282"/>
              <a:gd name="T71" fmla="*/ 2147483646 h 235"/>
              <a:gd name="T72" fmla="*/ 2147483646 w 282"/>
              <a:gd name="T73" fmla="*/ 2147483646 h 235"/>
              <a:gd name="T74" fmla="*/ 2147483646 w 282"/>
              <a:gd name="T75" fmla="*/ 2147483646 h 235"/>
              <a:gd name="T76" fmla="*/ 2147483646 w 282"/>
              <a:gd name="T77" fmla="*/ 2147483646 h 235"/>
              <a:gd name="T78" fmla="*/ 2147483646 w 282"/>
              <a:gd name="T79" fmla="*/ 2147483646 h 235"/>
              <a:gd name="T80" fmla="*/ 2147483646 w 282"/>
              <a:gd name="T81" fmla="*/ 2147483646 h 235"/>
              <a:gd name="T82" fmla="*/ 2147483646 w 282"/>
              <a:gd name="T83" fmla="*/ 2147483646 h 235"/>
              <a:gd name="T84" fmla="*/ 2147483646 w 282"/>
              <a:gd name="T85" fmla="*/ 2147483646 h 235"/>
              <a:gd name="T86" fmla="*/ 2147483646 w 282"/>
              <a:gd name="T87" fmla="*/ 2147483646 h 235"/>
              <a:gd name="T88" fmla="*/ 2147483646 w 282"/>
              <a:gd name="T89" fmla="*/ 2147483646 h 235"/>
              <a:gd name="T90" fmla="*/ 2147483646 w 282"/>
              <a:gd name="T91" fmla="*/ 2147483646 h 235"/>
              <a:gd name="T92" fmla="*/ 2147483646 w 282"/>
              <a:gd name="T93" fmla="*/ 2147483646 h 235"/>
              <a:gd name="T94" fmla="*/ 2147483646 w 282"/>
              <a:gd name="T95" fmla="*/ 2147483646 h 235"/>
              <a:gd name="T96" fmla="*/ 2147483646 w 282"/>
              <a:gd name="T97" fmla="*/ 2147483646 h 235"/>
              <a:gd name="T98" fmla="*/ 2147483646 w 282"/>
              <a:gd name="T99" fmla="*/ 2147483646 h 235"/>
              <a:gd name="T100" fmla="*/ 2147483646 w 282"/>
              <a:gd name="T101" fmla="*/ 2147483646 h 235"/>
              <a:gd name="T102" fmla="*/ 0 w 282"/>
              <a:gd name="T103" fmla="*/ 2147483646 h 235"/>
              <a:gd name="T104" fmla="*/ 0 w 282"/>
              <a:gd name="T105" fmla="*/ 2147483646 h 235"/>
              <a:gd name="T106" fmla="*/ 2147483646 w 282"/>
              <a:gd name="T107" fmla="*/ 2147483646 h 235"/>
              <a:gd name="T108" fmla="*/ 2147483646 w 282"/>
              <a:gd name="T109" fmla="*/ 2147483646 h 235"/>
              <a:gd name="T110" fmla="*/ 2147483646 w 282"/>
              <a:gd name="T111" fmla="*/ 2147483646 h 235"/>
              <a:gd name="T112" fmla="*/ 2147483646 w 282"/>
              <a:gd name="T113" fmla="*/ 2147483646 h 235"/>
              <a:gd name="T114" fmla="*/ 2147483646 w 282"/>
              <a:gd name="T115" fmla="*/ 2147483646 h 235"/>
              <a:gd name="T116" fmla="*/ 2147483646 w 282"/>
              <a:gd name="T117" fmla="*/ 2147483646 h 235"/>
              <a:gd name="T118" fmla="*/ 2147483646 w 282"/>
              <a:gd name="T119" fmla="*/ 2147483646 h 235"/>
              <a:gd name="T120" fmla="*/ 2147483646 w 282"/>
              <a:gd name="T121" fmla="*/ 2147483646 h 235"/>
              <a:gd name="T122" fmla="*/ 2147483646 w 282"/>
              <a:gd name="T123" fmla="*/ 2147483646 h 23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82" h="235">
                <a:moveTo>
                  <a:pt x="28" y="131"/>
                </a:moveTo>
                <a:cubicBezTo>
                  <a:pt x="28" y="53"/>
                  <a:pt x="28" y="53"/>
                  <a:pt x="28" y="53"/>
                </a:cubicBezTo>
                <a:cubicBezTo>
                  <a:pt x="28" y="44"/>
                  <a:pt x="36" y="36"/>
                  <a:pt x="46" y="36"/>
                </a:cubicBezTo>
                <a:cubicBezTo>
                  <a:pt x="62" y="36"/>
                  <a:pt x="62" y="36"/>
                  <a:pt x="62" y="36"/>
                </a:cubicBezTo>
                <a:cubicBezTo>
                  <a:pt x="62" y="148"/>
                  <a:pt x="62" y="148"/>
                  <a:pt x="62" y="148"/>
                </a:cubicBezTo>
                <a:cubicBezTo>
                  <a:pt x="46" y="148"/>
                  <a:pt x="46" y="148"/>
                  <a:pt x="46" y="148"/>
                </a:cubicBezTo>
                <a:cubicBezTo>
                  <a:pt x="36" y="148"/>
                  <a:pt x="28" y="140"/>
                  <a:pt x="28" y="131"/>
                </a:cubicBezTo>
                <a:close/>
                <a:moveTo>
                  <a:pt x="214" y="131"/>
                </a:moveTo>
                <a:cubicBezTo>
                  <a:pt x="214" y="53"/>
                  <a:pt x="214" y="53"/>
                  <a:pt x="214" y="53"/>
                </a:cubicBezTo>
                <a:cubicBezTo>
                  <a:pt x="214" y="44"/>
                  <a:pt x="207" y="36"/>
                  <a:pt x="197" y="36"/>
                </a:cubicBezTo>
                <a:cubicBezTo>
                  <a:pt x="180" y="36"/>
                  <a:pt x="180" y="36"/>
                  <a:pt x="180" y="36"/>
                </a:cubicBezTo>
                <a:cubicBezTo>
                  <a:pt x="180" y="148"/>
                  <a:pt x="180" y="148"/>
                  <a:pt x="180" y="148"/>
                </a:cubicBezTo>
                <a:cubicBezTo>
                  <a:pt x="197" y="148"/>
                  <a:pt x="197" y="148"/>
                  <a:pt x="197" y="148"/>
                </a:cubicBezTo>
                <a:cubicBezTo>
                  <a:pt x="207" y="148"/>
                  <a:pt x="214" y="140"/>
                  <a:pt x="214" y="131"/>
                </a:cubicBezTo>
                <a:close/>
                <a:moveTo>
                  <a:pt x="154" y="36"/>
                </a:moveTo>
                <a:cubicBezTo>
                  <a:pt x="152" y="21"/>
                  <a:pt x="143" y="13"/>
                  <a:pt x="131" y="13"/>
                </a:cubicBezTo>
                <a:cubicBezTo>
                  <a:pt x="112" y="13"/>
                  <a:pt x="112" y="13"/>
                  <a:pt x="112" y="13"/>
                </a:cubicBezTo>
                <a:cubicBezTo>
                  <a:pt x="100" y="13"/>
                  <a:pt x="91" y="21"/>
                  <a:pt x="89" y="36"/>
                </a:cubicBezTo>
                <a:cubicBezTo>
                  <a:pt x="77" y="36"/>
                  <a:pt x="77" y="36"/>
                  <a:pt x="77" y="36"/>
                </a:cubicBezTo>
                <a:cubicBezTo>
                  <a:pt x="77" y="148"/>
                  <a:pt x="77" y="148"/>
                  <a:pt x="77" y="148"/>
                </a:cubicBezTo>
                <a:cubicBezTo>
                  <a:pt x="166" y="148"/>
                  <a:pt x="166" y="148"/>
                  <a:pt x="166" y="148"/>
                </a:cubicBezTo>
                <a:cubicBezTo>
                  <a:pt x="166" y="36"/>
                  <a:pt x="166" y="36"/>
                  <a:pt x="166" y="36"/>
                </a:cubicBezTo>
                <a:lnTo>
                  <a:pt x="154" y="36"/>
                </a:lnTo>
                <a:close/>
                <a:moveTo>
                  <a:pt x="101" y="36"/>
                </a:moveTo>
                <a:cubicBezTo>
                  <a:pt x="102" y="23"/>
                  <a:pt x="110" y="23"/>
                  <a:pt x="112" y="23"/>
                </a:cubicBezTo>
                <a:cubicBezTo>
                  <a:pt x="131" y="23"/>
                  <a:pt x="131" y="23"/>
                  <a:pt x="131" y="23"/>
                </a:cubicBezTo>
                <a:cubicBezTo>
                  <a:pt x="137" y="23"/>
                  <a:pt x="141" y="27"/>
                  <a:pt x="142" y="36"/>
                </a:cubicBezTo>
                <a:lnTo>
                  <a:pt x="101" y="36"/>
                </a:lnTo>
                <a:close/>
                <a:moveTo>
                  <a:pt x="42" y="187"/>
                </a:moveTo>
                <a:cubicBezTo>
                  <a:pt x="28" y="187"/>
                  <a:pt x="17" y="198"/>
                  <a:pt x="17" y="211"/>
                </a:cubicBezTo>
                <a:cubicBezTo>
                  <a:pt x="17" y="224"/>
                  <a:pt x="28" y="235"/>
                  <a:pt x="42" y="235"/>
                </a:cubicBezTo>
                <a:cubicBezTo>
                  <a:pt x="55" y="235"/>
                  <a:pt x="66" y="224"/>
                  <a:pt x="66" y="211"/>
                </a:cubicBezTo>
                <a:cubicBezTo>
                  <a:pt x="66" y="198"/>
                  <a:pt x="55" y="187"/>
                  <a:pt x="42" y="187"/>
                </a:cubicBezTo>
                <a:close/>
                <a:moveTo>
                  <a:pt x="42" y="224"/>
                </a:moveTo>
                <a:cubicBezTo>
                  <a:pt x="34" y="224"/>
                  <a:pt x="29" y="218"/>
                  <a:pt x="29" y="211"/>
                </a:cubicBezTo>
                <a:cubicBezTo>
                  <a:pt x="29" y="204"/>
                  <a:pt x="34" y="198"/>
                  <a:pt x="42" y="198"/>
                </a:cubicBezTo>
                <a:cubicBezTo>
                  <a:pt x="49" y="198"/>
                  <a:pt x="54" y="204"/>
                  <a:pt x="54" y="211"/>
                </a:cubicBezTo>
                <a:cubicBezTo>
                  <a:pt x="54" y="218"/>
                  <a:pt x="49" y="224"/>
                  <a:pt x="42" y="224"/>
                </a:cubicBezTo>
                <a:close/>
                <a:moveTo>
                  <a:pt x="202" y="187"/>
                </a:moveTo>
                <a:cubicBezTo>
                  <a:pt x="188" y="187"/>
                  <a:pt x="177" y="198"/>
                  <a:pt x="177" y="211"/>
                </a:cubicBezTo>
                <a:cubicBezTo>
                  <a:pt x="177" y="224"/>
                  <a:pt x="188" y="235"/>
                  <a:pt x="202" y="235"/>
                </a:cubicBezTo>
                <a:cubicBezTo>
                  <a:pt x="215" y="235"/>
                  <a:pt x="226" y="224"/>
                  <a:pt x="226" y="211"/>
                </a:cubicBezTo>
                <a:cubicBezTo>
                  <a:pt x="226" y="198"/>
                  <a:pt x="215" y="187"/>
                  <a:pt x="202" y="187"/>
                </a:cubicBezTo>
                <a:close/>
                <a:moveTo>
                  <a:pt x="202" y="224"/>
                </a:moveTo>
                <a:cubicBezTo>
                  <a:pt x="194" y="224"/>
                  <a:pt x="189" y="218"/>
                  <a:pt x="189" y="211"/>
                </a:cubicBezTo>
                <a:cubicBezTo>
                  <a:pt x="189" y="204"/>
                  <a:pt x="194" y="198"/>
                  <a:pt x="202" y="198"/>
                </a:cubicBezTo>
                <a:cubicBezTo>
                  <a:pt x="209" y="198"/>
                  <a:pt x="214" y="204"/>
                  <a:pt x="214" y="211"/>
                </a:cubicBezTo>
                <a:cubicBezTo>
                  <a:pt x="214" y="218"/>
                  <a:pt x="209" y="224"/>
                  <a:pt x="202" y="224"/>
                </a:cubicBezTo>
                <a:close/>
                <a:moveTo>
                  <a:pt x="275" y="20"/>
                </a:moveTo>
                <a:cubicBezTo>
                  <a:pt x="246" y="36"/>
                  <a:pt x="246" y="36"/>
                  <a:pt x="246" y="36"/>
                </a:cubicBezTo>
                <a:cubicBezTo>
                  <a:pt x="246" y="179"/>
                  <a:pt x="246" y="179"/>
                  <a:pt x="246" y="179"/>
                </a:cubicBezTo>
                <a:cubicBezTo>
                  <a:pt x="0" y="179"/>
                  <a:pt x="0" y="179"/>
                  <a:pt x="0" y="179"/>
                </a:cubicBezTo>
                <a:cubicBezTo>
                  <a:pt x="0" y="140"/>
                  <a:pt x="0" y="140"/>
                  <a:pt x="0" y="140"/>
                </a:cubicBezTo>
                <a:cubicBezTo>
                  <a:pt x="19" y="140"/>
                  <a:pt x="19" y="140"/>
                  <a:pt x="19" y="140"/>
                </a:cubicBezTo>
                <a:cubicBezTo>
                  <a:pt x="19" y="160"/>
                  <a:pt x="19" y="160"/>
                  <a:pt x="19" y="160"/>
                </a:cubicBezTo>
                <a:cubicBezTo>
                  <a:pt x="226" y="160"/>
                  <a:pt x="226" y="160"/>
                  <a:pt x="226" y="160"/>
                </a:cubicBezTo>
                <a:cubicBezTo>
                  <a:pt x="226" y="31"/>
                  <a:pt x="226" y="31"/>
                  <a:pt x="226" y="31"/>
                </a:cubicBezTo>
                <a:cubicBezTo>
                  <a:pt x="226" y="31"/>
                  <a:pt x="226" y="30"/>
                  <a:pt x="226" y="29"/>
                </a:cubicBezTo>
                <a:cubicBezTo>
                  <a:pt x="227" y="26"/>
                  <a:pt x="228" y="23"/>
                  <a:pt x="231" y="22"/>
                </a:cubicBezTo>
                <a:cubicBezTo>
                  <a:pt x="266" y="3"/>
                  <a:pt x="266" y="3"/>
                  <a:pt x="266" y="3"/>
                </a:cubicBezTo>
                <a:cubicBezTo>
                  <a:pt x="271" y="0"/>
                  <a:pt x="277" y="2"/>
                  <a:pt x="279" y="7"/>
                </a:cubicBezTo>
                <a:cubicBezTo>
                  <a:pt x="282" y="12"/>
                  <a:pt x="280" y="17"/>
                  <a:pt x="275" y="20"/>
                </a:cubicBezTo>
                <a:close/>
              </a:path>
            </a:pathLst>
          </a:custGeom>
          <a:solidFill>
            <a:srgbClr val="2F5EB0"/>
          </a:solidFill>
          <a:ln>
            <a:noFill/>
          </a:ln>
          <a:effectLst>
            <a:outerShdw blurRad="50800" dist="38100" dir="2700000" algn="tl" rotWithShape="0">
              <a:prstClr val="black">
                <a:alpha val="40000"/>
              </a:prstClr>
            </a:outerShdw>
          </a:effectLst>
        </p:spPr>
        <p:txBody>
          <a:bodyPr anchor="ctr"/>
          <a:lstStyle/>
          <a:p>
            <a:endParaRPr lang="zh-CN" altLang="en-US"/>
          </a:p>
        </p:txBody>
      </p:sp>
      <p:sp>
        <p:nvSpPr>
          <p:cNvPr id="40" name="文本框 58"/>
          <p:cNvSpPr txBox="1"/>
          <p:nvPr/>
        </p:nvSpPr>
        <p:spPr>
          <a:xfrm>
            <a:off x="2745253" y="3852337"/>
            <a:ext cx="665568" cy="584775"/>
          </a:xfrm>
          <a:prstGeom prst="rect">
            <a:avLst/>
          </a:prstGeom>
          <a:noFill/>
          <a:effectLst/>
        </p:spPr>
        <p:txBody>
          <a:bodyPr wrap="none" rtlCol="0">
            <a:spAutoFit/>
          </a:bodyPr>
          <a:lstStyle/>
          <a:p>
            <a:pPr algn="ctr"/>
            <a:r>
              <a:rPr lang="en-US" altLang="zh-CN" sz="3200" dirty="0" smtClean="0">
                <a:solidFill>
                  <a:srgbClr val="2F5EB0"/>
                </a:solidFill>
                <a:latin typeface="微软雅黑" panose="020B0503020204020204" pitchFamily="34" charset="-122"/>
                <a:ea typeface="微软雅黑" panose="020B0503020204020204" pitchFamily="34" charset="-122"/>
                <a:cs typeface="Arial" panose="020B0604020202020204" pitchFamily="34" charset="0"/>
              </a:rPr>
              <a:t>01</a:t>
            </a:r>
            <a:endParaRPr lang="zh-CN" altLang="en-US" sz="2000" dirty="0">
              <a:solidFill>
                <a:srgbClr val="2F5EB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1" name="文本框 59"/>
          <p:cNvSpPr txBox="1"/>
          <p:nvPr/>
        </p:nvSpPr>
        <p:spPr>
          <a:xfrm>
            <a:off x="4754316" y="3852337"/>
            <a:ext cx="665568" cy="584775"/>
          </a:xfrm>
          <a:prstGeom prst="rect">
            <a:avLst/>
          </a:prstGeom>
          <a:noFill/>
          <a:effectLst/>
        </p:spPr>
        <p:txBody>
          <a:bodyPr wrap="none" rtlCol="0">
            <a:spAutoFit/>
          </a:bodyPr>
          <a:lstStyle/>
          <a:p>
            <a:pPr algn="ctr"/>
            <a:r>
              <a:rPr lang="en-US" altLang="zh-CN" sz="3200" dirty="0" smtClean="0">
                <a:solidFill>
                  <a:srgbClr val="2F5EB0"/>
                </a:solidFill>
                <a:latin typeface="微软雅黑" panose="020B0503020204020204" pitchFamily="34" charset="-122"/>
                <a:ea typeface="微软雅黑" panose="020B0503020204020204" pitchFamily="34" charset="-122"/>
                <a:cs typeface="Arial" panose="020B0604020202020204" pitchFamily="34" charset="0"/>
              </a:rPr>
              <a:t>02</a:t>
            </a:r>
            <a:endParaRPr lang="zh-CN" altLang="en-US" sz="2000" dirty="0">
              <a:solidFill>
                <a:srgbClr val="2F5EB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2" name="文本框 60"/>
          <p:cNvSpPr txBox="1"/>
          <p:nvPr/>
        </p:nvSpPr>
        <p:spPr>
          <a:xfrm>
            <a:off x="6763378" y="3852337"/>
            <a:ext cx="665567" cy="584775"/>
          </a:xfrm>
          <a:prstGeom prst="rect">
            <a:avLst/>
          </a:prstGeom>
          <a:noFill/>
          <a:effectLst/>
        </p:spPr>
        <p:txBody>
          <a:bodyPr wrap="none" rtlCol="0">
            <a:spAutoFit/>
          </a:bodyPr>
          <a:lstStyle/>
          <a:p>
            <a:pPr algn="ctr"/>
            <a:r>
              <a:rPr lang="en-US" altLang="zh-CN" sz="3200" dirty="0" smtClean="0">
                <a:solidFill>
                  <a:srgbClr val="2F5EB0"/>
                </a:solidFill>
                <a:latin typeface="微软雅黑" panose="020B0503020204020204" pitchFamily="34" charset="-122"/>
                <a:ea typeface="微软雅黑" panose="020B0503020204020204" pitchFamily="34" charset="-122"/>
                <a:cs typeface="Arial" panose="020B0604020202020204" pitchFamily="34" charset="0"/>
              </a:rPr>
              <a:t>03</a:t>
            </a:r>
            <a:endParaRPr lang="zh-CN" altLang="en-US" sz="2000" dirty="0">
              <a:solidFill>
                <a:srgbClr val="2F5EB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3" name="文本框 61"/>
          <p:cNvSpPr txBox="1"/>
          <p:nvPr/>
        </p:nvSpPr>
        <p:spPr>
          <a:xfrm>
            <a:off x="8772441" y="3852337"/>
            <a:ext cx="665567" cy="584775"/>
          </a:xfrm>
          <a:prstGeom prst="rect">
            <a:avLst/>
          </a:prstGeom>
          <a:noFill/>
          <a:effectLst/>
        </p:spPr>
        <p:txBody>
          <a:bodyPr wrap="none" rtlCol="0">
            <a:spAutoFit/>
          </a:bodyPr>
          <a:lstStyle/>
          <a:p>
            <a:pPr algn="ctr"/>
            <a:r>
              <a:rPr lang="en-US" altLang="zh-CN" sz="3200" dirty="0" smtClean="0">
                <a:solidFill>
                  <a:srgbClr val="2F5EB0"/>
                </a:solidFill>
                <a:latin typeface="微软雅黑" panose="020B0503020204020204" pitchFamily="34" charset="-122"/>
                <a:ea typeface="微软雅黑" panose="020B0503020204020204" pitchFamily="34" charset="-122"/>
                <a:cs typeface="Arial" panose="020B0604020202020204" pitchFamily="34" charset="0"/>
              </a:rPr>
              <a:t>04</a:t>
            </a:r>
            <a:endParaRPr lang="zh-CN" altLang="en-US" sz="2000" dirty="0">
              <a:solidFill>
                <a:srgbClr val="2F5EB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4" name="TextBox 7"/>
          <p:cNvSpPr>
            <a:spLocks noChangeArrowheads="1"/>
          </p:cNvSpPr>
          <p:nvPr/>
        </p:nvSpPr>
        <p:spPr bwMode="auto">
          <a:xfrm>
            <a:off x="2446863" y="4586645"/>
            <a:ext cx="1224136" cy="27699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fontAlgn="auto">
              <a:spcBef>
                <a:spcPts val="0"/>
              </a:spcBef>
              <a:spcAft>
                <a:spcPts val="0"/>
              </a:spcAft>
              <a:defRPr/>
            </a:pPr>
            <a:r>
              <a:rPr lang="zh-CN" altLang="en-US" b="1" dirty="0">
                <a:solidFill>
                  <a:srgbClr val="2F5EB0"/>
                </a:solidFill>
                <a:latin typeface="微软雅黑" pitchFamily="34" charset="-122"/>
                <a:ea typeface="微软雅黑" pitchFamily="34" charset="-122"/>
                <a:sym typeface="微软雅黑" pitchFamily="34" charset="-122"/>
              </a:rPr>
              <a:t>添加标题</a:t>
            </a:r>
          </a:p>
        </p:txBody>
      </p:sp>
      <p:sp>
        <p:nvSpPr>
          <p:cNvPr id="45" name="圆角矩形 44"/>
          <p:cNvSpPr/>
          <p:nvPr/>
        </p:nvSpPr>
        <p:spPr>
          <a:xfrm>
            <a:off x="2235655" y="4491622"/>
            <a:ext cx="1646552" cy="467045"/>
          </a:xfrm>
          <a:prstGeom prst="roundRect">
            <a:avLst>
              <a:gd name="adj" fmla="val 50000"/>
            </a:avLst>
          </a:prstGeom>
          <a:noFill/>
          <a:ln>
            <a:solidFill>
              <a:srgbClr val="2F5EB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3CCCC7"/>
              </a:solidFill>
            </a:endParaRPr>
          </a:p>
        </p:txBody>
      </p:sp>
      <p:sp>
        <p:nvSpPr>
          <p:cNvPr id="46" name="文本框 49"/>
          <p:cNvSpPr txBox="1"/>
          <p:nvPr/>
        </p:nvSpPr>
        <p:spPr>
          <a:xfrm>
            <a:off x="2137147" y="5013176"/>
            <a:ext cx="1817068" cy="625171"/>
          </a:xfrm>
          <a:prstGeom prst="rect">
            <a:avLst/>
          </a:prstGeom>
          <a:noFill/>
          <a:effectLst/>
        </p:spPr>
        <p:txBody>
          <a:bodyPr wrap="square" rtlCol="0">
            <a:spAutoFit/>
          </a:bodyPr>
          <a:lstStyle/>
          <a:p>
            <a:pPr algn="just">
              <a:lnSpc>
                <a:spcPct val="130000"/>
              </a:lnSpc>
            </a:pP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rPr>
              <a:t>请在此处添加文字信息，表达图的含义。</a:t>
            </a:r>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7" name="TextBox 7"/>
          <p:cNvSpPr>
            <a:spLocks noChangeArrowheads="1"/>
          </p:cNvSpPr>
          <p:nvPr/>
        </p:nvSpPr>
        <p:spPr bwMode="auto">
          <a:xfrm>
            <a:off x="4463087" y="4586645"/>
            <a:ext cx="1224136" cy="27699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fontAlgn="auto">
              <a:spcBef>
                <a:spcPts val="0"/>
              </a:spcBef>
              <a:spcAft>
                <a:spcPts val="0"/>
              </a:spcAft>
              <a:defRPr/>
            </a:pPr>
            <a:r>
              <a:rPr lang="zh-CN" altLang="en-US" b="1" dirty="0">
                <a:solidFill>
                  <a:srgbClr val="2F5EB0"/>
                </a:solidFill>
                <a:latin typeface="微软雅黑" pitchFamily="34" charset="-122"/>
                <a:ea typeface="微软雅黑" pitchFamily="34" charset="-122"/>
                <a:sym typeface="微软雅黑" pitchFamily="34" charset="-122"/>
              </a:rPr>
              <a:t>添加标题</a:t>
            </a:r>
          </a:p>
        </p:txBody>
      </p:sp>
      <p:sp>
        <p:nvSpPr>
          <p:cNvPr id="48" name="圆角矩形 47"/>
          <p:cNvSpPr/>
          <p:nvPr/>
        </p:nvSpPr>
        <p:spPr>
          <a:xfrm>
            <a:off x="4251879" y="4491622"/>
            <a:ext cx="1646552" cy="467045"/>
          </a:xfrm>
          <a:prstGeom prst="roundRect">
            <a:avLst>
              <a:gd name="adj" fmla="val 50000"/>
            </a:avLst>
          </a:prstGeom>
          <a:noFill/>
          <a:ln>
            <a:solidFill>
              <a:srgbClr val="2F5EB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3CCCC7"/>
              </a:solidFill>
            </a:endParaRPr>
          </a:p>
        </p:txBody>
      </p:sp>
      <p:sp>
        <p:nvSpPr>
          <p:cNvPr id="49" name="文本框 49"/>
          <p:cNvSpPr txBox="1"/>
          <p:nvPr/>
        </p:nvSpPr>
        <p:spPr>
          <a:xfrm>
            <a:off x="4153371" y="5036077"/>
            <a:ext cx="1817068" cy="625171"/>
          </a:xfrm>
          <a:prstGeom prst="rect">
            <a:avLst/>
          </a:prstGeom>
          <a:noFill/>
          <a:effectLst/>
        </p:spPr>
        <p:txBody>
          <a:bodyPr wrap="square" rtlCol="0">
            <a:spAutoFit/>
          </a:bodyPr>
          <a:lstStyle/>
          <a:p>
            <a:pPr algn="just">
              <a:lnSpc>
                <a:spcPct val="130000"/>
              </a:lnSpc>
            </a:pP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rPr>
              <a:t>请在此处添加文字信息，表达图的含义。</a:t>
            </a:r>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0" name="TextBox 7"/>
          <p:cNvSpPr>
            <a:spLocks noChangeArrowheads="1"/>
          </p:cNvSpPr>
          <p:nvPr/>
        </p:nvSpPr>
        <p:spPr bwMode="auto">
          <a:xfrm>
            <a:off x="6534451" y="4586645"/>
            <a:ext cx="1224136" cy="27699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fontAlgn="auto">
              <a:spcBef>
                <a:spcPts val="0"/>
              </a:spcBef>
              <a:spcAft>
                <a:spcPts val="0"/>
              </a:spcAft>
              <a:defRPr/>
            </a:pPr>
            <a:r>
              <a:rPr lang="zh-CN" altLang="en-US" b="1" dirty="0">
                <a:solidFill>
                  <a:srgbClr val="2F5EB0"/>
                </a:solidFill>
                <a:latin typeface="微软雅黑" pitchFamily="34" charset="-122"/>
                <a:ea typeface="微软雅黑" pitchFamily="34" charset="-122"/>
                <a:sym typeface="微软雅黑" pitchFamily="34" charset="-122"/>
              </a:rPr>
              <a:t>添加标题</a:t>
            </a:r>
          </a:p>
        </p:txBody>
      </p:sp>
      <p:sp>
        <p:nvSpPr>
          <p:cNvPr id="51" name="圆角矩形 50"/>
          <p:cNvSpPr/>
          <p:nvPr/>
        </p:nvSpPr>
        <p:spPr>
          <a:xfrm>
            <a:off x="6323243" y="4491622"/>
            <a:ext cx="1646552" cy="467045"/>
          </a:xfrm>
          <a:prstGeom prst="roundRect">
            <a:avLst>
              <a:gd name="adj" fmla="val 50000"/>
            </a:avLst>
          </a:prstGeom>
          <a:noFill/>
          <a:ln>
            <a:solidFill>
              <a:srgbClr val="2F5EB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3CCCC7"/>
              </a:solidFill>
            </a:endParaRPr>
          </a:p>
        </p:txBody>
      </p:sp>
      <p:sp>
        <p:nvSpPr>
          <p:cNvPr id="52" name="文本框 49"/>
          <p:cNvSpPr txBox="1"/>
          <p:nvPr/>
        </p:nvSpPr>
        <p:spPr>
          <a:xfrm>
            <a:off x="6224735" y="5048173"/>
            <a:ext cx="1817068" cy="625171"/>
          </a:xfrm>
          <a:prstGeom prst="rect">
            <a:avLst/>
          </a:prstGeom>
          <a:noFill/>
          <a:effectLst/>
        </p:spPr>
        <p:txBody>
          <a:bodyPr wrap="square" rtlCol="0">
            <a:spAutoFit/>
          </a:bodyPr>
          <a:lstStyle/>
          <a:p>
            <a:pPr algn="just">
              <a:lnSpc>
                <a:spcPct val="130000"/>
              </a:lnSpc>
            </a:pP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rPr>
              <a:t>请在此处添加文字信息，表达图的含义。</a:t>
            </a:r>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9" name="TextBox 7"/>
          <p:cNvSpPr>
            <a:spLocks noChangeArrowheads="1"/>
          </p:cNvSpPr>
          <p:nvPr/>
        </p:nvSpPr>
        <p:spPr bwMode="auto">
          <a:xfrm>
            <a:off x="8550675" y="4586645"/>
            <a:ext cx="1224136" cy="27699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fontAlgn="auto">
              <a:spcBef>
                <a:spcPts val="0"/>
              </a:spcBef>
              <a:spcAft>
                <a:spcPts val="0"/>
              </a:spcAft>
              <a:defRPr/>
            </a:pPr>
            <a:r>
              <a:rPr lang="zh-CN" altLang="en-US" b="1" dirty="0">
                <a:solidFill>
                  <a:srgbClr val="2F5EB0"/>
                </a:solidFill>
                <a:latin typeface="微软雅黑" pitchFamily="34" charset="-122"/>
                <a:ea typeface="微软雅黑" pitchFamily="34" charset="-122"/>
                <a:sym typeface="微软雅黑" pitchFamily="34" charset="-122"/>
              </a:rPr>
              <a:t>添加标题</a:t>
            </a:r>
          </a:p>
        </p:txBody>
      </p:sp>
      <p:sp>
        <p:nvSpPr>
          <p:cNvPr id="60" name="圆角矩形 59"/>
          <p:cNvSpPr/>
          <p:nvPr/>
        </p:nvSpPr>
        <p:spPr>
          <a:xfrm>
            <a:off x="8339467" y="4491622"/>
            <a:ext cx="1646552" cy="467045"/>
          </a:xfrm>
          <a:prstGeom prst="roundRect">
            <a:avLst>
              <a:gd name="adj" fmla="val 50000"/>
            </a:avLst>
          </a:prstGeom>
          <a:noFill/>
          <a:ln>
            <a:solidFill>
              <a:srgbClr val="2F5EB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3CCCC7"/>
              </a:solidFill>
            </a:endParaRPr>
          </a:p>
        </p:txBody>
      </p:sp>
      <p:sp>
        <p:nvSpPr>
          <p:cNvPr id="61" name="文本框 49"/>
          <p:cNvSpPr txBox="1"/>
          <p:nvPr/>
        </p:nvSpPr>
        <p:spPr>
          <a:xfrm>
            <a:off x="8240959" y="5048173"/>
            <a:ext cx="1817068" cy="625171"/>
          </a:xfrm>
          <a:prstGeom prst="rect">
            <a:avLst/>
          </a:prstGeom>
          <a:noFill/>
          <a:effectLst/>
        </p:spPr>
        <p:txBody>
          <a:bodyPr wrap="square" rtlCol="0">
            <a:spAutoFit/>
          </a:bodyPr>
          <a:lstStyle/>
          <a:p>
            <a:pPr algn="just">
              <a:lnSpc>
                <a:spcPct val="130000"/>
              </a:lnSpc>
            </a:pP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rPr>
              <a:t>请在此处添加文字信息，表达图的含义。</a:t>
            </a:r>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2" name="TextBox 61"/>
          <p:cNvSpPr txBox="1"/>
          <p:nvPr/>
        </p:nvSpPr>
        <p:spPr>
          <a:xfrm>
            <a:off x="13514411" y="7029400"/>
            <a:ext cx="877163" cy="369332"/>
          </a:xfrm>
          <a:prstGeom prst="rect">
            <a:avLst/>
          </a:prstGeom>
          <a:noFill/>
        </p:spPr>
        <p:txBody>
          <a:bodyPr wrap="none" rtlCol="0">
            <a:spAutoFit/>
          </a:bodyPr>
          <a:lstStyle/>
          <a:p>
            <a:r>
              <a:rPr lang="zh-CN" altLang="en-US" dirty="0" smtClean="0"/>
              <a:t>延时符</a:t>
            </a:r>
            <a:endParaRPr lang="zh-CN" altLang="en-US" dirty="0"/>
          </a:p>
        </p:txBody>
      </p:sp>
    </p:spTree>
    <p:extLst>
      <p:ext uri="{BB962C8B-B14F-4D97-AF65-F5344CB8AC3E}">
        <p14:creationId xmlns:p14="http://schemas.microsoft.com/office/powerpoint/2010/main" val="186594611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additive="base">
                                        <p:cTn id="7" dur="500" fill="hold"/>
                                        <p:tgtEl>
                                          <p:spTgt spid="23"/>
                                        </p:tgtEl>
                                        <p:attrNameLst>
                                          <p:attrName>ppt_x</p:attrName>
                                        </p:attrNameLst>
                                      </p:cBhvr>
                                      <p:tavLst>
                                        <p:tav tm="0">
                                          <p:val>
                                            <p:strVal val="0-#ppt_w/2"/>
                                          </p:val>
                                        </p:tav>
                                        <p:tav tm="100000">
                                          <p:val>
                                            <p:strVal val="#ppt_x"/>
                                          </p:val>
                                        </p:tav>
                                      </p:tavLst>
                                    </p:anim>
                                    <p:anim calcmode="lin" valueType="num">
                                      <p:cBhvr additive="base">
                                        <p:cTn id="8" dur="500" fill="hold"/>
                                        <p:tgtEl>
                                          <p:spTgt spid="23"/>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2" fill="hold" nodeType="afterEffect">
                                  <p:stCondLst>
                                    <p:cond delay="0"/>
                                  </p:stCondLst>
                                  <p:childTnLst>
                                    <p:set>
                                      <p:cBhvr>
                                        <p:cTn id="11" dur="1" fill="hold">
                                          <p:stCondLst>
                                            <p:cond delay="0"/>
                                          </p:stCondLst>
                                        </p:cTn>
                                        <p:tgtEl>
                                          <p:spTgt spid="27"/>
                                        </p:tgtEl>
                                        <p:attrNameLst>
                                          <p:attrName>style.visibility</p:attrName>
                                        </p:attrNameLst>
                                      </p:cBhvr>
                                      <p:to>
                                        <p:strVal val="visible"/>
                                      </p:to>
                                    </p:set>
                                    <p:anim calcmode="lin" valueType="num">
                                      <p:cBhvr additive="base">
                                        <p:cTn id="12" dur="500" fill="hold"/>
                                        <p:tgtEl>
                                          <p:spTgt spid="27"/>
                                        </p:tgtEl>
                                        <p:attrNameLst>
                                          <p:attrName>ppt_x</p:attrName>
                                        </p:attrNameLst>
                                      </p:cBhvr>
                                      <p:tavLst>
                                        <p:tav tm="0">
                                          <p:val>
                                            <p:strVal val="1+#ppt_w/2"/>
                                          </p:val>
                                        </p:tav>
                                        <p:tav tm="100000">
                                          <p:val>
                                            <p:strVal val="#ppt_x"/>
                                          </p:val>
                                        </p:tav>
                                      </p:tavLst>
                                    </p:anim>
                                    <p:anim calcmode="lin" valueType="num">
                                      <p:cBhvr additive="base">
                                        <p:cTn id="13" dur="500" fill="hold"/>
                                        <p:tgtEl>
                                          <p:spTgt spid="27"/>
                                        </p:tgtEl>
                                        <p:attrNameLst>
                                          <p:attrName>ppt_y</p:attrName>
                                        </p:attrNameLst>
                                      </p:cBhvr>
                                      <p:tavLst>
                                        <p:tav tm="0">
                                          <p:val>
                                            <p:strVal val="#ppt_y"/>
                                          </p:val>
                                        </p:tav>
                                        <p:tav tm="100000">
                                          <p:val>
                                            <p:strVal val="#ppt_y"/>
                                          </p:val>
                                        </p:tav>
                                      </p:tavLst>
                                    </p:anim>
                                  </p:childTnLst>
                                </p:cTn>
                              </p:par>
                              <p:par>
                                <p:cTn id="14" presetID="53" presetClass="entr" presetSubtype="16" fill="hold" nodeType="withEffect">
                                  <p:stCondLst>
                                    <p:cond delay="500"/>
                                  </p:stCondLst>
                                  <p:childTnLst>
                                    <p:set>
                                      <p:cBhvr>
                                        <p:cTn id="15" dur="1" fill="hold">
                                          <p:stCondLst>
                                            <p:cond delay="0"/>
                                          </p:stCondLst>
                                        </p:cTn>
                                        <p:tgtEl>
                                          <p:spTgt spid="14"/>
                                        </p:tgtEl>
                                        <p:attrNameLst>
                                          <p:attrName>style.visibility</p:attrName>
                                        </p:attrNameLst>
                                      </p:cBhvr>
                                      <p:to>
                                        <p:strVal val="visible"/>
                                      </p:to>
                                    </p:set>
                                    <p:anim calcmode="lin" valueType="num">
                                      <p:cBhvr>
                                        <p:cTn id="16" dur="500" fill="hold"/>
                                        <p:tgtEl>
                                          <p:spTgt spid="14"/>
                                        </p:tgtEl>
                                        <p:attrNameLst>
                                          <p:attrName>ppt_w</p:attrName>
                                        </p:attrNameLst>
                                      </p:cBhvr>
                                      <p:tavLst>
                                        <p:tav tm="0">
                                          <p:val>
                                            <p:fltVal val="0"/>
                                          </p:val>
                                        </p:tav>
                                        <p:tav tm="100000">
                                          <p:val>
                                            <p:strVal val="#ppt_w"/>
                                          </p:val>
                                        </p:tav>
                                      </p:tavLst>
                                    </p:anim>
                                    <p:anim calcmode="lin" valueType="num">
                                      <p:cBhvr>
                                        <p:cTn id="17" dur="500" fill="hold"/>
                                        <p:tgtEl>
                                          <p:spTgt spid="14"/>
                                        </p:tgtEl>
                                        <p:attrNameLst>
                                          <p:attrName>ppt_h</p:attrName>
                                        </p:attrNameLst>
                                      </p:cBhvr>
                                      <p:tavLst>
                                        <p:tav tm="0">
                                          <p:val>
                                            <p:fltVal val="0"/>
                                          </p:val>
                                        </p:tav>
                                        <p:tav tm="100000">
                                          <p:val>
                                            <p:strVal val="#ppt_h"/>
                                          </p:val>
                                        </p:tav>
                                      </p:tavLst>
                                    </p:anim>
                                    <p:animEffect transition="in" filter="fade">
                                      <p:cBhvr>
                                        <p:cTn id="18" dur="500"/>
                                        <p:tgtEl>
                                          <p:spTgt spid="14"/>
                                        </p:tgtEl>
                                      </p:cBhvr>
                                    </p:animEffect>
                                  </p:childTnLst>
                                </p:cTn>
                              </p:par>
                              <p:par>
                                <p:cTn id="19" presetID="53" presetClass="entr" presetSubtype="16" fill="hold" nodeType="withEffect">
                                  <p:stCondLst>
                                    <p:cond delay="500"/>
                                  </p:stCondLst>
                                  <p:childTnLst>
                                    <p:set>
                                      <p:cBhvr>
                                        <p:cTn id="20" dur="1" fill="hold">
                                          <p:stCondLst>
                                            <p:cond delay="0"/>
                                          </p:stCondLst>
                                        </p:cTn>
                                        <p:tgtEl>
                                          <p:spTgt spid="17"/>
                                        </p:tgtEl>
                                        <p:attrNameLst>
                                          <p:attrName>style.visibility</p:attrName>
                                        </p:attrNameLst>
                                      </p:cBhvr>
                                      <p:to>
                                        <p:strVal val="visible"/>
                                      </p:to>
                                    </p:set>
                                    <p:anim calcmode="lin" valueType="num">
                                      <p:cBhvr>
                                        <p:cTn id="21" dur="500" fill="hold"/>
                                        <p:tgtEl>
                                          <p:spTgt spid="17"/>
                                        </p:tgtEl>
                                        <p:attrNameLst>
                                          <p:attrName>ppt_w</p:attrName>
                                        </p:attrNameLst>
                                      </p:cBhvr>
                                      <p:tavLst>
                                        <p:tav tm="0">
                                          <p:val>
                                            <p:fltVal val="0"/>
                                          </p:val>
                                        </p:tav>
                                        <p:tav tm="100000">
                                          <p:val>
                                            <p:strVal val="#ppt_w"/>
                                          </p:val>
                                        </p:tav>
                                      </p:tavLst>
                                    </p:anim>
                                    <p:anim calcmode="lin" valueType="num">
                                      <p:cBhvr>
                                        <p:cTn id="22" dur="500" fill="hold"/>
                                        <p:tgtEl>
                                          <p:spTgt spid="17"/>
                                        </p:tgtEl>
                                        <p:attrNameLst>
                                          <p:attrName>ppt_h</p:attrName>
                                        </p:attrNameLst>
                                      </p:cBhvr>
                                      <p:tavLst>
                                        <p:tav tm="0">
                                          <p:val>
                                            <p:fltVal val="0"/>
                                          </p:val>
                                        </p:tav>
                                        <p:tav tm="100000">
                                          <p:val>
                                            <p:strVal val="#ppt_h"/>
                                          </p:val>
                                        </p:tav>
                                      </p:tavLst>
                                    </p:anim>
                                    <p:animEffect transition="in" filter="fade">
                                      <p:cBhvr>
                                        <p:cTn id="23" dur="500"/>
                                        <p:tgtEl>
                                          <p:spTgt spid="17"/>
                                        </p:tgtEl>
                                      </p:cBhvr>
                                    </p:animEffect>
                                  </p:childTnLst>
                                </p:cTn>
                              </p:par>
                              <p:par>
                                <p:cTn id="24" presetID="53" presetClass="entr" presetSubtype="16" fill="hold" nodeType="withEffect">
                                  <p:stCondLst>
                                    <p:cond delay="500"/>
                                  </p:stCondLst>
                                  <p:childTnLst>
                                    <p:set>
                                      <p:cBhvr>
                                        <p:cTn id="25" dur="1" fill="hold">
                                          <p:stCondLst>
                                            <p:cond delay="0"/>
                                          </p:stCondLst>
                                        </p:cTn>
                                        <p:tgtEl>
                                          <p:spTgt spid="20"/>
                                        </p:tgtEl>
                                        <p:attrNameLst>
                                          <p:attrName>style.visibility</p:attrName>
                                        </p:attrNameLst>
                                      </p:cBhvr>
                                      <p:to>
                                        <p:strVal val="visible"/>
                                      </p:to>
                                    </p:set>
                                    <p:anim calcmode="lin" valueType="num">
                                      <p:cBhvr>
                                        <p:cTn id="26" dur="500" fill="hold"/>
                                        <p:tgtEl>
                                          <p:spTgt spid="20"/>
                                        </p:tgtEl>
                                        <p:attrNameLst>
                                          <p:attrName>ppt_w</p:attrName>
                                        </p:attrNameLst>
                                      </p:cBhvr>
                                      <p:tavLst>
                                        <p:tav tm="0">
                                          <p:val>
                                            <p:fltVal val="0"/>
                                          </p:val>
                                        </p:tav>
                                        <p:tav tm="100000">
                                          <p:val>
                                            <p:strVal val="#ppt_w"/>
                                          </p:val>
                                        </p:tav>
                                      </p:tavLst>
                                    </p:anim>
                                    <p:anim calcmode="lin" valueType="num">
                                      <p:cBhvr>
                                        <p:cTn id="27" dur="500" fill="hold"/>
                                        <p:tgtEl>
                                          <p:spTgt spid="20"/>
                                        </p:tgtEl>
                                        <p:attrNameLst>
                                          <p:attrName>ppt_h</p:attrName>
                                        </p:attrNameLst>
                                      </p:cBhvr>
                                      <p:tavLst>
                                        <p:tav tm="0">
                                          <p:val>
                                            <p:fltVal val="0"/>
                                          </p:val>
                                        </p:tav>
                                        <p:tav tm="100000">
                                          <p:val>
                                            <p:strVal val="#ppt_h"/>
                                          </p:val>
                                        </p:tav>
                                      </p:tavLst>
                                    </p:anim>
                                    <p:animEffect transition="in" filter="fade">
                                      <p:cBhvr>
                                        <p:cTn id="28" dur="500"/>
                                        <p:tgtEl>
                                          <p:spTgt spid="20"/>
                                        </p:tgtEl>
                                      </p:cBhvr>
                                    </p:animEffect>
                                  </p:childTnLst>
                                </p:cTn>
                              </p:par>
                              <p:par>
                                <p:cTn id="29" presetID="53" presetClass="entr" presetSubtype="16" fill="hold" nodeType="withEffect">
                                  <p:stCondLst>
                                    <p:cond delay="500"/>
                                  </p:stCondLst>
                                  <p:childTnLst>
                                    <p:set>
                                      <p:cBhvr>
                                        <p:cTn id="30" dur="1" fill="hold">
                                          <p:stCondLst>
                                            <p:cond delay="0"/>
                                          </p:stCondLst>
                                        </p:cTn>
                                        <p:tgtEl>
                                          <p:spTgt spid="24"/>
                                        </p:tgtEl>
                                        <p:attrNameLst>
                                          <p:attrName>style.visibility</p:attrName>
                                        </p:attrNameLst>
                                      </p:cBhvr>
                                      <p:to>
                                        <p:strVal val="visible"/>
                                      </p:to>
                                    </p:set>
                                    <p:anim calcmode="lin" valueType="num">
                                      <p:cBhvr>
                                        <p:cTn id="31" dur="500" fill="hold"/>
                                        <p:tgtEl>
                                          <p:spTgt spid="24"/>
                                        </p:tgtEl>
                                        <p:attrNameLst>
                                          <p:attrName>ppt_w</p:attrName>
                                        </p:attrNameLst>
                                      </p:cBhvr>
                                      <p:tavLst>
                                        <p:tav tm="0">
                                          <p:val>
                                            <p:fltVal val="0"/>
                                          </p:val>
                                        </p:tav>
                                        <p:tav tm="100000">
                                          <p:val>
                                            <p:strVal val="#ppt_w"/>
                                          </p:val>
                                        </p:tav>
                                      </p:tavLst>
                                    </p:anim>
                                    <p:anim calcmode="lin" valueType="num">
                                      <p:cBhvr>
                                        <p:cTn id="32" dur="500" fill="hold"/>
                                        <p:tgtEl>
                                          <p:spTgt spid="24"/>
                                        </p:tgtEl>
                                        <p:attrNameLst>
                                          <p:attrName>ppt_h</p:attrName>
                                        </p:attrNameLst>
                                      </p:cBhvr>
                                      <p:tavLst>
                                        <p:tav tm="0">
                                          <p:val>
                                            <p:fltVal val="0"/>
                                          </p:val>
                                        </p:tav>
                                        <p:tav tm="100000">
                                          <p:val>
                                            <p:strVal val="#ppt_h"/>
                                          </p:val>
                                        </p:tav>
                                      </p:tavLst>
                                    </p:anim>
                                    <p:animEffect transition="in" filter="fade">
                                      <p:cBhvr>
                                        <p:cTn id="33" dur="500"/>
                                        <p:tgtEl>
                                          <p:spTgt spid="24"/>
                                        </p:tgtEl>
                                      </p:cBhvr>
                                    </p:animEffect>
                                  </p:childTnLst>
                                </p:cTn>
                              </p:par>
                              <p:par>
                                <p:cTn id="34" presetID="53" presetClass="entr" presetSubtype="16" fill="hold" nodeType="withEffect">
                                  <p:stCondLst>
                                    <p:cond delay="500"/>
                                  </p:stCondLst>
                                  <p:childTnLst>
                                    <p:set>
                                      <p:cBhvr>
                                        <p:cTn id="35" dur="1" fill="hold">
                                          <p:stCondLst>
                                            <p:cond delay="0"/>
                                          </p:stCondLst>
                                        </p:cTn>
                                        <p:tgtEl>
                                          <p:spTgt spid="28"/>
                                        </p:tgtEl>
                                        <p:attrNameLst>
                                          <p:attrName>style.visibility</p:attrName>
                                        </p:attrNameLst>
                                      </p:cBhvr>
                                      <p:to>
                                        <p:strVal val="visible"/>
                                      </p:to>
                                    </p:set>
                                    <p:anim calcmode="lin" valueType="num">
                                      <p:cBhvr>
                                        <p:cTn id="36" dur="500" fill="hold"/>
                                        <p:tgtEl>
                                          <p:spTgt spid="28"/>
                                        </p:tgtEl>
                                        <p:attrNameLst>
                                          <p:attrName>ppt_w</p:attrName>
                                        </p:attrNameLst>
                                      </p:cBhvr>
                                      <p:tavLst>
                                        <p:tav tm="0">
                                          <p:val>
                                            <p:fltVal val="0"/>
                                          </p:val>
                                        </p:tav>
                                        <p:tav tm="100000">
                                          <p:val>
                                            <p:strVal val="#ppt_w"/>
                                          </p:val>
                                        </p:tav>
                                      </p:tavLst>
                                    </p:anim>
                                    <p:anim calcmode="lin" valueType="num">
                                      <p:cBhvr>
                                        <p:cTn id="37" dur="500" fill="hold"/>
                                        <p:tgtEl>
                                          <p:spTgt spid="28"/>
                                        </p:tgtEl>
                                        <p:attrNameLst>
                                          <p:attrName>ppt_h</p:attrName>
                                        </p:attrNameLst>
                                      </p:cBhvr>
                                      <p:tavLst>
                                        <p:tav tm="0">
                                          <p:val>
                                            <p:fltVal val="0"/>
                                          </p:val>
                                        </p:tav>
                                        <p:tav tm="100000">
                                          <p:val>
                                            <p:strVal val="#ppt_h"/>
                                          </p:val>
                                        </p:tav>
                                      </p:tavLst>
                                    </p:anim>
                                    <p:animEffect transition="in" filter="fade">
                                      <p:cBhvr>
                                        <p:cTn id="38" dur="500"/>
                                        <p:tgtEl>
                                          <p:spTgt spid="28"/>
                                        </p:tgtEl>
                                      </p:cBhvr>
                                    </p:animEffect>
                                  </p:childTnLst>
                                </p:cTn>
                              </p:par>
                              <p:par>
                                <p:cTn id="39" presetID="53" presetClass="entr" presetSubtype="16" fill="hold" nodeType="withEffect">
                                  <p:stCondLst>
                                    <p:cond delay="500"/>
                                  </p:stCondLst>
                                  <p:childTnLst>
                                    <p:set>
                                      <p:cBhvr>
                                        <p:cTn id="40" dur="1" fill="hold">
                                          <p:stCondLst>
                                            <p:cond delay="0"/>
                                          </p:stCondLst>
                                        </p:cTn>
                                        <p:tgtEl>
                                          <p:spTgt spid="31"/>
                                        </p:tgtEl>
                                        <p:attrNameLst>
                                          <p:attrName>style.visibility</p:attrName>
                                        </p:attrNameLst>
                                      </p:cBhvr>
                                      <p:to>
                                        <p:strVal val="visible"/>
                                      </p:to>
                                    </p:set>
                                    <p:anim calcmode="lin" valueType="num">
                                      <p:cBhvr>
                                        <p:cTn id="41" dur="500" fill="hold"/>
                                        <p:tgtEl>
                                          <p:spTgt spid="31"/>
                                        </p:tgtEl>
                                        <p:attrNameLst>
                                          <p:attrName>ppt_w</p:attrName>
                                        </p:attrNameLst>
                                      </p:cBhvr>
                                      <p:tavLst>
                                        <p:tav tm="0">
                                          <p:val>
                                            <p:fltVal val="0"/>
                                          </p:val>
                                        </p:tav>
                                        <p:tav tm="100000">
                                          <p:val>
                                            <p:strVal val="#ppt_w"/>
                                          </p:val>
                                        </p:tav>
                                      </p:tavLst>
                                    </p:anim>
                                    <p:anim calcmode="lin" valueType="num">
                                      <p:cBhvr>
                                        <p:cTn id="42" dur="500" fill="hold"/>
                                        <p:tgtEl>
                                          <p:spTgt spid="31"/>
                                        </p:tgtEl>
                                        <p:attrNameLst>
                                          <p:attrName>ppt_h</p:attrName>
                                        </p:attrNameLst>
                                      </p:cBhvr>
                                      <p:tavLst>
                                        <p:tav tm="0">
                                          <p:val>
                                            <p:fltVal val="0"/>
                                          </p:val>
                                        </p:tav>
                                        <p:tav tm="100000">
                                          <p:val>
                                            <p:strVal val="#ppt_h"/>
                                          </p:val>
                                        </p:tav>
                                      </p:tavLst>
                                    </p:anim>
                                    <p:animEffect transition="in" filter="fade">
                                      <p:cBhvr>
                                        <p:cTn id="43" dur="500"/>
                                        <p:tgtEl>
                                          <p:spTgt spid="31"/>
                                        </p:tgtEl>
                                      </p:cBhvr>
                                    </p:animEffect>
                                  </p:childTnLst>
                                </p:cTn>
                              </p:par>
                              <p:par>
                                <p:cTn id="44" presetID="53" presetClass="entr" presetSubtype="16" fill="hold" nodeType="withEffect">
                                  <p:stCondLst>
                                    <p:cond delay="500"/>
                                  </p:stCondLst>
                                  <p:childTnLst>
                                    <p:set>
                                      <p:cBhvr>
                                        <p:cTn id="45" dur="1" fill="hold">
                                          <p:stCondLst>
                                            <p:cond delay="0"/>
                                          </p:stCondLst>
                                        </p:cTn>
                                        <p:tgtEl>
                                          <p:spTgt spid="35"/>
                                        </p:tgtEl>
                                        <p:attrNameLst>
                                          <p:attrName>style.visibility</p:attrName>
                                        </p:attrNameLst>
                                      </p:cBhvr>
                                      <p:to>
                                        <p:strVal val="visible"/>
                                      </p:to>
                                    </p:set>
                                    <p:anim calcmode="lin" valueType="num">
                                      <p:cBhvr>
                                        <p:cTn id="46" dur="500" fill="hold"/>
                                        <p:tgtEl>
                                          <p:spTgt spid="35"/>
                                        </p:tgtEl>
                                        <p:attrNameLst>
                                          <p:attrName>ppt_w</p:attrName>
                                        </p:attrNameLst>
                                      </p:cBhvr>
                                      <p:tavLst>
                                        <p:tav tm="0">
                                          <p:val>
                                            <p:fltVal val="0"/>
                                          </p:val>
                                        </p:tav>
                                        <p:tav tm="100000">
                                          <p:val>
                                            <p:strVal val="#ppt_w"/>
                                          </p:val>
                                        </p:tav>
                                      </p:tavLst>
                                    </p:anim>
                                    <p:anim calcmode="lin" valueType="num">
                                      <p:cBhvr>
                                        <p:cTn id="47" dur="500" fill="hold"/>
                                        <p:tgtEl>
                                          <p:spTgt spid="35"/>
                                        </p:tgtEl>
                                        <p:attrNameLst>
                                          <p:attrName>ppt_h</p:attrName>
                                        </p:attrNameLst>
                                      </p:cBhvr>
                                      <p:tavLst>
                                        <p:tav tm="0">
                                          <p:val>
                                            <p:fltVal val="0"/>
                                          </p:val>
                                        </p:tav>
                                        <p:tav tm="100000">
                                          <p:val>
                                            <p:strVal val="#ppt_h"/>
                                          </p:val>
                                        </p:tav>
                                      </p:tavLst>
                                    </p:anim>
                                    <p:animEffect transition="in" filter="fade">
                                      <p:cBhvr>
                                        <p:cTn id="48" dur="500"/>
                                        <p:tgtEl>
                                          <p:spTgt spid="35"/>
                                        </p:tgtEl>
                                      </p:cBhvr>
                                    </p:animEffect>
                                  </p:childTnLst>
                                </p:cTn>
                              </p:par>
                              <p:par>
                                <p:cTn id="49" presetID="53" presetClass="entr" presetSubtype="16" fill="hold" grpId="0" nodeType="withEffect">
                                  <p:stCondLst>
                                    <p:cond delay="500"/>
                                  </p:stCondLst>
                                  <p:childTnLst>
                                    <p:set>
                                      <p:cBhvr>
                                        <p:cTn id="50" dur="1" fill="hold">
                                          <p:stCondLst>
                                            <p:cond delay="0"/>
                                          </p:stCondLst>
                                        </p:cTn>
                                        <p:tgtEl>
                                          <p:spTgt spid="39"/>
                                        </p:tgtEl>
                                        <p:attrNameLst>
                                          <p:attrName>style.visibility</p:attrName>
                                        </p:attrNameLst>
                                      </p:cBhvr>
                                      <p:to>
                                        <p:strVal val="visible"/>
                                      </p:to>
                                    </p:set>
                                    <p:anim calcmode="lin" valueType="num">
                                      <p:cBhvr>
                                        <p:cTn id="51" dur="500" fill="hold"/>
                                        <p:tgtEl>
                                          <p:spTgt spid="39"/>
                                        </p:tgtEl>
                                        <p:attrNameLst>
                                          <p:attrName>ppt_w</p:attrName>
                                        </p:attrNameLst>
                                      </p:cBhvr>
                                      <p:tavLst>
                                        <p:tav tm="0">
                                          <p:val>
                                            <p:fltVal val="0"/>
                                          </p:val>
                                        </p:tav>
                                        <p:tav tm="100000">
                                          <p:val>
                                            <p:strVal val="#ppt_w"/>
                                          </p:val>
                                        </p:tav>
                                      </p:tavLst>
                                    </p:anim>
                                    <p:anim calcmode="lin" valueType="num">
                                      <p:cBhvr>
                                        <p:cTn id="52" dur="500" fill="hold"/>
                                        <p:tgtEl>
                                          <p:spTgt spid="39"/>
                                        </p:tgtEl>
                                        <p:attrNameLst>
                                          <p:attrName>ppt_h</p:attrName>
                                        </p:attrNameLst>
                                      </p:cBhvr>
                                      <p:tavLst>
                                        <p:tav tm="0">
                                          <p:val>
                                            <p:fltVal val="0"/>
                                          </p:val>
                                        </p:tav>
                                        <p:tav tm="100000">
                                          <p:val>
                                            <p:strVal val="#ppt_h"/>
                                          </p:val>
                                        </p:tav>
                                      </p:tavLst>
                                    </p:anim>
                                    <p:animEffect transition="in" filter="fade">
                                      <p:cBhvr>
                                        <p:cTn id="53" dur="500"/>
                                        <p:tgtEl>
                                          <p:spTgt spid="39"/>
                                        </p:tgtEl>
                                      </p:cBhvr>
                                    </p:animEffect>
                                  </p:childTnLst>
                                </p:cTn>
                              </p:par>
                            </p:childTnLst>
                          </p:cTn>
                        </p:par>
                        <p:par>
                          <p:cTn id="54" fill="hold">
                            <p:stCondLst>
                              <p:cond delay="1500"/>
                            </p:stCondLst>
                            <p:childTnLst>
                              <p:par>
                                <p:cTn id="55" presetID="42" presetClass="entr" presetSubtype="0" fill="hold" grpId="0" nodeType="afterEffect">
                                  <p:stCondLst>
                                    <p:cond delay="0"/>
                                  </p:stCondLst>
                                  <p:childTnLst>
                                    <p:set>
                                      <p:cBhvr>
                                        <p:cTn id="56" dur="1" fill="hold">
                                          <p:stCondLst>
                                            <p:cond delay="0"/>
                                          </p:stCondLst>
                                        </p:cTn>
                                        <p:tgtEl>
                                          <p:spTgt spid="40"/>
                                        </p:tgtEl>
                                        <p:attrNameLst>
                                          <p:attrName>style.visibility</p:attrName>
                                        </p:attrNameLst>
                                      </p:cBhvr>
                                      <p:to>
                                        <p:strVal val="visible"/>
                                      </p:to>
                                    </p:set>
                                    <p:animEffect transition="in" filter="fade">
                                      <p:cBhvr>
                                        <p:cTn id="57" dur="750"/>
                                        <p:tgtEl>
                                          <p:spTgt spid="40"/>
                                        </p:tgtEl>
                                      </p:cBhvr>
                                    </p:animEffect>
                                    <p:anim calcmode="lin" valueType="num">
                                      <p:cBhvr>
                                        <p:cTn id="58" dur="750" fill="hold"/>
                                        <p:tgtEl>
                                          <p:spTgt spid="40"/>
                                        </p:tgtEl>
                                        <p:attrNameLst>
                                          <p:attrName>ppt_x</p:attrName>
                                        </p:attrNameLst>
                                      </p:cBhvr>
                                      <p:tavLst>
                                        <p:tav tm="0">
                                          <p:val>
                                            <p:strVal val="#ppt_x"/>
                                          </p:val>
                                        </p:tav>
                                        <p:tav tm="100000">
                                          <p:val>
                                            <p:strVal val="#ppt_x"/>
                                          </p:val>
                                        </p:tav>
                                      </p:tavLst>
                                    </p:anim>
                                    <p:anim calcmode="lin" valueType="num">
                                      <p:cBhvr>
                                        <p:cTn id="59" dur="750" fill="hold"/>
                                        <p:tgtEl>
                                          <p:spTgt spid="40"/>
                                        </p:tgtEl>
                                        <p:attrNameLst>
                                          <p:attrName>ppt_y</p:attrName>
                                        </p:attrNameLst>
                                      </p:cBhvr>
                                      <p:tavLst>
                                        <p:tav tm="0">
                                          <p:val>
                                            <p:strVal val="#ppt_y+.1"/>
                                          </p:val>
                                        </p:tav>
                                        <p:tav tm="100000">
                                          <p:val>
                                            <p:strVal val="#ppt_y"/>
                                          </p:val>
                                        </p:tav>
                                      </p:tavLst>
                                    </p:anim>
                                  </p:childTnLst>
                                </p:cTn>
                              </p:par>
                            </p:childTnLst>
                          </p:cTn>
                        </p:par>
                        <p:par>
                          <p:cTn id="60" fill="hold">
                            <p:stCondLst>
                              <p:cond delay="2250"/>
                            </p:stCondLst>
                            <p:childTnLst>
                              <p:par>
                                <p:cTn id="61" presetID="42" presetClass="entr" presetSubtype="0" fill="hold" grpId="0" nodeType="afterEffect">
                                  <p:stCondLst>
                                    <p:cond delay="0"/>
                                  </p:stCondLst>
                                  <p:childTnLst>
                                    <p:set>
                                      <p:cBhvr>
                                        <p:cTn id="62" dur="1" fill="hold">
                                          <p:stCondLst>
                                            <p:cond delay="0"/>
                                          </p:stCondLst>
                                        </p:cTn>
                                        <p:tgtEl>
                                          <p:spTgt spid="44"/>
                                        </p:tgtEl>
                                        <p:attrNameLst>
                                          <p:attrName>style.visibility</p:attrName>
                                        </p:attrNameLst>
                                      </p:cBhvr>
                                      <p:to>
                                        <p:strVal val="visible"/>
                                      </p:to>
                                    </p:set>
                                    <p:animEffect transition="in" filter="fade">
                                      <p:cBhvr>
                                        <p:cTn id="63" dur="750"/>
                                        <p:tgtEl>
                                          <p:spTgt spid="44"/>
                                        </p:tgtEl>
                                      </p:cBhvr>
                                    </p:animEffect>
                                    <p:anim calcmode="lin" valueType="num">
                                      <p:cBhvr>
                                        <p:cTn id="64" dur="750" fill="hold"/>
                                        <p:tgtEl>
                                          <p:spTgt spid="44"/>
                                        </p:tgtEl>
                                        <p:attrNameLst>
                                          <p:attrName>ppt_x</p:attrName>
                                        </p:attrNameLst>
                                      </p:cBhvr>
                                      <p:tavLst>
                                        <p:tav tm="0">
                                          <p:val>
                                            <p:strVal val="#ppt_x"/>
                                          </p:val>
                                        </p:tav>
                                        <p:tav tm="100000">
                                          <p:val>
                                            <p:strVal val="#ppt_x"/>
                                          </p:val>
                                        </p:tav>
                                      </p:tavLst>
                                    </p:anim>
                                    <p:anim calcmode="lin" valueType="num">
                                      <p:cBhvr>
                                        <p:cTn id="65" dur="750" fill="hold"/>
                                        <p:tgtEl>
                                          <p:spTgt spid="44"/>
                                        </p:tgtEl>
                                        <p:attrNameLst>
                                          <p:attrName>ppt_y</p:attrName>
                                        </p:attrNameLst>
                                      </p:cBhvr>
                                      <p:tavLst>
                                        <p:tav tm="0">
                                          <p:val>
                                            <p:strVal val="#ppt_y+.1"/>
                                          </p:val>
                                        </p:tav>
                                        <p:tav tm="100000">
                                          <p:val>
                                            <p:strVal val="#ppt_y"/>
                                          </p:val>
                                        </p:tav>
                                      </p:tavLst>
                                    </p:anim>
                                  </p:childTnLst>
                                </p:cTn>
                              </p:par>
                            </p:childTnLst>
                          </p:cTn>
                        </p:par>
                        <p:par>
                          <p:cTn id="66" fill="hold">
                            <p:stCondLst>
                              <p:cond delay="3000"/>
                            </p:stCondLst>
                            <p:childTnLst>
                              <p:par>
                                <p:cTn id="67" presetID="22" presetClass="entr" presetSubtype="4" fill="hold" grpId="0" nodeType="afterEffect">
                                  <p:stCondLst>
                                    <p:cond delay="0"/>
                                  </p:stCondLst>
                                  <p:childTnLst>
                                    <p:set>
                                      <p:cBhvr>
                                        <p:cTn id="68" dur="1" fill="hold">
                                          <p:stCondLst>
                                            <p:cond delay="0"/>
                                          </p:stCondLst>
                                        </p:cTn>
                                        <p:tgtEl>
                                          <p:spTgt spid="45"/>
                                        </p:tgtEl>
                                        <p:attrNameLst>
                                          <p:attrName>style.visibility</p:attrName>
                                        </p:attrNameLst>
                                      </p:cBhvr>
                                      <p:to>
                                        <p:strVal val="visible"/>
                                      </p:to>
                                    </p:set>
                                    <p:animEffect transition="in" filter="wipe(down)">
                                      <p:cBhvr>
                                        <p:cTn id="69" dur="500"/>
                                        <p:tgtEl>
                                          <p:spTgt spid="45"/>
                                        </p:tgtEl>
                                      </p:cBhvr>
                                    </p:animEffect>
                                  </p:childTnLst>
                                </p:cTn>
                              </p:par>
                            </p:childTnLst>
                          </p:cTn>
                        </p:par>
                        <p:par>
                          <p:cTn id="70" fill="hold">
                            <p:stCondLst>
                              <p:cond delay="3500"/>
                            </p:stCondLst>
                            <p:childTnLst>
                              <p:par>
                                <p:cTn id="71" presetID="42" presetClass="entr" presetSubtype="0" fill="hold" grpId="0" nodeType="afterEffect">
                                  <p:stCondLst>
                                    <p:cond delay="0"/>
                                  </p:stCondLst>
                                  <p:childTnLst>
                                    <p:set>
                                      <p:cBhvr>
                                        <p:cTn id="72" dur="1" fill="hold">
                                          <p:stCondLst>
                                            <p:cond delay="0"/>
                                          </p:stCondLst>
                                        </p:cTn>
                                        <p:tgtEl>
                                          <p:spTgt spid="46"/>
                                        </p:tgtEl>
                                        <p:attrNameLst>
                                          <p:attrName>style.visibility</p:attrName>
                                        </p:attrNameLst>
                                      </p:cBhvr>
                                      <p:to>
                                        <p:strVal val="visible"/>
                                      </p:to>
                                    </p:set>
                                    <p:animEffect transition="in" filter="fade">
                                      <p:cBhvr>
                                        <p:cTn id="73" dur="750"/>
                                        <p:tgtEl>
                                          <p:spTgt spid="46"/>
                                        </p:tgtEl>
                                      </p:cBhvr>
                                    </p:animEffect>
                                    <p:anim calcmode="lin" valueType="num">
                                      <p:cBhvr>
                                        <p:cTn id="74" dur="750" fill="hold"/>
                                        <p:tgtEl>
                                          <p:spTgt spid="46"/>
                                        </p:tgtEl>
                                        <p:attrNameLst>
                                          <p:attrName>ppt_x</p:attrName>
                                        </p:attrNameLst>
                                      </p:cBhvr>
                                      <p:tavLst>
                                        <p:tav tm="0">
                                          <p:val>
                                            <p:strVal val="#ppt_x"/>
                                          </p:val>
                                        </p:tav>
                                        <p:tav tm="100000">
                                          <p:val>
                                            <p:strVal val="#ppt_x"/>
                                          </p:val>
                                        </p:tav>
                                      </p:tavLst>
                                    </p:anim>
                                    <p:anim calcmode="lin" valueType="num">
                                      <p:cBhvr>
                                        <p:cTn id="75" dur="750" fill="hold"/>
                                        <p:tgtEl>
                                          <p:spTgt spid="46"/>
                                        </p:tgtEl>
                                        <p:attrNameLst>
                                          <p:attrName>ppt_y</p:attrName>
                                        </p:attrNameLst>
                                      </p:cBhvr>
                                      <p:tavLst>
                                        <p:tav tm="0">
                                          <p:val>
                                            <p:strVal val="#ppt_y+.1"/>
                                          </p:val>
                                        </p:tav>
                                        <p:tav tm="100000">
                                          <p:val>
                                            <p:strVal val="#ppt_y"/>
                                          </p:val>
                                        </p:tav>
                                      </p:tavLst>
                                    </p:anim>
                                  </p:childTnLst>
                                </p:cTn>
                              </p:par>
                            </p:childTnLst>
                          </p:cTn>
                        </p:par>
                        <p:par>
                          <p:cTn id="76" fill="hold">
                            <p:stCondLst>
                              <p:cond delay="4250"/>
                            </p:stCondLst>
                            <p:childTnLst>
                              <p:par>
                                <p:cTn id="77" presetID="42" presetClass="entr" presetSubtype="0" fill="hold" grpId="0" nodeType="afterEffect">
                                  <p:stCondLst>
                                    <p:cond delay="0"/>
                                  </p:stCondLst>
                                  <p:childTnLst>
                                    <p:set>
                                      <p:cBhvr>
                                        <p:cTn id="78" dur="1" fill="hold">
                                          <p:stCondLst>
                                            <p:cond delay="0"/>
                                          </p:stCondLst>
                                        </p:cTn>
                                        <p:tgtEl>
                                          <p:spTgt spid="41"/>
                                        </p:tgtEl>
                                        <p:attrNameLst>
                                          <p:attrName>style.visibility</p:attrName>
                                        </p:attrNameLst>
                                      </p:cBhvr>
                                      <p:to>
                                        <p:strVal val="visible"/>
                                      </p:to>
                                    </p:set>
                                    <p:animEffect transition="in" filter="fade">
                                      <p:cBhvr>
                                        <p:cTn id="79" dur="750"/>
                                        <p:tgtEl>
                                          <p:spTgt spid="41"/>
                                        </p:tgtEl>
                                      </p:cBhvr>
                                    </p:animEffect>
                                    <p:anim calcmode="lin" valueType="num">
                                      <p:cBhvr>
                                        <p:cTn id="80" dur="750" fill="hold"/>
                                        <p:tgtEl>
                                          <p:spTgt spid="41"/>
                                        </p:tgtEl>
                                        <p:attrNameLst>
                                          <p:attrName>ppt_x</p:attrName>
                                        </p:attrNameLst>
                                      </p:cBhvr>
                                      <p:tavLst>
                                        <p:tav tm="0">
                                          <p:val>
                                            <p:strVal val="#ppt_x"/>
                                          </p:val>
                                        </p:tav>
                                        <p:tav tm="100000">
                                          <p:val>
                                            <p:strVal val="#ppt_x"/>
                                          </p:val>
                                        </p:tav>
                                      </p:tavLst>
                                    </p:anim>
                                    <p:anim calcmode="lin" valueType="num">
                                      <p:cBhvr>
                                        <p:cTn id="81" dur="750" fill="hold"/>
                                        <p:tgtEl>
                                          <p:spTgt spid="41"/>
                                        </p:tgtEl>
                                        <p:attrNameLst>
                                          <p:attrName>ppt_y</p:attrName>
                                        </p:attrNameLst>
                                      </p:cBhvr>
                                      <p:tavLst>
                                        <p:tav tm="0">
                                          <p:val>
                                            <p:strVal val="#ppt_y+.1"/>
                                          </p:val>
                                        </p:tav>
                                        <p:tav tm="100000">
                                          <p:val>
                                            <p:strVal val="#ppt_y"/>
                                          </p:val>
                                        </p:tav>
                                      </p:tavLst>
                                    </p:anim>
                                  </p:childTnLst>
                                </p:cTn>
                              </p:par>
                            </p:childTnLst>
                          </p:cTn>
                        </p:par>
                        <p:par>
                          <p:cTn id="82" fill="hold">
                            <p:stCondLst>
                              <p:cond delay="5000"/>
                            </p:stCondLst>
                            <p:childTnLst>
                              <p:par>
                                <p:cTn id="83" presetID="42" presetClass="entr" presetSubtype="0" fill="hold" grpId="0" nodeType="afterEffect">
                                  <p:stCondLst>
                                    <p:cond delay="0"/>
                                  </p:stCondLst>
                                  <p:childTnLst>
                                    <p:set>
                                      <p:cBhvr>
                                        <p:cTn id="84" dur="1" fill="hold">
                                          <p:stCondLst>
                                            <p:cond delay="0"/>
                                          </p:stCondLst>
                                        </p:cTn>
                                        <p:tgtEl>
                                          <p:spTgt spid="47"/>
                                        </p:tgtEl>
                                        <p:attrNameLst>
                                          <p:attrName>style.visibility</p:attrName>
                                        </p:attrNameLst>
                                      </p:cBhvr>
                                      <p:to>
                                        <p:strVal val="visible"/>
                                      </p:to>
                                    </p:set>
                                    <p:animEffect transition="in" filter="fade">
                                      <p:cBhvr>
                                        <p:cTn id="85" dur="750"/>
                                        <p:tgtEl>
                                          <p:spTgt spid="47"/>
                                        </p:tgtEl>
                                      </p:cBhvr>
                                    </p:animEffect>
                                    <p:anim calcmode="lin" valueType="num">
                                      <p:cBhvr>
                                        <p:cTn id="86" dur="750" fill="hold"/>
                                        <p:tgtEl>
                                          <p:spTgt spid="47"/>
                                        </p:tgtEl>
                                        <p:attrNameLst>
                                          <p:attrName>ppt_x</p:attrName>
                                        </p:attrNameLst>
                                      </p:cBhvr>
                                      <p:tavLst>
                                        <p:tav tm="0">
                                          <p:val>
                                            <p:strVal val="#ppt_x"/>
                                          </p:val>
                                        </p:tav>
                                        <p:tav tm="100000">
                                          <p:val>
                                            <p:strVal val="#ppt_x"/>
                                          </p:val>
                                        </p:tav>
                                      </p:tavLst>
                                    </p:anim>
                                    <p:anim calcmode="lin" valueType="num">
                                      <p:cBhvr>
                                        <p:cTn id="87" dur="750" fill="hold"/>
                                        <p:tgtEl>
                                          <p:spTgt spid="47"/>
                                        </p:tgtEl>
                                        <p:attrNameLst>
                                          <p:attrName>ppt_y</p:attrName>
                                        </p:attrNameLst>
                                      </p:cBhvr>
                                      <p:tavLst>
                                        <p:tav tm="0">
                                          <p:val>
                                            <p:strVal val="#ppt_y+.1"/>
                                          </p:val>
                                        </p:tav>
                                        <p:tav tm="100000">
                                          <p:val>
                                            <p:strVal val="#ppt_y"/>
                                          </p:val>
                                        </p:tav>
                                      </p:tavLst>
                                    </p:anim>
                                  </p:childTnLst>
                                </p:cTn>
                              </p:par>
                            </p:childTnLst>
                          </p:cTn>
                        </p:par>
                        <p:par>
                          <p:cTn id="88" fill="hold">
                            <p:stCondLst>
                              <p:cond delay="5750"/>
                            </p:stCondLst>
                            <p:childTnLst>
                              <p:par>
                                <p:cTn id="89" presetID="22" presetClass="entr" presetSubtype="4" fill="hold" grpId="0" nodeType="afterEffect">
                                  <p:stCondLst>
                                    <p:cond delay="0"/>
                                  </p:stCondLst>
                                  <p:childTnLst>
                                    <p:set>
                                      <p:cBhvr>
                                        <p:cTn id="90" dur="1" fill="hold">
                                          <p:stCondLst>
                                            <p:cond delay="0"/>
                                          </p:stCondLst>
                                        </p:cTn>
                                        <p:tgtEl>
                                          <p:spTgt spid="48"/>
                                        </p:tgtEl>
                                        <p:attrNameLst>
                                          <p:attrName>style.visibility</p:attrName>
                                        </p:attrNameLst>
                                      </p:cBhvr>
                                      <p:to>
                                        <p:strVal val="visible"/>
                                      </p:to>
                                    </p:set>
                                    <p:animEffect transition="in" filter="wipe(down)">
                                      <p:cBhvr>
                                        <p:cTn id="91" dur="500"/>
                                        <p:tgtEl>
                                          <p:spTgt spid="48"/>
                                        </p:tgtEl>
                                      </p:cBhvr>
                                    </p:animEffect>
                                  </p:childTnLst>
                                </p:cTn>
                              </p:par>
                            </p:childTnLst>
                          </p:cTn>
                        </p:par>
                        <p:par>
                          <p:cTn id="92" fill="hold">
                            <p:stCondLst>
                              <p:cond delay="6250"/>
                            </p:stCondLst>
                            <p:childTnLst>
                              <p:par>
                                <p:cTn id="93" presetID="42" presetClass="entr" presetSubtype="0" fill="hold" grpId="0" nodeType="afterEffect">
                                  <p:stCondLst>
                                    <p:cond delay="0"/>
                                  </p:stCondLst>
                                  <p:childTnLst>
                                    <p:set>
                                      <p:cBhvr>
                                        <p:cTn id="94" dur="1" fill="hold">
                                          <p:stCondLst>
                                            <p:cond delay="0"/>
                                          </p:stCondLst>
                                        </p:cTn>
                                        <p:tgtEl>
                                          <p:spTgt spid="49"/>
                                        </p:tgtEl>
                                        <p:attrNameLst>
                                          <p:attrName>style.visibility</p:attrName>
                                        </p:attrNameLst>
                                      </p:cBhvr>
                                      <p:to>
                                        <p:strVal val="visible"/>
                                      </p:to>
                                    </p:set>
                                    <p:animEffect transition="in" filter="fade">
                                      <p:cBhvr>
                                        <p:cTn id="95" dur="750"/>
                                        <p:tgtEl>
                                          <p:spTgt spid="49"/>
                                        </p:tgtEl>
                                      </p:cBhvr>
                                    </p:animEffect>
                                    <p:anim calcmode="lin" valueType="num">
                                      <p:cBhvr>
                                        <p:cTn id="96" dur="750" fill="hold"/>
                                        <p:tgtEl>
                                          <p:spTgt spid="49"/>
                                        </p:tgtEl>
                                        <p:attrNameLst>
                                          <p:attrName>ppt_x</p:attrName>
                                        </p:attrNameLst>
                                      </p:cBhvr>
                                      <p:tavLst>
                                        <p:tav tm="0">
                                          <p:val>
                                            <p:strVal val="#ppt_x"/>
                                          </p:val>
                                        </p:tav>
                                        <p:tav tm="100000">
                                          <p:val>
                                            <p:strVal val="#ppt_x"/>
                                          </p:val>
                                        </p:tav>
                                      </p:tavLst>
                                    </p:anim>
                                    <p:anim calcmode="lin" valueType="num">
                                      <p:cBhvr>
                                        <p:cTn id="97" dur="750" fill="hold"/>
                                        <p:tgtEl>
                                          <p:spTgt spid="49"/>
                                        </p:tgtEl>
                                        <p:attrNameLst>
                                          <p:attrName>ppt_y</p:attrName>
                                        </p:attrNameLst>
                                      </p:cBhvr>
                                      <p:tavLst>
                                        <p:tav tm="0">
                                          <p:val>
                                            <p:strVal val="#ppt_y+.1"/>
                                          </p:val>
                                        </p:tav>
                                        <p:tav tm="100000">
                                          <p:val>
                                            <p:strVal val="#ppt_y"/>
                                          </p:val>
                                        </p:tav>
                                      </p:tavLst>
                                    </p:anim>
                                  </p:childTnLst>
                                </p:cTn>
                              </p:par>
                            </p:childTnLst>
                          </p:cTn>
                        </p:par>
                        <p:par>
                          <p:cTn id="98" fill="hold">
                            <p:stCondLst>
                              <p:cond delay="7000"/>
                            </p:stCondLst>
                            <p:childTnLst>
                              <p:par>
                                <p:cTn id="99" presetID="42" presetClass="entr" presetSubtype="0" fill="hold" grpId="0" nodeType="afterEffect">
                                  <p:stCondLst>
                                    <p:cond delay="0"/>
                                  </p:stCondLst>
                                  <p:childTnLst>
                                    <p:set>
                                      <p:cBhvr>
                                        <p:cTn id="100" dur="1" fill="hold">
                                          <p:stCondLst>
                                            <p:cond delay="0"/>
                                          </p:stCondLst>
                                        </p:cTn>
                                        <p:tgtEl>
                                          <p:spTgt spid="42"/>
                                        </p:tgtEl>
                                        <p:attrNameLst>
                                          <p:attrName>style.visibility</p:attrName>
                                        </p:attrNameLst>
                                      </p:cBhvr>
                                      <p:to>
                                        <p:strVal val="visible"/>
                                      </p:to>
                                    </p:set>
                                    <p:animEffect transition="in" filter="fade">
                                      <p:cBhvr>
                                        <p:cTn id="101" dur="750"/>
                                        <p:tgtEl>
                                          <p:spTgt spid="42"/>
                                        </p:tgtEl>
                                      </p:cBhvr>
                                    </p:animEffect>
                                    <p:anim calcmode="lin" valueType="num">
                                      <p:cBhvr>
                                        <p:cTn id="102" dur="750" fill="hold"/>
                                        <p:tgtEl>
                                          <p:spTgt spid="42"/>
                                        </p:tgtEl>
                                        <p:attrNameLst>
                                          <p:attrName>ppt_x</p:attrName>
                                        </p:attrNameLst>
                                      </p:cBhvr>
                                      <p:tavLst>
                                        <p:tav tm="0">
                                          <p:val>
                                            <p:strVal val="#ppt_x"/>
                                          </p:val>
                                        </p:tav>
                                        <p:tav tm="100000">
                                          <p:val>
                                            <p:strVal val="#ppt_x"/>
                                          </p:val>
                                        </p:tav>
                                      </p:tavLst>
                                    </p:anim>
                                    <p:anim calcmode="lin" valueType="num">
                                      <p:cBhvr>
                                        <p:cTn id="103" dur="750" fill="hold"/>
                                        <p:tgtEl>
                                          <p:spTgt spid="42"/>
                                        </p:tgtEl>
                                        <p:attrNameLst>
                                          <p:attrName>ppt_y</p:attrName>
                                        </p:attrNameLst>
                                      </p:cBhvr>
                                      <p:tavLst>
                                        <p:tav tm="0">
                                          <p:val>
                                            <p:strVal val="#ppt_y+.1"/>
                                          </p:val>
                                        </p:tav>
                                        <p:tav tm="100000">
                                          <p:val>
                                            <p:strVal val="#ppt_y"/>
                                          </p:val>
                                        </p:tav>
                                      </p:tavLst>
                                    </p:anim>
                                  </p:childTnLst>
                                </p:cTn>
                              </p:par>
                            </p:childTnLst>
                          </p:cTn>
                        </p:par>
                        <p:par>
                          <p:cTn id="104" fill="hold">
                            <p:stCondLst>
                              <p:cond delay="7750"/>
                            </p:stCondLst>
                            <p:childTnLst>
                              <p:par>
                                <p:cTn id="105" presetID="42" presetClass="entr" presetSubtype="0" fill="hold" grpId="0" nodeType="afterEffect">
                                  <p:stCondLst>
                                    <p:cond delay="0"/>
                                  </p:stCondLst>
                                  <p:childTnLst>
                                    <p:set>
                                      <p:cBhvr>
                                        <p:cTn id="106" dur="1" fill="hold">
                                          <p:stCondLst>
                                            <p:cond delay="0"/>
                                          </p:stCondLst>
                                        </p:cTn>
                                        <p:tgtEl>
                                          <p:spTgt spid="50"/>
                                        </p:tgtEl>
                                        <p:attrNameLst>
                                          <p:attrName>style.visibility</p:attrName>
                                        </p:attrNameLst>
                                      </p:cBhvr>
                                      <p:to>
                                        <p:strVal val="visible"/>
                                      </p:to>
                                    </p:set>
                                    <p:animEffect transition="in" filter="fade">
                                      <p:cBhvr>
                                        <p:cTn id="107" dur="750"/>
                                        <p:tgtEl>
                                          <p:spTgt spid="50"/>
                                        </p:tgtEl>
                                      </p:cBhvr>
                                    </p:animEffect>
                                    <p:anim calcmode="lin" valueType="num">
                                      <p:cBhvr>
                                        <p:cTn id="108" dur="750" fill="hold"/>
                                        <p:tgtEl>
                                          <p:spTgt spid="50"/>
                                        </p:tgtEl>
                                        <p:attrNameLst>
                                          <p:attrName>ppt_x</p:attrName>
                                        </p:attrNameLst>
                                      </p:cBhvr>
                                      <p:tavLst>
                                        <p:tav tm="0">
                                          <p:val>
                                            <p:strVal val="#ppt_x"/>
                                          </p:val>
                                        </p:tav>
                                        <p:tav tm="100000">
                                          <p:val>
                                            <p:strVal val="#ppt_x"/>
                                          </p:val>
                                        </p:tav>
                                      </p:tavLst>
                                    </p:anim>
                                    <p:anim calcmode="lin" valueType="num">
                                      <p:cBhvr>
                                        <p:cTn id="109" dur="750" fill="hold"/>
                                        <p:tgtEl>
                                          <p:spTgt spid="50"/>
                                        </p:tgtEl>
                                        <p:attrNameLst>
                                          <p:attrName>ppt_y</p:attrName>
                                        </p:attrNameLst>
                                      </p:cBhvr>
                                      <p:tavLst>
                                        <p:tav tm="0">
                                          <p:val>
                                            <p:strVal val="#ppt_y+.1"/>
                                          </p:val>
                                        </p:tav>
                                        <p:tav tm="100000">
                                          <p:val>
                                            <p:strVal val="#ppt_y"/>
                                          </p:val>
                                        </p:tav>
                                      </p:tavLst>
                                    </p:anim>
                                  </p:childTnLst>
                                </p:cTn>
                              </p:par>
                            </p:childTnLst>
                          </p:cTn>
                        </p:par>
                        <p:par>
                          <p:cTn id="110" fill="hold">
                            <p:stCondLst>
                              <p:cond delay="8500"/>
                            </p:stCondLst>
                            <p:childTnLst>
                              <p:par>
                                <p:cTn id="111" presetID="22" presetClass="entr" presetSubtype="4" fill="hold" grpId="0" nodeType="afterEffect">
                                  <p:stCondLst>
                                    <p:cond delay="0"/>
                                  </p:stCondLst>
                                  <p:childTnLst>
                                    <p:set>
                                      <p:cBhvr>
                                        <p:cTn id="112" dur="1" fill="hold">
                                          <p:stCondLst>
                                            <p:cond delay="0"/>
                                          </p:stCondLst>
                                        </p:cTn>
                                        <p:tgtEl>
                                          <p:spTgt spid="51"/>
                                        </p:tgtEl>
                                        <p:attrNameLst>
                                          <p:attrName>style.visibility</p:attrName>
                                        </p:attrNameLst>
                                      </p:cBhvr>
                                      <p:to>
                                        <p:strVal val="visible"/>
                                      </p:to>
                                    </p:set>
                                    <p:animEffect transition="in" filter="wipe(down)">
                                      <p:cBhvr>
                                        <p:cTn id="113" dur="500"/>
                                        <p:tgtEl>
                                          <p:spTgt spid="51"/>
                                        </p:tgtEl>
                                      </p:cBhvr>
                                    </p:animEffect>
                                  </p:childTnLst>
                                </p:cTn>
                              </p:par>
                            </p:childTnLst>
                          </p:cTn>
                        </p:par>
                        <p:par>
                          <p:cTn id="114" fill="hold">
                            <p:stCondLst>
                              <p:cond delay="9000"/>
                            </p:stCondLst>
                            <p:childTnLst>
                              <p:par>
                                <p:cTn id="115" presetID="42" presetClass="entr" presetSubtype="0" fill="hold" grpId="0" nodeType="afterEffect">
                                  <p:stCondLst>
                                    <p:cond delay="0"/>
                                  </p:stCondLst>
                                  <p:childTnLst>
                                    <p:set>
                                      <p:cBhvr>
                                        <p:cTn id="116" dur="1" fill="hold">
                                          <p:stCondLst>
                                            <p:cond delay="0"/>
                                          </p:stCondLst>
                                        </p:cTn>
                                        <p:tgtEl>
                                          <p:spTgt spid="52"/>
                                        </p:tgtEl>
                                        <p:attrNameLst>
                                          <p:attrName>style.visibility</p:attrName>
                                        </p:attrNameLst>
                                      </p:cBhvr>
                                      <p:to>
                                        <p:strVal val="visible"/>
                                      </p:to>
                                    </p:set>
                                    <p:animEffect transition="in" filter="fade">
                                      <p:cBhvr>
                                        <p:cTn id="117" dur="750"/>
                                        <p:tgtEl>
                                          <p:spTgt spid="52"/>
                                        </p:tgtEl>
                                      </p:cBhvr>
                                    </p:animEffect>
                                    <p:anim calcmode="lin" valueType="num">
                                      <p:cBhvr>
                                        <p:cTn id="118" dur="750" fill="hold"/>
                                        <p:tgtEl>
                                          <p:spTgt spid="52"/>
                                        </p:tgtEl>
                                        <p:attrNameLst>
                                          <p:attrName>ppt_x</p:attrName>
                                        </p:attrNameLst>
                                      </p:cBhvr>
                                      <p:tavLst>
                                        <p:tav tm="0">
                                          <p:val>
                                            <p:strVal val="#ppt_x"/>
                                          </p:val>
                                        </p:tav>
                                        <p:tav tm="100000">
                                          <p:val>
                                            <p:strVal val="#ppt_x"/>
                                          </p:val>
                                        </p:tav>
                                      </p:tavLst>
                                    </p:anim>
                                    <p:anim calcmode="lin" valueType="num">
                                      <p:cBhvr>
                                        <p:cTn id="119" dur="750" fill="hold"/>
                                        <p:tgtEl>
                                          <p:spTgt spid="52"/>
                                        </p:tgtEl>
                                        <p:attrNameLst>
                                          <p:attrName>ppt_y</p:attrName>
                                        </p:attrNameLst>
                                      </p:cBhvr>
                                      <p:tavLst>
                                        <p:tav tm="0">
                                          <p:val>
                                            <p:strVal val="#ppt_y+.1"/>
                                          </p:val>
                                        </p:tav>
                                        <p:tav tm="100000">
                                          <p:val>
                                            <p:strVal val="#ppt_y"/>
                                          </p:val>
                                        </p:tav>
                                      </p:tavLst>
                                    </p:anim>
                                  </p:childTnLst>
                                </p:cTn>
                              </p:par>
                            </p:childTnLst>
                          </p:cTn>
                        </p:par>
                        <p:par>
                          <p:cTn id="120" fill="hold">
                            <p:stCondLst>
                              <p:cond delay="9750"/>
                            </p:stCondLst>
                            <p:childTnLst>
                              <p:par>
                                <p:cTn id="121" presetID="42" presetClass="entr" presetSubtype="0" fill="hold" grpId="0" nodeType="afterEffect">
                                  <p:stCondLst>
                                    <p:cond delay="0"/>
                                  </p:stCondLst>
                                  <p:childTnLst>
                                    <p:set>
                                      <p:cBhvr>
                                        <p:cTn id="122" dur="1" fill="hold">
                                          <p:stCondLst>
                                            <p:cond delay="0"/>
                                          </p:stCondLst>
                                        </p:cTn>
                                        <p:tgtEl>
                                          <p:spTgt spid="43"/>
                                        </p:tgtEl>
                                        <p:attrNameLst>
                                          <p:attrName>style.visibility</p:attrName>
                                        </p:attrNameLst>
                                      </p:cBhvr>
                                      <p:to>
                                        <p:strVal val="visible"/>
                                      </p:to>
                                    </p:set>
                                    <p:animEffect transition="in" filter="fade">
                                      <p:cBhvr>
                                        <p:cTn id="123" dur="750"/>
                                        <p:tgtEl>
                                          <p:spTgt spid="43"/>
                                        </p:tgtEl>
                                      </p:cBhvr>
                                    </p:animEffect>
                                    <p:anim calcmode="lin" valueType="num">
                                      <p:cBhvr>
                                        <p:cTn id="124" dur="750" fill="hold"/>
                                        <p:tgtEl>
                                          <p:spTgt spid="43"/>
                                        </p:tgtEl>
                                        <p:attrNameLst>
                                          <p:attrName>ppt_x</p:attrName>
                                        </p:attrNameLst>
                                      </p:cBhvr>
                                      <p:tavLst>
                                        <p:tav tm="0">
                                          <p:val>
                                            <p:strVal val="#ppt_x"/>
                                          </p:val>
                                        </p:tav>
                                        <p:tav tm="100000">
                                          <p:val>
                                            <p:strVal val="#ppt_x"/>
                                          </p:val>
                                        </p:tav>
                                      </p:tavLst>
                                    </p:anim>
                                    <p:anim calcmode="lin" valueType="num">
                                      <p:cBhvr>
                                        <p:cTn id="125" dur="750" fill="hold"/>
                                        <p:tgtEl>
                                          <p:spTgt spid="43"/>
                                        </p:tgtEl>
                                        <p:attrNameLst>
                                          <p:attrName>ppt_y</p:attrName>
                                        </p:attrNameLst>
                                      </p:cBhvr>
                                      <p:tavLst>
                                        <p:tav tm="0">
                                          <p:val>
                                            <p:strVal val="#ppt_y+.1"/>
                                          </p:val>
                                        </p:tav>
                                        <p:tav tm="100000">
                                          <p:val>
                                            <p:strVal val="#ppt_y"/>
                                          </p:val>
                                        </p:tav>
                                      </p:tavLst>
                                    </p:anim>
                                  </p:childTnLst>
                                </p:cTn>
                              </p:par>
                            </p:childTnLst>
                          </p:cTn>
                        </p:par>
                        <p:par>
                          <p:cTn id="126" fill="hold">
                            <p:stCondLst>
                              <p:cond delay="10500"/>
                            </p:stCondLst>
                            <p:childTnLst>
                              <p:par>
                                <p:cTn id="127" presetID="42" presetClass="entr" presetSubtype="0" fill="hold" grpId="0" nodeType="afterEffect">
                                  <p:stCondLst>
                                    <p:cond delay="0"/>
                                  </p:stCondLst>
                                  <p:childTnLst>
                                    <p:set>
                                      <p:cBhvr>
                                        <p:cTn id="128" dur="1" fill="hold">
                                          <p:stCondLst>
                                            <p:cond delay="0"/>
                                          </p:stCondLst>
                                        </p:cTn>
                                        <p:tgtEl>
                                          <p:spTgt spid="59"/>
                                        </p:tgtEl>
                                        <p:attrNameLst>
                                          <p:attrName>style.visibility</p:attrName>
                                        </p:attrNameLst>
                                      </p:cBhvr>
                                      <p:to>
                                        <p:strVal val="visible"/>
                                      </p:to>
                                    </p:set>
                                    <p:animEffect transition="in" filter="fade">
                                      <p:cBhvr>
                                        <p:cTn id="129" dur="750"/>
                                        <p:tgtEl>
                                          <p:spTgt spid="59"/>
                                        </p:tgtEl>
                                      </p:cBhvr>
                                    </p:animEffect>
                                    <p:anim calcmode="lin" valueType="num">
                                      <p:cBhvr>
                                        <p:cTn id="130" dur="750" fill="hold"/>
                                        <p:tgtEl>
                                          <p:spTgt spid="59"/>
                                        </p:tgtEl>
                                        <p:attrNameLst>
                                          <p:attrName>ppt_x</p:attrName>
                                        </p:attrNameLst>
                                      </p:cBhvr>
                                      <p:tavLst>
                                        <p:tav tm="0">
                                          <p:val>
                                            <p:strVal val="#ppt_x"/>
                                          </p:val>
                                        </p:tav>
                                        <p:tav tm="100000">
                                          <p:val>
                                            <p:strVal val="#ppt_x"/>
                                          </p:val>
                                        </p:tav>
                                      </p:tavLst>
                                    </p:anim>
                                    <p:anim calcmode="lin" valueType="num">
                                      <p:cBhvr>
                                        <p:cTn id="131" dur="750" fill="hold"/>
                                        <p:tgtEl>
                                          <p:spTgt spid="59"/>
                                        </p:tgtEl>
                                        <p:attrNameLst>
                                          <p:attrName>ppt_y</p:attrName>
                                        </p:attrNameLst>
                                      </p:cBhvr>
                                      <p:tavLst>
                                        <p:tav tm="0">
                                          <p:val>
                                            <p:strVal val="#ppt_y+.1"/>
                                          </p:val>
                                        </p:tav>
                                        <p:tav tm="100000">
                                          <p:val>
                                            <p:strVal val="#ppt_y"/>
                                          </p:val>
                                        </p:tav>
                                      </p:tavLst>
                                    </p:anim>
                                  </p:childTnLst>
                                </p:cTn>
                              </p:par>
                            </p:childTnLst>
                          </p:cTn>
                        </p:par>
                        <p:par>
                          <p:cTn id="132" fill="hold">
                            <p:stCondLst>
                              <p:cond delay="11250"/>
                            </p:stCondLst>
                            <p:childTnLst>
                              <p:par>
                                <p:cTn id="133" presetID="22" presetClass="entr" presetSubtype="4" fill="hold" grpId="0" nodeType="afterEffect">
                                  <p:stCondLst>
                                    <p:cond delay="0"/>
                                  </p:stCondLst>
                                  <p:childTnLst>
                                    <p:set>
                                      <p:cBhvr>
                                        <p:cTn id="134" dur="1" fill="hold">
                                          <p:stCondLst>
                                            <p:cond delay="0"/>
                                          </p:stCondLst>
                                        </p:cTn>
                                        <p:tgtEl>
                                          <p:spTgt spid="60"/>
                                        </p:tgtEl>
                                        <p:attrNameLst>
                                          <p:attrName>style.visibility</p:attrName>
                                        </p:attrNameLst>
                                      </p:cBhvr>
                                      <p:to>
                                        <p:strVal val="visible"/>
                                      </p:to>
                                    </p:set>
                                    <p:animEffect transition="in" filter="wipe(down)">
                                      <p:cBhvr>
                                        <p:cTn id="135" dur="500"/>
                                        <p:tgtEl>
                                          <p:spTgt spid="60"/>
                                        </p:tgtEl>
                                      </p:cBhvr>
                                    </p:animEffect>
                                  </p:childTnLst>
                                </p:cTn>
                              </p:par>
                            </p:childTnLst>
                          </p:cTn>
                        </p:par>
                        <p:par>
                          <p:cTn id="136" fill="hold">
                            <p:stCondLst>
                              <p:cond delay="11750"/>
                            </p:stCondLst>
                            <p:childTnLst>
                              <p:par>
                                <p:cTn id="137" presetID="42" presetClass="entr" presetSubtype="0" fill="hold" grpId="0" nodeType="afterEffect">
                                  <p:stCondLst>
                                    <p:cond delay="0"/>
                                  </p:stCondLst>
                                  <p:childTnLst>
                                    <p:set>
                                      <p:cBhvr>
                                        <p:cTn id="138" dur="1" fill="hold">
                                          <p:stCondLst>
                                            <p:cond delay="0"/>
                                          </p:stCondLst>
                                        </p:cTn>
                                        <p:tgtEl>
                                          <p:spTgt spid="61"/>
                                        </p:tgtEl>
                                        <p:attrNameLst>
                                          <p:attrName>style.visibility</p:attrName>
                                        </p:attrNameLst>
                                      </p:cBhvr>
                                      <p:to>
                                        <p:strVal val="visible"/>
                                      </p:to>
                                    </p:set>
                                    <p:animEffect transition="in" filter="fade">
                                      <p:cBhvr>
                                        <p:cTn id="139" dur="750"/>
                                        <p:tgtEl>
                                          <p:spTgt spid="61"/>
                                        </p:tgtEl>
                                      </p:cBhvr>
                                    </p:animEffect>
                                    <p:anim calcmode="lin" valueType="num">
                                      <p:cBhvr>
                                        <p:cTn id="140" dur="750" fill="hold"/>
                                        <p:tgtEl>
                                          <p:spTgt spid="61"/>
                                        </p:tgtEl>
                                        <p:attrNameLst>
                                          <p:attrName>ppt_x</p:attrName>
                                        </p:attrNameLst>
                                      </p:cBhvr>
                                      <p:tavLst>
                                        <p:tav tm="0">
                                          <p:val>
                                            <p:strVal val="#ppt_x"/>
                                          </p:val>
                                        </p:tav>
                                        <p:tav tm="100000">
                                          <p:val>
                                            <p:strVal val="#ppt_x"/>
                                          </p:val>
                                        </p:tav>
                                      </p:tavLst>
                                    </p:anim>
                                    <p:anim calcmode="lin" valueType="num">
                                      <p:cBhvr>
                                        <p:cTn id="141" dur="750" fill="hold"/>
                                        <p:tgtEl>
                                          <p:spTgt spid="61"/>
                                        </p:tgtEl>
                                        <p:attrNameLst>
                                          <p:attrName>ppt_y</p:attrName>
                                        </p:attrNameLst>
                                      </p:cBhvr>
                                      <p:tavLst>
                                        <p:tav tm="0">
                                          <p:val>
                                            <p:strVal val="#ppt_y+.1"/>
                                          </p:val>
                                        </p:tav>
                                        <p:tav tm="100000">
                                          <p:val>
                                            <p:strVal val="#ppt_y"/>
                                          </p:val>
                                        </p:tav>
                                      </p:tavLst>
                                    </p:anim>
                                  </p:childTnLst>
                                </p:cTn>
                              </p:par>
                            </p:childTnLst>
                          </p:cTn>
                        </p:par>
                        <p:par>
                          <p:cTn id="142" fill="hold">
                            <p:stCondLst>
                              <p:cond delay="12500"/>
                            </p:stCondLst>
                            <p:childTnLst>
                              <p:par>
                                <p:cTn id="143" presetID="10" presetClass="entr" presetSubtype="0" fill="hold" grpId="0" nodeType="afterEffect">
                                  <p:stCondLst>
                                    <p:cond delay="0"/>
                                  </p:stCondLst>
                                  <p:childTnLst>
                                    <p:set>
                                      <p:cBhvr>
                                        <p:cTn id="144" dur="1" fill="hold">
                                          <p:stCondLst>
                                            <p:cond delay="0"/>
                                          </p:stCondLst>
                                        </p:cTn>
                                        <p:tgtEl>
                                          <p:spTgt spid="62"/>
                                        </p:tgtEl>
                                        <p:attrNameLst>
                                          <p:attrName>style.visibility</p:attrName>
                                        </p:attrNameLst>
                                      </p:cBhvr>
                                      <p:to>
                                        <p:strVal val="visible"/>
                                      </p:to>
                                    </p:set>
                                    <p:animEffect transition="in" filter="fade">
                                      <p:cBhvr>
                                        <p:cTn id="145" dur="1250"/>
                                        <p:tgtEl>
                                          <p:spTgt spid="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animBg="1"/>
      <p:bldP spid="40" grpId="0"/>
      <p:bldP spid="41" grpId="0"/>
      <p:bldP spid="42" grpId="0"/>
      <p:bldP spid="43" grpId="0"/>
      <p:bldP spid="44" grpId="0"/>
      <p:bldP spid="45" grpId="0" animBg="1"/>
      <p:bldP spid="46" grpId="0"/>
      <p:bldP spid="47" grpId="0"/>
      <p:bldP spid="48" grpId="0" animBg="1"/>
      <p:bldP spid="49" grpId="0"/>
      <p:bldP spid="50" grpId="0"/>
      <p:bldP spid="51" grpId="0" animBg="1"/>
      <p:bldP spid="52" grpId="0"/>
      <p:bldP spid="59" grpId="0"/>
      <p:bldP spid="60" grpId="0" animBg="1"/>
      <p:bldP spid="61" grpId="0"/>
      <p:bldP spid="62"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flipH="1">
            <a:off x="-3" y="6525344"/>
            <a:ext cx="12195177" cy="360511"/>
          </a:xfrm>
          <a:prstGeom prst="rect">
            <a:avLst/>
          </a:prstGeom>
          <a:gradFill>
            <a:gsLst>
              <a:gs pos="0">
                <a:srgbClr val="0E1A40"/>
              </a:gs>
              <a:gs pos="100000">
                <a:srgbClr val="2F5EB0"/>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flipH="1">
            <a:off x="-4" y="6596410"/>
            <a:ext cx="12195177" cy="288974"/>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5"/>
          <p:cNvSpPr/>
          <p:nvPr/>
        </p:nvSpPr>
        <p:spPr>
          <a:xfrm>
            <a:off x="9976569" y="6493142"/>
            <a:ext cx="1018294" cy="111815"/>
          </a:xfrm>
          <a:custGeom>
            <a:avLst/>
            <a:gdLst>
              <a:gd name="connsiteX0" fmla="*/ 0 w 926584"/>
              <a:gd name="connsiteY0" fmla="*/ 0 h 118098"/>
              <a:gd name="connsiteX1" fmla="*/ 926584 w 926584"/>
              <a:gd name="connsiteY1" fmla="*/ 0 h 118098"/>
              <a:gd name="connsiteX2" fmla="*/ 926584 w 926584"/>
              <a:gd name="connsiteY2" fmla="*/ 118098 h 118098"/>
              <a:gd name="connsiteX3" fmla="*/ 0 w 926584"/>
              <a:gd name="connsiteY3" fmla="*/ 118098 h 118098"/>
              <a:gd name="connsiteX4" fmla="*/ 0 w 926584"/>
              <a:gd name="connsiteY4" fmla="*/ 0 h 118098"/>
              <a:gd name="connsiteX0" fmla="*/ 55821 w 982405"/>
              <a:gd name="connsiteY0" fmla="*/ 0 h 144680"/>
              <a:gd name="connsiteX1" fmla="*/ 982405 w 982405"/>
              <a:gd name="connsiteY1" fmla="*/ 0 h 144680"/>
              <a:gd name="connsiteX2" fmla="*/ 982405 w 982405"/>
              <a:gd name="connsiteY2" fmla="*/ 118098 h 144680"/>
              <a:gd name="connsiteX3" fmla="*/ 0 w 982405"/>
              <a:gd name="connsiteY3" fmla="*/ 144680 h 144680"/>
              <a:gd name="connsiteX4" fmla="*/ 55821 w 982405"/>
              <a:gd name="connsiteY4" fmla="*/ 0 h 144680"/>
              <a:gd name="connsiteX0" fmla="*/ 55821 w 998354"/>
              <a:gd name="connsiteY0" fmla="*/ 0 h 147338"/>
              <a:gd name="connsiteX1" fmla="*/ 982405 w 998354"/>
              <a:gd name="connsiteY1" fmla="*/ 0 h 147338"/>
              <a:gd name="connsiteX2" fmla="*/ 998354 w 998354"/>
              <a:gd name="connsiteY2" fmla="*/ 147338 h 147338"/>
              <a:gd name="connsiteX3" fmla="*/ 0 w 998354"/>
              <a:gd name="connsiteY3" fmla="*/ 144680 h 147338"/>
              <a:gd name="connsiteX4" fmla="*/ 55821 w 998354"/>
              <a:gd name="connsiteY4" fmla="*/ 0 h 147338"/>
              <a:gd name="connsiteX0" fmla="*/ 84307 w 1026840"/>
              <a:gd name="connsiteY0" fmla="*/ 0 h 150534"/>
              <a:gd name="connsiteX1" fmla="*/ 1010891 w 1026840"/>
              <a:gd name="connsiteY1" fmla="*/ 0 h 150534"/>
              <a:gd name="connsiteX2" fmla="*/ 1026840 w 1026840"/>
              <a:gd name="connsiteY2" fmla="*/ 147338 h 150534"/>
              <a:gd name="connsiteX3" fmla="*/ 0 w 1026840"/>
              <a:gd name="connsiteY3" fmla="*/ 150534 h 150534"/>
              <a:gd name="connsiteX4" fmla="*/ 84307 w 1026840"/>
              <a:gd name="connsiteY4" fmla="*/ 0 h 150534"/>
              <a:gd name="connsiteX0" fmla="*/ 84307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84307 w 1021143"/>
              <a:gd name="connsiteY4" fmla="*/ 0 h 153193"/>
              <a:gd name="connsiteX0" fmla="*/ 92853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92853 w 1021143"/>
              <a:gd name="connsiteY4" fmla="*/ 0 h 153193"/>
              <a:gd name="connsiteX0" fmla="*/ 90004 w 1018294"/>
              <a:gd name="connsiteY0" fmla="*/ 0 h 153193"/>
              <a:gd name="connsiteX1" fmla="*/ 1008042 w 1018294"/>
              <a:gd name="connsiteY1" fmla="*/ 0 h 153193"/>
              <a:gd name="connsiteX2" fmla="*/ 1018294 w 1018294"/>
              <a:gd name="connsiteY2" fmla="*/ 153193 h 153193"/>
              <a:gd name="connsiteX3" fmla="*/ 0 w 1018294"/>
              <a:gd name="connsiteY3" fmla="*/ 142728 h 153193"/>
              <a:gd name="connsiteX4" fmla="*/ 90004 w 1018294"/>
              <a:gd name="connsiteY4" fmla="*/ 0 h 1531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8294" h="153193">
                <a:moveTo>
                  <a:pt x="90004" y="0"/>
                </a:moveTo>
                <a:lnTo>
                  <a:pt x="1008042" y="0"/>
                </a:lnTo>
                <a:lnTo>
                  <a:pt x="1018294" y="153193"/>
                </a:lnTo>
                <a:lnTo>
                  <a:pt x="0" y="142728"/>
                </a:lnTo>
                <a:lnTo>
                  <a:pt x="90004" y="0"/>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10067547" y="6493142"/>
            <a:ext cx="1070600" cy="392242"/>
          </a:xfrm>
          <a:prstGeom prst="rect">
            <a:avLst/>
          </a:prstGeom>
          <a:gradFill>
            <a:gsLst>
              <a:gs pos="0">
                <a:srgbClr val="0E1A40"/>
              </a:gs>
              <a:gs pos="100000">
                <a:srgbClr val="2F5EB0"/>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Rectangle 4"/>
          <p:cNvSpPr txBox="1">
            <a:spLocks noChangeArrowheads="1"/>
          </p:cNvSpPr>
          <p:nvPr/>
        </p:nvSpPr>
        <p:spPr bwMode="auto">
          <a:xfrm>
            <a:off x="9986019" y="6493142"/>
            <a:ext cx="1152128" cy="39224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en-US" altLang="zh-CN" dirty="0" smtClean="0">
                <a:latin typeface="方正兰亭超细黑简体" panose="02000000000000000000" pitchFamily="2" charset="-122"/>
                <a:ea typeface="方正兰亭超细黑简体" panose="02000000000000000000" pitchFamily="2" charset="-122"/>
              </a:rPr>
              <a:t>30</a:t>
            </a:r>
            <a:endParaRPr lang="zh-CN" dirty="0">
              <a:latin typeface="方正兰亭超细黑简体" panose="02000000000000000000" pitchFamily="2" charset="-122"/>
              <a:ea typeface="方正兰亭超细黑简体" panose="02000000000000000000" pitchFamily="2" charset="-122"/>
            </a:endParaRPr>
          </a:p>
        </p:txBody>
      </p:sp>
      <p:sp>
        <p:nvSpPr>
          <p:cNvPr id="53" name="矩形 52"/>
          <p:cNvSpPr/>
          <p:nvPr/>
        </p:nvSpPr>
        <p:spPr>
          <a:xfrm>
            <a:off x="0" y="0"/>
            <a:ext cx="985019" cy="58316"/>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4" name="组合 53"/>
          <p:cNvGrpSpPr/>
          <p:nvPr/>
        </p:nvGrpSpPr>
        <p:grpSpPr>
          <a:xfrm>
            <a:off x="192931" y="0"/>
            <a:ext cx="576064" cy="836712"/>
            <a:chOff x="841003" y="360040"/>
            <a:chExt cx="504056" cy="836712"/>
          </a:xfrm>
          <a:gradFill>
            <a:gsLst>
              <a:gs pos="0">
                <a:srgbClr val="0E1A40"/>
              </a:gs>
              <a:gs pos="100000">
                <a:srgbClr val="2F5EB0"/>
              </a:gs>
            </a:gsLst>
            <a:lin ang="13800000" scaled="0"/>
          </a:gradFill>
        </p:grpSpPr>
        <p:sp>
          <p:nvSpPr>
            <p:cNvPr id="55" name="矩形 54"/>
            <p:cNvSpPr/>
            <p:nvPr/>
          </p:nvSpPr>
          <p:spPr>
            <a:xfrm>
              <a:off x="841003" y="360040"/>
              <a:ext cx="504056" cy="54868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 name="等腰三角形 55"/>
            <p:cNvSpPr/>
            <p:nvPr/>
          </p:nvSpPr>
          <p:spPr>
            <a:xfrm rot="10800000">
              <a:off x="841003" y="908720"/>
              <a:ext cx="504056" cy="288032"/>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7" name="KSO_Shape"/>
          <p:cNvSpPr>
            <a:spLocks/>
          </p:cNvSpPr>
          <p:nvPr/>
        </p:nvSpPr>
        <p:spPr bwMode="auto">
          <a:xfrm>
            <a:off x="336794" y="202431"/>
            <a:ext cx="288335" cy="288335"/>
          </a:xfrm>
          <a:custGeom>
            <a:avLst/>
            <a:gdLst>
              <a:gd name="T0" fmla="*/ 984018 w 1589088"/>
              <a:gd name="T1" fmla="*/ 589506 h 1589088"/>
              <a:gd name="T2" fmla="*/ 955171 w 1589088"/>
              <a:gd name="T3" fmla="*/ 645802 h 1589088"/>
              <a:gd name="T4" fmla="*/ 898294 w 1589088"/>
              <a:gd name="T5" fmla="*/ 673272 h 1589088"/>
              <a:gd name="T6" fmla="*/ 881422 w 1589088"/>
              <a:gd name="T7" fmla="*/ 964824 h 1589088"/>
              <a:gd name="T8" fmla="*/ 873530 w 1589088"/>
              <a:gd name="T9" fmla="*/ 1040159 h 1589088"/>
              <a:gd name="T10" fmla="*/ 824817 w 1589088"/>
              <a:gd name="T11" fmla="*/ 1084490 h 1589088"/>
              <a:gd name="T12" fmla="*/ 756238 w 1589088"/>
              <a:gd name="T13" fmla="*/ 1088026 h 1589088"/>
              <a:gd name="T14" fmla="*/ 703444 w 1589088"/>
              <a:gd name="T15" fmla="*/ 1048590 h 1589088"/>
              <a:gd name="T16" fmla="*/ 686571 w 1589088"/>
              <a:gd name="T17" fmla="*/ 985493 h 1589088"/>
              <a:gd name="T18" fmla="*/ 486007 w 1589088"/>
              <a:gd name="T19" fmla="*/ 893024 h 1589088"/>
              <a:gd name="T20" fmla="*/ 398106 w 1589088"/>
              <a:gd name="T21" fmla="*/ 820680 h 1589088"/>
              <a:gd name="T22" fmla="*/ 402189 w 1589088"/>
              <a:gd name="T23" fmla="*/ 755134 h 1589088"/>
              <a:gd name="T24" fmla="*/ 446547 w 1589088"/>
              <a:gd name="T25" fmla="*/ 706452 h 1589088"/>
              <a:gd name="T26" fmla="*/ 514037 w 1589088"/>
              <a:gd name="T27" fmla="*/ 696389 h 1589088"/>
              <a:gd name="T28" fmla="*/ 570641 w 1589088"/>
              <a:gd name="T29" fmla="*/ 730385 h 1589088"/>
              <a:gd name="T30" fmla="*/ 593501 w 1589088"/>
              <a:gd name="T31" fmla="*/ 794027 h 1589088"/>
              <a:gd name="T32" fmla="*/ 818558 w 1589088"/>
              <a:gd name="T33" fmla="*/ 648522 h 1589088"/>
              <a:gd name="T34" fmla="*/ 785901 w 1589088"/>
              <a:gd name="T35" fmla="*/ 575091 h 1589088"/>
              <a:gd name="T36" fmla="*/ 808761 w 1589088"/>
              <a:gd name="T37" fmla="*/ 511721 h 1589088"/>
              <a:gd name="T38" fmla="*/ 865365 w 1589088"/>
              <a:gd name="T39" fmla="*/ 477726 h 1589088"/>
              <a:gd name="T40" fmla="*/ 728574 w 1589088"/>
              <a:gd name="T41" fmla="*/ 144010 h 1589088"/>
              <a:gd name="T42" fmla="*/ 531280 w 1589088"/>
              <a:gd name="T43" fmla="*/ 182593 h 1589088"/>
              <a:gd name="T44" fmla="*/ 353281 w 1589088"/>
              <a:gd name="T45" fmla="*/ 288291 h 1589088"/>
              <a:gd name="T46" fmla="*/ 219577 w 1589088"/>
              <a:gd name="T47" fmla="*/ 451592 h 1589088"/>
              <a:gd name="T48" fmla="*/ 152454 w 1589088"/>
              <a:gd name="T49" fmla="*/ 642880 h 1589088"/>
              <a:gd name="T50" fmla="*/ 152454 w 1589088"/>
              <a:gd name="T51" fmla="*/ 843135 h 1589088"/>
              <a:gd name="T52" fmla="*/ 219577 w 1589088"/>
              <a:gd name="T53" fmla="*/ 1034422 h 1589088"/>
              <a:gd name="T54" fmla="*/ 353281 w 1589088"/>
              <a:gd name="T55" fmla="*/ 1197724 h 1589088"/>
              <a:gd name="T56" fmla="*/ 531280 w 1589088"/>
              <a:gd name="T57" fmla="*/ 1303421 h 1589088"/>
              <a:gd name="T58" fmla="*/ 728574 w 1589088"/>
              <a:gd name="T59" fmla="*/ 1341734 h 1589088"/>
              <a:gd name="T60" fmla="*/ 927227 w 1589088"/>
              <a:gd name="T61" fmla="*/ 1312931 h 1589088"/>
              <a:gd name="T62" fmla="*/ 1109302 w 1589088"/>
              <a:gd name="T63" fmla="*/ 1217015 h 1589088"/>
              <a:gd name="T64" fmla="*/ 1251431 w 1589088"/>
              <a:gd name="T65" fmla="*/ 1059964 h 1589088"/>
              <a:gd name="T66" fmla="*/ 1328065 w 1589088"/>
              <a:gd name="T67" fmla="*/ 871393 h 1589088"/>
              <a:gd name="T68" fmla="*/ 1337576 w 1589088"/>
              <a:gd name="T69" fmla="*/ 671410 h 1589088"/>
              <a:gd name="T70" fmla="*/ 1280237 w 1589088"/>
              <a:gd name="T71" fmla="*/ 477677 h 1589088"/>
              <a:gd name="T72" fmla="*/ 1155500 w 1589088"/>
              <a:gd name="T73" fmla="*/ 308670 h 1589088"/>
              <a:gd name="T74" fmla="*/ 981849 w 1589088"/>
              <a:gd name="T75" fmla="*/ 193462 h 1589088"/>
              <a:gd name="T76" fmla="*/ 785915 w 1589088"/>
              <a:gd name="T77" fmla="*/ 145640 h 1589088"/>
              <a:gd name="T78" fmla="*/ 902226 w 1589088"/>
              <a:gd name="T79" fmla="*/ 17390 h 1589088"/>
              <a:gd name="T80" fmla="*/ 1136207 w 1589088"/>
              <a:gd name="T81" fmla="*/ 112491 h 1589088"/>
              <a:gd name="T82" fmla="*/ 1320999 w 1589088"/>
              <a:gd name="T83" fmla="*/ 276063 h 1589088"/>
              <a:gd name="T84" fmla="*/ 1429702 w 1589088"/>
              <a:gd name="T85" fmla="*/ 459201 h 1589088"/>
              <a:gd name="T86" fmla="*/ 1481334 w 1589088"/>
              <a:gd name="T87" fmla="*/ 660270 h 1589088"/>
              <a:gd name="T88" fmla="*/ 1475356 w 1589088"/>
              <a:gd name="T89" fmla="*/ 866502 h 1589088"/>
              <a:gd name="T90" fmla="*/ 1412581 w 1589088"/>
              <a:gd name="T91" fmla="*/ 1064855 h 1589088"/>
              <a:gd name="T92" fmla="*/ 1892771 w 1589088"/>
              <a:gd name="T93" fmla="*/ 1636001 h 1589088"/>
              <a:gd name="T94" fmla="*/ 1896304 w 1589088"/>
              <a:gd name="T95" fmla="*/ 1759632 h 1589088"/>
              <a:gd name="T96" fmla="*/ 1783798 w 1589088"/>
              <a:gd name="T97" fmla="*/ 1885980 h 1589088"/>
              <a:gd name="T98" fmla="*/ 1662866 w 1589088"/>
              <a:gd name="T99" fmla="*/ 1900381 h 1589088"/>
              <a:gd name="T100" fmla="*/ 1104954 w 1589088"/>
              <a:gd name="T101" fmla="*/ 1391458 h 1589088"/>
              <a:gd name="T102" fmla="*/ 909835 w 1589088"/>
              <a:gd name="T103" fmla="*/ 1466451 h 1589088"/>
              <a:gd name="T104" fmla="*/ 704388 w 1589088"/>
              <a:gd name="T105" fmla="*/ 1484656 h 1589088"/>
              <a:gd name="T106" fmla="*/ 501116 w 1589088"/>
              <a:gd name="T107" fmla="*/ 1445528 h 1589088"/>
              <a:gd name="T108" fmla="*/ 313061 w 1589088"/>
              <a:gd name="T109" fmla="*/ 1349069 h 1589088"/>
              <a:gd name="T110" fmla="*/ 143758 w 1589088"/>
              <a:gd name="T111" fmla="*/ 1181965 h 1589088"/>
              <a:gd name="T112" fmla="*/ 30708 w 1589088"/>
              <a:gd name="T113" fmla="*/ 954538 h 1589088"/>
              <a:gd name="T114" fmla="*/ 815 w 1589088"/>
              <a:gd name="T115" fmla="*/ 707277 h 1589088"/>
              <a:gd name="T116" fmla="*/ 54351 w 1589088"/>
              <a:gd name="T117" fmla="*/ 463275 h 1589088"/>
              <a:gd name="T118" fmla="*/ 191315 w 1589088"/>
              <a:gd name="T119" fmla="*/ 245360 h 1589088"/>
              <a:gd name="T120" fmla="*/ 397577 w 1589088"/>
              <a:gd name="T121" fmla="*/ 85319 h 1589088"/>
              <a:gd name="T122" fmla="*/ 636177 w 1589088"/>
              <a:gd name="T123" fmla="*/ 7880 h 1589088"/>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1589088" h="1589088">
                <a:moveTo>
                  <a:pt x="916859" y="288925"/>
                </a:moveTo>
                <a:lnTo>
                  <a:pt x="954088" y="332030"/>
                </a:lnTo>
                <a:lnTo>
                  <a:pt x="816067" y="450682"/>
                </a:lnTo>
                <a:lnTo>
                  <a:pt x="817430" y="454085"/>
                </a:lnTo>
                <a:lnTo>
                  <a:pt x="818338" y="457488"/>
                </a:lnTo>
                <a:lnTo>
                  <a:pt x="819246" y="461118"/>
                </a:lnTo>
                <a:lnTo>
                  <a:pt x="820381" y="464748"/>
                </a:lnTo>
                <a:lnTo>
                  <a:pt x="820835" y="468378"/>
                </a:lnTo>
                <a:lnTo>
                  <a:pt x="821289" y="472008"/>
                </a:lnTo>
                <a:lnTo>
                  <a:pt x="821743" y="475865"/>
                </a:lnTo>
                <a:lnTo>
                  <a:pt x="821743" y="479722"/>
                </a:lnTo>
                <a:lnTo>
                  <a:pt x="821743" y="483805"/>
                </a:lnTo>
                <a:lnTo>
                  <a:pt x="821289" y="487662"/>
                </a:lnTo>
                <a:lnTo>
                  <a:pt x="820835" y="491746"/>
                </a:lnTo>
                <a:lnTo>
                  <a:pt x="820154" y="495602"/>
                </a:lnTo>
                <a:lnTo>
                  <a:pt x="819246" y="499459"/>
                </a:lnTo>
                <a:lnTo>
                  <a:pt x="818338" y="503089"/>
                </a:lnTo>
                <a:lnTo>
                  <a:pt x="816976" y="506946"/>
                </a:lnTo>
                <a:lnTo>
                  <a:pt x="815840" y="510349"/>
                </a:lnTo>
                <a:lnTo>
                  <a:pt x="814251" y="513979"/>
                </a:lnTo>
                <a:lnTo>
                  <a:pt x="812662" y="517382"/>
                </a:lnTo>
                <a:lnTo>
                  <a:pt x="810619" y="520785"/>
                </a:lnTo>
                <a:lnTo>
                  <a:pt x="808803" y="523961"/>
                </a:lnTo>
                <a:lnTo>
                  <a:pt x="806760" y="527137"/>
                </a:lnTo>
                <a:lnTo>
                  <a:pt x="804263" y="530313"/>
                </a:lnTo>
                <a:lnTo>
                  <a:pt x="801993" y="533036"/>
                </a:lnTo>
                <a:lnTo>
                  <a:pt x="799496" y="535985"/>
                </a:lnTo>
                <a:lnTo>
                  <a:pt x="796772" y="538707"/>
                </a:lnTo>
                <a:lnTo>
                  <a:pt x="794048" y="541203"/>
                </a:lnTo>
                <a:lnTo>
                  <a:pt x="791324" y="543698"/>
                </a:lnTo>
                <a:lnTo>
                  <a:pt x="788146" y="545967"/>
                </a:lnTo>
                <a:lnTo>
                  <a:pt x="785194" y="548009"/>
                </a:lnTo>
                <a:lnTo>
                  <a:pt x="781789" y="550051"/>
                </a:lnTo>
                <a:lnTo>
                  <a:pt x="778611" y="552093"/>
                </a:lnTo>
                <a:lnTo>
                  <a:pt x="775433" y="553908"/>
                </a:lnTo>
                <a:lnTo>
                  <a:pt x="771801" y="555496"/>
                </a:lnTo>
                <a:lnTo>
                  <a:pt x="768396" y="556857"/>
                </a:lnTo>
                <a:lnTo>
                  <a:pt x="764537" y="558218"/>
                </a:lnTo>
                <a:lnTo>
                  <a:pt x="760905" y="559352"/>
                </a:lnTo>
                <a:lnTo>
                  <a:pt x="757046" y="560260"/>
                </a:lnTo>
                <a:lnTo>
                  <a:pt x="753413" y="560940"/>
                </a:lnTo>
                <a:lnTo>
                  <a:pt x="749327" y="561621"/>
                </a:lnTo>
                <a:lnTo>
                  <a:pt x="745241" y="562075"/>
                </a:lnTo>
                <a:lnTo>
                  <a:pt x="692121" y="754005"/>
                </a:lnTo>
                <a:lnTo>
                  <a:pt x="697343" y="756728"/>
                </a:lnTo>
                <a:lnTo>
                  <a:pt x="702110" y="759904"/>
                </a:lnTo>
                <a:lnTo>
                  <a:pt x="706650" y="763080"/>
                </a:lnTo>
                <a:lnTo>
                  <a:pt x="710963" y="766937"/>
                </a:lnTo>
                <a:lnTo>
                  <a:pt x="715049" y="770794"/>
                </a:lnTo>
                <a:lnTo>
                  <a:pt x="718908" y="774877"/>
                </a:lnTo>
                <a:lnTo>
                  <a:pt x="722313" y="779188"/>
                </a:lnTo>
                <a:lnTo>
                  <a:pt x="725718" y="783952"/>
                </a:lnTo>
                <a:lnTo>
                  <a:pt x="728670" y="788943"/>
                </a:lnTo>
                <a:lnTo>
                  <a:pt x="731167" y="793934"/>
                </a:lnTo>
                <a:lnTo>
                  <a:pt x="733437" y="799379"/>
                </a:lnTo>
                <a:lnTo>
                  <a:pt x="735253" y="804824"/>
                </a:lnTo>
                <a:lnTo>
                  <a:pt x="736615" y="810496"/>
                </a:lnTo>
                <a:lnTo>
                  <a:pt x="737750" y="816167"/>
                </a:lnTo>
                <a:lnTo>
                  <a:pt x="738431" y="822066"/>
                </a:lnTo>
                <a:lnTo>
                  <a:pt x="738658" y="828191"/>
                </a:lnTo>
                <a:lnTo>
                  <a:pt x="738658" y="832729"/>
                </a:lnTo>
                <a:lnTo>
                  <a:pt x="738431" y="836812"/>
                </a:lnTo>
                <a:lnTo>
                  <a:pt x="737523" y="840896"/>
                </a:lnTo>
                <a:lnTo>
                  <a:pt x="736842" y="844980"/>
                </a:lnTo>
                <a:lnTo>
                  <a:pt x="735934" y="849063"/>
                </a:lnTo>
                <a:lnTo>
                  <a:pt x="734799" y="852920"/>
                </a:lnTo>
                <a:lnTo>
                  <a:pt x="733664" y="856777"/>
                </a:lnTo>
                <a:lnTo>
                  <a:pt x="732075" y="860407"/>
                </a:lnTo>
                <a:lnTo>
                  <a:pt x="730259" y="864263"/>
                </a:lnTo>
                <a:lnTo>
                  <a:pt x="728670" y="867666"/>
                </a:lnTo>
                <a:lnTo>
                  <a:pt x="726626" y="871296"/>
                </a:lnTo>
                <a:lnTo>
                  <a:pt x="724583" y="874699"/>
                </a:lnTo>
                <a:lnTo>
                  <a:pt x="722086" y="877876"/>
                </a:lnTo>
                <a:lnTo>
                  <a:pt x="719589" y="881052"/>
                </a:lnTo>
                <a:lnTo>
                  <a:pt x="717092" y="884228"/>
                </a:lnTo>
                <a:lnTo>
                  <a:pt x="714141" y="886950"/>
                </a:lnTo>
                <a:lnTo>
                  <a:pt x="711417" y="889673"/>
                </a:lnTo>
                <a:lnTo>
                  <a:pt x="708239" y="892395"/>
                </a:lnTo>
                <a:lnTo>
                  <a:pt x="705288" y="894891"/>
                </a:lnTo>
                <a:lnTo>
                  <a:pt x="702110" y="896933"/>
                </a:lnTo>
                <a:lnTo>
                  <a:pt x="698705" y="899428"/>
                </a:lnTo>
                <a:lnTo>
                  <a:pt x="695299" y="901243"/>
                </a:lnTo>
                <a:lnTo>
                  <a:pt x="691440" y="903058"/>
                </a:lnTo>
                <a:lnTo>
                  <a:pt x="688035" y="904646"/>
                </a:lnTo>
                <a:lnTo>
                  <a:pt x="684176" y="906234"/>
                </a:lnTo>
                <a:lnTo>
                  <a:pt x="680317" y="907595"/>
                </a:lnTo>
                <a:lnTo>
                  <a:pt x="676231" y="908730"/>
                </a:lnTo>
                <a:lnTo>
                  <a:pt x="672372" y="909637"/>
                </a:lnTo>
                <a:lnTo>
                  <a:pt x="668286" y="910318"/>
                </a:lnTo>
                <a:lnTo>
                  <a:pt x="664199" y="910771"/>
                </a:lnTo>
                <a:lnTo>
                  <a:pt x="659886" y="911225"/>
                </a:lnTo>
                <a:lnTo>
                  <a:pt x="655573" y="911225"/>
                </a:lnTo>
                <a:lnTo>
                  <a:pt x="651260" y="911225"/>
                </a:lnTo>
                <a:lnTo>
                  <a:pt x="646947" y="910771"/>
                </a:lnTo>
                <a:lnTo>
                  <a:pt x="643088" y="910318"/>
                </a:lnTo>
                <a:lnTo>
                  <a:pt x="638775" y="909637"/>
                </a:lnTo>
                <a:lnTo>
                  <a:pt x="634915" y="908730"/>
                </a:lnTo>
                <a:lnTo>
                  <a:pt x="630829" y="907595"/>
                </a:lnTo>
                <a:lnTo>
                  <a:pt x="627197" y="906234"/>
                </a:lnTo>
                <a:lnTo>
                  <a:pt x="623338" y="904646"/>
                </a:lnTo>
                <a:lnTo>
                  <a:pt x="619706" y="903058"/>
                </a:lnTo>
                <a:lnTo>
                  <a:pt x="616074" y="901243"/>
                </a:lnTo>
                <a:lnTo>
                  <a:pt x="612669" y="899428"/>
                </a:lnTo>
                <a:lnTo>
                  <a:pt x="609037" y="896933"/>
                </a:lnTo>
                <a:lnTo>
                  <a:pt x="605858" y="894891"/>
                </a:lnTo>
                <a:lnTo>
                  <a:pt x="602680" y="892395"/>
                </a:lnTo>
                <a:lnTo>
                  <a:pt x="599729" y="889673"/>
                </a:lnTo>
                <a:lnTo>
                  <a:pt x="596778" y="886950"/>
                </a:lnTo>
                <a:lnTo>
                  <a:pt x="594054" y="884228"/>
                </a:lnTo>
                <a:lnTo>
                  <a:pt x="591557" y="881052"/>
                </a:lnTo>
                <a:lnTo>
                  <a:pt x="588833" y="877876"/>
                </a:lnTo>
                <a:lnTo>
                  <a:pt x="586790" y="874699"/>
                </a:lnTo>
                <a:lnTo>
                  <a:pt x="584520" y="871296"/>
                </a:lnTo>
                <a:lnTo>
                  <a:pt x="582704" y="867666"/>
                </a:lnTo>
                <a:lnTo>
                  <a:pt x="580661" y="864263"/>
                </a:lnTo>
                <a:lnTo>
                  <a:pt x="579072" y="860407"/>
                </a:lnTo>
                <a:lnTo>
                  <a:pt x="577710" y="856777"/>
                </a:lnTo>
                <a:lnTo>
                  <a:pt x="576348" y="852920"/>
                </a:lnTo>
                <a:lnTo>
                  <a:pt x="575212" y="849063"/>
                </a:lnTo>
                <a:lnTo>
                  <a:pt x="574077" y="844980"/>
                </a:lnTo>
                <a:lnTo>
                  <a:pt x="573396" y="840896"/>
                </a:lnTo>
                <a:lnTo>
                  <a:pt x="572942" y="836812"/>
                </a:lnTo>
                <a:lnTo>
                  <a:pt x="572488" y="832729"/>
                </a:lnTo>
                <a:lnTo>
                  <a:pt x="572488" y="828191"/>
                </a:lnTo>
                <a:lnTo>
                  <a:pt x="572488" y="825242"/>
                </a:lnTo>
                <a:lnTo>
                  <a:pt x="572715" y="822066"/>
                </a:lnTo>
                <a:lnTo>
                  <a:pt x="573623" y="815940"/>
                </a:lnTo>
                <a:lnTo>
                  <a:pt x="574986" y="810042"/>
                </a:lnTo>
                <a:lnTo>
                  <a:pt x="576575" y="804370"/>
                </a:lnTo>
                <a:lnTo>
                  <a:pt x="454445" y="733134"/>
                </a:lnTo>
                <a:lnTo>
                  <a:pt x="449904" y="736083"/>
                </a:lnTo>
                <a:lnTo>
                  <a:pt x="444910" y="738352"/>
                </a:lnTo>
                <a:lnTo>
                  <a:pt x="439689" y="740166"/>
                </a:lnTo>
                <a:lnTo>
                  <a:pt x="434468" y="741981"/>
                </a:lnTo>
                <a:lnTo>
                  <a:pt x="429020" y="743569"/>
                </a:lnTo>
                <a:lnTo>
                  <a:pt x="423571" y="744477"/>
                </a:lnTo>
                <a:lnTo>
                  <a:pt x="417669" y="745158"/>
                </a:lnTo>
                <a:lnTo>
                  <a:pt x="412221" y="745384"/>
                </a:lnTo>
                <a:lnTo>
                  <a:pt x="408589" y="745158"/>
                </a:lnTo>
                <a:lnTo>
                  <a:pt x="405411" y="744931"/>
                </a:lnTo>
                <a:lnTo>
                  <a:pt x="398828" y="744023"/>
                </a:lnTo>
                <a:lnTo>
                  <a:pt x="305755" y="898294"/>
                </a:lnTo>
                <a:lnTo>
                  <a:pt x="257175" y="869255"/>
                </a:lnTo>
                <a:lnTo>
                  <a:pt x="349113" y="716118"/>
                </a:lnTo>
                <a:lnTo>
                  <a:pt x="347070" y="713396"/>
                </a:lnTo>
                <a:lnTo>
                  <a:pt x="344573" y="710220"/>
                </a:lnTo>
                <a:lnTo>
                  <a:pt x="342757" y="707497"/>
                </a:lnTo>
                <a:lnTo>
                  <a:pt x="340714" y="704321"/>
                </a:lnTo>
                <a:lnTo>
                  <a:pt x="339125" y="701145"/>
                </a:lnTo>
                <a:lnTo>
                  <a:pt x="337536" y="697969"/>
                </a:lnTo>
                <a:lnTo>
                  <a:pt x="335720" y="694793"/>
                </a:lnTo>
                <a:lnTo>
                  <a:pt x="334358" y="691390"/>
                </a:lnTo>
                <a:lnTo>
                  <a:pt x="333223" y="687987"/>
                </a:lnTo>
                <a:lnTo>
                  <a:pt x="332087" y="684584"/>
                </a:lnTo>
                <a:lnTo>
                  <a:pt x="331179" y="680954"/>
                </a:lnTo>
                <a:lnTo>
                  <a:pt x="330498" y="677324"/>
                </a:lnTo>
                <a:lnTo>
                  <a:pt x="329590" y="673467"/>
                </a:lnTo>
                <a:lnTo>
                  <a:pt x="329136" y="670064"/>
                </a:lnTo>
                <a:lnTo>
                  <a:pt x="328909" y="665981"/>
                </a:lnTo>
                <a:lnTo>
                  <a:pt x="328909" y="662351"/>
                </a:lnTo>
                <a:lnTo>
                  <a:pt x="328909" y="658040"/>
                </a:lnTo>
                <a:lnTo>
                  <a:pt x="329363" y="653730"/>
                </a:lnTo>
                <a:lnTo>
                  <a:pt x="330044" y="649646"/>
                </a:lnTo>
                <a:lnTo>
                  <a:pt x="330725" y="645335"/>
                </a:lnTo>
                <a:lnTo>
                  <a:pt x="331633" y="641479"/>
                </a:lnTo>
                <a:lnTo>
                  <a:pt x="332768" y="637395"/>
                </a:lnTo>
                <a:lnTo>
                  <a:pt x="333904" y="633765"/>
                </a:lnTo>
                <a:lnTo>
                  <a:pt x="335493" y="629908"/>
                </a:lnTo>
                <a:lnTo>
                  <a:pt x="337082" y="626279"/>
                </a:lnTo>
                <a:lnTo>
                  <a:pt x="339125" y="622649"/>
                </a:lnTo>
                <a:lnTo>
                  <a:pt x="340941" y="619246"/>
                </a:lnTo>
                <a:lnTo>
                  <a:pt x="342984" y="615843"/>
                </a:lnTo>
                <a:lnTo>
                  <a:pt x="345481" y="612666"/>
                </a:lnTo>
                <a:lnTo>
                  <a:pt x="347978" y="609263"/>
                </a:lnTo>
                <a:lnTo>
                  <a:pt x="350475" y="606314"/>
                </a:lnTo>
                <a:lnTo>
                  <a:pt x="353426" y="603592"/>
                </a:lnTo>
                <a:lnTo>
                  <a:pt x="356150" y="600642"/>
                </a:lnTo>
                <a:lnTo>
                  <a:pt x="359101" y="598147"/>
                </a:lnTo>
                <a:lnTo>
                  <a:pt x="362279" y="595878"/>
                </a:lnTo>
                <a:lnTo>
                  <a:pt x="365458" y="593383"/>
                </a:lnTo>
                <a:lnTo>
                  <a:pt x="369090" y="591341"/>
                </a:lnTo>
                <a:lnTo>
                  <a:pt x="372495" y="589299"/>
                </a:lnTo>
                <a:lnTo>
                  <a:pt x="376127" y="587484"/>
                </a:lnTo>
                <a:lnTo>
                  <a:pt x="379759" y="585669"/>
                </a:lnTo>
                <a:lnTo>
                  <a:pt x="383618" y="584308"/>
                </a:lnTo>
                <a:lnTo>
                  <a:pt x="387250" y="582947"/>
                </a:lnTo>
                <a:lnTo>
                  <a:pt x="391336" y="581812"/>
                </a:lnTo>
                <a:lnTo>
                  <a:pt x="395196" y="580905"/>
                </a:lnTo>
                <a:lnTo>
                  <a:pt x="399509" y="580224"/>
                </a:lnTo>
                <a:lnTo>
                  <a:pt x="403368" y="579544"/>
                </a:lnTo>
                <a:lnTo>
                  <a:pt x="407681" y="579317"/>
                </a:lnTo>
                <a:lnTo>
                  <a:pt x="412221" y="579090"/>
                </a:lnTo>
                <a:lnTo>
                  <a:pt x="416307" y="579317"/>
                </a:lnTo>
                <a:lnTo>
                  <a:pt x="420620" y="579544"/>
                </a:lnTo>
                <a:lnTo>
                  <a:pt x="424707" y="580224"/>
                </a:lnTo>
                <a:lnTo>
                  <a:pt x="428793" y="580905"/>
                </a:lnTo>
                <a:lnTo>
                  <a:pt x="432652" y="581812"/>
                </a:lnTo>
                <a:lnTo>
                  <a:pt x="436738" y="582947"/>
                </a:lnTo>
                <a:lnTo>
                  <a:pt x="440597" y="584308"/>
                </a:lnTo>
                <a:lnTo>
                  <a:pt x="444456" y="585669"/>
                </a:lnTo>
                <a:lnTo>
                  <a:pt x="447861" y="587484"/>
                </a:lnTo>
                <a:lnTo>
                  <a:pt x="451720" y="589299"/>
                </a:lnTo>
                <a:lnTo>
                  <a:pt x="454899" y="591341"/>
                </a:lnTo>
                <a:lnTo>
                  <a:pt x="458531" y="593383"/>
                </a:lnTo>
                <a:lnTo>
                  <a:pt x="461709" y="595878"/>
                </a:lnTo>
                <a:lnTo>
                  <a:pt x="464887" y="598147"/>
                </a:lnTo>
                <a:lnTo>
                  <a:pt x="467838" y="600642"/>
                </a:lnTo>
                <a:lnTo>
                  <a:pt x="470562" y="603592"/>
                </a:lnTo>
                <a:lnTo>
                  <a:pt x="473513" y="606314"/>
                </a:lnTo>
                <a:lnTo>
                  <a:pt x="476010" y="609263"/>
                </a:lnTo>
                <a:lnTo>
                  <a:pt x="478734" y="612666"/>
                </a:lnTo>
                <a:lnTo>
                  <a:pt x="481004" y="615843"/>
                </a:lnTo>
                <a:lnTo>
                  <a:pt x="483047" y="619246"/>
                </a:lnTo>
                <a:lnTo>
                  <a:pt x="484864" y="622649"/>
                </a:lnTo>
                <a:lnTo>
                  <a:pt x="486907" y="626279"/>
                </a:lnTo>
                <a:lnTo>
                  <a:pt x="488496" y="629908"/>
                </a:lnTo>
                <a:lnTo>
                  <a:pt x="490085" y="633765"/>
                </a:lnTo>
                <a:lnTo>
                  <a:pt x="491220" y="637395"/>
                </a:lnTo>
                <a:lnTo>
                  <a:pt x="492355" y="641479"/>
                </a:lnTo>
                <a:lnTo>
                  <a:pt x="493490" y="645335"/>
                </a:lnTo>
                <a:lnTo>
                  <a:pt x="494171" y="649646"/>
                </a:lnTo>
                <a:lnTo>
                  <a:pt x="494625" y="653730"/>
                </a:lnTo>
                <a:lnTo>
                  <a:pt x="495079" y="658040"/>
                </a:lnTo>
                <a:lnTo>
                  <a:pt x="495079" y="662351"/>
                </a:lnTo>
                <a:lnTo>
                  <a:pt x="495079" y="665527"/>
                </a:lnTo>
                <a:lnTo>
                  <a:pt x="494852" y="669157"/>
                </a:lnTo>
                <a:lnTo>
                  <a:pt x="494398" y="672333"/>
                </a:lnTo>
                <a:lnTo>
                  <a:pt x="493944" y="675509"/>
                </a:lnTo>
                <a:lnTo>
                  <a:pt x="492355" y="682088"/>
                </a:lnTo>
                <a:lnTo>
                  <a:pt x="490539" y="688214"/>
                </a:lnTo>
                <a:lnTo>
                  <a:pt x="610853" y="758543"/>
                </a:lnTo>
                <a:lnTo>
                  <a:pt x="616528" y="755140"/>
                </a:lnTo>
                <a:lnTo>
                  <a:pt x="622430" y="752417"/>
                </a:lnTo>
                <a:lnTo>
                  <a:pt x="628559" y="749922"/>
                </a:lnTo>
                <a:lnTo>
                  <a:pt x="634915" y="748107"/>
                </a:lnTo>
                <a:lnTo>
                  <a:pt x="690305" y="547101"/>
                </a:lnTo>
                <a:lnTo>
                  <a:pt x="686673" y="544152"/>
                </a:lnTo>
                <a:lnTo>
                  <a:pt x="682814" y="540976"/>
                </a:lnTo>
                <a:lnTo>
                  <a:pt x="679409" y="537800"/>
                </a:lnTo>
                <a:lnTo>
                  <a:pt x="676004" y="533943"/>
                </a:lnTo>
                <a:lnTo>
                  <a:pt x="673053" y="530540"/>
                </a:lnTo>
                <a:lnTo>
                  <a:pt x="670102" y="526456"/>
                </a:lnTo>
                <a:lnTo>
                  <a:pt x="667605" y="522373"/>
                </a:lnTo>
                <a:lnTo>
                  <a:pt x="665107" y="518062"/>
                </a:lnTo>
                <a:lnTo>
                  <a:pt x="662837" y="513979"/>
                </a:lnTo>
                <a:lnTo>
                  <a:pt x="661021" y="509214"/>
                </a:lnTo>
                <a:lnTo>
                  <a:pt x="659432" y="504450"/>
                </a:lnTo>
                <a:lnTo>
                  <a:pt x="658070" y="499913"/>
                </a:lnTo>
                <a:lnTo>
                  <a:pt x="657162" y="494922"/>
                </a:lnTo>
                <a:lnTo>
                  <a:pt x="656027" y="489931"/>
                </a:lnTo>
                <a:lnTo>
                  <a:pt x="655573" y="484940"/>
                </a:lnTo>
                <a:lnTo>
                  <a:pt x="655573" y="479722"/>
                </a:lnTo>
                <a:lnTo>
                  <a:pt x="655573" y="475411"/>
                </a:lnTo>
                <a:lnTo>
                  <a:pt x="655800" y="471327"/>
                </a:lnTo>
                <a:lnTo>
                  <a:pt x="656708" y="467017"/>
                </a:lnTo>
                <a:lnTo>
                  <a:pt x="657389" y="463160"/>
                </a:lnTo>
                <a:lnTo>
                  <a:pt x="658297" y="458850"/>
                </a:lnTo>
                <a:lnTo>
                  <a:pt x="659432" y="455220"/>
                </a:lnTo>
                <a:lnTo>
                  <a:pt x="660567" y="451136"/>
                </a:lnTo>
                <a:lnTo>
                  <a:pt x="661929" y="447506"/>
                </a:lnTo>
                <a:lnTo>
                  <a:pt x="663745" y="443649"/>
                </a:lnTo>
                <a:lnTo>
                  <a:pt x="665561" y="440246"/>
                </a:lnTo>
                <a:lnTo>
                  <a:pt x="667605" y="436617"/>
                </a:lnTo>
                <a:lnTo>
                  <a:pt x="669648" y="433440"/>
                </a:lnTo>
                <a:lnTo>
                  <a:pt x="672145" y="430037"/>
                </a:lnTo>
                <a:lnTo>
                  <a:pt x="674642" y="426861"/>
                </a:lnTo>
                <a:lnTo>
                  <a:pt x="677139" y="423912"/>
                </a:lnTo>
                <a:lnTo>
                  <a:pt x="679863" y="420963"/>
                </a:lnTo>
                <a:lnTo>
                  <a:pt x="682814" y="418240"/>
                </a:lnTo>
                <a:lnTo>
                  <a:pt x="685765" y="415518"/>
                </a:lnTo>
                <a:lnTo>
                  <a:pt x="688943" y="413249"/>
                </a:lnTo>
                <a:lnTo>
                  <a:pt x="692121" y="410980"/>
                </a:lnTo>
                <a:lnTo>
                  <a:pt x="695526" y="408712"/>
                </a:lnTo>
                <a:lnTo>
                  <a:pt x="698932" y="406670"/>
                </a:lnTo>
                <a:lnTo>
                  <a:pt x="702791" y="404855"/>
                </a:lnTo>
                <a:lnTo>
                  <a:pt x="706196" y="403267"/>
                </a:lnTo>
                <a:lnTo>
                  <a:pt x="710055" y="401679"/>
                </a:lnTo>
                <a:lnTo>
                  <a:pt x="713914" y="400318"/>
                </a:lnTo>
                <a:lnTo>
                  <a:pt x="718000" y="399410"/>
                </a:lnTo>
                <a:lnTo>
                  <a:pt x="721859" y="398503"/>
                </a:lnTo>
                <a:lnTo>
                  <a:pt x="725945" y="397595"/>
                </a:lnTo>
                <a:lnTo>
                  <a:pt x="730032" y="397141"/>
                </a:lnTo>
                <a:lnTo>
                  <a:pt x="734345" y="396915"/>
                </a:lnTo>
                <a:lnTo>
                  <a:pt x="738658" y="396688"/>
                </a:lnTo>
                <a:lnTo>
                  <a:pt x="744106" y="396915"/>
                </a:lnTo>
                <a:lnTo>
                  <a:pt x="749554" y="397595"/>
                </a:lnTo>
                <a:lnTo>
                  <a:pt x="754775" y="398276"/>
                </a:lnTo>
                <a:lnTo>
                  <a:pt x="759770" y="399637"/>
                </a:lnTo>
                <a:lnTo>
                  <a:pt x="764764" y="400998"/>
                </a:lnTo>
                <a:lnTo>
                  <a:pt x="769758" y="403040"/>
                </a:lnTo>
                <a:lnTo>
                  <a:pt x="774298" y="405082"/>
                </a:lnTo>
                <a:lnTo>
                  <a:pt x="778838" y="407577"/>
                </a:lnTo>
                <a:lnTo>
                  <a:pt x="916859" y="288925"/>
                </a:lnTo>
                <a:close/>
                <a:moveTo>
                  <a:pt x="607752" y="120128"/>
                </a:moveTo>
                <a:lnTo>
                  <a:pt x="595738" y="120581"/>
                </a:lnTo>
                <a:lnTo>
                  <a:pt x="583950" y="121488"/>
                </a:lnTo>
                <a:lnTo>
                  <a:pt x="571936" y="122621"/>
                </a:lnTo>
                <a:lnTo>
                  <a:pt x="559921" y="123755"/>
                </a:lnTo>
                <a:lnTo>
                  <a:pt x="548133" y="125341"/>
                </a:lnTo>
                <a:lnTo>
                  <a:pt x="536119" y="127154"/>
                </a:lnTo>
                <a:lnTo>
                  <a:pt x="524331" y="129421"/>
                </a:lnTo>
                <a:lnTo>
                  <a:pt x="512543" y="131688"/>
                </a:lnTo>
                <a:lnTo>
                  <a:pt x="500755" y="134407"/>
                </a:lnTo>
                <a:lnTo>
                  <a:pt x="489194" y="137581"/>
                </a:lnTo>
                <a:lnTo>
                  <a:pt x="477406" y="140754"/>
                </a:lnTo>
                <a:lnTo>
                  <a:pt x="466072" y="144380"/>
                </a:lnTo>
                <a:lnTo>
                  <a:pt x="454511" y="148234"/>
                </a:lnTo>
                <a:lnTo>
                  <a:pt x="443176" y="152313"/>
                </a:lnTo>
                <a:lnTo>
                  <a:pt x="431615" y="156620"/>
                </a:lnTo>
                <a:lnTo>
                  <a:pt x="420508" y="161380"/>
                </a:lnTo>
                <a:lnTo>
                  <a:pt x="409400" y="166593"/>
                </a:lnTo>
                <a:lnTo>
                  <a:pt x="398519" y="171579"/>
                </a:lnTo>
                <a:lnTo>
                  <a:pt x="387411" y="177246"/>
                </a:lnTo>
                <a:lnTo>
                  <a:pt x="376530" y="183139"/>
                </a:lnTo>
                <a:lnTo>
                  <a:pt x="365876" y="189485"/>
                </a:lnTo>
                <a:lnTo>
                  <a:pt x="355221" y="195831"/>
                </a:lnTo>
                <a:lnTo>
                  <a:pt x="344794" y="202631"/>
                </a:lnTo>
                <a:lnTo>
                  <a:pt x="334593" y="209431"/>
                </a:lnTo>
                <a:lnTo>
                  <a:pt x="324392" y="216684"/>
                </a:lnTo>
                <a:lnTo>
                  <a:pt x="314191" y="224163"/>
                </a:lnTo>
                <a:lnTo>
                  <a:pt x="304443" y="232323"/>
                </a:lnTo>
                <a:lnTo>
                  <a:pt x="294695" y="240483"/>
                </a:lnTo>
                <a:lnTo>
                  <a:pt x="284948" y="248869"/>
                </a:lnTo>
                <a:lnTo>
                  <a:pt x="275654" y="257482"/>
                </a:lnTo>
                <a:lnTo>
                  <a:pt x="266359" y="266548"/>
                </a:lnTo>
                <a:lnTo>
                  <a:pt x="257518" y="275614"/>
                </a:lnTo>
                <a:lnTo>
                  <a:pt x="248678" y="285134"/>
                </a:lnTo>
                <a:lnTo>
                  <a:pt x="240290" y="294654"/>
                </a:lnTo>
                <a:lnTo>
                  <a:pt x="232129" y="304400"/>
                </a:lnTo>
                <a:lnTo>
                  <a:pt x="224195" y="314373"/>
                </a:lnTo>
                <a:lnTo>
                  <a:pt x="216714" y="324346"/>
                </a:lnTo>
                <a:lnTo>
                  <a:pt x="209460" y="334545"/>
                </a:lnTo>
                <a:lnTo>
                  <a:pt x="202433" y="344971"/>
                </a:lnTo>
                <a:lnTo>
                  <a:pt x="195632" y="355397"/>
                </a:lnTo>
                <a:lnTo>
                  <a:pt x="189058" y="366050"/>
                </a:lnTo>
                <a:lnTo>
                  <a:pt x="183164" y="376703"/>
                </a:lnTo>
                <a:lnTo>
                  <a:pt x="177271" y="387583"/>
                </a:lnTo>
                <a:lnTo>
                  <a:pt x="171603" y="398462"/>
                </a:lnTo>
                <a:lnTo>
                  <a:pt x="166390" y="409342"/>
                </a:lnTo>
                <a:lnTo>
                  <a:pt x="161402" y="420448"/>
                </a:lnTo>
                <a:lnTo>
                  <a:pt x="156642" y="431554"/>
                </a:lnTo>
                <a:lnTo>
                  <a:pt x="152108" y="443114"/>
                </a:lnTo>
                <a:lnTo>
                  <a:pt x="148028" y="454673"/>
                </a:lnTo>
                <a:lnTo>
                  <a:pt x="144174" y="466006"/>
                </a:lnTo>
                <a:lnTo>
                  <a:pt x="140774" y="477565"/>
                </a:lnTo>
                <a:lnTo>
                  <a:pt x="137373" y="489125"/>
                </a:lnTo>
                <a:lnTo>
                  <a:pt x="134426" y="500911"/>
                </a:lnTo>
                <a:lnTo>
                  <a:pt x="131706" y="512470"/>
                </a:lnTo>
                <a:lnTo>
                  <a:pt x="129213" y="524256"/>
                </a:lnTo>
                <a:lnTo>
                  <a:pt x="127172" y="536269"/>
                </a:lnTo>
                <a:lnTo>
                  <a:pt x="125359" y="548055"/>
                </a:lnTo>
                <a:lnTo>
                  <a:pt x="123772" y="560068"/>
                </a:lnTo>
                <a:lnTo>
                  <a:pt x="122185" y="571854"/>
                </a:lnTo>
                <a:lnTo>
                  <a:pt x="121278" y="583867"/>
                </a:lnTo>
                <a:lnTo>
                  <a:pt x="120598" y="595880"/>
                </a:lnTo>
                <a:lnTo>
                  <a:pt x="120145" y="607666"/>
                </a:lnTo>
                <a:lnTo>
                  <a:pt x="120145" y="619905"/>
                </a:lnTo>
                <a:lnTo>
                  <a:pt x="120145" y="631918"/>
                </a:lnTo>
                <a:lnTo>
                  <a:pt x="120598" y="643704"/>
                </a:lnTo>
                <a:lnTo>
                  <a:pt x="121278" y="655717"/>
                </a:lnTo>
                <a:lnTo>
                  <a:pt x="122185" y="667503"/>
                </a:lnTo>
                <a:lnTo>
                  <a:pt x="123772" y="679516"/>
                </a:lnTo>
                <a:lnTo>
                  <a:pt x="125359" y="691529"/>
                </a:lnTo>
                <a:lnTo>
                  <a:pt x="127172" y="703315"/>
                </a:lnTo>
                <a:lnTo>
                  <a:pt x="129213" y="715328"/>
                </a:lnTo>
                <a:lnTo>
                  <a:pt x="131706" y="726887"/>
                </a:lnTo>
                <a:lnTo>
                  <a:pt x="134426" y="738673"/>
                </a:lnTo>
                <a:lnTo>
                  <a:pt x="137373" y="750460"/>
                </a:lnTo>
                <a:lnTo>
                  <a:pt x="140774" y="762019"/>
                </a:lnTo>
                <a:lnTo>
                  <a:pt x="144174" y="773579"/>
                </a:lnTo>
                <a:lnTo>
                  <a:pt x="148028" y="784911"/>
                </a:lnTo>
                <a:lnTo>
                  <a:pt x="152108" y="796471"/>
                </a:lnTo>
                <a:lnTo>
                  <a:pt x="156642" y="807804"/>
                </a:lnTo>
                <a:lnTo>
                  <a:pt x="161402" y="819136"/>
                </a:lnTo>
                <a:lnTo>
                  <a:pt x="166390" y="830016"/>
                </a:lnTo>
                <a:lnTo>
                  <a:pt x="171603" y="841122"/>
                </a:lnTo>
                <a:lnTo>
                  <a:pt x="177271" y="852002"/>
                </a:lnTo>
                <a:lnTo>
                  <a:pt x="183164" y="862881"/>
                </a:lnTo>
                <a:lnTo>
                  <a:pt x="189058" y="873534"/>
                </a:lnTo>
                <a:lnTo>
                  <a:pt x="195632" y="884187"/>
                </a:lnTo>
                <a:lnTo>
                  <a:pt x="202433" y="894613"/>
                </a:lnTo>
                <a:lnTo>
                  <a:pt x="209460" y="904813"/>
                </a:lnTo>
                <a:lnTo>
                  <a:pt x="216714" y="915239"/>
                </a:lnTo>
                <a:lnTo>
                  <a:pt x="224195" y="925212"/>
                </a:lnTo>
                <a:lnTo>
                  <a:pt x="232129" y="934958"/>
                </a:lnTo>
                <a:lnTo>
                  <a:pt x="240290" y="944931"/>
                </a:lnTo>
                <a:lnTo>
                  <a:pt x="248678" y="954450"/>
                </a:lnTo>
                <a:lnTo>
                  <a:pt x="257518" y="963743"/>
                </a:lnTo>
                <a:lnTo>
                  <a:pt x="266359" y="973036"/>
                </a:lnTo>
                <a:lnTo>
                  <a:pt x="275654" y="982102"/>
                </a:lnTo>
                <a:lnTo>
                  <a:pt x="284948" y="990715"/>
                </a:lnTo>
                <a:lnTo>
                  <a:pt x="294695" y="999102"/>
                </a:lnTo>
                <a:lnTo>
                  <a:pt x="304443" y="1007261"/>
                </a:lnTo>
                <a:lnTo>
                  <a:pt x="314191" y="1015194"/>
                </a:lnTo>
                <a:lnTo>
                  <a:pt x="324392" y="1022674"/>
                </a:lnTo>
                <a:lnTo>
                  <a:pt x="334593" y="1029927"/>
                </a:lnTo>
                <a:lnTo>
                  <a:pt x="344794" y="1036953"/>
                </a:lnTo>
                <a:lnTo>
                  <a:pt x="355221" y="1043753"/>
                </a:lnTo>
                <a:lnTo>
                  <a:pt x="365876" y="1050099"/>
                </a:lnTo>
                <a:lnTo>
                  <a:pt x="376530" y="1056446"/>
                </a:lnTo>
                <a:lnTo>
                  <a:pt x="387411" y="1062339"/>
                </a:lnTo>
                <a:lnTo>
                  <a:pt x="398292" y="1067779"/>
                </a:lnTo>
                <a:lnTo>
                  <a:pt x="409400" y="1072992"/>
                </a:lnTo>
                <a:lnTo>
                  <a:pt x="420508" y="1078205"/>
                </a:lnTo>
                <a:lnTo>
                  <a:pt x="431615" y="1082738"/>
                </a:lnTo>
                <a:lnTo>
                  <a:pt x="443176" y="1087271"/>
                </a:lnTo>
                <a:lnTo>
                  <a:pt x="454511" y="1091351"/>
                </a:lnTo>
                <a:lnTo>
                  <a:pt x="466072" y="1095204"/>
                </a:lnTo>
                <a:lnTo>
                  <a:pt x="477406" y="1098830"/>
                </a:lnTo>
                <a:lnTo>
                  <a:pt x="489194" y="1102004"/>
                </a:lnTo>
                <a:lnTo>
                  <a:pt x="500755" y="1104950"/>
                </a:lnTo>
                <a:lnTo>
                  <a:pt x="512543" y="1107897"/>
                </a:lnTo>
                <a:lnTo>
                  <a:pt x="524331" y="1110163"/>
                </a:lnTo>
                <a:lnTo>
                  <a:pt x="536119" y="1112203"/>
                </a:lnTo>
                <a:lnTo>
                  <a:pt x="548133" y="1114243"/>
                </a:lnTo>
                <a:lnTo>
                  <a:pt x="559921" y="1115830"/>
                </a:lnTo>
                <a:lnTo>
                  <a:pt x="571936" y="1116963"/>
                </a:lnTo>
                <a:lnTo>
                  <a:pt x="583950" y="1118096"/>
                </a:lnTo>
                <a:lnTo>
                  <a:pt x="595738" y="1118776"/>
                </a:lnTo>
                <a:lnTo>
                  <a:pt x="607752" y="1119230"/>
                </a:lnTo>
                <a:lnTo>
                  <a:pt x="619540" y="1119230"/>
                </a:lnTo>
                <a:lnTo>
                  <a:pt x="631782" y="1119230"/>
                </a:lnTo>
                <a:lnTo>
                  <a:pt x="643796" y="1118776"/>
                </a:lnTo>
                <a:lnTo>
                  <a:pt x="655584" y="1118096"/>
                </a:lnTo>
                <a:lnTo>
                  <a:pt x="667598" y="1116963"/>
                </a:lnTo>
                <a:lnTo>
                  <a:pt x="679613" y="1115830"/>
                </a:lnTo>
                <a:lnTo>
                  <a:pt x="691401" y="1114243"/>
                </a:lnTo>
                <a:lnTo>
                  <a:pt x="703415" y="1112203"/>
                </a:lnTo>
                <a:lnTo>
                  <a:pt x="715203" y="1110163"/>
                </a:lnTo>
                <a:lnTo>
                  <a:pt x="726991" y="1107897"/>
                </a:lnTo>
                <a:lnTo>
                  <a:pt x="738779" y="1104950"/>
                </a:lnTo>
                <a:lnTo>
                  <a:pt x="750340" y="1102004"/>
                </a:lnTo>
                <a:lnTo>
                  <a:pt x="762128" y="1098830"/>
                </a:lnTo>
                <a:lnTo>
                  <a:pt x="773462" y="1095204"/>
                </a:lnTo>
                <a:lnTo>
                  <a:pt x="785023" y="1091351"/>
                </a:lnTo>
                <a:lnTo>
                  <a:pt x="796358" y="1087271"/>
                </a:lnTo>
                <a:lnTo>
                  <a:pt x="807692" y="1082738"/>
                </a:lnTo>
                <a:lnTo>
                  <a:pt x="819026" y="1078205"/>
                </a:lnTo>
                <a:lnTo>
                  <a:pt x="830134" y="1072992"/>
                </a:lnTo>
                <a:lnTo>
                  <a:pt x="841015" y="1067779"/>
                </a:lnTo>
                <a:lnTo>
                  <a:pt x="852123" y="1062339"/>
                </a:lnTo>
                <a:lnTo>
                  <a:pt x="862777" y="1056446"/>
                </a:lnTo>
                <a:lnTo>
                  <a:pt x="873658" y="1050099"/>
                </a:lnTo>
                <a:lnTo>
                  <a:pt x="884086" y="1043753"/>
                </a:lnTo>
                <a:lnTo>
                  <a:pt x="894740" y="1036953"/>
                </a:lnTo>
                <a:lnTo>
                  <a:pt x="904941" y="1029927"/>
                </a:lnTo>
                <a:lnTo>
                  <a:pt x="915142" y="1022674"/>
                </a:lnTo>
                <a:lnTo>
                  <a:pt x="925343" y="1015194"/>
                </a:lnTo>
                <a:lnTo>
                  <a:pt x="935091" y="1007261"/>
                </a:lnTo>
                <a:lnTo>
                  <a:pt x="944839" y="999102"/>
                </a:lnTo>
                <a:lnTo>
                  <a:pt x="954586" y="990715"/>
                </a:lnTo>
                <a:lnTo>
                  <a:pt x="963880" y="982102"/>
                </a:lnTo>
                <a:lnTo>
                  <a:pt x="972948" y="973036"/>
                </a:lnTo>
                <a:lnTo>
                  <a:pt x="982016" y="963743"/>
                </a:lnTo>
                <a:lnTo>
                  <a:pt x="990856" y="954450"/>
                </a:lnTo>
                <a:lnTo>
                  <a:pt x="999244" y="944931"/>
                </a:lnTo>
                <a:lnTo>
                  <a:pt x="1007405" y="934958"/>
                </a:lnTo>
                <a:lnTo>
                  <a:pt x="1015339" y="925212"/>
                </a:lnTo>
                <a:lnTo>
                  <a:pt x="1022820" y="915239"/>
                </a:lnTo>
                <a:lnTo>
                  <a:pt x="1030074" y="904813"/>
                </a:lnTo>
                <a:lnTo>
                  <a:pt x="1037101" y="894613"/>
                </a:lnTo>
                <a:lnTo>
                  <a:pt x="1043902" y="884187"/>
                </a:lnTo>
                <a:lnTo>
                  <a:pt x="1050249" y="873534"/>
                </a:lnTo>
                <a:lnTo>
                  <a:pt x="1056370" y="862881"/>
                </a:lnTo>
                <a:lnTo>
                  <a:pt x="1062263" y="852002"/>
                </a:lnTo>
                <a:lnTo>
                  <a:pt x="1067931" y="841122"/>
                </a:lnTo>
                <a:lnTo>
                  <a:pt x="1073144" y="830016"/>
                </a:lnTo>
                <a:lnTo>
                  <a:pt x="1078132" y="819136"/>
                </a:lnTo>
                <a:lnTo>
                  <a:pt x="1082892" y="807804"/>
                </a:lnTo>
                <a:lnTo>
                  <a:pt x="1087426" y="796471"/>
                </a:lnTo>
                <a:lnTo>
                  <a:pt x="1091280" y="784911"/>
                </a:lnTo>
                <a:lnTo>
                  <a:pt x="1095360" y="773579"/>
                </a:lnTo>
                <a:lnTo>
                  <a:pt x="1098760" y="762019"/>
                </a:lnTo>
                <a:lnTo>
                  <a:pt x="1102161" y="750460"/>
                </a:lnTo>
                <a:lnTo>
                  <a:pt x="1105108" y="738673"/>
                </a:lnTo>
                <a:lnTo>
                  <a:pt x="1107828" y="726887"/>
                </a:lnTo>
                <a:lnTo>
                  <a:pt x="1110321" y="715328"/>
                </a:lnTo>
                <a:lnTo>
                  <a:pt x="1112362" y="703315"/>
                </a:lnTo>
                <a:lnTo>
                  <a:pt x="1114175" y="691529"/>
                </a:lnTo>
                <a:lnTo>
                  <a:pt x="1115762" y="679516"/>
                </a:lnTo>
                <a:lnTo>
                  <a:pt x="1117122" y="667503"/>
                </a:lnTo>
                <a:lnTo>
                  <a:pt x="1118256" y="655717"/>
                </a:lnTo>
                <a:lnTo>
                  <a:pt x="1118936" y="643704"/>
                </a:lnTo>
                <a:lnTo>
                  <a:pt x="1119389" y="631918"/>
                </a:lnTo>
                <a:lnTo>
                  <a:pt x="1119389" y="619905"/>
                </a:lnTo>
                <a:lnTo>
                  <a:pt x="1119389" y="607666"/>
                </a:lnTo>
                <a:lnTo>
                  <a:pt x="1118936" y="595880"/>
                </a:lnTo>
                <a:lnTo>
                  <a:pt x="1118256" y="583867"/>
                </a:lnTo>
                <a:lnTo>
                  <a:pt x="1117122" y="571854"/>
                </a:lnTo>
                <a:lnTo>
                  <a:pt x="1115762" y="560068"/>
                </a:lnTo>
                <a:lnTo>
                  <a:pt x="1114175" y="548055"/>
                </a:lnTo>
                <a:lnTo>
                  <a:pt x="1112362" y="536269"/>
                </a:lnTo>
                <a:lnTo>
                  <a:pt x="1110321" y="524256"/>
                </a:lnTo>
                <a:lnTo>
                  <a:pt x="1107828" y="512470"/>
                </a:lnTo>
                <a:lnTo>
                  <a:pt x="1105108" y="500911"/>
                </a:lnTo>
                <a:lnTo>
                  <a:pt x="1102161" y="489125"/>
                </a:lnTo>
                <a:lnTo>
                  <a:pt x="1098760" y="477565"/>
                </a:lnTo>
                <a:lnTo>
                  <a:pt x="1095360" y="466006"/>
                </a:lnTo>
                <a:lnTo>
                  <a:pt x="1091280" y="454673"/>
                </a:lnTo>
                <a:lnTo>
                  <a:pt x="1087426" y="443114"/>
                </a:lnTo>
                <a:lnTo>
                  <a:pt x="1082892" y="431554"/>
                </a:lnTo>
                <a:lnTo>
                  <a:pt x="1078132" y="420448"/>
                </a:lnTo>
                <a:lnTo>
                  <a:pt x="1073144" y="409342"/>
                </a:lnTo>
                <a:lnTo>
                  <a:pt x="1067931" y="398462"/>
                </a:lnTo>
                <a:lnTo>
                  <a:pt x="1062263" y="387583"/>
                </a:lnTo>
                <a:lnTo>
                  <a:pt x="1056370" y="376703"/>
                </a:lnTo>
                <a:lnTo>
                  <a:pt x="1050249" y="366050"/>
                </a:lnTo>
                <a:lnTo>
                  <a:pt x="1043902" y="355397"/>
                </a:lnTo>
                <a:lnTo>
                  <a:pt x="1037101" y="344971"/>
                </a:lnTo>
                <a:lnTo>
                  <a:pt x="1030074" y="334545"/>
                </a:lnTo>
                <a:lnTo>
                  <a:pt x="1022820" y="324346"/>
                </a:lnTo>
                <a:lnTo>
                  <a:pt x="1015339" y="314373"/>
                </a:lnTo>
                <a:lnTo>
                  <a:pt x="1007405" y="304400"/>
                </a:lnTo>
                <a:lnTo>
                  <a:pt x="999244" y="294654"/>
                </a:lnTo>
                <a:lnTo>
                  <a:pt x="990856" y="285134"/>
                </a:lnTo>
                <a:lnTo>
                  <a:pt x="982016" y="275614"/>
                </a:lnTo>
                <a:lnTo>
                  <a:pt x="972948" y="266548"/>
                </a:lnTo>
                <a:lnTo>
                  <a:pt x="963880" y="257482"/>
                </a:lnTo>
                <a:lnTo>
                  <a:pt x="954586" y="248869"/>
                </a:lnTo>
                <a:lnTo>
                  <a:pt x="944839" y="240483"/>
                </a:lnTo>
                <a:lnTo>
                  <a:pt x="935091" y="232323"/>
                </a:lnTo>
                <a:lnTo>
                  <a:pt x="925343" y="224163"/>
                </a:lnTo>
                <a:lnTo>
                  <a:pt x="915142" y="216684"/>
                </a:lnTo>
                <a:lnTo>
                  <a:pt x="904941" y="209431"/>
                </a:lnTo>
                <a:lnTo>
                  <a:pt x="894740" y="202631"/>
                </a:lnTo>
                <a:lnTo>
                  <a:pt x="884086" y="195831"/>
                </a:lnTo>
                <a:lnTo>
                  <a:pt x="873658" y="189485"/>
                </a:lnTo>
                <a:lnTo>
                  <a:pt x="862777" y="183139"/>
                </a:lnTo>
                <a:lnTo>
                  <a:pt x="852123" y="177246"/>
                </a:lnTo>
                <a:lnTo>
                  <a:pt x="841015" y="171579"/>
                </a:lnTo>
                <a:lnTo>
                  <a:pt x="830134" y="166593"/>
                </a:lnTo>
                <a:lnTo>
                  <a:pt x="819026" y="161380"/>
                </a:lnTo>
                <a:lnTo>
                  <a:pt x="807692" y="156620"/>
                </a:lnTo>
                <a:lnTo>
                  <a:pt x="796358" y="152313"/>
                </a:lnTo>
                <a:lnTo>
                  <a:pt x="785023" y="148234"/>
                </a:lnTo>
                <a:lnTo>
                  <a:pt x="773462" y="144380"/>
                </a:lnTo>
                <a:lnTo>
                  <a:pt x="762128" y="140754"/>
                </a:lnTo>
                <a:lnTo>
                  <a:pt x="750340" y="137581"/>
                </a:lnTo>
                <a:lnTo>
                  <a:pt x="738779" y="134407"/>
                </a:lnTo>
                <a:lnTo>
                  <a:pt x="726991" y="131688"/>
                </a:lnTo>
                <a:lnTo>
                  <a:pt x="715203" y="129421"/>
                </a:lnTo>
                <a:lnTo>
                  <a:pt x="703415" y="127154"/>
                </a:lnTo>
                <a:lnTo>
                  <a:pt x="691401" y="125341"/>
                </a:lnTo>
                <a:lnTo>
                  <a:pt x="679613" y="123755"/>
                </a:lnTo>
                <a:lnTo>
                  <a:pt x="667598" y="122621"/>
                </a:lnTo>
                <a:lnTo>
                  <a:pt x="655584" y="121488"/>
                </a:lnTo>
                <a:lnTo>
                  <a:pt x="643796" y="120581"/>
                </a:lnTo>
                <a:lnTo>
                  <a:pt x="631782" y="120128"/>
                </a:lnTo>
                <a:lnTo>
                  <a:pt x="619540" y="120128"/>
                </a:lnTo>
                <a:lnTo>
                  <a:pt x="607752" y="120128"/>
                </a:lnTo>
                <a:close/>
                <a:moveTo>
                  <a:pt x="619540" y="0"/>
                </a:moveTo>
                <a:lnTo>
                  <a:pt x="634502" y="227"/>
                </a:lnTo>
                <a:lnTo>
                  <a:pt x="649690" y="907"/>
                </a:lnTo>
                <a:lnTo>
                  <a:pt x="664198" y="1587"/>
                </a:lnTo>
                <a:lnTo>
                  <a:pt x="678933" y="3173"/>
                </a:lnTo>
                <a:lnTo>
                  <a:pt x="694121" y="4533"/>
                </a:lnTo>
                <a:lnTo>
                  <a:pt x="708629" y="6573"/>
                </a:lnTo>
                <a:lnTo>
                  <a:pt x="723364" y="8840"/>
                </a:lnTo>
                <a:lnTo>
                  <a:pt x="738098" y="11560"/>
                </a:lnTo>
                <a:lnTo>
                  <a:pt x="752607" y="14506"/>
                </a:lnTo>
                <a:lnTo>
                  <a:pt x="767115" y="17906"/>
                </a:lnTo>
                <a:lnTo>
                  <a:pt x="781623" y="21533"/>
                </a:lnTo>
                <a:lnTo>
                  <a:pt x="796131" y="25839"/>
                </a:lnTo>
                <a:lnTo>
                  <a:pt x="810412" y="30146"/>
                </a:lnTo>
                <a:lnTo>
                  <a:pt x="824694" y="34905"/>
                </a:lnTo>
                <a:lnTo>
                  <a:pt x="838975" y="40118"/>
                </a:lnTo>
                <a:lnTo>
                  <a:pt x="853030" y="45558"/>
                </a:lnTo>
                <a:lnTo>
                  <a:pt x="866858" y="51451"/>
                </a:lnTo>
                <a:lnTo>
                  <a:pt x="880686" y="57571"/>
                </a:lnTo>
                <a:lnTo>
                  <a:pt x="894514" y="64144"/>
                </a:lnTo>
                <a:lnTo>
                  <a:pt x="907888" y="71170"/>
                </a:lnTo>
                <a:lnTo>
                  <a:pt x="921263" y="78423"/>
                </a:lnTo>
                <a:lnTo>
                  <a:pt x="934638" y="85903"/>
                </a:lnTo>
                <a:lnTo>
                  <a:pt x="947786" y="93836"/>
                </a:lnTo>
                <a:lnTo>
                  <a:pt x="960934" y="102222"/>
                </a:lnTo>
                <a:lnTo>
                  <a:pt x="973401" y="110835"/>
                </a:lnTo>
                <a:lnTo>
                  <a:pt x="986096" y="119901"/>
                </a:lnTo>
                <a:lnTo>
                  <a:pt x="998791" y="129421"/>
                </a:lnTo>
                <a:lnTo>
                  <a:pt x="1010805" y="139167"/>
                </a:lnTo>
                <a:lnTo>
                  <a:pt x="1023046" y="149140"/>
                </a:lnTo>
                <a:lnTo>
                  <a:pt x="1034607" y="159793"/>
                </a:lnTo>
                <a:lnTo>
                  <a:pt x="1046395" y="170446"/>
                </a:lnTo>
                <a:lnTo>
                  <a:pt x="1057956" y="181779"/>
                </a:lnTo>
                <a:lnTo>
                  <a:pt x="1067251" y="191072"/>
                </a:lnTo>
                <a:lnTo>
                  <a:pt x="1076318" y="200591"/>
                </a:lnTo>
                <a:lnTo>
                  <a:pt x="1084932" y="210564"/>
                </a:lnTo>
                <a:lnTo>
                  <a:pt x="1093546" y="220310"/>
                </a:lnTo>
                <a:lnTo>
                  <a:pt x="1101934" y="230283"/>
                </a:lnTo>
                <a:lnTo>
                  <a:pt x="1110095" y="240709"/>
                </a:lnTo>
                <a:lnTo>
                  <a:pt x="1117802" y="250909"/>
                </a:lnTo>
                <a:lnTo>
                  <a:pt x="1125510" y="261108"/>
                </a:lnTo>
                <a:lnTo>
                  <a:pt x="1132764" y="271988"/>
                </a:lnTo>
                <a:lnTo>
                  <a:pt x="1139791" y="282414"/>
                </a:lnTo>
                <a:lnTo>
                  <a:pt x="1146592" y="293294"/>
                </a:lnTo>
                <a:lnTo>
                  <a:pt x="1153166" y="304173"/>
                </a:lnTo>
                <a:lnTo>
                  <a:pt x="1159513" y="315279"/>
                </a:lnTo>
                <a:lnTo>
                  <a:pt x="1165634" y="326159"/>
                </a:lnTo>
                <a:lnTo>
                  <a:pt x="1171527" y="337492"/>
                </a:lnTo>
                <a:lnTo>
                  <a:pt x="1177195" y="348598"/>
                </a:lnTo>
                <a:lnTo>
                  <a:pt x="1182408" y="360157"/>
                </a:lnTo>
                <a:lnTo>
                  <a:pt x="1187622" y="371490"/>
                </a:lnTo>
                <a:lnTo>
                  <a:pt x="1192610" y="383050"/>
                </a:lnTo>
                <a:lnTo>
                  <a:pt x="1197143" y="394609"/>
                </a:lnTo>
                <a:lnTo>
                  <a:pt x="1201677" y="406395"/>
                </a:lnTo>
                <a:lnTo>
                  <a:pt x="1205984" y="418181"/>
                </a:lnTo>
                <a:lnTo>
                  <a:pt x="1209611" y="429741"/>
                </a:lnTo>
                <a:lnTo>
                  <a:pt x="1213465" y="441754"/>
                </a:lnTo>
                <a:lnTo>
                  <a:pt x="1216865" y="453540"/>
                </a:lnTo>
                <a:lnTo>
                  <a:pt x="1219812" y="465552"/>
                </a:lnTo>
                <a:lnTo>
                  <a:pt x="1222986" y="477792"/>
                </a:lnTo>
                <a:lnTo>
                  <a:pt x="1225706" y="489578"/>
                </a:lnTo>
                <a:lnTo>
                  <a:pt x="1228200" y="501818"/>
                </a:lnTo>
                <a:lnTo>
                  <a:pt x="1230240" y="514057"/>
                </a:lnTo>
                <a:lnTo>
                  <a:pt x="1232280" y="526070"/>
                </a:lnTo>
                <a:lnTo>
                  <a:pt x="1233867" y="538536"/>
                </a:lnTo>
                <a:lnTo>
                  <a:pt x="1235680" y="550775"/>
                </a:lnTo>
                <a:lnTo>
                  <a:pt x="1236814" y="563015"/>
                </a:lnTo>
                <a:lnTo>
                  <a:pt x="1237720" y="575254"/>
                </a:lnTo>
                <a:lnTo>
                  <a:pt x="1238401" y="587720"/>
                </a:lnTo>
                <a:lnTo>
                  <a:pt x="1239081" y="599733"/>
                </a:lnTo>
                <a:lnTo>
                  <a:pt x="1239307" y="612199"/>
                </a:lnTo>
                <a:lnTo>
                  <a:pt x="1239307" y="624665"/>
                </a:lnTo>
                <a:lnTo>
                  <a:pt x="1239081" y="636678"/>
                </a:lnTo>
                <a:lnTo>
                  <a:pt x="1238627" y="649144"/>
                </a:lnTo>
                <a:lnTo>
                  <a:pt x="1237947" y="661610"/>
                </a:lnTo>
                <a:lnTo>
                  <a:pt x="1237040" y="673623"/>
                </a:lnTo>
                <a:lnTo>
                  <a:pt x="1235907" y="686089"/>
                </a:lnTo>
                <a:lnTo>
                  <a:pt x="1234320" y="698102"/>
                </a:lnTo>
                <a:lnTo>
                  <a:pt x="1232507" y="710341"/>
                </a:lnTo>
                <a:lnTo>
                  <a:pt x="1230693" y="722807"/>
                </a:lnTo>
                <a:lnTo>
                  <a:pt x="1228653" y="734820"/>
                </a:lnTo>
                <a:lnTo>
                  <a:pt x="1226159" y="746833"/>
                </a:lnTo>
                <a:lnTo>
                  <a:pt x="1223439" y="759073"/>
                </a:lnTo>
                <a:lnTo>
                  <a:pt x="1220719" y="771085"/>
                </a:lnTo>
                <a:lnTo>
                  <a:pt x="1217545" y="783098"/>
                </a:lnTo>
                <a:lnTo>
                  <a:pt x="1214145" y="795111"/>
                </a:lnTo>
                <a:lnTo>
                  <a:pt x="1210518" y="806897"/>
                </a:lnTo>
                <a:lnTo>
                  <a:pt x="1206664" y="818683"/>
                </a:lnTo>
                <a:lnTo>
                  <a:pt x="1202357" y="830469"/>
                </a:lnTo>
                <a:lnTo>
                  <a:pt x="1198277" y="842255"/>
                </a:lnTo>
                <a:lnTo>
                  <a:pt x="1193516" y="853588"/>
                </a:lnTo>
                <a:lnTo>
                  <a:pt x="1188529" y="865374"/>
                </a:lnTo>
                <a:lnTo>
                  <a:pt x="1183769" y="876934"/>
                </a:lnTo>
                <a:lnTo>
                  <a:pt x="1178328" y="888267"/>
                </a:lnTo>
                <a:lnTo>
                  <a:pt x="1172661" y="899599"/>
                </a:lnTo>
                <a:lnTo>
                  <a:pt x="1166767" y="910706"/>
                </a:lnTo>
                <a:lnTo>
                  <a:pt x="1160646" y="921812"/>
                </a:lnTo>
                <a:lnTo>
                  <a:pt x="1534229" y="1295115"/>
                </a:lnTo>
                <a:lnTo>
                  <a:pt x="1540350" y="1301461"/>
                </a:lnTo>
                <a:lnTo>
                  <a:pt x="1545790" y="1308034"/>
                </a:lnTo>
                <a:lnTo>
                  <a:pt x="1551231" y="1314607"/>
                </a:lnTo>
                <a:lnTo>
                  <a:pt x="1556445" y="1321407"/>
                </a:lnTo>
                <a:lnTo>
                  <a:pt x="1560752" y="1328433"/>
                </a:lnTo>
                <a:lnTo>
                  <a:pt x="1565286" y="1335460"/>
                </a:lnTo>
                <a:lnTo>
                  <a:pt x="1569366" y="1342713"/>
                </a:lnTo>
                <a:lnTo>
                  <a:pt x="1572766" y="1349966"/>
                </a:lnTo>
                <a:lnTo>
                  <a:pt x="1576167" y="1357219"/>
                </a:lnTo>
                <a:lnTo>
                  <a:pt x="1578887" y="1364698"/>
                </a:lnTo>
                <a:lnTo>
                  <a:pt x="1581381" y="1372178"/>
                </a:lnTo>
                <a:lnTo>
                  <a:pt x="1583648" y="1379658"/>
                </a:lnTo>
                <a:lnTo>
                  <a:pt x="1585461" y="1387137"/>
                </a:lnTo>
                <a:lnTo>
                  <a:pt x="1586821" y="1394617"/>
                </a:lnTo>
                <a:lnTo>
                  <a:pt x="1587955" y="1402323"/>
                </a:lnTo>
                <a:lnTo>
                  <a:pt x="1588635" y="1409803"/>
                </a:lnTo>
                <a:lnTo>
                  <a:pt x="1589088" y="1417283"/>
                </a:lnTo>
                <a:lnTo>
                  <a:pt x="1589088" y="1424762"/>
                </a:lnTo>
                <a:lnTo>
                  <a:pt x="1588861" y="1432242"/>
                </a:lnTo>
                <a:lnTo>
                  <a:pt x="1588181" y="1439495"/>
                </a:lnTo>
                <a:lnTo>
                  <a:pt x="1587274" y="1446748"/>
                </a:lnTo>
                <a:lnTo>
                  <a:pt x="1585914" y="1454001"/>
                </a:lnTo>
                <a:lnTo>
                  <a:pt x="1584101" y="1461027"/>
                </a:lnTo>
                <a:lnTo>
                  <a:pt x="1581834" y="1467827"/>
                </a:lnTo>
                <a:lnTo>
                  <a:pt x="1579340" y="1474627"/>
                </a:lnTo>
                <a:lnTo>
                  <a:pt x="1576620" y="1481200"/>
                </a:lnTo>
                <a:lnTo>
                  <a:pt x="1573220" y="1487773"/>
                </a:lnTo>
                <a:lnTo>
                  <a:pt x="1569593" y="1494119"/>
                </a:lnTo>
                <a:lnTo>
                  <a:pt x="1565512" y="1500239"/>
                </a:lnTo>
                <a:lnTo>
                  <a:pt x="1561432" y="1506132"/>
                </a:lnTo>
                <a:lnTo>
                  <a:pt x="1556445" y="1511572"/>
                </a:lnTo>
                <a:lnTo>
                  <a:pt x="1551231" y="1517011"/>
                </a:lnTo>
                <a:lnTo>
                  <a:pt x="1517228" y="1551237"/>
                </a:lnTo>
                <a:lnTo>
                  <a:pt x="1511787" y="1556223"/>
                </a:lnTo>
                <a:lnTo>
                  <a:pt x="1506120" y="1561209"/>
                </a:lnTo>
                <a:lnTo>
                  <a:pt x="1500226" y="1565516"/>
                </a:lnTo>
                <a:lnTo>
                  <a:pt x="1494106" y="1569369"/>
                </a:lnTo>
                <a:lnTo>
                  <a:pt x="1487985" y="1573222"/>
                </a:lnTo>
                <a:lnTo>
                  <a:pt x="1481411" y="1576395"/>
                </a:lnTo>
                <a:lnTo>
                  <a:pt x="1474837" y="1579342"/>
                </a:lnTo>
                <a:lnTo>
                  <a:pt x="1468036" y="1581835"/>
                </a:lnTo>
                <a:lnTo>
                  <a:pt x="1461009" y="1583875"/>
                </a:lnTo>
                <a:lnTo>
                  <a:pt x="1453982" y="1585688"/>
                </a:lnTo>
                <a:lnTo>
                  <a:pt x="1446728" y="1587275"/>
                </a:lnTo>
                <a:lnTo>
                  <a:pt x="1439474" y="1588182"/>
                </a:lnTo>
                <a:lnTo>
                  <a:pt x="1432219" y="1588862"/>
                </a:lnTo>
                <a:lnTo>
                  <a:pt x="1424739" y="1589088"/>
                </a:lnTo>
                <a:lnTo>
                  <a:pt x="1417258" y="1589088"/>
                </a:lnTo>
                <a:lnTo>
                  <a:pt x="1409777" y="1588862"/>
                </a:lnTo>
                <a:lnTo>
                  <a:pt x="1402296" y="1587955"/>
                </a:lnTo>
                <a:lnTo>
                  <a:pt x="1394589" y="1587048"/>
                </a:lnTo>
                <a:lnTo>
                  <a:pt x="1387108" y="1585235"/>
                </a:lnTo>
                <a:lnTo>
                  <a:pt x="1379628" y="1583422"/>
                </a:lnTo>
                <a:lnTo>
                  <a:pt x="1372147" y="1581382"/>
                </a:lnTo>
                <a:lnTo>
                  <a:pt x="1364666" y="1578662"/>
                </a:lnTo>
                <a:lnTo>
                  <a:pt x="1357186" y="1575942"/>
                </a:lnTo>
                <a:lnTo>
                  <a:pt x="1349931" y="1572769"/>
                </a:lnTo>
                <a:lnTo>
                  <a:pt x="1342677" y="1569142"/>
                </a:lnTo>
                <a:lnTo>
                  <a:pt x="1335423" y="1565289"/>
                </a:lnTo>
                <a:lnTo>
                  <a:pt x="1328396" y="1560756"/>
                </a:lnTo>
                <a:lnTo>
                  <a:pt x="1321369" y="1556223"/>
                </a:lnTo>
                <a:lnTo>
                  <a:pt x="1314568" y="1551237"/>
                </a:lnTo>
                <a:lnTo>
                  <a:pt x="1307994" y="1545797"/>
                </a:lnTo>
                <a:lnTo>
                  <a:pt x="1301420" y="1540130"/>
                </a:lnTo>
                <a:lnTo>
                  <a:pt x="1295299" y="1534011"/>
                </a:lnTo>
                <a:lnTo>
                  <a:pt x="921716" y="1160708"/>
                </a:lnTo>
                <a:lnTo>
                  <a:pt x="910835" y="1166827"/>
                </a:lnTo>
                <a:lnTo>
                  <a:pt x="899501" y="1172720"/>
                </a:lnTo>
                <a:lnTo>
                  <a:pt x="888166" y="1178160"/>
                </a:lnTo>
                <a:lnTo>
                  <a:pt x="876832" y="1183600"/>
                </a:lnTo>
                <a:lnTo>
                  <a:pt x="865498" y="1188586"/>
                </a:lnTo>
                <a:lnTo>
                  <a:pt x="853710" y="1193346"/>
                </a:lnTo>
                <a:lnTo>
                  <a:pt x="842375" y="1198106"/>
                </a:lnTo>
                <a:lnTo>
                  <a:pt x="830588" y="1202412"/>
                </a:lnTo>
                <a:lnTo>
                  <a:pt x="818573" y="1206492"/>
                </a:lnTo>
                <a:lnTo>
                  <a:pt x="807012" y="1210572"/>
                </a:lnTo>
                <a:lnTo>
                  <a:pt x="794997" y="1213972"/>
                </a:lnTo>
                <a:lnTo>
                  <a:pt x="783210" y="1217598"/>
                </a:lnTo>
                <a:lnTo>
                  <a:pt x="771195" y="1220545"/>
                </a:lnTo>
                <a:lnTo>
                  <a:pt x="758954" y="1223265"/>
                </a:lnTo>
                <a:lnTo>
                  <a:pt x="746939" y="1226211"/>
                </a:lnTo>
                <a:lnTo>
                  <a:pt x="734698" y="1228478"/>
                </a:lnTo>
                <a:lnTo>
                  <a:pt x="722457" y="1230518"/>
                </a:lnTo>
                <a:lnTo>
                  <a:pt x="710442" y="1232784"/>
                </a:lnTo>
                <a:lnTo>
                  <a:pt x="698201" y="1234371"/>
                </a:lnTo>
                <a:lnTo>
                  <a:pt x="685960" y="1235731"/>
                </a:lnTo>
                <a:lnTo>
                  <a:pt x="673719" y="1236864"/>
                </a:lnTo>
                <a:lnTo>
                  <a:pt x="661478" y="1237771"/>
                </a:lnTo>
                <a:lnTo>
                  <a:pt x="649010" y="1238451"/>
                </a:lnTo>
                <a:lnTo>
                  <a:pt x="636769" y="1239131"/>
                </a:lnTo>
                <a:lnTo>
                  <a:pt x="624527" y="1239357"/>
                </a:lnTo>
                <a:lnTo>
                  <a:pt x="612060" y="1239357"/>
                </a:lnTo>
                <a:lnTo>
                  <a:pt x="599818" y="1239131"/>
                </a:lnTo>
                <a:lnTo>
                  <a:pt x="587577" y="1238451"/>
                </a:lnTo>
                <a:lnTo>
                  <a:pt x="575109" y="1237544"/>
                </a:lnTo>
                <a:lnTo>
                  <a:pt x="562868" y="1236638"/>
                </a:lnTo>
                <a:lnTo>
                  <a:pt x="550627" y="1235504"/>
                </a:lnTo>
                <a:lnTo>
                  <a:pt x="538612" y="1233918"/>
                </a:lnTo>
                <a:lnTo>
                  <a:pt x="526145" y="1232331"/>
                </a:lnTo>
                <a:lnTo>
                  <a:pt x="513903" y="1230291"/>
                </a:lnTo>
                <a:lnTo>
                  <a:pt x="501889" y="1228025"/>
                </a:lnTo>
                <a:lnTo>
                  <a:pt x="489648" y="1225758"/>
                </a:lnTo>
                <a:lnTo>
                  <a:pt x="477633" y="1222811"/>
                </a:lnTo>
                <a:lnTo>
                  <a:pt x="465619" y="1219865"/>
                </a:lnTo>
                <a:lnTo>
                  <a:pt x="453604" y="1216918"/>
                </a:lnTo>
                <a:lnTo>
                  <a:pt x="441590" y="1213292"/>
                </a:lnTo>
                <a:lnTo>
                  <a:pt x="429802" y="1209665"/>
                </a:lnTo>
                <a:lnTo>
                  <a:pt x="418014" y="1205812"/>
                </a:lnTo>
                <a:lnTo>
                  <a:pt x="406453" y="1201506"/>
                </a:lnTo>
                <a:lnTo>
                  <a:pt x="394665" y="1197199"/>
                </a:lnTo>
                <a:lnTo>
                  <a:pt x="383104" y="1192440"/>
                </a:lnTo>
                <a:lnTo>
                  <a:pt x="371543" y="1187680"/>
                </a:lnTo>
                <a:lnTo>
                  <a:pt x="359982" y="1182467"/>
                </a:lnTo>
                <a:lnTo>
                  <a:pt x="348647" y="1177027"/>
                </a:lnTo>
                <a:lnTo>
                  <a:pt x="337313" y="1171360"/>
                </a:lnTo>
                <a:lnTo>
                  <a:pt x="326205" y="1165694"/>
                </a:lnTo>
                <a:lnTo>
                  <a:pt x="315097" y="1159574"/>
                </a:lnTo>
                <a:lnTo>
                  <a:pt x="304216" y="1153228"/>
                </a:lnTo>
                <a:lnTo>
                  <a:pt x="293109" y="1146655"/>
                </a:lnTo>
                <a:lnTo>
                  <a:pt x="282454" y="1139629"/>
                </a:lnTo>
                <a:lnTo>
                  <a:pt x="272026" y="1132602"/>
                </a:lnTo>
                <a:lnTo>
                  <a:pt x="261145" y="1125349"/>
                </a:lnTo>
                <a:lnTo>
                  <a:pt x="250944" y="1117643"/>
                </a:lnTo>
                <a:lnTo>
                  <a:pt x="240517" y="1109937"/>
                </a:lnTo>
                <a:lnTo>
                  <a:pt x="230316" y="1101777"/>
                </a:lnTo>
                <a:lnTo>
                  <a:pt x="220341" y="1093617"/>
                </a:lnTo>
                <a:lnTo>
                  <a:pt x="210367" y="1085004"/>
                </a:lnTo>
                <a:lnTo>
                  <a:pt x="200620" y="1076391"/>
                </a:lnTo>
                <a:lnTo>
                  <a:pt x="191099" y="1067099"/>
                </a:lnTo>
                <a:lnTo>
                  <a:pt x="181578" y="1057806"/>
                </a:lnTo>
                <a:lnTo>
                  <a:pt x="170470" y="1046473"/>
                </a:lnTo>
                <a:lnTo>
                  <a:pt x="159589" y="1034913"/>
                </a:lnTo>
                <a:lnTo>
                  <a:pt x="149161" y="1022901"/>
                </a:lnTo>
                <a:lnTo>
                  <a:pt x="139187" y="1010888"/>
                </a:lnTo>
                <a:lnTo>
                  <a:pt x="129213" y="998648"/>
                </a:lnTo>
                <a:lnTo>
                  <a:pt x="119918" y="985956"/>
                </a:lnTo>
                <a:lnTo>
                  <a:pt x="110851" y="973489"/>
                </a:lnTo>
                <a:lnTo>
                  <a:pt x="102237" y="960797"/>
                </a:lnTo>
                <a:lnTo>
                  <a:pt x="93849" y="947651"/>
                </a:lnTo>
                <a:lnTo>
                  <a:pt x="85688" y="934505"/>
                </a:lnTo>
                <a:lnTo>
                  <a:pt x="78208" y="921358"/>
                </a:lnTo>
                <a:lnTo>
                  <a:pt x="70954" y="907986"/>
                </a:lnTo>
                <a:lnTo>
                  <a:pt x="64153" y="894386"/>
                </a:lnTo>
                <a:lnTo>
                  <a:pt x="57579" y="880560"/>
                </a:lnTo>
                <a:lnTo>
                  <a:pt x="51232" y="866734"/>
                </a:lnTo>
                <a:lnTo>
                  <a:pt x="45338" y="852908"/>
                </a:lnTo>
                <a:lnTo>
                  <a:pt x="39897" y="838856"/>
                </a:lnTo>
                <a:lnTo>
                  <a:pt x="34910" y="824803"/>
                </a:lnTo>
                <a:lnTo>
                  <a:pt x="30150" y="810524"/>
                </a:lnTo>
                <a:lnTo>
                  <a:pt x="25616" y="796244"/>
                </a:lnTo>
                <a:lnTo>
                  <a:pt x="21535" y="781738"/>
                </a:lnTo>
                <a:lnTo>
                  <a:pt x="17682" y="767232"/>
                </a:lnTo>
                <a:lnTo>
                  <a:pt x="14508" y="752726"/>
                </a:lnTo>
                <a:lnTo>
                  <a:pt x="11334" y="738220"/>
                </a:lnTo>
                <a:lnTo>
                  <a:pt x="8841" y="723487"/>
                </a:lnTo>
                <a:lnTo>
                  <a:pt x="6574" y="708755"/>
                </a:lnTo>
                <a:lnTo>
                  <a:pt x="4307" y="694022"/>
                </a:lnTo>
                <a:lnTo>
                  <a:pt x="2947" y="679289"/>
                </a:lnTo>
                <a:lnTo>
                  <a:pt x="1587" y="664330"/>
                </a:lnTo>
                <a:lnTo>
                  <a:pt x="680" y="649597"/>
                </a:lnTo>
                <a:lnTo>
                  <a:pt x="227" y="634638"/>
                </a:lnTo>
                <a:lnTo>
                  <a:pt x="0" y="619905"/>
                </a:lnTo>
                <a:lnTo>
                  <a:pt x="227" y="604946"/>
                </a:lnTo>
                <a:lnTo>
                  <a:pt x="680" y="589987"/>
                </a:lnTo>
                <a:lnTo>
                  <a:pt x="1587" y="575254"/>
                </a:lnTo>
                <a:lnTo>
                  <a:pt x="2947" y="560295"/>
                </a:lnTo>
                <a:lnTo>
                  <a:pt x="4307" y="545562"/>
                </a:lnTo>
                <a:lnTo>
                  <a:pt x="6574" y="530830"/>
                </a:lnTo>
                <a:lnTo>
                  <a:pt x="8841" y="516097"/>
                </a:lnTo>
                <a:lnTo>
                  <a:pt x="11334" y="501364"/>
                </a:lnTo>
                <a:lnTo>
                  <a:pt x="14508" y="486858"/>
                </a:lnTo>
                <a:lnTo>
                  <a:pt x="17682" y="472352"/>
                </a:lnTo>
                <a:lnTo>
                  <a:pt x="21535" y="457846"/>
                </a:lnTo>
                <a:lnTo>
                  <a:pt x="25616" y="443340"/>
                </a:lnTo>
                <a:lnTo>
                  <a:pt x="30150" y="429061"/>
                </a:lnTo>
                <a:lnTo>
                  <a:pt x="34910" y="414781"/>
                </a:lnTo>
                <a:lnTo>
                  <a:pt x="39897" y="400502"/>
                </a:lnTo>
                <a:lnTo>
                  <a:pt x="45338" y="386449"/>
                </a:lnTo>
                <a:lnTo>
                  <a:pt x="51232" y="372850"/>
                </a:lnTo>
                <a:lnTo>
                  <a:pt x="57579" y="359024"/>
                </a:lnTo>
                <a:lnTo>
                  <a:pt x="64153" y="345198"/>
                </a:lnTo>
                <a:lnTo>
                  <a:pt x="70954" y="331599"/>
                </a:lnTo>
                <a:lnTo>
                  <a:pt x="78208" y="318226"/>
                </a:lnTo>
                <a:lnTo>
                  <a:pt x="85688" y="304853"/>
                </a:lnTo>
                <a:lnTo>
                  <a:pt x="93849" y="291934"/>
                </a:lnTo>
                <a:lnTo>
                  <a:pt x="102237" y="278788"/>
                </a:lnTo>
                <a:lnTo>
                  <a:pt x="110851" y="266095"/>
                </a:lnTo>
                <a:lnTo>
                  <a:pt x="119918" y="253402"/>
                </a:lnTo>
                <a:lnTo>
                  <a:pt x="129213" y="240936"/>
                </a:lnTo>
                <a:lnTo>
                  <a:pt x="139187" y="228697"/>
                </a:lnTo>
                <a:lnTo>
                  <a:pt x="149161" y="216457"/>
                </a:lnTo>
                <a:lnTo>
                  <a:pt x="159589" y="204671"/>
                </a:lnTo>
                <a:lnTo>
                  <a:pt x="170470" y="193111"/>
                </a:lnTo>
                <a:lnTo>
                  <a:pt x="181578" y="181779"/>
                </a:lnTo>
                <a:lnTo>
                  <a:pt x="193139" y="170446"/>
                </a:lnTo>
                <a:lnTo>
                  <a:pt x="204473" y="159793"/>
                </a:lnTo>
                <a:lnTo>
                  <a:pt x="216488" y="149140"/>
                </a:lnTo>
                <a:lnTo>
                  <a:pt x="228729" y="139167"/>
                </a:lnTo>
                <a:lnTo>
                  <a:pt x="240743" y="129421"/>
                </a:lnTo>
                <a:lnTo>
                  <a:pt x="253438" y="119901"/>
                </a:lnTo>
                <a:lnTo>
                  <a:pt x="266133" y="110835"/>
                </a:lnTo>
                <a:lnTo>
                  <a:pt x="278600" y="102222"/>
                </a:lnTo>
                <a:lnTo>
                  <a:pt x="291748" y="93836"/>
                </a:lnTo>
                <a:lnTo>
                  <a:pt x="304896" y="85903"/>
                </a:lnTo>
                <a:lnTo>
                  <a:pt x="318271" y="78423"/>
                </a:lnTo>
                <a:lnTo>
                  <a:pt x="331646" y="71170"/>
                </a:lnTo>
                <a:lnTo>
                  <a:pt x="345020" y="64144"/>
                </a:lnTo>
                <a:lnTo>
                  <a:pt x="358848" y="57571"/>
                </a:lnTo>
                <a:lnTo>
                  <a:pt x="372676" y="51451"/>
                </a:lnTo>
                <a:lnTo>
                  <a:pt x="386504" y="45558"/>
                </a:lnTo>
                <a:lnTo>
                  <a:pt x="400559" y="40118"/>
                </a:lnTo>
                <a:lnTo>
                  <a:pt x="414840" y="34905"/>
                </a:lnTo>
                <a:lnTo>
                  <a:pt x="429122" y="30146"/>
                </a:lnTo>
                <a:lnTo>
                  <a:pt x="443403" y="25839"/>
                </a:lnTo>
                <a:lnTo>
                  <a:pt x="457911" y="21533"/>
                </a:lnTo>
                <a:lnTo>
                  <a:pt x="472419" y="17906"/>
                </a:lnTo>
                <a:lnTo>
                  <a:pt x="486927" y="14506"/>
                </a:lnTo>
                <a:lnTo>
                  <a:pt x="501435" y="11560"/>
                </a:lnTo>
                <a:lnTo>
                  <a:pt x="515944" y="8840"/>
                </a:lnTo>
                <a:lnTo>
                  <a:pt x="530678" y="6573"/>
                </a:lnTo>
                <a:lnTo>
                  <a:pt x="545413" y="4533"/>
                </a:lnTo>
                <a:lnTo>
                  <a:pt x="560148" y="3173"/>
                </a:lnTo>
                <a:lnTo>
                  <a:pt x="575109" y="1587"/>
                </a:lnTo>
                <a:lnTo>
                  <a:pt x="589844" y="907"/>
                </a:lnTo>
                <a:lnTo>
                  <a:pt x="604806" y="227"/>
                </a:lnTo>
                <a:lnTo>
                  <a:pt x="619540" y="0"/>
                </a:lnTo>
                <a:close/>
              </a:path>
            </a:pathLst>
          </a:custGeom>
          <a:solidFill>
            <a:schemeClr val="bg1"/>
          </a:solidFill>
          <a:ln>
            <a:noFill/>
          </a:ln>
          <a:effectLst>
            <a:outerShdw blurRad="50800" dist="38100" dir="2700000" algn="tl" rotWithShape="0">
              <a:prstClr val="black">
                <a:alpha val="40000"/>
              </a:prstClr>
            </a:outerShdw>
          </a:effectLst>
          <a:extLst/>
        </p:spPr>
        <p:txBody>
          <a:bodyPr anchor="ctr">
            <a:scene3d>
              <a:camera prst="orthographicFront"/>
              <a:lightRig rig="threePt" dir="t"/>
            </a:scene3d>
            <a:sp3d>
              <a:contourClr>
                <a:srgbClr val="FFFFFF"/>
              </a:contourClr>
            </a:sp3d>
          </a:bodyPr>
          <a:lstStyle/>
          <a:p>
            <a:pPr algn="ctr">
              <a:defRPr/>
            </a:pPr>
            <a:endParaRPr lang="zh-CN" altLang="en-US">
              <a:solidFill>
                <a:schemeClr val="bg1"/>
              </a:solidFill>
              <a:latin typeface="微软雅黑" panose="020B0503020204020204" pitchFamily="34" charset="-122"/>
              <a:ea typeface="微软雅黑" panose="020B0503020204020204" pitchFamily="34" charset="-122"/>
            </a:endParaRPr>
          </a:p>
        </p:txBody>
      </p:sp>
      <p:sp>
        <p:nvSpPr>
          <p:cNvPr id="58" name="文本框 9"/>
          <p:cNvSpPr txBox="1"/>
          <p:nvPr/>
        </p:nvSpPr>
        <p:spPr>
          <a:xfrm>
            <a:off x="841003" y="202431"/>
            <a:ext cx="1368152" cy="346249"/>
          </a:xfrm>
          <a:prstGeom prst="rect">
            <a:avLst/>
          </a:prstGeom>
          <a:noFill/>
        </p:spPr>
        <p:txBody>
          <a:bodyPr wrap="square" lIns="68580" tIns="34290" rIns="68580" bIns="34290" rtlCol="0">
            <a:spAutoFit/>
          </a:bodyPr>
          <a:lstStyle/>
          <a:p>
            <a:pPr marL="0" lvl="1"/>
            <a:r>
              <a:rPr lang="zh-CN" altLang="en-US" dirty="0" smtClean="0">
                <a:solidFill>
                  <a:srgbClr val="2F5EB0"/>
                </a:solidFill>
                <a:latin typeface="微软雅黑" pitchFamily="34" charset="-122"/>
                <a:ea typeface="微软雅黑" pitchFamily="34" charset="-122"/>
              </a:rPr>
              <a:t>添加标题</a:t>
            </a:r>
            <a:endParaRPr lang="zh-CN" altLang="en-US" dirty="0">
              <a:solidFill>
                <a:srgbClr val="2F5EB0"/>
              </a:solidFill>
              <a:latin typeface="微软雅黑" pitchFamily="34" charset="-122"/>
              <a:ea typeface="微软雅黑" pitchFamily="34" charset="-122"/>
            </a:endParaRPr>
          </a:p>
        </p:txBody>
      </p:sp>
      <p:grpSp>
        <p:nvGrpSpPr>
          <p:cNvPr id="14" name="组合 13"/>
          <p:cNvGrpSpPr/>
          <p:nvPr/>
        </p:nvGrpSpPr>
        <p:grpSpPr>
          <a:xfrm>
            <a:off x="3878788" y="1802967"/>
            <a:ext cx="4768768" cy="4794385"/>
            <a:chOff x="3513680" y="1931126"/>
            <a:chExt cx="5164640" cy="5192384"/>
          </a:xfrm>
        </p:grpSpPr>
        <p:pic>
          <p:nvPicPr>
            <p:cNvPr id="15" name="Picture 2" descr="E:\lizzy\PPT-by lizzy\自制PNG\iphone5-b.png"/>
            <p:cNvPicPr>
              <a:picLocks noChangeAspect="1" noChangeArrowheads="1"/>
            </p:cNvPicPr>
            <p:nvPr/>
          </p:nvPicPr>
          <p:blipFill rotWithShape="1">
            <a:blip r:embed="rId3">
              <a:extLst>
                <a:ext uri="{28A0092B-C50C-407E-A947-70E740481C1C}">
                  <a14:useLocalDpi xmlns:a14="http://schemas.microsoft.com/office/drawing/2010/main" val="0"/>
                </a:ext>
              </a:extLst>
            </a:blip>
            <a:srcRect t="-1" b="43229"/>
            <a:stretch/>
          </p:blipFill>
          <p:spPr bwMode="auto">
            <a:xfrm>
              <a:off x="3513680" y="1931126"/>
              <a:ext cx="5164640" cy="5192384"/>
            </a:xfrm>
            <a:prstGeom prst="rect">
              <a:avLst/>
            </a:prstGeom>
            <a:noFill/>
            <a:extLst>
              <a:ext uri="{909E8E84-426E-40DD-AFC4-6F175D3DCCD1}">
                <a14:hiddenFill xmlns:a14="http://schemas.microsoft.com/office/drawing/2010/main">
                  <a:solidFill>
                    <a:srgbClr val="FFFFFF"/>
                  </a:solidFill>
                </a14:hiddenFill>
              </a:ext>
            </a:extLst>
          </p:spPr>
        </p:pic>
        <p:sp>
          <p:nvSpPr>
            <p:cNvPr id="16" name="矩形 15"/>
            <p:cNvSpPr/>
            <p:nvPr/>
          </p:nvSpPr>
          <p:spPr>
            <a:xfrm>
              <a:off x="4405360" y="3112169"/>
              <a:ext cx="3276704" cy="4011341"/>
            </a:xfrm>
            <a:prstGeom prst="rect">
              <a:avLst/>
            </a:prstGeom>
            <a:blipFill>
              <a:blip r:embed="rId4"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7" name="组合 16"/>
          <p:cNvGrpSpPr/>
          <p:nvPr/>
        </p:nvGrpSpPr>
        <p:grpSpPr>
          <a:xfrm>
            <a:off x="3534614" y="3121485"/>
            <a:ext cx="1484148" cy="1484148"/>
            <a:chOff x="3427660" y="3452388"/>
            <a:chExt cx="1484148" cy="1484148"/>
          </a:xfrm>
        </p:grpSpPr>
        <p:sp>
          <p:nvSpPr>
            <p:cNvPr id="18" name="椭圆 17"/>
            <p:cNvSpPr/>
            <p:nvPr/>
          </p:nvSpPr>
          <p:spPr>
            <a:xfrm>
              <a:off x="3427660" y="3452388"/>
              <a:ext cx="1484148" cy="1484148"/>
            </a:xfrm>
            <a:prstGeom prst="ellipse">
              <a:avLst/>
            </a:prstGeom>
            <a:solidFill>
              <a:srgbClr val="2F5EB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9" name="组合 18"/>
            <p:cNvGrpSpPr>
              <a:grpSpLocks noChangeAspect="1"/>
            </p:cNvGrpSpPr>
            <p:nvPr/>
          </p:nvGrpSpPr>
          <p:grpSpPr>
            <a:xfrm>
              <a:off x="3809886" y="3874477"/>
              <a:ext cx="719696" cy="551771"/>
              <a:chOff x="5611813" y="1835150"/>
              <a:chExt cx="285750" cy="219076"/>
            </a:xfrm>
            <a:solidFill>
              <a:schemeClr val="bg1"/>
            </a:solidFill>
          </p:grpSpPr>
          <p:sp>
            <p:nvSpPr>
              <p:cNvPr id="20" name="Freeform 57"/>
              <p:cNvSpPr>
                <a:spLocks/>
              </p:cNvSpPr>
              <p:nvPr/>
            </p:nvSpPr>
            <p:spPr bwMode="auto">
              <a:xfrm>
                <a:off x="5611813" y="2046288"/>
                <a:ext cx="285750" cy="7938"/>
              </a:xfrm>
              <a:custGeom>
                <a:avLst/>
                <a:gdLst>
                  <a:gd name="T0" fmla="*/ 2 w 76"/>
                  <a:gd name="T1" fmla="*/ 2 h 2"/>
                  <a:gd name="T2" fmla="*/ 0 w 76"/>
                  <a:gd name="T3" fmla="*/ 1 h 2"/>
                  <a:gd name="T4" fmla="*/ 2 w 76"/>
                  <a:gd name="T5" fmla="*/ 0 h 2"/>
                  <a:gd name="T6" fmla="*/ 75 w 76"/>
                  <a:gd name="T7" fmla="*/ 0 h 2"/>
                  <a:gd name="T8" fmla="*/ 76 w 76"/>
                  <a:gd name="T9" fmla="*/ 1 h 2"/>
                  <a:gd name="T10" fmla="*/ 75 w 76"/>
                  <a:gd name="T11" fmla="*/ 2 h 2"/>
                  <a:gd name="T12" fmla="*/ 2 w 76"/>
                  <a:gd name="T13" fmla="*/ 2 h 2"/>
                </a:gdLst>
                <a:ahLst/>
                <a:cxnLst>
                  <a:cxn ang="0">
                    <a:pos x="T0" y="T1"/>
                  </a:cxn>
                  <a:cxn ang="0">
                    <a:pos x="T2" y="T3"/>
                  </a:cxn>
                  <a:cxn ang="0">
                    <a:pos x="T4" y="T5"/>
                  </a:cxn>
                  <a:cxn ang="0">
                    <a:pos x="T6" y="T7"/>
                  </a:cxn>
                  <a:cxn ang="0">
                    <a:pos x="T8" y="T9"/>
                  </a:cxn>
                  <a:cxn ang="0">
                    <a:pos x="T10" y="T11"/>
                  </a:cxn>
                  <a:cxn ang="0">
                    <a:pos x="T12" y="T13"/>
                  </a:cxn>
                </a:cxnLst>
                <a:rect l="0" t="0" r="r" b="b"/>
                <a:pathLst>
                  <a:path w="76" h="2">
                    <a:moveTo>
                      <a:pt x="2" y="2"/>
                    </a:moveTo>
                    <a:cubicBezTo>
                      <a:pt x="1" y="2"/>
                      <a:pt x="0" y="2"/>
                      <a:pt x="0" y="1"/>
                    </a:cubicBezTo>
                    <a:cubicBezTo>
                      <a:pt x="0" y="0"/>
                      <a:pt x="1" y="0"/>
                      <a:pt x="2" y="0"/>
                    </a:cubicBezTo>
                    <a:cubicBezTo>
                      <a:pt x="75" y="0"/>
                      <a:pt x="75" y="0"/>
                      <a:pt x="75" y="0"/>
                    </a:cubicBezTo>
                    <a:cubicBezTo>
                      <a:pt x="75" y="0"/>
                      <a:pt x="76" y="0"/>
                      <a:pt x="76" y="1"/>
                    </a:cubicBezTo>
                    <a:cubicBezTo>
                      <a:pt x="76" y="2"/>
                      <a:pt x="75" y="2"/>
                      <a:pt x="75" y="2"/>
                    </a:cubicBezTo>
                    <a:lnTo>
                      <a:pt x="2" y="2"/>
                    </a:lnTo>
                    <a:close/>
                  </a:path>
                </a:pathLst>
              </a:custGeom>
              <a:grpFill/>
              <a:ln>
                <a:noFill/>
              </a:ln>
              <a:effectLst>
                <a:outerShdw blurRad="50800" dist="38100" dir="2700000" algn="tl" rotWithShape="0">
                  <a:prstClr val="black">
                    <a:alpha val="40000"/>
                  </a:prstClr>
                </a:outerShdw>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 name="Rectangle 58"/>
              <p:cNvSpPr>
                <a:spLocks noChangeArrowheads="1"/>
              </p:cNvSpPr>
              <p:nvPr/>
            </p:nvSpPr>
            <p:spPr bwMode="auto">
              <a:xfrm>
                <a:off x="5648326" y="1884363"/>
                <a:ext cx="41275" cy="139700"/>
              </a:xfrm>
              <a:prstGeom prst="rect">
                <a:avLst/>
              </a:prstGeom>
              <a:grpFill/>
              <a:ln>
                <a:noFill/>
              </a:ln>
              <a:effectLst>
                <a:outerShdw blurRad="50800" dist="38100" dir="2700000" algn="tl" rotWithShape="0">
                  <a:prstClr val="black">
                    <a:alpha val="40000"/>
                  </a:prstClr>
                </a:outerShdw>
              </a:effectLst>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 name="Rectangle 59"/>
              <p:cNvSpPr>
                <a:spLocks noChangeArrowheads="1"/>
              </p:cNvSpPr>
              <p:nvPr/>
            </p:nvSpPr>
            <p:spPr bwMode="auto">
              <a:xfrm>
                <a:off x="5708651" y="1835150"/>
                <a:ext cx="41275" cy="188913"/>
              </a:xfrm>
              <a:prstGeom prst="rect">
                <a:avLst/>
              </a:prstGeom>
              <a:grpFill/>
              <a:ln>
                <a:noFill/>
              </a:ln>
              <a:effectLst>
                <a:outerShdw blurRad="50800" dist="38100" dir="2700000" algn="tl" rotWithShape="0">
                  <a:prstClr val="black">
                    <a:alpha val="40000"/>
                  </a:prstClr>
                </a:outerShdw>
              </a:effectLst>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 name="Rectangle 60"/>
              <p:cNvSpPr>
                <a:spLocks noChangeArrowheads="1"/>
              </p:cNvSpPr>
              <p:nvPr/>
            </p:nvSpPr>
            <p:spPr bwMode="auto">
              <a:xfrm>
                <a:off x="5768976" y="1895475"/>
                <a:ext cx="41275" cy="128588"/>
              </a:xfrm>
              <a:prstGeom prst="rect">
                <a:avLst/>
              </a:prstGeom>
              <a:grpFill/>
              <a:ln>
                <a:noFill/>
              </a:ln>
              <a:effectLst>
                <a:outerShdw blurRad="50800" dist="38100" dir="2700000" algn="tl" rotWithShape="0">
                  <a:prstClr val="black">
                    <a:alpha val="40000"/>
                  </a:prstClr>
                </a:outerShdw>
              </a:effectLst>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 name="Rectangle 61"/>
              <p:cNvSpPr>
                <a:spLocks noChangeArrowheads="1"/>
              </p:cNvSpPr>
              <p:nvPr/>
            </p:nvSpPr>
            <p:spPr bwMode="auto">
              <a:xfrm>
                <a:off x="5829301" y="1936750"/>
                <a:ext cx="41275" cy="87313"/>
              </a:xfrm>
              <a:prstGeom prst="rect">
                <a:avLst/>
              </a:prstGeom>
              <a:grpFill/>
              <a:ln>
                <a:noFill/>
              </a:ln>
              <a:effectLst>
                <a:outerShdw blurRad="50800" dist="38100" dir="2700000" algn="tl" rotWithShape="0">
                  <a:prstClr val="black">
                    <a:alpha val="40000"/>
                  </a:prstClr>
                </a:outerShdw>
              </a:effectLst>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25" name="组合 24"/>
          <p:cNvGrpSpPr/>
          <p:nvPr/>
        </p:nvGrpSpPr>
        <p:grpSpPr>
          <a:xfrm>
            <a:off x="7327338" y="4086261"/>
            <a:ext cx="1484148" cy="1484148"/>
            <a:chOff x="7270150" y="4604902"/>
            <a:chExt cx="1484148" cy="1484148"/>
          </a:xfrm>
        </p:grpSpPr>
        <p:sp>
          <p:nvSpPr>
            <p:cNvPr id="26" name="椭圆 25"/>
            <p:cNvSpPr/>
            <p:nvPr/>
          </p:nvSpPr>
          <p:spPr>
            <a:xfrm>
              <a:off x="7270150" y="4604902"/>
              <a:ext cx="1484148" cy="1484148"/>
            </a:xfrm>
            <a:prstGeom prst="ellipse">
              <a:avLst/>
            </a:prstGeom>
            <a:solidFill>
              <a:srgbClr val="2F5EB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椭圆形标注 26"/>
            <p:cNvSpPr/>
            <p:nvPr/>
          </p:nvSpPr>
          <p:spPr>
            <a:xfrm>
              <a:off x="7640426" y="5076976"/>
              <a:ext cx="743596" cy="540000"/>
            </a:xfrm>
            <a:prstGeom prst="wedgeEllipseCallout">
              <a:avLst>
                <a:gd name="adj1" fmla="val -38188"/>
                <a:gd name="adj2" fmla="val 61829"/>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8" name="矩形 27"/>
          <p:cNvSpPr/>
          <p:nvPr/>
        </p:nvSpPr>
        <p:spPr>
          <a:xfrm>
            <a:off x="8496746" y="1257483"/>
            <a:ext cx="1107984" cy="369328"/>
          </a:xfrm>
          <a:prstGeom prst="rect">
            <a:avLst/>
          </a:prstGeom>
        </p:spPr>
        <p:txBody>
          <a:bodyPr wrap="none" lIns="91434" tIns="45718" rIns="91434" bIns="45718">
            <a:spAutoFit/>
          </a:bodyPr>
          <a:lstStyle/>
          <a:p>
            <a:r>
              <a:rPr lang="zh-CN" altLang="en-US" b="1" dirty="0" smtClean="0">
                <a:solidFill>
                  <a:srgbClr val="2F5EB0"/>
                </a:solidFill>
                <a:latin typeface="微软雅黑" pitchFamily="34" charset="-122"/>
                <a:ea typeface="微软雅黑" pitchFamily="34" charset="-122"/>
              </a:rPr>
              <a:t>添加标题</a:t>
            </a:r>
            <a:endParaRPr lang="en-US" altLang="zh-CN" b="1" dirty="0">
              <a:solidFill>
                <a:srgbClr val="2F5EB0"/>
              </a:solidFill>
              <a:latin typeface="微软雅黑" pitchFamily="34" charset="-122"/>
              <a:ea typeface="微软雅黑" pitchFamily="34" charset="-122"/>
            </a:endParaRPr>
          </a:p>
        </p:txBody>
      </p:sp>
      <p:sp>
        <p:nvSpPr>
          <p:cNvPr id="29" name="矩形 47"/>
          <p:cNvSpPr>
            <a:spLocks noChangeArrowheads="1"/>
          </p:cNvSpPr>
          <p:nvPr/>
        </p:nvSpPr>
        <p:spPr bwMode="auto">
          <a:xfrm>
            <a:off x="8496748" y="1556792"/>
            <a:ext cx="2119039" cy="8679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4" tIns="45718" rIns="91434" bIns="45718">
            <a:spAutoFit/>
          </a:bodyPr>
          <a:lstStyle/>
          <a:p>
            <a:pPr>
              <a:lnSpc>
                <a:spcPct val="120000"/>
              </a:lnSpc>
              <a:spcBef>
                <a:spcPct val="0"/>
              </a:spcBef>
              <a:buFont typeface="Arial" charset="0"/>
              <a:buNone/>
            </a:pPr>
            <a:r>
              <a:rPr lang="zh-CN" altLang="en-US" sz="1400" dirty="0">
                <a:solidFill>
                  <a:schemeClr val="tx1">
                    <a:lumMod val="50000"/>
                    <a:lumOff val="50000"/>
                  </a:schemeClr>
                </a:solidFill>
                <a:latin typeface="微软雅黑" pitchFamily="34" charset="-122"/>
                <a:ea typeface="微软雅黑" pitchFamily="34" charset="-122"/>
                <a:sym typeface="微软雅黑" pitchFamily="34" charset="-122"/>
              </a:rPr>
              <a:t>在此录入本图表的综合描述说明，在此录入本图表的综合描述</a:t>
            </a:r>
            <a:r>
              <a:rPr lang="zh-CN" altLang="en-US" sz="1400" dirty="0" smtClean="0">
                <a:solidFill>
                  <a:schemeClr val="tx1">
                    <a:lumMod val="50000"/>
                    <a:lumOff val="50000"/>
                  </a:schemeClr>
                </a:solidFill>
                <a:latin typeface="微软雅黑" pitchFamily="34" charset="-122"/>
                <a:ea typeface="微软雅黑" pitchFamily="34" charset="-122"/>
                <a:sym typeface="微软雅黑" pitchFamily="34" charset="-122"/>
              </a:rPr>
              <a:t>说明。</a:t>
            </a:r>
            <a:endParaRPr lang="zh-CN" altLang="en-US" sz="1400" dirty="0">
              <a:solidFill>
                <a:schemeClr val="tx1">
                  <a:lumMod val="50000"/>
                  <a:lumOff val="50000"/>
                </a:schemeClr>
              </a:solidFill>
              <a:latin typeface="微软雅黑" pitchFamily="34" charset="-122"/>
              <a:ea typeface="微软雅黑" pitchFamily="34" charset="-122"/>
              <a:sym typeface="微软雅黑" pitchFamily="34" charset="-122"/>
            </a:endParaRPr>
          </a:p>
        </p:txBody>
      </p:sp>
      <p:grpSp>
        <p:nvGrpSpPr>
          <p:cNvPr id="30" name="组合 29"/>
          <p:cNvGrpSpPr/>
          <p:nvPr/>
        </p:nvGrpSpPr>
        <p:grpSpPr>
          <a:xfrm>
            <a:off x="6799501" y="1239158"/>
            <a:ext cx="1484148" cy="1484148"/>
            <a:chOff x="7270150" y="1939337"/>
            <a:chExt cx="1484148" cy="1484148"/>
          </a:xfrm>
        </p:grpSpPr>
        <p:sp>
          <p:nvSpPr>
            <p:cNvPr id="31" name="椭圆 30"/>
            <p:cNvSpPr/>
            <p:nvPr/>
          </p:nvSpPr>
          <p:spPr>
            <a:xfrm>
              <a:off x="7270150" y="1939337"/>
              <a:ext cx="1484148" cy="1484148"/>
            </a:xfrm>
            <a:prstGeom prst="ellipse">
              <a:avLst/>
            </a:prstGeom>
            <a:solidFill>
              <a:srgbClr val="2F5EB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2" name="组合 31"/>
            <p:cNvGrpSpPr/>
            <p:nvPr/>
          </p:nvGrpSpPr>
          <p:grpSpPr>
            <a:xfrm>
              <a:off x="7628394" y="2388545"/>
              <a:ext cx="767661" cy="585733"/>
              <a:chOff x="12227116" y="4392007"/>
              <a:chExt cx="627436" cy="478740"/>
            </a:xfrm>
          </p:grpSpPr>
          <p:sp>
            <p:nvSpPr>
              <p:cNvPr id="33" name="Freeform 112"/>
              <p:cNvSpPr>
                <a:spLocks noEditPoints="1"/>
              </p:cNvSpPr>
              <p:nvPr/>
            </p:nvSpPr>
            <p:spPr bwMode="auto">
              <a:xfrm>
                <a:off x="12303279" y="4392007"/>
                <a:ext cx="482364" cy="301026"/>
              </a:xfrm>
              <a:custGeom>
                <a:avLst/>
                <a:gdLst>
                  <a:gd name="T0" fmla="*/ 52 w 56"/>
                  <a:gd name="T1" fmla="*/ 0 h 35"/>
                  <a:gd name="T2" fmla="*/ 4 w 56"/>
                  <a:gd name="T3" fmla="*/ 0 h 35"/>
                  <a:gd name="T4" fmla="*/ 0 w 56"/>
                  <a:gd name="T5" fmla="*/ 4 h 35"/>
                  <a:gd name="T6" fmla="*/ 0 w 56"/>
                  <a:gd name="T7" fmla="*/ 31 h 35"/>
                  <a:gd name="T8" fmla="*/ 4 w 56"/>
                  <a:gd name="T9" fmla="*/ 35 h 35"/>
                  <a:gd name="T10" fmla="*/ 52 w 56"/>
                  <a:gd name="T11" fmla="*/ 35 h 35"/>
                  <a:gd name="T12" fmla="*/ 56 w 56"/>
                  <a:gd name="T13" fmla="*/ 31 h 35"/>
                  <a:gd name="T14" fmla="*/ 56 w 56"/>
                  <a:gd name="T15" fmla="*/ 4 h 35"/>
                  <a:gd name="T16" fmla="*/ 52 w 56"/>
                  <a:gd name="T17" fmla="*/ 0 h 35"/>
                  <a:gd name="T18" fmla="*/ 49 w 56"/>
                  <a:gd name="T19" fmla="*/ 27 h 35"/>
                  <a:gd name="T20" fmla="*/ 46 w 56"/>
                  <a:gd name="T21" fmla="*/ 30 h 35"/>
                  <a:gd name="T22" fmla="*/ 9 w 56"/>
                  <a:gd name="T23" fmla="*/ 30 h 35"/>
                  <a:gd name="T24" fmla="*/ 6 w 56"/>
                  <a:gd name="T25" fmla="*/ 27 h 35"/>
                  <a:gd name="T26" fmla="*/ 6 w 56"/>
                  <a:gd name="T27" fmla="*/ 8 h 35"/>
                  <a:gd name="T28" fmla="*/ 9 w 56"/>
                  <a:gd name="T29" fmla="*/ 5 h 35"/>
                  <a:gd name="T30" fmla="*/ 46 w 56"/>
                  <a:gd name="T31" fmla="*/ 5 h 35"/>
                  <a:gd name="T32" fmla="*/ 49 w 56"/>
                  <a:gd name="T33" fmla="*/ 8 h 35"/>
                  <a:gd name="T34" fmla="*/ 49 w 56"/>
                  <a:gd name="T35" fmla="*/ 27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6" h="35">
                    <a:moveTo>
                      <a:pt x="52" y="0"/>
                    </a:moveTo>
                    <a:cubicBezTo>
                      <a:pt x="4" y="0"/>
                      <a:pt x="4" y="0"/>
                      <a:pt x="4" y="0"/>
                    </a:cubicBezTo>
                    <a:cubicBezTo>
                      <a:pt x="2" y="0"/>
                      <a:pt x="0" y="2"/>
                      <a:pt x="0" y="4"/>
                    </a:cubicBezTo>
                    <a:cubicBezTo>
                      <a:pt x="0" y="31"/>
                      <a:pt x="0" y="31"/>
                      <a:pt x="0" y="31"/>
                    </a:cubicBezTo>
                    <a:cubicBezTo>
                      <a:pt x="0" y="33"/>
                      <a:pt x="2" y="35"/>
                      <a:pt x="4" y="35"/>
                    </a:cubicBezTo>
                    <a:cubicBezTo>
                      <a:pt x="52" y="35"/>
                      <a:pt x="52" y="35"/>
                      <a:pt x="52" y="35"/>
                    </a:cubicBezTo>
                    <a:cubicBezTo>
                      <a:pt x="54" y="35"/>
                      <a:pt x="56" y="33"/>
                      <a:pt x="56" y="31"/>
                    </a:cubicBezTo>
                    <a:cubicBezTo>
                      <a:pt x="56" y="4"/>
                      <a:pt x="56" y="4"/>
                      <a:pt x="56" y="4"/>
                    </a:cubicBezTo>
                    <a:cubicBezTo>
                      <a:pt x="56" y="2"/>
                      <a:pt x="54" y="0"/>
                      <a:pt x="52" y="0"/>
                    </a:cubicBezTo>
                    <a:close/>
                    <a:moveTo>
                      <a:pt x="49" y="27"/>
                    </a:moveTo>
                    <a:cubicBezTo>
                      <a:pt x="49" y="29"/>
                      <a:pt x="48" y="30"/>
                      <a:pt x="46" y="30"/>
                    </a:cubicBezTo>
                    <a:cubicBezTo>
                      <a:pt x="9" y="30"/>
                      <a:pt x="9" y="30"/>
                      <a:pt x="9" y="30"/>
                    </a:cubicBezTo>
                    <a:cubicBezTo>
                      <a:pt x="7" y="30"/>
                      <a:pt x="6" y="29"/>
                      <a:pt x="6" y="27"/>
                    </a:cubicBezTo>
                    <a:cubicBezTo>
                      <a:pt x="6" y="8"/>
                      <a:pt x="6" y="8"/>
                      <a:pt x="6" y="8"/>
                    </a:cubicBezTo>
                    <a:cubicBezTo>
                      <a:pt x="6" y="6"/>
                      <a:pt x="7" y="5"/>
                      <a:pt x="9" y="5"/>
                    </a:cubicBezTo>
                    <a:cubicBezTo>
                      <a:pt x="46" y="5"/>
                      <a:pt x="46" y="5"/>
                      <a:pt x="46" y="5"/>
                    </a:cubicBezTo>
                    <a:cubicBezTo>
                      <a:pt x="48" y="5"/>
                      <a:pt x="49" y="6"/>
                      <a:pt x="49" y="8"/>
                    </a:cubicBezTo>
                    <a:lnTo>
                      <a:pt x="49" y="27"/>
                    </a:lnTo>
                    <a:close/>
                  </a:path>
                </a:pathLst>
              </a:custGeom>
              <a:solidFill>
                <a:srgbClr val="FFFFFF"/>
              </a:solidFill>
              <a:ln>
                <a:noFill/>
              </a:ln>
              <a:effectLst>
                <a:outerShdw blurRad="50800" dist="38100" dir="2700000" algn="tl" rotWithShape="0">
                  <a:prstClr val="black">
                    <a:alpha val="40000"/>
                  </a:prstClr>
                </a:outerShdw>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4" name="Freeform 113"/>
              <p:cNvSpPr>
                <a:spLocks noEditPoints="1"/>
              </p:cNvSpPr>
              <p:nvPr/>
            </p:nvSpPr>
            <p:spPr bwMode="auto">
              <a:xfrm>
                <a:off x="12227116" y="4707540"/>
                <a:ext cx="627436" cy="163207"/>
              </a:xfrm>
              <a:custGeom>
                <a:avLst/>
                <a:gdLst>
                  <a:gd name="T0" fmla="*/ 67 w 73"/>
                  <a:gd name="T1" fmla="*/ 3 h 19"/>
                  <a:gd name="T2" fmla="*/ 63 w 73"/>
                  <a:gd name="T3" fmla="*/ 0 h 19"/>
                  <a:gd name="T4" fmla="*/ 10 w 73"/>
                  <a:gd name="T5" fmla="*/ 0 h 19"/>
                  <a:gd name="T6" fmla="*/ 7 w 73"/>
                  <a:gd name="T7" fmla="*/ 3 h 19"/>
                  <a:gd name="T8" fmla="*/ 1 w 73"/>
                  <a:gd name="T9" fmla="*/ 13 h 19"/>
                  <a:gd name="T10" fmla="*/ 73 w 73"/>
                  <a:gd name="T11" fmla="*/ 13 h 19"/>
                  <a:gd name="T12" fmla="*/ 67 w 73"/>
                  <a:gd name="T13" fmla="*/ 3 h 19"/>
                  <a:gd name="T14" fmla="*/ 25 w 73"/>
                  <a:gd name="T15" fmla="*/ 12 h 19"/>
                  <a:gd name="T16" fmla="*/ 27 w 73"/>
                  <a:gd name="T17" fmla="*/ 9 h 19"/>
                  <a:gd name="T18" fmla="*/ 47 w 73"/>
                  <a:gd name="T19" fmla="*/ 9 h 19"/>
                  <a:gd name="T20" fmla="*/ 48 w 73"/>
                  <a:gd name="T21" fmla="*/ 12 h 19"/>
                  <a:gd name="T22" fmla="*/ 25 w 73"/>
                  <a:gd name="T23" fmla="*/ 12 h 19"/>
                  <a:gd name="T24" fmla="*/ 62 w 73"/>
                  <a:gd name="T25" fmla="*/ 7 h 19"/>
                  <a:gd name="T26" fmla="*/ 12 w 73"/>
                  <a:gd name="T27" fmla="*/ 7 h 19"/>
                  <a:gd name="T28" fmla="*/ 9 w 73"/>
                  <a:gd name="T29" fmla="*/ 6 h 19"/>
                  <a:gd name="T30" fmla="*/ 10 w 73"/>
                  <a:gd name="T31" fmla="*/ 3 h 19"/>
                  <a:gd name="T32" fmla="*/ 13 w 73"/>
                  <a:gd name="T33" fmla="*/ 2 h 19"/>
                  <a:gd name="T34" fmla="*/ 61 w 73"/>
                  <a:gd name="T35" fmla="*/ 2 h 19"/>
                  <a:gd name="T36" fmla="*/ 63 w 73"/>
                  <a:gd name="T37" fmla="*/ 3 h 19"/>
                  <a:gd name="T38" fmla="*/ 65 w 73"/>
                  <a:gd name="T39" fmla="*/ 6 h 19"/>
                  <a:gd name="T40" fmla="*/ 62 w 73"/>
                  <a:gd name="T41" fmla="*/ 7 h 19"/>
                  <a:gd name="T42" fmla="*/ 0 w 73"/>
                  <a:gd name="T43" fmla="*/ 15 h 19"/>
                  <a:gd name="T44" fmla="*/ 3 w 73"/>
                  <a:gd name="T45" fmla="*/ 19 h 19"/>
                  <a:gd name="T46" fmla="*/ 70 w 73"/>
                  <a:gd name="T47" fmla="*/ 19 h 19"/>
                  <a:gd name="T48" fmla="*/ 73 w 73"/>
                  <a:gd name="T49" fmla="*/ 15 h 19"/>
                  <a:gd name="T50" fmla="*/ 0 w 73"/>
                  <a:gd name="T51" fmla="*/ 15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73" h="19">
                    <a:moveTo>
                      <a:pt x="67" y="3"/>
                    </a:moveTo>
                    <a:cubicBezTo>
                      <a:pt x="66" y="1"/>
                      <a:pt x="65" y="0"/>
                      <a:pt x="63" y="0"/>
                    </a:cubicBezTo>
                    <a:cubicBezTo>
                      <a:pt x="10" y="0"/>
                      <a:pt x="10" y="0"/>
                      <a:pt x="10" y="0"/>
                    </a:cubicBezTo>
                    <a:cubicBezTo>
                      <a:pt x="8" y="0"/>
                      <a:pt x="7" y="2"/>
                      <a:pt x="7" y="3"/>
                    </a:cubicBezTo>
                    <a:cubicBezTo>
                      <a:pt x="1" y="13"/>
                      <a:pt x="1" y="13"/>
                      <a:pt x="1" y="13"/>
                    </a:cubicBezTo>
                    <a:cubicBezTo>
                      <a:pt x="73" y="13"/>
                      <a:pt x="73" y="13"/>
                      <a:pt x="73" y="13"/>
                    </a:cubicBezTo>
                    <a:lnTo>
                      <a:pt x="67" y="3"/>
                    </a:lnTo>
                    <a:close/>
                    <a:moveTo>
                      <a:pt x="25" y="12"/>
                    </a:moveTo>
                    <a:cubicBezTo>
                      <a:pt x="27" y="9"/>
                      <a:pt x="27" y="9"/>
                      <a:pt x="27" y="9"/>
                    </a:cubicBezTo>
                    <a:cubicBezTo>
                      <a:pt x="47" y="9"/>
                      <a:pt x="47" y="9"/>
                      <a:pt x="47" y="9"/>
                    </a:cubicBezTo>
                    <a:cubicBezTo>
                      <a:pt x="48" y="12"/>
                      <a:pt x="48" y="12"/>
                      <a:pt x="48" y="12"/>
                    </a:cubicBezTo>
                    <a:lnTo>
                      <a:pt x="25" y="12"/>
                    </a:lnTo>
                    <a:close/>
                    <a:moveTo>
                      <a:pt x="62" y="7"/>
                    </a:moveTo>
                    <a:cubicBezTo>
                      <a:pt x="12" y="7"/>
                      <a:pt x="12" y="7"/>
                      <a:pt x="12" y="7"/>
                    </a:cubicBezTo>
                    <a:cubicBezTo>
                      <a:pt x="9" y="7"/>
                      <a:pt x="9" y="6"/>
                      <a:pt x="9" y="6"/>
                    </a:cubicBezTo>
                    <a:cubicBezTo>
                      <a:pt x="10" y="3"/>
                      <a:pt x="10" y="3"/>
                      <a:pt x="10" y="3"/>
                    </a:cubicBezTo>
                    <a:cubicBezTo>
                      <a:pt x="11" y="3"/>
                      <a:pt x="11" y="2"/>
                      <a:pt x="13" y="2"/>
                    </a:cubicBezTo>
                    <a:cubicBezTo>
                      <a:pt x="61" y="2"/>
                      <a:pt x="61" y="2"/>
                      <a:pt x="61" y="2"/>
                    </a:cubicBezTo>
                    <a:cubicBezTo>
                      <a:pt x="62" y="2"/>
                      <a:pt x="63" y="3"/>
                      <a:pt x="63" y="3"/>
                    </a:cubicBezTo>
                    <a:cubicBezTo>
                      <a:pt x="65" y="6"/>
                      <a:pt x="65" y="6"/>
                      <a:pt x="65" y="6"/>
                    </a:cubicBezTo>
                    <a:cubicBezTo>
                      <a:pt x="65" y="6"/>
                      <a:pt x="65" y="7"/>
                      <a:pt x="62" y="7"/>
                    </a:cubicBezTo>
                    <a:close/>
                    <a:moveTo>
                      <a:pt x="0" y="15"/>
                    </a:moveTo>
                    <a:cubicBezTo>
                      <a:pt x="0" y="16"/>
                      <a:pt x="2" y="17"/>
                      <a:pt x="3" y="19"/>
                    </a:cubicBezTo>
                    <a:cubicBezTo>
                      <a:pt x="70" y="19"/>
                      <a:pt x="70" y="19"/>
                      <a:pt x="70" y="19"/>
                    </a:cubicBezTo>
                    <a:cubicBezTo>
                      <a:pt x="72" y="17"/>
                      <a:pt x="73" y="16"/>
                      <a:pt x="73" y="15"/>
                    </a:cubicBezTo>
                    <a:lnTo>
                      <a:pt x="0" y="15"/>
                    </a:lnTo>
                    <a:close/>
                  </a:path>
                </a:pathLst>
              </a:custGeom>
              <a:solidFill>
                <a:srgbClr val="FFFFFF"/>
              </a:solidFill>
              <a:ln>
                <a:noFill/>
              </a:ln>
              <a:effectLst>
                <a:outerShdw blurRad="50800" dist="38100" dir="2700000" algn="tl" rotWithShape="0">
                  <a:prstClr val="black">
                    <a:alpha val="40000"/>
                  </a:prstClr>
                </a:outerShdw>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sp>
        <p:nvSpPr>
          <p:cNvPr id="35" name="矩形 34"/>
          <p:cNvSpPr/>
          <p:nvPr/>
        </p:nvSpPr>
        <p:spPr>
          <a:xfrm>
            <a:off x="8991728" y="4154192"/>
            <a:ext cx="1107984" cy="369328"/>
          </a:xfrm>
          <a:prstGeom prst="rect">
            <a:avLst/>
          </a:prstGeom>
        </p:spPr>
        <p:txBody>
          <a:bodyPr wrap="none" lIns="91434" tIns="45718" rIns="91434" bIns="45718">
            <a:spAutoFit/>
          </a:bodyPr>
          <a:lstStyle/>
          <a:p>
            <a:r>
              <a:rPr lang="zh-CN" altLang="en-US" b="1" dirty="0" smtClean="0">
                <a:solidFill>
                  <a:srgbClr val="2F5EB0"/>
                </a:solidFill>
                <a:latin typeface="微软雅黑" pitchFamily="34" charset="-122"/>
                <a:ea typeface="微软雅黑" pitchFamily="34" charset="-122"/>
              </a:rPr>
              <a:t>添加标题</a:t>
            </a:r>
            <a:endParaRPr lang="en-US" altLang="zh-CN" b="1" dirty="0">
              <a:solidFill>
                <a:srgbClr val="2F5EB0"/>
              </a:solidFill>
              <a:latin typeface="微软雅黑" pitchFamily="34" charset="-122"/>
              <a:ea typeface="微软雅黑" pitchFamily="34" charset="-122"/>
            </a:endParaRPr>
          </a:p>
        </p:txBody>
      </p:sp>
      <p:sp>
        <p:nvSpPr>
          <p:cNvPr id="36" name="矩形 47"/>
          <p:cNvSpPr>
            <a:spLocks noChangeArrowheads="1"/>
          </p:cNvSpPr>
          <p:nvPr/>
        </p:nvSpPr>
        <p:spPr bwMode="auto">
          <a:xfrm>
            <a:off x="8991729" y="4453501"/>
            <a:ext cx="2434449" cy="11264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4" tIns="45718" rIns="91434" bIns="45718">
            <a:spAutoFit/>
          </a:bodyPr>
          <a:lstStyle/>
          <a:p>
            <a:pPr>
              <a:lnSpc>
                <a:spcPct val="120000"/>
              </a:lnSpc>
              <a:spcBef>
                <a:spcPct val="0"/>
              </a:spcBef>
              <a:buFont typeface="Arial" charset="0"/>
              <a:buNone/>
            </a:pPr>
            <a:r>
              <a:rPr lang="zh-CN" altLang="en-US" sz="1400" dirty="0">
                <a:solidFill>
                  <a:schemeClr val="tx1">
                    <a:lumMod val="50000"/>
                    <a:lumOff val="50000"/>
                  </a:schemeClr>
                </a:solidFill>
                <a:latin typeface="微软雅黑" pitchFamily="34" charset="-122"/>
                <a:ea typeface="微软雅黑" pitchFamily="34" charset="-122"/>
                <a:sym typeface="微软雅黑" pitchFamily="34" charset="-122"/>
              </a:rPr>
              <a:t>在此录入本图表的综合描述说明，在此录入本图表的综合描述说明，在此录入本图表的综合描述</a:t>
            </a:r>
            <a:r>
              <a:rPr lang="zh-CN" altLang="en-US" sz="1400" dirty="0" smtClean="0">
                <a:solidFill>
                  <a:schemeClr val="tx1">
                    <a:lumMod val="50000"/>
                    <a:lumOff val="50000"/>
                  </a:schemeClr>
                </a:solidFill>
                <a:latin typeface="微软雅黑" pitchFamily="34" charset="-122"/>
                <a:ea typeface="微软雅黑" pitchFamily="34" charset="-122"/>
                <a:sym typeface="微软雅黑" pitchFamily="34" charset="-122"/>
              </a:rPr>
              <a:t>说明</a:t>
            </a:r>
            <a:endParaRPr lang="zh-CN" altLang="en-US" sz="1400" dirty="0">
              <a:solidFill>
                <a:schemeClr val="tx1">
                  <a:lumMod val="50000"/>
                  <a:lumOff val="50000"/>
                </a:schemeClr>
              </a:solidFill>
              <a:latin typeface="微软雅黑" pitchFamily="34" charset="-122"/>
              <a:ea typeface="微软雅黑" pitchFamily="34" charset="-122"/>
              <a:sym typeface="微软雅黑" pitchFamily="34" charset="-122"/>
            </a:endParaRPr>
          </a:p>
        </p:txBody>
      </p:sp>
      <p:sp>
        <p:nvSpPr>
          <p:cNvPr id="37" name="矩形 36"/>
          <p:cNvSpPr/>
          <p:nvPr/>
        </p:nvSpPr>
        <p:spPr>
          <a:xfrm>
            <a:off x="2265030" y="3113205"/>
            <a:ext cx="1107984" cy="369328"/>
          </a:xfrm>
          <a:prstGeom prst="rect">
            <a:avLst/>
          </a:prstGeom>
        </p:spPr>
        <p:txBody>
          <a:bodyPr wrap="none" lIns="91434" tIns="45718" rIns="91434" bIns="45718">
            <a:spAutoFit/>
          </a:bodyPr>
          <a:lstStyle/>
          <a:p>
            <a:pPr algn="r"/>
            <a:r>
              <a:rPr lang="zh-CN" altLang="en-US" b="1" dirty="0" smtClean="0">
                <a:solidFill>
                  <a:srgbClr val="2F5EB0"/>
                </a:solidFill>
                <a:latin typeface="微软雅黑" pitchFamily="34" charset="-122"/>
                <a:ea typeface="微软雅黑" pitchFamily="34" charset="-122"/>
              </a:rPr>
              <a:t>添加标题</a:t>
            </a:r>
            <a:endParaRPr lang="en-US" altLang="zh-CN" b="1" dirty="0">
              <a:solidFill>
                <a:srgbClr val="2F5EB0"/>
              </a:solidFill>
              <a:latin typeface="微软雅黑" pitchFamily="34" charset="-122"/>
              <a:ea typeface="微软雅黑" pitchFamily="34" charset="-122"/>
            </a:endParaRPr>
          </a:p>
        </p:txBody>
      </p:sp>
      <p:sp>
        <p:nvSpPr>
          <p:cNvPr id="38" name="矩形 47"/>
          <p:cNvSpPr>
            <a:spLocks noChangeArrowheads="1"/>
          </p:cNvSpPr>
          <p:nvPr/>
        </p:nvSpPr>
        <p:spPr bwMode="auto">
          <a:xfrm>
            <a:off x="985019" y="3412514"/>
            <a:ext cx="2387995" cy="11264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4" tIns="45718" rIns="91434" bIns="45718">
            <a:spAutoFit/>
          </a:bodyPr>
          <a:lstStyle/>
          <a:p>
            <a:pPr algn="r">
              <a:lnSpc>
                <a:spcPct val="120000"/>
              </a:lnSpc>
              <a:spcBef>
                <a:spcPct val="0"/>
              </a:spcBef>
              <a:buFont typeface="Arial" charset="0"/>
              <a:buNone/>
            </a:pPr>
            <a:r>
              <a:rPr lang="zh-CN" altLang="en-US" sz="1400" dirty="0">
                <a:solidFill>
                  <a:schemeClr val="tx1">
                    <a:lumMod val="50000"/>
                    <a:lumOff val="50000"/>
                  </a:schemeClr>
                </a:solidFill>
                <a:latin typeface="微软雅黑" pitchFamily="34" charset="-122"/>
                <a:ea typeface="微软雅黑" pitchFamily="34" charset="-122"/>
                <a:sym typeface="微软雅黑" pitchFamily="34" charset="-122"/>
              </a:rPr>
              <a:t>在此录入本图表的综合描述说明</a:t>
            </a:r>
            <a:r>
              <a:rPr lang="zh-CN" altLang="en-US" sz="1400" dirty="0" smtClean="0">
                <a:solidFill>
                  <a:schemeClr val="tx1">
                    <a:lumMod val="50000"/>
                    <a:lumOff val="50000"/>
                  </a:schemeClr>
                </a:solidFill>
                <a:latin typeface="微软雅黑" pitchFamily="34" charset="-122"/>
                <a:ea typeface="微软雅黑" pitchFamily="34" charset="-122"/>
                <a:sym typeface="微软雅黑" pitchFamily="34" charset="-122"/>
              </a:rPr>
              <a:t>，在此</a:t>
            </a:r>
            <a:r>
              <a:rPr lang="zh-CN" altLang="en-US" sz="1400" dirty="0">
                <a:solidFill>
                  <a:schemeClr val="tx1">
                    <a:lumMod val="50000"/>
                    <a:lumOff val="50000"/>
                  </a:schemeClr>
                </a:solidFill>
                <a:latin typeface="微软雅黑" pitchFamily="34" charset="-122"/>
                <a:ea typeface="微软雅黑" pitchFamily="34" charset="-122"/>
                <a:sym typeface="微软雅黑" pitchFamily="34" charset="-122"/>
              </a:rPr>
              <a:t>录入本图表的综合描述</a:t>
            </a:r>
            <a:r>
              <a:rPr lang="zh-CN" altLang="en-US" sz="1400" dirty="0" smtClean="0">
                <a:solidFill>
                  <a:schemeClr val="tx1">
                    <a:lumMod val="50000"/>
                    <a:lumOff val="50000"/>
                  </a:schemeClr>
                </a:solidFill>
                <a:latin typeface="微软雅黑" pitchFamily="34" charset="-122"/>
                <a:ea typeface="微软雅黑" pitchFamily="34" charset="-122"/>
                <a:sym typeface="微软雅黑" pitchFamily="34" charset="-122"/>
              </a:rPr>
              <a:t>说明，在此录入本图表的描述说明</a:t>
            </a:r>
            <a:endParaRPr lang="zh-CN" altLang="en-US" sz="1400" dirty="0">
              <a:solidFill>
                <a:schemeClr val="tx1">
                  <a:lumMod val="50000"/>
                  <a:lumOff val="50000"/>
                </a:schemeClr>
              </a:solidFill>
              <a:latin typeface="微软雅黑" pitchFamily="34" charset="-122"/>
              <a:ea typeface="微软雅黑" pitchFamily="34" charset="-122"/>
              <a:sym typeface="微软雅黑" pitchFamily="34" charset="-122"/>
            </a:endParaRPr>
          </a:p>
        </p:txBody>
      </p:sp>
      <p:sp>
        <p:nvSpPr>
          <p:cNvPr id="39" name="TextBox 38"/>
          <p:cNvSpPr txBox="1"/>
          <p:nvPr/>
        </p:nvSpPr>
        <p:spPr>
          <a:xfrm>
            <a:off x="13514411" y="7029400"/>
            <a:ext cx="877163" cy="369332"/>
          </a:xfrm>
          <a:prstGeom prst="rect">
            <a:avLst/>
          </a:prstGeom>
          <a:noFill/>
        </p:spPr>
        <p:txBody>
          <a:bodyPr wrap="none" rtlCol="0">
            <a:spAutoFit/>
          </a:bodyPr>
          <a:lstStyle/>
          <a:p>
            <a:r>
              <a:rPr lang="zh-CN" altLang="en-US" dirty="0" smtClean="0"/>
              <a:t>延时符</a:t>
            </a:r>
            <a:endParaRPr lang="zh-CN" altLang="en-US" dirty="0"/>
          </a:p>
        </p:txBody>
      </p:sp>
    </p:spTree>
    <p:extLst>
      <p:ext uri="{BB962C8B-B14F-4D97-AF65-F5344CB8AC3E}">
        <p14:creationId xmlns:p14="http://schemas.microsoft.com/office/powerpoint/2010/main" val="257770161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750"/>
                                        <p:tgtEl>
                                          <p:spTgt spid="14"/>
                                        </p:tgtEl>
                                      </p:cBhvr>
                                    </p:animEffect>
                                    <p:anim calcmode="lin" valueType="num">
                                      <p:cBhvr>
                                        <p:cTn id="8" dur="750" fill="hold"/>
                                        <p:tgtEl>
                                          <p:spTgt spid="14"/>
                                        </p:tgtEl>
                                        <p:attrNameLst>
                                          <p:attrName>ppt_x</p:attrName>
                                        </p:attrNameLst>
                                      </p:cBhvr>
                                      <p:tavLst>
                                        <p:tav tm="0">
                                          <p:val>
                                            <p:strVal val="#ppt_x"/>
                                          </p:val>
                                        </p:tav>
                                        <p:tav tm="100000">
                                          <p:val>
                                            <p:strVal val="#ppt_x"/>
                                          </p:val>
                                        </p:tav>
                                      </p:tavLst>
                                    </p:anim>
                                    <p:anim calcmode="lin" valueType="num">
                                      <p:cBhvr>
                                        <p:cTn id="9" dur="750" fill="hold"/>
                                        <p:tgtEl>
                                          <p:spTgt spid="14"/>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23" presetClass="entr" presetSubtype="16" fill="hold" nodeType="afterEffect">
                                  <p:stCondLst>
                                    <p:cond delay="0"/>
                                  </p:stCondLst>
                                  <p:childTnLst>
                                    <p:set>
                                      <p:cBhvr>
                                        <p:cTn id="12" dur="1" fill="hold">
                                          <p:stCondLst>
                                            <p:cond delay="0"/>
                                          </p:stCondLst>
                                        </p:cTn>
                                        <p:tgtEl>
                                          <p:spTgt spid="17"/>
                                        </p:tgtEl>
                                        <p:attrNameLst>
                                          <p:attrName>style.visibility</p:attrName>
                                        </p:attrNameLst>
                                      </p:cBhvr>
                                      <p:to>
                                        <p:strVal val="visible"/>
                                      </p:to>
                                    </p:set>
                                    <p:anim calcmode="lin" valueType="num">
                                      <p:cBhvr>
                                        <p:cTn id="13" dur="500" fill="hold"/>
                                        <p:tgtEl>
                                          <p:spTgt spid="17"/>
                                        </p:tgtEl>
                                        <p:attrNameLst>
                                          <p:attrName>ppt_w</p:attrName>
                                        </p:attrNameLst>
                                      </p:cBhvr>
                                      <p:tavLst>
                                        <p:tav tm="0">
                                          <p:val>
                                            <p:fltVal val="0"/>
                                          </p:val>
                                        </p:tav>
                                        <p:tav tm="100000">
                                          <p:val>
                                            <p:strVal val="#ppt_w"/>
                                          </p:val>
                                        </p:tav>
                                      </p:tavLst>
                                    </p:anim>
                                    <p:anim calcmode="lin" valueType="num">
                                      <p:cBhvr>
                                        <p:cTn id="14" dur="500" fill="hold"/>
                                        <p:tgtEl>
                                          <p:spTgt spid="17"/>
                                        </p:tgtEl>
                                        <p:attrNameLst>
                                          <p:attrName>ppt_h</p:attrName>
                                        </p:attrNameLst>
                                      </p:cBhvr>
                                      <p:tavLst>
                                        <p:tav tm="0">
                                          <p:val>
                                            <p:fltVal val="0"/>
                                          </p:val>
                                        </p:tav>
                                        <p:tav tm="100000">
                                          <p:val>
                                            <p:strVal val="#ppt_h"/>
                                          </p:val>
                                        </p:tav>
                                      </p:tavLst>
                                    </p:anim>
                                  </p:childTnLst>
                                </p:cTn>
                              </p:par>
                              <p:par>
                                <p:cTn id="15" presetID="23" presetClass="entr" presetSubtype="16" fill="hold" nodeType="withEffect">
                                  <p:stCondLst>
                                    <p:cond delay="0"/>
                                  </p:stCondLst>
                                  <p:childTnLst>
                                    <p:set>
                                      <p:cBhvr>
                                        <p:cTn id="16" dur="1" fill="hold">
                                          <p:stCondLst>
                                            <p:cond delay="0"/>
                                          </p:stCondLst>
                                        </p:cTn>
                                        <p:tgtEl>
                                          <p:spTgt spid="30"/>
                                        </p:tgtEl>
                                        <p:attrNameLst>
                                          <p:attrName>style.visibility</p:attrName>
                                        </p:attrNameLst>
                                      </p:cBhvr>
                                      <p:to>
                                        <p:strVal val="visible"/>
                                      </p:to>
                                    </p:set>
                                    <p:anim calcmode="lin" valueType="num">
                                      <p:cBhvr>
                                        <p:cTn id="17" dur="500" fill="hold"/>
                                        <p:tgtEl>
                                          <p:spTgt spid="30"/>
                                        </p:tgtEl>
                                        <p:attrNameLst>
                                          <p:attrName>ppt_w</p:attrName>
                                        </p:attrNameLst>
                                      </p:cBhvr>
                                      <p:tavLst>
                                        <p:tav tm="0">
                                          <p:val>
                                            <p:fltVal val="0"/>
                                          </p:val>
                                        </p:tav>
                                        <p:tav tm="100000">
                                          <p:val>
                                            <p:strVal val="#ppt_w"/>
                                          </p:val>
                                        </p:tav>
                                      </p:tavLst>
                                    </p:anim>
                                    <p:anim calcmode="lin" valueType="num">
                                      <p:cBhvr>
                                        <p:cTn id="18" dur="500" fill="hold"/>
                                        <p:tgtEl>
                                          <p:spTgt spid="30"/>
                                        </p:tgtEl>
                                        <p:attrNameLst>
                                          <p:attrName>ppt_h</p:attrName>
                                        </p:attrNameLst>
                                      </p:cBhvr>
                                      <p:tavLst>
                                        <p:tav tm="0">
                                          <p:val>
                                            <p:fltVal val="0"/>
                                          </p:val>
                                        </p:tav>
                                        <p:tav tm="100000">
                                          <p:val>
                                            <p:strVal val="#ppt_h"/>
                                          </p:val>
                                        </p:tav>
                                      </p:tavLst>
                                    </p:anim>
                                  </p:childTnLst>
                                </p:cTn>
                              </p:par>
                              <p:par>
                                <p:cTn id="19" presetID="23" presetClass="entr" presetSubtype="16" fill="hold" nodeType="withEffect">
                                  <p:stCondLst>
                                    <p:cond delay="0"/>
                                  </p:stCondLst>
                                  <p:childTnLst>
                                    <p:set>
                                      <p:cBhvr>
                                        <p:cTn id="20" dur="1" fill="hold">
                                          <p:stCondLst>
                                            <p:cond delay="0"/>
                                          </p:stCondLst>
                                        </p:cTn>
                                        <p:tgtEl>
                                          <p:spTgt spid="25"/>
                                        </p:tgtEl>
                                        <p:attrNameLst>
                                          <p:attrName>style.visibility</p:attrName>
                                        </p:attrNameLst>
                                      </p:cBhvr>
                                      <p:to>
                                        <p:strVal val="visible"/>
                                      </p:to>
                                    </p:set>
                                    <p:anim calcmode="lin" valueType="num">
                                      <p:cBhvr>
                                        <p:cTn id="21" dur="500" fill="hold"/>
                                        <p:tgtEl>
                                          <p:spTgt spid="25"/>
                                        </p:tgtEl>
                                        <p:attrNameLst>
                                          <p:attrName>ppt_w</p:attrName>
                                        </p:attrNameLst>
                                      </p:cBhvr>
                                      <p:tavLst>
                                        <p:tav tm="0">
                                          <p:val>
                                            <p:fltVal val="0"/>
                                          </p:val>
                                        </p:tav>
                                        <p:tav tm="100000">
                                          <p:val>
                                            <p:strVal val="#ppt_w"/>
                                          </p:val>
                                        </p:tav>
                                      </p:tavLst>
                                    </p:anim>
                                    <p:anim calcmode="lin" valueType="num">
                                      <p:cBhvr>
                                        <p:cTn id="22" dur="500" fill="hold"/>
                                        <p:tgtEl>
                                          <p:spTgt spid="25"/>
                                        </p:tgtEl>
                                        <p:attrNameLst>
                                          <p:attrName>ppt_h</p:attrName>
                                        </p:attrNameLst>
                                      </p:cBhvr>
                                      <p:tavLst>
                                        <p:tav tm="0">
                                          <p:val>
                                            <p:fltVal val="0"/>
                                          </p:val>
                                        </p:tav>
                                        <p:tav tm="100000">
                                          <p:val>
                                            <p:strVal val="#ppt_h"/>
                                          </p:val>
                                        </p:tav>
                                      </p:tavLst>
                                    </p:anim>
                                  </p:childTnLst>
                                </p:cTn>
                              </p:par>
                            </p:childTnLst>
                          </p:cTn>
                        </p:par>
                        <p:par>
                          <p:cTn id="23" fill="hold">
                            <p:stCondLst>
                              <p:cond delay="1250"/>
                            </p:stCondLst>
                            <p:childTnLst>
                              <p:par>
                                <p:cTn id="24" presetID="2" presetClass="entr" presetSubtype="2" fill="hold" grpId="0" nodeType="afterEffect">
                                  <p:stCondLst>
                                    <p:cond delay="0"/>
                                  </p:stCondLst>
                                  <p:childTnLst>
                                    <p:set>
                                      <p:cBhvr>
                                        <p:cTn id="25" dur="1" fill="hold">
                                          <p:stCondLst>
                                            <p:cond delay="0"/>
                                          </p:stCondLst>
                                        </p:cTn>
                                        <p:tgtEl>
                                          <p:spTgt spid="28"/>
                                        </p:tgtEl>
                                        <p:attrNameLst>
                                          <p:attrName>style.visibility</p:attrName>
                                        </p:attrNameLst>
                                      </p:cBhvr>
                                      <p:to>
                                        <p:strVal val="visible"/>
                                      </p:to>
                                    </p:set>
                                    <p:anim calcmode="lin" valueType="num">
                                      <p:cBhvr additive="base">
                                        <p:cTn id="26" dur="500" fill="hold"/>
                                        <p:tgtEl>
                                          <p:spTgt spid="28"/>
                                        </p:tgtEl>
                                        <p:attrNameLst>
                                          <p:attrName>ppt_x</p:attrName>
                                        </p:attrNameLst>
                                      </p:cBhvr>
                                      <p:tavLst>
                                        <p:tav tm="0">
                                          <p:val>
                                            <p:strVal val="1+#ppt_w/2"/>
                                          </p:val>
                                        </p:tav>
                                        <p:tav tm="100000">
                                          <p:val>
                                            <p:strVal val="#ppt_x"/>
                                          </p:val>
                                        </p:tav>
                                      </p:tavLst>
                                    </p:anim>
                                    <p:anim calcmode="lin" valueType="num">
                                      <p:cBhvr additive="base">
                                        <p:cTn id="27" dur="500" fill="hold"/>
                                        <p:tgtEl>
                                          <p:spTgt spid="28"/>
                                        </p:tgtEl>
                                        <p:attrNameLst>
                                          <p:attrName>ppt_y</p:attrName>
                                        </p:attrNameLst>
                                      </p:cBhvr>
                                      <p:tavLst>
                                        <p:tav tm="0">
                                          <p:val>
                                            <p:strVal val="#ppt_y"/>
                                          </p:val>
                                        </p:tav>
                                        <p:tav tm="100000">
                                          <p:val>
                                            <p:strVal val="#ppt_y"/>
                                          </p:val>
                                        </p:tav>
                                      </p:tavLst>
                                    </p:anim>
                                  </p:childTnLst>
                                </p:cTn>
                              </p:par>
                              <p:par>
                                <p:cTn id="28" presetID="2" presetClass="entr" presetSubtype="2" fill="hold" grpId="0" nodeType="withEffect">
                                  <p:stCondLst>
                                    <p:cond delay="0"/>
                                  </p:stCondLst>
                                  <p:childTnLst>
                                    <p:set>
                                      <p:cBhvr>
                                        <p:cTn id="29" dur="1" fill="hold">
                                          <p:stCondLst>
                                            <p:cond delay="0"/>
                                          </p:stCondLst>
                                        </p:cTn>
                                        <p:tgtEl>
                                          <p:spTgt spid="29"/>
                                        </p:tgtEl>
                                        <p:attrNameLst>
                                          <p:attrName>style.visibility</p:attrName>
                                        </p:attrNameLst>
                                      </p:cBhvr>
                                      <p:to>
                                        <p:strVal val="visible"/>
                                      </p:to>
                                    </p:set>
                                    <p:anim calcmode="lin" valueType="num">
                                      <p:cBhvr additive="base">
                                        <p:cTn id="30" dur="500" fill="hold"/>
                                        <p:tgtEl>
                                          <p:spTgt spid="29"/>
                                        </p:tgtEl>
                                        <p:attrNameLst>
                                          <p:attrName>ppt_x</p:attrName>
                                        </p:attrNameLst>
                                      </p:cBhvr>
                                      <p:tavLst>
                                        <p:tav tm="0">
                                          <p:val>
                                            <p:strVal val="1+#ppt_w/2"/>
                                          </p:val>
                                        </p:tav>
                                        <p:tav tm="100000">
                                          <p:val>
                                            <p:strVal val="#ppt_x"/>
                                          </p:val>
                                        </p:tav>
                                      </p:tavLst>
                                    </p:anim>
                                    <p:anim calcmode="lin" valueType="num">
                                      <p:cBhvr additive="base">
                                        <p:cTn id="31" dur="500" fill="hold"/>
                                        <p:tgtEl>
                                          <p:spTgt spid="29"/>
                                        </p:tgtEl>
                                        <p:attrNameLst>
                                          <p:attrName>ppt_y</p:attrName>
                                        </p:attrNameLst>
                                      </p:cBhvr>
                                      <p:tavLst>
                                        <p:tav tm="0">
                                          <p:val>
                                            <p:strVal val="#ppt_y"/>
                                          </p:val>
                                        </p:tav>
                                        <p:tav tm="100000">
                                          <p:val>
                                            <p:strVal val="#ppt_y"/>
                                          </p:val>
                                        </p:tav>
                                      </p:tavLst>
                                    </p:anim>
                                  </p:childTnLst>
                                </p:cTn>
                              </p:par>
                              <p:par>
                                <p:cTn id="32" presetID="2" presetClass="entr" presetSubtype="2" fill="hold" grpId="0" nodeType="withEffect">
                                  <p:stCondLst>
                                    <p:cond delay="0"/>
                                  </p:stCondLst>
                                  <p:childTnLst>
                                    <p:set>
                                      <p:cBhvr>
                                        <p:cTn id="33" dur="1" fill="hold">
                                          <p:stCondLst>
                                            <p:cond delay="0"/>
                                          </p:stCondLst>
                                        </p:cTn>
                                        <p:tgtEl>
                                          <p:spTgt spid="35"/>
                                        </p:tgtEl>
                                        <p:attrNameLst>
                                          <p:attrName>style.visibility</p:attrName>
                                        </p:attrNameLst>
                                      </p:cBhvr>
                                      <p:to>
                                        <p:strVal val="visible"/>
                                      </p:to>
                                    </p:set>
                                    <p:anim calcmode="lin" valueType="num">
                                      <p:cBhvr additive="base">
                                        <p:cTn id="34" dur="500" fill="hold"/>
                                        <p:tgtEl>
                                          <p:spTgt spid="35"/>
                                        </p:tgtEl>
                                        <p:attrNameLst>
                                          <p:attrName>ppt_x</p:attrName>
                                        </p:attrNameLst>
                                      </p:cBhvr>
                                      <p:tavLst>
                                        <p:tav tm="0">
                                          <p:val>
                                            <p:strVal val="1+#ppt_w/2"/>
                                          </p:val>
                                        </p:tav>
                                        <p:tav tm="100000">
                                          <p:val>
                                            <p:strVal val="#ppt_x"/>
                                          </p:val>
                                        </p:tav>
                                      </p:tavLst>
                                    </p:anim>
                                    <p:anim calcmode="lin" valueType="num">
                                      <p:cBhvr additive="base">
                                        <p:cTn id="35" dur="500" fill="hold"/>
                                        <p:tgtEl>
                                          <p:spTgt spid="35"/>
                                        </p:tgtEl>
                                        <p:attrNameLst>
                                          <p:attrName>ppt_y</p:attrName>
                                        </p:attrNameLst>
                                      </p:cBhvr>
                                      <p:tavLst>
                                        <p:tav tm="0">
                                          <p:val>
                                            <p:strVal val="#ppt_y"/>
                                          </p:val>
                                        </p:tav>
                                        <p:tav tm="100000">
                                          <p:val>
                                            <p:strVal val="#ppt_y"/>
                                          </p:val>
                                        </p:tav>
                                      </p:tavLst>
                                    </p:anim>
                                  </p:childTnLst>
                                </p:cTn>
                              </p:par>
                              <p:par>
                                <p:cTn id="36" presetID="2" presetClass="entr" presetSubtype="2" fill="hold" grpId="0" nodeType="withEffect">
                                  <p:stCondLst>
                                    <p:cond delay="0"/>
                                  </p:stCondLst>
                                  <p:childTnLst>
                                    <p:set>
                                      <p:cBhvr>
                                        <p:cTn id="37" dur="1" fill="hold">
                                          <p:stCondLst>
                                            <p:cond delay="0"/>
                                          </p:stCondLst>
                                        </p:cTn>
                                        <p:tgtEl>
                                          <p:spTgt spid="36"/>
                                        </p:tgtEl>
                                        <p:attrNameLst>
                                          <p:attrName>style.visibility</p:attrName>
                                        </p:attrNameLst>
                                      </p:cBhvr>
                                      <p:to>
                                        <p:strVal val="visible"/>
                                      </p:to>
                                    </p:set>
                                    <p:anim calcmode="lin" valueType="num">
                                      <p:cBhvr additive="base">
                                        <p:cTn id="38" dur="500" fill="hold"/>
                                        <p:tgtEl>
                                          <p:spTgt spid="36"/>
                                        </p:tgtEl>
                                        <p:attrNameLst>
                                          <p:attrName>ppt_x</p:attrName>
                                        </p:attrNameLst>
                                      </p:cBhvr>
                                      <p:tavLst>
                                        <p:tav tm="0">
                                          <p:val>
                                            <p:strVal val="1+#ppt_w/2"/>
                                          </p:val>
                                        </p:tav>
                                        <p:tav tm="100000">
                                          <p:val>
                                            <p:strVal val="#ppt_x"/>
                                          </p:val>
                                        </p:tav>
                                      </p:tavLst>
                                    </p:anim>
                                    <p:anim calcmode="lin" valueType="num">
                                      <p:cBhvr additive="base">
                                        <p:cTn id="39" dur="500" fill="hold"/>
                                        <p:tgtEl>
                                          <p:spTgt spid="36"/>
                                        </p:tgtEl>
                                        <p:attrNameLst>
                                          <p:attrName>ppt_y</p:attrName>
                                        </p:attrNameLst>
                                      </p:cBhvr>
                                      <p:tavLst>
                                        <p:tav tm="0">
                                          <p:val>
                                            <p:strVal val="#ppt_y"/>
                                          </p:val>
                                        </p:tav>
                                        <p:tav tm="100000">
                                          <p:val>
                                            <p:strVal val="#ppt_y"/>
                                          </p:val>
                                        </p:tav>
                                      </p:tavLst>
                                    </p:anim>
                                  </p:childTnLst>
                                </p:cTn>
                              </p:par>
                              <p:par>
                                <p:cTn id="40" presetID="2" presetClass="entr" presetSubtype="8" fill="hold" grpId="0" nodeType="withEffect">
                                  <p:stCondLst>
                                    <p:cond delay="0"/>
                                  </p:stCondLst>
                                  <p:childTnLst>
                                    <p:set>
                                      <p:cBhvr>
                                        <p:cTn id="41" dur="1" fill="hold">
                                          <p:stCondLst>
                                            <p:cond delay="0"/>
                                          </p:stCondLst>
                                        </p:cTn>
                                        <p:tgtEl>
                                          <p:spTgt spid="37"/>
                                        </p:tgtEl>
                                        <p:attrNameLst>
                                          <p:attrName>style.visibility</p:attrName>
                                        </p:attrNameLst>
                                      </p:cBhvr>
                                      <p:to>
                                        <p:strVal val="visible"/>
                                      </p:to>
                                    </p:set>
                                    <p:anim calcmode="lin" valueType="num">
                                      <p:cBhvr additive="base">
                                        <p:cTn id="42" dur="500" fill="hold"/>
                                        <p:tgtEl>
                                          <p:spTgt spid="37"/>
                                        </p:tgtEl>
                                        <p:attrNameLst>
                                          <p:attrName>ppt_x</p:attrName>
                                        </p:attrNameLst>
                                      </p:cBhvr>
                                      <p:tavLst>
                                        <p:tav tm="0">
                                          <p:val>
                                            <p:strVal val="0-#ppt_w/2"/>
                                          </p:val>
                                        </p:tav>
                                        <p:tav tm="100000">
                                          <p:val>
                                            <p:strVal val="#ppt_x"/>
                                          </p:val>
                                        </p:tav>
                                      </p:tavLst>
                                    </p:anim>
                                    <p:anim calcmode="lin" valueType="num">
                                      <p:cBhvr additive="base">
                                        <p:cTn id="43" dur="500" fill="hold"/>
                                        <p:tgtEl>
                                          <p:spTgt spid="37"/>
                                        </p:tgtEl>
                                        <p:attrNameLst>
                                          <p:attrName>ppt_y</p:attrName>
                                        </p:attrNameLst>
                                      </p:cBhvr>
                                      <p:tavLst>
                                        <p:tav tm="0">
                                          <p:val>
                                            <p:strVal val="#ppt_y"/>
                                          </p:val>
                                        </p:tav>
                                        <p:tav tm="100000">
                                          <p:val>
                                            <p:strVal val="#ppt_y"/>
                                          </p:val>
                                        </p:tav>
                                      </p:tavLst>
                                    </p:anim>
                                  </p:childTnLst>
                                </p:cTn>
                              </p:par>
                              <p:par>
                                <p:cTn id="44" presetID="2" presetClass="entr" presetSubtype="8" fill="hold" grpId="0" nodeType="withEffect">
                                  <p:stCondLst>
                                    <p:cond delay="0"/>
                                  </p:stCondLst>
                                  <p:childTnLst>
                                    <p:set>
                                      <p:cBhvr>
                                        <p:cTn id="45" dur="1" fill="hold">
                                          <p:stCondLst>
                                            <p:cond delay="0"/>
                                          </p:stCondLst>
                                        </p:cTn>
                                        <p:tgtEl>
                                          <p:spTgt spid="38"/>
                                        </p:tgtEl>
                                        <p:attrNameLst>
                                          <p:attrName>style.visibility</p:attrName>
                                        </p:attrNameLst>
                                      </p:cBhvr>
                                      <p:to>
                                        <p:strVal val="visible"/>
                                      </p:to>
                                    </p:set>
                                    <p:anim calcmode="lin" valueType="num">
                                      <p:cBhvr additive="base">
                                        <p:cTn id="46" dur="500" fill="hold"/>
                                        <p:tgtEl>
                                          <p:spTgt spid="38"/>
                                        </p:tgtEl>
                                        <p:attrNameLst>
                                          <p:attrName>ppt_x</p:attrName>
                                        </p:attrNameLst>
                                      </p:cBhvr>
                                      <p:tavLst>
                                        <p:tav tm="0">
                                          <p:val>
                                            <p:strVal val="0-#ppt_w/2"/>
                                          </p:val>
                                        </p:tav>
                                        <p:tav tm="100000">
                                          <p:val>
                                            <p:strVal val="#ppt_x"/>
                                          </p:val>
                                        </p:tav>
                                      </p:tavLst>
                                    </p:anim>
                                    <p:anim calcmode="lin" valueType="num">
                                      <p:cBhvr additive="base">
                                        <p:cTn id="47" dur="500" fill="hold"/>
                                        <p:tgtEl>
                                          <p:spTgt spid="38"/>
                                        </p:tgtEl>
                                        <p:attrNameLst>
                                          <p:attrName>ppt_y</p:attrName>
                                        </p:attrNameLst>
                                      </p:cBhvr>
                                      <p:tavLst>
                                        <p:tav tm="0">
                                          <p:val>
                                            <p:strVal val="#ppt_y"/>
                                          </p:val>
                                        </p:tav>
                                        <p:tav tm="100000">
                                          <p:val>
                                            <p:strVal val="#ppt_y"/>
                                          </p:val>
                                        </p:tav>
                                      </p:tavLst>
                                    </p:anim>
                                  </p:childTnLst>
                                </p:cTn>
                              </p:par>
                            </p:childTnLst>
                          </p:cTn>
                        </p:par>
                        <p:par>
                          <p:cTn id="48" fill="hold">
                            <p:stCondLst>
                              <p:cond delay="1750"/>
                            </p:stCondLst>
                            <p:childTnLst>
                              <p:par>
                                <p:cTn id="49" presetID="10" presetClass="entr" presetSubtype="0" fill="hold" grpId="0" nodeType="afterEffect">
                                  <p:stCondLst>
                                    <p:cond delay="0"/>
                                  </p:stCondLst>
                                  <p:childTnLst>
                                    <p:set>
                                      <p:cBhvr>
                                        <p:cTn id="50" dur="1" fill="hold">
                                          <p:stCondLst>
                                            <p:cond delay="0"/>
                                          </p:stCondLst>
                                        </p:cTn>
                                        <p:tgtEl>
                                          <p:spTgt spid="39"/>
                                        </p:tgtEl>
                                        <p:attrNameLst>
                                          <p:attrName>style.visibility</p:attrName>
                                        </p:attrNameLst>
                                      </p:cBhvr>
                                      <p:to>
                                        <p:strVal val="visible"/>
                                      </p:to>
                                    </p:set>
                                    <p:animEffect transition="in" filter="fade">
                                      <p:cBhvr>
                                        <p:cTn id="51" dur="125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29" grpId="0"/>
      <p:bldP spid="35" grpId="0"/>
      <p:bldP spid="36" grpId="0"/>
      <p:bldP spid="37" grpId="0"/>
      <p:bldP spid="38" grpId="0"/>
      <p:bldP spid="39"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flipH="1">
            <a:off x="-3" y="6525344"/>
            <a:ext cx="12195177" cy="360511"/>
          </a:xfrm>
          <a:prstGeom prst="rect">
            <a:avLst/>
          </a:prstGeom>
          <a:gradFill>
            <a:gsLst>
              <a:gs pos="0">
                <a:srgbClr val="0E1A40"/>
              </a:gs>
              <a:gs pos="100000">
                <a:srgbClr val="2F5EB0"/>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flipH="1">
            <a:off x="-4" y="6596410"/>
            <a:ext cx="12195177" cy="288974"/>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5"/>
          <p:cNvSpPr/>
          <p:nvPr/>
        </p:nvSpPr>
        <p:spPr>
          <a:xfrm>
            <a:off x="9976569" y="6493142"/>
            <a:ext cx="1018294" cy="111815"/>
          </a:xfrm>
          <a:custGeom>
            <a:avLst/>
            <a:gdLst>
              <a:gd name="connsiteX0" fmla="*/ 0 w 926584"/>
              <a:gd name="connsiteY0" fmla="*/ 0 h 118098"/>
              <a:gd name="connsiteX1" fmla="*/ 926584 w 926584"/>
              <a:gd name="connsiteY1" fmla="*/ 0 h 118098"/>
              <a:gd name="connsiteX2" fmla="*/ 926584 w 926584"/>
              <a:gd name="connsiteY2" fmla="*/ 118098 h 118098"/>
              <a:gd name="connsiteX3" fmla="*/ 0 w 926584"/>
              <a:gd name="connsiteY3" fmla="*/ 118098 h 118098"/>
              <a:gd name="connsiteX4" fmla="*/ 0 w 926584"/>
              <a:gd name="connsiteY4" fmla="*/ 0 h 118098"/>
              <a:gd name="connsiteX0" fmla="*/ 55821 w 982405"/>
              <a:gd name="connsiteY0" fmla="*/ 0 h 144680"/>
              <a:gd name="connsiteX1" fmla="*/ 982405 w 982405"/>
              <a:gd name="connsiteY1" fmla="*/ 0 h 144680"/>
              <a:gd name="connsiteX2" fmla="*/ 982405 w 982405"/>
              <a:gd name="connsiteY2" fmla="*/ 118098 h 144680"/>
              <a:gd name="connsiteX3" fmla="*/ 0 w 982405"/>
              <a:gd name="connsiteY3" fmla="*/ 144680 h 144680"/>
              <a:gd name="connsiteX4" fmla="*/ 55821 w 982405"/>
              <a:gd name="connsiteY4" fmla="*/ 0 h 144680"/>
              <a:gd name="connsiteX0" fmla="*/ 55821 w 998354"/>
              <a:gd name="connsiteY0" fmla="*/ 0 h 147338"/>
              <a:gd name="connsiteX1" fmla="*/ 982405 w 998354"/>
              <a:gd name="connsiteY1" fmla="*/ 0 h 147338"/>
              <a:gd name="connsiteX2" fmla="*/ 998354 w 998354"/>
              <a:gd name="connsiteY2" fmla="*/ 147338 h 147338"/>
              <a:gd name="connsiteX3" fmla="*/ 0 w 998354"/>
              <a:gd name="connsiteY3" fmla="*/ 144680 h 147338"/>
              <a:gd name="connsiteX4" fmla="*/ 55821 w 998354"/>
              <a:gd name="connsiteY4" fmla="*/ 0 h 147338"/>
              <a:gd name="connsiteX0" fmla="*/ 84307 w 1026840"/>
              <a:gd name="connsiteY0" fmla="*/ 0 h 150534"/>
              <a:gd name="connsiteX1" fmla="*/ 1010891 w 1026840"/>
              <a:gd name="connsiteY1" fmla="*/ 0 h 150534"/>
              <a:gd name="connsiteX2" fmla="*/ 1026840 w 1026840"/>
              <a:gd name="connsiteY2" fmla="*/ 147338 h 150534"/>
              <a:gd name="connsiteX3" fmla="*/ 0 w 1026840"/>
              <a:gd name="connsiteY3" fmla="*/ 150534 h 150534"/>
              <a:gd name="connsiteX4" fmla="*/ 84307 w 1026840"/>
              <a:gd name="connsiteY4" fmla="*/ 0 h 150534"/>
              <a:gd name="connsiteX0" fmla="*/ 84307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84307 w 1021143"/>
              <a:gd name="connsiteY4" fmla="*/ 0 h 153193"/>
              <a:gd name="connsiteX0" fmla="*/ 92853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92853 w 1021143"/>
              <a:gd name="connsiteY4" fmla="*/ 0 h 153193"/>
              <a:gd name="connsiteX0" fmla="*/ 90004 w 1018294"/>
              <a:gd name="connsiteY0" fmla="*/ 0 h 153193"/>
              <a:gd name="connsiteX1" fmla="*/ 1008042 w 1018294"/>
              <a:gd name="connsiteY1" fmla="*/ 0 h 153193"/>
              <a:gd name="connsiteX2" fmla="*/ 1018294 w 1018294"/>
              <a:gd name="connsiteY2" fmla="*/ 153193 h 153193"/>
              <a:gd name="connsiteX3" fmla="*/ 0 w 1018294"/>
              <a:gd name="connsiteY3" fmla="*/ 142728 h 153193"/>
              <a:gd name="connsiteX4" fmla="*/ 90004 w 1018294"/>
              <a:gd name="connsiteY4" fmla="*/ 0 h 1531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8294" h="153193">
                <a:moveTo>
                  <a:pt x="90004" y="0"/>
                </a:moveTo>
                <a:lnTo>
                  <a:pt x="1008042" y="0"/>
                </a:lnTo>
                <a:lnTo>
                  <a:pt x="1018294" y="153193"/>
                </a:lnTo>
                <a:lnTo>
                  <a:pt x="0" y="142728"/>
                </a:lnTo>
                <a:lnTo>
                  <a:pt x="90004" y="0"/>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10067547" y="6493142"/>
            <a:ext cx="1070600" cy="392242"/>
          </a:xfrm>
          <a:prstGeom prst="rect">
            <a:avLst/>
          </a:prstGeom>
          <a:gradFill>
            <a:gsLst>
              <a:gs pos="0">
                <a:srgbClr val="0E1A40"/>
              </a:gs>
              <a:gs pos="100000">
                <a:srgbClr val="2F5EB0"/>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Rectangle 4"/>
          <p:cNvSpPr txBox="1">
            <a:spLocks noChangeArrowheads="1"/>
          </p:cNvSpPr>
          <p:nvPr/>
        </p:nvSpPr>
        <p:spPr bwMode="auto">
          <a:xfrm>
            <a:off x="9986019" y="6493142"/>
            <a:ext cx="1152128" cy="39224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en-US" altLang="zh-CN" dirty="0" smtClean="0">
                <a:latin typeface="方正兰亭超细黑简体" panose="02000000000000000000" pitchFamily="2" charset="-122"/>
                <a:ea typeface="方正兰亭超细黑简体" panose="02000000000000000000" pitchFamily="2" charset="-122"/>
              </a:rPr>
              <a:t>31</a:t>
            </a:r>
            <a:endParaRPr lang="zh-CN" dirty="0">
              <a:latin typeface="方正兰亭超细黑简体" panose="02000000000000000000" pitchFamily="2" charset="-122"/>
              <a:ea typeface="方正兰亭超细黑简体" panose="02000000000000000000" pitchFamily="2" charset="-122"/>
            </a:endParaRPr>
          </a:p>
        </p:txBody>
      </p:sp>
      <p:sp>
        <p:nvSpPr>
          <p:cNvPr id="53" name="矩形 52"/>
          <p:cNvSpPr/>
          <p:nvPr/>
        </p:nvSpPr>
        <p:spPr>
          <a:xfrm>
            <a:off x="0" y="0"/>
            <a:ext cx="985019" cy="58316"/>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4" name="组合 53"/>
          <p:cNvGrpSpPr/>
          <p:nvPr/>
        </p:nvGrpSpPr>
        <p:grpSpPr>
          <a:xfrm>
            <a:off x="192931" y="0"/>
            <a:ext cx="576064" cy="836712"/>
            <a:chOff x="841003" y="360040"/>
            <a:chExt cx="504056" cy="836712"/>
          </a:xfrm>
          <a:gradFill>
            <a:gsLst>
              <a:gs pos="0">
                <a:srgbClr val="0E1A40"/>
              </a:gs>
              <a:gs pos="100000">
                <a:srgbClr val="2F5EB0"/>
              </a:gs>
            </a:gsLst>
            <a:lin ang="13800000" scaled="0"/>
          </a:gradFill>
        </p:grpSpPr>
        <p:sp>
          <p:nvSpPr>
            <p:cNvPr id="55" name="矩形 54"/>
            <p:cNvSpPr/>
            <p:nvPr/>
          </p:nvSpPr>
          <p:spPr>
            <a:xfrm>
              <a:off x="841003" y="360040"/>
              <a:ext cx="504056" cy="54868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 name="等腰三角形 55"/>
            <p:cNvSpPr/>
            <p:nvPr/>
          </p:nvSpPr>
          <p:spPr>
            <a:xfrm rot="10800000">
              <a:off x="841003" y="908720"/>
              <a:ext cx="504056" cy="288032"/>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7" name="KSO_Shape"/>
          <p:cNvSpPr>
            <a:spLocks/>
          </p:cNvSpPr>
          <p:nvPr/>
        </p:nvSpPr>
        <p:spPr bwMode="auto">
          <a:xfrm>
            <a:off x="336794" y="202431"/>
            <a:ext cx="288335" cy="288335"/>
          </a:xfrm>
          <a:custGeom>
            <a:avLst/>
            <a:gdLst>
              <a:gd name="T0" fmla="*/ 984018 w 1589088"/>
              <a:gd name="T1" fmla="*/ 589506 h 1589088"/>
              <a:gd name="T2" fmla="*/ 955171 w 1589088"/>
              <a:gd name="T3" fmla="*/ 645802 h 1589088"/>
              <a:gd name="T4" fmla="*/ 898294 w 1589088"/>
              <a:gd name="T5" fmla="*/ 673272 h 1589088"/>
              <a:gd name="T6" fmla="*/ 881422 w 1589088"/>
              <a:gd name="T7" fmla="*/ 964824 h 1589088"/>
              <a:gd name="T8" fmla="*/ 873530 w 1589088"/>
              <a:gd name="T9" fmla="*/ 1040159 h 1589088"/>
              <a:gd name="T10" fmla="*/ 824817 w 1589088"/>
              <a:gd name="T11" fmla="*/ 1084490 h 1589088"/>
              <a:gd name="T12" fmla="*/ 756238 w 1589088"/>
              <a:gd name="T13" fmla="*/ 1088026 h 1589088"/>
              <a:gd name="T14" fmla="*/ 703444 w 1589088"/>
              <a:gd name="T15" fmla="*/ 1048590 h 1589088"/>
              <a:gd name="T16" fmla="*/ 686571 w 1589088"/>
              <a:gd name="T17" fmla="*/ 985493 h 1589088"/>
              <a:gd name="T18" fmla="*/ 486007 w 1589088"/>
              <a:gd name="T19" fmla="*/ 893024 h 1589088"/>
              <a:gd name="T20" fmla="*/ 398106 w 1589088"/>
              <a:gd name="T21" fmla="*/ 820680 h 1589088"/>
              <a:gd name="T22" fmla="*/ 402189 w 1589088"/>
              <a:gd name="T23" fmla="*/ 755134 h 1589088"/>
              <a:gd name="T24" fmla="*/ 446547 w 1589088"/>
              <a:gd name="T25" fmla="*/ 706452 h 1589088"/>
              <a:gd name="T26" fmla="*/ 514037 w 1589088"/>
              <a:gd name="T27" fmla="*/ 696389 h 1589088"/>
              <a:gd name="T28" fmla="*/ 570641 w 1589088"/>
              <a:gd name="T29" fmla="*/ 730385 h 1589088"/>
              <a:gd name="T30" fmla="*/ 593501 w 1589088"/>
              <a:gd name="T31" fmla="*/ 794027 h 1589088"/>
              <a:gd name="T32" fmla="*/ 818558 w 1589088"/>
              <a:gd name="T33" fmla="*/ 648522 h 1589088"/>
              <a:gd name="T34" fmla="*/ 785901 w 1589088"/>
              <a:gd name="T35" fmla="*/ 575091 h 1589088"/>
              <a:gd name="T36" fmla="*/ 808761 w 1589088"/>
              <a:gd name="T37" fmla="*/ 511721 h 1589088"/>
              <a:gd name="T38" fmla="*/ 865365 w 1589088"/>
              <a:gd name="T39" fmla="*/ 477726 h 1589088"/>
              <a:gd name="T40" fmla="*/ 728574 w 1589088"/>
              <a:gd name="T41" fmla="*/ 144010 h 1589088"/>
              <a:gd name="T42" fmla="*/ 531280 w 1589088"/>
              <a:gd name="T43" fmla="*/ 182593 h 1589088"/>
              <a:gd name="T44" fmla="*/ 353281 w 1589088"/>
              <a:gd name="T45" fmla="*/ 288291 h 1589088"/>
              <a:gd name="T46" fmla="*/ 219577 w 1589088"/>
              <a:gd name="T47" fmla="*/ 451592 h 1589088"/>
              <a:gd name="T48" fmla="*/ 152454 w 1589088"/>
              <a:gd name="T49" fmla="*/ 642880 h 1589088"/>
              <a:gd name="T50" fmla="*/ 152454 w 1589088"/>
              <a:gd name="T51" fmla="*/ 843135 h 1589088"/>
              <a:gd name="T52" fmla="*/ 219577 w 1589088"/>
              <a:gd name="T53" fmla="*/ 1034422 h 1589088"/>
              <a:gd name="T54" fmla="*/ 353281 w 1589088"/>
              <a:gd name="T55" fmla="*/ 1197724 h 1589088"/>
              <a:gd name="T56" fmla="*/ 531280 w 1589088"/>
              <a:gd name="T57" fmla="*/ 1303421 h 1589088"/>
              <a:gd name="T58" fmla="*/ 728574 w 1589088"/>
              <a:gd name="T59" fmla="*/ 1341734 h 1589088"/>
              <a:gd name="T60" fmla="*/ 927227 w 1589088"/>
              <a:gd name="T61" fmla="*/ 1312931 h 1589088"/>
              <a:gd name="T62" fmla="*/ 1109302 w 1589088"/>
              <a:gd name="T63" fmla="*/ 1217015 h 1589088"/>
              <a:gd name="T64" fmla="*/ 1251431 w 1589088"/>
              <a:gd name="T65" fmla="*/ 1059964 h 1589088"/>
              <a:gd name="T66" fmla="*/ 1328065 w 1589088"/>
              <a:gd name="T67" fmla="*/ 871393 h 1589088"/>
              <a:gd name="T68" fmla="*/ 1337576 w 1589088"/>
              <a:gd name="T69" fmla="*/ 671410 h 1589088"/>
              <a:gd name="T70" fmla="*/ 1280237 w 1589088"/>
              <a:gd name="T71" fmla="*/ 477677 h 1589088"/>
              <a:gd name="T72" fmla="*/ 1155500 w 1589088"/>
              <a:gd name="T73" fmla="*/ 308670 h 1589088"/>
              <a:gd name="T74" fmla="*/ 981849 w 1589088"/>
              <a:gd name="T75" fmla="*/ 193462 h 1589088"/>
              <a:gd name="T76" fmla="*/ 785915 w 1589088"/>
              <a:gd name="T77" fmla="*/ 145640 h 1589088"/>
              <a:gd name="T78" fmla="*/ 902226 w 1589088"/>
              <a:gd name="T79" fmla="*/ 17390 h 1589088"/>
              <a:gd name="T80" fmla="*/ 1136207 w 1589088"/>
              <a:gd name="T81" fmla="*/ 112491 h 1589088"/>
              <a:gd name="T82" fmla="*/ 1320999 w 1589088"/>
              <a:gd name="T83" fmla="*/ 276063 h 1589088"/>
              <a:gd name="T84" fmla="*/ 1429702 w 1589088"/>
              <a:gd name="T85" fmla="*/ 459201 h 1589088"/>
              <a:gd name="T86" fmla="*/ 1481334 w 1589088"/>
              <a:gd name="T87" fmla="*/ 660270 h 1589088"/>
              <a:gd name="T88" fmla="*/ 1475356 w 1589088"/>
              <a:gd name="T89" fmla="*/ 866502 h 1589088"/>
              <a:gd name="T90" fmla="*/ 1412581 w 1589088"/>
              <a:gd name="T91" fmla="*/ 1064855 h 1589088"/>
              <a:gd name="T92" fmla="*/ 1892771 w 1589088"/>
              <a:gd name="T93" fmla="*/ 1636001 h 1589088"/>
              <a:gd name="T94" fmla="*/ 1896304 w 1589088"/>
              <a:gd name="T95" fmla="*/ 1759632 h 1589088"/>
              <a:gd name="T96" fmla="*/ 1783798 w 1589088"/>
              <a:gd name="T97" fmla="*/ 1885980 h 1589088"/>
              <a:gd name="T98" fmla="*/ 1662866 w 1589088"/>
              <a:gd name="T99" fmla="*/ 1900381 h 1589088"/>
              <a:gd name="T100" fmla="*/ 1104954 w 1589088"/>
              <a:gd name="T101" fmla="*/ 1391458 h 1589088"/>
              <a:gd name="T102" fmla="*/ 909835 w 1589088"/>
              <a:gd name="T103" fmla="*/ 1466451 h 1589088"/>
              <a:gd name="T104" fmla="*/ 704388 w 1589088"/>
              <a:gd name="T105" fmla="*/ 1484656 h 1589088"/>
              <a:gd name="T106" fmla="*/ 501116 w 1589088"/>
              <a:gd name="T107" fmla="*/ 1445528 h 1589088"/>
              <a:gd name="T108" fmla="*/ 313061 w 1589088"/>
              <a:gd name="T109" fmla="*/ 1349069 h 1589088"/>
              <a:gd name="T110" fmla="*/ 143758 w 1589088"/>
              <a:gd name="T111" fmla="*/ 1181965 h 1589088"/>
              <a:gd name="T112" fmla="*/ 30708 w 1589088"/>
              <a:gd name="T113" fmla="*/ 954538 h 1589088"/>
              <a:gd name="T114" fmla="*/ 815 w 1589088"/>
              <a:gd name="T115" fmla="*/ 707277 h 1589088"/>
              <a:gd name="T116" fmla="*/ 54351 w 1589088"/>
              <a:gd name="T117" fmla="*/ 463275 h 1589088"/>
              <a:gd name="T118" fmla="*/ 191315 w 1589088"/>
              <a:gd name="T119" fmla="*/ 245360 h 1589088"/>
              <a:gd name="T120" fmla="*/ 397577 w 1589088"/>
              <a:gd name="T121" fmla="*/ 85319 h 1589088"/>
              <a:gd name="T122" fmla="*/ 636177 w 1589088"/>
              <a:gd name="T123" fmla="*/ 7880 h 1589088"/>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1589088" h="1589088">
                <a:moveTo>
                  <a:pt x="916859" y="288925"/>
                </a:moveTo>
                <a:lnTo>
                  <a:pt x="954088" y="332030"/>
                </a:lnTo>
                <a:lnTo>
                  <a:pt x="816067" y="450682"/>
                </a:lnTo>
                <a:lnTo>
                  <a:pt x="817430" y="454085"/>
                </a:lnTo>
                <a:lnTo>
                  <a:pt x="818338" y="457488"/>
                </a:lnTo>
                <a:lnTo>
                  <a:pt x="819246" y="461118"/>
                </a:lnTo>
                <a:lnTo>
                  <a:pt x="820381" y="464748"/>
                </a:lnTo>
                <a:lnTo>
                  <a:pt x="820835" y="468378"/>
                </a:lnTo>
                <a:lnTo>
                  <a:pt x="821289" y="472008"/>
                </a:lnTo>
                <a:lnTo>
                  <a:pt x="821743" y="475865"/>
                </a:lnTo>
                <a:lnTo>
                  <a:pt x="821743" y="479722"/>
                </a:lnTo>
                <a:lnTo>
                  <a:pt x="821743" y="483805"/>
                </a:lnTo>
                <a:lnTo>
                  <a:pt x="821289" y="487662"/>
                </a:lnTo>
                <a:lnTo>
                  <a:pt x="820835" y="491746"/>
                </a:lnTo>
                <a:lnTo>
                  <a:pt x="820154" y="495602"/>
                </a:lnTo>
                <a:lnTo>
                  <a:pt x="819246" y="499459"/>
                </a:lnTo>
                <a:lnTo>
                  <a:pt x="818338" y="503089"/>
                </a:lnTo>
                <a:lnTo>
                  <a:pt x="816976" y="506946"/>
                </a:lnTo>
                <a:lnTo>
                  <a:pt x="815840" y="510349"/>
                </a:lnTo>
                <a:lnTo>
                  <a:pt x="814251" y="513979"/>
                </a:lnTo>
                <a:lnTo>
                  <a:pt x="812662" y="517382"/>
                </a:lnTo>
                <a:lnTo>
                  <a:pt x="810619" y="520785"/>
                </a:lnTo>
                <a:lnTo>
                  <a:pt x="808803" y="523961"/>
                </a:lnTo>
                <a:lnTo>
                  <a:pt x="806760" y="527137"/>
                </a:lnTo>
                <a:lnTo>
                  <a:pt x="804263" y="530313"/>
                </a:lnTo>
                <a:lnTo>
                  <a:pt x="801993" y="533036"/>
                </a:lnTo>
                <a:lnTo>
                  <a:pt x="799496" y="535985"/>
                </a:lnTo>
                <a:lnTo>
                  <a:pt x="796772" y="538707"/>
                </a:lnTo>
                <a:lnTo>
                  <a:pt x="794048" y="541203"/>
                </a:lnTo>
                <a:lnTo>
                  <a:pt x="791324" y="543698"/>
                </a:lnTo>
                <a:lnTo>
                  <a:pt x="788146" y="545967"/>
                </a:lnTo>
                <a:lnTo>
                  <a:pt x="785194" y="548009"/>
                </a:lnTo>
                <a:lnTo>
                  <a:pt x="781789" y="550051"/>
                </a:lnTo>
                <a:lnTo>
                  <a:pt x="778611" y="552093"/>
                </a:lnTo>
                <a:lnTo>
                  <a:pt x="775433" y="553908"/>
                </a:lnTo>
                <a:lnTo>
                  <a:pt x="771801" y="555496"/>
                </a:lnTo>
                <a:lnTo>
                  <a:pt x="768396" y="556857"/>
                </a:lnTo>
                <a:lnTo>
                  <a:pt x="764537" y="558218"/>
                </a:lnTo>
                <a:lnTo>
                  <a:pt x="760905" y="559352"/>
                </a:lnTo>
                <a:lnTo>
                  <a:pt x="757046" y="560260"/>
                </a:lnTo>
                <a:lnTo>
                  <a:pt x="753413" y="560940"/>
                </a:lnTo>
                <a:lnTo>
                  <a:pt x="749327" y="561621"/>
                </a:lnTo>
                <a:lnTo>
                  <a:pt x="745241" y="562075"/>
                </a:lnTo>
                <a:lnTo>
                  <a:pt x="692121" y="754005"/>
                </a:lnTo>
                <a:lnTo>
                  <a:pt x="697343" y="756728"/>
                </a:lnTo>
                <a:lnTo>
                  <a:pt x="702110" y="759904"/>
                </a:lnTo>
                <a:lnTo>
                  <a:pt x="706650" y="763080"/>
                </a:lnTo>
                <a:lnTo>
                  <a:pt x="710963" y="766937"/>
                </a:lnTo>
                <a:lnTo>
                  <a:pt x="715049" y="770794"/>
                </a:lnTo>
                <a:lnTo>
                  <a:pt x="718908" y="774877"/>
                </a:lnTo>
                <a:lnTo>
                  <a:pt x="722313" y="779188"/>
                </a:lnTo>
                <a:lnTo>
                  <a:pt x="725718" y="783952"/>
                </a:lnTo>
                <a:lnTo>
                  <a:pt x="728670" y="788943"/>
                </a:lnTo>
                <a:lnTo>
                  <a:pt x="731167" y="793934"/>
                </a:lnTo>
                <a:lnTo>
                  <a:pt x="733437" y="799379"/>
                </a:lnTo>
                <a:lnTo>
                  <a:pt x="735253" y="804824"/>
                </a:lnTo>
                <a:lnTo>
                  <a:pt x="736615" y="810496"/>
                </a:lnTo>
                <a:lnTo>
                  <a:pt x="737750" y="816167"/>
                </a:lnTo>
                <a:lnTo>
                  <a:pt x="738431" y="822066"/>
                </a:lnTo>
                <a:lnTo>
                  <a:pt x="738658" y="828191"/>
                </a:lnTo>
                <a:lnTo>
                  <a:pt x="738658" y="832729"/>
                </a:lnTo>
                <a:lnTo>
                  <a:pt x="738431" y="836812"/>
                </a:lnTo>
                <a:lnTo>
                  <a:pt x="737523" y="840896"/>
                </a:lnTo>
                <a:lnTo>
                  <a:pt x="736842" y="844980"/>
                </a:lnTo>
                <a:lnTo>
                  <a:pt x="735934" y="849063"/>
                </a:lnTo>
                <a:lnTo>
                  <a:pt x="734799" y="852920"/>
                </a:lnTo>
                <a:lnTo>
                  <a:pt x="733664" y="856777"/>
                </a:lnTo>
                <a:lnTo>
                  <a:pt x="732075" y="860407"/>
                </a:lnTo>
                <a:lnTo>
                  <a:pt x="730259" y="864263"/>
                </a:lnTo>
                <a:lnTo>
                  <a:pt x="728670" y="867666"/>
                </a:lnTo>
                <a:lnTo>
                  <a:pt x="726626" y="871296"/>
                </a:lnTo>
                <a:lnTo>
                  <a:pt x="724583" y="874699"/>
                </a:lnTo>
                <a:lnTo>
                  <a:pt x="722086" y="877876"/>
                </a:lnTo>
                <a:lnTo>
                  <a:pt x="719589" y="881052"/>
                </a:lnTo>
                <a:lnTo>
                  <a:pt x="717092" y="884228"/>
                </a:lnTo>
                <a:lnTo>
                  <a:pt x="714141" y="886950"/>
                </a:lnTo>
                <a:lnTo>
                  <a:pt x="711417" y="889673"/>
                </a:lnTo>
                <a:lnTo>
                  <a:pt x="708239" y="892395"/>
                </a:lnTo>
                <a:lnTo>
                  <a:pt x="705288" y="894891"/>
                </a:lnTo>
                <a:lnTo>
                  <a:pt x="702110" y="896933"/>
                </a:lnTo>
                <a:lnTo>
                  <a:pt x="698705" y="899428"/>
                </a:lnTo>
                <a:lnTo>
                  <a:pt x="695299" y="901243"/>
                </a:lnTo>
                <a:lnTo>
                  <a:pt x="691440" y="903058"/>
                </a:lnTo>
                <a:lnTo>
                  <a:pt x="688035" y="904646"/>
                </a:lnTo>
                <a:lnTo>
                  <a:pt x="684176" y="906234"/>
                </a:lnTo>
                <a:lnTo>
                  <a:pt x="680317" y="907595"/>
                </a:lnTo>
                <a:lnTo>
                  <a:pt x="676231" y="908730"/>
                </a:lnTo>
                <a:lnTo>
                  <a:pt x="672372" y="909637"/>
                </a:lnTo>
                <a:lnTo>
                  <a:pt x="668286" y="910318"/>
                </a:lnTo>
                <a:lnTo>
                  <a:pt x="664199" y="910771"/>
                </a:lnTo>
                <a:lnTo>
                  <a:pt x="659886" y="911225"/>
                </a:lnTo>
                <a:lnTo>
                  <a:pt x="655573" y="911225"/>
                </a:lnTo>
                <a:lnTo>
                  <a:pt x="651260" y="911225"/>
                </a:lnTo>
                <a:lnTo>
                  <a:pt x="646947" y="910771"/>
                </a:lnTo>
                <a:lnTo>
                  <a:pt x="643088" y="910318"/>
                </a:lnTo>
                <a:lnTo>
                  <a:pt x="638775" y="909637"/>
                </a:lnTo>
                <a:lnTo>
                  <a:pt x="634915" y="908730"/>
                </a:lnTo>
                <a:lnTo>
                  <a:pt x="630829" y="907595"/>
                </a:lnTo>
                <a:lnTo>
                  <a:pt x="627197" y="906234"/>
                </a:lnTo>
                <a:lnTo>
                  <a:pt x="623338" y="904646"/>
                </a:lnTo>
                <a:lnTo>
                  <a:pt x="619706" y="903058"/>
                </a:lnTo>
                <a:lnTo>
                  <a:pt x="616074" y="901243"/>
                </a:lnTo>
                <a:lnTo>
                  <a:pt x="612669" y="899428"/>
                </a:lnTo>
                <a:lnTo>
                  <a:pt x="609037" y="896933"/>
                </a:lnTo>
                <a:lnTo>
                  <a:pt x="605858" y="894891"/>
                </a:lnTo>
                <a:lnTo>
                  <a:pt x="602680" y="892395"/>
                </a:lnTo>
                <a:lnTo>
                  <a:pt x="599729" y="889673"/>
                </a:lnTo>
                <a:lnTo>
                  <a:pt x="596778" y="886950"/>
                </a:lnTo>
                <a:lnTo>
                  <a:pt x="594054" y="884228"/>
                </a:lnTo>
                <a:lnTo>
                  <a:pt x="591557" y="881052"/>
                </a:lnTo>
                <a:lnTo>
                  <a:pt x="588833" y="877876"/>
                </a:lnTo>
                <a:lnTo>
                  <a:pt x="586790" y="874699"/>
                </a:lnTo>
                <a:lnTo>
                  <a:pt x="584520" y="871296"/>
                </a:lnTo>
                <a:lnTo>
                  <a:pt x="582704" y="867666"/>
                </a:lnTo>
                <a:lnTo>
                  <a:pt x="580661" y="864263"/>
                </a:lnTo>
                <a:lnTo>
                  <a:pt x="579072" y="860407"/>
                </a:lnTo>
                <a:lnTo>
                  <a:pt x="577710" y="856777"/>
                </a:lnTo>
                <a:lnTo>
                  <a:pt x="576348" y="852920"/>
                </a:lnTo>
                <a:lnTo>
                  <a:pt x="575212" y="849063"/>
                </a:lnTo>
                <a:lnTo>
                  <a:pt x="574077" y="844980"/>
                </a:lnTo>
                <a:lnTo>
                  <a:pt x="573396" y="840896"/>
                </a:lnTo>
                <a:lnTo>
                  <a:pt x="572942" y="836812"/>
                </a:lnTo>
                <a:lnTo>
                  <a:pt x="572488" y="832729"/>
                </a:lnTo>
                <a:lnTo>
                  <a:pt x="572488" y="828191"/>
                </a:lnTo>
                <a:lnTo>
                  <a:pt x="572488" y="825242"/>
                </a:lnTo>
                <a:lnTo>
                  <a:pt x="572715" y="822066"/>
                </a:lnTo>
                <a:lnTo>
                  <a:pt x="573623" y="815940"/>
                </a:lnTo>
                <a:lnTo>
                  <a:pt x="574986" y="810042"/>
                </a:lnTo>
                <a:lnTo>
                  <a:pt x="576575" y="804370"/>
                </a:lnTo>
                <a:lnTo>
                  <a:pt x="454445" y="733134"/>
                </a:lnTo>
                <a:lnTo>
                  <a:pt x="449904" y="736083"/>
                </a:lnTo>
                <a:lnTo>
                  <a:pt x="444910" y="738352"/>
                </a:lnTo>
                <a:lnTo>
                  <a:pt x="439689" y="740166"/>
                </a:lnTo>
                <a:lnTo>
                  <a:pt x="434468" y="741981"/>
                </a:lnTo>
                <a:lnTo>
                  <a:pt x="429020" y="743569"/>
                </a:lnTo>
                <a:lnTo>
                  <a:pt x="423571" y="744477"/>
                </a:lnTo>
                <a:lnTo>
                  <a:pt x="417669" y="745158"/>
                </a:lnTo>
                <a:lnTo>
                  <a:pt x="412221" y="745384"/>
                </a:lnTo>
                <a:lnTo>
                  <a:pt x="408589" y="745158"/>
                </a:lnTo>
                <a:lnTo>
                  <a:pt x="405411" y="744931"/>
                </a:lnTo>
                <a:lnTo>
                  <a:pt x="398828" y="744023"/>
                </a:lnTo>
                <a:lnTo>
                  <a:pt x="305755" y="898294"/>
                </a:lnTo>
                <a:lnTo>
                  <a:pt x="257175" y="869255"/>
                </a:lnTo>
                <a:lnTo>
                  <a:pt x="349113" y="716118"/>
                </a:lnTo>
                <a:lnTo>
                  <a:pt x="347070" y="713396"/>
                </a:lnTo>
                <a:lnTo>
                  <a:pt x="344573" y="710220"/>
                </a:lnTo>
                <a:lnTo>
                  <a:pt x="342757" y="707497"/>
                </a:lnTo>
                <a:lnTo>
                  <a:pt x="340714" y="704321"/>
                </a:lnTo>
                <a:lnTo>
                  <a:pt x="339125" y="701145"/>
                </a:lnTo>
                <a:lnTo>
                  <a:pt x="337536" y="697969"/>
                </a:lnTo>
                <a:lnTo>
                  <a:pt x="335720" y="694793"/>
                </a:lnTo>
                <a:lnTo>
                  <a:pt x="334358" y="691390"/>
                </a:lnTo>
                <a:lnTo>
                  <a:pt x="333223" y="687987"/>
                </a:lnTo>
                <a:lnTo>
                  <a:pt x="332087" y="684584"/>
                </a:lnTo>
                <a:lnTo>
                  <a:pt x="331179" y="680954"/>
                </a:lnTo>
                <a:lnTo>
                  <a:pt x="330498" y="677324"/>
                </a:lnTo>
                <a:lnTo>
                  <a:pt x="329590" y="673467"/>
                </a:lnTo>
                <a:lnTo>
                  <a:pt x="329136" y="670064"/>
                </a:lnTo>
                <a:lnTo>
                  <a:pt x="328909" y="665981"/>
                </a:lnTo>
                <a:lnTo>
                  <a:pt x="328909" y="662351"/>
                </a:lnTo>
                <a:lnTo>
                  <a:pt x="328909" y="658040"/>
                </a:lnTo>
                <a:lnTo>
                  <a:pt x="329363" y="653730"/>
                </a:lnTo>
                <a:lnTo>
                  <a:pt x="330044" y="649646"/>
                </a:lnTo>
                <a:lnTo>
                  <a:pt x="330725" y="645335"/>
                </a:lnTo>
                <a:lnTo>
                  <a:pt x="331633" y="641479"/>
                </a:lnTo>
                <a:lnTo>
                  <a:pt x="332768" y="637395"/>
                </a:lnTo>
                <a:lnTo>
                  <a:pt x="333904" y="633765"/>
                </a:lnTo>
                <a:lnTo>
                  <a:pt x="335493" y="629908"/>
                </a:lnTo>
                <a:lnTo>
                  <a:pt x="337082" y="626279"/>
                </a:lnTo>
                <a:lnTo>
                  <a:pt x="339125" y="622649"/>
                </a:lnTo>
                <a:lnTo>
                  <a:pt x="340941" y="619246"/>
                </a:lnTo>
                <a:lnTo>
                  <a:pt x="342984" y="615843"/>
                </a:lnTo>
                <a:lnTo>
                  <a:pt x="345481" y="612666"/>
                </a:lnTo>
                <a:lnTo>
                  <a:pt x="347978" y="609263"/>
                </a:lnTo>
                <a:lnTo>
                  <a:pt x="350475" y="606314"/>
                </a:lnTo>
                <a:lnTo>
                  <a:pt x="353426" y="603592"/>
                </a:lnTo>
                <a:lnTo>
                  <a:pt x="356150" y="600642"/>
                </a:lnTo>
                <a:lnTo>
                  <a:pt x="359101" y="598147"/>
                </a:lnTo>
                <a:lnTo>
                  <a:pt x="362279" y="595878"/>
                </a:lnTo>
                <a:lnTo>
                  <a:pt x="365458" y="593383"/>
                </a:lnTo>
                <a:lnTo>
                  <a:pt x="369090" y="591341"/>
                </a:lnTo>
                <a:lnTo>
                  <a:pt x="372495" y="589299"/>
                </a:lnTo>
                <a:lnTo>
                  <a:pt x="376127" y="587484"/>
                </a:lnTo>
                <a:lnTo>
                  <a:pt x="379759" y="585669"/>
                </a:lnTo>
                <a:lnTo>
                  <a:pt x="383618" y="584308"/>
                </a:lnTo>
                <a:lnTo>
                  <a:pt x="387250" y="582947"/>
                </a:lnTo>
                <a:lnTo>
                  <a:pt x="391336" y="581812"/>
                </a:lnTo>
                <a:lnTo>
                  <a:pt x="395196" y="580905"/>
                </a:lnTo>
                <a:lnTo>
                  <a:pt x="399509" y="580224"/>
                </a:lnTo>
                <a:lnTo>
                  <a:pt x="403368" y="579544"/>
                </a:lnTo>
                <a:lnTo>
                  <a:pt x="407681" y="579317"/>
                </a:lnTo>
                <a:lnTo>
                  <a:pt x="412221" y="579090"/>
                </a:lnTo>
                <a:lnTo>
                  <a:pt x="416307" y="579317"/>
                </a:lnTo>
                <a:lnTo>
                  <a:pt x="420620" y="579544"/>
                </a:lnTo>
                <a:lnTo>
                  <a:pt x="424707" y="580224"/>
                </a:lnTo>
                <a:lnTo>
                  <a:pt x="428793" y="580905"/>
                </a:lnTo>
                <a:lnTo>
                  <a:pt x="432652" y="581812"/>
                </a:lnTo>
                <a:lnTo>
                  <a:pt x="436738" y="582947"/>
                </a:lnTo>
                <a:lnTo>
                  <a:pt x="440597" y="584308"/>
                </a:lnTo>
                <a:lnTo>
                  <a:pt x="444456" y="585669"/>
                </a:lnTo>
                <a:lnTo>
                  <a:pt x="447861" y="587484"/>
                </a:lnTo>
                <a:lnTo>
                  <a:pt x="451720" y="589299"/>
                </a:lnTo>
                <a:lnTo>
                  <a:pt x="454899" y="591341"/>
                </a:lnTo>
                <a:lnTo>
                  <a:pt x="458531" y="593383"/>
                </a:lnTo>
                <a:lnTo>
                  <a:pt x="461709" y="595878"/>
                </a:lnTo>
                <a:lnTo>
                  <a:pt x="464887" y="598147"/>
                </a:lnTo>
                <a:lnTo>
                  <a:pt x="467838" y="600642"/>
                </a:lnTo>
                <a:lnTo>
                  <a:pt x="470562" y="603592"/>
                </a:lnTo>
                <a:lnTo>
                  <a:pt x="473513" y="606314"/>
                </a:lnTo>
                <a:lnTo>
                  <a:pt x="476010" y="609263"/>
                </a:lnTo>
                <a:lnTo>
                  <a:pt x="478734" y="612666"/>
                </a:lnTo>
                <a:lnTo>
                  <a:pt x="481004" y="615843"/>
                </a:lnTo>
                <a:lnTo>
                  <a:pt x="483047" y="619246"/>
                </a:lnTo>
                <a:lnTo>
                  <a:pt x="484864" y="622649"/>
                </a:lnTo>
                <a:lnTo>
                  <a:pt x="486907" y="626279"/>
                </a:lnTo>
                <a:lnTo>
                  <a:pt x="488496" y="629908"/>
                </a:lnTo>
                <a:lnTo>
                  <a:pt x="490085" y="633765"/>
                </a:lnTo>
                <a:lnTo>
                  <a:pt x="491220" y="637395"/>
                </a:lnTo>
                <a:lnTo>
                  <a:pt x="492355" y="641479"/>
                </a:lnTo>
                <a:lnTo>
                  <a:pt x="493490" y="645335"/>
                </a:lnTo>
                <a:lnTo>
                  <a:pt x="494171" y="649646"/>
                </a:lnTo>
                <a:lnTo>
                  <a:pt x="494625" y="653730"/>
                </a:lnTo>
                <a:lnTo>
                  <a:pt x="495079" y="658040"/>
                </a:lnTo>
                <a:lnTo>
                  <a:pt x="495079" y="662351"/>
                </a:lnTo>
                <a:lnTo>
                  <a:pt x="495079" y="665527"/>
                </a:lnTo>
                <a:lnTo>
                  <a:pt x="494852" y="669157"/>
                </a:lnTo>
                <a:lnTo>
                  <a:pt x="494398" y="672333"/>
                </a:lnTo>
                <a:lnTo>
                  <a:pt x="493944" y="675509"/>
                </a:lnTo>
                <a:lnTo>
                  <a:pt x="492355" y="682088"/>
                </a:lnTo>
                <a:lnTo>
                  <a:pt x="490539" y="688214"/>
                </a:lnTo>
                <a:lnTo>
                  <a:pt x="610853" y="758543"/>
                </a:lnTo>
                <a:lnTo>
                  <a:pt x="616528" y="755140"/>
                </a:lnTo>
                <a:lnTo>
                  <a:pt x="622430" y="752417"/>
                </a:lnTo>
                <a:lnTo>
                  <a:pt x="628559" y="749922"/>
                </a:lnTo>
                <a:lnTo>
                  <a:pt x="634915" y="748107"/>
                </a:lnTo>
                <a:lnTo>
                  <a:pt x="690305" y="547101"/>
                </a:lnTo>
                <a:lnTo>
                  <a:pt x="686673" y="544152"/>
                </a:lnTo>
                <a:lnTo>
                  <a:pt x="682814" y="540976"/>
                </a:lnTo>
                <a:lnTo>
                  <a:pt x="679409" y="537800"/>
                </a:lnTo>
                <a:lnTo>
                  <a:pt x="676004" y="533943"/>
                </a:lnTo>
                <a:lnTo>
                  <a:pt x="673053" y="530540"/>
                </a:lnTo>
                <a:lnTo>
                  <a:pt x="670102" y="526456"/>
                </a:lnTo>
                <a:lnTo>
                  <a:pt x="667605" y="522373"/>
                </a:lnTo>
                <a:lnTo>
                  <a:pt x="665107" y="518062"/>
                </a:lnTo>
                <a:lnTo>
                  <a:pt x="662837" y="513979"/>
                </a:lnTo>
                <a:lnTo>
                  <a:pt x="661021" y="509214"/>
                </a:lnTo>
                <a:lnTo>
                  <a:pt x="659432" y="504450"/>
                </a:lnTo>
                <a:lnTo>
                  <a:pt x="658070" y="499913"/>
                </a:lnTo>
                <a:lnTo>
                  <a:pt x="657162" y="494922"/>
                </a:lnTo>
                <a:lnTo>
                  <a:pt x="656027" y="489931"/>
                </a:lnTo>
                <a:lnTo>
                  <a:pt x="655573" y="484940"/>
                </a:lnTo>
                <a:lnTo>
                  <a:pt x="655573" y="479722"/>
                </a:lnTo>
                <a:lnTo>
                  <a:pt x="655573" y="475411"/>
                </a:lnTo>
                <a:lnTo>
                  <a:pt x="655800" y="471327"/>
                </a:lnTo>
                <a:lnTo>
                  <a:pt x="656708" y="467017"/>
                </a:lnTo>
                <a:lnTo>
                  <a:pt x="657389" y="463160"/>
                </a:lnTo>
                <a:lnTo>
                  <a:pt x="658297" y="458850"/>
                </a:lnTo>
                <a:lnTo>
                  <a:pt x="659432" y="455220"/>
                </a:lnTo>
                <a:lnTo>
                  <a:pt x="660567" y="451136"/>
                </a:lnTo>
                <a:lnTo>
                  <a:pt x="661929" y="447506"/>
                </a:lnTo>
                <a:lnTo>
                  <a:pt x="663745" y="443649"/>
                </a:lnTo>
                <a:lnTo>
                  <a:pt x="665561" y="440246"/>
                </a:lnTo>
                <a:lnTo>
                  <a:pt x="667605" y="436617"/>
                </a:lnTo>
                <a:lnTo>
                  <a:pt x="669648" y="433440"/>
                </a:lnTo>
                <a:lnTo>
                  <a:pt x="672145" y="430037"/>
                </a:lnTo>
                <a:lnTo>
                  <a:pt x="674642" y="426861"/>
                </a:lnTo>
                <a:lnTo>
                  <a:pt x="677139" y="423912"/>
                </a:lnTo>
                <a:lnTo>
                  <a:pt x="679863" y="420963"/>
                </a:lnTo>
                <a:lnTo>
                  <a:pt x="682814" y="418240"/>
                </a:lnTo>
                <a:lnTo>
                  <a:pt x="685765" y="415518"/>
                </a:lnTo>
                <a:lnTo>
                  <a:pt x="688943" y="413249"/>
                </a:lnTo>
                <a:lnTo>
                  <a:pt x="692121" y="410980"/>
                </a:lnTo>
                <a:lnTo>
                  <a:pt x="695526" y="408712"/>
                </a:lnTo>
                <a:lnTo>
                  <a:pt x="698932" y="406670"/>
                </a:lnTo>
                <a:lnTo>
                  <a:pt x="702791" y="404855"/>
                </a:lnTo>
                <a:lnTo>
                  <a:pt x="706196" y="403267"/>
                </a:lnTo>
                <a:lnTo>
                  <a:pt x="710055" y="401679"/>
                </a:lnTo>
                <a:lnTo>
                  <a:pt x="713914" y="400318"/>
                </a:lnTo>
                <a:lnTo>
                  <a:pt x="718000" y="399410"/>
                </a:lnTo>
                <a:lnTo>
                  <a:pt x="721859" y="398503"/>
                </a:lnTo>
                <a:lnTo>
                  <a:pt x="725945" y="397595"/>
                </a:lnTo>
                <a:lnTo>
                  <a:pt x="730032" y="397141"/>
                </a:lnTo>
                <a:lnTo>
                  <a:pt x="734345" y="396915"/>
                </a:lnTo>
                <a:lnTo>
                  <a:pt x="738658" y="396688"/>
                </a:lnTo>
                <a:lnTo>
                  <a:pt x="744106" y="396915"/>
                </a:lnTo>
                <a:lnTo>
                  <a:pt x="749554" y="397595"/>
                </a:lnTo>
                <a:lnTo>
                  <a:pt x="754775" y="398276"/>
                </a:lnTo>
                <a:lnTo>
                  <a:pt x="759770" y="399637"/>
                </a:lnTo>
                <a:lnTo>
                  <a:pt x="764764" y="400998"/>
                </a:lnTo>
                <a:lnTo>
                  <a:pt x="769758" y="403040"/>
                </a:lnTo>
                <a:lnTo>
                  <a:pt x="774298" y="405082"/>
                </a:lnTo>
                <a:lnTo>
                  <a:pt x="778838" y="407577"/>
                </a:lnTo>
                <a:lnTo>
                  <a:pt x="916859" y="288925"/>
                </a:lnTo>
                <a:close/>
                <a:moveTo>
                  <a:pt x="607752" y="120128"/>
                </a:moveTo>
                <a:lnTo>
                  <a:pt x="595738" y="120581"/>
                </a:lnTo>
                <a:lnTo>
                  <a:pt x="583950" y="121488"/>
                </a:lnTo>
                <a:lnTo>
                  <a:pt x="571936" y="122621"/>
                </a:lnTo>
                <a:lnTo>
                  <a:pt x="559921" y="123755"/>
                </a:lnTo>
                <a:lnTo>
                  <a:pt x="548133" y="125341"/>
                </a:lnTo>
                <a:lnTo>
                  <a:pt x="536119" y="127154"/>
                </a:lnTo>
                <a:lnTo>
                  <a:pt x="524331" y="129421"/>
                </a:lnTo>
                <a:lnTo>
                  <a:pt x="512543" y="131688"/>
                </a:lnTo>
                <a:lnTo>
                  <a:pt x="500755" y="134407"/>
                </a:lnTo>
                <a:lnTo>
                  <a:pt x="489194" y="137581"/>
                </a:lnTo>
                <a:lnTo>
                  <a:pt x="477406" y="140754"/>
                </a:lnTo>
                <a:lnTo>
                  <a:pt x="466072" y="144380"/>
                </a:lnTo>
                <a:lnTo>
                  <a:pt x="454511" y="148234"/>
                </a:lnTo>
                <a:lnTo>
                  <a:pt x="443176" y="152313"/>
                </a:lnTo>
                <a:lnTo>
                  <a:pt x="431615" y="156620"/>
                </a:lnTo>
                <a:lnTo>
                  <a:pt x="420508" y="161380"/>
                </a:lnTo>
                <a:lnTo>
                  <a:pt x="409400" y="166593"/>
                </a:lnTo>
                <a:lnTo>
                  <a:pt x="398519" y="171579"/>
                </a:lnTo>
                <a:lnTo>
                  <a:pt x="387411" y="177246"/>
                </a:lnTo>
                <a:lnTo>
                  <a:pt x="376530" y="183139"/>
                </a:lnTo>
                <a:lnTo>
                  <a:pt x="365876" y="189485"/>
                </a:lnTo>
                <a:lnTo>
                  <a:pt x="355221" y="195831"/>
                </a:lnTo>
                <a:lnTo>
                  <a:pt x="344794" y="202631"/>
                </a:lnTo>
                <a:lnTo>
                  <a:pt x="334593" y="209431"/>
                </a:lnTo>
                <a:lnTo>
                  <a:pt x="324392" y="216684"/>
                </a:lnTo>
                <a:lnTo>
                  <a:pt x="314191" y="224163"/>
                </a:lnTo>
                <a:lnTo>
                  <a:pt x="304443" y="232323"/>
                </a:lnTo>
                <a:lnTo>
                  <a:pt x="294695" y="240483"/>
                </a:lnTo>
                <a:lnTo>
                  <a:pt x="284948" y="248869"/>
                </a:lnTo>
                <a:lnTo>
                  <a:pt x="275654" y="257482"/>
                </a:lnTo>
                <a:lnTo>
                  <a:pt x="266359" y="266548"/>
                </a:lnTo>
                <a:lnTo>
                  <a:pt x="257518" y="275614"/>
                </a:lnTo>
                <a:lnTo>
                  <a:pt x="248678" y="285134"/>
                </a:lnTo>
                <a:lnTo>
                  <a:pt x="240290" y="294654"/>
                </a:lnTo>
                <a:lnTo>
                  <a:pt x="232129" y="304400"/>
                </a:lnTo>
                <a:lnTo>
                  <a:pt x="224195" y="314373"/>
                </a:lnTo>
                <a:lnTo>
                  <a:pt x="216714" y="324346"/>
                </a:lnTo>
                <a:lnTo>
                  <a:pt x="209460" y="334545"/>
                </a:lnTo>
                <a:lnTo>
                  <a:pt x="202433" y="344971"/>
                </a:lnTo>
                <a:lnTo>
                  <a:pt x="195632" y="355397"/>
                </a:lnTo>
                <a:lnTo>
                  <a:pt x="189058" y="366050"/>
                </a:lnTo>
                <a:lnTo>
                  <a:pt x="183164" y="376703"/>
                </a:lnTo>
                <a:lnTo>
                  <a:pt x="177271" y="387583"/>
                </a:lnTo>
                <a:lnTo>
                  <a:pt x="171603" y="398462"/>
                </a:lnTo>
                <a:lnTo>
                  <a:pt x="166390" y="409342"/>
                </a:lnTo>
                <a:lnTo>
                  <a:pt x="161402" y="420448"/>
                </a:lnTo>
                <a:lnTo>
                  <a:pt x="156642" y="431554"/>
                </a:lnTo>
                <a:lnTo>
                  <a:pt x="152108" y="443114"/>
                </a:lnTo>
                <a:lnTo>
                  <a:pt x="148028" y="454673"/>
                </a:lnTo>
                <a:lnTo>
                  <a:pt x="144174" y="466006"/>
                </a:lnTo>
                <a:lnTo>
                  <a:pt x="140774" y="477565"/>
                </a:lnTo>
                <a:lnTo>
                  <a:pt x="137373" y="489125"/>
                </a:lnTo>
                <a:lnTo>
                  <a:pt x="134426" y="500911"/>
                </a:lnTo>
                <a:lnTo>
                  <a:pt x="131706" y="512470"/>
                </a:lnTo>
                <a:lnTo>
                  <a:pt x="129213" y="524256"/>
                </a:lnTo>
                <a:lnTo>
                  <a:pt x="127172" y="536269"/>
                </a:lnTo>
                <a:lnTo>
                  <a:pt x="125359" y="548055"/>
                </a:lnTo>
                <a:lnTo>
                  <a:pt x="123772" y="560068"/>
                </a:lnTo>
                <a:lnTo>
                  <a:pt x="122185" y="571854"/>
                </a:lnTo>
                <a:lnTo>
                  <a:pt x="121278" y="583867"/>
                </a:lnTo>
                <a:lnTo>
                  <a:pt x="120598" y="595880"/>
                </a:lnTo>
                <a:lnTo>
                  <a:pt x="120145" y="607666"/>
                </a:lnTo>
                <a:lnTo>
                  <a:pt x="120145" y="619905"/>
                </a:lnTo>
                <a:lnTo>
                  <a:pt x="120145" y="631918"/>
                </a:lnTo>
                <a:lnTo>
                  <a:pt x="120598" y="643704"/>
                </a:lnTo>
                <a:lnTo>
                  <a:pt x="121278" y="655717"/>
                </a:lnTo>
                <a:lnTo>
                  <a:pt x="122185" y="667503"/>
                </a:lnTo>
                <a:lnTo>
                  <a:pt x="123772" y="679516"/>
                </a:lnTo>
                <a:lnTo>
                  <a:pt x="125359" y="691529"/>
                </a:lnTo>
                <a:lnTo>
                  <a:pt x="127172" y="703315"/>
                </a:lnTo>
                <a:lnTo>
                  <a:pt x="129213" y="715328"/>
                </a:lnTo>
                <a:lnTo>
                  <a:pt x="131706" y="726887"/>
                </a:lnTo>
                <a:lnTo>
                  <a:pt x="134426" y="738673"/>
                </a:lnTo>
                <a:lnTo>
                  <a:pt x="137373" y="750460"/>
                </a:lnTo>
                <a:lnTo>
                  <a:pt x="140774" y="762019"/>
                </a:lnTo>
                <a:lnTo>
                  <a:pt x="144174" y="773579"/>
                </a:lnTo>
                <a:lnTo>
                  <a:pt x="148028" y="784911"/>
                </a:lnTo>
                <a:lnTo>
                  <a:pt x="152108" y="796471"/>
                </a:lnTo>
                <a:lnTo>
                  <a:pt x="156642" y="807804"/>
                </a:lnTo>
                <a:lnTo>
                  <a:pt x="161402" y="819136"/>
                </a:lnTo>
                <a:lnTo>
                  <a:pt x="166390" y="830016"/>
                </a:lnTo>
                <a:lnTo>
                  <a:pt x="171603" y="841122"/>
                </a:lnTo>
                <a:lnTo>
                  <a:pt x="177271" y="852002"/>
                </a:lnTo>
                <a:lnTo>
                  <a:pt x="183164" y="862881"/>
                </a:lnTo>
                <a:lnTo>
                  <a:pt x="189058" y="873534"/>
                </a:lnTo>
                <a:lnTo>
                  <a:pt x="195632" y="884187"/>
                </a:lnTo>
                <a:lnTo>
                  <a:pt x="202433" y="894613"/>
                </a:lnTo>
                <a:lnTo>
                  <a:pt x="209460" y="904813"/>
                </a:lnTo>
                <a:lnTo>
                  <a:pt x="216714" y="915239"/>
                </a:lnTo>
                <a:lnTo>
                  <a:pt x="224195" y="925212"/>
                </a:lnTo>
                <a:lnTo>
                  <a:pt x="232129" y="934958"/>
                </a:lnTo>
                <a:lnTo>
                  <a:pt x="240290" y="944931"/>
                </a:lnTo>
                <a:lnTo>
                  <a:pt x="248678" y="954450"/>
                </a:lnTo>
                <a:lnTo>
                  <a:pt x="257518" y="963743"/>
                </a:lnTo>
                <a:lnTo>
                  <a:pt x="266359" y="973036"/>
                </a:lnTo>
                <a:lnTo>
                  <a:pt x="275654" y="982102"/>
                </a:lnTo>
                <a:lnTo>
                  <a:pt x="284948" y="990715"/>
                </a:lnTo>
                <a:lnTo>
                  <a:pt x="294695" y="999102"/>
                </a:lnTo>
                <a:lnTo>
                  <a:pt x="304443" y="1007261"/>
                </a:lnTo>
                <a:lnTo>
                  <a:pt x="314191" y="1015194"/>
                </a:lnTo>
                <a:lnTo>
                  <a:pt x="324392" y="1022674"/>
                </a:lnTo>
                <a:lnTo>
                  <a:pt x="334593" y="1029927"/>
                </a:lnTo>
                <a:lnTo>
                  <a:pt x="344794" y="1036953"/>
                </a:lnTo>
                <a:lnTo>
                  <a:pt x="355221" y="1043753"/>
                </a:lnTo>
                <a:lnTo>
                  <a:pt x="365876" y="1050099"/>
                </a:lnTo>
                <a:lnTo>
                  <a:pt x="376530" y="1056446"/>
                </a:lnTo>
                <a:lnTo>
                  <a:pt x="387411" y="1062339"/>
                </a:lnTo>
                <a:lnTo>
                  <a:pt x="398292" y="1067779"/>
                </a:lnTo>
                <a:lnTo>
                  <a:pt x="409400" y="1072992"/>
                </a:lnTo>
                <a:lnTo>
                  <a:pt x="420508" y="1078205"/>
                </a:lnTo>
                <a:lnTo>
                  <a:pt x="431615" y="1082738"/>
                </a:lnTo>
                <a:lnTo>
                  <a:pt x="443176" y="1087271"/>
                </a:lnTo>
                <a:lnTo>
                  <a:pt x="454511" y="1091351"/>
                </a:lnTo>
                <a:lnTo>
                  <a:pt x="466072" y="1095204"/>
                </a:lnTo>
                <a:lnTo>
                  <a:pt x="477406" y="1098830"/>
                </a:lnTo>
                <a:lnTo>
                  <a:pt x="489194" y="1102004"/>
                </a:lnTo>
                <a:lnTo>
                  <a:pt x="500755" y="1104950"/>
                </a:lnTo>
                <a:lnTo>
                  <a:pt x="512543" y="1107897"/>
                </a:lnTo>
                <a:lnTo>
                  <a:pt x="524331" y="1110163"/>
                </a:lnTo>
                <a:lnTo>
                  <a:pt x="536119" y="1112203"/>
                </a:lnTo>
                <a:lnTo>
                  <a:pt x="548133" y="1114243"/>
                </a:lnTo>
                <a:lnTo>
                  <a:pt x="559921" y="1115830"/>
                </a:lnTo>
                <a:lnTo>
                  <a:pt x="571936" y="1116963"/>
                </a:lnTo>
                <a:lnTo>
                  <a:pt x="583950" y="1118096"/>
                </a:lnTo>
                <a:lnTo>
                  <a:pt x="595738" y="1118776"/>
                </a:lnTo>
                <a:lnTo>
                  <a:pt x="607752" y="1119230"/>
                </a:lnTo>
                <a:lnTo>
                  <a:pt x="619540" y="1119230"/>
                </a:lnTo>
                <a:lnTo>
                  <a:pt x="631782" y="1119230"/>
                </a:lnTo>
                <a:lnTo>
                  <a:pt x="643796" y="1118776"/>
                </a:lnTo>
                <a:lnTo>
                  <a:pt x="655584" y="1118096"/>
                </a:lnTo>
                <a:lnTo>
                  <a:pt x="667598" y="1116963"/>
                </a:lnTo>
                <a:lnTo>
                  <a:pt x="679613" y="1115830"/>
                </a:lnTo>
                <a:lnTo>
                  <a:pt x="691401" y="1114243"/>
                </a:lnTo>
                <a:lnTo>
                  <a:pt x="703415" y="1112203"/>
                </a:lnTo>
                <a:lnTo>
                  <a:pt x="715203" y="1110163"/>
                </a:lnTo>
                <a:lnTo>
                  <a:pt x="726991" y="1107897"/>
                </a:lnTo>
                <a:lnTo>
                  <a:pt x="738779" y="1104950"/>
                </a:lnTo>
                <a:lnTo>
                  <a:pt x="750340" y="1102004"/>
                </a:lnTo>
                <a:lnTo>
                  <a:pt x="762128" y="1098830"/>
                </a:lnTo>
                <a:lnTo>
                  <a:pt x="773462" y="1095204"/>
                </a:lnTo>
                <a:lnTo>
                  <a:pt x="785023" y="1091351"/>
                </a:lnTo>
                <a:lnTo>
                  <a:pt x="796358" y="1087271"/>
                </a:lnTo>
                <a:lnTo>
                  <a:pt x="807692" y="1082738"/>
                </a:lnTo>
                <a:lnTo>
                  <a:pt x="819026" y="1078205"/>
                </a:lnTo>
                <a:lnTo>
                  <a:pt x="830134" y="1072992"/>
                </a:lnTo>
                <a:lnTo>
                  <a:pt x="841015" y="1067779"/>
                </a:lnTo>
                <a:lnTo>
                  <a:pt x="852123" y="1062339"/>
                </a:lnTo>
                <a:lnTo>
                  <a:pt x="862777" y="1056446"/>
                </a:lnTo>
                <a:lnTo>
                  <a:pt x="873658" y="1050099"/>
                </a:lnTo>
                <a:lnTo>
                  <a:pt x="884086" y="1043753"/>
                </a:lnTo>
                <a:lnTo>
                  <a:pt x="894740" y="1036953"/>
                </a:lnTo>
                <a:lnTo>
                  <a:pt x="904941" y="1029927"/>
                </a:lnTo>
                <a:lnTo>
                  <a:pt x="915142" y="1022674"/>
                </a:lnTo>
                <a:lnTo>
                  <a:pt x="925343" y="1015194"/>
                </a:lnTo>
                <a:lnTo>
                  <a:pt x="935091" y="1007261"/>
                </a:lnTo>
                <a:lnTo>
                  <a:pt x="944839" y="999102"/>
                </a:lnTo>
                <a:lnTo>
                  <a:pt x="954586" y="990715"/>
                </a:lnTo>
                <a:lnTo>
                  <a:pt x="963880" y="982102"/>
                </a:lnTo>
                <a:lnTo>
                  <a:pt x="972948" y="973036"/>
                </a:lnTo>
                <a:lnTo>
                  <a:pt x="982016" y="963743"/>
                </a:lnTo>
                <a:lnTo>
                  <a:pt x="990856" y="954450"/>
                </a:lnTo>
                <a:lnTo>
                  <a:pt x="999244" y="944931"/>
                </a:lnTo>
                <a:lnTo>
                  <a:pt x="1007405" y="934958"/>
                </a:lnTo>
                <a:lnTo>
                  <a:pt x="1015339" y="925212"/>
                </a:lnTo>
                <a:lnTo>
                  <a:pt x="1022820" y="915239"/>
                </a:lnTo>
                <a:lnTo>
                  <a:pt x="1030074" y="904813"/>
                </a:lnTo>
                <a:lnTo>
                  <a:pt x="1037101" y="894613"/>
                </a:lnTo>
                <a:lnTo>
                  <a:pt x="1043902" y="884187"/>
                </a:lnTo>
                <a:lnTo>
                  <a:pt x="1050249" y="873534"/>
                </a:lnTo>
                <a:lnTo>
                  <a:pt x="1056370" y="862881"/>
                </a:lnTo>
                <a:lnTo>
                  <a:pt x="1062263" y="852002"/>
                </a:lnTo>
                <a:lnTo>
                  <a:pt x="1067931" y="841122"/>
                </a:lnTo>
                <a:lnTo>
                  <a:pt x="1073144" y="830016"/>
                </a:lnTo>
                <a:lnTo>
                  <a:pt x="1078132" y="819136"/>
                </a:lnTo>
                <a:lnTo>
                  <a:pt x="1082892" y="807804"/>
                </a:lnTo>
                <a:lnTo>
                  <a:pt x="1087426" y="796471"/>
                </a:lnTo>
                <a:lnTo>
                  <a:pt x="1091280" y="784911"/>
                </a:lnTo>
                <a:lnTo>
                  <a:pt x="1095360" y="773579"/>
                </a:lnTo>
                <a:lnTo>
                  <a:pt x="1098760" y="762019"/>
                </a:lnTo>
                <a:lnTo>
                  <a:pt x="1102161" y="750460"/>
                </a:lnTo>
                <a:lnTo>
                  <a:pt x="1105108" y="738673"/>
                </a:lnTo>
                <a:lnTo>
                  <a:pt x="1107828" y="726887"/>
                </a:lnTo>
                <a:lnTo>
                  <a:pt x="1110321" y="715328"/>
                </a:lnTo>
                <a:lnTo>
                  <a:pt x="1112362" y="703315"/>
                </a:lnTo>
                <a:lnTo>
                  <a:pt x="1114175" y="691529"/>
                </a:lnTo>
                <a:lnTo>
                  <a:pt x="1115762" y="679516"/>
                </a:lnTo>
                <a:lnTo>
                  <a:pt x="1117122" y="667503"/>
                </a:lnTo>
                <a:lnTo>
                  <a:pt x="1118256" y="655717"/>
                </a:lnTo>
                <a:lnTo>
                  <a:pt x="1118936" y="643704"/>
                </a:lnTo>
                <a:lnTo>
                  <a:pt x="1119389" y="631918"/>
                </a:lnTo>
                <a:lnTo>
                  <a:pt x="1119389" y="619905"/>
                </a:lnTo>
                <a:lnTo>
                  <a:pt x="1119389" y="607666"/>
                </a:lnTo>
                <a:lnTo>
                  <a:pt x="1118936" y="595880"/>
                </a:lnTo>
                <a:lnTo>
                  <a:pt x="1118256" y="583867"/>
                </a:lnTo>
                <a:lnTo>
                  <a:pt x="1117122" y="571854"/>
                </a:lnTo>
                <a:lnTo>
                  <a:pt x="1115762" y="560068"/>
                </a:lnTo>
                <a:lnTo>
                  <a:pt x="1114175" y="548055"/>
                </a:lnTo>
                <a:lnTo>
                  <a:pt x="1112362" y="536269"/>
                </a:lnTo>
                <a:lnTo>
                  <a:pt x="1110321" y="524256"/>
                </a:lnTo>
                <a:lnTo>
                  <a:pt x="1107828" y="512470"/>
                </a:lnTo>
                <a:lnTo>
                  <a:pt x="1105108" y="500911"/>
                </a:lnTo>
                <a:lnTo>
                  <a:pt x="1102161" y="489125"/>
                </a:lnTo>
                <a:lnTo>
                  <a:pt x="1098760" y="477565"/>
                </a:lnTo>
                <a:lnTo>
                  <a:pt x="1095360" y="466006"/>
                </a:lnTo>
                <a:lnTo>
                  <a:pt x="1091280" y="454673"/>
                </a:lnTo>
                <a:lnTo>
                  <a:pt x="1087426" y="443114"/>
                </a:lnTo>
                <a:lnTo>
                  <a:pt x="1082892" y="431554"/>
                </a:lnTo>
                <a:lnTo>
                  <a:pt x="1078132" y="420448"/>
                </a:lnTo>
                <a:lnTo>
                  <a:pt x="1073144" y="409342"/>
                </a:lnTo>
                <a:lnTo>
                  <a:pt x="1067931" y="398462"/>
                </a:lnTo>
                <a:lnTo>
                  <a:pt x="1062263" y="387583"/>
                </a:lnTo>
                <a:lnTo>
                  <a:pt x="1056370" y="376703"/>
                </a:lnTo>
                <a:lnTo>
                  <a:pt x="1050249" y="366050"/>
                </a:lnTo>
                <a:lnTo>
                  <a:pt x="1043902" y="355397"/>
                </a:lnTo>
                <a:lnTo>
                  <a:pt x="1037101" y="344971"/>
                </a:lnTo>
                <a:lnTo>
                  <a:pt x="1030074" y="334545"/>
                </a:lnTo>
                <a:lnTo>
                  <a:pt x="1022820" y="324346"/>
                </a:lnTo>
                <a:lnTo>
                  <a:pt x="1015339" y="314373"/>
                </a:lnTo>
                <a:lnTo>
                  <a:pt x="1007405" y="304400"/>
                </a:lnTo>
                <a:lnTo>
                  <a:pt x="999244" y="294654"/>
                </a:lnTo>
                <a:lnTo>
                  <a:pt x="990856" y="285134"/>
                </a:lnTo>
                <a:lnTo>
                  <a:pt x="982016" y="275614"/>
                </a:lnTo>
                <a:lnTo>
                  <a:pt x="972948" y="266548"/>
                </a:lnTo>
                <a:lnTo>
                  <a:pt x="963880" y="257482"/>
                </a:lnTo>
                <a:lnTo>
                  <a:pt x="954586" y="248869"/>
                </a:lnTo>
                <a:lnTo>
                  <a:pt x="944839" y="240483"/>
                </a:lnTo>
                <a:lnTo>
                  <a:pt x="935091" y="232323"/>
                </a:lnTo>
                <a:lnTo>
                  <a:pt x="925343" y="224163"/>
                </a:lnTo>
                <a:lnTo>
                  <a:pt x="915142" y="216684"/>
                </a:lnTo>
                <a:lnTo>
                  <a:pt x="904941" y="209431"/>
                </a:lnTo>
                <a:lnTo>
                  <a:pt x="894740" y="202631"/>
                </a:lnTo>
                <a:lnTo>
                  <a:pt x="884086" y="195831"/>
                </a:lnTo>
                <a:lnTo>
                  <a:pt x="873658" y="189485"/>
                </a:lnTo>
                <a:lnTo>
                  <a:pt x="862777" y="183139"/>
                </a:lnTo>
                <a:lnTo>
                  <a:pt x="852123" y="177246"/>
                </a:lnTo>
                <a:lnTo>
                  <a:pt x="841015" y="171579"/>
                </a:lnTo>
                <a:lnTo>
                  <a:pt x="830134" y="166593"/>
                </a:lnTo>
                <a:lnTo>
                  <a:pt x="819026" y="161380"/>
                </a:lnTo>
                <a:lnTo>
                  <a:pt x="807692" y="156620"/>
                </a:lnTo>
                <a:lnTo>
                  <a:pt x="796358" y="152313"/>
                </a:lnTo>
                <a:lnTo>
                  <a:pt x="785023" y="148234"/>
                </a:lnTo>
                <a:lnTo>
                  <a:pt x="773462" y="144380"/>
                </a:lnTo>
                <a:lnTo>
                  <a:pt x="762128" y="140754"/>
                </a:lnTo>
                <a:lnTo>
                  <a:pt x="750340" y="137581"/>
                </a:lnTo>
                <a:lnTo>
                  <a:pt x="738779" y="134407"/>
                </a:lnTo>
                <a:lnTo>
                  <a:pt x="726991" y="131688"/>
                </a:lnTo>
                <a:lnTo>
                  <a:pt x="715203" y="129421"/>
                </a:lnTo>
                <a:lnTo>
                  <a:pt x="703415" y="127154"/>
                </a:lnTo>
                <a:lnTo>
                  <a:pt x="691401" y="125341"/>
                </a:lnTo>
                <a:lnTo>
                  <a:pt x="679613" y="123755"/>
                </a:lnTo>
                <a:lnTo>
                  <a:pt x="667598" y="122621"/>
                </a:lnTo>
                <a:lnTo>
                  <a:pt x="655584" y="121488"/>
                </a:lnTo>
                <a:lnTo>
                  <a:pt x="643796" y="120581"/>
                </a:lnTo>
                <a:lnTo>
                  <a:pt x="631782" y="120128"/>
                </a:lnTo>
                <a:lnTo>
                  <a:pt x="619540" y="120128"/>
                </a:lnTo>
                <a:lnTo>
                  <a:pt x="607752" y="120128"/>
                </a:lnTo>
                <a:close/>
                <a:moveTo>
                  <a:pt x="619540" y="0"/>
                </a:moveTo>
                <a:lnTo>
                  <a:pt x="634502" y="227"/>
                </a:lnTo>
                <a:lnTo>
                  <a:pt x="649690" y="907"/>
                </a:lnTo>
                <a:lnTo>
                  <a:pt x="664198" y="1587"/>
                </a:lnTo>
                <a:lnTo>
                  <a:pt x="678933" y="3173"/>
                </a:lnTo>
                <a:lnTo>
                  <a:pt x="694121" y="4533"/>
                </a:lnTo>
                <a:lnTo>
                  <a:pt x="708629" y="6573"/>
                </a:lnTo>
                <a:lnTo>
                  <a:pt x="723364" y="8840"/>
                </a:lnTo>
                <a:lnTo>
                  <a:pt x="738098" y="11560"/>
                </a:lnTo>
                <a:lnTo>
                  <a:pt x="752607" y="14506"/>
                </a:lnTo>
                <a:lnTo>
                  <a:pt x="767115" y="17906"/>
                </a:lnTo>
                <a:lnTo>
                  <a:pt x="781623" y="21533"/>
                </a:lnTo>
                <a:lnTo>
                  <a:pt x="796131" y="25839"/>
                </a:lnTo>
                <a:lnTo>
                  <a:pt x="810412" y="30146"/>
                </a:lnTo>
                <a:lnTo>
                  <a:pt x="824694" y="34905"/>
                </a:lnTo>
                <a:lnTo>
                  <a:pt x="838975" y="40118"/>
                </a:lnTo>
                <a:lnTo>
                  <a:pt x="853030" y="45558"/>
                </a:lnTo>
                <a:lnTo>
                  <a:pt x="866858" y="51451"/>
                </a:lnTo>
                <a:lnTo>
                  <a:pt x="880686" y="57571"/>
                </a:lnTo>
                <a:lnTo>
                  <a:pt x="894514" y="64144"/>
                </a:lnTo>
                <a:lnTo>
                  <a:pt x="907888" y="71170"/>
                </a:lnTo>
                <a:lnTo>
                  <a:pt x="921263" y="78423"/>
                </a:lnTo>
                <a:lnTo>
                  <a:pt x="934638" y="85903"/>
                </a:lnTo>
                <a:lnTo>
                  <a:pt x="947786" y="93836"/>
                </a:lnTo>
                <a:lnTo>
                  <a:pt x="960934" y="102222"/>
                </a:lnTo>
                <a:lnTo>
                  <a:pt x="973401" y="110835"/>
                </a:lnTo>
                <a:lnTo>
                  <a:pt x="986096" y="119901"/>
                </a:lnTo>
                <a:lnTo>
                  <a:pt x="998791" y="129421"/>
                </a:lnTo>
                <a:lnTo>
                  <a:pt x="1010805" y="139167"/>
                </a:lnTo>
                <a:lnTo>
                  <a:pt x="1023046" y="149140"/>
                </a:lnTo>
                <a:lnTo>
                  <a:pt x="1034607" y="159793"/>
                </a:lnTo>
                <a:lnTo>
                  <a:pt x="1046395" y="170446"/>
                </a:lnTo>
                <a:lnTo>
                  <a:pt x="1057956" y="181779"/>
                </a:lnTo>
                <a:lnTo>
                  <a:pt x="1067251" y="191072"/>
                </a:lnTo>
                <a:lnTo>
                  <a:pt x="1076318" y="200591"/>
                </a:lnTo>
                <a:lnTo>
                  <a:pt x="1084932" y="210564"/>
                </a:lnTo>
                <a:lnTo>
                  <a:pt x="1093546" y="220310"/>
                </a:lnTo>
                <a:lnTo>
                  <a:pt x="1101934" y="230283"/>
                </a:lnTo>
                <a:lnTo>
                  <a:pt x="1110095" y="240709"/>
                </a:lnTo>
                <a:lnTo>
                  <a:pt x="1117802" y="250909"/>
                </a:lnTo>
                <a:lnTo>
                  <a:pt x="1125510" y="261108"/>
                </a:lnTo>
                <a:lnTo>
                  <a:pt x="1132764" y="271988"/>
                </a:lnTo>
                <a:lnTo>
                  <a:pt x="1139791" y="282414"/>
                </a:lnTo>
                <a:lnTo>
                  <a:pt x="1146592" y="293294"/>
                </a:lnTo>
                <a:lnTo>
                  <a:pt x="1153166" y="304173"/>
                </a:lnTo>
                <a:lnTo>
                  <a:pt x="1159513" y="315279"/>
                </a:lnTo>
                <a:lnTo>
                  <a:pt x="1165634" y="326159"/>
                </a:lnTo>
                <a:lnTo>
                  <a:pt x="1171527" y="337492"/>
                </a:lnTo>
                <a:lnTo>
                  <a:pt x="1177195" y="348598"/>
                </a:lnTo>
                <a:lnTo>
                  <a:pt x="1182408" y="360157"/>
                </a:lnTo>
                <a:lnTo>
                  <a:pt x="1187622" y="371490"/>
                </a:lnTo>
                <a:lnTo>
                  <a:pt x="1192610" y="383050"/>
                </a:lnTo>
                <a:lnTo>
                  <a:pt x="1197143" y="394609"/>
                </a:lnTo>
                <a:lnTo>
                  <a:pt x="1201677" y="406395"/>
                </a:lnTo>
                <a:lnTo>
                  <a:pt x="1205984" y="418181"/>
                </a:lnTo>
                <a:lnTo>
                  <a:pt x="1209611" y="429741"/>
                </a:lnTo>
                <a:lnTo>
                  <a:pt x="1213465" y="441754"/>
                </a:lnTo>
                <a:lnTo>
                  <a:pt x="1216865" y="453540"/>
                </a:lnTo>
                <a:lnTo>
                  <a:pt x="1219812" y="465552"/>
                </a:lnTo>
                <a:lnTo>
                  <a:pt x="1222986" y="477792"/>
                </a:lnTo>
                <a:lnTo>
                  <a:pt x="1225706" y="489578"/>
                </a:lnTo>
                <a:lnTo>
                  <a:pt x="1228200" y="501818"/>
                </a:lnTo>
                <a:lnTo>
                  <a:pt x="1230240" y="514057"/>
                </a:lnTo>
                <a:lnTo>
                  <a:pt x="1232280" y="526070"/>
                </a:lnTo>
                <a:lnTo>
                  <a:pt x="1233867" y="538536"/>
                </a:lnTo>
                <a:lnTo>
                  <a:pt x="1235680" y="550775"/>
                </a:lnTo>
                <a:lnTo>
                  <a:pt x="1236814" y="563015"/>
                </a:lnTo>
                <a:lnTo>
                  <a:pt x="1237720" y="575254"/>
                </a:lnTo>
                <a:lnTo>
                  <a:pt x="1238401" y="587720"/>
                </a:lnTo>
                <a:lnTo>
                  <a:pt x="1239081" y="599733"/>
                </a:lnTo>
                <a:lnTo>
                  <a:pt x="1239307" y="612199"/>
                </a:lnTo>
                <a:lnTo>
                  <a:pt x="1239307" y="624665"/>
                </a:lnTo>
                <a:lnTo>
                  <a:pt x="1239081" y="636678"/>
                </a:lnTo>
                <a:lnTo>
                  <a:pt x="1238627" y="649144"/>
                </a:lnTo>
                <a:lnTo>
                  <a:pt x="1237947" y="661610"/>
                </a:lnTo>
                <a:lnTo>
                  <a:pt x="1237040" y="673623"/>
                </a:lnTo>
                <a:lnTo>
                  <a:pt x="1235907" y="686089"/>
                </a:lnTo>
                <a:lnTo>
                  <a:pt x="1234320" y="698102"/>
                </a:lnTo>
                <a:lnTo>
                  <a:pt x="1232507" y="710341"/>
                </a:lnTo>
                <a:lnTo>
                  <a:pt x="1230693" y="722807"/>
                </a:lnTo>
                <a:lnTo>
                  <a:pt x="1228653" y="734820"/>
                </a:lnTo>
                <a:lnTo>
                  <a:pt x="1226159" y="746833"/>
                </a:lnTo>
                <a:lnTo>
                  <a:pt x="1223439" y="759073"/>
                </a:lnTo>
                <a:lnTo>
                  <a:pt x="1220719" y="771085"/>
                </a:lnTo>
                <a:lnTo>
                  <a:pt x="1217545" y="783098"/>
                </a:lnTo>
                <a:lnTo>
                  <a:pt x="1214145" y="795111"/>
                </a:lnTo>
                <a:lnTo>
                  <a:pt x="1210518" y="806897"/>
                </a:lnTo>
                <a:lnTo>
                  <a:pt x="1206664" y="818683"/>
                </a:lnTo>
                <a:lnTo>
                  <a:pt x="1202357" y="830469"/>
                </a:lnTo>
                <a:lnTo>
                  <a:pt x="1198277" y="842255"/>
                </a:lnTo>
                <a:lnTo>
                  <a:pt x="1193516" y="853588"/>
                </a:lnTo>
                <a:lnTo>
                  <a:pt x="1188529" y="865374"/>
                </a:lnTo>
                <a:lnTo>
                  <a:pt x="1183769" y="876934"/>
                </a:lnTo>
                <a:lnTo>
                  <a:pt x="1178328" y="888267"/>
                </a:lnTo>
                <a:lnTo>
                  <a:pt x="1172661" y="899599"/>
                </a:lnTo>
                <a:lnTo>
                  <a:pt x="1166767" y="910706"/>
                </a:lnTo>
                <a:lnTo>
                  <a:pt x="1160646" y="921812"/>
                </a:lnTo>
                <a:lnTo>
                  <a:pt x="1534229" y="1295115"/>
                </a:lnTo>
                <a:lnTo>
                  <a:pt x="1540350" y="1301461"/>
                </a:lnTo>
                <a:lnTo>
                  <a:pt x="1545790" y="1308034"/>
                </a:lnTo>
                <a:lnTo>
                  <a:pt x="1551231" y="1314607"/>
                </a:lnTo>
                <a:lnTo>
                  <a:pt x="1556445" y="1321407"/>
                </a:lnTo>
                <a:lnTo>
                  <a:pt x="1560752" y="1328433"/>
                </a:lnTo>
                <a:lnTo>
                  <a:pt x="1565286" y="1335460"/>
                </a:lnTo>
                <a:lnTo>
                  <a:pt x="1569366" y="1342713"/>
                </a:lnTo>
                <a:lnTo>
                  <a:pt x="1572766" y="1349966"/>
                </a:lnTo>
                <a:lnTo>
                  <a:pt x="1576167" y="1357219"/>
                </a:lnTo>
                <a:lnTo>
                  <a:pt x="1578887" y="1364698"/>
                </a:lnTo>
                <a:lnTo>
                  <a:pt x="1581381" y="1372178"/>
                </a:lnTo>
                <a:lnTo>
                  <a:pt x="1583648" y="1379658"/>
                </a:lnTo>
                <a:lnTo>
                  <a:pt x="1585461" y="1387137"/>
                </a:lnTo>
                <a:lnTo>
                  <a:pt x="1586821" y="1394617"/>
                </a:lnTo>
                <a:lnTo>
                  <a:pt x="1587955" y="1402323"/>
                </a:lnTo>
                <a:lnTo>
                  <a:pt x="1588635" y="1409803"/>
                </a:lnTo>
                <a:lnTo>
                  <a:pt x="1589088" y="1417283"/>
                </a:lnTo>
                <a:lnTo>
                  <a:pt x="1589088" y="1424762"/>
                </a:lnTo>
                <a:lnTo>
                  <a:pt x="1588861" y="1432242"/>
                </a:lnTo>
                <a:lnTo>
                  <a:pt x="1588181" y="1439495"/>
                </a:lnTo>
                <a:lnTo>
                  <a:pt x="1587274" y="1446748"/>
                </a:lnTo>
                <a:lnTo>
                  <a:pt x="1585914" y="1454001"/>
                </a:lnTo>
                <a:lnTo>
                  <a:pt x="1584101" y="1461027"/>
                </a:lnTo>
                <a:lnTo>
                  <a:pt x="1581834" y="1467827"/>
                </a:lnTo>
                <a:lnTo>
                  <a:pt x="1579340" y="1474627"/>
                </a:lnTo>
                <a:lnTo>
                  <a:pt x="1576620" y="1481200"/>
                </a:lnTo>
                <a:lnTo>
                  <a:pt x="1573220" y="1487773"/>
                </a:lnTo>
                <a:lnTo>
                  <a:pt x="1569593" y="1494119"/>
                </a:lnTo>
                <a:lnTo>
                  <a:pt x="1565512" y="1500239"/>
                </a:lnTo>
                <a:lnTo>
                  <a:pt x="1561432" y="1506132"/>
                </a:lnTo>
                <a:lnTo>
                  <a:pt x="1556445" y="1511572"/>
                </a:lnTo>
                <a:lnTo>
                  <a:pt x="1551231" y="1517011"/>
                </a:lnTo>
                <a:lnTo>
                  <a:pt x="1517228" y="1551237"/>
                </a:lnTo>
                <a:lnTo>
                  <a:pt x="1511787" y="1556223"/>
                </a:lnTo>
                <a:lnTo>
                  <a:pt x="1506120" y="1561209"/>
                </a:lnTo>
                <a:lnTo>
                  <a:pt x="1500226" y="1565516"/>
                </a:lnTo>
                <a:lnTo>
                  <a:pt x="1494106" y="1569369"/>
                </a:lnTo>
                <a:lnTo>
                  <a:pt x="1487985" y="1573222"/>
                </a:lnTo>
                <a:lnTo>
                  <a:pt x="1481411" y="1576395"/>
                </a:lnTo>
                <a:lnTo>
                  <a:pt x="1474837" y="1579342"/>
                </a:lnTo>
                <a:lnTo>
                  <a:pt x="1468036" y="1581835"/>
                </a:lnTo>
                <a:lnTo>
                  <a:pt x="1461009" y="1583875"/>
                </a:lnTo>
                <a:lnTo>
                  <a:pt x="1453982" y="1585688"/>
                </a:lnTo>
                <a:lnTo>
                  <a:pt x="1446728" y="1587275"/>
                </a:lnTo>
                <a:lnTo>
                  <a:pt x="1439474" y="1588182"/>
                </a:lnTo>
                <a:lnTo>
                  <a:pt x="1432219" y="1588862"/>
                </a:lnTo>
                <a:lnTo>
                  <a:pt x="1424739" y="1589088"/>
                </a:lnTo>
                <a:lnTo>
                  <a:pt x="1417258" y="1589088"/>
                </a:lnTo>
                <a:lnTo>
                  <a:pt x="1409777" y="1588862"/>
                </a:lnTo>
                <a:lnTo>
                  <a:pt x="1402296" y="1587955"/>
                </a:lnTo>
                <a:lnTo>
                  <a:pt x="1394589" y="1587048"/>
                </a:lnTo>
                <a:lnTo>
                  <a:pt x="1387108" y="1585235"/>
                </a:lnTo>
                <a:lnTo>
                  <a:pt x="1379628" y="1583422"/>
                </a:lnTo>
                <a:lnTo>
                  <a:pt x="1372147" y="1581382"/>
                </a:lnTo>
                <a:lnTo>
                  <a:pt x="1364666" y="1578662"/>
                </a:lnTo>
                <a:lnTo>
                  <a:pt x="1357186" y="1575942"/>
                </a:lnTo>
                <a:lnTo>
                  <a:pt x="1349931" y="1572769"/>
                </a:lnTo>
                <a:lnTo>
                  <a:pt x="1342677" y="1569142"/>
                </a:lnTo>
                <a:lnTo>
                  <a:pt x="1335423" y="1565289"/>
                </a:lnTo>
                <a:lnTo>
                  <a:pt x="1328396" y="1560756"/>
                </a:lnTo>
                <a:lnTo>
                  <a:pt x="1321369" y="1556223"/>
                </a:lnTo>
                <a:lnTo>
                  <a:pt x="1314568" y="1551237"/>
                </a:lnTo>
                <a:lnTo>
                  <a:pt x="1307994" y="1545797"/>
                </a:lnTo>
                <a:lnTo>
                  <a:pt x="1301420" y="1540130"/>
                </a:lnTo>
                <a:lnTo>
                  <a:pt x="1295299" y="1534011"/>
                </a:lnTo>
                <a:lnTo>
                  <a:pt x="921716" y="1160708"/>
                </a:lnTo>
                <a:lnTo>
                  <a:pt x="910835" y="1166827"/>
                </a:lnTo>
                <a:lnTo>
                  <a:pt x="899501" y="1172720"/>
                </a:lnTo>
                <a:lnTo>
                  <a:pt x="888166" y="1178160"/>
                </a:lnTo>
                <a:lnTo>
                  <a:pt x="876832" y="1183600"/>
                </a:lnTo>
                <a:lnTo>
                  <a:pt x="865498" y="1188586"/>
                </a:lnTo>
                <a:lnTo>
                  <a:pt x="853710" y="1193346"/>
                </a:lnTo>
                <a:lnTo>
                  <a:pt x="842375" y="1198106"/>
                </a:lnTo>
                <a:lnTo>
                  <a:pt x="830588" y="1202412"/>
                </a:lnTo>
                <a:lnTo>
                  <a:pt x="818573" y="1206492"/>
                </a:lnTo>
                <a:lnTo>
                  <a:pt x="807012" y="1210572"/>
                </a:lnTo>
                <a:lnTo>
                  <a:pt x="794997" y="1213972"/>
                </a:lnTo>
                <a:lnTo>
                  <a:pt x="783210" y="1217598"/>
                </a:lnTo>
                <a:lnTo>
                  <a:pt x="771195" y="1220545"/>
                </a:lnTo>
                <a:lnTo>
                  <a:pt x="758954" y="1223265"/>
                </a:lnTo>
                <a:lnTo>
                  <a:pt x="746939" y="1226211"/>
                </a:lnTo>
                <a:lnTo>
                  <a:pt x="734698" y="1228478"/>
                </a:lnTo>
                <a:lnTo>
                  <a:pt x="722457" y="1230518"/>
                </a:lnTo>
                <a:lnTo>
                  <a:pt x="710442" y="1232784"/>
                </a:lnTo>
                <a:lnTo>
                  <a:pt x="698201" y="1234371"/>
                </a:lnTo>
                <a:lnTo>
                  <a:pt x="685960" y="1235731"/>
                </a:lnTo>
                <a:lnTo>
                  <a:pt x="673719" y="1236864"/>
                </a:lnTo>
                <a:lnTo>
                  <a:pt x="661478" y="1237771"/>
                </a:lnTo>
                <a:lnTo>
                  <a:pt x="649010" y="1238451"/>
                </a:lnTo>
                <a:lnTo>
                  <a:pt x="636769" y="1239131"/>
                </a:lnTo>
                <a:lnTo>
                  <a:pt x="624527" y="1239357"/>
                </a:lnTo>
                <a:lnTo>
                  <a:pt x="612060" y="1239357"/>
                </a:lnTo>
                <a:lnTo>
                  <a:pt x="599818" y="1239131"/>
                </a:lnTo>
                <a:lnTo>
                  <a:pt x="587577" y="1238451"/>
                </a:lnTo>
                <a:lnTo>
                  <a:pt x="575109" y="1237544"/>
                </a:lnTo>
                <a:lnTo>
                  <a:pt x="562868" y="1236638"/>
                </a:lnTo>
                <a:lnTo>
                  <a:pt x="550627" y="1235504"/>
                </a:lnTo>
                <a:lnTo>
                  <a:pt x="538612" y="1233918"/>
                </a:lnTo>
                <a:lnTo>
                  <a:pt x="526145" y="1232331"/>
                </a:lnTo>
                <a:lnTo>
                  <a:pt x="513903" y="1230291"/>
                </a:lnTo>
                <a:lnTo>
                  <a:pt x="501889" y="1228025"/>
                </a:lnTo>
                <a:lnTo>
                  <a:pt x="489648" y="1225758"/>
                </a:lnTo>
                <a:lnTo>
                  <a:pt x="477633" y="1222811"/>
                </a:lnTo>
                <a:lnTo>
                  <a:pt x="465619" y="1219865"/>
                </a:lnTo>
                <a:lnTo>
                  <a:pt x="453604" y="1216918"/>
                </a:lnTo>
                <a:lnTo>
                  <a:pt x="441590" y="1213292"/>
                </a:lnTo>
                <a:lnTo>
                  <a:pt x="429802" y="1209665"/>
                </a:lnTo>
                <a:lnTo>
                  <a:pt x="418014" y="1205812"/>
                </a:lnTo>
                <a:lnTo>
                  <a:pt x="406453" y="1201506"/>
                </a:lnTo>
                <a:lnTo>
                  <a:pt x="394665" y="1197199"/>
                </a:lnTo>
                <a:lnTo>
                  <a:pt x="383104" y="1192440"/>
                </a:lnTo>
                <a:lnTo>
                  <a:pt x="371543" y="1187680"/>
                </a:lnTo>
                <a:lnTo>
                  <a:pt x="359982" y="1182467"/>
                </a:lnTo>
                <a:lnTo>
                  <a:pt x="348647" y="1177027"/>
                </a:lnTo>
                <a:lnTo>
                  <a:pt x="337313" y="1171360"/>
                </a:lnTo>
                <a:lnTo>
                  <a:pt x="326205" y="1165694"/>
                </a:lnTo>
                <a:lnTo>
                  <a:pt x="315097" y="1159574"/>
                </a:lnTo>
                <a:lnTo>
                  <a:pt x="304216" y="1153228"/>
                </a:lnTo>
                <a:lnTo>
                  <a:pt x="293109" y="1146655"/>
                </a:lnTo>
                <a:lnTo>
                  <a:pt x="282454" y="1139629"/>
                </a:lnTo>
                <a:lnTo>
                  <a:pt x="272026" y="1132602"/>
                </a:lnTo>
                <a:lnTo>
                  <a:pt x="261145" y="1125349"/>
                </a:lnTo>
                <a:lnTo>
                  <a:pt x="250944" y="1117643"/>
                </a:lnTo>
                <a:lnTo>
                  <a:pt x="240517" y="1109937"/>
                </a:lnTo>
                <a:lnTo>
                  <a:pt x="230316" y="1101777"/>
                </a:lnTo>
                <a:lnTo>
                  <a:pt x="220341" y="1093617"/>
                </a:lnTo>
                <a:lnTo>
                  <a:pt x="210367" y="1085004"/>
                </a:lnTo>
                <a:lnTo>
                  <a:pt x="200620" y="1076391"/>
                </a:lnTo>
                <a:lnTo>
                  <a:pt x="191099" y="1067099"/>
                </a:lnTo>
                <a:lnTo>
                  <a:pt x="181578" y="1057806"/>
                </a:lnTo>
                <a:lnTo>
                  <a:pt x="170470" y="1046473"/>
                </a:lnTo>
                <a:lnTo>
                  <a:pt x="159589" y="1034913"/>
                </a:lnTo>
                <a:lnTo>
                  <a:pt x="149161" y="1022901"/>
                </a:lnTo>
                <a:lnTo>
                  <a:pt x="139187" y="1010888"/>
                </a:lnTo>
                <a:lnTo>
                  <a:pt x="129213" y="998648"/>
                </a:lnTo>
                <a:lnTo>
                  <a:pt x="119918" y="985956"/>
                </a:lnTo>
                <a:lnTo>
                  <a:pt x="110851" y="973489"/>
                </a:lnTo>
                <a:lnTo>
                  <a:pt x="102237" y="960797"/>
                </a:lnTo>
                <a:lnTo>
                  <a:pt x="93849" y="947651"/>
                </a:lnTo>
                <a:lnTo>
                  <a:pt x="85688" y="934505"/>
                </a:lnTo>
                <a:lnTo>
                  <a:pt x="78208" y="921358"/>
                </a:lnTo>
                <a:lnTo>
                  <a:pt x="70954" y="907986"/>
                </a:lnTo>
                <a:lnTo>
                  <a:pt x="64153" y="894386"/>
                </a:lnTo>
                <a:lnTo>
                  <a:pt x="57579" y="880560"/>
                </a:lnTo>
                <a:lnTo>
                  <a:pt x="51232" y="866734"/>
                </a:lnTo>
                <a:lnTo>
                  <a:pt x="45338" y="852908"/>
                </a:lnTo>
                <a:lnTo>
                  <a:pt x="39897" y="838856"/>
                </a:lnTo>
                <a:lnTo>
                  <a:pt x="34910" y="824803"/>
                </a:lnTo>
                <a:lnTo>
                  <a:pt x="30150" y="810524"/>
                </a:lnTo>
                <a:lnTo>
                  <a:pt x="25616" y="796244"/>
                </a:lnTo>
                <a:lnTo>
                  <a:pt x="21535" y="781738"/>
                </a:lnTo>
                <a:lnTo>
                  <a:pt x="17682" y="767232"/>
                </a:lnTo>
                <a:lnTo>
                  <a:pt x="14508" y="752726"/>
                </a:lnTo>
                <a:lnTo>
                  <a:pt x="11334" y="738220"/>
                </a:lnTo>
                <a:lnTo>
                  <a:pt x="8841" y="723487"/>
                </a:lnTo>
                <a:lnTo>
                  <a:pt x="6574" y="708755"/>
                </a:lnTo>
                <a:lnTo>
                  <a:pt x="4307" y="694022"/>
                </a:lnTo>
                <a:lnTo>
                  <a:pt x="2947" y="679289"/>
                </a:lnTo>
                <a:lnTo>
                  <a:pt x="1587" y="664330"/>
                </a:lnTo>
                <a:lnTo>
                  <a:pt x="680" y="649597"/>
                </a:lnTo>
                <a:lnTo>
                  <a:pt x="227" y="634638"/>
                </a:lnTo>
                <a:lnTo>
                  <a:pt x="0" y="619905"/>
                </a:lnTo>
                <a:lnTo>
                  <a:pt x="227" y="604946"/>
                </a:lnTo>
                <a:lnTo>
                  <a:pt x="680" y="589987"/>
                </a:lnTo>
                <a:lnTo>
                  <a:pt x="1587" y="575254"/>
                </a:lnTo>
                <a:lnTo>
                  <a:pt x="2947" y="560295"/>
                </a:lnTo>
                <a:lnTo>
                  <a:pt x="4307" y="545562"/>
                </a:lnTo>
                <a:lnTo>
                  <a:pt x="6574" y="530830"/>
                </a:lnTo>
                <a:lnTo>
                  <a:pt x="8841" y="516097"/>
                </a:lnTo>
                <a:lnTo>
                  <a:pt x="11334" y="501364"/>
                </a:lnTo>
                <a:lnTo>
                  <a:pt x="14508" y="486858"/>
                </a:lnTo>
                <a:lnTo>
                  <a:pt x="17682" y="472352"/>
                </a:lnTo>
                <a:lnTo>
                  <a:pt x="21535" y="457846"/>
                </a:lnTo>
                <a:lnTo>
                  <a:pt x="25616" y="443340"/>
                </a:lnTo>
                <a:lnTo>
                  <a:pt x="30150" y="429061"/>
                </a:lnTo>
                <a:lnTo>
                  <a:pt x="34910" y="414781"/>
                </a:lnTo>
                <a:lnTo>
                  <a:pt x="39897" y="400502"/>
                </a:lnTo>
                <a:lnTo>
                  <a:pt x="45338" y="386449"/>
                </a:lnTo>
                <a:lnTo>
                  <a:pt x="51232" y="372850"/>
                </a:lnTo>
                <a:lnTo>
                  <a:pt x="57579" y="359024"/>
                </a:lnTo>
                <a:lnTo>
                  <a:pt x="64153" y="345198"/>
                </a:lnTo>
                <a:lnTo>
                  <a:pt x="70954" y="331599"/>
                </a:lnTo>
                <a:lnTo>
                  <a:pt x="78208" y="318226"/>
                </a:lnTo>
                <a:lnTo>
                  <a:pt x="85688" y="304853"/>
                </a:lnTo>
                <a:lnTo>
                  <a:pt x="93849" y="291934"/>
                </a:lnTo>
                <a:lnTo>
                  <a:pt x="102237" y="278788"/>
                </a:lnTo>
                <a:lnTo>
                  <a:pt x="110851" y="266095"/>
                </a:lnTo>
                <a:lnTo>
                  <a:pt x="119918" y="253402"/>
                </a:lnTo>
                <a:lnTo>
                  <a:pt x="129213" y="240936"/>
                </a:lnTo>
                <a:lnTo>
                  <a:pt x="139187" y="228697"/>
                </a:lnTo>
                <a:lnTo>
                  <a:pt x="149161" y="216457"/>
                </a:lnTo>
                <a:lnTo>
                  <a:pt x="159589" y="204671"/>
                </a:lnTo>
                <a:lnTo>
                  <a:pt x="170470" y="193111"/>
                </a:lnTo>
                <a:lnTo>
                  <a:pt x="181578" y="181779"/>
                </a:lnTo>
                <a:lnTo>
                  <a:pt x="193139" y="170446"/>
                </a:lnTo>
                <a:lnTo>
                  <a:pt x="204473" y="159793"/>
                </a:lnTo>
                <a:lnTo>
                  <a:pt x="216488" y="149140"/>
                </a:lnTo>
                <a:lnTo>
                  <a:pt x="228729" y="139167"/>
                </a:lnTo>
                <a:lnTo>
                  <a:pt x="240743" y="129421"/>
                </a:lnTo>
                <a:lnTo>
                  <a:pt x="253438" y="119901"/>
                </a:lnTo>
                <a:lnTo>
                  <a:pt x="266133" y="110835"/>
                </a:lnTo>
                <a:lnTo>
                  <a:pt x="278600" y="102222"/>
                </a:lnTo>
                <a:lnTo>
                  <a:pt x="291748" y="93836"/>
                </a:lnTo>
                <a:lnTo>
                  <a:pt x="304896" y="85903"/>
                </a:lnTo>
                <a:lnTo>
                  <a:pt x="318271" y="78423"/>
                </a:lnTo>
                <a:lnTo>
                  <a:pt x="331646" y="71170"/>
                </a:lnTo>
                <a:lnTo>
                  <a:pt x="345020" y="64144"/>
                </a:lnTo>
                <a:lnTo>
                  <a:pt x="358848" y="57571"/>
                </a:lnTo>
                <a:lnTo>
                  <a:pt x="372676" y="51451"/>
                </a:lnTo>
                <a:lnTo>
                  <a:pt x="386504" y="45558"/>
                </a:lnTo>
                <a:lnTo>
                  <a:pt x="400559" y="40118"/>
                </a:lnTo>
                <a:lnTo>
                  <a:pt x="414840" y="34905"/>
                </a:lnTo>
                <a:lnTo>
                  <a:pt x="429122" y="30146"/>
                </a:lnTo>
                <a:lnTo>
                  <a:pt x="443403" y="25839"/>
                </a:lnTo>
                <a:lnTo>
                  <a:pt x="457911" y="21533"/>
                </a:lnTo>
                <a:lnTo>
                  <a:pt x="472419" y="17906"/>
                </a:lnTo>
                <a:lnTo>
                  <a:pt x="486927" y="14506"/>
                </a:lnTo>
                <a:lnTo>
                  <a:pt x="501435" y="11560"/>
                </a:lnTo>
                <a:lnTo>
                  <a:pt x="515944" y="8840"/>
                </a:lnTo>
                <a:lnTo>
                  <a:pt x="530678" y="6573"/>
                </a:lnTo>
                <a:lnTo>
                  <a:pt x="545413" y="4533"/>
                </a:lnTo>
                <a:lnTo>
                  <a:pt x="560148" y="3173"/>
                </a:lnTo>
                <a:lnTo>
                  <a:pt x="575109" y="1587"/>
                </a:lnTo>
                <a:lnTo>
                  <a:pt x="589844" y="907"/>
                </a:lnTo>
                <a:lnTo>
                  <a:pt x="604806" y="227"/>
                </a:lnTo>
                <a:lnTo>
                  <a:pt x="619540" y="0"/>
                </a:lnTo>
                <a:close/>
              </a:path>
            </a:pathLst>
          </a:custGeom>
          <a:solidFill>
            <a:schemeClr val="bg1"/>
          </a:solidFill>
          <a:ln>
            <a:noFill/>
          </a:ln>
          <a:effectLst>
            <a:outerShdw blurRad="50800" dist="38100" dir="2700000" algn="tl" rotWithShape="0">
              <a:prstClr val="black">
                <a:alpha val="40000"/>
              </a:prstClr>
            </a:outerShdw>
          </a:effectLst>
          <a:extLst/>
        </p:spPr>
        <p:txBody>
          <a:bodyPr anchor="ctr">
            <a:scene3d>
              <a:camera prst="orthographicFront"/>
              <a:lightRig rig="threePt" dir="t"/>
            </a:scene3d>
            <a:sp3d>
              <a:contourClr>
                <a:srgbClr val="FFFFFF"/>
              </a:contourClr>
            </a:sp3d>
          </a:bodyPr>
          <a:lstStyle/>
          <a:p>
            <a:pPr algn="ctr">
              <a:defRPr/>
            </a:pPr>
            <a:endParaRPr lang="zh-CN" altLang="en-US">
              <a:solidFill>
                <a:schemeClr val="bg1"/>
              </a:solidFill>
              <a:latin typeface="微软雅黑" panose="020B0503020204020204" pitchFamily="34" charset="-122"/>
              <a:ea typeface="微软雅黑" panose="020B0503020204020204" pitchFamily="34" charset="-122"/>
            </a:endParaRPr>
          </a:p>
        </p:txBody>
      </p:sp>
      <p:sp>
        <p:nvSpPr>
          <p:cNvPr id="58" name="文本框 9"/>
          <p:cNvSpPr txBox="1"/>
          <p:nvPr/>
        </p:nvSpPr>
        <p:spPr>
          <a:xfrm>
            <a:off x="841003" y="202431"/>
            <a:ext cx="1368152" cy="346249"/>
          </a:xfrm>
          <a:prstGeom prst="rect">
            <a:avLst/>
          </a:prstGeom>
          <a:noFill/>
        </p:spPr>
        <p:txBody>
          <a:bodyPr wrap="square" lIns="68580" tIns="34290" rIns="68580" bIns="34290" rtlCol="0">
            <a:spAutoFit/>
          </a:bodyPr>
          <a:lstStyle/>
          <a:p>
            <a:pPr marL="0" lvl="1"/>
            <a:r>
              <a:rPr lang="zh-CN" altLang="en-US" dirty="0" smtClean="0">
                <a:solidFill>
                  <a:srgbClr val="2F5EB0"/>
                </a:solidFill>
                <a:latin typeface="微软雅黑" pitchFamily="34" charset="-122"/>
                <a:ea typeface="微软雅黑" pitchFamily="34" charset="-122"/>
              </a:rPr>
              <a:t>添加标题</a:t>
            </a:r>
            <a:endParaRPr lang="zh-CN" altLang="en-US" dirty="0">
              <a:solidFill>
                <a:srgbClr val="2F5EB0"/>
              </a:solidFill>
              <a:latin typeface="微软雅黑" pitchFamily="34" charset="-122"/>
              <a:ea typeface="微软雅黑" pitchFamily="34" charset="-122"/>
            </a:endParaRPr>
          </a:p>
        </p:txBody>
      </p:sp>
      <p:cxnSp>
        <p:nvCxnSpPr>
          <p:cNvPr id="14" name="肘形连接符 13"/>
          <p:cNvCxnSpPr>
            <a:stCxn id="16" idx="6"/>
            <a:endCxn id="41" idx="2"/>
          </p:cNvCxnSpPr>
          <p:nvPr/>
        </p:nvCxnSpPr>
        <p:spPr>
          <a:xfrm>
            <a:off x="4899620" y="2088460"/>
            <a:ext cx="5359962" cy="1096970"/>
          </a:xfrm>
          <a:prstGeom prst="bentConnector3">
            <a:avLst>
              <a:gd name="adj1" fmla="val 50000"/>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nvGrpSpPr>
          <p:cNvPr id="15" name="组合 14"/>
          <p:cNvGrpSpPr/>
          <p:nvPr/>
        </p:nvGrpSpPr>
        <p:grpSpPr>
          <a:xfrm>
            <a:off x="4143620" y="1710460"/>
            <a:ext cx="756000" cy="756000"/>
            <a:chOff x="4534974" y="2492893"/>
            <a:chExt cx="756000" cy="756000"/>
          </a:xfrm>
        </p:grpSpPr>
        <p:sp>
          <p:nvSpPr>
            <p:cNvPr id="16" name="椭圆 15"/>
            <p:cNvSpPr/>
            <p:nvPr/>
          </p:nvSpPr>
          <p:spPr>
            <a:xfrm>
              <a:off x="4534974" y="2492893"/>
              <a:ext cx="756000" cy="756000"/>
            </a:xfrm>
            <a:prstGeom prst="ellipse">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7" name="组合 16"/>
            <p:cNvGrpSpPr/>
            <p:nvPr/>
          </p:nvGrpSpPr>
          <p:grpSpPr>
            <a:xfrm>
              <a:off x="4687974" y="2629656"/>
              <a:ext cx="450000" cy="434596"/>
              <a:chOff x="5512720" y="2152017"/>
              <a:chExt cx="583915" cy="496874"/>
            </a:xfrm>
          </p:grpSpPr>
          <p:sp>
            <p:nvSpPr>
              <p:cNvPr id="18" name="Freeform 159"/>
              <p:cNvSpPr>
                <a:spLocks/>
              </p:cNvSpPr>
              <p:nvPr/>
            </p:nvSpPr>
            <p:spPr bwMode="auto">
              <a:xfrm>
                <a:off x="5574376" y="2246314"/>
                <a:ext cx="460603" cy="402577"/>
              </a:xfrm>
              <a:custGeom>
                <a:avLst/>
                <a:gdLst>
                  <a:gd name="T0" fmla="*/ 29 w 54"/>
                  <a:gd name="T1" fmla="*/ 1 h 47"/>
                  <a:gd name="T2" fmla="*/ 24 w 54"/>
                  <a:gd name="T3" fmla="*/ 1 h 47"/>
                  <a:gd name="T4" fmla="*/ 2 w 54"/>
                  <a:gd name="T5" fmla="*/ 15 h 47"/>
                  <a:gd name="T6" fmla="*/ 0 w 54"/>
                  <a:gd name="T7" fmla="*/ 20 h 47"/>
                  <a:gd name="T8" fmla="*/ 0 w 54"/>
                  <a:gd name="T9" fmla="*/ 44 h 47"/>
                  <a:gd name="T10" fmla="*/ 3 w 54"/>
                  <a:gd name="T11" fmla="*/ 47 h 47"/>
                  <a:gd name="T12" fmla="*/ 13 w 54"/>
                  <a:gd name="T13" fmla="*/ 47 h 47"/>
                  <a:gd name="T14" fmla="*/ 16 w 54"/>
                  <a:gd name="T15" fmla="*/ 44 h 47"/>
                  <a:gd name="T16" fmla="*/ 16 w 54"/>
                  <a:gd name="T17" fmla="*/ 27 h 47"/>
                  <a:gd name="T18" fmla="*/ 19 w 54"/>
                  <a:gd name="T19" fmla="*/ 24 h 47"/>
                  <a:gd name="T20" fmla="*/ 35 w 54"/>
                  <a:gd name="T21" fmla="*/ 24 h 47"/>
                  <a:gd name="T22" fmla="*/ 38 w 54"/>
                  <a:gd name="T23" fmla="*/ 27 h 47"/>
                  <a:gd name="T24" fmla="*/ 38 w 54"/>
                  <a:gd name="T25" fmla="*/ 44 h 47"/>
                  <a:gd name="T26" fmla="*/ 41 w 54"/>
                  <a:gd name="T27" fmla="*/ 47 h 47"/>
                  <a:gd name="T28" fmla="*/ 51 w 54"/>
                  <a:gd name="T29" fmla="*/ 47 h 47"/>
                  <a:gd name="T30" fmla="*/ 54 w 54"/>
                  <a:gd name="T31" fmla="*/ 44 h 47"/>
                  <a:gd name="T32" fmla="*/ 54 w 54"/>
                  <a:gd name="T33" fmla="*/ 20 h 47"/>
                  <a:gd name="T34" fmla="*/ 52 w 54"/>
                  <a:gd name="T35" fmla="*/ 16 h 47"/>
                  <a:gd name="T36" fmla="*/ 29 w 54"/>
                  <a:gd name="T37" fmla="*/ 1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4" h="47">
                    <a:moveTo>
                      <a:pt x="29" y="1"/>
                    </a:moveTo>
                    <a:cubicBezTo>
                      <a:pt x="28" y="0"/>
                      <a:pt x="25" y="0"/>
                      <a:pt x="24" y="1"/>
                    </a:cubicBezTo>
                    <a:cubicBezTo>
                      <a:pt x="2" y="15"/>
                      <a:pt x="2" y="15"/>
                      <a:pt x="2" y="15"/>
                    </a:cubicBezTo>
                    <a:cubicBezTo>
                      <a:pt x="1" y="16"/>
                      <a:pt x="0" y="18"/>
                      <a:pt x="0" y="20"/>
                    </a:cubicBezTo>
                    <a:cubicBezTo>
                      <a:pt x="0" y="44"/>
                      <a:pt x="0" y="44"/>
                      <a:pt x="0" y="44"/>
                    </a:cubicBezTo>
                    <a:cubicBezTo>
                      <a:pt x="0" y="46"/>
                      <a:pt x="1" y="47"/>
                      <a:pt x="3" y="47"/>
                    </a:cubicBezTo>
                    <a:cubicBezTo>
                      <a:pt x="13" y="47"/>
                      <a:pt x="13" y="47"/>
                      <a:pt x="13" y="47"/>
                    </a:cubicBezTo>
                    <a:cubicBezTo>
                      <a:pt x="14" y="47"/>
                      <a:pt x="16" y="46"/>
                      <a:pt x="16" y="44"/>
                    </a:cubicBezTo>
                    <a:cubicBezTo>
                      <a:pt x="16" y="27"/>
                      <a:pt x="16" y="27"/>
                      <a:pt x="16" y="27"/>
                    </a:cubicBezTo>
                    <a:cubicBezTo>
                      <a:pt x="16" y="26"/>
                      <a:pt x="17" y="24"/>
                      <a:pt x="19" y="24"/>
                    </a:cubicBezTo>
                    <a:cubicBezTo>
                      <a:pt x="35" y="24"/>
                      <a:pt x="35" y="24"/>
                      <a:pt x="35" y="24"/>
                    </a:cubicBezTo>
                    <a:cubicBezTo>
                      <a:pt x="37" y="24"/>
                      <a:pt x="38" y="26"/>
                      <a:pt x="38" y="27"/>
                    </a:cubicBezTo>
                    <a:cubicBezTo>
                      <a:pt x="38" y="44"/>
                      <a:pt x="38" y="44"/>
                      <a:pt x="38" y="44"/>
                    </a:cubicBezTo>
                    <a:cubicBezTo>
                      <a:pt x="38" y="46"/>
                      <a:pt x="39" y="47"/>
                      <a:pt x="41" y="47"/>
                    </a:cubicBezTo>
                    <a:cubicBezTo>
                      <a:pt x="51" y="47"/>
                      <a:pt x="51" y="47"/>
                      <a:pt x="51" y="47"/>
                    </a:cubicBezTo>
                    <a:cubicBezTo>
                      <a:pt x="53" y="47"/>
                      <a:pt x="54" y="46"/>
                      <a:pt x="54" y="44"/>
                    </a:cubicBezTo>
                    <a:cubicBezTo>
                      <a:pt x="54" y="20"/>
                      <a:pt x="54" y="20"/>
                      <a:pt x="54" y="20"/>
                    </a:cubicBezTo>
                    <a:cubicBezTo>
                      <a:pt x="54" y="19"/>
                      <a:pt x="53" y="17"/>
                      <a:pt x="52" y="16"/>
                    </a:cubicBezTo>
                    <a:lnTo>
                      <a:pt x="29" y="1"/>
                    </a:lnTo>
                    <a:close/>
                  </a:path>
                </a:pathLst>
              </a:custGeom>
              <a:solidFill>
                <a:srgbClr val="FFFFFF"/>
              </a:solidFill>
              <a:ln>
                <a:noFill/>
              </a:ln>
              <a:effectLst>
                <a:outerShdw blurRad="50800" dist="38100" dir="2700000" algn="tl" rotWithShape="0">
                  <a:prstClr val="black">
                    <a:alpha val="40000"/>
                  </a:prstClr>
                </a:outerShdw>
              </a:effectLst>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89"/>
              </a:p>
            </p:txBody>
          </p:sp>
          <p:sp>
            <p:nvSpPr>
              <p:cNvPr id="19" name="Freeform 160"/>
              <p:cNvSpPr>
                <a:spLocks/>
              </p:cNvSpPr>
              <p:nvPr/>
            </p:nvSpPr>
            <p:spPr bwMode="auto">
              <a:xfrm>
                <a:off x="5512720" y="2152017"/>
                <a:ext cx="583915" cy="224863"/>
              </a:xfrm>
              <a:custGeom>
                <a:avLst/>
                <a:gdLst>
                  <a:gd name="T0" fmla="*/ 64 w 68"/>
                  <a:gd name="T1" fmla="*/ 20 h 26"/>
                  <a:gd name="T2" fmla="*/ 61 w 68"/>
                  <a:gd name="T3" fmla="*/ 15 h 26"/>
                  <a:gd name="T4" fmla="*/ 61 w 68"/>
                  <a:gd name="T5" fmla="*/ 10 h 26"/>
                  <a:gd name="T6" fmla="*/ 58 w 68"/>
                  <a:gd name="T7" fmla="*/ 7 h 26"/>
                  <a:gd name="T8" fmla="*/ 57 w 68"/>
                  <a:gd name="T9" fmla="*/ 7 h 26"/>
                  <a:gd name="T10" fmla="*/ 54 w 68"/>
                  <a:gd name="T11" fmla="*/ 10 h 26"/>
                  <a:gd name="T12" fmla="*/ 54 w 68"/>
                  <a:gd name="T13" fmla="*/ 10 h 26"/>
                  <a:gd name="T14" fmla="*/ 52 w 68"/>
                  <a:gd name="T15" fmla="*/ 12 h 26"/>
                  <a:gd name="T16" fmla="*/ 36 w 68"/>
                  <a:gd name="T17" fmla="*/ 1 h 26"/>
                  <a:gd name="T18" fmla="*/ 33 w 68"/>
                  <a:gd name="T19" fmla="*/ 0 h 26"/>
                  <a:gd name="T20" fmla="*/ 30 w 68"/>
                  <a:gd name="T21" fmla="*/ 1 h 26"/>
                  <a:gd name="T22" fmla="*/ 2 w 68"/>
                  <a:gd name="T23" fmla="*/ 20 h 26"/>
                  <a:gd name="T24" fmla="*/ 1 w 68"/>
                  <a:gd name="T25" fmla="*/ 24 h 26"/>
                  <a:gd name="T26" fmla="*/ 5 w 68"/>
                  <a:gd name="T27" fmla="*/ 24 h 26"/>
                  <a:gd name="T28" fmla="*/ 31 w 68"/>
                  <a:gd name="T29" fmla="*/ 7 h 26"/>
                  <a:gd name="T30" fmla="*/ 36 w 68"/>
                  <a:gd name="T31" fmla="*/ 7 h 26"/>
                  <a:gd name="T32" fmla="*/ 63 w 68"/>
                  <a:gd name="T33" fmla="*/ 25 h 26"/>
                  <a:gd name="T34" fmla="*/ 67 w 68"/>
                  <a:gd name="T35" fmla="*/ 25 h 26"/>
                  <a:gd name="T36" fmla="*/ 66 w 68"/>
                  <a:gd name="T37" fmla="*/ 21 h 26"/>
                  <a:gd name="T38" fmla="*/ 64 w 68"/>
                  <a:gd name="T39" fmla="*/ 20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8" h="26">
                    <a:moveTo>
                      <a:pt x="64" y="20"/>
                    </a:moveTo>
                    <a:cubicBezTo>
                      <a:pt x="62" y="19"/>
                      <a:pt x="61" y="17"/>
                      <a:pt x="61" y="15"/>
                    </a:cubicBezTo>
                    <a:cubicBezTo>
                      <a:pt x="61" y="10"/>
                      <a:pt x="61" y="10"/>
                      <a:pt x="61" y="10"/>
                    </a:cubicBezTo>
                    <a:cubicBezTo>
                      <a:pt x="61" y="8"/>
                      <a:pt x="60" y="7"/>
                      <a:pt x="58" y="7"/>
                    </a:cubicBezTo>
                    <a:cubicBezTo>
                      <a:pt x="57" y="7"/>
                      <a:pt x="57" y="7"/>
                      <a:pt x="57" y="7"/>
                    </a:cubicBezTo>
                    <a:cubicBezTo>
                      <a:pt x="56" y="7"/>
                      <a:pt x="54" y="8"/>
                      <a:pt x="54" y="10"/>
                    </a:cubicBezTo>
                    <a:cubicBezTo>
                      <a:pt x="54" y="10"/>
                      <a:pt x="54" y="10"/>
                      <a:pt x="54" y="10"/>
                    </a:cubicBezTo>
                    <a:cubicBezTo>
                      <a:pt x="54" y="12"/>
                      <a:pt x="53" y="13"/>
                      <a:pt x="52" y="12"/>
                    </a:cubicBezTo>
                    <a:cubicBezTo>
                      <a:pt x="36" y="1"/>
                      <a:pt x="36" y="1"/>
                      <a:pt x="36" y="1"/>
                    </a:cubicBezTo>
                    <a:cubicBezTo>
                      <a:pt x="35" y="1"/>
                      <a:pt x="33" y="0"/>
                      <a:pt x="33" y="0"/>
                    </a:cubicBezTo>
                    <a:cubicBezTo>
                      <a:pt x="33" y="0"/>
                      <a:pt x="32" y="1"/>
                      <a:pt x="30" y="1"/>
                    </a:cubicBezTo>
                    <a:cubicBezTo>
                      <a:pt x="2" y="20"/>
                      <a:pt x="2" y="20"/>
                      <a:pt x="2" y="20"/>
                    </a:cubicBezTo>
                    <a:cubicBezTo>
                      <a:pt x="1" y="21"/>
                      <a:pt x="0" y="23"/>
                      <a:pt x="1" y="24"/>
                    </a:cubicBezTo>
                    <a:cubicBezTo>
                      <a:pt x="2" y="25"/>
                      <a:pt x="3" y="25"/>
                      <a:pt x="5" y="24"/>
                    </a:cubicBezTo>
                    <a:cubicBezTo>
                      <a:pt x="31" y="7"/>
                      <a:pt x="31" y="7"/>
                      <a:pt x="31" y="7"/>
                    </a:cubicBezTo>
                    <a:cubicBezTo>
                      <a:pt x="32" y="6"/>
                      <a:pt x="34" y="6"/>
                      <a:pt x="36" y="7"/>
                    </a:cubicBezTo>
                    <a:cubicBezTo>
                      <a:pt x="63" y="25"/>
                      <a:pt x="63" y="25"/>
                      <a:pt x="63" y="25"/>
                    </a:cubicBezTo>
                    <a:cubicBezTo>
                      <a:pt x="64" y="26"/>
                      <a:pt x="66" y="26"/>
                      <a:pt x="67" y="25"/>
                    </a:cubicBezTo>
                    <a:cubicBezTo>
                      <a:pt x="68" y="24"/>
                      <a:pt x="67" y="22"/>
                      <a:pt x="66" y="21"/>
                    </a:cubicBezTo>
                    <a:lnTo>
                      <a:pt x="64" y="20"/>
                    </a:lnTo>
                    <a:close/>
                  </a:path>
                </a:pathLst>
              </a:custGeom>
              <a:solidFill>
                <a:srgbClr val="FFFFFF"/>
              </a:solidFill>
              <a:ln>
                <a:noFill/>
              </a:ln>
              <a:effectLst>
                <a:outerShdw blurRad="50800" dist="38100" dir="2700000" algn="tl" rotWithShape="0">
                  <a:prstClr val="black">
                    <a:alpha val="40000"/>
                  </a:prstClr>
                </a:outerShdw>
              </a:effectLst>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89"/>
              </a:p>
            </p:txBody>
          </p:sp>
        </p:grpSp>
      </p:grpSp>
      <p:cxnSp>
        <p:nvCxnSpPr>
          <p:cNvPr id="20" name="肘形连接符 19"/>
          <p:cNvCxnSpPr>
            <a:stCxn id="22" idx="6"/>
            <a:endCxn id="43" idx="2"/>
          </p:cNvCxnSpPr>
          <p:nvPr/>
        </p:nvCxnSpPr>
        <p:spPr>
          <a:xfrm>
            <a:off x="4899620" y="4275092"/>
            <a:ext cx="2891928" cy="531731"/>
          </a:xfrm>
          <a:prstGeom prst="bentConnector3">
            <a:avLst>
              <a:gd name="adj1" fmla="val 50000"/>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nvGrpSpPr>
          <p:cNvPr id="21" name="组合 20"/>
          <p:cNvGrpSpPr/>
          <p:nvPr/>
        </p:nvGrpSpPr>
        <p:grpSpPr>
          <a:xfrm>
            <a:off x="4143620" y="3897092"/>
            <a:ext cx="756000" cy="756000"/>
            <a:chOff x="4534974" y="4368345"/>
            <a:chExt cx="756000" cy="756000"/>
          </a:xfrm>
        </p:grpSpPr>
        <p:sp>
          <p:nvSpPr>
            <p:cNvPr id="22" name="椭圆 21"/>
            <p:cNvSpPr/>
            <p:nvPr/>
          </p:nvSpPr>
          <p:spPr>
            <a:xfrm>
              <a:off x="4534974" y="4368345"/>
              <a:ext cx="756000" cy="756000"/>
            </a:xfrm>
            <a:prstGeom prst="ellipse">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Freeform 277"/>
            <p:cNvSpPr>
              <a:spLocks noEditPoints="1"/>
            </p:cNvSpPr>
            <p:nvPr/>
          </p:nvSpPr>
          <p:spPr bwMode="auto">
            <a:xfrm>
              <a:off x="4725418" y="4490152"/>
              <a:ext cx="383972" cy="455826"/>
            </a:xfrm>
            <a:custGeom>
              <a:avLst/>
              <a:gdLst>
                <a:gd name="T0" fmla="*/ 62 w 72"/>
                <a:gd name="T1" fmla="*/ 33 h 86"/>
                <a:gd name="T2" fmla="*/ 57 w 72"/>
                <a:gd name="T3" fmla="*/ 33 h 86"/>
                <a:gd name="T4" fmla="*/ 57 w 72"/>
                <a:gd name="T5" fmla="*/ 19 h 86"/>
                <a:gd name="T6" fmla="*/ 38 w 72"/>
                <a:gd name="T7" fmla="*/ 0 h 86"/>
                <a:gd name="T8" fmla="*/ 34 w 72"/>
                <a:gd name="T9" fmla="*/ 0 h 86"/>
                <a:gd name="T10" fmla="*/ 15 w 72"/>
                <a:gd name="T11" fmla="*/ 19 h 86"/>
                <a:gd name="T12" fmla="*/ 15 w 72"/>
                <a:gd name="T13" fmla="*/ 33 h 86"/>
                <a:gd name="T14" fmla="*/ 10 w 72"/>
                <a:gd name="T15" fmla="*/ 33 h 86"/>
                <a:gd name="T16" fmla="*/ 0 w 72"/>
                <a:gd name="T17" fmla="*/ 43 h 86"/>
                <a:gd name="T18" fmla="*/ 0 w 72"/>
                <a:gd name="T19" fmla="*/ 76 h 86"/>
                <a:gd name="T20" fmla="*/ 10 w 72"/>
                <a:gd name="T21" fmla="*/ 86 h 86"/>
                <a:gd name="T22" fmla="*/ 62 w 72"/>
                <a:gd name="T23" fmla="*/ 86 h 86"/>
                <a:gd name="T24" fmla="*/ 72 w 72"/>
                <a:gd name="T25" fmla="*/ 76 h 86"/>
                <a:gd name="T26" fmla="*/ 72 w 72"/>
                <a:gd name="T27" fmla="*/ 43 h 86"/>
                <a:gd name="T28" fmla="*/ 62 w 72"/>
                <a:gd name="T29" fmla="*/ 33 h 86"/>
                <a:gd name="T30" fmla="*/ 42 w 72"/>
                <a:gd name="T31" fmla="*/ 78 h 86"/>
                <a:gd name="T32" fmla="*/ 31 w 72"/>
                <a:gd name="T33" fmla="*/ 78 h 86"/>
                <a:gd name="T34" fmla="*/ 32 w 72"/>
                <a:gd name="T35" fmla="*/ 64 h 86"/>
                <a:gd name="T36" fmla="*/ 29 w 72"/>
                <a:gd name="T37" fmla="*/ 58 h 86"/>
                <a:gd name="T38" fmla="*/ 36 w 72"/>
                <a:gd name="T39" fmla="*/ 51 h 86"/>
                <a:gd name="T40" fmla="*/ 43 w 72"/>
                <a:gd name="T41" fmla="*/ 58 h 86"/>
                <a:gd name="T42" fmla="*/ 40 w 72"/>
                <a:gd name="T43" fmla="*/ 64 h 86"/>
                <a:gd name="T44" fmla="*/ 42 w 72"/>
                <a:gd name="T45" fmla="*/ 78 h 86"/>
                <a:gd name="T46" fmla="*/ 50 w 72"/>
                <a:gd name="T47" fmla="*/ 33 h 86"/>
                <a:gd name="T48" fmla="*/ 22 w 72"/>
                <a:gd name="T49" fmla="*/ 33 h 86"/>
                <a:gd name="T50" fmla="*/ 22 w 72"/>
                <a:gd name="T51" fmla="*/ 19 h 86"/>
                <a:gd name="T52" fmla="*/ 34 w 72"/>
                <a:gd name="T53" fmla="*/ 7 h 86"/>
                <a:gd name="T54" fmla="*/ 38 w 72"/>
                <a:gd name="T55" fmla="*/ 7 h 86"/>
                <a:gd name="T56" fmla="*/ 50 w 72"/>
                <a:gd name="T57" fmla="*/ 19 h 86"/>
                <a:gd name="T58" fmla="*/ 50 w 72"/>
                <a:gd name="T59" fmla="*/ 33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72" h="86">
                  <a:moveTo>
                    <a:pt x="62" y="33"/>
                  </a:moveTo>
                  <a:cubicBezTo>
                    <a:pt x="57" y="33"/>
                    <a:pt x="57" y="33"/>
                    <a:pt x="57" y="33"/>
                  </a:cubicBezTo>
                  <a:cubicBezTo>
                    <a:pt x="57" y="19"/>
                    <a:pt x="57" y="19"/>
                    <a:pt x="57" y="19"/>
                  </a:cubicBezTo>
                  <a:cubicBezTo>
                    <a:pt x="57" y="9"/>
                    <a:pt x="49" y="0"/>
                    <a:pt x="38" y="0"/>
                  </a:cubicBezTo>
                  <a:cubicBezTo>
                    <a:pt x="34" y="0"/>
                    <a:pt x="34" y="0"/>
                    <a:pt x="34" y="0"/>
                  </a:cubicBezTo>
                  <a:cubicBezTo>
                    <a:pt x="24" y="0"/>
                    <a:pt x="15" y="9"/>
                    <a:pt x="15" y="19"/>
                  </a:cubicBezTo>
                  <a:cubicBezTo>
                    <a:pt x="15" y="33"/>
                    <a:pt x="15" y="33"/>
                    <a:pt x="15" y="33"/>
                  </a:cubicBezTo>
                  <a:cubicBezTo>
                    <a:pt x="10" y="33"/>
                    <a:pt x="10" y="33"/>
                    <a:pt x="10" y="33"/>
                  </a:cubicBezTo>
                  <a:cubicBezTo>
                    <a:pt x="5" y="33"/>
                    <a:pt x="0" y="37"/>
                    <a:pt x="0" y="43"/>
                  </a:cubicBezTo>
                  <a:cubicBezTo>
                    <a:pt x="0" y="76"/>
                    <a:pt x="0" y="76"/>
                    <a:pt x="0" y="76"/>
                  </a:cubicBezTo>
                  <a:cubicBezTo>
                    <a:pt x="0" y="81"/>
                    <a:pt x="5" y="86"/>
                    <a:pt x="10" y="86"/>
                  </a:cubicBezTo>
                  <a:cubicBezTo>
                    <a:pt x="62" y="86"/>
                    <a:pt x="62" y="86"/>
                    <a:pt x="62" y="86"/>
                  </a:cubicBezTo>
                  <a:cubicBezTo>
                    <a:pt x="68" y="86"/>
                    <a:pt x="72" y="81"/>
                    <a:pt x="72" y="76"/>
                  </a:cubicBezTo>
                  <a:cubicBezTo>
                    <a:pt x="72" y="43"/>
                    <a:pt x="72" y="43"/>
                    <a:pt x="72" y="43"/>
                  </a:cubicBezTo>
                  <a:cubicBezTo>
                    <a:pt x="72" y="37"/>
                    <a:pt x="68" y="33"/>
                    <a:pt x="62" y="33"/>
                  </a:cubicBezTo>
                  <a:close/>
                  <a:moveTo>
                    <a:pt x="42" y="78"/>
                  </a:moveTo>
                  <a:cubicBezTo>
                    <a:pt x="31" y="78"/>
                    <a:pt x="31" y="78"/>
                    <a:pt x="31" y="78"/>
                  </a:cubicBezTo>
                  <a:cubicBezTo>
                    <a:pt x="32" y="64"/>
                    <a:pt x="32" y="64"/>
                    <a:pt x="32" y="64"/>
                  </a:cubicBezTo>
                  <a:cubicBezTo>
                    <a:pt x="30" y="63"/>
                    <a:pt x="29" y="60"/>
                    <a:pt x="29" y="58"/>
                  </a:cubicBezTo>
                  <a:cubicBezTo>
                    <a:pt x="29" y="54"/>
                    <a:pt x="32" y="51"/>
                    <a:pt x="36" y="51"/>
                  </a:cubicBezTo>
                  <a:cubicBezTo>
                    <a:pt x="40" y="51"/>
                    <a:pt x="43" y="54"/>
                    <a:pt x="43" y="58"/>
                  </a:cubicBezTo>
                  <a:cubicBezTo>
                    <a:pt x="43" y="60"/>
                    <a:pt x="42" y="63"/>
                    <a:pt x="40" y="64"/>
                  </a:cubicBezTo>
                  <a:lnTo>
                    <a:pt x="42" y="78"/>
                  </a:lnTo>
                  <a:close/>
                  <a:moveTo>
                    <a:pt x="50" y="33"/>
                  </a:moveTo>
                  <a:cubicBezTo>
                    <a:pt x="22" y="33"/>
                    <a:pt x="22" y="33"/>
                    <a:pt x="22" y="33"/>
                  </a:cubicBezTo>
                  <a:cubicBezTo>
                    <a:pt x="22" y="19"/>
                    <a:pt x="22" y="19"/>
                    <a:pt x="22" y="19"/>
                  </a:cubicBezTo>
                  <a:cubicBezTo>
                    <a:pt x="22" y="13"/>
                    <a:pt x="28" y="7"/>
                    <a:pt x="34" y="7"/>
                  </a:cubicBezTo>
                  <a:cubicBezTo>
                    <a:pt x="38" y="7"/>
                    <a:pt x="38" y="7"/>
                    <a:pt x="38" y="7"/>
                  </a:cubicBezTo>
                  <a:cubicBezTo>
                    <a:pt x="45" y="7"/>
                    <a:pt x="50" y="13"/>
                    <a:pt x="50" y="19"/>
                  </a:cubicBezTo>
                  <a:lnTo>
                    <a:pt x="50" y="33"/>
                  </a:lnTo>
                  <a:close/>
                </a:path>
              </a:pathLst>
            </a:custGeom>
            <a:solidFill>
              <a:schemeClr val="bg1"/>
            </a:solidFill>
            <a:ln>
              <a:noFill/>
            </a:ln>
            <a:effectLst>
              <a:outerShdw blurRad="50800" dist="38100" dir="2700000" algn="tl" rotWithShape="0">
                <a:prstClr val="black">
                  <a:alpha val="40000"/>
                </a:prstClr>
              </a:outerShdw>
            </a:effectLst>
            <a:extLst/>
          </p:spPr>
          <p:txBody>
            <a:bodyPr vert="horz" wrap="square" lIns="121920" tIns="60960" rIns="121920" bIns="60960" numCol="1" anchor="t" anchorCtr="0" compatLnSpc="1">
              <a:prstTxWarp prst="textNoShape">
                <a:avLst/>
              </a:prstTxWarp>
            </a:bodyPr>
            <a:lstStyle/>
            <a:p>
              <a:endParaRPr lang="zh-CN" altLang="en-US" sz="2489">
                <a:latin typeface="Arial" panose="020B0604020202020204" pitchFamily="34" charset="0"/>
                <a:cs typeface="Arial" panose="020B0604020202020204" pitchFamily="34" charset="0"/>
              </a:endParaRPr>
            </a:p>
          </p:txBody>
        </p:sp>
      </p:grpSp>
      <p:cxnSp>
        <p:nvCxnSpPr>
          <p:cNvPr id="24" name="肘形连接符 23"/>
          <p:cNvCxnSpPr>
            <a:stCxn id="26" idx="6"/>
            <a:endCxn id="42" idx="2"/>
          </p:cNvCxnSpPr>
          <p:nvPr/>
        </p:nvCxnSpPr>
        <p:spPr>
          <a:xfrm>
            <a:off x="4899620" y="3181776"/>
            <a:ext cx="4125946" cy="985073"/>
          </a:xfrm>
          <a:prstGeom prst="bentConnector3">
            <a:avLst>
              <a:gd name="adj1" fmla="val 50000"/>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nvGrpSpPr>
          <p:cNvPr id="25" name="组合 24"/>
          <p:cNvGrpSpPr/>
          <p:nvPr/>
        </p:nvGrpSpPr>
        <p:grpSpPr>
          <a:xfrm>
            <a:off x="4143620" y="2803776"/>
            <a:ext cx="756000" cy="756000"/>
            <a:chOff x="4534974" y="3430619"/>
            <a:chExt cx="756000" cy="756000"/>
          </a:xfrm>
        </p:grpSpPr>
        <p:sp>
          <p:nvSpPr>
            <p:cNvPr id="26" name="椭圆 25"/>
            <p:cNvSpPr/>
            <p:nvPr/>
          </p:nvSpPr>
          <p:spPr>
            <a:xfrm>
              <a:off x="4534974" y="3430619"/>
              <a:ext cx="756000" cy="756000"/>
            </a:xfrm>
            <a:prstGeom prst="ellipse">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nvGrpSpPr>
            <p:cNvPr id="27" name="Group 92"/>
            <p:cNvGrpSpPr/>
            <p:nvPr/>
          </p:nvGrpSpPr>
          <p:grpSpPr>
            <a:xfrm>
              <a:off x="4688410" y="3660828"/>
              <a:ext cx="474528" cy="295582"/>
              <a:chOff x="5172076" y="1938338"/>
              <a:chExt cx="471488" cy="293688"/>
            </a:xfrm>
            <a:solidFill>
              <a:schemeClr val="bg1"/>
            </a:solidFill>
          </p:grpSpPr>
          <p:sp>
            <p:nvSpPr>
              <p:cNvPr id="28" name="Freeform 8"/>
              <p:cNvSpPr>
                <a:spLocks noEditPoints="1"/>
              </p:cNvSpPr>
              <p:nvPr/>
            </p:nvSpPr>
            <p:spPr bwMode="auto">
              <a:xfrm>
                <a:off x="5172076" y="1938338"/>
                <a:ext cx="471488" cy="293688"/>
              </a:xfrm>
              <a:custGeom>
                <a:avLst/>
                <a:gdLst>
                  <a:gd name="T0" fmla="*/ 113 w 125"/>
                  <a:gd name="T1" fmla="*/ 18 h 78"/>
                  <a:gd name="T2" fmla="*/ 113 w 125"/>
                  <a:gd name="T3" fmla="*/ 0 h 78"/>
                  <a:gd name="T4" fmla="*/ 0 w 125"/>
                  <a:gd name="T5" fmla="*/ 0 h 78"/>
                  <a:gd name="T6" fmla="*/ 0 w 125"/>
                  <a:gd name="T7" fmla="*/ 78 h 78"/>
                  <a:gd name="T8" fmla="*/ 113 w 125"/>
                  <a:gd name="T9" fmla="*/ 78 h 78"/>
                  <a:gd name="T10" fmla="*/ 113 w 125"/>
                  <a:gd name="T11" fmla="*/ 60 h 78"/>
                  <a:gd name="T12" fmla="*/ 125 w 125"/>
                  <a:gd name="T13" fmla="*/ 54 h 78"/>
                  <a:gd name="T14" fmla="*/ 125 w 125"/>
                  <a:gd name="T15" fmla="*/ 26 h 78"/>
                  <a:gd name="T16" fmla="*/ 113 w 125"/>
                  <a:gd name="T17" fmla="*/ 18 h 78"/>
                  <a:gd name="T18" fmla="*/ 104 w 125"/>
                  <a:gd name="T19" fmla="*/ 69 h 78"/>
                  <a:gd name="T20" fmla="*/ 10 w 125"/>
                  <a:gd name="T21" fmla="*/ 69 h 78"/>
                  <a:gd name="T22" fmla="*/ 10 w 125"/>
                  <a:gd name="T23" fmla="*/ 10 h 78"/>
                  <a:gd name="T24" fmla="*/ 104 w 125"/>
                  <a:gd name="T25" fmla="*/ 10 h 78"/>
                  <a:gd name="T26" fmla="*/ 104 w 125"/>
                  <a:gd name="T27" fmla="*/ 69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5" h="78">
                    <a:moveTo>
                      <a:pt x="113" y="18"/>
                    </a:moveTo>
                    <a:cubicBezTo>
                      <a:pt x="113" y="0"/>
                      <a:pt x="113" y="0"/>
                      <a:pt x="113" y="0"/>
                    </a:cubicBezTo>
                    <a:cubicBezTo>
                      <a:pt x="0" y="0"/>
                      <a:pt x="0" y="0"/>
                      <a:pt x="0" y="0"/>
                    </a:cubicBezTo>
                    <a:cubicBezTo>
                      <a:pt x="0" y="78"/>
                      <a:pt x="0" y="78"/>
                      <a:pt x="0" y="78"/>
                    </a:cubicBezTo>
                    <a:cubicBezTo>
                      <a:pt x="113" y="78"/>
                      <a:pt x="113" y="78"/>
                      <a:pt x="113" y="78"/>
                    </a:cubicBezTo>
                    <a:cubicBezTo>
                      <a:pt x="113" y="60"/>
                      <a:pt x="113" y="60"/>
                      <a:pt x="113" y="60"/>
                    </a:cubicBezTo>
                    <a:cubicBezTo>
                      <a:pt x="117" y="60"/>
                      <a:pt x="125" y="61"/>
                      <a:pt x="125" y="54"/>
                    </a:cubicBezTo>
                    <a:cubicBezTo>
                      <a:pt x="125" y="26"/>
                      <a:pt x="125" y="26"/>
                      <a:pt x="125" y="26"/>
                    </a:cubicBezTo>
                    <a:cubicBezTo>
                      <a:pt x="125" y="17"/>
                      <a:pt x="116" y="18"/>
                      <a:pt x="113" y="18"/>
                    </a:cubicBezTo>
                    <a:close/>
                    <a:moveTo>
                      <a:pt x="104" y="69"/>
                    </a:moveTo>
                    <a:cubicBezTo>
                      <a:pt x="10" y="69"/>
                      <a:pt x="10" y="69"/>
                      <a:pt x="10" y="69"/>
                    </a:cubicBezTo>
                    <a:cubicBezTo>
                      <a:pt x="10" y="10"/>
                      <a:pt x="10" y="10"/>
                      <a:pt x="10" y="10"/>
                    </a:cubicBezTo>
                    <a:cubicBezTo>
                      <a:pt x="104" y="10"/>
                      <a:pt x="104" y="10"/>
                      <a:pt x="104" y="10"/>
                    </a:cubicBezTo>
                    <a:lnTo>
                      <a:pt x="104" y="69"/>
                    </a:lnTo>
                    <a:close/>
                  </a:path>
                </a:pathLst>
              </a:custGeom>
              <a:grpFill/>
              <a:ln>
                <a:noFill/>
              </a:ln>
              <a:effectLst>
                <a:outerShdw blurRad="50800" dist="38100" dir="2700000" algn="tl" rotWithShape="0">
                  <a:prstClr val="black">
                    <a:alpha val="40000"/>
                  </a:prstClr>
                </a:outerShdw>
              </a:effectLst>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2533"/>
              </a:p>
            </p:txBody>
          </p:sp>
          <p:sp>
            <p:nvSpPr>
              <p:cNvPr id="29" name="Rectangle 9"/>
              <p:cNvSpPr>
                <a:spLocks noChangeArrowheads="1"/>
              </p:cNvSpPr>
              <p:nvPr/>
            </p:nvSpPr>
            <p:spPr bwMode="auto">
              <a:xfrm>
                <a:off x="5235576" y="2001838"/>
                <a:ext cx="90488" cy="166688"/>
              </a:xfrm>
              <a:prstGeom prst="rect">
                <a:avLst/>
              </a:prstGeom>
              <a:grpFill/>
              <a:ln>
                <a:noFill/>
              </a:ln>
              <a:effectLst>
                <a:outerShdw blurRad="50800" dist="38100" dir="2700000" algn="tl" rotWithShape="0">
                  <a:prstClr val="black">
                    <a:alpha val="40000"/>
                  </a:prstClr>
                </a:outerShdw>
              </a:effectLst>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p>
                <a:endParaRPr lang="en-US" sz="2533"/>
              </a:p>
            </p:txBody>
          </p:sp>
          <p:sp>
            <p:nvSpPr>
              <p:cNvPr id="30" name="Rectangle 10"/>
              <p:cNvSpPr>
                <a:spLocks noChangeArrowheads="1"/>
              </p:cNvSpPr>
              <p:nvPr/>
            </p:nvSpPr>
            <p:spPr bwMode="auto">
              <a:xfrm>
                <a:off x="5341938" y="2001838"/>
                <a:ext cx="85725" cy="166688"/>
              </a:xfrm>
              <a:prstGeom prst="rect">
                <a:avLst/>
              </a:prstGeom>
              <a:grpFill/>
              <a:ln>
                <a:noFill/>
              </a:ln>
              <a:effectLst>
                <a:outerShdw blurRad="50800" dist="38100" dir="2700000" algn="tl" rotWithShape="0">
                  <a:prstClr val="black">
                    <a:alpha val="40000"/>
                  </a:prstClr>
                </a:outerShdw>
              </a:effectLst>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p>
                <a:endParaRPr lang="en-US" sz="2533"/>
              </a:p>
            </p:txBody>
          </p:sp>
        </p:grpSp>
      </p:grpSp>
      <p:cxnSp>
        <p:nvCxnSpPr>
          <p:cNvPr id="31" name="直接连接符 30"/>
          <p:cNvCxnSpPr>
            <a:endCxn id="33" idx="6"/>
          </p:cNvCxnSpPr>
          <p:nvPr/>
        </p:nvCxnSpPr>
        <p:spPr>
          <a:xfrm flipH="1" flipV="1">
            <a:off x="4899620" y="5368407"/>
            <a:ext cx="1280086" cy="1"/>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nvGrpSpPr>
          <p:cNvPr id="32" name="组合 31"/>
          <p:cNvGrpSpPr/>
          <p:nvPr/>
        </p:nvGrpSpPr>
        <p:grpSpPr>
          <a:xfrm>
            <a:off x="4143620" y="4990407"/>
            <a:ext cx="756000" cy="756000"/>
            <a:chOff x="4534974" y="5306072"/>
            <a:chExt cx="756000" cy="756000"/>
          </a:xfrm>
        </p:grpSpPr>
        <p:sp>
          <p:nvSpPr>
            <p:cNvPr id="33" name="椭圆 32"/>
            <p:cNvSpPr/>
            <p:nvPr/>
          </p:nvSpPr>
          <p:spPr>
            <a:xfrm>
              <a:off x="4534974" y="5306072"/>
              <a:ext cx="756000" cy="756000"/>
            </a:xfrm>
            <a:prstGeom prst="ellipse">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4" name="Group 9"/>
            <p:cNvGrpSpPr/>
            <p:nvPr/>
          </p:nvGrpSpPr>
          <p:grpSpPr>
            <a:xfrm>
              <a:off x="4659950" y="5504420"/>
              <a:ext cx="516045" cy="382660"/>
              <a:chOff x="4572000" y="3414713"/>
              <a:chExt cx="374651" cy="277813"/>
            </a:xfrm>
            <a:solidFill>
              <a:schemeClr val="bg1"/>
            </a:solidFill>
          </p:grpSpPr>
          <p:sp>
            <p:nvSpPr>
              <p:cNvPr id="35" name="Freeform 17"/>
              <p:cNvSpPr>
                <a:spLocks/>
              </p:cNvSpPr>
              <p:nvPr/>
            </p:nvSpPr>
            <p:spPr bwMode="auto">
              <a:xfrm>
                <a:off x="4713288" y="3481388"/>
                <a:ext cx="233363" cy="211138"/>
              </a:xfrm>
              <a:custGeom>
                <a:avLst/>
                <a:gdLst>
                  <a:gd name="T0" fmla="*/ 89 w 89"/>
                  <a:gd name="T1" fmla="*/ 33 h 81"/>
                  <a:gd name="T2" fmla="*/ 43 w 89"/>
                  <a:gd name="T3" fmla="*/ 0 h 81"/>
                  <a:gd name="T4" fmla="*/ 40 w 89"/>
                  <a:gd name="T5" fmla="*/ 1 h 81"/>
                  <a:gd name="T6" fmla="*/ 43 w 89"/>
                  <a:gd name="T7" fmla="*/ 11 h 81"/>
                  <a:gd name="T8" fmla="*/ 0 w 89"/>
                  <a:gd name="T9" fmla="*/ 44 h 81"/>
                  <a:gd name="T10" fmla="*/ 0 w 89"/>
                  <a:gd name="T11" fmla="*/ 44 h 81"/>
                  <a:gd name="T12" fmla="*/ 40 w 89"/>
                  <a:gd name="T13" fmla="*/ 65 h 81"/>
                  <a:gd name="T14" fmla="*/ 74 w 89"/>
                  <a:gd name="T15" fmla="*/ 81 h 81"/>
                  <a:gd name="T16" fmla="*/ 64 w 89"/>
                  <a:gd name="T17" fmla="*/ 62 h 81"/>
                  <a:gd name="T18" fmla="*/ 89 w 89"/>
                  <a:gd name="T19" fmla="*/ 33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9" h="81">
                    <a:moveTo>
                      <a:pt x="89" y="33"/>
                    </a:moveTo>
                    <a:cubicBezTo>
                      <a:pt x="89" y="15"/>
                      <a:pt x="68" y="0"/>
                      <a:pt x="43" y="0"/>
                    </a:cubicBezTo>
                    <a:cubicBezTo>
                      <a:pt x="42" y="0"/>
                      <a:pt x="41" y="1"/>
                      <a:pt x="40" y="1"/>
                    </a:cubicBezTo>
                    <a:cubicBezTo>
                      <a:pt x="42" y="4"/>
                      <a:pt x="43" y="8"/>
                      <a:pt x="43" y="11"/>
                    </a:cubicBezTo>
                    <a:cubicBezTo>
                      <a:pt x="43" y="29"/>
                      <a:pt x="24" y="43"/>
                      <a:pt x="0" y="44"/>
                    </a:cubicBezTo>
                    <a:cubicBezTo>
                      <a:pt x="0" y="44"/>
                      <a:pt x="0" y="44"/>
                      <a:pt x="0" y="44"/>
                    </a:cubicBezTo>
                    <a:cubicBezTo>
                      <a:pt x="6" y="56"/>
                      <a:pt x="21" y="64"/>
                      <a:pt x="40" y="65"/>
                    </a:cubicBezTo>
                    <a:cubicBezTo>
                      <a:pt x="53" y="75"/>
                      <a:pt x="74" y="81"/>
                      <a:pt x="74" y="81"/>
                    </a:cubicBezTo>
                    <a:cubicBezTo>
                      <a:pt x="64" y="72"/>
                      <a:pt x="63" y="65"/>
                      <a:pt x="64" y="62"/>
                    </a:cubicBezTo>
                    <a:cubicBezTo>
                      <a:pt x="79" y="56"/>
                      <a:pt x="89" y="46"/>
                      <a:pt x="89" y="33"/>
                    </a:cubicBezTo>
                    <a:close/>
                  </a:path>
                </a:pathLst>
              </a:custGeom>
              <a:grpFill/>
              <a:ln>
                <a:noFill/>
              </a:ln>
              <a:effectLst>
                <a:outerShdw blurRad="50800" dist="38100" dir="2700000" algn="tl" rotWithShape="0">
                  <a:prstClr val="black">
                    <a:alpha val="40000"/>
                  </a:prstClr>
                </a:outerShdw>
              </a:effectLst>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n-US">
                  <a:latin typeface="+mn-lt"/>
                  <a:cs typeface="+mn-cs"/>
                </a:endParaRPr>
              </a:p>
            </p:txBody>
          </p:sp>
          <p:sp>
            <p:nvSpPr>
              <p:cNvPr id="36" name="Freeform 18"/>
              <p:cNvSpPr>
                <a:spLocks/>
              </p:cNvSpPr>
              <p:nvPr/>
            </p:nvSpPr>
            <p:spPr bwMode="auto">
              <a:xfrm>
                <a:off x="4572000" y="3414713"/>
                <a:ext cx="241300" cy="209550"/>
              </a:xfrm>
              <a:custGeom>
                <a:avLst/>
                <a:gdLst>
                  <a:gd name="T0" fmla="*/ 89 w 92"/>
                  <a:gd name="T1" fmla="*/ 21 h 80"/>
                  <a:gd name="T2" fmla="*/ 46 w 92"/>
                  <a:gd name="T3" fmla="*/ 0 h 80"/>
                  <a:gd name="T4" fmla="*/ 0 w 92"/>
                  <a:gd name="T5" fmla="*/ 32 h 80"/>
                  <a:gd name="T6" fmla="*/ 25 w 92"/>
                  <a:gd name="T7" fmla="*/ 61 h 80"/>
                  <a:gd name="T8" fmla="*/ 14 w 92"/>
                  <a:gd name="T9" fmla="*/ 80 h 80"/>
                  <a:gd name="T10" fmla="*/ 48 w 92"/>
                  <a:gd name="T11" fmla="*/ 65 h 80"/>
                  <a:gd name="T12" fmla="*/ 49 w 92"/>
                  <a:gd name="T13" fmla="*/ 64 h 80"/>
                  <a:gd name="T14" fmla="*/ 92 w 92"/>
                  <a:gd name="T15" fmla="*/ 32 h 80"/>
                  <a:gd name="T16" fmla="*/ 89 w 92"/>
                  <a:gd name="T17" fmla="*/ 21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2" h="80">
                    <a:moveTo>
                      <a:pt x="89" y="21"/>
                    </a:moveTo>
                    <a:cubicBezTo>
                      <a:pt x="83" y="9"/>
                      <a:pt x="66" y="0"/>
                      <a:pt x="46" y="0"/>
                    </a:cubicBezTo>
                    <a:cubicBezTo>
                      <a:pt x="20" y="0"/>
                      <a:pt x="0" y="14"/>
                      <a:pt x="0" y="32"/>
                    </a:cubicBezTo>
                    <a:cubicBezTo>
                      <a:pt x="0" y="45"/>
                      <a:pt x="10" y="56"/>
                      <a:pt x="25" y="61"/>
                    </a:cubicBezTo>
                    <a:cubicBezTo>
                      <a:pt x="26" y="65"/>
                      <a:pt x="25" y="71"/>
                      <a:pt x="14" y="80"/>
                    </a:cubicBezTo>
                    <a:cubicBezTo>
                      <a:pt x="14" y="80"/>
                      <a:pt x="36" y="75"/>
                      <a:pt x="48" y="65"/>
                    </a:cubicBezTo>
                    <a:cubicBezTo>
                      <a:pt x="49" y="64"/>
                      <a:pt x="49" y="64"/>
                      <a:pt x="49" y="64"/>
                    </a:cubicBezTo>
                    <a:cubicBezTo>
                      <a:pt x="73" y="63"/>
                      <a:pt x="92" y="49"/>
                      <a:pt x="92" y="32"/>
                    </a:cubicBezTo>
                    <a:cubicBezTo>
                      <a:pt x="92" y="28"/>
                      <a:pt x="91" y="25"/>
                      <a:pt x="89" y="21"/>
                    </a:cubicBezTo>
                    <a:close/>
                  </a:path>
                </a:pathLst>
              </a:custGeom>
              <a:grpFill/>
              <a:ln>
                <a:noFill/>
              </a:ln>
              <a:effectLst>
                <a:outerShdw blurRad="50800" dist="38100" dir="2700000" algn="tl" rotWithShape="0">
                  <a:prstClr val="black">
                    <a:alpha val="40000"/>
                  </a:prstClr>
                </a:outerShdw>
              </a:effectLst>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n-US">
                  <a:latin typeface="+mn-lt"/>
                  <a:cs typeface="+mn-cs"/>
                </a:endParaRPr>
              </a:p>
            </p:txBody>
          </p:sp>
        </p:grpSp>
      </p:grpSp>
      <p:sp>
        <p:nvSpPr>
          <p:cNvPr id="37" name="任意多边形 36"/>
          <p:cNvSpPr/>
          <p:nvPr/>
        </p:nvSpPr>
        <p:spPr>
          <a:xfrm>
            <a:off x="9813031" y="2004588"/>
            <a:ext cx="1181100" cy="3698875"/>
          </a:xfrm>
          <a:custGeom>
            <a:avLst/>
            <a:gdLst>
              <a:gd name="connsiteX0" fmla="*/ 1176576 w 1181100"/>
              <a:gd name="connsiteY0" fmla="*/ 0 h 3698875"/>
              <a:gd name="connsiteX1" fmla="*/ 1181100 w 1181100"/>
              <a:gd name="connsiteY1" fmla="*/ 0 h 3698875"/>
              <a:gd name="connsiteX2" fmla="*/ 1181100 w 1181100"/>
              <a:gd name="connsiteY2" fmla="*/ 3698875 h 3698875"/>
              <a:gd name="connsiteX3" fmla="*/ 0 w 1181100"/>
              <a:gd name="connsiteY3" fmla="*/ 3698875 h 3698875"/>
              <a:gd name="connsiteX4" fmla="*/ 0 w 1181100"/>
              <a:gd name="connsiteY4" fmla="*/ 1735795 h 3698875"/>
              <a:gd name="connsiteX5" fmla="*/ 48924 w 1181100"/>
              <a:gd name="connsiteY5" fmla="*/ 1697678 h 3698875"/>
              <a:gd name="connsiteX6" fmla="*/ 278759 w 1181100"/>
              <a:gd name="connsiteY6" fmla="*/ 1500788 h 3698875"/>
              <a:gd name="connsiteX7" fmla="*/ 453153 w 1181100"/>
              <a:gd name="connsiteY7" fmla="*/ 1330349 h 3698875"/>
              <a:gd name="connsiteX8" fmla="*/ 510936 w 1181100"/>
              <a:gd name="connsiteY8" fmla="*/ 1369307 h 3698875"/>
              <a:gd name="connsiteX9" fmla="*/ 590551 w 1181100"/>
              <a:gd name="connsiteY9" fmla="*/ 1385380 h 3698875"/>
              <a:gd name="connsiteX10" fmla="*/ 795088 w 1181100"/>
              <a:gd name="connsiteY10" fmla="*/ 1180843 h 3698875"/>
              <a:gd name="connsiteX11" fmla="*/ 735181 w 1181100"/>
              <a:gd name="connsiteY11" fmla="*/ 1036213 h 3698875"/>
              <a:gd name="connsiteX12" fmla="*/ 717723 w 1181100"/>
              <a:gd name="connsiteY12" fmla="*/ 1024442 h 3698875"/>
              <a:gd name="connsiteX13" fmla="*/ 820291 w 1181100"/>
              <a:gd name="connsiteY13" fmla="*/ 886780 h 3698875"/>
              <a:gd name="connsiteX14" fmla="*/ 1174186 w 1181100"/>
              <a:gd name="connsiteY14" fmla="*/ 21448 h 3698875"/>
              <a:gd name="connsiteX15" fmla="*/ 1176576 w 1181100"/>
              <a:gd name="connsiteY15" fmla="*/ 0 h 3698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181100" h="3698875">
                <a:moveTo>
                  <a:pt x="1176576" y="0"/>
                </a:moveTo>
                <a:lnTo>
                  <a:pt x="1181100" y="0"/>
                </a:lnTo>
                <a:lnTo>
                  <a:pt x="1181100" y="3698875"/>
                </a:lnTo>
                <a:lnTo>
                  <a:pt x="0" y="3698875"/>
                </a:lnTo>
                <a:lnTo>
                  <a:pt x="0" y="1735795"/>
                </a:lnTo>
                <a:lnTo>
                  <a:pt x="48924" y="1697678"/>
                </a:lnTo>
                <a:cubicBezTo>
                  <a:pt x="129510" y="1632743"/>
                  <a:pt x="206155" y="1567101"/>
                  <a:pt x="278759" y="1500788"/>
                </a:cubicBezTo>
                <a:lnTo>
                  <a:pt x="453153" y="1330349"/>
                </a:lnTo>
                <a:lnTo>
                  <a:pt x="510936" y="1369307"/>
                </a:lnTo>
                <a:cubicBezTo>
                  <a:pt x="535406" y="1379657"/>
                  <a:pt x="562310" y="1385380"/>
                  <a:pt x="590551" y="1385380"/>
                </a:cubicBezTo>
                <a:cubicBezTo>
                  <a:pt x="703514" y="1385380"/>
                  <a:pt x="795088" y="1293806"/>
                  <a:pt x="795088" y="1180843"/>
                </a:cubicBezTo>
                <a:cubicBezTo>
                  <a:pt x="795088" y="1124362"/>
                  <a:pt x="772195" y="1073227"/>
                  <a:pt x="735181" y="1036213"/>
                </a:cubicBezTo>
                <a:lnTo>
                  <a:pt x="717723" y="1024442"/>
                </a:lnTo>
                <a:lnTo>
                  <a:pt x="820291" y="886780"/>
                </a:lnTo>
                <a:cubicBezTo>
                  <a:pt x="1010014" y="606666"/>
                  <a:pt x="1130158" y="317479"/>
                  <a:pt x="1174186" y="21448"/>
                </a:cubicBezTo>
                <a:lnTo>
                  <a:pt x="1176576" y="0"/>
                </a:lnTo>
                <a:close/>
              </a:path>
            </a:pathLst>
          </a:cu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任意多边形 37"/>
          <p:cNvSpPr/>
          <p:nvPr/>
        </p:nvSpPr>
        <p:spPr>
          <a:xfrm>
            <a:off x="8579015" y="3781607"/>
            <a:ext cx="1181100" cy="1921854"/>
          </a:xfrm>
          <a:custGeom>
            <a:avLst/>
            <a:gdLst>
              <a:gd name="connsiteX0" fmla="*/ 1181100 w 1181100"/>
              <a:gd name="connsiteY0" fmla="*/ 0 h 1921854"/>
              <a:gd name="connsiteX1" fmla="*/ 1181100 w 1181100"/>
              <a:gd name="connsiteY1" fmla="*/ 1921854 h 1921854"/>
              <a:gd name="connsiteX2" fmla="*/ 0 w 1181100"/>
              <a:gd name="connsiteY2" fmla="*/ 1921854 h 1921854"/>
              <a:gd name="connsiteX3" fmla="*/ 0 w 1181100"/>
              <a:gd name="connsiteY3" fmla="*/ 731966 h 1921854"/>
              <a:gd name="connsiteX4" fmla="*/ 319230 w 1181100"/>
              <a:gd name="connsiteY4" fmla="*/ 562253 h 1921854"/>
              <a:gd name="connsiteX5" fmla="*/ 425975 w 1181100"/>
              <a:gd name="connsiteY5" fmla="*/ 500289 h 1921854"/>
              <a:gd name="connsiteX6" fmla="*/ 445921 w 1181100"/>
              <a:gd name="connsiteY6" fmla="*/ 529872 h 1921854"/>
              <a:gd name="connsiteX7" fmla="*/ 590551 w 1181100"/>
              <a:gd name="connsiteY7" fmla="*/ 589779 h 1921854"/>
              <a:gd name="connsiteX8" fmla="*/ 795088 w 1181100"/>
              <a:gd name="connsiteY8" fmla="*/ 385242 h 1921854"/>
              <a:gd name="connsiteX9" fmla="*/ 779015 w 1181100"/>
              <a:gd name="connsiteY9" fmla="*/ 305627 h 1921854"/>
              <a:gd name="connsiteX10" fmla="*/ 768996 w 1181100"/>
              <a:gd name="connsiteY10" fmla="*/ 290767 h 1921854"/>
              <a:gd name="connsiteX11" fmla="*/ 952789 w 1181100"/>
              <a:gd name="connsiteY11" fmla="*/ 167545 h 1921854"/>
              <a:gd name="connsiteX12" fmla="*/ 1140954 w 1181100"/>
              <a:gd name="connsiteY12" fmla="*/ 31276 h 1921854"/>
              <a:gd name="connsiteX13" fmla="*/ 1181100 w 1181100"/>
              <a:gd name="connsiteY13" fmla="*/ 0 h 19218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181100" h="1921854">
                <a:moveTo>
                  <a:pt x="1181100" y="0"/>
                </a:moveTo>
                <a:lnTo>
                  <a:pt x="1181100" y="1921854"/>
                </a:lnTo>
                <a:lnTo>
                  <a:pt x="0" y="1921854"/>
                </a:lnTo>
                <a:lnTo>
                  <a:pt x="0" y="731966"/>
                </a:lnTo>
                <a:lnTo>
                  <a:pt x="319230" y="562253"/>
                </a:lnTo>
                <a:lnTo>
                  <a:pt x="425975" y="500289"/>
                </a:lnTo>
                <a:lnTo>
                  <a:pt x="445921" y="529872"/>
                </a:lnTo>
                <a:cubicBezTo>
                  <a:pt x="482935" y="566886"/>
                  <a:pt x="534069" y="589779"/>
                  <a:pt x="590551" y="589779"/>
                </a:cubicBezTo>
                <a:cubicBezTo>
                  <a:pt x="703514" y="589779"/>
                  <a:pt x="795088" y="498205"/>
                  <a:pt x="795088" y="385242"/>
                </a:cubicBezTo>
                <a:cubicBezTo>
                  <a:pt x="795088" y="357001"/>
                  <a:pt x="789365" y="330097"/>
                  <a:pt x="779015" y="305627"/>
                </a:cubicBezTo>
                <a:lnTo>
                  <a:pt x="768996" y="290767"/>
                </a:lnTo>
                <a:lnTo>
                  <a:pt x="952789" y="167545"/>
                </a:lnTo>
                <a:cubicBezTo>
                  <a:pt x="1017466" y="122501"/>
                  <a:pt x="1080201" y="77074"/>
                  <a:pt x="1140954" y="31276"/>
                </a:cubicBezTo>
                <a:lnTo>
                  <a:pt x="1181100" y="0"/>
                </a:lnTo>
                <a:close/>
              </a:path>
            </a:pathLst>
          </a:cu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任意多边形 38"/>
          <p:cNvSpPr/>
          <p:nvPr/>
        </p:nvSpPr>
        <p:spPr>
          <a:xfrm>
            <a:off x="7344997" y="4541708"/>
            <a:ext cx="1181100" cy="1161755"/>
          </a:xfrm>
          <a:custGeom>
            <a:avLst/>
            <a:gdLst>
              <a:gd name="connsiteX0" fmla="*/ 1181100 w 1181100"/>
              <a:gd name="connsiteY0" fmla="*/ 0 h 1161755"/>
              <a:gd name="connsiteX1" fmla="*/ 1181100 w 1181100"/>
              <a:gd name="connsiteY1" fmla="*/ 1161755 h 1161755"/>
              <a:gd name="connsiteX2" fmla="*/ 0 w 1181100"/>
              <a:gd name="connsiteY2" fmla="*/ 1161755 h 1161755"/>
              <a:gd name="connsiteX3" fmla="*/ 0 w 1181100"/>
              <a:gd name="connsiteY3" fmla="*/ 517854 h 1161755"/>
              <a:gd name="connsiteX4" fmla="*/ 336342 w 1181100"/>
              <a:gd name="connsiteY4" fmla="*/ 385518 h 1161755"/>
              <a:gd name="connsiteX5" fmla="*/ 408490 w 1181100"/>
              <a:gd name="connsiteY5" fmla="*/ 354228 h 1161755"/>
              <a:gd name="connsiteX6" fmla="*/ 445921 w 1181100"/>
              <a:gd name="connsiteY6" fmla="*/ 409746 h 1161755"/>
              <a:gd name="connsiteX7" fmla="*/ 590551 w 1181100"/>
              <a:gd name="connsiteY7" fmla="*/ 469653 h 1161755"/>
              <a:gd name="connsiteX8" fmla="*/ 795088 w 1181100"/>
              <a:gd name="connsiteY8" fmla="*/ 265116 h 1161755"/>
              <a:gd name="connsiteX9" fmla="*/ 790933 w 1181100"/>
              <a:gd name="connsiteY9" fmla="*/ 223895 h 1161755"/>
              <a:gd name="connsiteX10" fmla="*/ 781056 w 1181100"/>
              <a:gd name="connsiteY10" fmla="*/ 192076 h 1161755"/>
              <a:gd name="connsiteX11" fmla="*/ 1174526 w 1181100"/>
              <a:gd name="connsiteY11" fmla="*/ 3495 h 1161755"/>
              <a:gd name="connsiteX12" fmla="*/ 1181100 w 1181100"/>
              <a:gd name="connsiteY12" fmla="*/ 0 h 11617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81100" h="1161755">
                <a:moveTo>
                  <a:pt x="1181100" y="0"/>
                </a:moveTo>
                <a:lnTo>
                  <a:pt x="1181100" y="1161755"/>
                </a:lnTo>
                <a:lnTo>
                  <a:pt x="0" y="1161755"/>
                </a:lnTo>
                <a:lnTo>
                  <a:pt x="0" y="517854"/>
                </a:lnTo>
                <a:lnTo>
                  <a:pt x="336342" y="385518"/>
                </a:lnTo>
                <a:lnTo>
                  <a:pt x="408490" y="354228"/>
                </a:lnTo>
                <a:lnTo>
                  <a:pt x="445921" y="409746"/>
                </a:lnTo>
                <a:cubicBezTo>
                  <a:pt x="482935" y="446760"/>
                  <a:pt x="534070" y="469653"/>
                  <a:pt x="590551" y="469653"/>
                </a:cubicBezTo>
                <a:cubicBezTo>
                  <a:pt x="703514" y="469653"/>
                  <a:pt x="795088" y="378079"/>
                  <a:pt x="795088" y="265116"/>
                </a:cubicBezTo>
                <a:cubicBezTo>
                  <a:pt x="795088" y="250996"/>
                  <a:pt x="793657" y="237210"/>
                  <a:pt x="790933" y="223895"/>
                </a:cubicBezTo>
                <a:lnTo>
                  <a:pt x="781056" y="192076"/>
                </a:lnTo>
                <a:lnTo>
                  <a:pt x="1174526" y="3495"/>
                </a:lnTo>
                <a:lnTo>
                  <a:pt x="1181100" y="0"/>
                </a:lnTo>
                <a:close/>
              </a:path>
            </a:pathLst>
          </a:cu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任意多边形 39"/>
          <p:cNvSpPr/>
          <p:nvPr/>
        </p:nvSpPr>
        <p:spPr>
          <a:xfrm>
            <a:off x="5355331" y="5080381"/>
            <a:ext cx="1936748" cy="623080"/>
          </a:xfrm>
          <a:custGeom>
            <a:avLst/>
            <a:gdLst>
              <a:gd name="connsiteX0" fmla="*/ 1936748 w 1936748"/>
              <a:gd name="connsiteY0" fmla="*/ 0 h 623080"/>
              <a:gd name="connsiteX1" fmla="*/ 1936748 w 1936748"/>
              <a:gd name="connsiteY1" fmla="*/ 623080 h 623080"/>
              <a:gd name="connsiteX2" fmla="*/ 0 w 1936748"/>
              <a:gd name="connsiteY2" fmla="*/ 623080 h 623080"/>
              <a:gd name="connsiteX3" fmla="*/ 0 w 1936748"/>
              <a:gd name="connsiteY3" fmla="*/ 613884 h 623080"/>
              <a:gd name="connsiteX4" fmla="*/ 352298 w 1936748"/>
              <a:gd name="connsiteY4" fmla="*/ 519526 h 623080"/>
              <a:gd name="connsiteX5" fmla="*/ 750617 w 1936748"/>
              <a:gd name="connsiteY5" fmla="*/ 403342 h 623080"/>
              <a:gd name="connsiteX6" fmla="*/ 791646 w 1936748"/>
              <a:gd name="connsiteY6" fmla="*/ 390480 h 623080"/>
              <a:gd name="connsiteX7" fmla="*/ 823745 w 1936748"/>
              <a:gd name="connsiteY7" fmla="*/ 438090 h 623080"/>
              <a:gd name="connsiteX8" fmla="*/ 968375 w 1936748"/>
              <a:gd name="connsiteY8" fmla="*/ 497997 h 623080"/>
              <a:gd name="connsiteX9" fmla="*/ 1172912 w 1936748"/>
              <a:gd name="connsiteY9" fmla="*/ 293460 h 623080"/>
              <a:gd name="connsiteX10" fmla="*/ 1170635 w 1936748"/>
              <a:gd name="connsiteY10" fmla="*/ 270869 h 623080"/>
              <a:gd name="connsiteX11" fmla="*/ 1509041 w 1936748"/>
              <a:gd name="connsiteY11" fmla="*/ 156899 h 623080"/>
              <a:gd name="connsiteX12" fmla="*/ 1868376 w 1936748"/>
              <a:gd name="connsiteY12" fmla="*/ 26902 h 623080"/>
              <a:gd name="connsiteX13" fmla="*/ 1936748 w 1936748"/>
              <a:gd name="connsiteY13" fmla="*/ 0 h 623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936748" h="623080">
                <a:moveTo>
                  <a:pt x="1936748" y="0"/>
                </a:moveTo>
                <a:lnTo>
                  <a:pt x="1936748" y="623080"/>
                </a:lnTo>
                <a:lnTo>
                  <a:pt x="0" y="623080"/>
                </a:lnTo>
                <a:lnTo>
                  <a:pt x="0" y="613884"/>
                </a:lnTo>
                <a:lnTo>
                  <a:pt x="352298" y="519526"/>
                </a:lnTo>
                <a:cubicBezTo>
                  <a:pt x="487129" y="481602"/>
                  <a:pt x="619924" y="442867"/>
                  <a:pt x="750617" y="403342"/>
                </a:cubicBezTo>
                <a:lnTo>
                  <a:pt x="791646" y="390480"/>
                </a:lnTo>
                <a:lnTo>
                  <a:pt x="823745" y="438090"/>
                </a:lnTo>
                <a:cubicBezTo>
                  <a:pt x="860759" y="475104"/>
                  <a:pt x="911894" y="497997"/>
                  <a:pt x="968375" y="497997"/>
                </a:cubicBezTo>
                <a:cubicBezTo>
                  <a:pt x="1081338" y="497997"/>
                  <a:pt x="1172912" y="406423"/>
                  <a:pt x="1172912" y="293460"/>
                </a:cubicBezTo>
                <a:lnTo>
                  <a:pt x="1170635" y="270869"/>
                </a:lnTo>
                <a:lnTo>
                  <a:pt x="1509041" y="156899"/>
                </a:lnTo>
                <a:cubicBezTo>
                  <a:pt x="1631071" y="114305"/>
                  <a:pt x="1750871" y="70965"/>
                  <a:pt x="1868376" y="26902"/>
                </a:cubicBezTo>
                <a:lnTo>
                  <a:pt x="1936748" y="0"/>
                </a:lnTo>
                <a:close/>
              </a:path>
            </a:pathLst>
          </a:cu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椭圆 40"/>
          <p:cNvSpPr/>
          <p:nvPr/>
        </p:nvSpPr>
        <p:spPr>
          <a:xfrm>
            <a:off x="10259582" y="3041430"/>
            <a:ext cx="288000" cy="288000"/>
          </a:xfrm>
          <a:prstGeom prst="ellipse">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椭圆 41"/>
          <p:cNvSpPr/>
          <p:nvPr/>
        </p:nvSpPr>
        <p:spPr>
          <a:xfrm>
            <a:off x="9025566" y="4022849"/>
            <a:ext cx="288000" cy="288000"/>
          </a:xfrm>
          <a:prstGeom prst="ellipse">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椭圆 42"/>
          <p:cNvSpPr/>
          <p:nvPr/>
        </p:nvSpPr>
        <p:spPr>
          <a:xfrm>
            <a:off x="7791548" y="4662823"/>
            <a:ext cx="288000" cy="288000"/>
          </a:xfrm>
          <a:prstGeom prst="ellipse">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椭圆 43"/>
          <p:cNvSpPr/>
          <p:nvPr/>
        </p:nvSpPr>
        <p:spPr>
          <a:xfrm>
            <a:off x="6179706" y="5229841"/>
            <a:ext cx="288000" cy="288000"/>
          </a:xfrm>
          <a:prstGeom prst="ellipse">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矩形 44"/>
          <p:cNvSpPr/>
          <p:nvPr/>
        </p:nvSpPr>
        <p:spPr>
          <a:xfrm>
            <a:off x="2991738" y="1631783"/>
            <a:ext cx="1107977" cy="369324"/>
          </a:xfrm>
          <a:prstGeom prst="rect">
            <a:avLst/>
          </a:prstGeom>
        </p:spPr>
        <p:txBody>
          <a:bodyPr wrap="none" lIns="91431" tIns="45716" rIns="91431" bIns="45716">
            <a:spAutoFit/>
          </a:bodyPr>
          <a:lstStyle/>
          <a:p>
            <a:pPr algn="r"/>
            <a:r>
              <a:rPr lang="zh-CN" altLang="en-US" b="1" dirty="0">
                <a:solidFill>
                  <a:srgbClr val="2F5EB0"/>
                </a:solidFill>
                <a:latin typeface="微软雅黑" pitchFamily="34" charset="-122"/>
                <a:ea typeface="微软雅黑" pitchFamily="34" charset="-122"/>
              </a:rPr>
              <a:t>添加标题</a:t>
            </a:r>
            <a:endParaRPr lang="en-US" altLang="zh-CN" b="1" dirty="0">
              <a:solidFill>
                <a:srgbClr val="2F5EB0"/>
              </a:solidFill>
              <a:latin typeface="微软雅黑" pitchFamily="34" charset="-122"/>
              <a:ea typeface="微软雅黑" pitchFamily="34" charset="-122"/>
            </a:endParaRPr>
          </a:p>
        </p:txBody>
      </p:sp>
      <p:sp>
        <p:nvSpPr>
          <p:cNvPr id="46" name="矩形 45"/>
          <p:cNvSpPr/>
          <p:nvPr/>
        </p:nvSpPr>
        <p:spPr>
          <a:xfrm>
            <a:off x="1536689" y="2011760"/>
            <a:ext cx="2563026" cy="523220"/>
          </a:xfrm>
          <a:prstGeom prst="rect">
            <a:avLst/>
          </a:prstGeom>
        </p:spPr>
        <p:txBody>
          <a:bodyPr wrap="square">
            <a:spAutoFit/>
          </a:bodyPr>
          <a:lstStyle/>
          <a:p>
            <a:pPr algn="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sym typeface="微软雅黑" pitchFamily="34" charset="-122"/>
              </a:rPr>
              <a:t>点击输入图表</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sym typeface="微软雅黑" pitchFamily="34" charset="-122"/>
              </a:rPr>
              <a:t>的描述</a:t>
            </a: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sym typeface="微软雅黑" pitchFamily="34" charset="-122"/>
              </a:rPr>
              <a:t>说明，</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sym typeface="微软雅黑" pitchFamily="34" charset="-122"/>
              </a:rPr>
              <a:t>点击输入图表的描述说明</a:t>
            </a:r>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7" name="矩形 46"/>
          <p:cNvSpPr/>
          <p:nvPr/>
        </p:nvSpPr>
        <p:spPr>
          <a:xfrm>
            <a:off x="2991738" y="2733604"/>
            <a:ext cx="1107977" cy="369324"/>
          </a:xfrm>
          <a:prstGeom prst="rect">
            <a:avLst/>
          </a:prstGeom>
        </p:spPr>
        <p:txBody>
          <a:bodyPr wrap="none" lIns="91431" tIns="45716" rIns="91431" bIns="45716">
            <a:spAutoFit/>
          </a:bodyPr>
          <a:lstStyle/>
          <a:p>
            <a:pPr algn="r"/>
            <a:r>
              <a:rPr lang="zh-CN" altLang="en-US" b="1" dirty="0">
                <a:solidFill>
                  <a:srgbClr val="2F5EB0"/>
                </a:solidFill>
                <a:latin typeface="微软雅黑" pitchFamily="34" charset="-122"/>
                <a:ea typeface="微软雅黑" pitchFamily="34" charset="-122"/>
              </a:rPr>
              <a:t>添加标题</a:t>
            </a:r>
            <a:endParaRPr lang="en-US" altLang="zh-CN" b="1" dirty="0">
              <a:solidFill>
                <a:srgbClr val="2F5EB0"/>
              </a:solidFill>
              <a:latin typeface="微软雅黑" pitchFamily="34" charset="-122"/>
              <a:ea typeface="微软雅黑" pitchFamily="34" charset="-122"/>
            </a:endParaRPr>
          </a:p>
        </p:txBody>
      </p:sp>
      <p:sp>
        <p:nvSpPr>
          <p:cNvPr id="48" name="矩形 47"/>
          <p:cNvSpPr/>
          <p:nvPr/>
        </p:nvSpPr>
        <p:spPr>
          <a:xfrm>
            <a:off x="1536689" y="3113581"/>
            <a:ext cx="2563026" cy="523220"/>
          </a:xfrm>
          <a:prstGeom prst="rect">
            <a:avLst/>
          </a:prstGeom>
        </p:spPr>
        <p:txBody>
          <a:bodyPr wrap="square">
            <a:spAutoFit/>
          </a:bodyPr>
          <a:lstStyle/>
          <a:p>
            <a:pPr algn="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sym typeface="微软雅黑" pitchFamily="34" charset="-122"/>
              </a:rPr>
              <a:t>点击输入图表</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sym typeface="微软雅黑" pitchFamily="34" charset="-122"/>
              </a:rPr>
              <a:t>的描述说明，点击输入图表的描述</a:t>
            </a: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sym typeface="微软雅黑" pitchFamily="34" charset="-122"/>
              </a:rPr>
              <a:t>说明</a:t>
            </a:r>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9" name="矩形 48"/>
          <p:cNvSpPr/>
          <p:nvPr/>
        </p:nvSpPr>
        <p:spPr>
          <a:xfrm>
            <a:off x="2991738" y="3835425"/>
            <a:ext cx="1107977" cy="369324"/>
          </a:xfrm>
          <a:prstGeom prst="rect">
            <a:avLst/>
          </a:prstGeom>
        </p:spPr>
        <p:txBody>
          <a:bodyPr wrap="none" lIns="91431" tIns="45716" rIns="91431" bIns="45716">
            <a:spAutoFit/>
          </a:bodyPr>
          <a:lstStyle/>
          <a:p>
            <a:pPr algn="r"/>
            <a:r>
              <a:rPr lang="zh-CN" altLang="en-US" b="1" dirty="0">
                <a:solidFill>
                  <a:srgbClr val="2F5EB0"/>
                </a:solidFill>
                <a:latin typeface="微软雅黑" pitchFamily="34" charset="-122"/>
                <a:ea typeface="微软雅黑" pitchFamily="34" charset="-122"/>
              </a:rPr>
              <a:t>添加标题</a:t>
            </a:r>
            <a:endParaRPr lang="en-US" altLang="zh-CN" b="1" dirty="0">
              <a:solidFill>
                <a:srgbClr val="2F5EB0"/>
              </a:solidFill>
              <a:latin typeface="微软雅黑" pitchFamily="34" charset="-122"/>
              <a:ea typeface="微软雅黑" pitchFamily="34" charset="-122"/>
            </a:endParaRPr>
          </a:p>
        </p:txBody>
      </p:sp>
      <p:sp>
        <p:nvSpPr>
          <p:cNvPr id="50" name="矩形 49"/>
          <p:cNvSpPr/>
          <p:nvPr/>
        </p:nvSpPr>
        <p:spPr>
          <a:xfrm>
            <a:off x="1536689" y="4215402"/>
            <a:ext cx="2563026" cy="523220"/>
          </a:xfrm>
          <a:prstGeom prst="rect">
            <a:avLst/>
          </a:prstGeom>
        </p:spPr>
        <p:txBody>
          <a:bodyPr wrap="square">
            <a:spAutoFit/>
          </a:bodyPr>
          <a:lstStyle/>
          <a:p>
            <a:pPr algn="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sym typeface="微软雅黑" pitchFamily="34" charset="-122"/>
              </a:rPr>
              <a:t>点击输入图表</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sym typeface="微软雅黑" pitchFamily="34" charset="-122"/>
              </a:rPr>
              <a:t>的描述说明，点击输入图表的描述</a:t>
            </a: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sym typeface="微软雅黑" pitchFamily="34" charset="-122"/>
              </a:rPr>
              <a:t>说明</a:t>
            </a:r>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1" name="矩形 50"/>
          <p:cNvSpPr/>
          <p:nvPr/>
        </p:nvSpPr>
        <p:spPr>
          <a:xfrm>
            <a:off x="2991738" y="4937246"/>
            <a:ext cx="1107977" cy="369324"/>
          </a:xfrm>
          <a:prstGeom prst="rect">
            <a:avLst/>
          </a:prstGeom>
        </p:spPr>
        <p:txBody>
          <a:bodyPr wrap="none" lIns="91431" tIns="45716" rIns="91431" bIns="45716">
            <a:spAutoFit/>
          </a:bodyPr>
          <a:lstStyle/>
          <a:p>
            <a:pPr algn="r"/>
            <a:r>
              <a:rPr lang="zh-CN" altLang="en-US" b="1" dirty="0">
                <a:solidFill>
                  <a:srgbClr val="2F5EB0"/>
                </a:solidFill>
                <a:latin typeface="微软雅黑" pitchFamily="34" charset="-122"/>
                <a:ea typeface="微软雅黑" pitchFamily="34" charset="-122"/>
              </a:rPr>
              <a:t>添加标题</a:t>
            </a:r>
            <a:endParaRPr lang="en-US" altLang="zh-CN" b="1" dirty="0">
              <a:solidFill>
                <a:srgbClr val="2F5EB0"/>
              </a:solidFill>
              <a:latin typeface="微软雅黑" pitchFamily="34" charset="-122"/>
              <a:ea typeface="微软雅黑" pitchFamily="34" charset="-122"/>
            </a:endParaRPr>
          </a:p>
        </p:txBody>
      </p:sp>
      <p:sp>
        <p:nvSpPr>
          <p:cNvPr id="52" name="矩形 51"/>
          <p:cNvSpPr/>
          <p:nvPr/>
        </p:nvSpPr>
        <p:spPr>
          <a:xfrm>
            <a:off x="1536689" y="5317223"/>
            <a:ext cx="2563026" cy="523220"/>
          </a:xfrm>
          <a:prstGeom prst="rect">
            <a:avLst/>
          </a:prstGeom>
        </p:spPr>
        <p:txBody>
          <a:bodyPr wrap="square">
            <a:spAutoFit/>
          </a:bodyPr>
          <a:lstStyle/>
          <a:p>
            <a:pPr algn="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sym typeface="微软雅黑" pitchFamily="34" charset="-122"/>
              </a:rPr>
              <a:t>点击输入图表</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sym typeface="微软雅黑" pitchFamily="34" charset="-122"/>
              </a:rPr>
              <a:t>的描述说明，点击输入图表的描述</a:t>
            </a: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sym typeface="微软雅黑" pitchFamily="34" charset="-122"/>
              </a:rPr>
              <a:t>说明</a:t>
            </a:r>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9" name="TextBox 58"/>
          <p:cNvSpPr txBox="1"/>
          <p:nvPr/>
        </p:nvSpPr>
        <p:spPr>
          <a:xfrm>
            <a:off x="13514411" y="7029400"/>
            <a:ext cx="877163" cy="369332"/>
          </a:xfrm>
          <a:prstGeom prst="rect">
            <a:avLst/>
          </a:prstGeom>
          <a:noFill/>
        </p:spPr>
        <p:txBody>
          <a:bodyPr wrap="none" rtlCol="0">
            <a:spAutoFit/>
          </a:bodyPr>
          <a:lstStyle/>
          <a:p>
            <a:r>
              <a:rPr lang="zh-CN" altLang="en-US" dirty="0" smtClean="0"/>
              <a:t>延时符</a:t>
            </a:r>
            <a:endParaRPr lang="zh-CN" altLang="en-US" dirty="0"/>
          </a:p>
        </p:txBody>
      </p:sp>
    </p:spTree>
    <p:extLst>
      <p:ext uri="{BB962C8B-B14F-4D97-AF65-F5344CB8AC3E}">
        <p14:creationId xmlns:p14="http://schemas.microsoft.com/office/powerpoint/2010/main" val="20605787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40"/>
                                        </p:tgtEl>
                                        <p:attrNameLst>
                                          <p:attrName>style.visibility</p:attrName>
                                        </p:attrNameLst>
                                      </p:cBhvr>
                                      <p:to>
                                        <p:strVal val="visible"/>
                                      </p:to>
                                    </p:set>
                                    <p:animEffect transition="in" filter="wipe(down)">
                                      <p:cBhvr>
                                        <p:cTn id="7" dur="200"/>
                                        <p:tgtEl>
                                          <p:spTgt spid="40"/>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39"/>
                                        </p:tgtEl>
                                        <p:attrNameLst>
                                          <p:attrName>style.visibility</p:attrName>
                                        </p:attrNameLst>
                                      </p:cBhvr>
                                      <p:to>
                                        <p:strVal val="visible"/>
                                      </p:to>
                                    </p:set>
                                    <p:animEffect transition="in" filter="wipe(down)">
                                      <p:cBhvr>
                                        <p:cTn id="10" dur="400"/>
                                        <p:tgtEl>
                                          <p:spTgt spid="39"/>
                                        </p:tgtEl>
                                      </p:cBhvr>
                                    </p:animEffect>
                                  </p:childTnLst>
                                </p:cTn>
                              </p:par>
                              <p:par>
                                <p:cTn id="11" presetID="22" presetClass="entr" presetSubtype="4" fill="hold" grpId="0" nodeType="withEffect">
                                  <p:stCondLst>
                                    <p:cond delay="0"/>
                                  </p:stCondLst>
                                  <p:childTnLst>
                                    <p:set>
                                      <p:cBhvr>
                                        <p:cTn id="12" dur="1" fill="hold">
                                          <p:stCondLst>
                                            <p:cond delay="0"/>
                                          </p:stCondLst>
                                        </p:cTn>
                                        <p:tgtEl>
                                          <p:spTgt spid="38"/>
                                        </p:tgtEl>
                                        <p:attrNameLst>
                                          <p:attrName>style.visibility</p:attrName>
                                        </p:attrNameLst>
                                      </p:cBhvr>
                                      <p:to>
                                        <p:strVal val="visible"/>
                                      </p:to>
                                    </p:set>
                                    <p:animEffect transition="in" filter="wipe(down)">
                                      <p:cBhvr>
                                        <p:cTn id="13" dur="600"/>
                                        <p:tgtEl>
                                          <p:spTgt spid="38"/>
                                        </p:tgtEl>
                                      </p:cBhvr>
                                    </p:animEffect>
                                  </p:childTnLst>
                                </p:cTn>
                              </p:par>
                              <p:par>
                                <p:cTn id="14" presetID="22" presetClass="entr" presetSubtype="4" fill="hold" grpId="0" nodeType="withEffect">
                                  <p:stCondLst>
                                    <p:cond delay="0"/>
                                  </p:stCondLst>
                                  <p:childTnLst>
                                    <p:set>
                                      <p:cBhvr>
                                        <p:cTn id="15" dur="1" fill="hold">
                                          <p:stCondLst>
                                            <p:cond delay="0"/>
                                          </p:stCondLst>
                                        </p:cTn>
                                        <p:tgtEl>
                                          <p:spTgt spid="37"/>
                                        </p:tgtEl>
                                        <p:attrNameLst>
                                          <p:attrName>style.visibility</p:attrName>
                                        </p:attrNameLst>
                                      </p:cBhvr>
                                      <p:to>
                                        <p:strVal val="visible"/>
                                      </p:to>
                                    </p:set>
                                    <p:animEffect transition="in" filter="wipe(down)">
                                      <p:cBhvr>
                                        <p:cTn id="16" dur="900"/>
                                        <p:tgtEl>
                                          <p:spTgt spid="37"/>
                                        </p:tgtEl>
                                      </p:cBhvr>
                                    </p:animEffect>
                                  </p:childTnLst>
                                </p:cTn>
                              </p:par>
                              <p:par>
                                <p:cTn id="17" presetID="10" presetClass="entr" presetSubtype="0" fill="hold" grpId="0" nodeType="withEffect">
                                  <p:stCondLst>
                                    <p:cond delay="500"/>
                                  </p:stCondLst>
                                  <p:childTnLst>
                                    <p:set>
                                      <p:cBhvr>
                                        <p:cTn id="18" dur="1" fill="hold">
                                          <p:stCondLst>
                                            <p:cond delay="0"/>
                                          </p:stCondLst>
                                        </p:cTn>
                                        <p:tgtEl>
                                          <p:spTgt spid="44"/>
                                        </p:tgtEl>
                                        <p:attrNameLst>
                                          <p:attrName>style.visibility</p:attrName>
                                        </p:attrNameLst>
                                      </p:cBhvr>
                                      <p:to>
                                        <p:strVal val="visible"/>
                                      </p:to>
                                    </p:set>
                                    <p:animEffect transition="in" filter="fade">
                                      <p:cBhvr>
                                        <p:cTn id="19" dur="250"/>
                                        <p:tgtEl>
                                          <p:spTgt spid="44"/>
                                        </p:tgtEl>
                                      </p:cBhvr>
                                    </p:animEffect>
                                  </p:childTnLst>
                                </p:cTn>
                              </p:par>
                              <p:par>
                                <p:cTn id="20" presetID="10" presetClass="entr" presetSubtype="0" fill="hold" grpId="0" nodeType="withEffect">
                                  <p:stCondLst>
                                    <p:cond delay="750"/>
                                  </p:stCondLst>
                                  <p:childTnLst>
                                    <p:set>
                                      <p:cBhvr>
                                        <p:cTn id="21" dur="1" fill="hold">
                                          <p:stCondLst>
                                            <p:cond delay="0"/>
                                          </p:stCondLst>
                                        </p:cTn>
                                        <p:tgtEl>
                                          <p:spTgt spid="43"/>
                                        </p:tgtEl>
                                        <p:attrNameLst>
                                          <p:attrName>style.visibility</p:attrName>
                                        </p:attrNameLst>
                                      </p:cBhvr>
                                      <p:to>
                                        <p:strVal val="visible"/>
                                      </p:to>
                                    </p:set>
                                    <p:animEffect transition="in" filter="fade">
                                      <p:cBhvr>
                                        <p:cTn id="22" dur="250"/>
                                        <p:tgtEl>
                                          <p:spTgt spid="43"/>
                                        </p:tgtEl>
                                      </p:cBhvr>
                                    </p:animEffect>
                                  </p:childTnLst>
                                </p:cTn>
                              </p:par>
                              <p:par>
                                <p:cTn id="23" presetID="10" presetClass="entr" presetSubtype="0" fill="hold" grpId="0" nodeType="withEffect">
                                  <p:stCondLst>
                                    <p:cond delay="1000"/>
                                  </p:stCondLst>
                                  <p:childTnLst>
                                    <p:set>
                                      <p:cBhvr>
                                        <p:cTn id="24" dur="1" fill="hold">
                                          <p:stCondLst>
                                            <p:cond delay="0"/>
                                          </p:stCondLst>
                                        </p:cTn>
                                        <p:tgtEl>
                                          <p:spTgt spid="42"/>
                                        </p:tgtEl>
                                        <p:attrNameLst>
                                          <p:attrName>style.visibility</p:attrName>
                                        </p:attrNameLst>
                                      </p:cBhvr>
                                      <p:to>
                                        <p:strVal val="visible"/>
                                      </p:to>
                                    </p:set>
                                    <p:animEffect transition="in" filter="fade">
                                      <p:cBhvr>
                                        <p:cTn id="25" dur="250"/>
                                        <p:tgtEl>
                                          <p:spTgt spid="42"/>
                                        </p:tgtEl>
                                      </p:cBhvr>
                                    </p:animEffect>
                                  </p:childTnLst>
                                </p:cTn>
                              </p:par>
                              <p:par>
                                <p:cTn id="26" presetID="10" presetClass="entr" presetSubtype="0" fill="hold" grpId="0" nodeType="withEffect">
                                  <p:stCondLst>
                                    <p:cond delay="1250"/>
                                  </p:stCondLst>
                                  <p:childTnLst>
                                    <p:set>
                                      <p:cBhvr>
                                        <p:cTn id="27" dur="1" fill="hold">
                                          <p:stCondLst>
                                            <p:cond delay="0"/>
                                          </p:stCondLst>
                                        </p:cTn>
                                        <p:tgtEl>
                                          <p:spTgt spid="41"/>
                                        </p:tgtEl>
                                        <p:attrNameLst>
                                          <p:attrName>style.visibility</p:attrName>
                                        </p:attrNameLst>
                                      </p:cBhvr>
                                      <p:to>
                                        <p:strVal val="visible"/>
                                      </p:to>
                                    </p:set>
                                    <p:animEffect transition="in" filter="fade">
                                      <p:cBhvr>
                                        <p:cTn id="28" dur="250"/>
                                        <p:tgtEl>
                                          <p:spTgt spid="41"/>
                                        </p:tgtEl>
                                      </p:cBhvr>
                                    </p:animEffect>
                                  </p:childTnLst>
                                </p:cTn>
                              </p:par>
                            </p:childTnLst>
                          </p:cTn>
                        </p:par>
                        <p:par>
                          <p:cTn id="29" fill="hold">
                            <p:stCondLst>
                              <p:cond delay="1500"/>
                            </p:stCondLst>
                            <p:childTnLst>
                              <p:par>
                                <p:cTn id="30" presetID="26" presetClass="emph" presetSubtype="0" fill="hold" grpId="1" nodeType="afterEffect">
                                  <p:stCondLst>
                                    <p:cond delay="0"/>
                                  </p:stCondLst>
                                  <p:childTnLst>
                                    <p:animEffect transition="out" filter="fade">
                                      <p:cBhvr>
                                        <p:cTn id="31" dur="500" tmFilter="0, 0; .2, .5; .8, .5; 1, 0"/>
                                        <p:tgtEl>
                                          <p:spTgt spid="44"/>
                                        </p:tgtEl>
                                      </p:cBhvr>
                                    </p:animEffect>
                                    <p:animScale>
                                      <p:cBhvr>
                                        <p:cTn id="32" dur="250" autoRev="1" fill="hold"/>
                                        <p:tgtEl>
                                          <p:spTgt spid="44"/>
                                        </p:tgtEl>
                                      </p:cBhvr>
                                      <p:by x="105000" y="105000"/>
                                    </p:animScale>
                                  </p:childTnLst>
                                </p:cTn>
                              </p:par>
                            </p:childTnLst>
                          </p:cTn>
                        </p:par>
                        <p:par>
                          <p:cTn id="33" fill="hold">
                            <p:stCondLst>
                              <p:cond delay="2000"/>
                            </p:stCondLst>
                            <p:childTnLst>
                              <p:par>
                                <p:cTn id="34" presetID="22" presetClass="entr" presetSubtype="2" fill="hold" nodeType="afterEffect">
                                  <p:stCondLst>
                                    <p:cond delay="0"/>
                                  </p:stCondLst>
                                  <p:childTnLst>
                                    <p:set>
                                      <p:cBhvr>
                                        <p:cTn id="35" dur="1" fill="hold">
                                          <p:stCondLst>
                                            <p:cond delay="0"/>
                                          </p:stCondLst>
                                        </p:cTn>
                                        <p:tgtEl>
                                          <p:spTgt spid="31"/>
                                        </p:tgtEl>
                                        <p:attrNameLst>
                                          <p:attrName>style.visibility</p:attrName>
                                        </p:attrNameLst>
                                      </p:cBhvr>
                                      <p:to>
                                        <p:strVal val="visible"/>
                                      </p:to>
                                    </p:set>
                                    <p:animEffect transition="in" filter="wipe(right)">
                                      <p:cBhvr>
                                        <p:cTn id="36" dur="250"/>
                                        <p:tgtEl>
                                          <p:spTgt spid="31"/>
                                        </p:tgtEl>
                                      </p:cBhvr>
                                    </p:animEffect>
                                  </p:childTnLst>
                                </p:cTn>
                              </p:par>
                            </p:childTnLst>
                          </p:cTn>
                        </p:par>
                        <p:par>
                          <p:cTn id="37" fill="hold">
                            <p:stCondLst>
                              <p:cond delay="2250"/>
                            </p:stCondLst>
                            <p:childTnLst>
                              <p:par>
                                <p:cTn id="38" presetID="10" presetClass="entr" presetSubtype="0" fill="hold" nodeType="afterEffect">
                                  <p:stCondLst>
                                    <p:cond delay="0"/>
                                  </p:stCondLst>
                                  <p:childTnLst>
                                    <p:set>
                                      <p:cBhvr>
                                        <p:cTn id="39" dur="1" fill="hold">
                                          <p:stCondLst>
                                            <p:cond delay="0"/>
                                          </p:stCondLst>
                                        </p:cTn>
                                        <p:tgtEl>
                                          <p:spTgt spid="32"/>
                                        </p:tgtEl>
                                        <p:attrNameLst>
                                          <p:attrName>style.visibility</p:attrName>
                                        </p:attrNameLst>
                                      </p:cBhvr>
                                      <p:to>
                                        <p:strVal val="visible"/>
                                      </p:to>
                                    </p:set>
                                    <p:animEffect transition="in" filter="fade">
                                      <p:cBhvr>
                                        <p:cTn id="40" dur="500"/>
                                        <p:tgtEl>
                                          <p:spTgt spid="32"/>
                                        </p:tgtEl>
                                      </p:cBhvr>
                                    </p:animEffect>
                                  </p:childTnLst>
                                </p:cTn>
                              </p:par>
                            </p:childTnLst>
                          </p:cTn>
                        </p:par>
                        <p:par>
                          <p:cTn id="41" fill="hold">
                            <p:stCondLst>
                              <p:cond delay="2750"/>
                            </p:stCondLst>
                            <p:childTnLst>
                              <p:par>
                                <p:cTn id="42" presetID="14" presetClass="entr" presetSubtype="10" fill="hold" grpId="0" nodeType="afterEffect">
                                  <p:stCondLst>
                                    <p:cond delay="0"/>
                                  </p:stCondLst>
                                  <p:childTnLst>
                                    <p:set>
                                      <p:cBhvr>
                                        <p:cTn id="43" dur="1" fill="hold">
                                          <p:stCondLst>
                                            <p:cond delay="0"/>
                                          </p:stCondLst>
                                        </p:cTn>
                                        <p:tgtEl>
                                          <p:spTgt spid="51"/>
                                        </p:tgtEl>
                                        <p:attrNameLst>
                                          <p:attrName>style.visibility</p:attrName>
                                        </p:attrNameLst>
                                      </p:cBhvr>
                                      <p:to>
                                        <p:strVal val="visible"/>
                                      </p:to>
                                    </p:set>
                                    <p:animEffect transition="in" filter="randombar(horizontal)">
                                      <p:cBhvr>
                                        <p:cTn id="44" dur="500"/>
                                        <p:tgtEl>
                                          <p:spTgt spid="51"/>
                                        </p:tgtEl>
                                      </p:cBhvr>
                                    </p:animEffect>
                                  </p:childTnLst>
                                </p:cTn>
                              </p:par>
                              <p:par>
                                <p:cTn id="45" presetID="14" presetClass="entr" presetSubtype="10" fill="hold" grpId="0" nodeType="withEffect">
                                  <p:stCondLst>
                                    <p:cond delay="0"/>
                                  </p:stCondLst>
                                  <p:childTnLst>
                                    <p:set>
                                      <p:cBhvr>
                                        <p:cTn id="46" dur="1" fill="hold">
                                          <p:stCondLst>
                                            <p:cond delay="0"/>
                                          </p:stCondLst>
                                        </p:cTn>
                                        <p:tgtEl>
                                          <p:spTgt spid="52"/>
                                        </p:tgtEl>
                                        <p:attrNameLst>
                                          <p:attrName>style.visibility</p:attrName>
                                        </p:attrNameLst>
                                      </p:cBhvr>
                                      <p:to>
                                        <p:strVal val="visible"/>
                                      </p:to>
                                    </p:set>
                                    <p:animEffect transition="in" filter="randombar(horizontal)">
                                      <p:cBhvr>
                                        <p:cTn id="47" dur="500"/>
                                        <p:tgtEl>
                                          <p:spTgt spid="52"/>
                                        </p:tgtEl>
                                      </p:cBhvr>
                                    </p:animEffect>
                                  </p:childTnLst>
                                </p:cTn>
                              </p:par>
                            </p:childTnLst>
                          </p:cTn>
                        </p:par>
                        <p:par>
                          <p:cTn id="48" fill="hold">
                            <p:stCondLst>
                              <p:cond delay="3250"/>
                            </p:stCondLst>
                            <p:childTnLst>
                              <p:par>
                                <p:cTn id="49" presetID="26" presetClass="emph" presetSubtype="0" fill="hold" grpId="1" nodeType="afterEffect">
                                  <p:stCondLst>
                                    <p:cond delay="0"/>
                                  </p:stCondLst>
                                  <p:childTnLst>
                                    <p:animEffect transition="out" filter="fade">
                                      <p:cBhvr>
                                        <p:cTn id="50" dur="500" tmFilter="0, 0; .2, .5; .8, .5; 1, 0"/>
                                        <p:tgtEl>
                                          <p:spTgt spid="43"/>
                                        </p:tgtEl>
                                      </p:cBhvr>
                                    </p:animEffect>
                                    <p:animScale>
                                      <p:cBhvr>
                                        <p:cTn id="51" dur="250" autoRev="1" fill="hold"/>
                                        <p:tgtEl>
                                          <p:spTgt spid="43"/>
                                        </p:tgtEl>
                                      </p:cBhvr>
                                      <p:by x="105000" y="105000"/>
                                    </p:animScale>
                                  </p:childTnLst>
                                </p:cTn>
                              </p:par>
                            </p:childTnLst>
                          </p:cTn>
                        </p:par>
                        <p:par>
                          <p:cTn id="52" fill="hold">
                            <p:stCondLst>
                              <p:cond delay="3750"/>
                            </p:stCondLst>
                            <p:childTnLst>
                              <p:par>
                                <p:cTn id="53" presetID="22" presetClass="entr" presetSubtype="2" fill="hold" nodeType="afterEffect">
                                  <p:stCondLst>
                                    <p:cond delay="0"/>
                                  </p:stCondLst>
                                  <p:childTnLst>
                                    <p:set>
                                      <p:cBhvr>
                                        <p:cTn id="54" dur="1" fill="hold">
                                          <p:stCondLst>
                                            <p:cond delay="0"/>
                                          </p:stCondLst>
                                        </p:cTn>
                                        <p:tgtEl>
                                          <p:spTgt spid="20"/>
                                        </p:tgtEl>
                                        <p:attrNameLst>
                                          <p:attrName>style.visibility</p:attrName>
                                        </p:attrNameLst>
                                      </p:cBhvr>
                                      <p:to>
                                        <p:strVal val="visible"/>
                                      </p:to>
                                    </p:set>
                                    <p:animEffect transition="in" filter="wipe(right)">
                                      <p:cBhvr>
                                        <p:cTn id="55" dur="500"/>
                                        <p:tgtEl>
                                          <p:spTgt spid="20"/>
                                        </p:tgtEl>
                                      </p:cBhvr>
                                    </p:animEffect>
                                  </p:childTnLst>
                                </p:cTn>
                              </p:par>
                            </p:childTnLst>
                          </p:cTn>
                        </p:par>
                        <p:par>
                          <p:cTn id="56" fill="hold">
                            <p:stCondLst>
                              <p:cond delay="4250"/>
                            </p:stCondLst>
                            <p:childTnLst>
                              <p:par>
                                <p:cTn id="57" presetID="10" presetClass="entr" presetSubtype="0" fill="hold" nodeType="afterEffect">
                                  <p:stCondLst>
                                    <p:cond delay="0"/>
                                  </p:stCondLst>
                                  <p:childTnLst>
                                    <p:set>
                                      <p:cBhvr>
                                        <p:cTn id="58" dur="1" fill="hold">
                                          <p:stCondLst>
                                            <p:cond delay="0"/>
                                          </p:stCondLst>
                                        </p:cTn>
                                        <p:tgtEl>
                                          <p:spTgt spid="21"/>
                                        </p:tgtEl>
                                        <p:attrNameLst>
                                          <p:attrName>style.visibility</p:attrName>
                                        </p:attrNameLst>
                                      </p:cBhvr>
                                      <p:to>
                                        <p:strVal val="visible"/>
                                      </p:to>
                                    </p:set>
                                    <p:animEffect transition="in" filter="fade">
                                      <p:cBhvr>
                                        <p:cTn id="59" dur="500"/>
                                        <p:tgtEl>
                                          <p:spTgt spid="21"/>
                                        </p:tgtEl>
                                      </p:cBhvr>
                                    </p:animEffect>
                                  </p:childTnLst>
                                </p:cTn>
                              </p:par>
                            </p:childTnLst>
                          </p:cTn>
                        </p:par>
                        <p:par>
                          <p:cTn id="60" fill="hold">
                            <p:stCondLst>
                              <p:cond delay="4750"/>
                            </p:stCondLst>
                            <p:childTnLst>
                              <p:par>
                                <p:cTn id="61" presetID="14" presetClass="entr" presetSubtype="10" fill="hold" grpId="0" nodeType="afterEffect">
                                  <p:stCondLst>
                                    <p:cond delay="0"/>
                                  </p:stCondLst>
                                  <p:childTnLst>
                                    <p:set>
                                      <p:cBhvr>
                                        <p:cTn id="62" dur="1" fill="hold">
                                          <p:stCondLst>
                                            <p:cond delay="0"/>
                                          </p:stCondLst>
                                        </p:cTn>
                                        <p:tgtEl>
                                          <p:spTgt spid="50"/>
                                        </p:tgtEl>
                                        <p:attrNameLst>
                                          <p:attrName>style.visibility</p:attrName>
                                        </p:attrNameLst>
                                      </p:cBhvr>
                                      <p:to>
                                        <p:strVal val="visible"/>
                                      </p:to>
                                    </p:set>
                                    <p:animEffect transition="in" filter="randombar(horizontal)">
                                      <p:cBhvr>
                                        <p:cTn id="63" dur="500"/>
                                        <p:tgtEl>
                                          <p:spTgt spid="50"/>
                                        </p:tgtEl>
                                      </p:cBhvr>
                                    </p:animEffect>
                                  </p:childTnLst>
                                </p:cTn>
                              </p:par>
                              <p:par>
                                <p:cTn id="64" presetID="14" presetClass="entr" presetSubtype="10" fill="hold" grpId="0" nodeType="withEffect">
                                  <p:stCondLst>
                                    <p:cond delay="0"/>
                                  </p:stCondLst>
                                  <p:childTnLst>
                                    <p:set>
                                      <p:cBhvr>
                                        <p:cTn id="65" dur="1" fill="hold">
                                          <p:stCondLst>
                                            <p:cond delay="0"/>
                                          </p:stCondLst>
                                        </p:cTn>
                                        <p:tgtEl>
                                          <p:spTgt spid="49"/>
                                        </p:tgtEl>
                                        <p:attrNameLst>
                                          <p:attrName>style.visibility</p:attrName>
                                        </p:attrNameLst>
                                      </p:cBhvr>
                                      <p:to>
                                        <p:strVal val="visible"/>
                                      </p:to>
                                    </p:set>
                                    <p:animEffect transition="in" filter="randombar(horizontal)">
                                      <p:cBhvr>
                                        <p:cTn id="66" dur="500"/>
                                        <p:tgtEl>
                                          <p:spTgt spid="49"/>
                                        </p:tgtEl>
                                      </p:cBhvr>
                                    </p:animEffect>
                                  </p:childTnLst>
                                </p:cTn>
                              </p:par>
                            </p:childTnLst>
                          </p:cTn>
                        </p:par>
                        <p:par>
                          <p:cTn id="67" fill="hold">
                            <p:stCondLst>
                              <p:cond delay="5250"/>
                            </p:stCondLst>
                            <p:childTnLst>
                              <p:par>
                                <p:cTn id="68" presetID="26" presetClass="emph" presetSubtype="0" fill="hold" grpId="1" nodeType="afterEffect">
                                  <p:stCondLst>
                                    <p:cond delay="0"/>
                                  </p:stCondLst>
                                  <p:childTnLst>
                                    <p:animEffect transition="out" filter="fade">
                                      <p:cBhvr>
                                        <p:cTn id="69" dur="500" tmFilter="0, 0; .2, .5; .8, .5; 1, 0"/>
                                        <p:tgtEl>
                                          <p:spTgt spid="42"/>
                                        </p:tgtEl>
                                      </p:cBhvr>
                                    </p:animEffect>
                                    <p:animScale>
                                      <p:cBhvr>
                                        <p:cTn id="70" dur="250" autoRev="1" fill="hold"/>
                                        <p:tgtEl>
                                          <p:spTgt spid="42"/>
                                        </p:tgtEl>
                                      </p:cBhvr>
                                      <p:by x="105000" y="105000"/>
                                    </p:animScale>
                                  </p:childTnLst>
                                </p:cTn>
                              </p:par>
                            </p:childTnLst>
                          </p:cTn>
                        </p:par>
                        <p:par>
                          <p:cTn id="71" fill="hold">
                            <p:stCondLst>
                              <p:cond delay="5750"/>
                            </p:stCondLst>
                            <p:childTnLst>
                              <p:par>
                                <p:cTn id="72" presetID="22" presetClass="entr" presetSubtype="2" fill="hold" nodeType="afterEffect">
                                  <p:stCondLst>
                                    <p:cond delay="0"/>
                                  </p:stCondLst>
                                  <p:childTnLst>
                                    <p:set>
                                      <p:cBhvr>
                                        <p:cTn id="73" dur="1" fill="hold">
                                          <p:stCondLst>
                                            <p:cond delay="0"/>
                                          </p:stCondLst>
                                        </p:cTn>
                                        <p:tgtEl>
                                          <p:spTgt spid="24"/>
                                        </p:tgtEl>
                                        <p:attrNameLst>
                                          <p:attrName>style.visibility</p:attrName>
                                        </p:attrNameLst>
                                      </p:cBhvr>
                                      <p:to>
                                        <p:strVal val="visible"/>
                                      </p:to>
                                    </p:set>
                                    <p:animEffect transition="in" filter="wipe(right)">
                                      <p:cBhvr>
                                        <p:cTn id="74" dur="600"/>
                                        <p:tgtEl>
                                          <p:spTgt spid="24"/>
                                        </p:tgtEl>
                                      </p:cBhvr>
                                    </p:animEffect>
                                  </p:childTnLst>
                                </p:cTn>
                              </p:par>
                            </p:childTnLst>
                          </p:cTn>
                        </p:par>
                        <p:par>
                          <p:cTn id="75" fill="hold">
                            <p:stCondLst>
                              <p:cond delay="6350"/>
                            </p:stCondLst>
                            <p:childTnLst>
                              <p:par>
                                <p:cTn id="76" presetID="10" presetClass="entr" presetSubtype="0" fill="hold" nodeType="afterEffect">
                                  <p:stCondLst>
                                    <p:cond delay="0"/>
                                  </p:stCondLst>
                                  <p:childTnLst>
                                    <p:set>
                                      <p:cBhvr>
                                        <p:cTn id="77" dur="1" fill="hold">
                                          <p:stCondLst>
                                            <p:cond delay="0"/>
                                          </p:stCondLst>
                                        </p:cTn>
                                        <p:tgtEl>
                                          <p:spTgt spid="25"/>
                                        </p:tgtEl>
                                        <p:attrNameLst>
                                          <p:attrName>style.visibility</p:attrName>
                                        </p:attrNameLst>
                                      </p:cBhvr>
                                      <p:to>
                                        <p:strVal val="visible"/>
                                      </p:to>
                                    </p:set>
                                    <p:animEffect transition="in" filter="fade">
                                      <p:cBhvr>
                                        <p:cTn id="78" dur="500"/>
                                        <p:tgtEl>
                                          <p:spTgt spid="25"/>
                                        </p:tgtEl>
                                      </p:cBhvr>
                                    </p:animEffect>
                                  </p:childTnLst>
                                </p:cTn>
                              </p:par>
                            </p:childTnLst>
                          </p:cTn>
                        </p:par>
                        <p:par>
                          <p:cTn id="79" fill="hold">
                            <p:stCondLst>
                              <p:cond delay="6850"/>
                            </p:stCondLst>
                            <p:childTnLst>
                              <p:par>
                                <p:cTn id="80" presetID="14" presetClass="entr" presetSubtype="10" fill="hold" grpId="0" nodeType="afterEffect">
                                  <p:stCondLst>
                                    <p:cond delay="0"/>
                                  </p:stCondLst>
                                  <p:childTnLst>
                                    <p:set>
                                      <p:cBhvr>
                                        <p:cTn id="81" dur="1" fill="hold">
                                          <p:stCondLst>
                                            <p:cond delay="0"/>
                                          </p:stCondLst>
                                        </p:cTn>
                                        <p:tgtEl>
                                          <p:spTgt spid="47"/>
                                        </p:tgtEl>
                                        <p:attrNameLst>
                                          <p:attrName>style.visibility</p:attrName>
                                        </p:attrNameLst>
                                      </p:cBhvr>
                                      <p:to>
                                        <p:strVal val="visible"/>
                                      </p:to>
                                    </p:set>
                                    <p:animEffect transition="in" filter="randombar(horizontal)">
                                      <p:cBhvr>
                                        <p:cTn id="82" dur="500"/>
                                        <p:tgtEl>
                                          <p:spTgt spid="47"/>
                                        </p:tgtEl>
                                      </p:cBhvr>
                                    </p:animEffect>
                                  </p:childTnLst>
                                </p:cTn>
                              </p:par>
                              <p:par>
                                <p:cTn id="83" presetID="14" presetClass="entr" presetSubtype="10" fill="hold" grpId="0" nodeType="withEffect">
                                  <p:stCondLst>
                                    <p:cond delay="0"/>
                                  </p:stCondLst>
                                  <p:childTnLst>
                                    <p:set>
                                      <p:cBhvr>
                                        <p:cTn id="84" dur="1" fill="hold">
                                          <p:stCondLst>
                                            <p:cond delay="0"/>
                                          </p:stCondLst>
                                        </p:cTn>
                                        <p:tgtEl>
                                          <p:spTgt spid="48"/>
                                        </p:tgtEl>
                                        <p:attrNameLst>
                                          <p:attrName>style.visibility</p:attrName>
                                        </p:attrNameLst>
                                      </p:cBhvr>
                                      <p:to>
                                        <p:strVal val="visible"/>
                                      </p:to>
                                    </p:set>
                                    <p:animEffect transition="in" filter="randombar(horizontal)">
                                      <p:cBhvr>
                                        <p:cTn id="85" dur="500"/>
                                        <p:tgtEl>
                                          <p:spTgt spid="48"/>
                                        </p:tgtEl>
                                      </p:cBhvr>
                                    </p:animEffect>
                                  </p:childTnLst>
                                </p:cTn>
                              </p:par>
                            </p:childTnLst>
                          </p:cTn>
                        </p:par>
                        <p:par>
                          <p:cTn id="86" fill="hold">
                            <p:stCondLst>
                              <p:cond delay="7350"/>
                            </p:stCondLst>
                            <p:childTnLst>
                              <p:par>
                                <p:cTn id="87" presetID="26" presetClass="emph" presetSubtype="0" fill="hold" grpId="1" nodeType="afterEffect">
                                  <p:stCondLst>
                                    <p:cond delay="0"/>
                                  </p:stCondLst>
                                  <p:childTnLst>
                                    <p:animEffect transition="out" filter="fade">
                                      <p:cBhvr>
                                        <p:cTn id="88" dur="500" tmFilter="0, 0; .2, .5; .8, .5; 1, 0"/>
                                        <p:tgtEl>
                                          <p:spTgt spid="41"/>
                                        </p:tgtEl>
                                      </p:cBhvr>
                                    </p:animEffect>
                                    <p:animScale>
                                      <p:cBhvr>
                                        <p:cTn id="89" dur="250" autoRev="1" fill="hold"/>
                                        <p:tgtEl>
                                          <p:spTgt spid="41"/>
                                        </p:tgtEl>
                                      </p:cBhvr>
                                      <p:by x="105000" y="105000"/>
                                    </p:animScale>
                                  </p:childTnLst>
                                </p:cTn>
                              </p:par>
                            </p:childTnLst>
                          </p:cTn>
                        </p:par>
                        <p:par>
                          <p:cTn id="90" fill="hold">
                            <p:stCondLst>
                              <p:cond delay="7850"/>
                            </p:stCondLst>
                            <p:childTnLst>
                              <p:par>
                                <p:cTn id="91" presetID="22" presetClass="entr" presetSubtype="2" fill="hold" nodeType="afterEffect">
                                  <p:stCondLst>
                                    <p:cond delay="0"/>
                                  </p:stCondLst>
                                  <p:childTnLst>
                                    <p:set>
                                      <p:cBhvr>
                                        <p:cTn id="92" dur="1" fill="hold">
                                          <p:stCondLst>
                                            <p:cond delay="0"/>
                                          </p:stCondLst>
                                        </p:cTn>
                                        <p:tgtEl>
                                          <p:spTgt spid="14"/>
                                        </p:tgtEl>
                                        <p:attrNameLst>
                                          <p:attrName>style.visibility</p:attrName>
                                        </p:attrNameLst>
                                      </p:cBhvr>
                                      <p:to>
                                        <p:strVal val="visible"/>
                                      </p:to>
                                    </p:set>
                                    <p:animEffect transition="in" filter="wipe(right)">
                                      <p:cBhvr>
                                        <p:cTn id="93" dur="750"/>
                                        <p:tgtEl>
                                          <p:spTgt spid="14"/>
                                        </p:tgtEl>
                                      </p:cBhvr>
                                    </p:animEffect>
                                  </p:childTnLst>
                                </p:cTn>
                              </p:par>
                            </p:childTnLst>
                          </p:cTn>
                        </p:par>
                        <p:par>
                          <p:cTn id="94" fill="hold">
                            <p:stCondLst>
                              <p:cond delay="8600"/>
                            </p:stCondLst>
                            <p:childTnLst>
                              <p:par>
                                <p:cTn id="95" presetID="10" presetClass="entr" presetSubtype="0" fill="hold" nodeType="afterEffect">
                                  <p:stCondLst>
                                    <p:cond delay="0"/>
                                  </p:stCondLst>
                                  <p:childTnLst>
                                    <p:set>
                                      <p:cBhvr>
                                        <p:cTn id="96" dur="1" fill="hold">
                                          <p:stCondLst>
                                            <p:cond delay="0"/>
                                          </p:stCondLst>
                                        </p:cTn>
                                        <p:tgtEl>
                                          <p:spTgt spid="15"/>
                                        </p:tgtEl>
                                        <p:attrNameLst>
                                          <p:attrName>style.visibility</p:attrName>
                                        </p:attrNameLst>
                                      </p:cBhvr>
                                      <p:to>
                                        <p:strVal val="visible"/>
                                      </p:to>
                                    </p:set>
                                    <p:animEffect transition="in" filter="fade">
                                      <p:cBhvr>
                                        <p:cTn id="97" dur="500"/>
                                        <p:tgtEl>
                                          <p:spTgt spid="15"/>
                                        </p:tgtEl>
                                      </p:cBhvr>
                                    </p:animEffect>
                                  </p:childTnLst>
                                </p:cTn>
                              </p:par>
                            </p:childTnLst>
                          </p:cTn>
                        </p:par>
                        <p:par>
                          <p:cTn id="98" fill="hold">
                            <p:stCondLst>
                              <p:cond delay="9100"/>
                            </p:stCondLst>
                            <p:childTnLst>
                              <p:par>
                                <p:cTn id="99" presetID="14" presetClass="entr" presetSubtype="10" fill="hold" grpId="0" nodeType="afterEffect">
                                  <p:stCondLst>
                                    <p:cond delay="0"/>
                                  </p:stCondLst>
                                  <p:childTnLst>
                                    <p:set>
                                      <p:cBhvr>
                                        <p:cTn id="100" dur="1" fill="hold">
                                          <p:stCondLst>
                                            <p:cond delay="0"/>
                                          </p:stCondLst>
                                        </p:cTn>
                                        <p:tgtEl>
                                          <p:spTgt spid="45"/>
                                        </p:tgtEl>
                                        <p:attrNameLst>
                                          <p:attrName>style.visibility</p:attrName>
                                        </p:attrNameLst>
                                      </p:cBhvr>
                                      <p:to>
                                        <p:strVal val="visible"/>
                                      </p:to>
                                    </p:set>
                                    <p:animEffect transition="in" filter="randombar(horizontal)">
                                      <p:cBhvr>
                                        <p:cTn id="101" dur="500"/>
                                        <p:tgtEl>
                                          <p:spTgt spid="45"/>
                                        </p:tgtEl>
                                      </p:cBhvr>
                                    </p:animEffect>
                                  </p:childTnLst>
                                </p:cTn>
                              </p:par>
                              <p:par>
                                <p:cTn id="102" presetID="14" presetClass="entr" presetSubtype="10" fill="hold" grpId="0" nodeType="withEffect">
                                  <p:stCondLst>
                                    <p:cond delay="0"/>
                                  </p:stCondLst>
                                  <p:childTnLst>
                                    <p:set>
                                      <p:cBhvr>
                                        <p:cTn id="103" dur="1" fill="hold">
                                          <p:stCondLst>
                                            <p:cond delay="0"/>
                                          </p:stCondLst>
                                        </p:cTn>
                                        <p:tgtEl>
                                          <p:spTgt spid="46"/>
                                        </p:tgtEl>
                                        <p:attrNameLst>
                                          <p:attrName>style.visibility</p:attrName>
                                        </p:attrNameLst>
                                      </p:cBhvr>
                                      <p:to>
                                        <p:strVal val="visible"/>
                                      </p:to>
                                    </p:set>
                                    <p:animEffect transition="in" filter="randombar(horizontal)">
                                      <p:cBhvr>
                                        <p:cTn id="104" dur="500"/>
                                        <p:tgtEl>
                                          <p:spTgt spid="46"/>
                                        </p:tgtEl>
                                      </p:cBhvr>
                                    </p:animEffect>
                                  </p:childTnLst>
                                </p:cTn>
                              </p:par>
                            </p:childTnLst>
                          </p:cTn>
                        </p:par>
                        <p:par>
                          <p:cTn id="105" fill="hold">
                            <p:stCondLst>
                              <p:cond delay="9600"/>
                            </p:stCondLst>
                            <p:childTnLst>
                              <p:par>
                                <p:cTn id="106" presetID="10" presetClass="entr" presetSubtype="0" fill="hold" grpId="0" nodeType="afterEffect">
                                  <p:stCondLst>
                                    <p:cond delay="0"/>
                                  </p:stCondLst>
                                  <p:childTnLst>
                                    <p:set>
                                      <p:cBhvr>
                                        <p:cTn id="107" dur="1" fill="hold">
                                          <p:stCondLst>
                                            <p:cond delay="0"/>
                                          </p:stCondLst>
                                        </p:cTn>
                                        <p:tgtEl>
                                          <p:spTgt spid="59"/>
                                        </p:tgtEl>
                                        <p:attrNameLst>
                                          <p:attrName>style.visibility</p:attrName>
                                        </p:attrNameLst>
                                      </p:cBhvr>
                                      <p:to>
                                        <p:strVal val="visible"/>
                                      </p:to>
                                    </p:set>
                                    <p:animEffect transition="in" filter="fade">
                                      <p:cBhvr>
                                        <p:cTn id="108" dur="1250"/>
                                        <p:tgtEl>
                                          <p:spTgt spid="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animBg="1"/>
      <p:bldP spid="38" grpId="0" animBg="1"/>
      <p:bldP spid="39" grpId="0" animBg="1"/>
      <p:bldP spid="40" grpId="0" animBg="1"/>
      <p:bldP spid="41" grpId="0" animBg="1"/>
      <p:bldP spid="41" grpId="1" animBg="1"/>
      <p:bldP spid="42" grpId="0" animBg="1"/>
      <p:bldP spid="42" grpId="1" animBg="1"/>
      <p:bldP spid="43" grpId="0" animBg="1"/>
      <p:bldP spid="43" grpId="1" animBg="1"/>
      <p:bldP spid="44" grpId="0" animBg="1"/>
      <p:bldP spid="44" grpId="1" animBg="1"/>
      <p:bldP spid="45" grpId="0"/>
      <p:bldP spid="46" grpId="0"/>
      <p:bldP spid="47" grpId="0"/>
      <p:bldP spid="48" grpId="0"/>
      <p:bldP spid="49" grpId="0"/>
      <p:bldP spid="50" grpId="0"/>
      <p:bldP spid="51" grpId="0"/>
      <p:bldP spid="52" grpId="0"/>
      <p:bldP spid="59"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flipH="1">
            <a:off x="-3" y="6525344"/>
            <a:ext cx="12195177" cy="360511"/>
          </a:xfrm>
          <a:prstGeom prst="rect">
            <a:avLst/>
          </a:prstGeom>
          <a:gradFill>
            <a:gsLst>
              <a:gs pos="0">
                <a:srgbClr val="0E1A40"/>
              </a:gs>
              <a:gs pos="100000">
                <a:srgbClr val="2F5EB0"/>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flipH="1">
            <a:off x="-4" y="6596410"/>
            <a:ext cx="12195177" cy="288974"/>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5"/>
          <p:cNvSpPr/>
          <p:nvPr/>
        </p:nvSpPr>
        <p:spPr>
          <a:xfrm>
            <a:off x="9976569" y="6493142"/>
            <a:ext cx="1018294" cy="111815"/>
          </a:xfrm>
          <a:custGeom>
            <a:avLst/>
            <a:gdLst>
              <a:gd name="connsiteX0" fmla="*/ 0 w 926584"/>
              <a:gd name="connsiteY0" fmla="*/ 0 h 118098"/>
              <a:gd name="connsiteX1" fmla="*/ 926584 w 926584"/>
              <a:gd name="connsiteY1" fmla="*/ 0 h 118098"/>
              <a:gd name="connsiteX2" fmla="*/ 926584 w 926584"/>
              <a:gd name="connsiteY2" fmla="*/ 118098 h 118098"/>
              <a:gd name="connsiteX3" fmla="*/ 0 w 926584"/>
              <a:gd name="connsiteY3" fmla="*/ 118098 h 118098"/>
              <a:gd name="connsiteX4" fmla="*/ 0 w 926584"/>
              <a:gd name="connsiteY4" fmla="*/ 0 h 118098"/>
              <a:gd name="connsiteX0" fmla="*/ 55821 w 982405"/>
              <a:gd name="connsiteY0" fmla="*/ 0 h 144680"/>
              <a:gd name="connsiteX1" fmla="*/ 982405 w 982405"/>
              <a:gd name="connsiteY1" fmla="*/ 0 h 144680"/>
              <a:gd name="connsiteX2" fmla="*/ 982405 w 982405"/>
              <a:gd name="connsiteY2" fmla="*/ 118098 h 144680"/>
              <a:gd name="connsiteX3" fmla="*/ 0 w 982405"/>
              <a:gd name="connsiteY3" fmla="*/ 144680 h 144680"/>
              <a:gd name="connsiteX4" fmla="*/ 55821 w 982405"/>
              <a:gd name="connsiteY4" fmla="*/ 0 h 144680"/>
              <a:gd name="connsiteX0" fmla="*/ 55821 w 998354"/>
              <a:gd name="connsiteY0" fmla="*/ 0 h 147338"/>
              <a:gd name="connsiteX1" fmla="*/ 982405 w 998354"/>
              <a:gd name="connsiteY1" fmla="*/ 0 h 147338"/>
              <a:gd name="connsiteX2" fmla="*/ 998354 w 998354"/>
              <a:gd name="connsiteY2" fmla="*/ 147338 h 147338"/>
              <a:gd name="connsiteX3" fmla="*/ 0 w 998354"/>
              <a:gd name="connsiteY3" fmla="*/ 144680 h 147338"/>
              <a:gd name="connsiteX4" fmla="*/ 55821 w 998354"/>
              <a:gd name="connsiteY4" fmla="*/ 0 h 147338"/>
              <a:gd name="connsiteX0" fmla="*/ 84307 w 1026840"/>
              <a:gd name="connsiteY0" fmla="*/ 0 h 150534"/>
              <a:gd name="connsiteX1" fmla="*/ 1010891 w 1026840"/>
              <a:gd name="connsiteY1" fmla="*/ 0 h 150534"/>
              <a:gd name="connsiteX2" fmla="*/ 1026840 w 1026840"/>
              <a:gd name="connsiteY2" fmla="*/ 147338 h 150534"/>
              <a:gd name="connsiteX3" fmla="*/ 0 w 1026840"/>
              <a:gd name="connsiteY3" fmla="*/ 150534 h 150534"/>
              <a:gd name="connsiteX4" fmla="*/ 84307 w 1026840"/>
              <a:gd name="connsiteY4" fmla="*/ 0 h 150534"/>
              <a:gd name="connsiteX0" fmla="*/ 84307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84307 w 1021143"/>
              <a:gd name="connsiteY4" fmla="*/ 0 h 153193"/>
              <a:gd name="connsiteX0" fmla="*/ 92853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92853 w 1021143"/>
              <a:gd name="connsiteY4" fmla="*/ 0 h 153193"/>
              <a:gd name="connsiteX0" fmla="*/ 90004 w 1018294"/>
              <a:gd name="connsiteY0" fmla="*/ 0 h 153193"/>
              <a:gd name="connsiteX1" fmla="*/ 1008042 w 1018294"/>
              <a:gd name="connsiteY1" fmla="*/ 0 h 153193"/>
              <a:gd name="connsiteX2" fmla="*/ 1018294 w 1018294"/>
              <a:gd name="connsiteY2" fmla="*/ 153193 h 153193"/>
              <a:gd name="connsiteX3" fmla="*/ 0 w 1018294"/>
              <a:gd name="connsiteY3" fmla="*/ 142728 h 153193"/>
              <a:gd name="connsiteX4" fmla="*/ 90004 w 1018294"/>
              <a:gd name="connsiteY4" fmla="*/ 0 h 1531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8294" h="153193">
                <a:moveTo>
                  <a:pt x="90004" y="0"/>
                </a:moveTo>
                <a:lnTo>
                  <a:pt x="1008042" y="0"/>
                </a:lnTo>
                <a:lnTo>
                  <a:pt x="1018294" y="153193"/>
                </a:lnTo>
                <a:lnTo>
                  <a:pt x="0" y="142728"/>
                </a:lnTo>
                <a:lnTo>
                  <a:pt x="90004" y="0"/>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10067547" y="6493142"/>
            <a:ext cx="1070600" cy="392242"/>
          </a:xfrm>
          <a:prstGeom prst="rect">
            <a:avLst/>
          </a:prstGeom>
          <a:gradFill>
            <a:gsLst>
              <a:gs pos="0">
                <a:srgbClr val="0E1A40"/>
              </a:gs>
              <a:gs pos="100000">
                <a:srgbClr val="2F5EB0"/>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Rectangle 4"/>
          <p:cNvSpPr txBox="1">
            <a:spLocks noChangeArrowheads="1"/>
          </p:cNvSpPr>
          <p:nvPr/>
        </p:nvSpPr>
        <p:spPr bwMode="auto">
          <a:xfrm>
            <a:off x="9986019" y="6493142"/>
            <a:ext cx="1152128" cy="39224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en-US" altLang="zh-CN" dirty="0" smtClean="0">
                <a:latin typeface="方正兰亭超细黑简体" panose="02000000000000000000" pitchFamily="2" charset="-122"/>
                <a:ea typeface="方正兰亭超细黑简体" panose="02000000000000000000" pitchFamily="2" charset="-122"/>
              </a:rPr>
              <a:t>32</a:t>
            </a:r>
            <a:endParaRPr lang="zh-CN" dirty="0">
              <a:latin typeface="方正兰亭超细黑简体" panose="02000000000000000000" pitchFamily="2" charset="-122"/>
              <a:ea typeface="方正兰亭超细黑简体" panose="02000000000000000000" pitchFamily="2" charset="-122"/>
            </a:endParaRPr>
          </a:p>
        </p:txBody>
      </p:sp>
      <p:sp>
        <p:nvSpPr>
          <p:cNvPr id="15" name="矩形 14"/>
          <p:cNvSpPr/>
          <p:nvPr/>
        </p:nvSpPr>
        <p:spPr>
          <a:xfrm>
            <a:off x="-167108" y="2132856"/>
            <a:ext cx="12362284" cy="2520280"/>
          </a:xfrm>
          <a:prstGeom prst="rect">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Freeform 5"/>
          <p:cNvSpPr>
            <a:spLocks/>
          </p:cNvSpPr>
          <p:nvPr/>
        </p:nvSpPr>
        <p:spPr bwMode="auto">
          <a:xfrm>
            <a:off x="4300872" y="2859245"/>
            <a:ext cx="1183990" cy="1067501"/>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chemeClr val="bg1"/>
          </a:solidFill>
          <a:ln w="9525" cap="flat">
            <a:noFill/>
            <a:prstDash val="solid"/>
            <a:miter lim="800000"/>
            <a:headEnd/>
            <a:tailEnd/>
          </a:ln>
          <a:effectLst>
            <a:innerShdw blurRad="63500" dist="50800" dir="13500000">
              <a:prstClr val="black">
                <a:alpha val="50000"/>
              </a:prstClr>
            </a:innerShdw>
          </a:effectLst>
          <a:extLst/>
        </p:spPr>
        <p:txBody>
          <a:bodyPr vert="horz" wrap="square" lIns="91440" tIns="45720" rIns="91440" bIns="45720" numCol="1" anchor="t" anchorCtr="0" compatLnSpc="1">
            <a:prstTxWarp prst="textNoShape">
              <a:avLst/>
            </a:prstTxWarp>
          </a:bodyPr>
          <a:lstStyle/>
          <a:p>
            <a:endParaRPr lang="zh-CN" altLang="en-US"/>
          </a:p>
        </p:txBody>
      </p:sp>
      <p:cxnSp>
        <p:nvCxnSpPr>
          <p:cNvPr id="18" name="直接连接符 17"/>
          <p:cNvCxnSpPr/>
          <p:nvPr/>
        </p:nvCxnSpPr>
        <p:spPr>
          <a:xfrm>
            <a:off x="5669024" y="2787237"/>
            <a:ext cx="0" cy="1289835"/>
          </a:xfrm>
          <a:prstGeom prst="line">
            <a:avLst/>
          </a:prstGeom>
          <a:ln>
            <a:solidFill>
              <a:schemeClr val="bg1"/>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19" name="文本框 9"/>
          <p:cNvSpPr txBox="1"/>
          <p:nvPr/>
        </p:nvSpPr>
        <p:spPr>
          <a:xfrm>
            <a:off x="6014256" y="2636912"/>
            <a:ext cx="2103040" cy="654025"/>
          </a:xfrm>
          <a:prstGeom prst="rect">
            <a:avLst/>
          </a:prstGeom>
          <a:noFill/>
        </p:spPr>
        <p:txBody>
          <a:bodyPr wrap="square" lIns="68580" tIns="34290" rIns="68580" bIns="34290" rtlCol="0">
            <a:spAutoFit/>
          </a:bodyPr>
          <a:lstStyle/>
          <a:p>
            <a:pPr marL="0" lvl="1" algn="ctr"/>
            <a:r>
              <a:rPr lang="zh-CN" altLang="en-US" sz="2400" b="1" dirty="0" smtClean="0">
                <a:solidFill>
                  <a:schemeClr val="bg1"/>
                </a:solidFill>
                <a:latin typeface="微软雅黑" pitchFamily="34" charset="-122"/>
                <a:ea typeface="微软雅黑" pitchFamily="34" charset="-122"/>
              </a:rPr>
              <a:t>明年工作计划</a:t>
            </a:r>
            <a:endParaRPr lang="en-US" altLang="zh-CN" sz="2400" b="1" dirty="0" smtClean="0">
              <a:solidFill>
                <a:schemeClr val="bg1"/>
              </a:solidFill>
              <a:latin typeface="微软雅黑" pitchFamily="34" charset="-122"/>
              <a:ea typeface="微软雅黑" pitchFamily="34" charset="-122"/>
            </a:endParaRPr>
          </a:p>
          <a:p>
            <a:pPr marL="0" lvl="1" algn="ctr"/>
            <a:r>
              <a:rPr lang="zh-CN" altLang="en-US" sz="1400" dirty="0" smtClean="0">
                <a:solidFill>
                  <a:schemeClr val="bg1"/>
                </a:solidFill>
                <a:latin typeface="微软雅黑" pitchFamily="34" charset="-122"/>
                <a:ea typeface="微软雅黑" pitchFamily="34" charset="-122"/>
              </a:rPr>
              <a:t>（添加二级标题）</a:t>
            </a:r>
            <a:endParaRPr lang="zh-CN" altLang="en-US" sz="1400" dirty="0">
              <a:solidFill>
                <a:schemeClr val="bg1"/>
              </a:solidFill>
              <a:latin typeface="微软雅黑" pitchFamily="34" charset="-122"/>
              <a:ea typeface="微软雅黑" pitchFamily="34" charset="-122"/>
            </a:endParaRPr>
          </a:p>
        </p:txBody>
      </p:sp>
      <p:grpSp>
        <p:nvGrpSpPr>
          <p:cNvPr id="20" name="组合 19"/>
          <p:cNvGrpSpPr/>
          <p:nvPr/>
        </p:nvGrpSpPr>
        <p:grpSpPr>
          <a:xfrm>
            <a:off x="5888533" y="3284984"/>
            <a:ext cx="1436675" cy="215444"/>
            <a:chOff x="4369395" y="3284984"/>
            <a:chExt cx="1436675" cy="215444"/>
          </a:xfrm>
        </p:grpSpPr>
        <p:sp>
          <p:nvSpPr>
            <p:cNvPr id="21"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smtClean="0">
                  <a:solidFill>
                    <a:schemeClr val="bg1"/>
                  </a:solidFill>
                  <a:latin typeface="微软雅黑" pitchFamily="34" charset="-122"/>
                  <a:ea typeface="微软雅黑" pitchFamily="34" charset="-122"/>
                </a:rPr>
                <a:t>标题标题</a:t>
              </a:r>
              <a:endParaRPr lang="zh-CN" altLang="en-US" sz="1400" dirty="0">
                <a:solidFill>
                  <a:schemeClr val="bg1"/>
                </a:solidFill>
                <a:latin typeface="微软雅黑" pitchFamily="34" charset="-122"/>
                <a:ea typeface="微软雅黑" pitchFamily="34" charset="-122"/>
              </a:endParaRPr>
            </a:p>
          </p:txBody>
        </p:sp>
        <p:grpSp>
          <p:nvGrpSpPr>
            <p:cNvPr id="22" name="组合 21"/>
            <p:cNvGrpSpPr/>
            <p:nvPr/>
          </p:nvGrpSpPr>
          <p:grpSpPr>
            <a:xfrm>
              <a:off x="4369395" y="3316401"/>
              <a:ext cx="168551" cy="168551"/>
              <a:chOff x="5005199" y="3717032"/>
              <a:chExt cx="168551" cy="168551"/>
            </a:xfrm>
          </p:grpSpPr>
          <p:sp>
            <p:nvSpPr>
              <p:cNvPr id="23" name="椭圆 22"/>
              <p:cNvSpPr/>
              <p:nvPr/>
            </p:nvSpPr>
            <p:spPr>
              <a:xfrm>
                <a:off x="5005199" y="3717032"/>
                <a:ext cx="168551" cy="168551"/>
              </a:xfrm>
              <a:prstGeom prst="ellipse">
                <a:avLst/>
              </a:prstGeom>
              <a:solidFill>
                <a:schemeClr val="accent1">
                  <a:lumMod val="60000"/>
                  <a:lumOff val="40000"/>
                </a:schemeClr>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24" name="等腰三角形 23"/>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grpSp>
      <p:grpSp>
        <p:nvGrpSpPr>
          <p:cNvPr id="25" name="组合 24"/>
          <p:cNvGrpSpPr/>
          <p:nvPr/>
        </p:nvGrpSpPr>
        <p:grpSpPr>
          <a:xfrm>
            <a:off x="7253200" y="3284984"/>
            <a:ext cx="1436675" cy="215444"/>
            <a:chOff x="4369395" y="3284984"/>
            <a:chExt cx="1436675" cy="215444"/>
          </a:xfrm>
        </p:grpSpPr>
        <p:sp>
          <p:nvSpPr>
            <p:cNvPr id="26"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smtClean="0">
                  <a:solidFill>
                    <a:schemeClr val="bg1"/>
                  </a:solidFill>
                  <a:latin typeface="微软雅黑" pitchFamily="34" charset="-122"/>
                  <a:ea typeface="微软雅黑" pitchFamily="34" charset="-122"/>
                </a:rPr>
                <a:t>标题标题</a:t>
              </a:r>
              <a:endParaRPr lang="zh-CN" altLang="en-US" sz="1400" dirty="0">
                <a:solidFill>
                  <a:schemeClr val="bg1"/>
                </a:solidFill>
                <a:latin typeface="微软雅黑" pitchFamily="34" charset="-122"/>
                <a:ea typeface="微软雅黑" pitchFamily="34" charset="-122"/>
              </a:endParaRPr>
            </a:p>
          </p:txBody>
        </p:sp>
        <p:grpSp>
          <p:nvGrpSpPr>
            <p:cNvPr id="27" name="组合 26"/>
            <p:cNvGrpSpPr/>
            <p:nvPr/>
          </p:nvGrpSpPr>
          <p:grpSpPr>
            <a:xfrm>
              <a:off x="4369395" y="3316401"/>
              <a:ext cx="168551" cy="168551"/>
              <a:chOff x="5005199" y="3717032"/>
              <a:chExt cx="168551" cy="168551"/>
            </a:xfrm>
          </p:grpSpPr>
          <p:sp>
            <p:nvSpPr>
              <p:cNvPr id="28" name="椭圆 27"/>
              <p:cNvSpPr/>
              <p:nvPr/>
            </p:nvSpPr>
            <p:spPr>
              <a:xfrm>
                <a:off x="5005199" y="3717032"/>
                <a:ext cx="168551" cy="168551"/>
              </a:xfrm>
              <a:prstGeom prst="ellipse">
                <a:avLst/>
              </a:prstGeom>
              <a:solidFill>
                <a:schemeClr val="accent1">
                  <a:lumMod val="60000"/>
                  <a:lumOff val="40000"/>
                </a:schemeClr>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29" name="等腰三角形 28"/>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grpSp>
      <p:grpSp>
        <p:nvGrpSpPr>
          <p:cNvPr id="30" name="组合 29"/>
          <p:cNvGrpSpPr/>
          <p:nvPr/>
        </p:nvGrpSpPr>
        <p:grpSpPr>
          <a:xfrm>
            <a:off x="5885048" y="3573596"/>
            <a:ext cx="1436675" cy="215444"/>
            <a:chOff x="4369395" y="3284984"/>
            <a:chExt cx="1436675" cy="215444"/>
          </a:xfrm>
        </p:grpSpPr>
        <p:sp>
          <p:nvSpPr>
            <p:cNvPr id="31"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smtClean="0">
                  <a:solidFill>
                    <a:schemeClr val="bg1"/>
                  </a:solidFill>
                  <a:latin typeface="微软雅黑" pitchFamily="34" charset="-122"/>
                  <a:ea typeface="微软雅黑" pitchFamily="34" charset="-122"/>
                </a:rPr>
                <a:t>标题标题</a:t>
              </a:r>
              <a:endParaRPr lang="zh-CN" altLang="en-US" sz="1400" dirty="0">
                <a:solidFill>
                  <a:schemeClr val="bg1"/>
                </a:solidFill>
                <a:latin typeface="微软雅黑" pitchFamily="34" charset="-122"/>
                <a:ea typeface="微软雅黑" pitchFamily="34" charset="-122"/>
              </a:endParaRPr>
            </a:p>
          </p:txBody>
        </p:sp>
        <p:grpSp>
          <p:nvGrpSpPr>
            <p:cNvPr id="32" name="组合 31"/>
            <p:cNvGrpSpPr/>
            <p:nvPr/>
          </p:nvGrpSpPr>
          <p:grpSpPr>
            <a:xfrm>
              <a:off x="4369395" y="3316401"/>
              <a:ext cx="168551" cy="168551"/>
              <a:chOff x="5005199" y="3717032"/>
              <a:chExt cx="168551" cy="168551"/>
            </a:xfrm>
          </p:grpSpPr>
          <p:sp>
            <p:nvSpPr>
              <p:cNvPr id="33" name="椭圆 32"/>
              <p:cNvSpPr/>
              <p:nvPr/>
            </p:nvSpPr>
            <p:spPr>
              <a:xfrm>
                <a:off x="5005199" y="3717032"/>
                <a:ext cx="168551" cy="168551"/>
              </a:xfrm>
              <a:prstGeom prst="ellipse">
                <a:avLst/>
              </a:prstGeom>
              <a:solidFill>
                <a:schemeClr val="accent1">
                  <a:lumMod val="60000"/>
                  <a:lumOff val="40000"/>
                </a:schemeClr>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34" name="等腰三角形 33"/>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grpSp>
      <p:grpSp>
        <p:nvGrpSpPr>
          <p:cNvPr id="35" name="组合 34"/>
          <p:cNvGrpSpPr/>
          <p:nvPr/>
        </p:nvGrpSpPr>
        <p:grpSpPr>
          <a:xfrm>
            <a:off x="7253200" y="3573016"/>
            <a:ext cx="1436675" cy="215444"/>
            <a:chOff x="4369395" y="3284984"/>
            <a:chExt cx="1436675" cy="215444"/>
          </a:xfrm>
        </p:grpSpPr>
        <p:sp>
          <p:nvSpPr>
            <p:cNvPr id="36"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smtClean="0">
                  <a:solidFill>
                    <a:schemeClr val="bg1"/>
                  </a:solidFill>
                  <a:latin typeface="微软雅黑" pitchFamily="34" charset="-122"/>
                  <a:ea typeface="微软雅黑" pitchFamily="34" charset="-122"/>
                </a:rPr>
                <a:t>标题标题</a:t>
              </a:r>
              <a:endParaRPr lang="zh-CN" altLang="en-US" sz="1400" dirty="0">
                <a:solidFill>
                  <a:schemeClr val="bg1"/>
                </a:solidFill>
                <a:latin typeface="微软雅黑" pitchFamily="34" charset="-122"/>
                <a:ea typeface="微软雅黑" pitchFamily="34" charset="-122"/>
              </a:endParaRPr>
            </a:p>
          </p:txBody>
        </p:sp>
        <p:grpSp>
          <p:nvGrpSpPr>
            <p:cNvPr id="37" name="组合 36"/>
            <p:cNvGrpSpPr/>
            <p:nvPr/>
          </p:nvGrpSpPr>
          <p:grpSpPr>
            <a:xfrm>
              <a:off x="4369395" y="3316401"/>
              <a:ext cx="168551" cy="168551"/>
              <a:chOff x="5005199" y="3717032"/>
              <a:chExt cx="168551" cy="168551"/>
            </a:xfrm>
          </p:grpSpPr>
          <p:sp>
            <p:nvSpPr>
              <p:cNvPr id="38" name="椭圆 37"/>
              <p:cNvSpPr/>
              <p:nvPr/>
            </p:nvSpPr>
            <p:spPr>
              <a:xfrm>
                <a:off x="5005199" y="3717032"/>
                <a:ext cx="168551" cy="168551"/>
              </a:xfrm>
              <a:prstGeom prst="ellipse">
                <a:avLst/>
              </a:prstGeom>
              <a:solidFill>
                <a:schemeClr val="accent1">
                  <a:lumMod val="60000"/>
                  <a:lumOff val="40000"/>
                </a:schemeClr>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39" name="等腰三角形 38"/>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grpSp>
      <p:grpSp>
        <p:nvGrpSpPr>
          <p:cNvPr id="40" name="组合 39"/>
          <p:cNvGrpSpPr/>
          <p:nvPr/>
        </p:nvGrpSpPr>
        <p:grpSpPr>
          <a:xfrm>
            <a:off x="5885048" y="3861628"/>
            <a:ext cx="1436675" cy="215444"/>
            <a:chOff x="4369395" y="3284984"/>
            <a:chExt cx="1436675" cy="215444"/>
          </a:xfrm>
        </p:grpSpPr>
        <p:sp>
          <p:nvSpPr>
            <p:cNvPr id="41"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smtClean="0">
                  <a:solidFill>
                    <a:schemeClr val="bg1"/>
                  </a:solidFill>
                  <a:latin typeface="微软雅黑" pitchFamily="34" charset="-122"/>
                  <a:ea typeface="微软雅黑" pitchFamily="34" charset="-122"/>
                </a:rPr>
                <a:t>标题标题</a:t>
              </a:r>
            </a:p>
          </p:txBody>
        </p:sp>
        <p:grpSp>
          <p:nvGrpSpPr>
            <p:cNvPr id="42" name="组合 41"/>
            <p:cNvGrpSpPr/>
            <p:nvPr/>
          </p:nvGrpSpPr>
          <p:grpSpPr>
            <a:xfrm>
              <a:off x="4369395" y="3316401"/>
              <a:ext cx="168551" cy="168551"/>
              <a:chOff x="5005199" y="3717032"/>
              <a:chExt cx="168551" cy="168551"/>
            </a:xfrm>
          </p:grpSpPr>
          <p:sp>
            <p:nvSpPr>
              <p:cNvPr id="43" name="椭圆 42"/>
              <p:cNvSpPr/>
              <p:nvPr/>
            </p:nvSpPr>
            <p:spPr>
              <a:xfrm>
                <a:off x="5005199" y="3717032"/>
                <a:ext cx="168551" cy="168551"/>
              </a:xfrm>
              <a:prstGeom prst="ellipse">
                <a:avLst/>
              </a:prstGeom>
              <a:solidFill>
                <a:schemeClr val="accent1">
                  <a:lumMod val="60000"/>
                  <a:lumOff val="40000"/>
                </a:schemeClr>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44" name="等腰三角形 43"/>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grpSp>
      <p:grpSp>
        <p:nvGrpSpPr>
          <p:cNvPr id="45" name="组合 44"/>
          <p:cNvGrpSpPr/>
          <p:nvPr/>
        </p:nvGrpSpPr>
        <p:grpSpPr>
          <a:xfrm>
            <a:off x="7253200" y="3861048"/>
            <a:ext cx="1436675" cy="215444"/>
            <a:chOff x="4369395" y="3284984"/>
            <a:chExt cx="1436675" cy="215444"/>
          </a:xfrm>
        </p:grpSpPr>
        <p:sp>
          <p:nvSpPr>
            <p:cNvPr id="46"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smtClean="0">
                  <a:solidFill>
                    <a:schemeClr val="bg1"/>
                  </a:solidFill>
                  <a:latin typeface="微软雅黑" pitchFamily="34" charset="-122"/>
                  <a:ea typeface="微软雅黑" pitchFamily="34" charset="-122"/>
                </a:rPr>
                <a:t>标题标题</a:t>
              </a:r>
              <a:endParaRPr lang="zh-CN" altLang="en-US" sz="1400" dirty="0">
                <a:solidFill>
                  <a:schemeClr val="bg1"/>
                </a:solidFill>
                <a:latin typeface="微软雅黑" pitchFamily="34" charset="-122"/>
                <a:ea typeface="微软雅黑" pitchFamily="34" charset="-122"/>
              </a:endParaRPr>
            </a:p>
          </p:txBody>
        </p:sp>
        <p:grpSp>
          <p:nvGrpSpPr>
            <p:cNvPr id="47" name="组合 46"/>
            <p:cNvGrpSpPr/>
            <p:nvPr/>
          </p:nvGrpSpPr>
          <p:grpSpPr>
            <a:xfrm>
              <a:off x="4369395" y="3316401"/>
              <a:ext cx="168551" cy="168551"/>
              <a:chOff x="5005199" y="3717032"/>
              <a:chExt cx="168551" cy="168551"/>
            </a:xfrm>
          </p:grpSpPr>
          <p:sp>
            <p:nvSpPr>
              <p:cNvPr id="48" name="椭圆 47"/>
              <p:cNvSpPr/>
              <p:nvPr/>
            </p:nvSpPr>
            <p:spPr>
              <a:xfrm>
                <a:off x="5005199" y="3717032"/>
                <a:ext cx="168551" cy="168551"/>
              </a:xfrm>
              <a:prstGeom prst="ellipse">
                <a:avLst/>
              </a:prstGeom>
              <a:solidFill>
                <a:schemeClr val="accent1">
                  <a:lumMod val="60000"/>
                  <a:lumOff val="40000"/>
                </a:schemeClr>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49" name="等腰三角形 48"/>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grpSp>
      <p:sp>
        <p:nvSpPr>
          <p:cNvPr id="54" name="文本框 9"/>
          <p:cNvSpPr txBox="1"/>
          <p:nvPr/>
        </p:nvSpPr>
        <p:spPr>
          <a:xfrm>
            <a:off x="841003" y="202431"/>
            <a:ext cx="2160240" cy="346249"/>
          </a:xfrm>
          <a:prstGeom prst="rect">
            <a:avLst/>
          </a:prstGeom>
          <a:noFill/>
        </p:spPr>
        <p:txBody>
          <a:bodyPr wrap="square" lIns="68580" tIns="34290" rIns="68580" bIns="34290" rtlCol="0">
            <a:spAutoFit/>
          </a:bodyPr>
          <a:lstStyle/>
          <a:p>
            <a:pPr marL="0" lvl="1"/>
            <a:r>
              <a:rPr lang="zh-CN" altLang="en-US" dirty="0" smtClean="0">
                <a:solidFill>
                  <a:srgbClr val="2F5EB0"/>
                </a:solidFill>
                <a:latin typeface="微软雅黑" pitchFamily="34" charset="-122"/>
                <a:ea typeface="微软雅黑" pitchFamily="34" charset="-122"/>
              </a:rPr>
              <a:t>第五章  </a:t>
            </a:r>
            <a:r>
              <a:rPr lang="en-US" altLang="zh-CN" b="1" dirty="0" smtClean="0">
                <a:solidFill>
                  <a:srgbClr val="2F5EB0"/>
                </a:solidFill>
              </a:rPr>
              <a:t>SECTION</a:t>
            </a:r>
            <a:endParaRPr lang="en-US" altLang="ko-KR" kern="0" dirty="0" smtClean="0">
              <a:solidFill>
                <a:srgbClr val="2F5EB0"/>
              </a:solidFill>
              <a:latin typeface="微软雅黑" pitchFamily="34" charset="-122"/>
              <a:ea typeface="微软雅黑" pitchFamily="34" charset="-122"/>
            </a:endParaRPr>
          </a:p>
        </p:txBody>
      </p:sp>
      <p:sp>
        <p:nvSpPr>
          <p:cNvPr id="59" name="矩形 58"/>
          <p:cNvSpPr/>
          <p:nvPr/>
        </p:nvSpPr>
        <p:spPr>
          <a:xfrm>
            <a:off x="0" y="0"/>
            <a:ext cx="985019" cy="58316"/>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0" name="组合 59"/>
          <p:cNvGrpSpPr/>
          <p:nvPr/>
        </p:nvGrpSpPr>
        <p:grpSpPr>
          <a:xfrm>
            <a:off x="192931" y="0"/>
            <a:ext cx="576064" cy="836712"/>
            <a:chOff x="841003" y="360040"/>
            <a:chExt cx="504056" cy="836712"/>
          </a:xfrm>
          <a:gradFill>
            <a:gsLst>
              <a:gs pos="0">
                <a:srgbClr val="0E1A40"/>
              </a:gs>
              <a:gs pos="100000">
                <a:srgbClr val="2F5EB0"/>
              </a:gs>
            </a:gsLst>
            <a:lin ang="13800000" scaled="0"/>
          </a:gradFill>
        </p:grpSpPr>
        <p:sp>
          <p:nvSpPr>
            <p:cNvPr id="61" name="矩形 60"/>
            <p:cNvSpPr/>
            <p:nvPr/>
          </p:nvSpPr>
          <p:spPr>
            <a:xfrm>
              <a:off x="841003" y="360040"/>
              <a:ext cx="504056" cy="54868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等腰三角形 61"/>
            <p:cNvSpPr/>
            <p:nvPr/>
          </p:nvSpPr>
          <p:spPr>
            <a:xfrm rot="10800000">
              <a:off x="841003" y="908720"/>
              <a:ext cx="504056" cy="288032"/>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0" name="KSO_Shape"/>
          <p:cNvSpPr>
            <a:spLocks/>
          </p:cNvSpPr>
          <p:nvPr/>
        </p:nvSpPr>
        <p:spPr bwMode="auto">
          <a:xfrm>
            <a:off x="340953" y="219029"/>
            <a:ext cx="303111" cy="257643"/>
          </a:xfrm>
          <a:custGeom>
            <a:avLst/>
            <a:gdLst>
              <a:gd name="T0" fmla="*/ 1221908 w 2276475"/>
              <a:gd name="T1" fmla="*/ 1328927 h 1936751"/>
              <a:gd name="T2" fmla="*/ 1196654 w 2276475"/>
              <a:gd name="T3" fmla="*/ 1388292 h 1936751"/>
              <a:gd name="T4" fmla="*/ 691864 w 2276475"/>
              <a:gd name="T5" fmla="*/ 1376845 h 1936751"/>
              <a:gd name="T6" fmla="*/ 695585 w 2276475"/>
              <a:gd name="T7" fmla="*/ 1314285 h 1936751"/>
              <a:gd name="T8" fmla="*/ 1104489 w 2276475"/>
              <a:gd name="T9" fmla="*/ 1115137 h 1936751"/>
              <a:gd name="T10" fmla="*/ 1117497 w 2276475"/>
              <a:gd name="T11" fmla="*/ 1168850 h 1936751"/>
              <a:gd name="T12" fmla="*/ 811396 w 2276475"/>
              <a:gd name="T13" fmla="*/ 1188695 h 1936751"/>
              <a:gd name="T14" fmla="*/ 783254 w 2276475"/>
              <a:gd name="T15" fmla="*/ 1141068 h 1936751"/>
              <a:gd name="T16" fmla="*/ 309026 w 2276475"/>
              <a:gd name="T17" fmla="*/ 898551 h 1936751"/>
              <a:gd name="T18" fmla="*/ 798665 w 2276475"/>
              <a:gd name="T19" fmla="*/ 935449 h 1936751"/>
              <a:gd name="T20" fmla="*/ 759855 w 2276475"/>
              <a:gd name="T21" fmla="*/ 989335 h 1936751"/>
              <a:gd name="T22" fmla="*/ 259317 w 2276475"/>
              <a:gd name="T23" fmla="*/ 967303 h 1936751"/>
              <a:gd name="T24" fmla="*/ 277393 w 2276475"/>
              <a:gd name="T25" fmla="*/ 906514 h 1936751"/>
              <a:gd name="T26" fmla="*/ 1086287 w 2276475"/>
              <a:gd name="T27" fmla="*/ 817903 h 1936751"/>
              <a:gd name="T28" fmla="*/ 1028372 w 2276475"/>
              <a:gd name="T29" fmla="*/ 919230 h 1936751"/>
              <a:gd name="T30" fmla="*/ 999280 w 2276475"/>
              <a:gd name="T31" fmla="*/ 917630 h 1936751"/>
              <a:gd name="T32" fmla="*/ 289574 w 2276475"/>
              <a:gd name="T33" fmla="*/ 706099 h 1936751"/>
              <a:gd name="T34" fmla="*/ 590631 w 2276475"/>
              <a:gd name="T35" fmla="*/ 735033 h 1936751"/>
              <a:gd name="T36" fmla="*/ 567535 w 2276475"/>
              <a:gd name="T37" fmla="*/ 784938 h 1936751"/>
              <a:gd name="T38" fmla="*/ 259309 w 2276475"/>
              <a:gd name="T39" fmla="*/ 770073 h 1936751"/>
              <a:gd name="T40" fmla="*/ 267273 w 2276475"/>
              <a:gd name="T41" fmla="*/ 715124 h 1936751"/>
              <a:gd name="T42" fmla="*/ 836933 w 2276475"/>
              <a:gd name="T43" fmla="*/ 505684 h 1936751"/>
              <a:gd name="T44" fmla="*/ 846494 w 2276475"/>
              <a:gd name="T45" fmla="*/ 574170 h 1936751"/>
              <a:gd name="T46" fmla="*/ 268069 w 2276475"/>
              <a:gd name="T47" fmla="*/ 592752 h 1936751"/>
              <a:gd name="T48" fmla="*/ 238855 w 2276475"/>
              <a:gd name="T49" fmla="*/ 530105 h 1936751"/>
              <a:gd name="T50" fmla="*/ 1467818 w 2276475"/>
              <a:gd name="T51" fmla="*/ 344025 h 1936751"/>
              <a:gd name="T52" fmla="*/ 1566759 w 2276475"/>
              <a:gd name="T53" fmla="*/ 428438 h 1936751"/>
              <a:gd name="T54" fmla="*/ 1578461 w 2276475"/>
              <a:gd name="T55" fmla="*/ 479936 h 1936751"/>
              <a:gd name="T56" fmla="*/ 1197862 w 2276475"/>
              <a:gd name="T57" fmla="*/ 846789 h 1936751"/>
              <a:gd name="T58" fmla="*/ 1138817 w 2276475"/>
              <a:gd name="T59" fmla="*/ 842806 h 1936751"/>
              <a:gd name="T60" fmla="*/ 1093869 w 2276475"/>
              <a:gd name="T61" fmla="*/ 799538 h 1936751"/>
              <a:gd name="T62" fmla="*/ 1075782 w 2276475"/>
              <a:gd name="T63" fmla="*/ 737423 h 1936751"/>
              <a:gd name="T64" fmla="*/ 1456382 w 2276475"/>
              <a:gd name="T65" fmla="*/ 344821 h 1936751"/>
              <a:gd name="T66" fmla="*/ 199469 w 2276475"/>
              <a:gd name="T67" fmla="*/ 367345 h 1936751"/>
              <a:gd name="T68" fmla="*/ 114475 w 2276475"/>
              <a:gd name="T69" fmla="*/ 448541 h 1936751"/>
              <a:gd name="T70" fmla="*/ 103321 w 2276475"/>
              <a:gd name="T71" fmla="*/ 1407238 h 1936751"/>
              <a:gd name="T72" fmla="*/ 171315 w 2276475"/>
              <a:gd name="T73" fmla="*/ 1503559 h 1936751"/>
              <a:gd name="T74" fmla="*/ 1382734 w 2276475"/>
              <a:gd name="T75" fmla="*/ 1530890 h 1936751"/>
              <a:gd name="T76" fmla="*/ 1488975 w 2276475"/>
              <a:gd name="T77" fmla="*/ 1477289 h 1936751"/>
              <a:gd name="T78" fmla="*/ 1531737 w 2276475"/>
              <a:gd name="T79" fmla="*/ 1365845 h 1936751"/>
              <a:gd name="T80" fmla="*/ 1605841 w 2276475"/>
              <a:gd name="T81" fmla="*/ 1539381 h 1936751"/>
              <a:gd name="T82" fmla="*/ 1513146 w 2276475"/>
              <a:gd name="T83" fmla="*/ 1611821 h 1936751"/>
              <a:gd name="T84" fmla="*/ 101461 w 2276475"/>
              <a:gd name="T85" fmla="*/ 1605982 h 1936751"/>
              <a:gd name="T86" fmla="*/ 16468 w 2276475"/>
              <a:gd name="T87" fmla="*/ 1525317 h 1936751"/>
              <a:gd name="T88" fmla="*/ 5312 w 2276475"/>
              <a:gd name="T89" fmla="*/ 391226 h 1936751"/>
              <a:gd name="T90" fmla="*/ 73307 w 2276475"/>
              <a:gd name="T91" fmla="*/ 295170 h 1936751"/>
              <a:gd name="T92" fmla="*/ 1746529 w 2276475"/>
              <a:gd name="T93" fmla="*/ 88926 h 1936751"/>
              <a:gd name="T94" fmla="*/ 1805153 w 2276475"/>
              <a:gd name="T95" fmla="*/ 114614 h 1936751"/>
              <a:gd name="T96" fmla="*/ 1838312 w 2276475"/>
              <a:gd name="T97" fmla="*/ 176846 h 1936751"/>
              <a:gd name="T98" fmla="*/ 1821600 w 2276475"/>
              <a:gd name="T99" fmla="*/ 237490 h 1936751"/>
              <a:gd name="T100" fmla="*/ 1620792 w 2276475"/>
              <a:gd name="T101" fmla="*/ 421806 h 1936751"/>
              <a:gd name="T102" fmla="*/ 1543068 w 2276475"/>
              <a:gd name="T103" fmla="*/ 339447 h 1936751"/>
              <a:gd name="T104" fmla="*/ 1506460 w 2276475"/>
              <a:gd name="T105" fmla="*/ 289925 h 1936751"/>
              <a:gd name="T106" fmla="*/ 1716818 w 2276475"/>
              <a:gd name="T107" fmla="*/ 92634 h 1936751"/>
              <a:gd name="T108" fmla="*/ 1893521 w 2276475"/>
              <a:gd name="T109" fmla="*/ 35131 h 1936751"/>
              <a:gd name="T110" fmla="*/ 1889783 w 2276475"/>
              <a:gd name="T111" fmla="*/ 106078 h 1936751"/>
              <a:gd name="T112" fmla="*/ 1844400 w 2276475"/>
              <a:gd name="T113" fmla="*/ 105545 h 1936751"/>
              <a:gd name="T114" fmla="*/ 1793944 w 2276475"/>
              <a:gd name="T115" fmla="*/ 59669 h 1936751"/>
              <a:gd name="T116" fmla="*/ 1847069 w 2276475"/>
              <a:gd name="T117" fmla="*/ 16194 h 1936751"/>
              <a:gd name="T118" fmla="*/ 1697756 w 2276475"/>
              <a:gd name="T119" fmla="*/ 22017 h 1936751"/>
              <a:gd name="T120" fmla="*/ 1364698 w 2276475"/>
              <a:gd name="T121" fmla="*/ 383050 h 1936751"/>
              <a:gd name="T122" fmla="*/ 1317840 w 2276475"/>
              <a:gd name="T123" fmla="*/ 375887 h 1936751"/>
              <a:gd name="T124" fmla="*/ 1320237 w 2276475"/>
              <a:gd name="T125" fmla="*/ 329200 h 1936751"/>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2276475" h="1936751">
                <a:moveTo>
                  <a:pt x="872202" y="1555750"/>
                </a:moveTo>
                <a:lnTo>
                  <a:pt x="879190" y="1555750"/>
                </a:lnTo>
                <a:lnTo>
                  <a:pt x="1397284" y="1555750"/>
                </a:lnTo>
                <a:lnTo>
                  <a:pt x="1404272" y="1555750"/>
                </a:lnTo>
                <a:lnTo>
                  <a:pt x="1410943" y="1557024"/>
                </a:lnTo>
                <a:lnTo>
                  <a:pt x="1417614" y="1557979"/>
                </a:lnTo>
                <a:lnTo>
                  <a:pt x="1423649" y="1560208"/>
                </a:lnTo>
                <a:lnTo>
                  <a:pt x="1430002" y="1562437"/>
                </a:lnTo>
                <a:lnTo>
                  <a:pt x="1435403" y="1565303"/>
                </a:lnTo>
                <a:lnTo>
                  <a:pt x="1440485" y="1568168"/>
                </a:lnTo>
                <a:lnTo>
                  <a:pt x="1445567" y="1571989"/>
                </a:lnTo>
                <a:lnTo>
                  <a:pt x="1450015" y="1576128"/>
                </a:lnTo>
                <a:lnTo>
                  <a:pt x="1453509" y="1580268"/>
                </a:lnTo>
                <a:lnTo>
                  <a:pt x="1457321" y="1584726"/>
                </a:lnTo>
                <a:lnTo>
                  <a:pt x="1460180" y="1589502"/>
                </a:lnTo>
                <a:lnTo>
                  <a:pt x="1462403" y="1594915"/>
                </a:lnTo>
                <a:lnTo>
                  <a:pt x="1463674" y="1600009"/>
                </a:lnTo>
                <a:lnTo>
                  <a:pt x="1464944" y="1605741"/>
                </a:lnTo>
                <a:lnTo>
                  <a:pt x="1465262" y="1611472"/>
                </a:lnTo>
                <a:lnTo>
                  <a:pt x="1464944" y="1617203"/>
                </a:lnTo>
                <a:lnTo>
                  <a:pt x="1463674" y="1622935"/>
                </a:lnTo>
                <a:lnTo>
                  <a:pt x="1462403" y="1628029"/>
                </a:lnTo>
                <a:lnTo>
                  <a:pt x="1460180" y="1633124"/>
                </a:lnTo>
                <a:lnTo>
                  <a:pt x="1457321" y="1638218"/>
                </a:lnTo>
                <a:lnTo>
                  <a:pt x="1453509" y="1642358"/>
                </a:lnTo>
                <a:lnTo>
                  <a:pt x="1450015" y="1646815"/>
                </a:lnTo>
                <a:lnTo>
                  <a:pt x="1445567" y="1650955"/>
                </a:lnTo>
                <a:lnTo>
                  <a:pt x="1440485" y="1654457"/>
                </a:lnTo>
                <a:lnTo>
                  <a:pt x="1435403" y="1657641"/>
                </a:lnTo>
                <a:lnTo>
                  <a:pt x="1430002" y="1660507"/>
                </a:lnTo>
                <a:lnTo>
                  <a:pt x="1423649" y="1662736"/>
                </a:lnTo>
                <a:lnTo>
                  <a:pt x="1417614" y="1664328"/>
                </a:lnTo>
                <a:lnTo>
                  <a:pt x="1410943" y="1665920"/>
                </a:lnTo>
                <a:lnTo>
                  <a:pt x="1404272" y="1666875"/>
                </a:lnTo>
                <a:lnTo>
                  <a:pt x="1397284" y="1666875"/>
                </a:lnTo>
                <a:lnTo>
                  <a:pt x="879190" y="1666875"/>
                </a:lnTo>
                <a:lnTo>
                  <a:pt x="872202" y="1666875"/>
                </a:lnTo>
                <a:lnTo>
                  <a:pt x="865531" y="1665920"/>
                </a:lnTo>
                <a:lnTo>
                  <a:pt x="858860" y="1664328"/>
                </a:lnTo>
                <a:lnTo>
                  <a:pt x="852507" y="1662736"/>
                </a:lnTo>
                <a:lnTo>
                  <a:pt x="846790" y="1660507"/>
                </a:lnTo>
                <a:lnTo>
                  <a:pt x="841389" y="1657641"/>
                </a:lnTo>
                <a:lnTo>
                  <a:pt x="835989" y="1654139"/>
                </a:lnTo>
                <a:lnTo>
                  <a:pt x="831224" y="1650955"/>
                </a:lnTo>
                <a:lnTo>
                  <a:pt x="826777" y="1646815"/>
                </a:lnTo>
                <a:lnTo>
                  <a:pt x="822648" y="1642358"/>
                </a:lnTo>
                <a:lnTo>
                  <a:pt x="819471" y="1637900"/>
                </a:lnTo>
                <a:lnTo>
                  <a:pt x="816612" y="1633124"/>
                </a:lnTo>
                <a:lnTo>
                  <a:pt x="814389" y="1628029"/>
                </a:lnTo>
                <a:lnTo>
                  <a:pt x="812483" y="1622935"/>
                </a:lnTo>
                <a:lnTo>
                  <a:pt x="811530" y="1617203"/>
                </a:lnTo>
                <a:lnTo>
                  <a:pt x="811212" y="1611472"/>
                </a:lnTo>
                <a:lnTo>
                  <a:pt x="811530" y="1605741"/>
                </a:lnTo>
                <a:lnTo>
                  <a:pt x="812483" y="1600009"/>
                </a:lnTo>
                <a:lnTo>
                  <a:pt x="814389" y="1594915"/>
                </a:lnTo>
                <a:lnTo>
                  <a:pt x="816612" y="1589820"/>
                </a:lnTo>
                <a:lnTo>
                  <a:pt x="819471" y="1584726"/>
                </a:lnTo>
                <a:lnTo>
                  <a:pt x="822648" y="1580268"/>
                </a:lnTo>
                <a:lnTo>
                  <a:pt x="826777" y="1576128"/>
                </a:lnTo>
                <a:lnTo>
                  <a:pt x="831224" y="1571989"/>
                </a:lnTo>
                <a:lnTo>
                  <a:pt x="835989" y="1568168"/>
                </a:lnTo>
                <a:lnTo>
                  <a:pt x="841389" y="1565303"/>
                </a:lnTo>
                <a:lnTo>
                  <a:pt x="846790" y="1562437"/>
                </a:lnTo>
                <a:lnTo>
                  <a:pt x="852507" y="1560208"/>
                </a:lnTo>
                <a:lnTo>
                  <a:pt x="858860" y="1558298"/>
                </a:lnTo>
                <a:lnTo>
                  <a:pt x="865531" y="1557024"/>
                </a:lnTo>
                <a:lnTo>
                  <a:pt x="872202" y="1555750"/>
                </a:lnTo>
                <a:close/>
                <a:moveTo>
                  <a:pt x="984211" y="1325563"/>
                </a:moveTo>
                <a:lnTo>
                  <a:pt x="1292263" y="1325563"/>
                </a:lnTo>
                <a:lnTo>
                  <a:pt x="1297339" y="1325880"/>
                </a:lnTo>
                <a:lnTo>
                  <a:pt x="1302415" y="1326513"/>
                </a:lnTo>
                <a:lnTo>
                  <a:pt x="1307174" y="1327779"/>
                </a:lnTo>
                <a:lnTo>
                  <a:pt x="1311615" y="1329361"/>
                </a:lnTo>
                <a:lnTo>
                  <a:pt x="1315740" y="1331260"/>
                </a:lnTo>
                <a:lnTo>
                  <a:pt x="1319864" y="1333792"/>
                </a:lnTo>
                <a:lnTo>
                  <a:pt x="1323671" y="1336640"/>
                </a:lnTo>
                <a:lnTo>
                  <a:pt x="1327161" y="1340121"/>
                </a:lnTo>
                <a:lnTo>
                  <a:pt x="1330333" y="1343286"/>
                </a:lnTo>
                <a:lnTo>
                  <a:pt x="1332871" y="1347400"/>
                </a:lnTo>
                <a:lnTo>
                  <a:pt x="1335409" y="1351198"/>
                </a:lnTo>
                <a:lnTo>
                  <a:pt x="1337630" y="1355629"/>
                </a:lnTo>
                <a:lnTo>
                  <a:pt x="1339216" y="1360059"/>
                </a:lnTo>
                <a:lnTo>
                  <a:pt x="1340485" y="1364807"/>
                </a:lnTo>
                <a:lnTo>
                  <a:pt x="1341437" y="1369870"/>
                </a:lnTo>
                <a:lnTo>
                  <a:pt x="1341437" y="1374934"/>
                </a:lnTo>
                <a:lnTo>
                  <a:pt x="1341437" y="1379681"/>
                </a:lnTo>
                <a:lnTo>
                  <a:pt x="1340485" y="1384745"/>
                </a:lnTo>
                <a:lnTo>
                  <a:pt x="1339216" y="1389492"/>
                </a:lnTo>
                <a:lnTo>
                  <a:pt x="1337630" y="1393923"/>
                </a:lnTo>
                <a:lnTo>
                  <a:pt x="1335409" y="1398037"/>
                </a:lnTo>
                <a:lnTo>
                  <a:pt x="1332871" y="1402151"/>
                </a:lnTo>
                <a:lnTo>
                  <a:pt x="1330016" y="1405632"/>
                </a:lnTo>
                <a:lnTo>
                  <a:pt x="1327161" y="1409430"/>
                </a:lnTo>
                <a:lnTo>
                  <a:pt x="1323671" y="1412595"/>
                </a:lnTo>
                <a:lnTo>
                  <a:pt x="1319864" y="1415443"/>
                </a:lnTo>
                <a:lnTo>
                  <a:pt x="1315740" y="1417659"/>
                </a:lnTo>
                <a:lnTo>
                  <a:pt x="1311615" y="1419874"/>
                </a:lnTo>
                <a:lnTo>
                  <a:pt x="1306857" y="1421773"/>
                </a:lnTo>
                <a:lnTo>
                  <a:pt x="1302415" y="1422722"/>
                </a:lnTo>
                <a:lnTo>
                  <a:pt x="1297339" y="1423672"/>
                </a:lnTo>
                <a:lnTo>
                  <a:pt x="1292263" y="1423988"/>
                </a:lnTo>
                <a:lnTo>
                  <a:pt x="984211" y="1423988"/>
                </a:lnTo>
                <a:lnTo>
                  <a:pt x="979453" y="1423672"/>
                </a:lnTo>
                <a:lnTo>
                  <a:pt x="974377" y="1422722"/>
                </a:lnTo>
                <a:lnTo>
                  <a:pt x="969618" y="1421773"/>
                </a:lnTo>
                <a:lnTo>
                  <a:pt x="965176" y="1419874"/>
                </a:lnTo>
                <a:lnTo>
                  <a:pt x="960735" y="1417659"/>
                </a:lnTo>
                <a:lnTo>
                  <a:pt x="956928" y="1415443"/>
                </a:lnTo>
                <a:lnTo>
                  <a:pt x="952803" y="1412595"/>
                </a:lnTo>
                <a:lnTo>
                  <a:pt x="949631" y="1409430"/>
                </a:lnTo>
                <a:lnTo>
                  <a:pt x="946141" y="1405632"/>
                </a:lnTo>
                <a:lnTo>
                  <a:pt x="943286" y="1402151"/>
                </a:lnTo>
                <a:lnTo>
                  <a:pt x="941065" y="1398037"/>
                </a:lnTo>
                <a:lnTo>
                  <a:pt x="938844" y="1393923"/>
                </a:lnTo>
                <a:lnTo>
                  <a:pt x="937258" y="1389492"/>
                </a:lnTo>
                <a:lnTo>
                  <a:pt x="935989" y="1384745"/>
                </a:lnTo>
                <a:lnTo>
                  <a:pt x="935355" y="1379681"/>
                </a:lnTo>
                <a:lnTo>
                  <a:pt x="935037" y="1374934"/>
                </a:lnTo>
                <a:lnTo>
                  <a:pt x="935355" y="1369870"/>
                </a:lnTo>
                <a:lnTo>
                  <a:pt x="935989" y="1364807"/>
                </a:lnTo>
                <a:lnTo>
                  <a:pt x="937258" y="1360059"/>
                </a:lnTo>
                <a:lnTo>
                  <a:pt x="938844" y="1355629"/>
                </a:lnTo>
                <a:lnTo>
                  <a:pt x="940748" y="1351198"/>
                </a:lnTo>
                <a:lnTo>
                  <a:pt x="943286" y="1347400"/>
                </a:lnTo>
                <a:lnTo>
                  <a:pt x="946141" y="1343286"/>
                </a:lnTo>
                <a:lnTo>
                  <a:pt x="949631" y="1340121"/>
                </a:lnTo>
                <a:lnTo>
                  <a:pt x="952803" y="1336640"/>
                </a:lnTo>
                <a:lnTo>
                  <a:pt x="956928" y="1333792"/>
                </a:lnTo>
                <a:lnTo>
                  <a:pt x="960735" y="1331260"/>
                </a:lnTo>
                <a:lnTo>
                  <a:pt x="965176" y="1329361"/>
                </a:lnTo>
                <a:lnTo>
                  <a:pt x="969618" y="1327779"/>
                </a:lnTo>
                <a:lnTo>
                  <a:pt x="974377" y="1326513"/>
                </a:lnTo>
                <a:lnTo>
                  <a:pt x="979453" y="1325880"/>
                </a:lnTo>
                <a:lnTo>
                  <a:pt x="984211" y="1325563"/>
                </a:lnTo>
                <a:close/>
                <a:moveTo>
                  <a:pt x="369286" y="1074738"/>
                </a:moveTo>
                <a:lnTo>
                  <a:pt x="887697" y="1074738"/>
                </a:lnTo>
                <a:lnTo>
                  <a:pt x="894368" y="1075056"/>
                </a:lnTo>
                <a:lnTo>
                  <a:pt x="901356" y="1076008"/>
                </a:lnTo>
                <a:lnTo>
                  <a:pt x="908027" y="1077278"/>
                </a:lnTo>
                <a:lnTo>
                  <a:pt x="914063" y="1079183"/>
                </a:lnTo>
                <a:lnTo>
                  <a:pt x="920098" y="1081406"/>
                </a:lnTo>
                <a:lnTo>
                  <a:pt x="925816" y="1084263"/>
                </a:lnTo>
                <a:lnTo>
                  <a:pt x="930898" y="1087438"/>
                </a:lnTo>
                <a:lnTo>
                  <a:pt x="935663" y="1090931"/>
                </a:lnTo>
                <a:lnTo>
                  <a:pt x="940110" y="1094741"/>
                </a:lnTo>
                <a:lnTo>
                  <a:pt x="944240" y="1099186"/>
                </a:lnTo>
                <a:lnTo>
                  <a:pt x="947416" y="1103948"/>
                </a:lnTo>
                <a:lnTo>
                  <a:pt x="950275" y="1108711"/>
                </a:lnTo>
                <a:lnTo>
                  <a:pt x="952499" y="1113791"/>
                </a:lnTo>
                <a:lnTo>
                  <a:pt x="954405" y="1118871"/>
                </a:lnTo>
                <a:lnTo>
                  <a:pt x="955358" y="1124903"/>
                </a:lnTo>
                <a:lnTo>
                  <a:pt x="955675" y="1130301"/>
                </a:lnTo>
                <a:lnTo>
                  <a:pt x="955358" y="1136016"/>
                </a:lnTo>
                <a:lnTo>
                  <a:pt x="954405" y="1141413"/>
                </a:lnTo>
                <a:lnTo>
                  <a:pt x="952499" y="1147128"/>
                </a:lnTo>
                <a:lnTo>
                  <a:pt x="950275" y="1152208"/>
                </a:lnTo>
                <a:lnTo>
                  <a:pt x="947416" y="1156971"/>
                </a:lnTo>
                <a:lnTo>
                  <a:pt x="944240" y="1161098"/>
                </a:lnTo>
                <a:lnTo>
                  <a:pt x="940110" y="1165543"/>
                </a:lnTo>
                <a:lnTo>
                  <a:pt x="935663" y="1169671"/>
                </a:lnTo>
                <a:lnTo>
                  <a:pt x="930898" y="1173163"/>
                </a:lnTo>
                <a:lnTo>
                  <a:pt x="925816" y="1176656"/>
                </a:lnTo>
                <a:lnTo>
                  <a:pt x="920098" y="1179196"/>
                </a:lnTo>
                <a:lnTo>
                  <a:pt x="914063" y="1181736"/>
                </a:lnTo>
                <a:lnTo>
                  <a:pt x="908027" y="1183323"/>
                </a:lnTo>
                <a:lnTo>
                  <a:pt x="901356" y="1184593"/>
                </a:lnTo>
                <a:lnTo>
                  <a:pt x="894368" y="1185546"/>
                </a:lnTo>
                <a:lnTo>
                  <a:pt x="887697" y="1185863"/>
                </a:lnTo>
                <a:lnTo>
                  <a:pt x="369286" y="1185863"/>
                </a:lnTo>
                <a:lnTo>
                  <a:pt x="362615" y="1185546"/>
                </a:lnTo>
                <a:lnTo>
                  <a:pt x="355944" y="1184593"/>
                </a:lnTo>
                <a:lnTo>
                  <a:pt x="349273" y="1183323"/>
                </a:lnTo>
                <a:lnTo>
                  <a:pt x="343238" y="1181736"/>
                </a:lnTo>
                <a:lnTo>
                  <a:pt x="337203" y="1179196"/>
                </a:lnTo>
                <a:lnTo>
                  <a:pt x="331485" y="1176656"/>
                </a:lnTo>
                <a:lnTo>
                  <a:pt x="326402" y="1173163"/>
                </a:lnTo>
                <a:lnTo>
                  <a:pt x="321637" y="1169671"/>
                </a:lnTo>
                <a:lnTo>
                  <a:pt x="317190" y="1165543"/>
                </a:lnTo>
                <a:lnTo>
                  <a:pt x="313378" y="1161098"/>
                </a:lnTo>
                <a:lnTo>
                  <a:pt x="309884" y="1156971"/>
                </a:lnTo>
                <a:lnTo>
                  <a:pt x="307025" y="1152208"/>
                </a:lnTo>
                <a:lnTo>
                  <a:pt x="304802" y="1147128"/>
                </a:lnTo>
                <a:lnTo>
                  <a:pt x="302896" y="1141413"/>
                </a:lnTo>
                <a:lnTo>
                  <a:pt x="301943" y="1136016"/>
                </a:lnTo>
                <a:lnTo>
                  <a:pt x="301625" y="1130301"/>
                </a:lnTo>
                <a:lnTo>
                  <a:pt x="301943" y="1124903"/>
                </a:lnTo>
                <a:lnTo>
                  <a:pt x="302896" y="1119188"/>
                </a:lnTo>
                <a:lnTo>
                  <a:pt x="304802" y="1113791"/>
                </a:lnTo>
                <a:lnTo>
                  <a:pt x="307025" y="1108711"/>
                </a:lnTo>
                <a:lnTo>
                  <a:pt x="309884" y="1103948"/>
                </a:lnTo>
                <a:lnTo>
                  <a:pt x="313378" y="1099186"/>
                </a:lnTo>
                <a:lnTo>
                  <a:pt x="317190" y="1094741"/>
                </a:lnTo>
                <a:lnTo>
                  <a:pt x="321637" y="1091248"/>
                </a:lnTo>
                <a:lnTo>
                  <a:pt x="326402" y="1087438"/>
                </a:lnTo>
                <a:lnTo>
                  <a:pt x="331485" y="1084263"/>
                </a:lnTo>
                <a:lnTo>
                  <a:pt x="337203" y="1081406"/>
                </a:lnTo>
                <a:lnTo>
                  <a:pt x="343238" y="1079183"/>
                </a:lnTo>
                <a:lnTo>
                  <a:pt x="349273" y="1077278"/>
                </a:lnTo>
                <a:lnTo>
                  <a:pt x="355944" y="1076008"/>
                </a:lnTo>
                <a:lnTo>
                  <a:pt x="362615" y="1075056"/>
                </a:lnTo>
                <a:lnTo>
                  <a:pt x="369286" y="1074738"/>
                </a:lnTo>
                <a:close/>
                <a:moveTo>
                  <a:pt x="1261435" y="965200"/>
                </a:moveTo>
                <a:lnTo>
                  <a:pt x="1264624" y="965200"/>
                </a:lnTo>
                <a:lnTo>
                  <a:pt x="1267814" y="965200"/>
                </a:lnTo>
                <a:lnTo>
                  <a:pt x="1271322" y="965838"/>
                </a:lnTo>
                <a:lnTo>
                  <a:pt x="1275149" y="967114"/>
                </a:lnTo>
                <a:lnTo>
                  <a:pt x="1278977" y="968390"/>
                </a:lnTo>
                <a:lnTo>
                  <a:pt x="1282804" y="969984"/>
                </a:lnTo>
                <a:lnTo>
                  <a:pt x="1290777" y="973811"/>
                </a:lnTo>
                <a:lnTo>
                  <a:pt x="1298113" y="978277"/>
                </a:lnTo>
                <a:lnTo>
                  <a:pt x="1304491" y="982742"/>
                </a:lnTo>
                <a:lnTo>
                  <a:pt x="1308637" y="986250"/>
                </a:lnTo>
                <a:lnTo>
                  <a:pt x="1312784" y="990715"/>
                </a:lnTo>
                <a:lnTo>
                  <a:pt x="1317249" y="997094"/>
                </a:lnTo>
                <a:lnTo>
                  <a:pt x="1321395" y="1004429"/>
                </a:lnTo>
                <a:lnTo>
                  <a:pt x="1325222" y="1012403"/>
                </a:lnTo>
                <a:lnTo>
                  <a:pt x="1326817" y="1016549"/>
                </a:lnTo>
                <a:lnTo>
                  <a:pt x="1328092" y="1020057"/>
                </a:lnTo>
                <a:lnTo>
                  <a:pt x="1329368" y="1024203"/>
                </a:lnTo>
                <a:lnTo>
                  <a:pt x="1330006" y="1027711"/>
                </a:lnTo>
                <a:lnTo>
                  <a:pt x="1330325" y="1030901"/>
                </a:lnTo>
                <a:lnTo>
                  <a:pt x="1330006" y="1034090"/>
                </a:lnTo>
                <a:lnTo>
                  <a:pt x="1329368" y="1036004"/>
                </a:lnTo>
                <a:lnTo>
                  <a:pt x="1327774" y="1038236"/>
                </a:lnTo>
                <a:lnTo>
                  <a:pt x="1228904" y="1099472"/>
                </a:lnTo>
                <a:lnTo>
                  <a:pt x="1226990" y="1101066"/>
                </a:lnTo>
                <a:lnTo>
                  <a:pt x="1225396" y="1102342"/>
                </a:lnTo>
                <a:lnTo>
                  <a:pt x="1223163" y="1103618"/>
                </a:lnTo>
                <a:lnTo>
                  <a:pt x="1220930" y="1104575"/>
                </a:lnTo>
                <a:lnTo>
                  <a:pt x="1219017" y="1105213"/>
                </a:lnTo>
                <a:lnTo>
                  <a:pt x="1216784" y="1105850"/>
                </a:lnTo>
                <a:lnTo>
                  <a:pt x="1212000" y="1106488"/>
                </a:lnTo>
                <a:lnTo>
                  <a:pt x="1207854" y="1105850"/>
                </a:lnTo>
                <a:lnTo>
                  <a:pt x="1205622" y="1105213"/>
                </a:lnTo>
                <a:lnTo>
                  <a:pt x="1203389" y="1104575"/>
                </a:lnTo>
                <a:lnTo>
                  <a:pt x="1201475" y="1103618"/>
                </a:lnTo>
                <a:lnTo>
                  <a:pt x="1199243" y="1102342"/>
                </a:lnTo>
                <a:lnTo>
                  <a:pt x="1197329" y="1101066"/>
                </a:lnTo>
                <a:lnTo>
                  <a:pt x="1195735" y="1099472"/>
                </a:lnTo>
                <a:lnTo>
                  <a:pt x="1194140" y="1097558"/>
                </a:lnTo>
                <a:lnTo>
                  <a:pt x="1192864" y="1095963"/>
                </a:lnTo>
                <a:lnTo>
                  <a:pt x="1191588" y="1093731"/>
                </a:lnTo>
                <a:lnTo>
                  <a:pt x="1190632" y="1091817"/>
                </a:lnTo>
                <a:lnTo>
                  <a:pt x="1189356" y="1087352"/>
                </a:lnTo>
                <a:lnTo>
                  <a:pt x="1189037" y="1082887"/>
                </a:lnTo>
                <a:lnTo>
                  <a:pt x="1189356" y="1078741"/>
                </a:lnTo>
                <a:lnTo>
                  <a:pt x="1190632" y="1074276"/>
                </a:lnTo>
                <a:lnTo>
                  <a:pt x="1191588" y="1072043"/>
                </a:lnTo>
                <a:lnTo>
                  <a:pt x="1192864" y="1070130"/>
                </a:lnTo>
                <a:lnTo>
                  <a:pt x="1194140" y="1068535"/>
                </a:lnTo>
                <a:lnTo>
                  <a:pt x="1195735" y="1066621"/>
                </a:lnTo>
                <a:lnTo>
                  <a:pt x="1257289" y="967433"/>
                </a:lnTo>
                <a:lnTo>
                  <a:pt x="1258884" y="965838"/>
                </a:lnTo>
                <a:lnTo>
                  <a:pt x="1261435" y="965200"/>
                </a:lnTo>
                <a:close/>
                <a:moveTo>
                  <a:pt x="346041" y="844550"/>
                </a:moveTo>
                <a:lnTo>
                  <a:pt x="350799" y="844550"/>
                </a:lnTo>
                <a:lnTo>
                  <a:pt x="658851" y="844550"/>
                </a:lnTo>
                <a:lnTo>
                  <a:pt x="663927" y="844550"/>
                </a:lnTo>
                <a:lnTo>
                  <a:pt x="669003" y="845185"/>
                </a:lnTo>
                <a:lnTo>
                  <a:pt x="673762" y="846773"/>
                </a:lnTo>
                <a:lnTo>
                  <a:pt x="678204" y="848043"/>
                </a:lnTo>
                <a:lnTo>
                  <a:pt x="682645" y="850265"/>
                </a:lnTo>
                <a:lnTo>
                  <a:pt x="686452" y="852805"/>
                </a:lnTo>
                <a:lnTo>
                  <a:pt x="690259" y="855345"/>
                </a:lnTo>
                <a:lnTo>
                  <a:pt x="693749" y="858838"/>
                </a:lnTo>
                <a:lnTo>
                  <a:pt x="697239" y="862330"/>
                </a:lnTo>
                <a:lnTo>
                  <a:pt x="699777" y="865823"/>
                </a:lnTo>
                <a:lnTo>
                  <a:pt x="702315" y="869950"/>
                </a:lnTo>
                <a:lnTo>
                  <a:pt x="704218" y="874395"/>
                </a:lnTo>
                <a:lnTo>
                  <a:pt x="705804" y="879158"/>
                </a:lnTo>
                <a:lnTo>
                  <a:pt x="707391" y="883920"/>
                </a:lnTo>
                <a:lnTo>
                  <a:pt x="708025" y="888683"/>
                </a:lnTo>
                <a:lnTo>
                  <a:pt x="708025" y="893763"/>
                </a:lnTo>
                <a:lnTo>
                  <a:pt x="708025" y="898843"/>
                </a:lnTo>
                <a:lnTo>
                  <a:pt x="707391" y="903605"/>
                </a:lnTo>
                <a:lnTo>
                  <a:pt x="705804" y="908368"/>
                </a:lnTo>
                <a:lnTo>
                  <a:pt x="704218" y="912495"/>
                </a:lnTo>
                <a:lnTo>
                  <a:pt x="702315" y="916940"/>
                </a:lnTo>
                <a:lnTo>
                  <a:pt x="699777" y="921068"/>
                </a:lnTo>
                <a:lnTo>
                  <a:pt x="697239" y="924878"/>
                </a:lnTo>
                <a:lnTo>
                  <a:pt x="693749" y="928370"/>
                </a:lnTo>
                <a:lnTo>
                  <a:pt x="690259" y="931545"/>
                </a:lnTo>
                <a:lnTo>
                  <a:pt x="686452" y="934403"/>
                </a:lnTo>
                <a:lnTo>
                  <a:pt x="682645" y="936943"/>
                </a:lnTo>
                <a:lnTo>
                  <a:pt x="678204" y="938848"/>
                </a:lnTo>
                <a:lnTo>
                  <a:pt x="673762" y="940753"/>
                </a:lnTo>
                <a:lnTo>
                  <a:pt x="669003" y="941705"/>
                </a:lnTo>
                <a:lnTo>
                  <a:pt x="663927" y="942658"/>
                </a:lnTo>
                <a:lnTo>
                  <a:pt x="658851" y="942975"/>
                </a:lnTo>
                <a:lnTo>
                  <a:pt x="350799" y="942975"/>
                </a:lnTo>
                <a:lnTo>
                  <a:pt x="346041" y="942658"/>
                </a:lnTo>
                <a:lnTo>
                  <a:pt x="340965" y="941705"/>
                </a:lnTo>
                <a:lnTo>
                  <a:pt x="336206" y="940753"/>
                </a:lnTo>
                <a:lnTo>
                  <a:pt x="331764" y="938848"/>
                </a:lnTo>
                <a:lnTo>
                  <a:pt x="327323" y="936943"/>
                </a:lnTo>
                <a:lnTo>
                  <a:pt x="323516" y="934403"/>
                </a:lnTo>
                <a:lnTo>
                  <a:pt x="319391" y="931545"/>
                </a:lnTo>
                <a:lnTo>
                  <a:pt x="316219" y="928370"/>
                </a:lnTo>
                <a:lnTo>
                  <a:pt x="312729" y="924878"/>
                </a:lnTo>
                <a:lnTo>
                  <a:pt x="309874" y="921068"/>
                </a:lnTo>
                <a:lnTo>
                  <a:pt x="307653" y="916940"/>
                </a:lnTo>
                <a:lnTo>
                  <a:pt x="305432" y="912495"/>
                </a:lnTo>
                <a:lnTo>
                  <a:pt x="303846" y="908368"/>
                </a:lnTo>
                <a:lnTo>
                  <a:pt x="302577" y="903605"/>
                </a:lnTo>
                <a:lnTo>
                  <a:pt x="301943" y="898843"/>
                </a:lnTo>
                <a:lnTo>
                  <a:pt x="301625" y="893763"/>
                </a:lnTo>
                <a:lnTo>
                  <a:pt x="301943" y="888683"/>
                </a:lnTo>
                <a:lnTo>
                  <a:pt x="302577" y="883920"/>
                </a:lnTo>
                <a:lnTo>
                  <a:pt x="303846" y="879158"/>
                </a:lnTo>
                <a:lnTo>
                  <a:pt x="305432" y="874395"/>
                </a:lnTo>
                <a:lnTo>
                  <a:pt x="307336" y="869950"/>
                </a:lnTo>
                <a:lnTo>
                  <a:pt x="309874" y="865823"/>
                </a:lnTo>
                <a:lnTo>
                  <a:pt x="312729" y="862330"/>
                </a:lnTo>
                <a:lnTo>
                  <a:pt x="316219" y="858838"/>
                </a:lnTo>
                <a:lnTo>
                  <a:pt x="319391" y="855345"/>
                </a:lnTo>
                <a:lnTo>
                  <a:pt x="323516" y="852805"/>
                </a:lnTo>
                <a:lnTo>
                  <a:pt x="327323" y="850265"/>
                </a:lnTo>
                <a:lnTo>
                  <a:pt x="331764" y="848043"/>
                </a:lnTo>
                <a:lnTo>
                  <a:pt x="336206" y="846773"/>
                </a:lnTo>
                <a:lnTo>
                  <a:pt x="340965" y="845185"/>
                </a:lnTo>
                <a:lnTo>
                  <a:pt x="346041" y="844550"/>
                </a:lnTo>
                <a:close/>
                <a:moveTo>
                  <a:pt x="344144" y="590550"/>
                </a:moveTo>
                <a:lnTo>
                  <a:pt x="960782" y="590550"/>
                </a:lnTo>
                <a:lnTo>
                  <a:pt x="966812" y="591185"/>
                </a:lnTo>
                <a:lnTo>
                  <a:pt x="973159" y="592138"/>
                </a:lnTo>
                <a:lnTo>
                  <a:pt x="978871" y="593725"/>
                </a:lnTo>
                <a:lnTo>
                  <a:pt x="984584" y="595630"/>
                </a:lnTo>
                <a:lnTo>
                  <a:pt x="990296" y="598488"/>
                </a:lnTo>
                <a:lnTo>
                  <a:pt x="995374" y="601345"/>
                </a:lnTo>
                <a:lnTo>
                  <a:pt x="1000135" y="604838"/>
                </a:lnTo>
                <a:lnTo>
                  <a:pt x="1004260" y="608965"/>
                </a:lnTo>
                <a:lnTo>
                  <a:pt x="1008386" y="613410"/>
                </a:lnTo>
                <a:lnTo>
                  <a:pt x="1011560" y="617855"/>
                </a:lnTo>
                <a:lnTo>
                  <a:pt x="1015051" y="623253"/>
                </a:lnTo>
                <a:lnTo>
                  <a:pt x="1017590" y="628650"/>
                </a:lnTo>
                <a:lnTo>
                  <a:pt x="1019811" y="634048"/>
                </a:lnTo>
                <a:lnTo>
                  <a:pt x="1021081" y="639763"/>
                </a:lnTo>
                <a:lnTo>
                  <a:pt x="1021715" y="646113"/>
                </a:lnTo>
                <a:lnTo>
                  <a:pt x="1022350" y="652145"/>
                </a:lnTo>
                <a:lnTo>
                  <a:pt x="1021715" y="658813"/>
                </a:lnTo>
                <a:lnTo>
                  <a:pt x="1021081" y="664528"/>
                </a:lnTo>
                <a:lnTo>
                  <a:pt x="1019811" y="670878"/>
                </a:lnTo>
                <a:lnTo>
                  <a:pt x="1017590" y="676275"/>
                </a:lnTo>
                <a:lnTo>
                  <a:pt x="1015051" y="681673"/>
                </a:lnTo>
                <a:lnTo>
                  <a:pt x="1011560" y="686753"/>
                </a:lnTo>
                <a:lnTo>
                  <a:pt x="1008386" y="691515"/>
                </a:lnTo>
                <a:lnTo>
                  <a:pt x="1004260" y="695960"/>
                </a:lnTo>
                <a:lnTo>
                  <a:pt x="1000135" y="700088"/>
                </a:lnTo>
                <a:lnTo>
                  <a:pt x="995374" y="703580"/>
                </a:lnTo>
                <a:lnTo>
                  <a:pt x="990296" y="706438"/>
                </a:lnTo>
                <a:lnTo>
                  <a:pt x="984584" y="708978"/>
                </a:lnTo>
                <a:lnTo>
                  <a:pt x="978871" y="711200"/>
                </a:lnTo>
                <a:lnTo>
                  <a:pt x="973159" y="712788"/>
                </a:lnTo>
                <a:lnTo>
                  <a:pt x="966812" y="713740"/>
                </a:lnTo>
                <a:lnTo>
                  <a:pt x="960782" y="714375"/>
                </a:lnTo>
                <a:lnTo>
                  <a:pt x="344144" y="714375"/>
                </a:lnTo>
                <a:lnTo>
                  <a:pt x="338114" y="713740"/>
                </a:lnTo>
                <a:lnTo>
                  <a:pt x="331767" y="712788"/>
                </a:lnTo>
                <a:lnTo>
                  <a:pt x="326054" y="711200"/>
                </a:lnTo>
                <a:lnTo>
                  <a:pt x="320342" y="708978"/>
                </a:lnTo>
                <a:lnTo>
                  <a:pt x="314946" y="706438"/>
                </a:lnTo>
                <a:lnTo>
                  <a:pt x="309869" y="703580"/>
                </a:lnTo>
                <a:lnTo>
                  <a:pt x="305108" y="700088"/>
                </a:lnTo>
                <a:lnTo>
                  <a:pt x="300982" y="695960"/>
                </a:lnTo>
                <a:lnTo>
                  <a:pt x="296857" y="691515"/>
                </a:lnTo>
                <a:lnTo>
                  <a:pt x="293366" y="686753"/>
                </a:lnTo>
                <a:lnTo>
                  <a:pt x="290192" y="681673"/>
                </a:lnTo>
                <a:lnTo>
                  <a:pt x="287653" y="676275"/>
                </a:lnTo>
                <a:lnTo>
                  <a:pt x="285432" y="670878"/>
                </a:lnTo>
                <a:lnTo>
                  <a:pt x="284162" y="664528"/>
                </a:lnTo>
                <a:lnTo>
                  <a:pt x="282893" y="658813"/>
                </a:lnTo>
                <a:lnTo>
                  <a:pt x="282575" y="652145"/>
                </a:lnTo>
                <a:lnTo>
                  <a:pt x="282893" y="646113"/>
                </a:lnTo>
                <a:lnTo>
                  <a:pt x="284162" y="639763"/>
                </a:lnTo>
                <a:lnTo>
                  <a:pt x="285432" y="634048"/>
                </a:lnTo>
                <a:lnTo>
                  <a:pt x="287653" y="628650"/>
                </a:lnTo>
                <a:lnTo>
                  <a:pt x="290192" y="623253"/>
                </a:lnTo>
                <a:lnTo>
                  <a:pt x="293366" y="617855"/>
                </a:lnTo>
                <a:lnTo>
                  <a:pt x="296857" y="613410"/>
                </a:lnTo>
                <a:lnTo>
                  <a:pt x="300982" y="608965"/>
                </a:lnTo>
                <a:lnTo>
                  <a:pt x="305108" y="604838"/>
                </a:lnTo>
                <a:lnTo>
                  <a:pt x="309869" y="601345"/>
                </a:lnTo>
                <a:lnTo>
                  <a:pt x="314946" y="598488"/>
                </a:lnTo>
                <a:lnTo>
                  <a:pt x="320342" y="595630"/>
                </a:lnTo>
                <a:lnTo>
                  <a:pt x="326054" y="593725"/>
                </a:lnTo>
                <a:lnTo>
                  <a:pt x="331767" y="592138"/>
                </a:lnTo>
                <a:lnTo>
                  <a:pt x="338114" y="591185"/>
                </a:lnTo>
                <a:lnTo>
                  <a:pt x="344144" y="590550"/>
                </a:lnTo>
                <a:close/>
                <a:moveTo>
                  <a:pt x="1750865" y="411163"/>
                </a:moveTo>
                <a:lnTo>
                  <a:pt x="1754043" y="411481"/>
                </a:lnTo>
                <a:lnTo>
                  <a:pt x="1757540" y="411798"/>
                </a:lnTo>
                <a:lnTo>
                  <a:pt x="1760718" y="413068"/>
                </a:lnTo>
                <a:lnTo>
                  <a:pt x="1764214" y="414021"/>
                </a:lnTo>
                <a:lnTo>
                  <a:pt x="1767710" y="414973"/>
                </a:lnTo>
                <a:lnTo>
                  <a:pt x="1770889" y="416878"/>
                </a:lnTo>
                <a:lnTo>
                  <a:pt x="1777563" y="421006"/>
                </a:lnTo>
                <a:lnTo>
                  <a:pt x="1784555" y="425768"/>
                </a:lnTo>
                <a:lnTo>
                  <a:pt x="1790912" y="431166"/>
                </a:lnTo>
                <a:lnTo>
                  <a:pt x="1797904" y="437198"/>
                </a:lnTo>
                <a:lnTo>
                  <a:pt x="1812207" y="451486"/>
                </a:lnTo>
                <a:lnTo>
                  <a:pt x="1827145" y="466408"/>
                </a:lnTo>
                <a:lnTo>
                  <a:pt x="1836680" y="476251"/>
                </a:lnTo>
                <a:lnTo>
                  <a:pt x="1851935" y="491173"/>
                </a:lnTo>
                <a:lnTo>
                  <a:pt x="1865920" y="505461"/>
                </a:lnTo>
                <a:lnTo>
                  <a:pt x="1872277" y="512446"/>
                </a:lnTo>
                <a:lnTo>
                  <a:pt x="1877680" y="519431"/>
                </a:lnTo>
                <a:lnTo>
                  <a:pt x="1882447" y="525781"/>
                </a:lnTo>
                <a:lnTo>
                  <a:pt x="1886579" y="532766"/>
                </a:lnTo>
                <a:lnTo>
                  <a:pt x="1888486" y="536258"/>
                </a:lnTo>
                <a:lnTo>
                  <a:pt x="1889439" y="539433"/>
                </a:lnTo>
                <a:lnTo>
                  <a:pt x="1891029" y="542608"/>
                </a:lnTo>
                <a:lnTo>
                  <a:pt x="1891664" y="546101"/>
                </a:lnTo>
                <a:lnTo>
                  <a:pt x="1891982" y="549593"/>
                </a:lnTo>
                <a:lnTo>
                  <a:pt x="1892300" y="552768"/>
                </a:lnTo>
                <a:lnTo>
                  <a:pt x="1892300" y="556261"/>
                </a:lnTo>
                <a:lnTo>
                  <a:pt x="1891664" y="559753"/>
                </a:lnTo>
                <a:lnTo>
                  <a:pt x="1891029" y="562928"/>
                </a:lnTo>
                <a:lnTo>
                  <a:pt x="1889757" y="566738"/>
                </a:lnTo>
                <a:lnTo>
                  <a:pt x="1888486" y="570231"/>
                </a:lnTo>
                <a:lnTo>
                  <a:pt x="1886261" y="574041"/>
                </a:lnTo>
                <a:lnTo>
                  <a:pt x="1884036" y="577533"/>
                </a:lnTo>
                <a:lnTo>
                  <a:pt x="1881176" y="581343"/>
                </a:lnTo>
                <a:lnTo>
                  <a:pt x="1877680" y="585153"/>
                </a:lnTo>
                <a:lnTo>
                  <a:pt x="1874184" y="588963"/>
                </a:lnTo>
                <a:lnTo>
                  <a:pt x="1476895" y="985838"/>
                </a:lnTo>
                <a:lnTo>
                  <a:pt x="1472763" y="989966"/>
                </a:lnTo>
                <a:lnTo>
                  <a:pt x="1468313" y="993458"/>
                </a:lnTo>
                <a:lnTo>
                  <a:pt x="1464182" y="996633"/>
                </a:lnTo>
                <a:lnTo>
                  <a:pt x="1459732" y="999808"/>
                </a:lnTo>
                <a:lnTo>
                  <a:pt x="1455282" y="1002348"/>
                </a:lnTo>
                <a:lnTo>
                  <a:pt x="1450515" y="1004888"/>
                </a:lnTo>
                <a:lnTo>
                  <a:pt x="1446065" y="1007111"/>
                </a:lnTo>
                <a:lnTo>
                  <a:pt x="1440980" y="1009016"/>
                </a:lnTo>
                <a:lnTo>
                  <a:pt x="1436212" y="1010921"/>
                </a:lnTo>
                <a:lnTo>
                  <a:pt x="1431445" y="1012826"/>
                </a:lnTo>
                <a:lnTo>
                  <a:pt x="1426360" y="1013778"/>
                </a:lnTo>
                <a:lnTo>
                  <a:pt x="1421274" y="1015366"/>
                </a:lnTo>
                <a:lnTo>
                  <a:pt x="1416507" y="1016001"/>
                </a:lnTo>
                <a:lnTo>
                  <a:pt x="1411422" y="1016953"/>
                </a:lnTo>
                <a:lnTo>
                  <a:pt x="1406336" y="1017271"/>
                </a:lnTo>
                <a:lnTo>
                  <a:pt x="1401569" y="1017588"/>
                </a:lnTo>
                <a:lnTo>
                  <a:pt x="1396484" y="1017588"/>
                </a:lnTo>
                <a:lnTo>
                  <a:pt x="1391716" y="1017271"/>
                </a:lnTo>
                <a:lnTo>
                  <a:pt x="1386949" y="1016953"/>
                </a:lnTo>
                <a:lnTo>
                  <a:pt x="1382499" y="1015683"/>
                </a:lnTo>
                <a:lnTo>
                  <a:pt x="1377731" y="1015048"/>
                </a:lnTo>
                <a:lnTo>
                  <a:pt x="1373282" y="1013461"/>
                </a:lnTo>
                <a:lnTo>
                  <a:pt x="1368832" y="1012191"/>
                </a:lnTo>
                <a:lnTo>
                  <a:pt x="1364700" y="1010286"/>
                </a:lnTo>
                <a:lnTo>
                  <a:pt x="1360886" y="1008063"/>
                </a:lnTo>
                <a:lnTo>
                  <a:pt x="1357072" y="1005523"/>
                </a:lnTo>
                <a:lnTo>
                  <a:pt x="1353576" y="1002983"/>
                </a:lnTo>
                <a:lnTo>
                  <a:pt x="1350080" y="1000126"/>
                </a:lnTo>
                <a:lnTo>
                  <a:pt x="1347220" y="996633"/>
                </a:lnTo>
                <a:lnTo>
                  <a:pt x="1344359" y="993458"/>
                </a:lnTo>
                <a:lnTo>
                  <a:pt x="1341817" y="989331"/>
                </a:lnTo>
                <a:lnTo>
                  <a:pt x="1339274" y="985521"/>
                </a:lnTo>
                <a:lnTo>
                  <a:pt x="1337367" y="981076"/>
                </a:lnTo>
                <a:lnTo>
                  <a:pt x="1335778" y="976313"/>
                </a:lnTo>
                <a:lnTo>
                  <a:pt x="1326561" y="967106"/>
                </a:lnTo>
                <a:lnTo>
                  <a:pt x="1322111" y="965518"/>
                </a:lnTo>
                <a:lnTo>
                  <a:pt x="1317979" y="963296"/>
                </a:lnTo>
                <a:lnTo>
                  <a:pt x="1314165" y="961073"/>
                </a:lnTo>
                <a:lnTo>
                  <a:pt x="1310351" y="958851"/>
                </a:lnTo>
                <a:lnTo>
                  <a:pt x="1307173" y="956311"/>
                </a:lnTo>
                <a:lnTo>
                  <a:pt x="1303995" y="953453"/>
                </a:lnTo>
                <a:lnTo>
                  <a:pt x="1301134" y="950913"/>
                </a:lnTo>
                <a:lnTo>
                  <a:pt x="1298274" y="948056"/>
                </a:lnTo>
                <a:lnTo>
                  <a:pt x="1295731" y="944563"/>
                </a:lnTo>
                <a:lnTo>
                  <a:pt x="1293824" y="941706"/>
                </a:lnTo>
                <a:lnTo>
                  <a:pt x="1291599" y="938531"/>
                </a:lnTo>
                <a:lnTo>
                  <a:pt x="1289692" y="935038"/>
                </a:lnTo>
                <a:lnTo>
                  <a:pt x="1288103" y="931546"/>
                </a:lnTo>
                <a:lnTo>
                  <a:pt x="1286832" y="928371"/>
                </a:lnTo>
                <a:lnTo>
                  <a:pt x="1284607" y="921068"/>
                </a:lnTo>
                <a:lnTo>
                  <a:pt x="1283336" y="913448"/>
                </a:lnTo>
                <a:lnTo>
                  <a:pt x="1282700" y="905511"/>
                </a:lnTo>
                <a:lnTo>
                  <a:pt x="1283018" y="897573"/>
                </a:lnTo>
                <a:lnTo>
                  <a:pt x="1283971" y="889953"/>
                </a:lnTo>
                <a:lnTo>
                  <a:pt x="1285560" y="882016"/>
                </a:lnTo>
                <a:lnTo>
                  <a:pt x="1287785" y="874078"/>
                </a:lnTo>
                <a:lnTo>
                  <a:pt x="1290646" y="866141"/>
                </a:lnTo>
                <a:lnTo>
                  <a:pt x="1294142" y="858521"/>
                </a:lnTo>
                <a:lnTo>
                  <a:pt x="1298909" y="849948"/>
                </a:lnTo>
                <a:lnTo>
                  <a:pt x="1304313" y="841376"/>
                </a:lnTo>
                <a:lnTo>
                  <a:pt x="1310351" y="833756"/>
                </a:lnTo>
                <a:lnTo>
                  <a:pt x="1317026" y="826136"/>
                </a:lnTo>
                <a:lnTo>
                  <a:pt x="1714315" y="429261"/>
                </a:lnTo>
                <a:lnTo>
                  <a:pt x="1718446" y="425768"/>
                </a:lnTo>
                <a:lnTo>
                  <a:pt x="1721943" y="422276"/>
                </a:lnTo>
                <a:lnTo>
                  <a:pt x="1726074" y="419736"/>
                </a:lnTo>
                <a:lnTo>
                  <a:pt x="1729571" y="417196"/>
                </a:lnTo>
                <a:lnTo>
                  <a:pt x="1733384" y="415608"/>
                </a:lnTo>
                <a:lnTo>
                  <a:pt x="1736881" y="414021"/>
                </a:lnTo>
                <a:lnTo>
                  <a:pt x="1740377" y="412433"/>
                </a:lnTo>
                <a:lnTo>
                  <a:pt x="1743873" y="411798"/>
                </a:lnTo>
                <a:lnTo>
                  <a:pt x="1747051" y="411481"/>
                </a:lnTo>
                <a:lnTo>
                  <a:pt x="1750865" y="411163"/>
                </a:lnTo>
                <a:close/>
                <a:moveTo>
                  <a:pt x="198373" y="319088"/>
                </a:moveTo>
                <a:lnTo>
                  <a:pt x="1557783" y="319088"/>
                </a:lnTo>
                <a:lnTo>
                  <a:pt x="1453042" y="423822"/>
                </a:lnTo>
                <a:lnTo>
                  <a:pt x="315492" y="423822"/>
                </a:lnTo>
                <a:lnTo>
                  <a:pt x="305336" y="424140"/>
                </a:lnTo>
                <a:lnTo>
                  <a:pt x="295179" y="424774"/>
                </a:lnTo>
                <a:lnTo>
                  <a:pt x="285340" y="426361"/>
                </a:lnTo>
                <a:lnTo>
                  <a:pt x="275500" y="427631"/>
                </a:lnTo>
                <a:lnTo>
                  <a:pt x="265979" y="429852"/>
                </a:lnTo>
                <a:lnTo>
                  <a:pt x="256457" y="433026"/>
                </a:lnTo>
                <a:lnTo>
                  <a:pt x="247570" y="435882"/>
                </a:lnTo>
                <a:lnTo>
                  <a:pt x="238365" y="439374"/>
                </a:lnTo>
                <a:lnTo>
                  <a:pt x="229478" y="443499"/>
                </a:lnTo>
                <a:lnTo>
                  <a:pt x="221226" y="447943"/>
                </a:lnTo>
                <a:lnTo>
                  <a:pt x="212973" y="452703"/>
                </a:lnTo>
                <a:lnTo>
                  <a:pt x="204721" y="457781"/>
                </a:lnTo>
                <a:lnTo>
                  <a:pt x="196786" y="463494"/>
                </a:lnTo>
                <a:lnTo>
                  <a:pt x="189486" y="469207"/>
                </a:lnTo>
                <a:lnTo>
                  <a:pt x="182186" y="475554"/>
                </a:lnTo>
                <a:lnTo>
                  <a:pt x="175203" y="481902"/>
                </a:lnTo>
                <a:lnTo>
                  <a:pt x="168855" y="488884"/>
                </a:lnTo>
                <a:lnTo>
                  <a:pt x="162507" y="496184"/>
                </a:lnTo>
                <a:lnTo>
                  <a:pt x="156794" y="503483"/>
                </a:lnTo>
                <a:lnTo>
                  <a:pt x="151398" y="511100"/>
                </a:lnTo>
                <a:lnTo>
                  <a:pt x="145685" y="519670"/>
                </a:lnTo>
                <a:lnTo>
                  <a:pt x="140924" y="527604"/>
                </a:lnTo>
                <a:lnTo>
                  <a:pt x="136798" y="536490"/>
                </a:lnTo>
                <a:lnTo>
                  <a:pt x="132672" y="545060"/>
                </a:lnTo>
                <a:lnTo>
                  <a:pt x="129498" y="554263"/>
                </a:lnTo>
                <a:lnTo>
                  <a:pt x="126007" y="563150"/>
                </a:lnTo>
                <a:lnTo>
                  <a:pt x="123468" y="572671"/>
                </a:lnTo>
                <a:lnTo>
                  <a:pt x="121246" y="582193"/>
                </a:lnTo>
                <a:lnTo>
                  <a:pt x="119659" y="592031"/>
                </a:lnTo>
                <a:lnTo>
                  <a:pt x="118072" y="601870"/>
                </a:lnTo>
                <a:lnTo>
                  <a:pt x="117437" y="612026"/>
                </a:lnTo>
                <a:lnTo>
                  <a:pt x="117437" y="622182"/>
                </a:lnTo>
                <a:lnTo>
                  <a:pt x="117437" y="1633658"/>
                </a:lnTo>
                <a:lnTo>
                  <a:pt x="117437" y="1643814"/>
                </a:lnTo>
                <a:lnTo>
                  <a:pt x="118072" y="1653970"/>
                </a:lnTo>
                <a:lnTo>
                  <a:pt x="119659" y="1663808"/>
                </a:lnTo>
                <a:lnTo>
                  <a:pt x="121246" y="1673647"/>
                </a:lnTo>
                <a:lnTo>
                  <a:pt x="123468" y="1683168"/>
                </a:lnTo>
                <a:lnTo>
                  <a:pt x="126007" y="1692689"/>
                </a:lnTo>
                <a:lnTo>
                  <a:pt x="129498" y="1701576"/>
                </a:lnTo>
                <a:lnTo>
                  <a:pt x="132672" y="1710780"/>
                </a:lnTo>
                <a:lnTo>
                  <a:pt x="136798" y="1719666"/>
                </a:lnTo>
                <a:lnTo>
                  <a:pt x="140924" y="1728235"/>
                </a:lnTo>
                <a:lnTo>
                  <a:pt x="145685" y="1736170"/>
                </a:lnTo>
                <a:lnTo>
                  <a:pt x="151398" y="1744739"/>
                </a:lnTo>
                <a:lnTo>
                  <a:pt x="156794" y="1752356"/>
                </a:lnTo>
                <a:lnTo>
                  <a:pt x="162507" y="1759656"/>
                </a:lnTo>
                <a:lnTo>
                  <a:pt x="168855" y="1766955"/>
                </a:lnTo>
                <a:lnTo>
                  <a:pt x="175203" y="1773938"/>
                </a:lnTo>
                <a:lnTo>
                  <a:pt x="182186" y="1780285"/>
                </a:lnTo>
                <a:lnTo>
                  <a:pt x="189486" y="1786633"/>
                </a:lnTo>
                <a:lnTo>
                  <a:pt x="196786" y="1792345"/>
                </a:lnTo>
                <a:lnTo>
                  <a:pt x="204721" y="1798375"/>
                </a:lnTo>
                <a:lnTo>
                  <a:pt x="212973" y="1803453"/>
                </a:lnTo>
                <a:lnTo>
                  <a:pt x="221226" y="1808214"/>
                </a:lnTo>
                <a:lnTo>
                  <a:pt x="229478" y="1812340"/>
                </a:lnTo>
                <a:lnTo>
                  <a:pt x="238365" y="1816466"/>
                </a:lnTo>
                <a:lnTo>
                  <a:pt x="247570" y="1819640"/>
                </a:lnTo>
                <a:lnTo>
                  <a:pt x="256457" y="1823131"/>
                </a:lnTo>
                <a:lnTo>
                  <a:pt x="265979" y="1825670"/>
                </a:lnTo>
                <a:lnTo>
                  <a:pt x="275500" y="1827891"/>
                </a:lnTo>
                <a:lnTo>
                  <a:pt x="285340" y="1829478"/>
                </a:lnTo>
                <a:lnTo>
                  <a:pt x="295179" y="1831065"/>
                </a:lnTo>
                <a:lnTo>
                  <a:pt x="305336" y="1831700"/>
                </a:lnTo>
                <a:lnTo>
                  <a:pt x="315492" y="1831700"/>
                </a:lnTo>
                <a:lnTo>
                  <a:pt x="1632371" y="1831700"/>
                </a:lnTo>
                <a:lnTo>
                  <a:pt x="1642527" y="1831700"/>
                </a:lnTo>
                <a:lnTo>
                  <a:pt x="1652367" y="1831065"/>
                </a:lnTo>
                <a:lnTo>
                  <a:pt x="1662523" y="1829478"/>
                </a:lnTo>
                <a:lnTo>
                  <a:pt x="1672045" y="1827891"/>
                </a:lnTo>
                <a:lnTo>
                  <a:pt x="1681885" y="1825670"/>
                </a:lnTo>
                <a:lnTo>
                  <a:pt x="1691089" y="1823131"/>
                </a:lnTo>
                <a:lnTo>
                  <a:pt x="1700611" y="1819640"/>
                </a:lnTo>
                <a:lnTo>
                  <a:pt x="1709181" y="1816466"/>
                </a:lnTo>
                <a:lnTo>
                  <a:pt x="1718385" y="1812340"/>
                </a:lnTo>
                <a:lnTo>
                  <a:pt x="1726637" y="1808214"/>
                </a:lnTo>
                <a:lnTo>
                  <a:pt x="1735207" y="1803453"/>
                </a:lnTo>
                <a:lnTo>
                  <a:pt x="1743142" y="1798375"/>
                </a:lnTo>
                <a:lnTo>
                  <a:pt x="1750760" y="1792345"/>
                </a:lnTo>
                <a:lnTo>
                  <a:pt x="1758377" y="1786633"/>
                </a:lnTo>
                <a:lnTo>
                  <a:pt x="1765677" y="1780285"/>
                </a:lnTo>
                <a:lnTo>
                  <a:pt x="1772660" y="1773938"/>
                </a:lnTo>
                <a:lnTo>
                  <a:pt x="1779325" y="1766955"/>
                </a:lnTo>
                <a:lnTo>
                  <a:pt x="1785356" y="1759973"/>
                </a:lnTo>
                <a:lnTo>
                  <a:pt x="1791069" y="1752356"/>
                </a:lnTo>
                <a:lnTo>
                  <a:pt x="1796782" y="1744739"/>
                </a:lnTo>
                <a:lnTo>
                  <a:pt x="1801861" y="1736805"/>
                </a:lnTo>
                <a:lnTo>
                  <a:pt x="1806621" y="1728235"/>
                </a:lnTo>
                <a:lnTo>
                  <a:pt x="1810748" y="1719666"/>
                </a:lnTo>
                <a:lnTo>
                  <a:pt x="1814874" y="1710780"/>
                </a:lnTo>
                <a:lnTo>
                  <a:pt x="1818683" y="1702211"/>
                </a:lnTo>
                <a:lnTo>
                  <a:pt x="1821857" y="1692689"/>
                </a:lnTo>
                <a:lnTo>
                  <a:pt x="1824396" y="1683168"/>
                </a:lnTo>
                <a:lnTo>
                  <a:pt x="1826617" y="1673647"/>
                </a:lnTo>
                <a:lnTo>
                  <a:pt x="1828522" y="1663808"/>
                </a:lnTo>
                <a:lnTo>
                  <a:pt x="1829474" y="1653970"/>
                </a:lnTo>
                <a:lnTo>
                  <a:pt x="1830109" y="1643814"/>
                </a:lnTo>
                <a:lnTo>
                  <a:pt x="1830426" y="1633658"/>
                </a:lnTo>
                <a:lnTo>
                  <a:pt x="1830426" y="1113162"/>
                </a:lnTo>
                <a:lnTo>
                  <a:pt x="1830426" y="773570"/>
                </a:lnTo>
                <a:lnTo>
                  <a:pt x="1947863" y="656458"/>
                </a:lnTo>
                <a:lnTo>
                  <a:pt x="1947863" y="1738391"/>
                </a:lnTo>
                <a:lnTo>
                  <a:pt x="1947546" y="1748865"/>
                </a:lnTo>
                <a:lnTo>
                  <a:pt x="1946911" y="1758704"/>
                </a:lnTo>
                <a:lnTo>
                  <a:pt x="1945324" y="1768860"/>
                </a:lnTo>
                <a:lnTo>
                  <a:pt x="1943419" y="1778063"/>
                </a:lnTo>
                <a:lnTo>
                  <a:pt x="1941198" y="1787902"/>
                </a:lnTo>
                <a:lnTo>
                  <a:pt x="1938659" y="1797423"/>
                </a:lnTo>
                <a:lnTo>
                  <a:pt x="1935802" y="1806627"/>
                </a:lnTo>
                <a:lnTo>
                  <a:pt x="1932311" y="1815831"/>
                </a:lnTo>
                <a:lnTo>
                  <a:pt x="1928184" y="1824400"/>
                </a:lnTo>
                <a:lnTo>
                  <a:pt x="1923741" y="1832969"/>
                </a:lnTo>
                <a:lnTo>
                  <a:pt x="1918980" y="1841221"/>
                </a:lnTo>
                <a:lnTo>
                  <a:pt x="1913902" y="1849156"/>
                </a:lnTo>
                <a:lnTo>
                  <a:pt x="1908188" y="1856773"/>
                </a:lnTo>
                <a:lnTo>
                  <a:pt x="1902475" y="1864707"/>
                </a:lnTo>
                <a:lnTo>
                  <a:pt x="1896127" y="1871689"/>
                </a:lnTo>
                <a:lnTo>
                  <a:pt x="1889462" y="1878671"/>
                </a:lnTo>
                <a:lnTo>
                  <a:pt x="1882797" y="1885336"/>
                </a:lnTo>
                <a:lnTo>
                  <a:pt x="1875497" y="1891366"/>
                </a:lnTo>
                <a:lnTo>
                  <a:pt x="1868197" y="1897397"/>
                </a:lnTo>
                <a:lnTo>
                  <a:pt x="1860579" y="1902792"/>
                </a:lnTo>
                <a:lnTo>
                  <a:pt x="1852327" y="1907870"/>
                </a:lnTo>
                <a:lnTo>
                  <a:pt x="1844074" y="1912631"/>
                </a:lnTo>
                <a:lnTo>
                  <a:pt x="1835187" y="1917074"/>
                </a:lnTo>
                <a:lnTo>
                  <a:pt x="1826617" y="1920882"/>
                </a:lnTo>
                <a:lnTo>
                  <a:pt x="1817413" y="1924691"/>
                </a:lnTo>
                <a:lnTo>
                  <a:pt x="1808209" y="1927865"/>
                </a:lnTo>
                <a:lnTo>
                  <a:pt x="1799004" y="1930404"/>
                </a:lnTo>
                <a:lnTo>
                  <a:pt x="1789482" y="1932625"/>
                </a:lnTo>
                <a:lnTo>
                  <a:pt x="1779643" y="1934530"/>
                </a:lnTo>
                <a:lnTo>
                  <a:pt x="1769803" y="1935482"/>
                </a:lnTo>
                <a:lnTo>
                  <a:pt x="1759647" y="1936434"/>
                </a:lnTo>
                <a:lnTo>
                  <a:pt x="1749173" y="1936751"/>
                </a:lnTo>
                <a:lnTo>
                  <a:pt x="198373" y="1936751"/>
                </a:lnTo>
                <a:lnTo>
                  <a:pt x="188216" y="1936434"/>
                </a:lnTo>
                <a:lnTo>
                  <a:pt x="178377" y="1935482"/>
                </a:lnTo>
                <a:lnTo>
                  <a:pt x="168538" y="1934530"/>
                </a:lnTo>
                <a:lnTo>
                  <a:pt x="158699" y="1932625"/>
                </a:lnTo>
                <a:lnTo>
                  <a:pt x="148859" y="1930404"/>
                </a:lnTo>
                <a:lnTo>
                  <a:pt x="139655" y="1927865"/>
                </a:lnTo>
                <a:lnTo>
                  <a:pt x="130133" y="1924691"/>
                </a:lnTo>
                <a:lnTo>
                  <a:pt x="121246" y="1920882"/>
                </a:lnTo>
                <a:lnTo>
                  <a:pt x="112359" y="1917074"/>
                </a:lnTo>
                <a:lnTo>
                  <a:pt x="103789" y="1912631"/>
                </a:lnTo>
                <a:lnTo>
                  <a:pt x="95537" y="1907870"/>
                </a:lnTo>
                <a:lnTo>
                  <a:pt x="87602" y="1902792"/>
                </a:lnTo>
                <a:lnTo>
                  <a:pt x="79984" y="1897397"/>
                </a:lnTo>
                <a:lnTo>
                  <a:pt x="72049" y="1891366"/>
                </a:lnTo>
                <a:lnTo>
                  <a:pt x="65067" y="1885336"/>
                </a:lnTo>
                <a:lnTo>
                  <a:pt x="58084" y="1878671"/>
                </a:lnTo>
                <a:lnTo>
                  <a:pt x="51418" y="1871689"/>
                </a:lnTo>
                <a:lnTo>
                  <a:pt x="45388" y="1864707"/>
                </a:lnTo>
                <a:lnTo>
                  <a:pt x="39357" y="1856773"/>
                </a:lnTo>
                <a:lnTo>
                  <a:pt x="33962" y="1849156"/>
                </a:lnTo>
                <a:lnTo>
                  <a:pt x="28883" y="1841221"/>
                </a:lnTo>
                <a:lnTo>
                  <a:pt x="24122" y="1832969"/>
                </a:lnTo>
                <a:lnTo>
                  <a:pt x="19679" y="1824400"/>
                </a:lnTo>
                <a:lnTo>
                  <a:pt x="15870" y="1815831"/>
                </a:lnTo>
                <a:lnTo>
                  <a:pt x="12061" y="1806627"/>
                </a:lnTo>
                <a:lnTo>
                  <a:pt x="8887" y="1797423"/>
                </a:lnTo>
                <a:lnTo>
                  <a:pt x="6348" y="1787902"/>
                </a:lnTo>
                <a:lnTo>
                  <a:pt x="4126" y="1778063"/>
                </a:lnTo>
                <a:lnTo>
                  <a:pt x="2222" y="1768860"/>
                </a:lnTo>
                <a:lnTo>
                  <a:pt x="1270" y="1758704"/>
                </a:lnTo>
                <a:lnTo>
                  <a:pt x="318" y="1748865"/>
                </a:lnTo>
                <a:lnTo>
                  <a:pt x="0" y="1738391"/>
                </a:lnTo>
                <a:lnTo>
                  <a:pt x="0" y="517448"/>
                </a:lnTo>
                <a:lnTo>
                  <a:pt x="318" y="507292"/>
                </a:lnTo>
                <a:lnTo>
                  <a:pt x="1270" y="497453"/>
                </a:lnTo>
                <a:lnTo>
                  <a:pt x="2222" y="487297"/>
                </a:lnTo>
                <a:lnTo>
                  <a:pt x="4126" y="477776"/>
                </a:lnTo>
                <a:lnTo>
                  <a:pt x="6348" y="467937"/>
                </a:lnTo>
                <a:lnTo>
                  <a:pt x="8887" y="458416"/>
                </a:lnTo>
                <a:lnTo>
                  <a:pt x="12061" y="449212"/>
                </a:lnTo>
                <a:lnTo>
                  <a:pt x="15870" y="440008"/>
                </a:lnTo>
                <a:lnTo>
                  <a:pt x="19679" y="431439"/>
                </a:lnTo>
                <a:lnTo>
                  <a:pt x="24122" y="423187"/>
                </a:lnTo>
                <a:lnTo>
                  <a:pt x="28883" y="414618"/>
                </a:lnTo>
                <a:lnTo>
                  <a:pt x="33962" y="406684"/>
                </a:lnTo>
                <a:lnTo>
                  <a:pt x="39357" y="399067"/>
                </a:lnTo>
                <a:lnTo>
                  <a:pt x="45388" y="391450"/>
                </a:lnTo>
                <a:lnTo>
                  <a:pt x="51418" y="384150"/>
                </a:lnTo>
                <a:lnTo>
                  <a:pt x="58084" y="377168"/>
                </a:lnTo>
                <a:lnTo>
                  <a:pt x="65067" y="370503"/>
                </a:lnTo>
                <a:lnTo>
                  <a:pt x="72049" y="364473"/>
                </a:lnTo>
                <a:lnTo>
                  <a:pt x="79984" y="358443"/>
                </a:lnTo>
                <a:lnTo>
                  <a:pt x="87602" y="353047"/>
                </a:lnTo>
                <a:lnTo>
                  <a:pt x="95537" y="347969"/>
                </a:lnTo>
                <a:lnTo>
                  <a:pt x="103789" y="343209"/>
                </a:lnTo>
                <a:lnTo>
                  <a:pt x="112359" y="338766"/>
                </a:lnTo>
                <a:lnTo>
                  <a:pt x="121246" y="334957"/>
                </a:lnTo>
                <a:lnTo>
                  <a:pt x="130133" y="331149"/>
                </a:lnTo>
                <a:lnTo>
                  <a:pt x="139655" y="328292"/>
                </a:lnTo>
                <a:lnTo>
                  <a:pt x="148859" y="325436"/>
                </a:lnTo>
                <a:lnTo>
                  <a:pt x="158699" y="323214"/>
                </a:lnTo>
                <a:lnTo>
                  <a:pt x="168538" y="321310"/>
                </a:lnTo>
                <a:lnTo>
                  <a:pt x="178377" y="320358"/>
                </a:lnTo>
                <a:lnTo>
                  <a:pt x="188216" y="319723"/>
                </a:lnTo>
                <a:lnTo>
                  <a:pt x="198373" y="319088"/>
                </a:lnTo>
                <a:close/>
                <a:moveTo>
                  <a:pt x="2076641" y="106363"/>
                </a:moveTo>
                <a:lnTo>
                  <a:pt x="2082030" y="106363"/>
                </a:lnTo>
                <a:lnTo>
                  <a:pt x="2087102" y="106363"/>
                </a:lnTo>
                <a:lnTo>
                  <a:pt x="2092174" y="106679"/>
                </a:lnTo>
                <a:lnTo>
                  <a:pt x="2097246" y="107313"/>
                </a:lnTo>
                <a:lnTo>
                  <a:pt x="2102318" y="108263"/>
                </a:lnTo>
                <a:lnTo>
                  <a:pt x="2107390" y="109213"/>
                </a:lnTo>
                <a:lnTo>
                  <a:pt x="2112145" y="110797"/>
                </a:lnTo>
                <a:lnTo>
                  <a:pt x="2117217" y="112064"/>
                </a:lnTo>
                <a:lnTo>
                  <a:pt x="2121972" y="113965"/>
                </a:lnTo>
                <a:lnTo>
                  <a:pt x="2126727" y="116182"/>
                </a:lnTo>
                <a:lnTo>
                  <a:pt x="2131482" y="118399"/>
                </a:lnTo>
                <a:lnTo>
                  <a:pt x="2136237" y="120933"/>
                </a:lnTo>
                <a:lnTo>
                  <a:pt x="2140358" y="123784"/>
                </a:lnTo>
                <a:lnTo>
                  <a:pt x="2144796" y="126634"/>
                </a:lnTo>
                <a:lnTo>
                  <a:pt x="2148916" y="130119"/>
                </a:lnTo>
                <a:lnTo>
                  <a:pt x="2153354" y="133603"/>
                </a:lnTo>
                <a:lnTo>
                  <a:pt x="2157158" y="137087"/>
                </a:lnTo>
                <a:lnTo>
                  <a:pt x="2166351" y="146589"/>
                </a:lnTo>
                <a:lnTo>
                  <a:pt x="2169838" y="150707"/>
                </a:lnTo>
                <a:lnTo>
                  <a:pt x="2173642" y="154825"/>
                </a:lnTo>
                <a:lnTo>
                  <a:pt x="2176812" y="158626"/>
                </a:lnTo>
                <a:lnTo>
                  <a:pt x="2179665" y="163060"/>
                </a:lnTo>
                <a:lnTo>
                  <a:pt x="2182835" y="167811"/>
                </a:lnTo>
                <a:lnTo>
                  <a:pt x="2185371" y="172246"/>
                </a:lnTo>
                <a:lnTo>
                  <a:pt x="2187273" y="176997"/>
                </a:lnTo>
                <a:lnTo>
                  <a:pt x="2189492" y="181748"/>
                </a:lnTo>
                <a:lnTo>
                  <a:pt x="2191394" y="186183"/>
                </a:lnTo>
                <a:lnTo>
                  <a:pt x="2192979" y="191567"/>
                </a:lnTo>
                <a:lnTo>
                  <a:pt x="2194247" y="196002"/>
                </a:lnTo>
                <a:lnTo>
                  <a:pt x="2195515" y="201387"/>
                </a:lnTo>
                <a:lnTo>
                  <a:pt x="2196149" y="206454"/>
                </a:lnTo>
                <a:lnTo>
                  <a:pt x="2196783" y="211522"/>
                </a:lnTo>
                <a:lnTo>
                  <a:pt x="2197100" y="216590"/>
                </a:lnTo>
                <a:lnTo>
                  <a:pt x="2197100" y="221658"/>
                </a:lnTo>
                <a:lnTo>
                  <a:pt x="2197100" y="226726"/>
                </a:lnTo>
                <a:lnTo>
                  <a:pt x="2196783" y="231794"/>
                </a:lnTo>
                <a:lnTo>
                  <a:pt x="2196149" y="236862"/>
                </a:lnTo>
                <a:lnTo>
                  <a:pt x="2195515" y="241613"/>
                </a:lnTo>
                <a:lnTo>
                  <a:pt x="2194247" y="246681"/>
                </a:lnTo>
                <a:lnTo>
                  <a:pt x="2192979" y="251749"/>
                </a:lnTo>
                <a:lnTo>
                  <a:pt x="2191394" y="256500"/>
                </a:lnTo>
                <a:lnTo>
                  <a:pt x="2189492" y="261251"/>
                </a:lnTo>
                <a:lnTo>
                  <a:pt x="2187273" y="266319"/>
                </a:lnTo>
                <a:lnTo>
                  <a:pt x="2185371" y="270754"/>
                </a:lnTo>
                <a:lnTo>
                  <a:pt x="2182835" y="275505"/>
                </a:lnTo>
                <a:lnTo>
                  <a:pt x="2179665" y="279623"/>
                </a:lnTo>
                <a:lnTo>
                  <a:pt x="2176812" y="284057"/>
                </a:lnTo>
                <a:lnTo>
                  <a:pt x="2173642" y="288492"/>
                </a:lnTo>
                <a:lnTo>
                  <a:pt x="2169838" y="292609"/>
                </a:lnTo>
                <a:lnTo>
                  <a:pt x="2166351" y="296410"/>
                </a:lnTo>
                <a:lnTo>
                  <a:pt x="1970764" y="491843"/>
                </a:lnTo>
                <a:lnTo>
                  <a:pt x="1967277" y="495010"/>
                </a:lnTo>
                <a:lnTo>
                  <a:pt x="1963473" y="498178"/>
                </a:lnTo>
                <a:lnTo>
                  <a:pt x="1959986" y="500712"/>
                </a:lnTo>
                <a:lnTo>
                  <a:pt x="1956816" y="502612"/>
                </a:lnTo>
                <a:lnTo>
                  <a:pt x="1953329" y="504513"/>
                </a:lnTo>
                <a:lnTo>
                  <a:pt x="1950476" y="505463"/>
                </a:lnTo>
                <a:lnTo>
                  <a:pt x="1947623" y="505780"/>
                </a:lnTo>
                <a:lnTo>
                  <a:pt x="1944771" y="506413"/>
                </a:lnTo>
                <a:lnTo>
                  <a:pt x="1941918" y="505780"/>
                </a:lnTo>
                <a:lnTo>
                  <a:pt x="1939382" y="505463"/>
                </a:lnTo>
                <a:lnTo>
                  <a:pt x="1936846" y="504513"/>
                </a:lnTo>
                <a:lnTo>
                  <a:pt x="1933993" y="502929"/>
                </a:lnTo>
                <a:lnTo>
                  <a:pt x="1931457" y="501662"/>
                </a:lnTo>
                <a:lnTo>
                  <a:pt x="1928921" y="499445"/>
                </a:lnTo>
                <a:lnTo>
                  <a:pt x="1924166" y="494694"/>
                </a:lnTo>
                <a:lnTo>
                  <a:pt x="1919094" y="489309"/>
                </a:lnTo>
                <a:lnTo>
                  <a:pt x="1914022" y="482657"/>
                </a:lnTo>
                <a:lnTo>
                  <a:pt x="1903561" y="467770"/>
                </a:lnTo>
                <a:lnTo>
                  <a:pt x="1897855" y="459852"/>
                </a:lnTo>
                <a:lnTo>
                  <a:pt x="1891515" y="451616"/>
                </a:lnTo>
                <a:lnTo>
                  <a:pt x="1884541" y="443698"/>
                </a:lnTo>
                <a:lnTo>
                  <a:pt x="1877250" y="435779"/>
                </a:lnTo>
                <a:lnTo>
                  <a:pt x="1868057" y="426277"/>
                </a:lnTo>
                <a:lnTo>
                  <a:pt x="1859815" y="418991"/>
                </a:lnTo>
                <a:lnTo>
                  <a:pt x="1851890" y="412023"/>
                </a:lnTo>
                <a:lnTo>
                  <a:pt x="1843966" y="406005"/>
                </a:lnTo>
                <a:lnTo>
                  <a:pt x="1836041" y="399987"/>
                </a:lnTo>
                <a:lnTo>
                  <a:pt x="1820825" y="389217"/>
                </a:lnTo>
                <a:lnTo>
                  <a:pt x="1814485" y="384466"/>
                </a:lnTo>
                <a:lnTo>
                  <a:pt x="1808462" y="379398"/>
                </a:lnTo>
                <a:lnTo>
                  <a:pt x="1804024" y="374647"/>
                </a:lnTo>
                <a:lnTo>
                  <a:pt x="1802122" y="372113"/>
                </a:lnTo>
                <a:lnTo>
                  <a:pt x="1800220" y="369579"/>
                </a:lnTo>
                <a:lnTo>
                  <a:pt x="1798635" y="367045"/>
                </a:lnTo>
                <a:lnTo>
                  <a:pt x="1798001" y="364511"/>
                </a:lnTo>
                <a:lnTo>
                  <a:pt x="1797367" y="361660"/>
                </a:lnTo>
                <a:lnTo>
                  <a:pt x="1797050" y="359126"/>
                </a:lnTo>
                <a:lnTo>
                  <a:pt x="1797367" y="355959"/>
                </a:lnTo>
                <a:lnTo>
                  <a:pt x="1797684" y="353108"/>
                </a:lnTo>
                <a:lnTo>
                  <a:pt x="1798635" y="349941"/>
                </a:lnTo>
                <a:lnTo>
                  <a:pt x="1800220" y="346773"/>
                </a:lnTo>
                <a:lnTo>
                  <a:pt x="1802439" y="343289"/>
                </a:lnTo>
                <a:lnTo>
                  <a:pt x="1804975" y="340122"/>
                </a:lnTo>
                <a:lnTo>
                  <a:pt x="1807828" y="336637"/>
                </a:lnTo>
                <a:lnTo>
                  <a:pt x="1811632" y="332520"/>
                </a:lnTo>
                <a:lnTo>
                  <a:pt x="2006902" y="137087"/>
                </a:lnTo>
                <a:lnTo>
                  <a:pt x="2011023" y="133603"/>
                </a:lnTo>
                <a:lnTo>
                  <a:pt x="2014827" y="130119"/>
                </a:lnTo>
                <a:lnTo>
                  <a:pt x="2019265" y="126634"/>
                </a:lnTo>
                <a:lnTo>
                  <a:pt x="2023703" y="123784"/>
                </a:lnTo>
                <a:lnTo>
                  <a:pt x="2028141" y="120933"/>
                </a:lnTo>
                <a:lnTo>
                  <a:pt x="2032896" y="118399"/>
                </a:lnTo>
                <a:lnTo>
                  <a:pt x="2037017" y="116182"/>
                </a:lnTo>
                <a:lnTo>
                  <a:pt x="2041772" y="113965"/>
                </a:lnTo>
                <a:lnTo>
                  <a:pt x="2046843" y="112064"/>
                </a:lnTo>
                <a:lnTo>
                  <a:pt x="2051598" y="110797"/>
                </a:lnTo>
                <a:lnTo>
                  <a:pt x="2056670" y="109213"/>
                </a:lnTo>
                <a:lnTo>
                  <a:pt x="2061425" y="108263"/>
                </a:lnTo>
                <a:lnTo>
                  <a:pt x="2066497" y="107313"/>
                </a:lnTo>
                <a:lnTo>
                  <a:pt x="2071569" y="106679"/>
                </a:lnTo>
                <a:lnTo>
                  <a:pt x="2076641" y="106363"/>
                </a:lnTo>
                <a:close/>
                <a:moveTo>
                  <a:pt x="2213628" y="19050"/>
                </a:moveTo>
                <a:lnTo>
                  <a:pt x="2219371" y="19369"/>
                </a:lnTo>
                <a:lnTo>
                  <a:pt x="2225751" y="20007"/>
                </a:lnTo>
                <a:lnTo>
                  <a:pt x="2231493" y="21602"/>
                </a:lnTo>
                <a:lnTo>
                  <a:pt x="2237236" y="23516"/>
                </a:lnTo>
                <a:lnTo>
                  <a:pt x="2242978" y="26387"/>
                </a:lnTo>
                <a:lnTo>
                  <a:pt x="2248401" y="29258"/>
                </a:lnTo>
                <a:lnTo>
                  <a:pt x="2253506" y="33087"/>
                </a:lnTo>
                <a:lnTo>
                  <a:pt x="2258291" y="37234"/>
                </a:lnTo>
                <a:lnTo>
                  <a:pt x="2262757" y="42019"/>
                </a:lnTo>
                <a:lnTo>
                  <a:pt x="2266266" y="47123"/>
                </a:lnTo>
                <a:lnTo>
                  <a:pt x="2269457" y="52547"/>
                </a:lnTo>
                <a:lnTo>
                  <a:pt x="2272009" y="58608"/>
                </a:lnTo>
                <a:lnTo>
                  <a:pt x="2273923" y="64350"/>
                </a:lnTo>
                <a:lnTo>
                  <a:pt x="2275518" y="70412"/>
                </a:lnTo>
                <a:lnTo>
                  <a:pt x="2276475" y="76154"/>
                </a:lnTo>
                <a:lnTo>
                  <a:pt x="2276475" y="82216"/>
                </a:lnTo>
                <a:lnTo>
                  <a:pt x="2276475" y="88277"/>
                </a:lnTo>
                <a:lnTo>
                  <a:pt x="2275518" y="94338"/>
                </a:lnTo>
                <a:lnTo>
                  <a:pt x="2273923" y="100400"/>
                </a:lnTo>
                <a:lnTo>
                  <a:pt x="2272009" y="106142"/>
                </a:lnTo>
                <a:lnTo>
                  <a:pt x="2269457" y="111565"/>
                </a:lnTo>
                <a:lnTo>
                  <a:pt x="2266266" y="117308"/>
                </a:lnTo>
                <a:lnTo>
                  <a:pt x="2262757" y="122412"/>
                </a:lnTo>
                <a:lnTo>
                  <a:pt x="2258291" y="126878"/>
                </a:lnTo>
                <a:lnTo>
                  <a:pt x="2241064" y="144105"/>
                </a:lnTo>
                <a:lnTo>
                  <a:pt x="2236598" y="148253"/>
                </a:lnTo>
                <a:lnTo>
                  <a:pt x="2232769" y="150805"/>
                </a:lnTo>
                <a:lnTo>
                  <a:pt x="2230855" y="151443"/>
                </a:lnTo>
                <a:lnTo>
                  <a:pt x="2228941" y="152400"/>
                </a:lnTo>
                <a:lnTo>
                  <a:pt x="2227346" y="152400"/>
                </a:lnTo>
                <a:lnTo>
                  <a:pt x="2225751" y="152400"/>
                </a:lnTo>
                <a:lnTo>
                  <a:pt x="2224156" y="152081"/>
                </a:lnTo>
                <a:lnTo>
                  <a:pt x="2222880" y="151443"/>
                </a:lnTo>
                <a:lnTo>
                  <a:pt x="2220009" y="149848"/>
                </a:lnTo>
                <a:lnTo>
                  <a:pt x="2217456" y="147295"/>
                </a:lnTo>
                <a:lnTo>
                  <a:pt x="2214904" y="143786"/>
                </a:lnTo>
                <a:lnTo>
                  <a:pt x="2212352" y="140277"/>
                </a:lnTo>
                <a:lnTo>
                  <a:pt x="2209800" y="135811"/>
                </a:lnTo>
                <a:lnTo>
                  <a:pt x="2204058" y="126240"/>
                </a:lnTo>
                <a:lnTo>
                  <a:pt x="2201186" y="121455"/>
                </a:lnTo>
                <a:lnTo>
                  <a:pt x="2197358" y="116351"/>
                </a:lnTo>
                <a:lnTo>
                  <a:pt x="2193530" y="111246"/>
                </a:lnTo>
                <a:lnTo>
                  <a:pt x="2189064" y="106461"/>
                </a:lnTo>
                <a:lnTo>
                  <a:pt x="2184278" y="101995"/>
                </a:lnTo>
                <a:lnTo>
                  <a:pt x="2179493" y="98167"/>
                </a:lnTo>
                <a:lnTo>
                  <a:pt x="2174389" y="94657"/>
                </a:lnTo>
                <a:lnTo>
                  <a:pt x="2169285" y="91467"/>
                </a:lnTo>
                <a:lnTo>
                  <a:pt x="2159714" y="85725"/>
                </a:lnTo>
                <a:lnTo>
                  <a:pt x="2155248" y="83173"/>
                </a:lnTo>
                <a:lnTo>
                  <a:pt x="2151739" y="80620"/>
                </a:lnTo>
                <a:lnTo>
                  <a:pt x="2148229" y="78068"/>
                </a:lnTo>
                <a:lnTo>
                  <a:pt x="2145677" y="75516"/>
                </a:lnTo>
                <a:lnTo>
                  <a:pt x="2144082" y="72964"/>
                </a:lnTo>
                <a:lnTo>
                  <a:pt x="2143763" y="71369"/>
                </a:lnTo>
                <a:lnTo>
                  <a:pt x="2143125" y="69774"/>
                </a:lnTo>
                <a:lnTo>
                  <a:pt x="2143125" y="68179"/>
                </a:lnTo>
                <a:lnTo>
                  <a:pt x="2143763" y="66584"/>
                </a:lnTo>
                <a:lnTo>
                  <a:pt x="2144082" y="64669"/>
                </a:lnTo>
                <a:lnTo>
                  <a:pt x="2144720" y="63074"/>
                </a:lnTo>
                <a:lnTo>
                  <a:pt x="2147591" y="59246"/>
                </a:lnTo>
                <a:lnTo>
                  <a:pt x="2151419" y="54780"/>
                </a:lnTo>
                <a:lnTo>
                  <a:pt x="2168647" y="37234"/>
                </a:lnTo>
                <a:lnTo>
                  <a:pt x="2173751" y="33087"/>
                </a:lnTo>
                <a:lnTo>
                  <a:pt x="2178855" y="29258"/>
                </a:lnTo>
                <a:lnTo>
                  <a:pt x="2183959" y="26387"/>
                </a:lnTo>
                <a:lnTo>
                  <a:pt x="2189702" y="23516"/>
                </a:lnTo>
                <a:lnTo>
                  <a:pt x="2195125" y="21602"/>
                </a:lnTo>
                <a:lnTo>
                  <a:pt x="2201506" y="20007"/>
                </a:lnTo>
                <a:lnTo>
                  <a:pt x="2207248" y="19369"/>
                </a:lnTo>
                <a:lnTo>
                  <a:pt x="2213628" y="19050"/>
                </a:lnTo>
                <a:close/>
                <a:moveTo>
                  <a:pt x="1985550" y="0"/>
                </a:moveTo>
                <a:lnTo>
                  <a:pt x="1989686" y="0"/>
                </a:lnTo>
                <a:lnTo>
                  <a:pt x="1993822" y="0"/>
                </a:lnTo>
                <a:lnTo>
                  <a:pt x="1997640" y="634"/>
                </a:lnTo>
                <a:lnTo>
                  <a:pt x="2001776" y="1903"/>
                </a:lnTo>
                <a:lnTo>
                  <a:pt x="2005594" y="2855"/>
                </a:lnTo>
                <a:lnTo>
                  <a:pt x="2009411" y="4759"/>
                </a:lnTo>
                <a:lnTo>
                  <a:pt x="2012911" y="6980"/>
                </a:lnTo>
                <a:lnTo>
                  <a:pt x="2016411" y="9518"/>
                </a:lnTo>
                <a:lnTo>
                  <a:pt x="2019592" y="12374"/>
                </a:lnTo>
                <a:lnTo>
                  <a:pt x="2022456" y="15229"/>
                </a:lnTo>
                <a:lnTo>
                  <a:pt x="2025001" y="19037"/>
                </a:lnTo>
                <a:lnTo>
                  <a:pt x="2026910" y="22210"/>
                </a:lnTo>
                <a:lnTo>
                  <a:pt x="2028819" y="26334"/>
                </a:lnTo>
                <a:lnTo>
                  <a:pt x="2030091" y="29824"/>
                </a:lnTo>
                <a:lnTo>
                  <a:pt x="2031364" y="33949"/>
                </a:lnTo>
                <a:lnTo>
                  <a:pt x="2031682" y="37757"/>
                </a:lnTo>
                <a:lnTo>
                  <a:pt x="2032000" y="41881"/>
                </a:lnTo>
                <a:lnTo>
                  <a:pt x="2031682" y="46006"/>
                </a:lnTo>
                <a:lnTo>
                  <a:pt x="2031046" y="49813"/>
                </a:lnTo>
                <a:lnTo>
                  <a:pt x="2030091" y="53938"/>
                </a:lnTo>
                <a:lnTo>
                  <a:pt x="2028819" y="57745"/>
                </a:lnTo>
                <a:lnTo>
                  <a:pt x="2026910" y="61553"/>
                </a:lnTo>
                <a:lnTo>
                  <a:pt x="2025001" y="65043"/>
                </a:lnTo>
                <a:lnTo>
                  <a:pt x="2022456" y="68533"/>
                </a:lnTo>
                <a:lnTo>
                  <a:pt x="2019592" y="71706"/>
                </a:lnTo>
                <a:lnTo>
                  <a:pt x="1637177" y="453081"/>
                </a:lnTo>
                <a:lnTo>
                  <a:pt x="1633995" y="455937"/>
                </a:lnTo>
                <a:lnTo>
                  <a:pt x="1630814" y="458158"/>
                </a:lnTo>
                <a:lnTo>
                  <a:pt x="1626996" y="460379"/>
                </a:lnTo>
                <a:lnTo>
                  <a:pt x="1623496" y="462283"/>
                </a:lnTo>
                <a:lnTo>
                  <a:pt x="1619360" y="463552"/>
                </a:lnTo>
                <a:lnTo>
                  <a:pt x="1615224" y="464186"/>
                </a:lnTo>
                <a:lnTo>
                  <a:pt x="1611407" y="465138"/>
                </a:lnTo>
                <a:lnTo>
                  <a:pt x="1607271" y="465138"/>
                </a:lnTo>
                <a:lnTo>
                  <a:pt x="1603135" y="465138"/>
                </a:lnTo>
                <a:lnTo>
                  <a:pt x="1599317" y="464186"/>
                </a:lnTo>
                <a:lnTo>
                  <a:pt x="1595181" y="463552"/>
                </a:lnTo>
                <a:lnTo>
                  <a:pt x="1591681" y="462283"/>
                </a:lnTo>
                <a:lnTo>
                  <a:pt x="1587864" y="460379"/>
                </a:lnTo>
                <a:lnTo>
                  <a:pt x="1584364" y="458158"/>
                </a:lnTo>
                <a:lnTo>
                  <a:pt x="1580864" y="455937"/>
                </a:lnTo>
                <a:lnTo>
                  <a:pt x="1577683" y="453081"/>
                </a:lnTo>
                <a:lnTo>
                  <a:pt x="1574819" y="449591"/>
                </a:lnTo>
                <a:lnTo>
                  <a:pt x="1572274" y="446418"/>
                </a:lnTo>
                <a:lnTo>
                  <a:pt x="1570047" y="442928"/>
                </a:lnTo>
                <a:lnTo>
                  <a:pt x="1568138" y="439121"/>
                </a:lnTo>
                <a:lnTo>
                  <a:pt x="1567184" y="435314"/>
                </a:lnTo>
                <a:lnTo>
                  <a:pt x="1565911" y="431189"/>
                </a:lnTo>
                <a:lnTo>
                  <a:pt x="1565275" y="427381"/>
                </a:lnTo>
                <a:lnTo>
                  <a:pt x="1565275" y="423257"/>
                </a:lnTo>
                <a:lnTo>
                  <a:pt x="1565275" y="419132"/>
                </a:lnTo>
                <a:lnTo>
                  <a:pt x="1565911" y="415007"/>
                </a:lnTo>
                <a:lnTo>
                  <a:pt x="1567184" y="411517"/>
                </a:lnTo>
                <a:lnTo>
                  <a:pt x="1568138" y="407393"/>
                </a:lnTo>
                <a:lnTo>
                  <a:pt x="1570047" y="403902"/>
                </a:lnTo>
                <a:lnTo>
                  <a:pt x="1572274" y="400095"/>
                </a:lnTo>
                <a:lnTo>
                  <a:pt x="1574819" y="396922"/>
                </a:lnTo>
                <a:lnTo>
                  <a:pt x="1577683" y="393749"/>
                </a:lnTo>
                <a:lnTo>
                  <a:pt x="1960098" y="12374"/>
                </a:lnTo>
                <a:lnTo>
                  <a:pt x="1962962" y="9518"/>
                </a:lnTo>
                <a:lnTo>
                  <a:pt x="1966779" y="6980"/>
                </a:lnTo>
                <a:lnTo>
                  <a:pt x="1970279" y="4759"/>
                </a:lnTo>
                <a:lnTo>
                  <a:pt x="1974097" y="2855"/>
                </a:lnTo>
                <a:lnTo>
                  <a:pt x="1977596" y="1903"/>
                </a:lnTo>
                <a:lnTo>
                  <a:pt x="1981732" y="634"/>
                </a:lnTo>
                <a:lnTo>
                  <a:pt x="1985550" y="0"/>
                </a:lnTo>
                <a:close/>
              </a:path>
            </a:pathLst>
          </a:custGeom>
          <a:solidFill>
            <a:schemeClr val="bg1"/>
          </a:solidFill>
          <a:ln>
            <a:noFill/>
          </a:ln>
          <a:effectLst>
            <a:outerShdw blurRad="50800" dist="38100" dir="2700000" algn="tl" rotWithShape="0">
              <a:prstClr val="black">
                <a:alpha val="40000"/>
              </a:prstClr>
            </a:outerShdw>
          </a:effectLst>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1C666E"/>
              </a:solidFill>
              <a:ea typeface="宋体" panose="02010600030101010101" pitchFamily="2" charset="-122"/>
            </a:endParaRPr>
          </a:p>
        </p:txBody>
      </p:sp>
      <p:sp>
        <p:nvSpPr>
          <p:cNvPr id="51" name="KSO_Shape"/>
          <p:cNvSpPr>
            <a:spLocks/>
          </p:cNvSpPr>
          <p:nvPr/>
        </p:nvSpPr>
        <p:spPr bwMode="auto">
          <a:xfrm>
            <a:off x="4633459" y="3165298"/>
            <a:ext cx="518816" cy="440992"/>
          </a:xfrm>
          <a:custGeom>
            <a:avLst/>
            <a:gdLst>
              <a:gd name="T0" fmla="*/ 1221908 w 2276475"/>
              <a:gd name="T1" fmla="*/ 1328927 h 1936751"/>
              <a:gd name="T2" fmla="*/ 1196654 w 2276475"/>
              <a:gd name="T3" fmla="*/ 1388292 h 1936751"/>
              <a:gd name="T4" fmla="*/ 691864 w 2276475"/>
              <a:gd name="T5" fmla="*/ 1376845 h 1936751"/>
              <a:gd name="T6" fmla="*/ 695585 w 2276475"/>
              <a:gd name="T7" fmla="*/ 1314285 h 1936751"/>
              <a:gd name="T8" fmla="*/ 1104489 w 2276475"/>
              <a:gd name="T9" fmla="*/ 1115137 h 1936751"/>
              <a:gd name="T10" fmla="*/ 1117497 w 2276475"/>
              <a:gd name="T11" fmla="*/ 1168850 h 1936751"/>
              <a:gd name="T12" fmla="*/ 811396 w 2276475"/>
              <a:gd name="T13" fmla="*/ 1188695 h 1936751"/>
              <a:gd name="T14" fmla="*/ 783254 w 2276475"/>
              <a:gd name="T15" fmla="*/ 1141068 h 1936751"/>
              <a:gd name="T16" fmla="*/ 309026 w 2276475"/>
              <a:gd name="T17" fmla="*/ 898551 h 1936751"/>
              <a:gd name="T18" fmla="*/ 798665 w 2276475"/>
              <a:gd name="T19" fmla="*/ 935449 h 1936751"/>
              <a:gd name="T20" fmla="*/ 759855 w 2276475"/>
              <a:gd name="T21" fmla="*/ 989335 h 1936751"/>
              <a:gd name="T22" fmla="*/ 259317 w 2276475"/>
              <a:gd name="T23" fmla="*/ 967303 h 1936751"/>
              <a:gd name="T24" fmla="*/ 277393 w 2276475"/>
              <a:gd name="T25" fmla="*/ 906514 h 1936751"/>
              <a:gd name="T26" fmla="*/ 1086287 w 2276475"/>
              <a:gd name="T27" fmla="*/ 817903 h 1936751"/>
              <a:gd name="T28" fmla="*/ 1028372 w 2276475"/>
              <a:gd name="T29" fmla="*/ 919230 h 1936751"/>
              <a:gd name="T30" fmla="*/ 999280 w 2276475"/>
              <a:gd name="T31" fmla="*/ 917630 h 1936751"/>
              <a:gd name="T32" fmla="*/ 289574 w 2276475"/>
              <a:gd name="T33" fmla="*/ 706099 h 1936751"/>
              <a:gd name="T34" fmla="*/ 590631 w 2276475"/>
              <a:gd name="T35" fmla="*/ 735033 h 1936751"/>
              <a:gd name="T36" fmla="*/ 567535 w 2276475"/>
              <a:gd name="T37" fmla="*/ 784938 h 1936751"/>
              <a:gd name="T38" fmla="*/ 259309 w 2276475"/>
              <a:gd name="T39" fmla="*/ 770073 h 1936751"/>
              <a:gd name="T40" fmla="*/ 267273 w 2276475"/>
              <a:gd name="T41" fmla="*/ 715124 h 1936751"/>
              <a:gd name="T42" fmla="*/ 836933 w 2276475"/>
              <a:gd name="T43" fmla="*/ 505684 h 1936751"/>
              <a:gd name="T44" fmla="*/ 846494 w 2276475"/>
              <a:gd name="T45" fmla="*/ 574170 h 1936751"/>
              <a:gd name="T46" fmla="*/ 268069 w 2276475"/>
              <a:gd name="T47" fmla="*/ 592752 h 1936751"/>
              <a:gd name="T48" fmla="*/ 238855 w 2276475"/>
              <a:gd name="T49" fmla="*/ 530105 h 1936751"/>
              <a:gd name="T50" fmla="*/ 1467818 w 2276475"/>
              <a:gd name="T51" fmla="*/ 344025 h 1936751"/>
              <a:gd name="T52" fmla="*/ 1566759 w 2276475"/>
              <a:gd name="T53" fmla="*/ 428438 h 1936751"/>
              <a:gd name="T54" fmla="*/ 1578461 w 2276475"/>
              <a:gd name="T55" fmla="*/ 479936 h 1936751"/>
              <a:gd name="T56" fmla="*/ 1197862 w 2276475"/>
              <a:gd name="T57" fmla="*/ 846789 h 1936751"/>
              <a:gd name="T58" fmla="*/ 1138817 w 2276475"/>
              <a:gd name="T59" fmla="*/ 842806 h 1936751"/>
              <a:gd name="T60" fmla="*/ 1093869 w 2276475"/>
              <a:gd name="T61" fmla="*/ 799538 h 1936751"/>
              <a:gd name="T62" fmla="*/ 1075782 w 2276475"/>
              <a:gd name="T63" fmla="*/ 737423 h 1936751"/>
              <a:gd name="T64" fmla="*/ 1456382 w 2276475"/>
              <a:gd name="T65" fmla="*/ 344821 h 1936751"/>
              <a:gd name="T66" fmla="*/ 199469 w 2276475"/>
              <a:gd name="T67" fmla="*/ 367345 h 1936751"/>
              <a:gd name="T68" fmla="*/ 114475 w 2276475"/>
              <a:gd name="T69" fmla="*/ 448541 h 1936751"/>
              <a:gd name="T70" fmla="*/ 103321 w 2276475"/>
              <a:gd name="T71" fmla="*/ 1407238 h 1936751"/>
              <a:gd name="T72" fmla="*/ 171315 w 2276475"/>
              <a:gd name="T73" fmla="*/ 1503559 h 1936751"/>
              <a:gd name="T74" fmla="*/ 1382734 w 2276475"/>
              <a:gd name="T75" fmla="*/ 1530890 h 1936751"/>
              <a:gd name="T76" fmla="*/ 1488975 w 2276475"/>
              <a:gd name="T77" fmla="*/ 1477289 h 1936751"/>
              <a:gd name="T78" fmla="*/ 1531737 w 2276475"/>
              <a:gd name="T79" fmla="*/ 1365845 h 1936751"/>
              <a:gd name="T80" fmla="*/ 1605841 w 2276475"/>
              <a:gd name="T81" fmla="*/ 1539381 h 1936751"/>
              <a:gd name="T82" fmla="*/ 1513146 w 2276475"/>
              <a:gd name="T83" fmla="*/ 1611821 h 1936751"/>
              <a:gd name="T84" fmla="*/ 101461 w 2276475"/>
              <a:gd name="T85" fmla="*/ 1605982 h 1936751"/>
              <a:gd name="T86" fmla="*/ 16468 w 2276475"/>
              <a:gd name="T87" fmla="*/ 1525317 h 1936751"/>
              <a:gd name="T88" fmla="*/ 5312 w 2276475"/>
              <a:gd name="T89" fmla="*/ 391226 h 1936751"/>
              <a:gd name="T90" fmla="*/ 73307 w 2276475"/>
              <a:gd name="T91" fmla="*/ 295170 h 1936751"/>
              <a:gd name="T92" fmla="*/ 1746529 w 2276475"/>
              <a:gd name="T93" fmla="*/ 88926 h 1936751"/>
              <a:gd name="T94" fmla="*/ 1805153 w 2276475"/>
              <a:gd name="T95" fmla="*/ 114614 h 1936751"/>
              <a:gd name="T96" fmla="*/ 1838312 w 2276475"/>
              <a:gd name="T97" fmla="*/ 176846 h 1936751"/>
              <a:gd name="T98" fmla="*/ 1821600 w 2276475"/>
              <a:gd name="T99" fmla="*/ 237490 h 1936751"/>
              <a:gd name="T100" fmla="*/ 1620792 w 2276475"/>
              <a:gd name="T101" fmla="*/ 421806 h 1936751"/>
              <a:gd name="T102" fmla="*/ 1543068 w 2276475"/>
              <a:gd name="T103" fmla="*/ 339447 h 1936751"/>
              <a:gd name="T104" fmla="*/ 1506460 w 2276475"/>
              <a:gd name="T105" fmla="*/ 289925 h 1936751"/>
              <a:gd name="T106" fmla="*/ 1716818 w 2276475"/>
              <a:gd name="T107" fmla="*/ 92634 h 1936751"/>
              <a:gd name="T108" fmla="*/ 1893521 w 2276475"/>
              <a:gd name="T109" fmla="*/ 35131 h 1936751"/>
              <a:gd name="T110" fmla="*/ 1889783 w 2276475"/>
              <a:gd name="T111" fmla="*/ 106078 h 1936751"/>
              <a:gd name="T112" fmla="*/ 1844400 w 2276475"/>
              <a:gd name="T113" fmla="*/ 105545 h 1936751"/>
              <a:gd name="T114" fmla="*/ 1793944 w 2276475"/>
              <a:gd name="T115" fmla="*/ 59669 h 1936751"/>
              <a:gd name="T116" fmla="*/ 1847069 w 2276475"/>
              <a:gd name="T117" fmla="*/ 16194 h 1936751"/>
              <a:gd name="T118" fmla="*/ 1697756 w 2276475"/>
              <a:gd name="T119" fmla="*/ 22017 h 1936751"/>
              <a:gd name="T120" fmla="*/ 1364698 w 2276475"/>
              <a:gd name="T121" fmla="*/ 383050 h 1936751"/>
              <a:gd name="T122" fmla="*/ 1317840 w 2276475"/>
              <a:gd name="T123" fmla="*/ 375887 h 1936751"/>
              <a:gd name="T124" fmla="*/ 1320237 w 2276475"/>
              <a:gd name="T125" fmla="*/ 329200 h 1936751"/>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2276475" h="1936751">
                <a:moveTo>
                  <a:pt x="872202" y="1555750"/>
                </a:moveTo>
                <a:lnTo>
                  <a:pt x="879190" y="1555750"/>
                </a:lnTo>
                <a:lnTo>
                  <a:pt x="1397284" y="1555750"/>
                </a:lnTo>
                <a:lnTo>
                  <a:pt x="1404272" y="1555750"/>
                </a:lnTo>
                <a:lnTo>
                  <a:pt x="1410943" y="1557024"/>
                </a:lnTo>
                <a:lnTo>
                  <a:pt x="1417614" y="1557979"/>
                </a:lnTo>
                <a:lnTo>
                  <a:pt x="1423649" y="1560208"/>
                </a:lnTo>
                <a:lnTo>
                  <a:pt x="1430002" y="1562437"/>
                </a:lnTo>
                <a:lnTo>
                  <a:pt x="1435403" y="1565303"/>
                </a:lnTo>
                <a:lnTo>
                  <a:pt x="1440485" y="1568168"/>
                </a:lnTo>
                <a:lnTo>
                  <a:pt x="1445567" y="1571989"/>
                </a:lnTo>
                <a:lnTo>
                  <a:pt x="1450015" y="1576128"/>
                </a:lnTo>
                <a:lnTo>
                  <a:pt x="1453509" y="1580268"/>
                </a:lnTo>
                <a:lnTo>
                  <a:pt x="1457321" y="1584726"/>
                </a:lnTo>
                <a:lnTo>
                  <a:pt x="1460180" y="1589502"/>
                </a:lnTo>
                <a:lnTo>
                  <a:pt x="1462403" y="1594915"/>
                </a:lnTo>
                <a:lnTo>
                  <a:pt x="1463674" y="1600009"/>
                </a:lnTo>
                <a:lnTo>
                  <a:pt x="1464944" y="1605741"/>
                </a:lnTo>
                <a:lnTo>
                  <a:pt x="1465262" y="1611472"/>
                </a:lnTo>
                <a:lnTo>
                  <a:pt x="1464944" y="1617203"/>
                </a:lnTo>
                <a:lnTo>
                  <a:pt x="1463674" y="1622935"/>
                </a:lnTo>
                <a:lnTo>
                  <a:pt x="1462403" y="1628029"/>
                </a:lnTo>
                <a:lnTo>
                  <a:pt x="1460180" y="1633124"/>
                </a:lnTo>
                <a:lnTo>
                  <a:pt x="1457321" y="1638218"/>
                </a:lnTo>
                <a:lnTo>
                  <a:pt x="1453509" y="1642358"/>
                </a:lnTo>
                <a:lnTo>
                  <a:pt x="1450015" y="1646815"/>
                </a:lnTo>
                <a:lnTo>
                  <a:pt x="1445567" y="1650955"/>
                </a:lnTo>
                <a:lnTo>
                  <a:pt x="1440485" y="1654457"/>
                </a:lnTo>
                <a:lnTo>
                  <a:pt x="1435403" y="1657641"/>
                </a:lnTo>
                <a:lnTo>
                  <a:pt x="1430002" y="1660507"/>
                </a:lnTo>
                <a:lnTo>
                  <a:pt x="1423649" y="1662736"/>
                </a:lnTo>
                <a:lnTo>
                  <a:pt x="1417614" y="1664328"/>
                </a:lnTo>
                <a:lnTo>
                  <a:pt x="1410943" y="1665920"/>
                </a:lnTo>
                <a:lnTo>
                  <a:pt x="1404272" y="1666875"/>
                </a:lnTo>
                <a:lnTo>
                  <a:pt x="1397284" y="1666875"/>
                </a:lnTo>
                <a:lnTo>
                  <a:pt x="879190" y="1666875"/>
                </a:lnTo>
                <a:lnTo>
                  <a:pt x="872202" y="1666875"/>
                </a:lnTo>
                <a:lnTo>
                  <a:pt x="865531" y="1665920"/>
                </a:lnTo>
                <a:lnTo>
                  <a:pt x="858860" y="1664328"/>
                </a:lnTo>
                <a:lnTo>
                  <a:pt x="852507" y="1662736"/>
                </a:lnTo>
                <a:lnTo>
                  <a:pt x="846790" y="1660507"/>
                </a:lnTo>
                <a:lnTo>
                  <a:pt x="841389" y="1657641"/>
                </a:lnTo>
                <a:lnTo>
                  <a:pt x="835989" y="1654139"/>
                </a:lnTo>
                <a:lnTo>
                  <a:pt x="831224" y="1650955"/>
                </a:lnTo>
                <a:lnTo>
                  <a:pt x="826777" y="1646815"/>
                </a:lnTo>
                <a:lnTo>
                  <a:pt x="822648" y="1642358"/>
                </a:lnTo>
                <a:lnTo>
                  <a:pt x="819471" y="1637900"/>
                </a:lnTo>
                <a:lnTo>
                  <a:pt x="816612" y="1633124"/>
                </a:lnTo>
                <a:lnTo>
                  <a:pt x="814389" y="1628029"/>
                </a:lnTo>
                <a:lnTo>
                  <a:pt x="812483" y="1622935"/>
                </a:lnTo>
                <a:lnTo>
                  <a:pt x="811530" y="1617203"/>
                </a:lnTo>
                <a:lnTo>
                  <a:pt x="811212" y="1611472"/>
                </a:lnTo>
                <a:lnTo>
                  <a:pt x="811530" y="1605741"/>
                </a:lnTo>
                <a:lnTo>
                  <a:pt x="812483" y="1600009"/>
                </a:lnTo>
                <a:lnTo>
                  <a:pt x="814389" y="1594915"/>
                </a:lnTo>
                <a:lnTo>
                  <a:pt x="816612" y="1589820"/>
                </a:lnTo>
                <a:lnTo>
                  <a:pt x="819471" y="1584726"/>
                </a:lnTo>
                <a:lnTo>
                  <a:pt x="822648" y="1580268"/>
                </a:lnTo>
                <a:lnTo>
                  <a:pt x="826777" y="1576128"/>
                </a:lnTo>
                <a:lnTo>
                  <a:pt x="831224" y="1571989"/>
                </a:lnTo>
                <a:lnTo>
                  <a:pt x="835989" y="1568168"/>
                </a:lnTo>
                <a:lnTo>
                  <a:pt x="841389" y="1565303"/>
                </a:lnTo>
                <a:lnTo>
                  <a:pt x="846790" y="1562437"/>
                </a:lnTo>
                <a:lnTo>
                  <a:pt x="852507" y="1560208"/>
                </a:lnTo>
                <a:lnTo>
                  <a:pt x="858860" y="1558298"/>
                </a:lnTo>
                <a:lnTo>
                  <a:pt x="865531" y="1557024"/>
                </a:lnTo>
                <a:lnTo>
                  <a:pt x="872202" y="1555750"/>
                </a:lnTo>
                <a:close/>
                <a:moveTo>
                  <a:pt x="984211" y="1325563"/>
                </a:moveTo>
                <a:lnTo>
                  <a:pt x="1292263" y="1325563"/>
                </a:lnTo>
                <a:lnTo>
                  <a:pt x="1297339" y="1325880"/>
                </a:lnTo>
                <a:lnTo>
                  <a:pt x="1302415" y="1326513"/>
                </a:lnTo>
                <a:lnTo>
                  <a:pt x="1307174" y="1327779"/>
                </a:lnTo>
                <a:lnTo>
                  <a:pt x="1311615" y="1329361"/>
                </a:lnTo>
                <a:lnTo>
                  <a:pt x="1315740" y="1331260"/>
                </a:lnTo>
                <a:lnTo>
                  <a:pt x="1319864" y="1333792"/>
                </a:lnTo>
                <a:lnTo>
                  <a:pt x="1323671" y="1336640"/>
                </a:lnTo>
                <a:lnTo>
                  <a:pt x="1327161" y="1340121"/>
                </a:lnTo>
                <a:lnTo>
                  <a:pt x="1330333" y="1343286"/>
                </a:lnTo>
                <a:lnTo>
                  <a:pt x="1332871" y="1347400"/>
                </a:lnTo>
                <a:lnTo>
                  <a:pt x="1335409" y="1351198"/>
                </a:lnTo>
                <a:lnTo>
                  <a:pt x="1337630" y="1355629"/>
                </a:lnTo>
                <a:lnTo>
                  <a:pt x="1339216" y="1360059"/>
                </a:lnTo>
                <a:lnTo>
                  <a:pt x="1340485" y="1364807"/>
                </a:lnTo>
                <a:lnTo>
                  <a:pt x="1341437" y="1369870"/>
                </a:lnTo>
                <a:lnTo>
                  <a:pt x="1341437" y="1374934"/>
                </a:lnTo>
                <a:lnTo>
                  <a:pt x="1341437" y="1379681"/>
                </a:lnTo>
                <a:lnTo>
                  <a:pt x="1340485" y="1384745"/>
                </a:lnTo>
                <a:lnTo>
                  <a:pt x="1339216" y="1389492"/>
                </a:lnTo>
                <a:lnTo>
                  <a:pt x="1337630" y="1393923"/>
                </a:lnTo>
                <a:lnTo>
                  <a:pt x="1335409" y="1398037"/>
                </a:lnTo>
                <a:lnTo>
                  <a:pt x="1332871" y="1402151"/>
                </a:lnTo>
                <a:lnTo>
                  <a:pt x="1330016" y="1405632"/>
                </a:lnTo>
                <a:lnTo>
                  <a:pt x="1327161" y="1409430"/>
                </a:lnTo>
                <a:lnTo>
                  <a:pt x="1323671" y="1412595"/>
                </a:lnTo>
                <a:lnTo>
                  <a:pt x="1319864" y="1415443"/>
                </a:lnTo>
                <a:lnTo>
                  <a:pt x="1315740" y="1417659"/>
                </a:lnTo>
                <a:lnTo>
                  <a:pt x="1311615" y="1419874"/>
                </a:lnTo>
                <a:lnTo>
                  <a:pt x="1306857" y="1421773"/>
                </a:lnTo>
                <a:lnTo>
                  <a:pt x="1302415" y="1422722"/>
                </a:lnTo>
                <a:lnTo>
                  <a:pt x="1297339" y="1423672"/>
                </a:lnTo>
                <a:lnTo>
                  <a:pt x="1292263" y="1423988"/>
                </a:lnTo>
                <a:lnTo>
                  <a:pt x="984211" y="1423988"/>
                </a:lnTo>
                <a:lnTo>
                  <a:pt x="979453" y="1423672"/>
                </a:lnTo>
                <a:lnTo>
                  <a:pt x="974377" y="1422722"/>
                </a:lnTo>
                <a:lnTo>
                  <a:pt x="969618" y="1421773"/>
                </a:lnTo>
                <a:lnTo>
                  <a:pt x="965176" y="1419874"/>
                </a:lnTo>
                <a:lnTo>
                  <a:pt x="960735" y="1417659"/>
                </a:lnTo>
                <a:lnTo>
                  <a:pt x="956928" y="1415443"/>
                </a:lnTo>
                <a:lnTo>
                  <a:pt x="952803" y="1412595"/>
                </a:lnTo>
                <a:lnTo>
                  <a:pt x="949631" y="1409430"/>
                </a:lnTo>
                <a:lnTo>
                  <a:pt x="946141" y="1405632"/>
                </a:lnTo>
                <a:lnTo>
                  <a:pt x="943286" y="1402151"/>
                </a:lnTo>
                <a:lnTo>
                  <a:pt x="941065" y="1398037"/>
                </a:lnTo>
                <a:lnTo>
                  <a:pt x="938844" y="1393923"/>
                </a:lnTo>
                <a:lnTo>
                  <a:pt x="937258" y="1389492"/>
                </a:lnTo>
                <a:lnTo>
                  <a:pt x="935989" y="1384745"/>
                </a:lnTo>
                <a:lnTo>
                  <a:pt x="935355" y="1379681"/>
                </a:lnTo>
                <a:lnTo>
                  <a:pt x="935037" y="1374934"/>
                </a:lnTo>
                <a:lnTo>
                  <a:pt x="935355" y="1369870"/>
                </a:lnTo>
                <a:lnTo>
                  <a:pt x="935989" y="1364807"/>
                </a:lnTo>
                <a:lnTo>
                  <a:pt x="937258" y="1360059"/>
                </a:lnTo>
                <a:lnTo>
                  <a:pt x="938844" y="1355629"/>
                </a:lnTo>
                <a:lnTo>
                  <a:pt x="940748" y="1351198"/>
                </a:lnTo>
                <a:lnTo>
                  <a:pt x="943286" y="1347400"/>
                </a:lnTo>
                <a:lnTo>
                  <a:pt x="946141" y="1343286"/>
                </a:lnTo>
                <a:lnTo>
                  <a:pt x="949631" y="1340121"/>
                </a:lnTo>
                <a:lnTo>
                  <a:pt x="952803" y="1336640"/>
                </a:lnTo>
                <a:lnTo>
                  <a:pt x="956928" y="1333792"/>
                </a:lnTo>
                <a:lnTo>
                  <a:pt x="960735" y="1331260"/>
                </a:lnTo>
                <a:lnTo>
                  <a:pt x="965176" y="1329361"/>
                </a:lnTo>
                <a:lnTo>
                  <a:pt x="969618" y="1327779"/>
                </a:lnTo>
                <a:lnTo>
                  <a:pt x="974377" y="1326513"/>
                </a:lnTo>
                <a:lnTo>
                  <a:pt x="979453" y="1325880"/>
                </a:lnTo>
                <a:lnTo>
                  <a:pt x="984211" y="1325563"/>
                </a:lnTo>
                <a:close/>
                <a:moveTo>
                  <a:pt x="369286" y="1074738"/>
                </a:moveTo>
                <a:lnTo>
                  <a:pt x="887697" y="1074738"/>
                </a:lnTo>
                <a:lnTo>
                  <a:pt x="894368" y="1075056"/>
                </a:lnTo>
                <a:lnTo>
                  <a:pt x="901356" y="1076008"/>
                </a:lnTo>
                <a:lnTo>
                  <a:pt x="908027" y="1077278"/>
                </a:lnTo>
                <a:lnTo>
                  <a:pt x="914063" y="1079183"/>
                </a:lnTo>
                <a:lnTo>
                  <a:pt x="920098" y="1081406"/>
                </a:lnTo>
                <a:lnTo>
                  <a:pt x="925816" y="1084263"/>
                </a:lnTo>
                <a:lnTo>
                  <a:pt x="930898" y="1087438"/>
                </a:lnTo>
                <a:lnTo>
                  <a:pt x="935663" y="1090931"/>
                </a:lnTo>
                <a:lnTo>
                  <a:pt x="940110" y="1094741"/>
                </a:lnTo>
                <a:lnTo>
                  <a:pt x="944240" y="1099186"/>
                </a:lnTo>
                <a:lnTo>
                  <a:pt x="947416" y="1103948"/>
                </a:lnTo>
                <a:lnTo>
                  <a:pt x="950275" y="1108711"/>
                </a:lnTo>
                <a:lnTo>
                  <a:pt x="952499" y="1113791"/>
                </a:lnTo>
                <a:lnTo>
                  <a:pt x="954405" y="1118871"/>
                </a:lnTo>
                <a:lnTo>
                  <a:pt x="955358" y="1124903"/>
                </a:lnTo>
                <a:lnTo>
                  <a:pt x="955675" y="1130301"/>
                </a:lnTo>
                <a:lnTo>
                  <a:pt x="955358" y="1136016"/>
                </a:lnTo>
                <a:lnTo>
                  <a:pt x="954405" y="1141413"/>
                </a:lnTo>
                <a:lnTo>
                  <a:pt x="952499" y="1147128"/>
                </a:lnTo>
                <a:lnTo>
                  <a:pt x="950275" y="1152208"/>
                </a:lnTo>
                <a:lnTo>
                  <a:pt x="947416" y="1156971"/>
                </a:lnTo>
                <a:lnTo>
                  <a:pt x="944240" y="1161098"/>
                </a:lnTo>
                <a:lnTo>
                  <a:pt x="940110" y="1165543"/>
                </a:lnTo>
                <a:lnTo>
                  <a:pt x="935663" y="1169671"/>
                </a:lnTo>
                <a:lnTo>
                  <a:pt x="930898" y="1173163"/>
                </a:lnTo>
                <a:lnTo>
                  <a:pt x="925816" y="1176656"/>
                </a:lnTo>
                <a:lnTo>
                  <a:pt x="920098" y="1179196"/>
                </a:lnTo>
                <a:lnTo>
                  <a:pt x="914063" y="1181736"/>
                </a:lnTo>
                <a:lnTo>
                  <a:pt x="908027" y="1183323"/>
                </a:lnTo>
                <a:lnTo>
                  <a:pt x="901356" y="1184593"/>
                </a:lnTo>
                <a:lnTo>
                  <a:pt x="894368" y="1185546"/>
                </a:lnTo>
                <a:lnTo>
                  <a:pt x="887697" y="1185863"/>
                </a:lnTo>
                <a:lnTo>
                  <a:pt x="369286" y="1185863"/>
                </a:lnTo>
                <a:lnTo>
                  <a:pt x="362615" y="1185546"/>
                </a:lnTo>
                <a:lnTo>
                  <a:pt x="355944" y="1184593"/>
                </a:lnTo>
                <a:lnTo>
                  <a:pt x="349273" y="1183323"/>
                </a:lnTo>
                <a:lnTo>
                  <a:pt x="343238" y="1181736"/>
                </a:lnTo>
                <a:lnTo>
                  <a:pt x="337203" y="1179196"/>
                </a:lnTo>
                <a:lnTo>
                  <a:pt x="331485" y="1176656"/>
                </a:lnTo>
                <a:lnTo>
                  <a:pt x="326402" y="1173163"/>
                </a:lnTo>
                <a:lnTo>
                  <a:pt x="321637" y="1169671"/>
                </a:lnTo>
                <a:lnTo>
                  <a:pt x="317190" y="1165543"/>
                </a:lnTo>
                <a:lnTo>
                  <a:pt x="313378" y="1161098"/>
                </a:lnTo>
                <a:lnTo>
                  <a:pt x="309884" y="1156971"/>
                </a:lnTo>
                <a:lnTo>
                  <a:pt x="307025" y="1152208"/>
                </a:lnTo>
                <a:lnTo>
                  <a:pt x="304802" y="1147128"/>
                </a:lnTo>
                <a:lnTo>
                  <a:pt x="302896" y="1141413"/>
                </a:lnTo>
                <a:lnTo>
                  <a:pt x="301943" y="1136016"/>
                </a:lnTo>
                <a:lnTo>
                  <a:pt x="301625" y="1130301"/>
                </a:lnTo>
                <a:lnTo>
                  <a:pt x="301943" y="1124903"/>
                </a:lnTo>
                <a:lnTo>
                  <a:pt x="302896" y="1119188"/>
                </a:lnTo>
                <a:lnTo>
                  <a:pt x="304802" y="1113791"/>
                </a:lnTo>
                <a:lnTo>
                  <a:pt x="307025" y="1108711"/>
                </a:lnTo>
                <a:lnTo>
                  <a:pt x="309884" y="1103948"/>
                </a:lnTo>
                <a:lnTo>
                  <a:pt x="313378" y="1099186"/>
                </a:lnTo>
                <a:lnTo>
                  <a:pt x="317190" y="1094741"/>
                </a:lnTo>
                <a:lnTo>
                  <a:pt x="321637" y="1091248"/>
                </a:lnTo>
                <a:lnTo>
                  <a:pt x="326402" y="1087438"/>
                </a:lnTo>
                <a:lnTo>
                  <a:pt x="331485" y="1084263"/>
                </a:lnTo>
                <a:lnTo>
                  <a:pt x="337203" y="1081406"/>
                </a:lnTo>
                <a:lnTo>
                  <a:pt x="343238" y="1079183"/>
                </a:lnTo>
                <a:lnTo>
                  <a:pt x="349273" y="1077278"/>
                </a:lnTo>
                <a:lnTo>
                  <a:pt x="355944" y="1076008"/>
                </a:lnTo>
                <a:lnTo>
                  <a:pt x="362615" y="1075056"/>
                </a:lnTo>
                <a:lnTo>
                  <a:pt x="369286" y="1074738"/>
                </a:lnTo>
                <a:close/>
                <a:moveTo>
                  <a:pt x="1261435" y="965200"/>
                </a:moveTo>
                <a:lnTo>
                  <a:pt x="1264624" y="965200"/>
                </a:lnTo>
                <a:lnTo>
                  <a:pt x="1267814" y="965200"/>
                </a:lnTo>
                <a:lnTo>
                  <a:pt x="1271322" y="965838"/>
                </a:lnTo>
                <a:lnTo>
                  <a:pt x="1275149" y="967114"/>
                </a:lnTo>
                <a:lnTo>
                  <a:pt x="1278977" y="968390"/>
                </a:lnTo>
                <a:lnTo>
                  <a:pt x="1282804" y="969984"/>
                </a:lnTo>
                <a:lnTo>
                  <a:pt x="1290777" y="973811"/>
                </a:lnTo>
                <a:lnTo>
                  <a:pt x="1298113" y="978277"/>
                </a:lnTo>
                <a:lnTo>
                  <a:pt x="1304491" y="982742"/>
                </a:lnTo>
                <a:lnTo>
                  <a:pt x="1308637" y="986250"/>
                </a:lnTo>
                <a:lnTo>
                  <a:pt x="1312784" y="990715"/>
                </a:lnTo>
                <a:lnTo>
                  <a:pt x="1317249" y="997094"/>
                </a:lnTo>
                <a:lnTo>
                  <a:pt x="1321395" y="1004429"/>
                </a:lnTo>
                <a:lnTo>
                  <a:pt x="1325222" y="1012403"/>
                </a:lnTo>
                <a:lnTo>
                  <a:pt x="1326817" y="1016549"/>
                </a:lnTo>
                <a:lnTo>
                  <a:pt x="1328092" y="1020057"/>
                </a:lnTo>
                <a:lnTo>
                  <a:pt x="1329368" y="1024203"/>
                </a:lnTo>
                <a:lnTo>
                  <a:pt x="1330006" y="1027711"/>
                </a:lnTo>
                <a:lnTo>
                  <a:pt x="1330325" y="1030901"/>
                </a:lnTo>
                <a:lnTo>
                  <a:pt x="1330006" y="1034090"/>
                </a:lnTo>
                <a:lnTo>
                  <a:pt x="1329368" y="1036004"/>
                </a:lnTo>
                <a:lnTo>
                  <a:pt x="1327774" y="1038236"/>
                </a:lnTo>
                <a:lnTo>
                  <a:pt x="1228904" y="1099472"/>
                </a:lnTo>
                <a:lnTo>
                  <a:pt x="1226990" y="1101066"/>
                </a:lnTo>
                <a:lnTo>
                  <a:pt x="1225396" y="1102342"/>
                </a:lnTo>
                <a:lnTo>
                  <a:pt x="1223163" y="1103618"/>
                </a:lnTo>
                <a:lnTo>
                  <a:pt x="1220930" y="1104575"/>
                </a:lnTo>
                <a:lnTo>
                  <a:pt x="1219017" y="1105213"/>
                </a:lnTo>
                <a:lnTo>
                  <a:pt x="1216784" y="1105850"/>
                </a:lnTo>
                <a:lnTo>
                  <a:pt x="1212000" y="1106488"/>
                </a:lnTo>
                <a:lnTo>
                  <a:pt x="1207854" y="1105850"/>
                </a:lnTo>
                <a:lnTo>
                  <a:pt x="1205622" y="1105213"/>
                </a:lnTo>
                <a:lnTo>
                  <a:pt x="1203389" y="1104575"/>
                </a:lnTo>
                <a:lnTo>
                  <a:pt x="1201475" y="1103618"/>
                </a:lnTo>
                <a:lnTo>
                  <a:pt x="1199243" y="1102342"/>
                </a:lnTo>
                <a:lnTo>
                  <a:pt x="1197329" y="1101066"/>
                </a:lnTo>
                <a:lnTo>
                  <a:pt x="1195735" y="1099472"/>
                </a:lnTo>
                <a:lnTo>
                  <a:pt x="1194140" y="1097558"/>
                </a:lnTo>
                <a:lnTo>
                  <a:pt x="1192864" y="1095963"/>
                </a:lnTo>
                <a:lnTo>
                  <a:pt x="1191588" y="1093731"/>
                </a:lnTo>
                <a:lnTo>
                  <a:pt x="1190632" y="1091817"/>
                </a:lnTo>
                <a:lnTo>
                  <a:pt x="1189356" y="1087352"/>
                </a:lnTo>
                <a:lnTo>
                  <a:pt x="1189037" y="1082887"/>
                </a:lnTo>
                <a:lnTo>
                  <a:pt x="1189356" y="1078741"/>
                </a:lnTo>
                <a:lnTo>
                  <a:pt x="1190632" y="1074276"/>
                </a:lnTo>
                <a:lnTo>
                  <a:pt x="1191588" y="1072043"/>
                </a:lnTo>
                <a:lnTo>
                  <a:pt x="1192864" y="1070130"/>
                </a:lnTo>
                <a:lnTo>
                  <a:pt x="1194140" y="1068535"/>
                </a:lnTo>
                <a:lnTo>
                  <a:pt x="1195735" y="1066621"/>
                </a:lnTo>
                <a:lnTo>
                  <a:pt x="1257289" y="967433"/>
                </a:lnTo>
                <a:lnTo>
                  <a:pt x="1258884" y="965838"/>
                </a:lnTo>
                <a:lnTo>
                  <a:pt x="1261435" y="965200"/>
                </a:lnTo>
                <a:close/>
                <a:moveTo>
                  <a:pt x="346041" y="844550"/>
                </a:moveTo>
                <a:lnTo>
                  <a:pt x="350799" y="844550"/>
                </a:lnTo>
                <a:lnTo>
                  <a:pt x="658851" y="844550"/>
                </a:lnTo>
                <a:lnTo>
                  <a:pt x="663927" y="844550"/>
                </a:lnTo>
                <a:lnTo>
                  <a:pt x="669003" y="845185"/>
                </a:lnTo>
                <a:lnTo>
                  <a:pt x="673762" y="846773"/>
                </a:lnTo>
                <a:lnTo>
                  <a:pt x="678204" y="848043"/>
                </a:lnTo>
                <a:lnTo>
                  <a:pt x="682645" y="850265"/>
                </a:lnTo>
                <a:lnTo>
                  <a:pt x="686452" y="852805"/>
                </a:lnTo>
                <a:lnTo>
                  <a:pt x="690259" y="855345"/>
                </a:lnTo>
                <a:lnTo>
                  <a:pt x="693749" y="858838"/>
                </a:lnTo>
                <a:lnTo>
                  <a:pt x="697239" y="862330"/>
                </a:lnTo>
                <a:lnTo>
                  <a:pt x="699777" y="865823"/>
                </a:lnTo>
                <a:lnTo>
                  <a:pt x="702315" y="869950"/>
                </a:lnTo>
                <a:lnTo>
                  <a:pt x="704218" y="874395"/>
                </a:lnTo>
                <a:lnTo>
                  <a:pt x="705804" y="879158"/>
                </a:lnTo>
                <a:lnTo>
                  <a:pt x="707391" y="883920"/>
                </a:lnTo>
                <a:lnTo>
                  <a:pt x="708025" y="888683"/>
                </a:lnTo>
                <a:lnTo>
                  <a:pt x="708025" y="893763"/>
                </a:lnTo>
                <a:lnTo>
                  <a:pt x="708025" y="898843"/>
                </a:lnTo>
                <a:lnTo>
                  <a:pt x="707391" y="903605"/>
                </a:lnTo>
                <a:lnTo>
                  <a:pt x="705804" y="908368"/>
                </a:lnTo>
                <a:lnTo>
                  <a:pt x="704218" y="912495"/>
                </a:lnTo>
                <a:lnTo>
                  <a:pt x="702315" y="916940"/>
                </a:lnTo>
                <a:lnTo>
                  <a:pt x="699777" y="921068"/>
                </a:lnTo>
                <a:lnTo>
                  <a:pt x="697239" y="924878"/>
                </a:lnTo>
                <a:lnTo>
                  <a:pt x="693749" y="928370"/>
                </a:lnTo>
                <a:lnTo>
                  <a:pt x="690259" y="931545"/>
                </a:lnTo>
                <a:lnTo>
                  <a:pt x="686452" y="934403"/>
                </a:lnTo>
                <a:lnTo>
                  <a:pt x="682645" y="936943"/>
                </a:lnTo>
                <a:lnTo>
                  <a:pt x="678204" y="938848"/>
                </a:lnTo>
                <a:lnTo>
                  <a:pt x="673762" y="940753"/>
                </a:lnTo>
                <a:lnTo>
                  <a:pt x="669003" y="941705"/>
                </a:lnTo>
                <a:lnTo>
                  <a:pt x="663927" y="942658"/>
                </a:lnTo>
                <a:lnTo>
                  <a:pt x="658851" y="942975"/>
                </a:lnTo>
                <a:lnTo>
                  <a:pt x="350799" y="942975"/>
                </a:lnTo>
                <a:lnTo>
                  <a:pt x="346041" y="942658"/>
                </a:lnTo>
                <a:lnTo>
                  <a:pt x="340965" y="941705"/>
                </a:lnTo>
                <a:lnTo>
                  <a:pt x="336206" y="940753"/>
                </a:lnTo>
                <a:lnTo>
                  <a:pt x="331764" y="938848"/>
                </a:lnTo>
                <a:lnTo>
                  <a:pt x="327323" y="936943"/>
                </a:lnTo>
                <a:lnTo>
                  <a:pt x="323516" y="934403"/>
                </a:lnTo>
                <a:lnTo>
                  <a:pt x="319391" y="931545"/>
                </a:lnTo>
                <a:lnTo>
                  <a:pt x="316219" y="928370"/>
                </a:lnTo>
                <a:lnTo>
                  <a:pt x="312729" y="924878"/>
                </a:lnTo>
                <a:lnTo>
                  <a:pt x="309874" y="921068"/>
                </a:lnTo>
                <a:lnTo>
                  <a:pt x="307653" y="916940"/>
                </a:lnTo>
                <a:lnTo>
                  <a:pt x="305432" y="912495"/>
                </a:lnTo>
                <a:lnTo>
                  <a:pt x="303846" y="908368"/>
                </a:lnTo>
                <a:lnTo>
                  <a:pt x="302577" y="903605"/>
                </a:lnTo>
                <a:lnTo>
                  <a:pt x="301943" y="898843"/>
                </a:lnTo>
                <a:lnTo>
                  <a:pt x="301625" y="893763"/>
                </a:lnTo>
                <a:lnTo>
                  <a:pt x="301943" y="888683"/>
                </a:lnTo>
                <a:lnTo>
                  <a:pt x="302577" y="883920"/>
                </a:lnTo>
                <a:lnTo>
                  <a:pt x="303846" y="879158"/>
                </a:lnTo>
                <a:lnTo>
                  <a:pt x="305432" y="874395"/>
                </a:lnTo>
                <a:lnTo>
                  <a:pt x="307336" y="869950"/>
                </a:lnTo>
                <a:lnTo>
                  <a:pt x="309874" y="865823"/>
                </a:lnTo>
                <a:lnTo>
                  <a:pt x="312729" y="862330"/>
                </a:lnTo>
                <a:lnTo>
                  <a:pt x="316219" y="858838"/>
                </a:lnTo>
                <a:lnTo>
                  <a:pt x="319391" y="855345"/>
                </a:lnTo>
                <a:lnTo>
                  <a:pt x="323516" y="852805"/>
                </a:lnTo>
                <a:lnTo>
                  <a:pt x="327323" y="850265"/>
                </a:lnTo>
                <a:lnTo>
                  <a:pt x="331764" y="848043"/>
                </a:lnTo>
                <a:lnTo>
                  <a:pt x="336206" y="846773"/>
                </a:lnTo>
                <a:lnTo>
                  <a:pt x="340965" y="845185"/>
                </a:lnTo>
                <a:lnTo>
                  <a:pt x="346041" y="844550"/>
                </a:lnTo>
                <a:close/>
                <a:moveTo>
                  <a:pt x="344144" y="590550"/>
                </a:moveTo>
                <a:lnTo>
                  <a:pt x="960782" y="590550"/>
                </a:lnTo>
                <a:lnTo>
                  <a:pt x="966812" y="591185"/>
                </a:lnTo>
                <a:lnTo>
                  <a:pt x="973159" y="592138"/>
                </a:lnTo>
                <a:lnTo>
                  <a:pt x="978871" y="593725"/>
                </a:lnTo>
                <a:lnTo>
                  <a:pt x="984584" y="595630"/>
                </a:lnTo>
                <a:lnTo>
                  <a:pt x="990296" y="598488"/>
                </a:lnTo>
                <a:lnTo>
                  <a:pt x="995374" y="601345"/>
                </a:lnTo>
                <a:lnTo>
                  <a:pt x="1000135" y="604838"/>
                </a:lnTo>
                <a:lnTo>
                  <a:pt x="1004260" y="608965"/>
                </a:lnTo>
                <a:lnTo>
                  <a:pt x="1008386" y="613410"/>
                </a:lnTo>
                <a:lnTo>
                  <a:pt x="1011560" y="617855"/>
                </a:lnTo>
                <a:lnTo>
                  <a:pt x="1015051" y="623253"/>
                </a:lnTo>
                <a:lnTo>
                  <a:pt x="1017590" y="628650"/>
                </a:lnTo>
                <a:lnTo>
                  <a:pt x="1019811" y="634048"/>
                </a:lnTo>
                <a:lnTo>
                  <a:pt x="1021081" y="639763"/>
                </a:lnTo>
                <a:lnTo>
                  <a:pt x="1021715" y="646113"/>
                </a:lnTo>
                <a:lnTo>
                  <a:pt x="1022350" y="652145"/>
                </a:lnTo>
                <a:lnTo>
                  <a:pt x="1021715" y="658813"/>
                </a:lnTo>
                <a:lnTo>
                  <a:pt x="1021081" y="664528"/>
                </a:lnTo>
                <a:lnTo>
                  <a:pt x="1019811" y="670878"/>
                </a:lnTo>
                <a:lnTo>
                  <a:pt x="1017590" y="676275"/>
                </a:lnTo>
                <a:lnTo>
                  <a:pt x="1015051" y="681673"/>
                </a:lnTo>
                <a:lnTo>
                  <a:pt x="1011560" y="686753"/>
                </a:lnTo>
                <a:lnTo>
                  <a:pt x="1008386" y="691515"/>
                </a:lnTo>
                <a:lnTo>
                  <a:pt x="1004260" y="695960"/>
                </a:lnTo>
                <a:lnTo>
                  <a:pt x="1000135" y="700088"/>
                </a:lnTo>
                <a:lnTo>
                  <a:pt x="995374" y="703580"/>
                </a:lnTo>
                <a:lnTo>
                  <a:pt x="990296" y="706438"/>
                </a:lnTo>
                <a:lnTo>
                  <a:pt x="984584" y="708978"/>
                </a:lnTo>
                <a:lnTo>
                  <a:pt x="978871" y="711200"/>
                </a:lnTo>
                <a:lnTo>
                  <a:pt x="973159" y="712788"/>
                </a:lnTo>
                <a:lnTo>
                  <a:pt x="966812" y="713740"/>
                </a:lnTo>
                <a:lnTo>
                  <a:pt x="960782" y="714375"/>
                </a:lnTo>
                <a:lnTo>
                  <a:pt x="344144" y="714375"/>
                </a:lnTo>
                <a:lnTo>
                  <a:pt x="338114" y="713740"/>
                </a:lnTo>
                <a:lnTo>
                  <a:pt x="331767" y="712788"/>
                </a:lnTo>
                <a:lnTo>
                  <a:pt x="326054" y="711200"/>
                </a:lnTo>
                <a:lnTo>
                  <a:pt x="320342" y="708978"/>
                </a:lnTo>
                <a:lnTo>
                  <a:pt x="314946" y="706438"/>
                </a:lnTo>
                <a:lnTo>
                  <a:pt x="309869" y="703580"/>
                </a:lnTo>
                <a:lnTo>
                  <a:pt x="305108" y="700088"/>
                </a:lnTo>
                <a:lnTo>
                  <a:pt x="300982" y="695960"/>
                </a:lnTo>
                <a:lnTo>
                  <a:pt x="296857" y="691515"/>
                </a:lnTo>
                <a:lnTo>
                  <a:pt x="293366" y="686753"/>
                </a:lnTo>
                <a:lnTo>
                  <a:pt x="290192" y="681673"/>
                </a:lnTo>
                <a:lnTo>
                  <a:pt x="287653" y="676275"/>
                </a:lnTo>
                <a:lnTo>
                  <a:pt x="285432" y="670878"/>
                </a:lnTo>
                <a:lnTo>
                  <a:pt x="284162" y="664528"/>
                </a:lnTo>
                <a:lnTo>
                  <a:pt x="282893" y="658813"/>
                </a:lnTo>
                <a:lnTo>
                  <a:pt x="282575" y="652145"/>
                </a:lnTo>
                <a:lnTo>
                  <a:pt x="282893" y="646113"/>
                </a:lnTo>
                <a:lnTo>
                  <a:pt x="284162" y="639763"/>
                </a:lnTo>
                <a:lnTo>
                  <a:pt x="285432" y="634048"/>
                </a:lnTo>
                <a:lnTo>
                  <a:pt x="287653" y="628650"/>
                </a:lnTo>
                <a:lnTo>
                  <a:pt x="290192" y="623253"/>
                </a:lnTo>
                <a:lnTo>
                  <a:pt x="293366" y="617855"/>
                </a:lnTo>
                <a:lnTo>
                  <a:pt x="296857" y="613410"/>
                </a:lnTo>
                <a:lnTo>
                  <a:pt x="300982" y="608965"/>
                </a:lnTo>
                <a:lnTo>
                  <a:pt x="305108" y="604838"/>
                </a:lnTo>
                <a:lnTo>
                  <a:pt x="309869" y="601345"/>
                </a:lnTo>
                <a:lnTo>
                  <a:pt x="314946" y="598488"/>
                </a:lnTo>
                <a:lnTo>
                  <a:pt x="320342" y="595630"/>
                </a:lnTo>
                <a:lnTo>
                  <a:pt x="326054" y="593725"/>
                </a:lnTo>
                <a:lnTo>
                  <a:pt x="331767" y="592138"/>
                </a:lnTo>
                <a:lnTo>
                  <a:pt x="338114" y="591185"/>
                </a:lnTo>
                <a:lnTo>
                  <a:pt x="344144" y="590550"/>
                </a:lnTo>
                <a:close/>
                <a:moveTo>
                  <a:pt x="1750865" y="411163"/>
                </a:moveTo>
                <a:lnTo>
                  <a:pt x="1754043" y="411481"/>
                </a:lnTo>
                <a:lnTo>
                  <a:pt x="1757540" y="411798"/>
                </a:lnTo>
                <a:lnTo>
                  <a:pt x="1760718" y="413068"/>
                </a:lnTo>
                <a:lnTo>
                  <a:pt x="1764214" y="414021"/>
                </a:lnTo>
                <a:lnTo>
                  <a:pt x="1767710" y="414973"/>
                </a:lnTo>
                <a:lnTo>
                  <a:pt x="1770889" y="416878"/>
                </a:lnTo>
                <a:lnTo>
                  <a:pt x="1777563" y="421006"/>
                </a:lnTo>
                <a:lnTo>
                  <a:pt x="1784555" y="425768"/>
                </a:lnTo>
                <a:lnTo>
                  <a:pt x="1790912" y="431166"/>
                </a:lnTo>
                <a:lnTo>
                  <a:pt x="1797904" y="437198"/>
                </a:lnTo>
                <a:lnTo>
                  <a:pt x="1812207" y="451486"/>
                </a:lnTo>
                <a:lnTo>
                  <a:pt x="1827145" y="466408"/>
                </a:lnTo>
                <a:lnTo>
                  <a:pt x="1836680" y="476251"/>
                </a:lnTo>
                <a:lnTo>
                  <a:pt x="1851935" y="491173"/>
                </a:lnTo>
                <a:lnTo>
                  <a:pt x="1865920" y="505461"/>
                </a:lnTo>
                <a:lnTo>
                  <a:pt x="1872277" y="512446"/>
                </a:lnTo>
                <a:lnTo>
                  <a:pt x="1877680" y="519431"/>
                </a:lnTo>
                <a:lnTo>
                  <a:pt x="1882447" y="525781"/>
                </a:lnTo>
                <a:lnTo>
                  <a:pt x="1886579" y="532766"/>
                </a:lnTo>
                <a:lnTo>
                  <a:pt x="1888486" y="536258"/>
                </a:lnTo>
                <a:lnTo>
                  <a:pt x="1889439" y="539433"/>
                </a:lnTo>
                <a:lnTo>
                  <a:pt x="1891029" y="542608"/>
                </a:lnTo>
                <a:lnTo>
                  <a:pt x="1891664" y="546101"/>
                </a:lnTo>
                <a:lnTo>
                  <a:pt x="1891982" y="549593"/>
                </a:lnTo>
                <a:lnTo>
                  <a:pt x="1892300" y="552768"/>
                </a:lnTo>
                <a:lnTo>
                  <a:pt x="1892300" y="556261"/>
                </a:lnTo>
                <a:lnTo>
                  <a:pt x="1891664" y="559753"/>
                </a:lnTo>
                <a:lnTo>
                  <a:pt x="1891029" y="562928"/>
                </a:lnTo>
                <a:lnTo>
                  <a:pt x="1889757" y="566738"/>
                </a:lnTo>
                <a:lnTo>
                  <a:pt x="1888486" y="570231"/>
                </a:lnTo>
                <a:lnTo>
                  <a:pt x="1886261" y="574041"/>
                </a:lnTo>
                <a:lnTo>
                  <a:pt x="1884036" y="577533"/>
                </a:lnTo>
                <a:lnTo>
                  <a:pt x="1881176" y="581343"/>
                </a:lnTo>
                <a:lnTo>
                  <a:pt x="1877680" y="585153"/>
                </a:lnTo>
                <a:lnTo>
                  <a:pt x="1874184" y="588963"/>
                </a:lnTo>
                <a:lnTo>
                  <a:pt x="1476895" y="985838"/>
                </a:lnTo>
                <a:lnTo>
                  <a:pt x="1472763" y="989966"/>
                </a:lnTo>
                <a:lnTo>
                  <a:pt x="1468313" y="993458"/>
                </a:lnTo>
                <a:lnTo>
                  <a:pt x="1464182" y="996633"/>
                </a:lnTo>
                <a:lnTo>
                  <a:pt x="1459732" y="999808"/>
                </a:lnTo>
                <a:lnTo>
                  <a:pt x="1455282" y="1002348"/>
                </a:lnTo>
                <a:lnTo>
                  <a:pt x="1450515" y="1004888"/>
                </a:lnTo>
                <a:lnTo>
                  <a:pt x="1446065" y="1007111"/>
                </a:lnTo>
                <a:lnTo>
                  <a:pt x="1440980" y="1009016"/>
                </a:lnTo>
                <a:lnTo>
                  <a:pt x="1436212" y="1010921"/>
                </a:lnTo>
                <a:lnTo>
                  <a:pt x="1431445" y="1012826"/>
                </a:lnTo>
                <a:lnTo>
                  <a:pt x="1426360" y="1013778"/>
                </a:lnTo>
                <a:lnTo>
                  <a:pt x="1421274" y="1015366"/>
                </a:lnTo>
                <a:lnTo>
                  <a:pt x="1416507" y="1016001"/>
                </a:lnTo>
                <a:lnTo>
                  <a:pt x="1411422" y="1016953"/>
                </a:lnTo>
                <a:lnTo>
                  <a:pt x="1406336" y="1017271"/>
                </a:lnTo>
                <a:lnTo>
                  <a:pt x="1401569" y="1017588"/>
                </a:lnTo>
                <a:lnTo>
                  <a:pt x="1396484" y="1017588"/>
                </a:lnTo>
                <a:lnTo>
                  <a:pt x="1391716" y="1017271"/>
                </a:lnTo>
                <a:lnTo>
                  <a:pt x="1386949" y="1016953"/>
                </a:lnTo>
                <a:lnTo>
                  <a:pt x="1382499" y="1015683"/>
                </a:lnTo>
                <a:lnTo>
                  <a:pt x="1377731" y="1015048"/>
                </a:lnTo>
                <a:lnTo>
                  <a:pt x="1373282" y="1013461"/>
                </a:lnTo>
                <a:lnTo>
                  <a:pt x="1368832" y="1012191"/>
                </a:lnTo>
                <a:lnTo>
                  <a:pt x="1364700" y="1010286"/>
                </a:lnTo>
                <a:lnTo>
                  <a:pt x="1360886" y="1008063"/>
                </a:lnTo>
                <a:lnTo>
                  <a:pt x="1357072" y="1005523"/>
                </a:lnTo>
                <a:lnTo>
                  <a:pt x="1353576" y="1002983"/>
                </a:lnTo>
                <a:lnTo>
                  <a:pt x="1350080" y="1000126"/>
                </a:lnTo>
                <a:lnTo>
                  <a:pt x="1347220" y="996633"/>
                </a:lnTo>
                <a:lnTo>
                  <a:pt x="1344359" y="993458"/>
                </a:lnTo>
                <a:lnTo>
                  <a:pt x="1341817" y="989331"/>
                </a:lnTo>
                <a:lnTo>
                  <a:pt x="1339274" y="985521"/>
                </a:lnTo>
                <a:lnTo>
                  <a:pt x="1337367" y="981076"/>
                </a:lnTo>
                <a:lnTo>
                  <a:pt x="1335778" y="976313"/>
                </a:lnTo>
                <a:lnTo>
                  <a:pt x="1326561" y="967106"/>
                </a:lnTo>
                <a:lnTo>
                  <a:pt x="1322111" y="965518"/>
                </a:lnTo>
                <a:lnTo>
                  <a:pt x="1317979" y="963296"/>
                </a:lnTo>
                <a:lnTo>
                  <a:pt x="1314165" y="961073"/>
                </a:lnTo>
                <a:lnTo>
                  <a:pt x="1310351" y="958851"/>
                </a:lnTo>
                <a:lnTo>
                  <a:pt x="1307173" y="956311"/>
                </a:lnTo>
                <a:lnTo>
                  <a:pt x="1303995" y="953453"/>
                </a:lnTo>
                <a:lnTo>
                  <a:pt x="1301134" y="950913"/>
                </a:lnTo>
                <a:lnTo>
                  <a:pt x="1298274" y="948056"/>
                </a:lnTo>
                <a:lnTo>
                  <a:pt x="1295731" y="944563"/>
                </a:lnTo>
                <a:lnTo>
                  <a:pt x="1293824" y="941706"/>
                </a:lnTo>
                <a:lnTo>
                  <a:pt x="1291599" y="938531"/>
                </a:lnTo>
                <a:lnTo>
                  <a:pt x="1289692" y="935038"/>
                </a:lnTo>
                <a:lnTo>
                  <a:pt x="1288103" y="931546"/>
                </a:lnTo>
                <a:lnTo>
                  <a:pt x="1286832" y="928371"/>
                </a:lnTo>
                <a:lnTo>
                  <a:pt x="1284607" y="921068"/>
                </a:lnTo>
                <a:lnTo>
                  <a:pt x="1283336" y="913448"/>
                </a:lnTo>
                <a:lnTo>
                  <a:pt x="1282700" y="905511"/>
                </a:lnTo>
                <a:lnTo>
                  <a:pt x="1283018" y="897573"/>
                </a:lnTo>
                <a:lnTo>
                  <a:pt x="1283971" y="889953"/>
                </a:lnTo>
                <a:lnTo>
                  <a:pt x="1285560" y="882016"/>
                </a:lnTo>
                <a:lnTo>
                  <a:pt x="1287785" y="874078"/>
                </a:lnTo>
                <a:lnTo>
                  <a:pt x="1290646" y="866141"/>
                </a:lnTo>
                <a:lnTo>
                  <a:pt x="1294142" y="858521"/>
                </a:lnTo>
                <a:lnTo>
                  <a:pt x="1298909" y="849948"/>
                </a:lnTo>
                <a:lnTo>
                  <a:pt x="1304313" y="841376"/>
                </a:lnTo>
                <a:lnTo>
                  <a:pt x="1310351" y="833756"/>
                </a:lnTo>
                <a:lnTo>
                  <a:pt x="1317026" y="826136"/>
                </a:lnTo>
                <a:lnTo>
                  <a:pt x="1714315" y="429261"/>
                </a:lnTo>
                <a:lnTo>
                  <a:pt x="1718446" y="425768"/>
                </a:lnTo>
                <a:lnTo>
                  <a:pt x="1721943" y="422276"/>
                </a:lnTo>
                <a:lnTo>
                  <a:pt x="1726074" y="419736"/>
                </a:lnTo>
                <a:lnTo>
                  <a:pt x="1729571" y="417196"/>
                </a:lnTo>
                <a:lnTo>
                  <a:pt x="1733384" y="415608"/>
                </a:lnTo>
                <a:lnTo>
                  <a:pt x="1736881" y="414021"/>
                </a:lnTo>
                <a:lnTo>
                  <a:pt x="1740377" y="412433"/>
                </a:lnTo>
                <a:lnTo>
                  <a:pt x="1743873" y="411798"/>
                </a:lnTo>
                <a:lnTo>
                  <a:pt x="1747051" y="411481"/>
                </a:lnTo>
                <a:lnTo>
                  <a:pt x="1750865" y="411163"/>
                </a:lnTo>
                <a:close/>
                <a:moveTo>
                  <a:pt x="198373" y="319088"/>
                </a:moveTo>
                <a:lnTo>
                  <a:pt x="1557783" y="319088"/>
                </a:lnTo>
                <a:lnTo>
                  <a:pt x="1453042" y="423822"/>
                </a:lnTo>
                <a:lnTo>
                  <a:pt x="315492" y="423822"/>
                </a:lnTo>
                <a:lnTo>
                  <a:pt x="305336" y="424140"/>
                </a:lnTo>
                <a:lnTo>
                  <a:pt x="295179" y="424774"/>
                </a:lnTo>
                <a:lnTo>
                  <a:pt x="285340" y="426361"/>
                </a:lnTo>
                <a:lnTo>
                  <a:pt x="275500" y="427631"/>
                </a:lnTo>
                <a:lnTo>
                  <a:pt x="265979" y="429852"/>
                </a:lnTo>
                <a:lnTo>
                  <a:pt x="256457" y="433026"/>
                </a:lnTo>
                <a:lnTo>
                  <a:pt x="247570" y="435882"/>
                </a:lnTo>
                <a:lnTo>
                  <a:pt x="238365" y="439374"/>
                </a:lnTo>
                <a:lnTo>
                  <a:pt x="229478" y="443499"/>
                </a:lnTo>
                <a:lnTo>
                  <a:pt x="221226" y="447943"/>
                </a:lnTo>
                <a:lnTo>
                  <a:pt x="212973" y="452703"/>
                </a:lnTo>
                <a:lnTo>
                  <a:pt x="204721" y="457781"/>
                </a:lnTo>
                <a:lnTo>
                  <a:pt x="196786" y="463494"/>
                </a:lnTo>
                <a:lnTo>
                  <a:pt x="189486" y="469207"/>
                </a:lnTo>
                <a:lnTo>
                  <a:pt x="182186" y="475554"/>
                </a:lnTo>
                <a:lnTo>
                  <a:pt x="175203" y="481902"/>
                </a:lnTo>
                <a:lnTo>
                  <a:pt x="168855" y="488884"/>
                </a:lnTo>
                <a:lnTo>
                  <a:pt x="162507" y="496184"/>
                </a:lnTo>
                <a:lnTo>
                  <a:pt x="156794" y="503483"/>
                </a:lnTo>
                <a:lnTo>
                  <a:pt x="151398" y="511100"/>
                </a:lnTo>
                <a:lnTo>
                  <a:pt x="145685" y="519670"/>
                </a:lnTo>
                <a:lnTo>
                  <a:pt x="140924" y="527604"/>
                </a:lnTo>
                <a:lnTo>
                  <a:pt x="136798" y="536490"/>
                </a:lnTo>
                <a:lnTo>
                  <a:pt x="132672" y="545060"/>
                </a:lnTo>
                <a:lnTo>
                  <a:pt x="129498" y="554263"/>
                </a:lnTo>
                <a:lnTo>
                  <a:pt x="126007" y="563150"/>
                </a:lnTo>
                <a:lnTo>
                  <a:pt x="123468" y="572671"/>
                </a:lnTo>
                <a:lnTo>
                  <a:pt x="121246" y="582193"/>
                </a:lnTo>
                <a:lnTo>
                  <a:pt x="119659" y="592031"/>
                </a:lnTo>
                <a:lnTo>
                  <a:pt x="118072" y="601870"/>
                </a:lnTo>
                <a:lnTo>
                  <a:pt x="117437" y="612026"/>
                </a:lnTo>
                <a:lnTo>
                  <a:pt x="117437" y="622182"/>
                </a:lnTo>
                <a:lnTo>
                  <a:pt x="117437" y="1633658"/>
                </a:lnTo>
                <a:lnTo>
                  <a:pt x="117437" y="1643814"/>
                </a:lnTo>
                <a:lnTo>
                  <a:pt x="118072" y="1653970"/>
                </a:lnTo>
                <a:lnTo>
                  <a:pt x="119659" y="1663808"/>
                </a:lnTo>
                <a:lnTo>
                  <a:pt x="121246" y="1673647"/>
                </a:lnTo>
                <a:lnTo>
                  <a:pt x="123468" y="1683168"/>
                </a:lnTo>
                <a:lnTo>
                  <a:pt x="126007" y="1692689"/>
                </a:lnTo>
                <a:lnTo>
                  <a:pt x="129498" y="1701576"/>
                </a:lnTo>
                <a:lnTo>
                  <a:pt x="132672" y="1710780"/>
                </a:lnTo>
                <a:lnTo>
                  <a:pt x="136798" y="1719666"/>
                </a:lnTo>
                <a:lnTo>
                  <a:pt x="140924" y="1728235"/>
                </a:lnTo>
                <a:lnTo>
                  <a:pt x="145685" y="1736170"/>
                </a:lnTo>
                <a:lnTo>
                  <a:pt x="151398" y="1744739"/>
                </a:lnTo>
                <a:lnTo>
                  <a:pt x="156794" y="1752356"/>
                </a:lnTo>
                <a:lnTo>
                  <a:pt x="162507" y="1759656"/>
                </a:lnTo>
                <a:lnTo>
                  <a:pt x="168855" y="1766955"/>
                </a:lnTo>
                <a:lnTo>
                  <a:pt x="175203" y="1773938"/>
                </a:lnTo>
                <a:lnTo>
                  <a:pt x="182186" y="1780285"/>
                </a:lnTo>
                <a:lnTo>
                  <a:pt x="189486" y="1786633"/>
                </a:lnTo>
                <a:lnTo>
                  <a:pt x="196786" y="1792345"/>
                </a:lnTo>
                <a:lnTo>
                  <a:pt x="204721" y="1798375"/>
                </a:lnTo>
                <a:lnTo>
                  <a:pt x="212973" y="1803453"/>
                </a:lnTo>
                <a:lnTo>
                  <a:pt x="221226" y="1808214"/>
                </a:lnTo>
                <a:lnTo>
                  <a:pt x="229478" y="1812340"/>
                </a:lnTo>
                <a:lnTo>
                  <a:pt x="238365" y="1816466"/>
                </a:lnTo>
                <a:lnTo>
                  <a:pt x="247570" y="1819640"/>
                </a:lnTo>
                <a:lnTo>
                  <a:pt x="256457" y="1823131"/>
                </a:lnTo>
                <a:lnTo>
                  <a:pt x="265979" y="1825670"/>
                </a:lnTo>
                <a:lnTo>
                  <a:pt x="275500" y="1827891"/>
                </a:lnTo>
                <a:lnTo>
                  <a:pt x="285340" y="1829478"/>
                </a:lnTo>
                <a:lnTo>
                  <a:pt x="295179" y="1831065"/>
                </a:lnTo>
                <a:lnTo>
                  <a:pt x="305336" y="1831700"/>
                </a:lnTo>
                <a:lnTo>
                  <a:pt x="315492" y="1831700"/>
                </a:lnTo>
                <a:lnTo>
                  <a:pt x="1632371" y="1831700"/>
                </a:lnTo>
                <a:lnTo>
                  <a:pt x="1642527" y="1831700"/>
                </a:lnTo>
                <a:lnTo>
                  <a:pt x="1652367" y="1831065"/>
                </a:lnTo>
                <a:lnTo>
                  <a:pt x="1662523" y="1829478"/>
                </a:lnTo>
                <a:lnTo>
                  <a:pt x="1672045" y="1827891"/>
                </a:lnTo>
                <a:lnTo>
                  <a:pt x="1681885" y="1825670"/>
                </a:lnTo>
                <a:lnTo>
                  <a:pt x="1691089" y="1823131"/>
                </a:lnTo>
                <a:lnTo>
                  <a:pt x="1700611" y="1819640"/>
                </a:lnTo>
                <a:lnTo>
                  <a:pt x="1709181" y="1816466"/>
                </a:lnTo>
                <a:lnTo>
                  <a:pt x="1718385" y="1812340"/>
                </a:lnTo>
                <a:lnTo>
                  <a:pt x="1726637" y="1808214"/>
                </a:lnTo>
                <a:lnTo>
                  <a:pt x="1735207" y="1803453"/>
                </a:lnTo>
                <a:lnTo>
                  <a:pt x="1743142" y="1798375"/>
                </a:lnTo>
                <a:lnTo>
                  <a:pt x="1750760" y="1792345"/>
                </a:lnTo>
                <a:lnTo>
                  <a:pt x="1758377" y="1786633"/>
                </a:lnTo>
                <a:lnTo>
                  <a:pt x="1765677" y="1780285"/>
                </a:lnTo>
                <a:lnTo>
                  <a:pt x="1772660" y="1773938"/>
                </a:lnTo>
                <a:lnTo>
                  <a:pt x="1779325" y="1766955"/>
                </a:lnTo>
                <a:lnTo>
                  <a:pt x="1785356" y="1759973"/>
                </a:lnTo>
                <a:lnTo>
                  <a:pt x="1791069" y="1752356"/>
                </a:lnTo>
                <a:lnTo>
                  <a:pt x="1796782" y="1744739"/>
                </a:lnTo>
                <a:lnTo>
                  <a:pt x="1801861" y="1736805"/>
                </a:lnTo>
                <a:lnTo>
                  <a:pt x="1806621" y="1728235"/>
                </a:lnTo>
                <a:lnTo>
                  <a:pt x="1810748" y="1719666"/>
                </a:lnTo>
                <a:lnTo>
                  <a:pt x="1814874" y="1710780"/>
                </a:lnTo>
                <a:lnTo>
                  <a:pt x="1818683" y="1702211"/>
                </a:lnTo>
                <a:lnTo>
                  <a:pt x="1821857" y="1692689"/>
                </a:lnTo>
                <a:lnTo>
                  <a:pt x="1824396" y="1683168"/>
                </a:lnTo>
                <a:lnTo>
                  <a:pt x="1826617" y="1673647"/>
                </a:lnTo>
                <a:lnTo>
                  <a:pt x="1828522" y="1663808"/>
                </a:lnTo>
                <a:lnTo>
                  <a:pt x="1829474" y="1653970"/>
                </a:lnTo>
                <a:lnTo>
                  <a:pt x="1830109" y="1643814"/>
                </a:lnTo>
                <a:lnTo>
                  <a:pt x="1830426" y="1633658"/>
                </a:lnTo>
                <a:lnTo>
                  <a:pt x="1830426" y="1113162"/>
                </a:lnTo>
                <a:lnTo>
                  <a:pt x="1830426" y="773570"/>
                </a:lnTo>
                <a:lnTo>
                  <a:pt x="1947863" y="656458"/>
                </a:lnTo>
                <a:lnTo>
                  <a:pt x="1947863" y="1738391"/>
                </a:lnTo>
                <a:lnTo>
                  <a:pt x="1947546" y="1748865"/>
                </a:lnTo>
                <a:lnTo>
                  <a:pt x="1946911" y="1758704"/>
                </a:lnTo>
                <a:lnTo>
                  <a:pt x="1945324" y="1768860"/>
                </a:lnTo>
                <a:lnTo>
                  <a:pt x="1943419" y="1778063"/>
                </a:lnTo>
                <a:lnTo>
                  <a:pt x="1941198" y="1787902"/>
                </a:lnTo>
                <a:lnTo>
                  <a:pt x="1938659" y="1797423"/>
                </a:lnTo>
                <a:lnTo>
                  <a:pt x="1935802" y="1806627"/>
                </a:lnTo>
                <a:lnTo>
                  <a:pt x="1932311" y="1815831"/>
                </a:lnTo>
                <a:lnTo>
                  <a:pt x="1928184" y="1824400"/>
                </a:lnTo>
                <a:lnTo>
                  <a:pt x="1923741" y="1832969"/>
                </a:lnTo>
                <a:lnTo>
                  <a:pt x="1918980" y="1841221"/>
                </a:lnTo>
                <a:lnTo>
                  <a:pt x="1913902" y="1849156"/>
                </a:lnTo>
                <a:lnTo>
                  <a:pt x="1908188" y="1856773"/>
                </a:lnTo>
                <a:lnTo>
                  <a:pt x="1902475" y="1864707"/>
                </a:lnTo>
                <a:lnTo>
                  <a:pt x="1896127" y="1871689"/>
                </a:lnTo>
                <a:lnTo>
                  <a:pt x="1889462" y="1878671"/>
                </a:lnTo>
                <a:lnTo>
                  <a:pt x="1882797" y="1885336"/>
                </a:lnTo>
                <a:lnTo>
                  <a:pt x="1875497" y="1891366"/>
                </a:lnTo>
                <a:lnTo>
                  <a:pt x="1868197" y="1897397"/>
                </a:lnTo>
                <a:lnTo>
                  <a:pt x="1860579" y="1902792"/>
                </a:lnTo>
                <a:lnTo>
                  <a:pt x="1852327" y="1907870"/>
                </a:lnTo>
                <a:lnTo>
                  <a:pt x="1844074" y="1912631"/>
                </a:lnTo>
                <a:lnTo>
                  <a:pt x="1835187" y="1917074"/>
                </a:lnTo>
                <a:lnTo>
                  <a:pt x="1826617" y="1920882"/>
                </a:lnTo>
                <a:lnTo>
                  <a:pt x="1817413" y="1924691"/>
                </a:lnTo>
                <a:lnTo>
                  <a:pt x="1808209" y="1927865"/>
                </a:lnTo>
                <a:lnTo>
                  <a:pt x="1799004" y="1930404"/>
                </a:lnTo>
                <a:lnTo>
                  <a:pt x="1789482" y="1932625"/>
                </a:lnTo>
                <a:lnTo>
                  <a:pt x="1779643" y="1934530"/>
                </a:lnTo>
                <a:lnTo>
                  <a:pt x="1769803" y="1935482"/>
                </a:lnTo>
                <a:lnTo>
                  <a:pt x="1759647" y="1936434"/>
                </a:lnTo>
                <a:lnTo>
                  <a:pt x="1749173" y="1936751"/>
                </a:lnTo>
                <a:lnTo>
                  <a:pt x="198373" y="1936751"/>
                </a:lnTo>
                <a:lnTo>
                  <a:pt x="188216" y="1936434"/>
                </a:lnTo>
                <a:lnTo>
                  <a:pt x="178377" y="1935482"/>
                </a:lnTo>
                <a:lnTo>
                  <a:pt x="168538" y="1934530"/>
                </a:lnTo>
                <a:lnTo>
                  <a:pt x="158699" y="1932625"/>
                </a:lnTo>
                <a:lnTo>
                  <a:pt x="148859" y="1930404"/>
                </a:lnTo>
                <a:lnTo>
                  <a:pt x="139655" y="1927865"/>
                </a:lnTo>
                <a:lnTo>
                  <a:pt x="130133" y="1924691"/>
                </a:lnTo>
                <a:lnTo>
                  <a:pt x="121246" y="1920882"/>
                </a:lnTo>
                <a:lnTo>
                  <a:pt x="112359" y="1917074"/>
                </a:lnTo>
                <a:lnTo>
                  <a:pt x="103789" y="1912631"/>
                </a:lnTo>
                <a:lnTo>
                  <a:pt x="95537" y="1907870"/>
                </a:lnTo>
                <a:lnTo>
                  <a:pt x="87602" y="1902792"/>
                </a:lnTo>
                <a:lnTo>
                  <a:pt x="79984" y="1897397"/>
                </a:lnTo>
                <a:lnTo>
                  <a:pt x="72049" y="1891366"/>
                </a:lnTo>
                <a:lnTo>
                  <a:pt x="65067" y="1885336"/>
                </a:lnTo>
                <a:lnTo>
                  <a:pt x="58084" y="1878671"/>
                </a:lnTo>
                <a:lnTo>
                  <a:pt x="51418" y="1871689"/>
                </a:lnTo>
                <a:lnTo>
                  <a:pt x="45388" y="1864707"/>
                </a:lnTo>
                <a:lnTo>
                  <a:pt x="39357" y="1856773"/>
                </a:lnTo>
                <a:lnTo>
                  <a:pt x="33962" y="1849156"/>
                </a:lnTo>
                <a:lnTo>
                  <a:pt x="28883" y="1841221"/>
                </a:lnTo>
                <a:lnTo>
                  <a:pt x="24122" y="1832969"/>
                </a:lnTo>
                <a:lnTo>
                  <a:pt x="19679" y="1824400"/>
                </a:lnTo>
                <a:lnTo>
                  <a:pt x="15870" y="1815831"/>
                </a:lnTo>
                <a:lnTo>
                  <a:pt x="12061" y="1806627"/>
                </a:lnTo>
                <a:lnTo>
                  <a:pt x="8887" y="1797423"/>
                </a:lnTo>
                <a:lnTo>
                  <a:pt x="6348" y="1787902"/>
                </a:lnTo>
                <a:lnTo>
                  <a:pt x="4126" y="1778063"/>
                </a:lnTo>
                <a:lnTo>
                  <a:pt x="2222" y="1768860"/>
                </a:lnTo>
                <a:lnTo>
                  <a:pt x="1270" y="1758704"/>
                </a:lnTo>
                <a:lnTo>
                  <a:pt x="318" y="1748865"/>
                </a:lnTo>
                <a:lnTo>
                  <a:pt x="0" y="1738391"/>
                </a:lnTo>
                <a:lnTo>
                  <a:pt x="0" y="517448"/>
                </a:lnTo>
                <a:lnTo>
                  <a:pt x="318" y="507292"/>
                </a:lnTo>
                <a:lnTo>
                  <a:pt x="1270" y="497453"/>
                </a:lnTo>
                <a:lnTo>
                  <a:pt x="2222" y="487297"/>
                </a:lnTo>
                <a:lnTo>
                  <a:pt x="4126" y="477776"/>
                </a:lnTo>
                <a:lnTo>
                  <a:pt x="6348" y="467937"/>
                </a:lnTo>
                <a:lnTo>
                  <a:pt x="8887" y="458416"/>
                </a:lnTo>
                <a:lnTo>
                  <a:pt x="12061" y="449212"/>
                </a:lnTo>
                <a:lnTo>
                  <a:pt x="15870" y="440008"/>
                </a:lnTo>
                <a:lnTo>
                  <a:pt x="19679" y="431439"/>
                </a:lnTo>
                <a:lnTo>
                  <a:pt x="24122" y="423187"/>
                </a:lnTo>
                <a:lnTo>
                  <a:pt x="28883" y="414618"/>
                </a:lnTo>
                <a:lnTo>
                  <a:pt x="33962" y="406684"/>
                </a:lnTo>
                <a:lnTo>
                  <a:pt x="39357" y="399067"/>
                </a:lnTo>
                <a:lnTo>
                  <a:pt x="45388" y="391450"/>
                </a:lnTo>
                <a:lnTo>
                  <a:pt x="51418" y="384150"/>
                </a:lnTo>
                <a:lnTo>
                  <a:pt x="58084" y="377168"/>
                </a:lnTo>
                <a:lnTo>
                  <a:pt x="65067" y="370503"/>
                </a:lnTo>
                <a:lnTo>
                  <a:pt x="72049" y="364473"/>
                </a:lnTo>
                <a:lnTo>
                  <a:pt x="79984" y="358443"/>
                </a:lnTo>
                <a:lnTo>
                  <a:pt x="87602" y="353047"/>
                </a:lnTo>
                <a:lnTo>
                  <a:pt x="95537" y="347969"/>
                </a:lnTo>
                <a:lnTo>
                  <a:pt x="103789" y="343209"/>
                </a:lnTo>
                <a:lnTo>
                  <a:pt x="112359" y="338766"/>
                </a:lnTo>
                <a:lnTo>
                  <a:pt x="121246" y="334957"/>
                </a:lnTo>
                <a:lnTo>
                  <a:pt x="130133" y="331149"/>
                </a:lnTo>
                <a:lnTo>
                  <a:pt x="139655" y="328292"/>
                </a:lnTo>
                <a:lnTo>
                  <a:pt x="148859" y="325436"/>
                </a:lnTo>
                <a:lnTo>
                  <a:pt x="158699" y="323214"/>
                </a:lnTo>
                <a:lnTo>
                  <a:pt x="168538" y="321310"/>
                </a:lnTo>
                <a:lnTo>
                  <a:pt x="178377" y="320358"/>
                </a:lnTo>
                <a:lnTo>
                  <a:pt x="188216" y="319723"/>
                </a:lnTo>
                <a:lnTo>
                  <a:pt x="198373" y="319088"/>
                </a:lnTo>
                <a:close/>
                <a:moveTo>
                  <a:pt x="2076641" y="106363"/>
                </a:moveTo>
                <a:lnTo>
                  <a:pt x="2082030" y="106363"/>
                </a:lnTo>
                <a:lnTo>
                  <a:pt x="2087102" y="106363"/>
                </a:lnTo>
                <a:lnTo>
                  <a:pt x="2092174" y="106679"/>
                </a:lnTo>
                <a:lnTo>
                  <a:pt x="2097246" y="107313"/>
                </a:lnTo>
                <a:lnTo>
                  <a:pt x="2102318" y="108263"/>
                </a:lnTo>
                <a:lnTo>
                  <a:pt x="2107390" y="109213"/>
                </a:lnTo>
                <a:lnTo>
                  <a:pt x="2112145" y="110797"/>
                </a:lnTo>
                <a:lnTo>
                  <a:pt x="2117217" y="112064"/>
                </a:lnTo>
                <a:lnTo>
                  <a:pt x="2121972" y="113965"/>
                </a:lnTo>
                <a:lnTo>
                  <a:pt x="2126727" y="116182"/>
                </a:lnTo>
                <a:lnTo>
                  <a:pt x="2131482" y="118399"/>
                </a:lnTo>
                <a:lnTo>
                  <a:pt x="2136237" y="120933"/>
                </a:lnTo>
                <a:lnTo>
                  <a:pt x="2140358" y="123784"/>
                </a:lnTo>
                <a:lnTo>
                  <a:pt x="2144796" y="126634"/>
                </a:lnTo>
                <a:lnTo>
                  <a:pt x="2148916" y="130119"/>
                </a:lnTo>
                <a:lnTo>
                  <a:pt x="2153354" y="133603"/>
                </a:lnTo>
                <a:lnTo>
                  <a:pt x="2157158" y="137087"/>
                </a:lnTo>
                <a:lnTo>
                  <a:pt x="2166351" y="146589"/>
                </a:lnTo>
                <a:lnTo>
                  <a:pt x="2169838" y="150707"/>
                </a:lnTo>
                <a:lnTo>
                  <a:pt x="2173642" y="154825"/>
                </a:lnTo>
                <a:lnTo>
                  <a:pt x="2176812" y="158626"/>
                </a:lnTo>
                <a:lnTo>
                  <a:pt x="2179665" y="163060"/>
                </a:lnTo>
                <a:lnTo>
                  <a:pt x="2182835" y="167811"/>
                </a:lnTo>
                <a:lnTo>
                  <a:pt x="2185371" y="172246"/>
                </a:lnTo>
                <a:lnTo>
                  <a:pt x="2187273" y="176997"/>
                </a:lnTo>
                <a:lnTo>
                  <a:pt x="2189492" y="181748"/>
                </a:lnTo>
                <a:lnTo>
                  <a:pt x="2191394" y="186183"/>
                </a:lnTo>
                <a:lnTo>
                  <a:pt x="2192979" y="191567"/>
                </a:lnTo>
                <a:lnTo>
                  <a:pt x="2194247" y="196002"/>
                </a:lnTo>
                <a:lnTo>
                  <a:pt x="2195515" y="201387"/>
                </a:lnTo>
                <a:lnTo>
                  <a:pt x="2196149" y="206454"/>
                </a:lnTo>
                <a:lnTo>
                  <a:pt x="2196783" y="211522"/>
                </a:lnTo>
                <a:lnTo>
                  <a:pt x="2197100" y="216590"/>
                </a:lnTo>
                <a:lnTo>
                  <a:pt x="2197100" y="221658"/>
                </a:lnTo>
                <a:lnTo>
                  <a:pt x="2197100" y="226726"/>
                </a:lnTo>
                <a:lnTo>
                  <a:pt x="2196783" y="231794"/>
                </a:lnTo>
                <a:lnTo>
                  <a:pt x="2196149" y="236862"/>
                </a:lnTo>
                <a:lnTo>
                  <a:pt x="2195515" y="241613"/>
                </a:lnTo>
                <a:lnTo>
                  <a:pt x="2194247" y="246681"/>
                </a:lnTo>
                <a:lnTo>
                  <a:pt x="2192979" y="251749"/>
                </a:lnTo>
                <a:lnTo>
                  <a:pt x="2191394" y="256500"/>
                </a:lnTo>
                <a:lnTo>
                  <a:pt x="2189492" y="261251"/>
                </a:lnTo>
                <a:lnTo>
                  <a:pt x="2187273" y="266319"/>
                </a:lnTo>
                <a:lnTo>
                  <a:pt x="2185371" y="270754"/>
                </a:lnTo>
                <a:lnTo>
                  <a:pt x="2182835" y="275505"/>
                </a:lnTo>
                <a:lnTo>
                  <a:pt x="2179665" y="279623"/>
                </a:lnTo>
                <a:lnTo>
                  <a:pt x="2176812" y="284057"/>
                </a:lnTo>
                <a:lnTo>
                  <a:pt x="2173642" y="288492"/>
                </a:lnTo>
                <a:lnTo>
                  <a:pt x="2169838" y="292609"/>
                </a:lnTo>
                <a:lnTo>
                  <a:pt x="2166351" y="296410"/>
                </a:lnTo>
                <a:lnTo>
                  <a:pt x="1970764" y="491843"/>
                </a:lnTo>
                <a:lnTo>
                  <a:pt x="1967277" y="495010"/>
                </a:lnTo>
                <a:lnTo>
                  <a:pt x="1963473" y="498178"/>
                </a:lnTo>
                <a:lnTo>
                  <a:pt x="1959986" y="500712"/>
                </a:lnTo>
                <a:lnTo>
                  <a:pt x="1956816" y="502612"/>
                </a:lnTo>
                <a:lnTo>
                  <a:pt x="1953329" y="504513"/>
                </a:lnTo>
                <a:lnTo>
                  <a:pt x="1950476" y="505463"/>
                </a:lnTo>
                <a:lnTo>
                  <a:pt x="1947623" y="505780"/>
                </a:lnTo>
                <a:lnTo>
                  <a:pt x="1944771" y="506413"/>
                </a:lnTo>
                <a:lnTo>
                  <a:pt x="1941918" y="505780"/>
                </a:lnTo>
                <a:lnTo>
                  <a:pt x="1939382" y="505463"/>
                </a:lnTo>
                <a:lnTo>
                  <a:pt x="1936846" y="504513"/>
                </a:lnTo>
                <a:lnTo>
                  <a:pt x="1933993" y="502929"/>
                </a:lnTo>
                <a:lnTo>
                  <a:pt x="1931457" y="501662"/>
                </a:lnTo>
                <a:lnTo>
                  <a:pt x="1928921" y="499445"/>
                </a:lnTo>
                <a:lnTo>
                  <a:pt x="1924166" y="494694"/>
                </a:lnTo>
                <a:lnTo>
                  <a:pt x="1919094" y="489309"/>
                </a:lnTo>
                <a:lnTo>
                  <a:pt x="1914022" y="482657"/>
                </a:lnTo>
                <a:lnTo>
                  <a:pt x="1903561" y="467770"/>
                </a:lnTo>
                <a:lnTo>
                  <a:pt x="1897855" y="459852"/>
                </a:lnTo>
                <a:lnTo>
                  <a:pt x="1891515" y="451616"/>
                </a:lnTo>
                <a:lnTo>
                  <a:pt x="1884541" y="443698"/>
                </a:lnTo>
                <a:lnTo>
                  <a:pt x="1877250" y="435779"/>
                </a:lnTo>
                <a:lnTo>
                  <a:pt x="1868057" y="426277"/>
                </a:lnTo>
                <a:lnTo>
                  <a:pt x="1859815" y="418991"/>
                </a:lnTo>
                <a:lnTo>
                  <a:pt x="1851890" y="412023"/>
                </a:lnTo>
                <a:lnTo>
                  <a:pt x="1843966" y="406005"/>
                </a:lnTo>
                <a:lnTo>
                  <a:pt x="1836041" y="399987"/>
                </a:lnTo>
                <a:lnTo>
                  <a:pt x="1820825" y="389217"/>
                </a:lnTo>
                <a:lnTo>
                  <a:pt x="1814485" y="384466"/>
                </a:lnTo>
                <a:lnTo>
                  <a:pt x="1808462" y="379398"/>
                </a:lnTo>
                <a:lnTo>
                  <a:pt x="1804024" y="374647"/>
                </a:lnTo>
                <a:lnTo>
                  <a:pt x="1802122" y="372113"/>
                </a:lnTo>
                <a:lnTo>
                  <a:pt x="1800220" y="369579"/>
                </a:lnTo>
                <a:lnTo>
                  <a:pt x="1798635" y="367045"/>
                </a:lnTo>
                <a:lnTo>
                  <a:pt x="1798001" y="364511"/>
                </a:lnTo>
                <a:lnTo>
                  <a:pt x="1797367" y="361660"/>
                </a:lnTo>
                <a:lnTo>
                  <a:pt x="1797050" y="359126"/>
                </a:lnTo>
                <a:lnTo>
                  <a:pt x="1797367" y="355959"/>
                </a:lnTo>
                <a:lnTo>
                  <a:pt x="1797684" y="353108"/>
                </a:lnTo>
                <a:lnTo>
                  <a:pt x="1798635" y="349941"/>
                </a:lnTo>
                <a:lnTo>
                  <a:pt x="1800220" y="346773"/>
                </a:lnTo>
                <a:lnTo>
                  <a:pt x="1802439" y="343289"/>
                </a:lnTo>
                <a:lnTo>
                  <a:pt x="1804975" y="340122"/>
                </a:lnTo>
                <a:lnTo>
                  <a:pt x="1807828" y="336637"/>
                </a:lnTo>
                <a:lnTo>
                  <a:pt x="1811632" y="332520"/>
                </a:lnTo>
                <a:lnTo>
                  <a:pt x="2006902" y="137087"/>
                </a:lnTo>
                <a:lnTo>
                  <a:pt x="2011023" y="133603"/>
                </a:lnTo>
                <a:lnTo>
                  <a:pt x="2014827" y="130119"/>
                </a:lnTo>
                <a:lnTo>
                  <a:pt x="2019265" y="126634"/>
                </a:lnTo>
                <a:lnTo>
                  <a:pt x="2023703" y="123784"/>
                </a:lnTo>
                <a:lnTo>
                  <a:pt x="2028141" y="120933"/>
                </a:lnTo>
                <a:lnTo>
                  <a:pt x="2032896" y="118399"/>
                </a:lnTo>
                <a:lnTo>
                  <a:pt x="2037017" y="116182"/>
                </a:lnTo>
                <a:lnTo>
                  <a:pt x="2041772" y="113965"/>
                </a:lnTo>
                <a:lnTo>
                  <a:pt x="2046843" y="112064"/>
                </a:lnTo>
                <a:lnTo>
                  <a:pt x="2051598" y="110797"/>
                </a:lnTo>
                <a:lnTo>
                  <a:pt x="2056670" y="109213"/>
                </a:lnTo>
                <a:lnTo>
                  <a:pt x="2061425" y="108263"/>
                </a:lnTo>
                <a:lnTo>
                  <a:pt x="2066497" y="107313"/>
                </a:lnTo>
                <a:lnTo>
                  <a:pt x="2071569" y="106679"/>
                </a:lnTo>
                <a:lnTo>
                  <a:pt x="2076641" y="106363"/>
                </a:lnTo>
                <a:close/>
                <a:moveTo>
                  <a:pt x="2213628" y="19050"/>
                </a:moveTo>
                <a:lnTo>
                  <a:pt x="2219371" y="19369"/>
                </a:lnTo>
                <a:lnTo>
                  <a:pt x="2225751" y="20007"/>
                </a:lnTo>
                <a:lnTo>
                  <a:pt x="2231493" y="21602"/>
                </a:lnTo>
                <a:lnTo>
                  <a:pt x="2237236" y="23516"/>
                </a:lnTo>
                <a:lnTo>
                  <a:pt x="2242978" y="26387"/>
                </a:lnTo>
                <a:lnTo>
                  <a:pt x="2248401" y="29258"/>
                </a:lnTo>
                <a:lnTo>
                  <a:pt x="2253506" y="33087"/>
                </a:lnTo>
                <a:lnTo>
                  <a:pt x="2258291" y="37234"/>
                </a:lnTo>
                <a:lnTo>
                  <a:pt x="2262757" y="42019"/>
                </a:lnTo>
                <a:lnTo>
                  <a:pt x="2266266" y="47123"/>
                </a:lnTo>
                <a:lnTo>
                  <a:pt x="2269457" y="52547"/>
                </a:lnTo>
                <a:lnTo>
                  <a:pt x="2272009" y="58608"/>
                </a:lnTo>
                <a:lnTo>
                  <a:pt x="2273923" y="64350"/>
                </a:lnTo>
                <a:lnTo>
                  <a:pt x="2275518" y="70412"/>
                </a:lnTo>
                <a:lnTo>
                  <a:pt x="2276475" y="76154"/>
                </a:lnTo>
                <a:lnTo>
                  <a:pt x="2276475" y="82216"/>
                </a:lnTo>
                <a:lnTo>
                  <a:pt x="2276475" y="88277"/>
                </a:lnTo>
                <a:lnTo>
                  <a:pt x="2275518" y="94338"/>
                </a:lnTo>
                <a:lnTo>
                  <a:pt x="2273923" y="100400"/>
                </a:lnTo>
                <a:lnTo>
                  <a:pt x="2272009" y="106142"/>
                </a:lnTo>
                <a:lnTo>
                  <a:pt x="2269457" y="111565"/>
                </a:lnTo>
                <a:lnTo>
                  <a:pt x="2266266" y="117308"/>
                </a:lnTo>
                <a:lnTo>
                  <a:pt x="2262757" y="122412"/>
                </a:lnTo>
                <a:lnTo>
                  <a:pt x="2258291" y="126878"/>
                </a:lnTo>
                <a:lnTo>
                  <a:pt x="2241064" y="144105"/>
                </a:lnTo>
                <a:lnTo>
                  <a:pt x="2236598" y="148253"/>
                </a:lnTo>
                <a:lnTo>
                  <a:pt x="2232769" y="150805"/>
                </a:lnTo>
                <a:lnTo>
                  <a:pt x="2230855" y="151443"/>
                </a:lnTo>
                <a:lnTo>
                  <a:pt x="2228941" y="152400"/>
                </a:lnTo>
                <a:lnTo>
                  <a:pt x="2227346" y="152400"/>
                </a:lnTo>
                <a:lnTo>
                  <a:pt x="2225751" y="152400"/>
                </a:lnTo>
                <a:lnTo>
                  <a:pt x="2224156" y="152081"/>
                </a:lnTo>
                <a:lnTo>
                  <a:pt x="2222880" y="151443"/>
                </a:lnTo>
                <a:lnTo>
                  <a:pt x="2220009" y="149848"/>
                </a:lnTo>
                <a:lnTo>
                  <a:pt x="2217456" y="147295"/>
                </a:lnTo>
                <a:lnTo>
                  <a:pt x="2214904" y="143786"/>
                </a:lnTo>
                <a:lnTo>
                  <a:pt x="2212352" y="140277"/>
                </a:lnTo>
                <a:lnTo>
                  <a:pt x="2209800" y="135811"/>
                </a:lnTo>
                <a:lnTo>
                  <a:pt x="2204058" y="126240"/>
                </a:lnTo>
                <a:lnTo>
                  <a:pt x="2201186" y="121455"/>
                </a:lnTo>
                <a:lnTo>
                  <a:pt x="2197358" y="116351"/>
                </a:lnTo>
                <a:lnTo>
                  <a:pt x="2193530" y="111246"/>
                </a:lnTo>
                <a:lnTo>
                  <a:pt x="2189064" y="106461"/>
                </a:lnTo>
                <a:lnTo>
                  <a:pt x="2184278" y="101995"/>
                </a:lnTo>
                <a:lnTo>
                  <a:pt x="2179493" y="98167"/>
                </a:lnTo>
                <a:lnTo>
                  <a:pt x="2174389" y="94657"/>
                </a:lnTo>
                <a:lnTo>
                  <a:pt x="2169285" y="91467"/>
                </a:lnTo>
                <a:lnTo>
                  <a:pt x="2159714" y="85725"/>
                </a:lnTo>
                <a:lnTo>
                  <a:pt x="2155248" y="83173"/>
                </a:lnTo>
                <a:lnTo>
                  <a:pt x="2151739" y="80620"/>
                </a:lnTo>
                <a:lnTo>
                  <a:pt x="2148229" y="78068"/>
                </a:lnTo>
                <a:lnTo>
                  <a:pt x="2145677" y="75516"/>
                </a:lnTo>
                <a:lnTo>
                  <a:pt x="2144082" y="72964"/>
                </a:lnTo>
                <a:lnTo>
                  <a:pt x="2143763" y="71369"/>
                </a:lnTo>
                <a:lnTo>
                  <a:pt x="2143125" y="69774"/>
                </a:lnTo>
                <a:lnTo>
                  <a:pt x="2143125" y="68179"/>
                </a:lnTo>
                <a:lnTo>
                  <a:pt x="2143763" y="66584"/>
                </a:lnTo>
                <a:lnTo>
                  <a:pt x="2144082" y="64669"/>
                </a:lnTo>
                <a:lnTo>
                  <a:pt x="2144720" y="63074"/>
                </a:lnTo>
                <a:lnTo>
                  <a:pt x="2147591" y="59246"/>
                </a:lnTo>
                <a:lnTo>
                  <a:pt x="2151419" y="54780"/>
                </a:lnTo>
                <a:lnTo>
                  <a:pt x="2168647" y="37234"/>
                </a:lnTo>
                <a:lnTo>
                  <a:pt x="2173751" y="33087"/>
                </a:lnTo>
                <a:lnTo>
                  <a:pt x="2178855" y="29258"/>
                </a:lnTo>
                <a:lnTo>
                  <a:pt x="2183959" y="26387"/>
                </a:lnTo>
                <a:lnTo>
                  <a:pt x="2189702" y="23516"/>
                </a:lnTo>
                <a:lnTo>
                  <a:pt x="2195125" y="21602"/>
                </a:lnTo>
                <a:lnTo>
                  <a:pt x="2201506" y="20007"/>
                </a:lnTo>
                <a:lnTo>
                  <a:pt x="2207248" y="19369"/>
                </a:lnTo>
                <a:lnTo>
                  <a:pt x="2213628" y="19050"/>
                </a:lnTo>
                <a:close/>
                <a:moveTo>
                  <a:pt x="1985550" y="0"/>
                </a:moveTo>
                <a:lnTo>
                  <a:pt x="1989686" y="0"/>
                </a:lnTo>
                <a:lnTo>
                  <a:pt x="1993822" y="0"/>
                </a:lnTo>
                <a:lnTo>
                  <a:pt x="1997640" y="634"/>
                </a:lnTo>
                <a:lnTo>
                  <a:pt x="2001776" y="1903"/>
                </a:lnTo>
                <a:lnTo>
                  <a:pt x="2005594" y="2855"/>
                </a:lnTo>
                <a:lnTo>
                  <a:pt x="2009411" y="4759"/>
                </a:lnTo>
                <a:lnTo>
                  <a:pt x="2012911" y="6980"/>
                </a:lnTo>
                <a:lnTo>
                  <a:pt x="2016411" y="9518"/>
                </a:lnTo>
                <a:lnTo>
                  <a:pt x="2019592" y="12374"/>
                </a:lnTo>
                <a:lnTo>
                  <a:pt x="2022456" y="15229"/>
                </a:lnTo>
                <a:lnTo>
                  <a:pt x="2025001" y="19037"/>
                </a:lnTo>
                <a:lnTo>
                  <a:pt x="2026910" y="22210"/>
                </a:lnTo>
                <a:lnTo>
                  <a:pt x="2028819" y="26334"/>
                </a:lnTo>
                <a:lnTo>
                  <a:pt x="2030091" y="29824"/>
                </a:lnTo>
                <a:lnTo>
                  <a:pt x="2031364" y="33949"/>
                </a:lnTo>
                <a:lnTo>
                  <a:pt x="2031682" y="37757"/>
                </a:lnTo>
                <a:lnTo>
                  <a:pt x="2032000" y="41881"/>
                </a:lnTo>
                <a:lnTo>
                  <a:pt x="2031682" y="46006"/>
                </a:lnTo>
                <a:lnTo>
                  <a:pt x="2031046" y="49813"/>
                </a:lnTo>
                <a:lnTo>
                  <a:pt x="2030091" y="53938"/>
                </a:lnTo>
                <a:lnTo>
                  <a:pt x="2028819" y="57745"/>
                </a:lnTo>
                <a:lnTo>
                  <a:pt x="2026910" y="61553"/>
                </a:lnTo>
                <a:lnTo>
                  <a:pt x="2025001" y="65043"/>
                </a:lnTo>
                <a:lnTo>
                  <a:pt x="2022456" y="68533"/>
                </a:lnTo>
                <a:lnTo>
                  <a:pt x="2019592" y="71706"/>
                </a:lnTo>
                <a:lnTo>
                  <a:pt x="1637177" y="453081"/>
                </a:lnTo>
                <a:lnTo>
                  <a:pt x="1633995" y="455937"/>
                </a:lnTo>
                <a:lnTo>
                  <a:pt x="1630814" y="458158"/>
                </a:lnTo>
                <a:lnTo>
                  <a:pt x="1626996" y="460379"/>
                </a:lnTo>
                <a:lnTo>
                  <a:pt x="1623496" y="462283"/>
                </a:lnTo>
                <a:lnTo>
                  <a:pt x="1619360" y="463552"/>
                </a:lnTo>
                <a:lnTo>
                  <a:pt x="1615224" y="464186"/>
                </a:lnTo>
                <a:lnTo>
                  <a:pt x="1611407" y="465138"/>
                </a:lnTo>
                <a:lnTo>
                  <a:pt x="1607271" y="465138"/>
                </a:lnTo>
                <a:lnTo>
                  <a:pt x="1603135" y="465138"/>
                </a:lnTo>
                <a:lnTo>
                  <a:pt x="1599317" y="464186"/>
                </a:lnTo>
                <a:lnTo>
                  <a:pt x="1595181" y="463552"/>
                </a:lnTo>
                <a:lnTo>
                  <a:pt x="1591681" y="462283"/>
                </a:lnTo>
                <a:lnTo>
                  <a:pt x="1587864" y="460379"/>
                </a:lnTo>
                <a:lnTo>
                  <a:pt x="1584364" y="458158"/>
                </a:lnTo>
                <a:lnTo>
                  <a:pt x="1580864" y="455937"/>
                </a:lnTo>
                <a:lnTo>
                  <a:pt x="1577683" y="453081"/>
                </a:lnTo>
                <a:lnTo>
                  <a:pt x="1574819" y="449591"/>
                </a:lnTo>
                <a:lnTo>
                  <a:pt x="1572274" y="446418"/>
                </a:lnTo>
                <a:lnTo>
                  <a:pt x="1570047" y="442928"/>
                </a:lnTo>
                <a:lnTo>
                  <a:pt x="1568138" y="439121"/>
                </a:lnTo>
                <a:lnTo>
                  <a:pt x="1567184" y="435314"/>
                </a:lnTo>
                <a:lnTo>
                  <a:pt x="1565911" y="431189"/>
                </a:lnTo>
                <a:lnTo>
                  <a:pt x="1565275" y="427381"/>
                </a:lnTo>
                <a:lnTo>
                  <a:pt x="1565275" y="423257"/>
                </a:lnTo>
                <a:lnTo>
                  <a:pt x="1565275" y="419132"/>
                </a:lnTo>
                <a:lnTo>
                  <a:pt x="1565911" y="415007"/>
                </a:lnTo>
                <a:lnTo>
                  <a:pt x="1567184" y="411517"/>
                </a:lnTo>
                <a:lnTo>
                  <a:pt x="1568138" y="407393"/>
                </a:lnTo>
                <a:lnTo>
                  <a:pt x="1570047" y="403902"/>
                </a:lnTo>
                <a:lnTo>
                  <a:pt x="1572274" y="400095"/>
                </a:lnTo>
                <a:lnTo>
                  <a:pt x="1574819" y="396922"/>
                </a:lnTo>
                <a:lnTo>
                  <a:pt x="1577683" y="393749"/>
                </a:lnTo>
                <a:lnTo>
                  <a:pt x="1960098" y="12374"/>
                </a:lnTo>
                <a:lnTo>
                  <a:pt x="1962962" y="9518"/>
                </a:lnTo>
                <a:lnTo>
                  <a:pt x="1966779" y="6980"/>
                </a:lnTo>
                <a:lnTo>
                  <a:pt x="1970279" y="4759"/>
                </a:lnTo>
                <a:lnTo>
                  <a:pt x="1974097" y="2855"/>
                </a:lnTo>
                <a:lnTo>
                  <a:pt x="1977596" y="1903"/>
                </a:lnTo>
                <a:lnTo>
                  <a:pt x="1981732" y="634"/>
                </a:lnTo>
                <a:lnTo>
                  <a:pt x="1985550" y="0"/>
                </a:lnTo>
                <a:close/>
              </a:path>
            </a:pathLst>
          </a:custGeom>
          <a:solidFill>
            <a:srgbClr val="2F5EB0"/>
          </a:solidFill>
          <a:ln>
            <a:noFill/>
          </a:ln>
          <a:effectLst>
            <a:outerShdw blurRad="50800" dist="38100" dir="2700000" algn="tl" rotWithShape="0">
              <a:prstClr val="black">
                <a:alpha val="40000"/>
              </a:prstClr>
            </a:outerShdw>
          </a:effectLst>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1C666E"/>
              </a:solidFill>
              <a:ea typeface="宋体" panose="02010600030101010101" pitchFamily="2" charset="-122"/>
            </a:endParaRPr>
          </a:p>
        </p:txBody>
      </p:sp>
      <p:sp>
        <p:nvSpPr>
          <p:cNvPr id="52" name="TextBox 51"/>
          <p:cNvSpPr txBox="1"/>
          <p:nvPr/>
        </p:nvSpPr>
        <p:spPr>
          <a:xfrm>
            <a:off x="13514411" y="7029400"/>
            <a:ext cx="877163" cy="369332"/>
          </a:xfrm>
          <a:prstGeom prst="rect">
            <a:avLst/>
          </a:prstGeom>
          <a:noFill/>
        </p:spPr>
        <p:txBody>
          <a:bodyPr wrap="none" rtlCol="0">
            <a:spAutoFit/>
          </a:bodyPr>
          <a:lstStyle/>
          <a:p>
            <a:r>
              <a:rPr lang="zh-CN" altLang="en-US" dirty="0" smtClean="0"/>
              <a:t>延时符</a:t>
            </a:r>
            <a:endParaRPr lang="zh-CN" altLang="en-US" dirty="0"/>
          </a:p>
        </p:txBody>
      </p:sp>
    </p:spTree>
    <p:extLst>
      <p:ext uri="{BB962C8B-B14F-4D97-AF65-F5344CB8AC3E}">
        <p14:creationId xmlns:p14="http://schemas.microsoft.com/office/powerpoint/2010/main" val="153009607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500" fill="hold"/>
                                        <p:tgtEl>
                                          <p:spTgt spid="15"/>
                                        </p:tgtEl>
                                        <p:attrNameLst>
                                          <p:attrName>ppt_x</p:attrName>
                                        </p:attrNameLst>
                                      </p:cBhvr>
                                      <p:tavLst>
                                        <p:tav tm="0">
                                          <p:val>
                                            <p:strVal val="#ppt_x"/>
                                          </p:val>
                                        </p:tav>
                                        <p:tav tm="100000">
                                          <p:val>
                                            <p:strVal val="#ppt_x"/>
                                          </p:val>
                                        </p:tav>
                                      </p:tavLst>
                                    </p:anim>
                                    <p:anim calcmode="lin" valueType="num">
                                      <p:cBhvr additive="base">
                                        <p:cTn id="8" dur="500" fill="hold"/>
                                        <p:tgtEl>
                                          <p:spTgt spid="15"/>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53" presetClass="entr" presetSubtype="16" fill="hold" grpId="0" nodeType="afterEffect">
                                  <p:stCondLst>
                                    <p:cond delay="0"/>
                                  </p:stCondLst>
                                  <p:childTnLst>
                                    <p:set>
                                      <p:cBhvr>
                                        <p:cTn id="11" dur="1" fill="hold">
                                          <p:stCondLst>
                                            <p:cond delay="0"/>
                                          </p:stCondLst>
                                        </p:cTn>
                                        <p:tgtEl>
                                          <p:spTgt spid="16"/>
                                        </p:tgtEl>
                                        <p:attrNameLst>
                                          <p:attrName>style.visibility</p:attrName>
                                        </p:attrNameLst>
                                      </p:cBhvr>
                                      <p:to>
                                        <p:strVal val="visible"/>
                                      </p:to>
                                    </p:set>
                                    <p:anim calcmode="lin" valueType="num">
                                      <p:cBhvr>
                                        <p:cTn id="12" dur="500" fill="hold"/>
                                        <p:tgtEl>
                                          <p:spTgt spid="16"/>
                                        </p:tgtEl>
                                        <p:attrNameLst>
                                          <p:attrName>ppt_w</p:attrName>
                                        </p:attrNameLst>
                                      </p:cBhvr>
                                      <p:tavLst>
                                        <p:tav tm="0">
                                          <p:val>
                                            <p:fltVal val="0"/>
                                          </p:val>
                                        </p:tav>
                                        <p:tav tm="100000">
                                          <p:val>
                                            <p:strVal val="#ppt_w"/>
                                          </p:val>
                                        </p:tav>
                                      </p:tavLst>
                                    </p:anim>
                                    <p:anim calcmode="lin" valueType="num">
                                      <p:cBhvr>
                                        <p:cTn id="13" dur="500" fill="hold"/>
                                        <p:tgtEl>
                                          <p:spTgt spid="16"/>
                                        </p:tgtEl>
                                        <p:attrNameLst>
                                          <p:attrName>ppt_h</p:attrName>
                                        </p:attrNameLst>
                                      </p:cBhvr>
                                      <p:tavLst>
                                        <p:tav tm="0">
                                          <p:val>
                                            <p:fltVal val="0"/>
                                          </p:val>
                                        </p:tav>
                                        <p:tav tm="100000">
                                          <p:val>
                                            <p:strVal val="#ppt_h"/>
                                          </p:val>
                                        </p:tav>
                                      </p:tavLst>
                                    </p:anim>
                                    <p:animEffect transition="in" filter="fade">
                                      <p:cBhvr>
                                        <p:cTn id="14" dur="500"/>
                                        <p:tgtEl>
                                          <p:spTgt spid="16"/>
                                        </p:tgtEl>
                                      </p:cBhvr>
                                    </p:animEffect>
                                  </p:childTnLst>
                                </p:cTn>
                              </p:par>
                            </p:childTnLst>
                          </p:cTn>
                        </p:par>
                        <p:par>
                          <p:cTn id="15" fill="hold">
                            <p:stCondLst>
                              <p:cond delay="1000"/>
                            </p:stCondLst>
                            <p:childTnLst>
                              <p:par>
                                <p:cTn id="16" presetID="53" presetClass="entr" presetSubtype="16" fill="hold" grpId="0" nodeType="afterEffect">
                                  <p:stCondLst>
                                    <p:cond delay="0"/>
                                  </p:stCondLst>
                                  <p:childTnLst>
                                    <p:set>
                                      <p:cBhvr>
                                        <p:cTn id="17" dur="1" fill="hold">
                                          <p:stCondLst>
                                            <p:cond delay="0"/>
                                          </p:stCondLst>
                                        </p:cTn>
                                        <p:tgtEl>
                                          <p:spTgt spid="51"/>
                                        </p:tgtEl>
                                        <p:attrNameLst>
                                          <p:attrName>style.visibility</p:attrName>
                                        </p:attrNameLst>
                                      </p:cBhvr>
                                      <p:to>
                                        <p:strVal val="visible"/>
                                      </p:to>
                                    </p:set>
                                    <p:anim calcmode="lin" valueType="num">
                                      <p:cBhvr>
                                        <p:cTn id="18" dur="500" fill="hold"/>
                                        <p:tgtEl>
                                          <p:spTgt spid="51"/>
                                        </p:tgtEl>
                                        <p:attrNameLst>
                                          <p:attrName>ppt_w</p:attrName>
                                        </p:attrNameLst>
                                      </p:cBhvr>
                                      <p:tavLst>
                                        <p:tav tm="0">
                                          <p:val>
                                            <p:fltVal val="0"/>
                                          </p:val>
                                        </p:tav>
                                        <p:tav tm="100000">
                                          <p:val>
                                            <p:strVal val="#ppt_w"/>
                                          </p:val>
                                        </p:tav>
                                      </p:tavLst>
                                    </p:anim>
                                    <p:anim calcmode="lin" valueType="num">
                                      <p:cBhvr>
                                        <p:cTn id="19" dur="500" fill="hold"/>
                                        <p:tgtEl>
                                          <p:spTgt spid="51"/>
                                        </p:tgtEl>
                                        <p:attrNameLst>
                                          <p:attrName>ppt_h</p:attrName>
                                        </p:attrNameLst>
                                      </p:cBhvr>
                                      <p:tavLst>
                                        <p:tav tm="0">
                                          <p:val>
                                            <p:fltVal val="0"/>
                                          </p:val>
                                        </p:tav>
                                        <p:tav tm="100000">
                                          <p:val>
                                            <p:strVal val="#ppt_h"/>
                                          </p:val>
                                        </p:tav>
                                      </p:tavLst>
                                    </p:anim>
                                    <p:animEffect transition="in" filter="fade">
                                      <p:cBhvr>
                                        <p:cTn id="20" dur="500"/>
                                        <p:tgtEl>
                                          <p:spTgt spid="51"/>
                                        </p:tgtEl>
                                      </p:cBhvr>
                                    </p:animEffect>
                                  </p:childTnLst>
                                </p:cTn>
                              </p:par>
                            </p:childTnLst>
                          </p:cTn>
                        </p:par>
                        <p:par>
                          <p:cTn id="21" fill="hold">
                            <p:stCondLst>
                              <p:cond delay="1500"/>
                            </p:stCondLst>
                            <p:childTnLst>
                              <p:par>
                                <p:cTn id="22" presetID="22" presetClass="entr" presetSubtype="4" fill="hold" nodeType="afterEffect">
                                  <p:stCondLst>
                                    <p:cond delay="0"/>
                                  </p:stCondLst>
                                  <p:childTnLst>
                                    <p:set>
                                      <p:cBhvr>
                                        <p:cTn id="23" dur="1" fill="hold">
                                          <p:stCondLst>
                                            <p:cond delay="0"/>
                                          </p:stCondLst>
                                        </p:cTn>
                                        <p:tgtEl>
                                          <p:spTgt spid="18"/>
                                        </p:tgtEl>
                                        <p:attrNameLst>
                                          <p:attrName>style.visibility</p:attrName>
                                        </p:attrNameLst>
                                      </p:cBhvr>
                                      <p:to>
                                        <p:strVal val="visible"/>
                                      </p:to>
                                    </p:set>
                                    <p:animEffect transition="in" filter="wipe(down)">
                                      <p:cBhvr>
                                        <p:cTn id="24" dur="500"/>
                                        <p:tgtEl>
                                          <p:spTgt spid="18"/>
                                        </p:tgtEl>
                                      </p:cBhvr>
                                    </p:animEffect>
                                  </p:childTnLst>
                                </p:cTn>
                              </p:par>
                            </p:childTnLst>
                          </p:cTn>
                        </p:par>
                        <p:par>
                          <p:cTn id="25" fill="hold">
                            <p:stCondLst>
                              <p:cond delay="2000"/>
                            </p:stCondLst>
                            <p:childTnLst>
                              <p:par>
                                <p:cTn id="26" presetID="2" presetClass="entr" presetSubtype="4" fill="hold" grpId="0" nodeType="afterEffect">
                                  <p:stCondLst>
                                    <p:cond delay="0"/>
                                  </p:stCondLst>
                                  <p:childTnLst>
                                    <p:set>
                                      <p:cBhvr>
                                        <p:cTn id="27" dur="1" fill="hold">
                                          <p:stCondLst>
                                            <p:cond delay="0"/>
                                          </p:stCondLst>
                                        </p:cTn>
                                        <p:tgtEl>
                                          <p:spTgt spid="19"/>
                                        </p:tgtEl>
                                        <p:attrNameLst>
                                          <p:attrName>style.visibility</p:attrName>
                                        </p:attrNameLst>
                                      </p:cBhvr>
                                      <p:to>
                                        <p:strVal val="visible"/>
                                      </p:to>
                                    </p:set>
                                    <p:anim calcmode="lin" valueType="num">
                                      <p:cBhvr additive="base">
                                        <p:cTn id="28" dur="500" fill="hold"/>
                                        <p:tgtEl>
                                          <p:spTgt spid="19"/>
                                        </p:tgtEl>
                                        <p:attrNameLst>
                                          <p:attrName>ppt_x</p:attrName>
                                        </p:attrNameLst>
                                      </p:cBhvr>
                                      <p:tavLst>
                                        <p:tav tm="0">
                                          <p:val>
                                            <p:strVal val="#ppt_x"/>
                                          </p:val>
                                        </p:tav>
                                        <p:tav tm="100000">
                                          <p:val>
                                            <p:strVal val="#ppt_x"/>
                                          </p:val>
                                        </p:tav>
                                      </p:tavLst>
                                    </p:anim>
                                    <p:anim calcmode="lin" valueType="num">
                                      <p:cBhvr additive="base">
                                        <p:cTn id="29" dur="500" fill="hold"/>
                                        <p:tgtEl>
                                          <p:spTgt spid="19"/>
                                        </p:tgtEl>
                                        <p:attrNameLst>
                                          <p:attrName>ppt_y</p:attrName>
                                        </p:attrNameLst>
                                      </p:cBhvr>
                                      <p:tavLst>
                                        <p:tav tm="0">
                                          <p:val>
                                            <p:strVal val="1+#ppt_h/2"/>
                                          </p:val>
                                        </p:tav>
                                        <p:tav tm="100000">
                                          <p:val>
                                            <p:strVal val="#ppt_y"/>
                                          </p:val>
                                        </p:tav>
                                      </p:tavLst>
                                    </p:anim>
                                  </p:childTnLst>
                                </p:cTn>
                              </p:par>
                            </p:childTnLst>
                          </p:cTn>
                        </p:par>
                        <p:par>
                          <p:cTn id="30" fill="hold">
                            <p:stCondLst>
                              <p:cond delay="2500"/>
                            </p:stCondLst>
                            <p:childTnLst>
                              <p:par>
                                <p:cTn id="31" presetID="2" presetClass="entr" presetSubtype="4" fill="hold" nodeType="afterEffect">
                                  <p:stCondLst>
                                    <p:cond delay="0"/>
                                  </p:stCondLst>
                                  <p:childTnLst>
                                    <p:set>
                                      <p:cBhvr>
                                        <p:cTn id="32" dur="1" fill="hold">
                                          <p:stCondLst>
                                            <p:cond delay="0"/>
                                          </p:stCondLst>
                                        </p:cTn>
                                        <p:tgtEl>
                                          <p:spTgt spid="20"/>
                                        </p:tgtEl>
                                        <p:attrNameLst>
                                          <p:attrName>style.visibility</p:attrName>
                                        </p:attrNameLst>
                                      </p:cBhvr>
                                      <p:to>
                                        <p:strVal val="visible"/>
                                      </p:to>
                                    </p:set>
                                    <p:anim calcmode="lin" valueType="num">
                                      <p:cBhvr additive="base">
                                        <p:cTn id="33" dur="500" fill="hold"/>
                                        <p:tgtEl>
                                          <p:spTgt spid="20"/>
                                        </p:tgtEl>
                                        <p:attrNameLst>
                                          <p:attrName>ppt_x</p:attrName>
                                        </p:attrNameLst>
                                      </p:cBhvr>
                                      <p:tavLst>
                                        <p:tav tm="0">
                                          <p:val>
                                            <p:strVal val="#ppt_x"/>
                                          </p:val>
                                        </p:tav>
                                        <p:tav tm="100000">
                                          <p:val>
                                            <p:strVal val="#ppt_x"/>
                                          </p:val>
                                        </p:tav>
                                      </p:tavLst>
                                    </p:anim>
                                    <p:anim calcmode="lin" valueType="num">
                                      <p:cBhvr additive="base">
                                        <p:cTn id="34" dur="500" fill="hold"/>
                                        <p:tgtEl>
                                          <p:spTgt spid="20"/>
                                        </p:tgtEl>
                                        <p:attrNameLst>
                                          <p:attrName>ppt_y</p:attrName>
                                        </p:attrNameLst>
                                      </p:cBhvr>
                                      <p:tavLst>
                                        <p:tav tm="0">
                                          <p:val>
                                            <p:strVal val="1+#ppt_h/2"/>
                                          </p:val>
                                        </p:tav>
                                        <p:tav tm="100000">
                                          <p:val>
                                            <p:strVal val="#ppt_y"/>
                                          </p:val>
                                        </p:tav>
                                      </p:tavLst>
                                    </p:anim>
                                  </p:childTnLst>
                                </p:cTn>
                              </p:par>
                            </p:childTnLst>
                          </p:cTn>
                        </p:par>
                        <p:par>
                          <p:cTn id="35" fill="hold">
                            <p:stCondLst>
                              <p:cond delay="3000"/>
                            </p:stCondLst>
                            <p:childTnLst>
                              <p:par>
                                <p:cTn id="36" presetID="2" presetClass="entr" presetSubtype="4" fill="hold" nodeType="afterEffect">
                                  <p:stCondLst>
                                    <p:cond delay="0"/>
                                  </p:stCondLst>
                                  <p:childTnLst>
                                    <p:set>
                                      <p:cBhvr>
                                        <p:cTn id="37" dur="1" fill="hold">
                                          <p:stCondLst>
                                            <p:cond delay="0"/>
                                          </p:stCondLst>
                                        </p:cTn>
                                        <p:tgtEl>
                                          <p:spTgt spid="25"/>
                                        </p:tgtEl>
                                        <p:attrNameLst>
                                          <p:attrName>style.visibility</p:attrName>
                                        </p:attrNameLst>
                                      </p:cBhvr>
                                      <p:to>
                                        <p:strVal val="visible"/>
                                      </p:to>
                                    </p:set>
                                    <p:anim calcmode="lin" valueType="num">
                                      <p:cBhvr additive="base">
                                        <p:cTn id="38" dur="500" fill="hold"/>
                                        <p:tgtEl>
                                          <p:spTgt spid="25"/>
                                        </p:tgtEl>
                                        <p:attrNameLst>
                                          <p:attrName>ppt_x</p:attrName>
                                        </p:attrNameLst>
                                      </p:cBhvr>
                                      <p:tavLst>
                                        <p:tav tm="0">
                                          <p:val>
                                            <p:strVal val="#ppt_x"/>
                                          </p:val>
                                        </p:tav>
                                        <p:tav tm="100000">
                                          <p:val>
                                            <p:strVal val="#ppt_x"/>
                                          </p:val>
                                        </p:tav>
                                      </p:tavLst>
                                    </p:anim>
                                    <p:anim calcmode="lin" valueType="num">
                                      <p:cBhvr additive="base">
                                        <p:cTn id="39" dur="500" fill="hold"/>
                                        <p:tgtEl>
                                          <p:spTgt spid="25"/>
                                        </p:tgtEl>
                                        <p:attrNameLst>
                                          <p:attrName>ppt_y</p:attrName>
                                        </p:attrNameLst>
                                      </p:cBhvr>
                                      <p:tavLst>
                                        <p:tav tm="0">
                                          <p:val>
                                            <p:strVal val="1+#ppt_h/2"/>
                                          </p:val>
                                        </p:tav>
                                        <p:tav tm="100000">
                                          <p:val>
                                            <p:strVal val="#ppt_y"/>
                                          </p:val>
                                        </p:tav>
                                      </p:tavLst>
                                    </p:anim>
                                  </p:childTnLst>
                                </p:cTn>
                              </p:par>
                            </p:childTnLst>
                          </p:cTn>
                        </p:par>
                        <p:par>
                          <p:cTn id="40" fill="hold">
                            <p:stCondLst>
                              <p:cond delay="3500"/>
                            </p:stCondLst>
                            <p:childTnLst>
                              <p:par>
                                <p:cTn id="41" presetID="2" presetClass="entr" presetSubtype="4" fill="hold" nodeType="afterEffect">
                                  <p:stCondLst>
                                    <p:cond delay="0"/>
                                  </p:stCondLst>
                                  <p:childTnLst>
                                    <p:set>
                                      <p:cBhvr>
                                        <p:cTn id="42" dur="1" fill="hold">
                                          <p:stCondLst>
                                            <p:cond delay="0"/>
                                          </p:stCondLst>
                                        </p:cTn>
                                        <p:tgtEl>
                                          <p:spTgt spid="30"/>
                                        </p:tgtEl>
                                        <p:attrNameLst>
                                          <p:attrName>style.visibility</p:attrName>
                                        </p:attrNameLst>
                                      </p:cBhvr>
                                      <p:to>
                                        <p:strVal val="visible"/>
                                      </p:to>
                                    </p:set>
                                    <p:anim calcmode="lin" valueType="num">
                                      <p:cBhvr additive="base">
                                        <p:cTn id="43" dur="500" fill="hold"/>
                                        <p:tgtEl>
                                          <p:spTgt spid="30"/>
                                        </p:tgtEl>
                                        <p:attrNameLst>
                                          <p:attrName>ppt_x</p:attrName>
                                        </p:attrNameLst>
                                      </p:cBhvr>
                                      <p:tavLst>
                                        <p:tav tm="0">
                                          <p:val>
                                            <p:strVal val="#ppt_x"/>
                                          </p:val>
                                        </p:tav>
                                        <p:tav tm="100000">
                                          <p:val>
                                            <p:strVal val="#ppt_x"/>
                                          </p:val>
                                        </p:tav>
                                      </p:tavLst>
                                    </p:anim>
                                    <p:anim calcmode="lin" valueType="num">
                                      <p:cBhvr additive="base">
                                        <p:cTn id="44" dur="500" fill="hold"/>
                                        <p:tgtEl>
                                          <p:spTgt spid="30"/>
                                        </p:tgtEl>
                                        <p:attrNameLst>
                                          <p:attrName>ppt_y</p:attrName>
                                        </p:attrNameLst>
                                      </p:cBhvr>
                                      <p:tavLst>
                                        <p:tav tm="0">
                                          <p:val>
                                            <p:strVal val="1+#ppt_h/2"/>
                                          </p:val>
                                        </p:tav>
                                        <p:tav tm="100000">
                                          <p:val>
                                            <p:strVal val="#ppt_y"/>
                                          </p:val>
                                        </p:tav>
                                      </p:tavLst>
                                    </p:anim>
                                  </p:childTnLst>
                                </p:cTn>
                              </p:par>
                            </p:childTnLst>
                          </p:cTn>
                        </p:par>
                        <p:par>
                          <p:cTn id="45" fill="hold">
                            <p:stCondLst>
                              <p:cond delay="4000"/>
                            </p:stCondLst>
                            <p:childTnLst>
                              <p:par>
                                <p:cTn id="46" presetID="2" presetClass="entr" presetSubtype="4" fill="hold" nodeType="afterEffect">
                                  <p:stCondLst>
                                    <p:cond delay="0"/>
                                  </p:stCondLst>
                                  <p:childTnLst>
                                    <p:set>
                                      <p:cBhvr>
                                        <p:cTn id="47" dur="1" fill="hold">
                                          <p:stCondLst>
                                            <p:cond delay="0"/>
                                          </p:stCondLst>
                                        </p:cTn>
                                        <p:tgtEl>
                                          <p:spTgt spid="35"/>
                                        </p:tgtEl>
                                        <p:attrNameLst>
                                          <p:attrName>style.visibility</p:attrName>
                                        </p:attrNameLst>
                                      </p:cBhvr>
                                      <p:to>
                                        <p:strVal val="visible"/>
                                      </p:to>
                                    </p:set>
                                    <p:anim calcmode="lin" valueType="num">
                                      <p:cBhvr additive="base">
                                        <p:cTn id="48" dur="500" fill="hold"/>
                                        <p:tgtEl>
                                          <p:spTgt spid="35"/>
                                        </p:tgtEl>
                                        <p:attrNameLst>
                                          <p:attrName>ppt_x</p:attrName>
                                        </p:attrNameLst>
                                      </p:cBhvr>
                                      <p:tavLst>
                                        <p:tav tm="0">
                                          <p:val>
                                            <p:strVal val="#ppt_x"/>
                                          </p:val>
                                        </p:tav>
                                        <p:tav tm="100000">
                                          <p:val>
                                            <p:strVal val="#ppt_x"/>
                                          </p:val>
                                        </p:tav>
                                      </p:tavLst>
                                    </p:anim>
                                    <p:anim calcmode="lin" valueType="num">
                                      <p:cBhvr additive="base">
                                        <p:cTn id="49" dur="500" fill="hold"/>
                                        <p:tgtEl>
                                          <p:spTgt spid="35"/>
                                        </p:tgtEl>
                                        <p:attrNameLst>
                                          <p:attrName>ppt_y</p:attrName>
                                        </p:attrNameLst>
                                      </p:cBhvr>
                                      <p:tavLst>
                                        <p:tav tm="0">
                                          <p:val>
                                            <p:strVal val="1+#ppt_h/2"/>
                                          </p:val>
                                        </p:tav>
                                        <p:tav tm="100000">
                                          <p:val>
                                            <p:strVal val="#ppt_y"/>
                                          </p:val>
                                        </p:tav>
                                      </p:tavLst>
                                    </p:anim>
                                  </p:childTnLst>
                                </p:cTn>
                              </p:par>
                            </p:childTnLst>
                          </p:cTn>
                        </p:par>
                        <p:par>
                          <p:cTn id="50" fill="hold">
                            <p:stCondLst>
                              <p:cond delay="4500"/>
                            </p:stCondLst>
                            <p:childTnLst>
                              <p:par>
                                <p:cTn id="51" presetID="2" presetClass="entr" presetSubtype="4" fill="hold" nodeType="afterEffect">
                                  <p:stCondLst>
                                    <p:cond delay="0"/>
                                  </p:stCondLst>
                                  <p:childTnLst>
                                    <p:set>
                                      <p:cBhvr>
                                        <p:cTn id="52" dur="1" fill="hold">
                                          <p:stCondLst>
                                            <p:cond delay="0"/>
                                          </p:stCondLst>
                                        </p:cTn>
                                        <p:tgtEl>
                                          <p:spTgt spid="40"/>
                                        </p:tgtEl>
                                        <p:attrNameLst>
                                          <p:attrName>style.visibility</p:attrName>
                                        </p:attrNameLst>
                                      </p:cBhvr>
                                      <p:to>
                                        <p:strVal val="visible"/>
                                      </p:to>
                                    </p:set>
                                    <p:anim calcmode="lin" valueType="num">
                                      <p:cBhvr additive="base">
                                        <p:cTn id="53" dur="500" fill="hold"/>
                                        <p:tgtEl>
                                          <p:spTgt spid="40"/>
                                        </p:tgtEl>
                                        <p:attrNameLst>
                                          <p:attrName>ppt_x</p:attrName>
                                        </p:attrNameLst>
                                      </p:cBhvr>
                                      <p:tavLst>
                                        <p:tav tm="0">
                                          <p:val>
                                            <p:strVal val="#ppt_x"/>
                                          </p:val>
                                        </p:tav>
                                        <p:tav tm="100000">
                                          <p:val>
                                            <p:strVal val="#ppt_x"/>
                                          </p:val>
                                        </p:tav>
                                      </p:tavLst>
                                    </p:anim>
                                    <p:anim calcmode="lin" valueType="num">
                                      <p:cBhvr additive="base">
                                        <p:cTn id="54" dur="500" fill="hold"/>
                                        <p:tgtEl>
                                          <p:spTgt spid="40"/>
                                        </p:tgtEl>
                                        <p:attrNameLst>
                                          <p:attrName>ppt_y</p:attrName>
                                        </p:attrNameLst>
                                      </p:cBhvr>
                                      <p:tavLst>
                                        <p:tav tm="0">
                                          <p:val>
                                            <p:strVal val="1+#ppt_h/2"/>
                                          </p:val>
                                        </p:tav>
                                        <p:tav tm="100000">
                                          <p:val>
                                            <p:strVal val="#ppt_y"/>
                                          </p:val>
                                        </p:tav>
                                      </p:tavLst>
                                    </p:anim>
                                  </p:childTnLst>
                                </p:cTn>
                              </p:par>
                            </p:childTnLst>
                          </p:cTn>
                        </p:par>
                        <p:par>
                          <p:cTn id="55" fill="hold">
                            <p:stCondLst>
                              <p:cond delay="5000"/>
                            </p:stCondLst>
                            <p:childTnLst>
                              <p:par>
                                <p:cTn id="56" presetID="2" presetClass="entr" presetSubtype="4" fill="hold" nodeType="afterEffect">
                                  <p:stCondLst>
                                    <p:cond delay="0"/>
                                  </p:stCondLst>
                                  <p:childTnLst>
                                    <p:set>
                                      <p:cBhvr>
                                        <p:cTn id="57" dur="1" fill="hold">
                                          <p:stCondLst>
                                            <p:cond delay="0"/>
                                          </p:stCondLst>
                                        </p:cTn>
                                        <p:tgtEl>
                                          <p:spTgt spid="45"/>
                                        </p:tgtEl>
                                        <p:attrNameLst>
                                          <p:attrName>style.visibility</p:attrName>
                                        </p:attrNameLst>
                                      </p:cBhvr>
                                      <p:to>
                                        <p:strVal val="visible"/>
                                      </p:to>
                                    </p:set>
                                    <p:anim calcmode="lin" valueType="num">
                                      <p:cBhvr additive="base">
                                        <p:cTn id="58" dur="500" fill="hold"/>
                                        <p:tgtEl>
                                          <p:spTgt spid="45"/>
                                        </p:tgtEl>
                                        <p:attrNameLst>
                                          <p:attrName>ppt_x</p:attrName>
                                        </p:attrNameLst>
                                      </p:cBhvr>
                                      <p:tavLst>
                                        <p:tav tm="0">
                                          <p:val>
                                            <p:strVal val="#ppt_x"/>
                                          </p:val>
                                        </p:tav>
                                        <p:tav tm="100000">
                                          <p:val>
                                            <p:strVal val="#ppt_x"/>
                                          </p:val>
                                        </p:tav>
                                      </p:tavLst>
                                    </p:anim>
                                    <p:anim calcmode="lin" valueType="num">
                                      <p:cBhvr additive="base">
                                        <p:cTn id="59" dur="500" fill="hold"/>
                                        <p:tgtEl>
                                          <p:spTgt spid="45"/>
                                        </p:tgtEl>
                                        <p:attrNameLst>
                                          <p:attrName>ppt_y</p:attrName>
                                        </p:attrNameLst>
                                      </p:cBhvr>
                                      <p:tavLst>
                                        <p:tav tm="0">
                                          <p:val>
                                            <p:strVal val="1+#ppt_h/2"/>
                                          </p:val>
                                        </p:tav>
                                        <p:tav tm="100000">
                                          <p:val>
                                            <p:strVal val="#ppt_y"/>
                                          </p:val>
                                        </p:tav>
                                      </p:tavLst>
                                    </p:anim>
                                  </p:childTnLst>
                                </p:cTn>
                              </p:par>
                            </p:childTnLst>
                          </p:cTn>
                        </p:par>
                        <p:par>
                          <p:cTn id="60" fill="hold">
                            <p:stCondLst>
                              <p:cond delay="5500"/>
                            </p:stCondLst>
                            <p:childTnLst>
                              <p:par>
                                <p:cTn id="61" presetID="10" presetClass="entr" presetSubtype="0" fill="hold" grpId="0" nodeType="afterEffect">
                                  <p:stCondLst>
                                    <p:cond delay="0"/>
                                  </p:stCondLst>
                                  <p:childTnLst>
                                    <p:set>
                                      <p:cBhvr>
                                        <p:cTn id="62" dur="1" fill="hold">
                                          <p:stCondLst>
                                            <p:cond delay="0"/>
                                          </p:stCondLst>
                                        </p:cTn>
                                        <p:tgtEl>
                                          <p:spTgt spid="52"/>
                                        </p:tgtEl>
                                        <p:attrNameLst>
                                          <p:attrName>style.visibility</p:attrName>
                                        </p:attrNameLst>
                                      </p:cBhvr>
                                      <p:to>
                                        <p:strVal val="visible"/>
                                      </p:to>
                                    </p:set>
                                    <p:animEffect transition="in" filter="fade">
                                      <p:cBhvr>
                                        <p:cTn id="63" dur="1250"/>
                                        <p:tgtEl>
                                          <p:spTgt spid="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P spid="19" grpId="0"/>
      <p:bldP spid="51" grpId="0" animBg="1"/>
      <p:bldP spid="52"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flipH="1">
            <a:off x="14475" y="6509007"/>
            <a:ext cx="12195177" cy="360511"/>
          </a:xfrm>
          <a:prstGeom prst="rect">
            <a:avLst/>
          </a:prstGeom>
          <a:gradFill>
            <a:gsLst>
              <a:gs pos="0">
                <a:srgbClr val="0E1A40"/>
              </a:gs>
              <a:gs pos="100000">
                <a:srgbClr val="2F5EB0"/>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flipH="1">
            <a:off x="-4" y="6596410"/>
            <a:ext cx="12195177" cy="288974"/>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5"/>
          <p:cNvSpPr/>
          <p:nvPr/>
        </p:nvSpPr>
        <p:spPr>
          <a:xfrm>
            <a:off x="9976569" y="6493142"/>
            <a:ext cx="1018294" cy="111815"/>
          </a:xfrm>
          <a:custGeom>
            <a:avLst/>
            <a:gdLst>
              <a:gd name="connsiteX0" fmla="*/ 0 w 926584"/>
              <a:gd name="connsiteY0" fmla="*/ 0 h 118098"/>
              <a:gd name="connsiteX1" fmla="*/ 926584 w 926584"/>
              <a:gd name="connsiteY1" fmla="*/ 0 h 118098"/>
              <a:gd name="connsiteX2" fmla="*/ 926584 w 926584"/>
              <a:gd name="connsiteY2" fmla="*/ 118098 h 118098"/>
              <a:gd name="connsiteX3" fmla="*/ 0 w 926584"/>
              <a:gd name="connsiteY3" fmla="*/ 118098 h 118098"/>
              <a:gd name="connsiteX4" fmla="*/ 0 w 926584"/>
              <a:gd name="connsiteY4" fmla="*/ 0 h 118098"/>
              <a:gd name="connsiteX0" fmla="*/ 55821 w 982405"/>
              <a:gd name="connsiteY0" fmla="*/ 0 h 144680"/>
              <a:gd name="connsiteX1" fmla="*/ 982405 w 982405"/>
              <a:gd name="connsiteY1" fmla="*/ 0 h 144680"/>
              <a:gd name="connsiteX2" fmla="*/ 982405 w 982405"/>
              <a:gd name="connsiteY2" fmla="*/ 118098 h 144680"/>
              <a:gd name="connsiteX3" fmla="*/ 0 w 982405"/>
              <a:gd name="connsiteY3" fmla="*/ 144680 h 144680"/>
              <a:gd name="connsiteX4" fmla="*/ 55821 w 982405"/>
              <a:gd name="connsiteY4" fmla="*/ 0 h 144680"/>
              <a:gd name="connsiteX0" fmla="*/ 55821 w 998354"/>
              <a:gd name="connsiteY0" fmla="*/ 0 h 147338"/>
              <a:gd name="connsiteX1" fmla="*/ 982405 w 998354"/>
              <a:gd name="connsiteY1" fmla="*/ 0 h 147338"/>
              <a:gd name="connsiteX2" fmla="*/ 998354 w 998354"/>
              <a:gd name="connsiteY2" fmla="*/ 147338 h 147338"/>
              <a:gd name="connsiteX3" fmla="*/ 0 w 998354"/>
              <a:gd name="connsiteY3" fmla="*/ 144680 h 147338"/>
              <a:gd name="connsiteX4" fmla="*/ 55821 w 998354"/>
              <a:gd name="connsiteY4" fmla="*/ 0 h 147338"/>
              <a:gd name="connsiteX0" fmla="*/ 84307 w 1026840"/>
              <a:gd name="connsiteY0" fmla="*/ 0 h 150534"/>
              <a:gd name="connsiteX1" fmla="*/ 1010891 w 1026840"/>
              <a:gd name="connsiteY1" fmla="*/ 0 h 150534"/>
              <a:gd name="connsiteX2" fmla="*/ 1026840 w 1026840"/>
              <a:gd name="connsiteY2" fmla="*/ 147338 h 150534"/>
              <a:gd name="connsiteX3" fmla="*/ 0 w 1026840"/>
              <a:gd name="connsiteY3" fmla="*/ 150534 h 150534"/>
              <a:gd name="connsiteX4" fmla="*/ 84307 w 1026840"/>
              <a:gd name="connsiteY4" fmla="*/ 0 h 150534"/>
              <a:gd name="connsiteX0" fmla="*/ 84307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84307 w 1021143"/>
              <a:gd name="connsiteY4" fmla="*/ 0 h 153193"/>
              <a:gd name="connsiteX0" fmla="*/ 92853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92853 w 1021143"/>
              <a:gd name="connsiteY4" fmla="*/ 0 h 153193"/>
              <a:gd name="connsiteX0" fmla="*/ 90004 w 1018294"/>
              <a:gd name="connsiteY0" fmla="*/ 0 h 153193"/>
              <a:gd name="connsiteX1" fmla="*/ 1008042 w 1018294"/>
              <a:gd name="connsiteY1" fmla="*/ 0 h 153193"/>
              <a:gd name="connsiteX2" fmla="*/ 1018294 w 1018294"/>
              <a:gd name="connsiteY2" fmla="*/ 153193 h 153193"/>
              <a:gd name="connsiteX3" fmla="*/ 0 w 1018294"/>
              <a:gd name="connsiteY3" fmla="*/ 142728 h 153193"/>
              <a:gd name="connsiteX4" fmla="*/ 90004 w 1018294"/>
              <a:gd name="connsiteY4" fmla="*/ 0 h 1531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8294" h="153193">
                <a:moveTo>
                  <a:pt x="90004" y="0"/>
                </a:moveTo>
                <a:lnTo>
                  <a:pt x="1008042" y="0"/>
                </a:lnTo>
                <a:lnTo>
                  <a:pt x="1018294" y="153193"/>
                </a:lnTo>
                <a:lnTo>
                  <a:pt x="0" y="142728"/>
                </a:lnTo>
                <a:lnTo>
                  <a:pt x="90004" y="0"/>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10067547" y="6493142"/>
            <a:ext cx="1070600" cy="392242"/>
          </a:xfrm>
          <a:prstGeom prst="rect">
            <a:avLst/>
          </a:prstGeom>
          <a:gradFill>
            <a:gsLst>
              <a:gs pos="0">
                <a:srgbClr val="0E1A40"/>
              </a:gs>
              <a:gs pos="100000">
                <a:srgbClr val="2F5EB0"/>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Rectangle 4"/>
          <p:cNvSpPr txBox="1">
            <a:spLocks noChangeArrowheads="1"/>
          </p:cNvSpPr>
          <p:nvPr/>
        </p:nvSpPr>
        <p:spPr bwMode="auto">
          <a:xfrm>
            <a:off x="9986019" y="6493142"/>
            <a:ext cx="1152128" cy="39224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en-US" altLang="zh-CN" dirty="0" smtClean="0">
                <a:latin typeface="方正兰亭超细黑简体" panose="02000000000000000000" pitchFamily="2" charset="-122"/>
                <a:ea typeface="方正兰亭超细黑简体" panose="02000000000000000000" pitchFamily="2" charset="-122"/>
              </a:rPr>
              <a:t>33</a:t>
            </a:r>
            <a:endParaRPr lang="zh-CN" dirty="0">
              <a:latin typeface="方正兰亭超细黑简体" panose="02000000000000000000" pitchFamily="2" charset="-122"/>
              <a:ea typeface="方正兰亭超细黑简体" panose="02000000000000000000" pitchFamily="2" charset="-122"/>
            </a:endParaRPr>
          </a:p>
        </p:txBody>
      </p:sp>
      <p:sp>
        <p:nvSpPr>
          <p:cNvPr id="58" name="文本框 9"/>
          <p:cNvSpPr txBox="1"/>
          <p:nvPr/>
        </p:nvSpPr>
        <p:spPr>
          <a:xfrm>
            <a:off x="881897" y="202431"/>
            <a:ext cx="1368152" cy="346249"/>
          </a:xfrm>
          <a:prstGeom prst="rect">
            <a:avLst/>
          </a:prstGeom>
          <a:noFill/>
        </p:spPr>
        <p:txBody>
          <a:bodyPr wrap="square" lIns="68580" tIns="34290" rIns="68580" bIns="34290" rtlCol="0">
            <a:spAutoFit/>
          </a:bodyPr>
          <a:lstStyle/>
          <a:p>
            <a:pPr marL="0" lvl="1"/>
            <a:r>
              <a:rPr lang="zh-CN" altLang="en-US" dirty="0" smtClean="0">
                <a:solidFill>
                  <a:srgbClr val="2F5EB0"/>
                </a:solidFill>
                <a:latin typeface="微软雅黑" pitchFamily="34" charset="-122"/>
                <a:ea typeface="微软雅黑" pitchFamily="34" charset="-122"/>
              </a:rPr>
              <a:t>添加标题</a:t>
            </a:r>
            <a:endParaRPr lang="zh-CN" altLang="en-US" dirty="0">
              <a:solidFill>
                <a:srgbClr val="2F5EB0"/>
              </a:solidFill>
              <a:latin typeface="微软雅黑" pitchFamily="34" charset="-122"/>
              <a:ea typeface="微软雅黑" pitchFamily="34" charset="-122"/>
            </a:endParaRPr>
          </a:p>
        </p:txBody>
      </p:sp>
      <p:sp>
        <p:nvSpPr>
          <p:cNvPr id="59" name="矩形 58"/>
          <p:cNvSpPr/>
          <p:nvPr/>
        </p:nvSpPr>
        <p:spPr>
          <a:xfrm>
            <a:off x="0" y="0"/>
            <a:ext cx="985019" cy="58316"/>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0" name="组合 59"/>
          <p:cNvGrpSpPr/>
          <p:nvPr/>
        </p:nvGrpSpPr>
        <p:grpSpPr>
          <a:xfrm>
            <a:off x="192931" y="0"/>
            <a:ext cx="576064" cy="836712"/>
            <a:chOff x="841003" y="360040"/>
            <a:chExt cx="504056" cy="836712"/>
          </a:xfrm>
          <a:gradFill>
            <a:gsLst>
              <a:gs pos="0">
                <a:srgbClr val="0E1A40"/>
              </a:gs>
              <a:gs pos="100000">
                <a:srgbClr val="2F5EB0"/>
              </a:gs>
            </a:gsLst>
            <a:lin ang="13800000" scaled="0"/>
          </a:gradFill>
        </p:grpSpPr>
        <p:sp>
          <p:nvSpPr>
            <p:cNvPr id="61" name="矩形 60"/>
            <p:cNvSpPr/>
            <p:nvPr/>
          </p:nvSpPr>
          <p:spPr>
            <a:xfrm>
              <a:off x="841003" y="360040"/>
              <a:ext cx="504056" cy="54868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等腰三角形 61"/>
            <p:cNvSpPr/>
            <p:nvPr/>
          </p:nvSpPr>
          <p:spPr>
            <a:xfrm rot="10800000">
              <a:off x="841003" y="908720"/>
              <a:ext cx="504056" cy="288032"/>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3" name="KSO_Shape"/>
          <p:cNvSpPr>
            <a:spLocks/>
          </p:cNvSpPr>
          <p:nvPr/>
        </p:nvSpPr>
        <p:spPr bwMode="auto">
          <a:xfrm>
            <a:off x="340953" y="219029"/>
            <a:ext cx="303111" cy="257643"/>
          </a:xfrm>
          <a:custGeom>
            <a:avLst/>
            <a:gdLst>
              <a:gd name="T0" fmla="*/ 1221908 w 2276475"/>
              <a:gd name="T1" fmla="*/ 1328927 h 1936751"/>
              <a:gd name="T2" fmla="*/ 1196654 w 2276475"/>
              <a:gd name="T3" fmla="*/ 1388292 h 1936751"/>
              <a:gd name="T4" fmla="*/ 691864 w 2276475"/>
              <a:gd name="T5" fmla="*/ 1376845 h 1936751"/>
              <a:gd name="T6" fmla="*/ 695585 w 2276475"/>
              <a:gd name="T7" fmla="*/ 1314285 h 1936751"/>
              <a:gd name="T8" fmla="*/ 1104489 w 2276475"/>
              <a:gd name="T9" fmla="*/ 1115137 h 1936751"/>
              <a:gd name="T10" fmla="*/ 1117497 w 2276475"/>
              <a:gd name="T11" fmla="*/ 1168850 h 1936751"/>
              <a:gd name="T12" fmla="*/ 811396 w 2276475"/>
              <a:gd name="T13" fmla="*/ 1188695 h 1936751"/>
              <a:gd name="T14" fmla="*/ 783254 w 2276475"/>
              <a:gd name="T15" fmla="*/ 1141068 h 1936751"/>
              <a:gd name="T16" fmla="*/ 309026 w 2276475"/>
              <a:gd name="T17" fmla="*/ 898551 h 1936751"/>
              <a:gd name="T18" fmla="*/ 798665 w 2276475"/>
              <a:gd name="T19" fmla="*/ 935449 h 1936751"/>
              <a:gd name="T20" fmla="*/ 759855 w 2276475"/>
              <a:gd name="T21" fmla="*/ 989335 h 1936751"/>
              <a:gd name="T22" fmla="*/ 259317 w 2276475"/>
              <a:gd name="T23" fmla="*/ 967303 h 1936751"/>
              <a:gd name="T24" fmla="*/ 277393 w 2276475"/>
              <a:gd name="T25" fmla="*/ 906514 h 1936751"/>
              <a:gd name="T26" fmla="*/ 1086287 w 2276475"/>
              <a:gd name="T27" fmla="*/ 817903 h 1936751"/>
              <a:gd name="T28" fmla="*/ 1028372 w 2276475"/>
              <a:gd name="T29" fmla="*/ 919230 h 1936751"/>
              <a:gd name="T30" fmla="*/ 999280 w 2276475"/>
              <a:gd name="T31" fmla="*/ 917630 h 1936751"/>
              <a:gd name="T32" fmla="*/ 289574 w 2276475"/>
              <a:gd name="T33" fmla="*/ 706099 h 1936751"/>
              <a:gd name="T34" fmla="*/ 590631 w 2276475"/>
              <a:gd name="T35" fmla="*/ 735033 h 1936751"/>
              <a:gd name="T36" fmla="*/ 567535 w 2276475"/>
              <a:gd name="T37" fmla="*/ 784938 h 1936751"/>
              <a:gd name="T38" fmla="*/ 259309 w 2276475"/>
              <a:gd name="T39" fmla="*/ 770073 h 1936751"/>
              <a:gd name="T40" fmla="*/ 267273 w 2276475"/>
              <a:gd name="T41" fmla="*/ 715124 h 1936751"/>
              <a:gd name="T42" fmla="*/ 836933 w 2276475"/>
              <a:gd name="T43" fmla="*/ 505684 h 1936751"/>
              <a:gd name="T44" fmla="*/ 846494 w 2276475"/>
              <a:gd name="T45" fmla="*/ 574170 h 1936751"/>
              <a:gd name="T46" fmla="*/ 268069 w 2276475"/>
              <a:gd name="T47" fmla="*/ 592752 h 1936751"/>
              <a:gd name="T48" fmla="*/ 238855 w 2276475"/>
              <a:gd name="T49" fmla="*/ 530105 h 1936751"/>
              <a:gd name="T50" fmla="*/ 1467818 w 2276475"/>
              <a:gd name="T51" fmla="*/ 344025 h 1936751"/>
              <a:gd name="T52" fmla="*/ 1566759 w 2276475"/>
              <a:gd name="T53" fmla="*/ 428438 h 1936751"/>
              <a:gd name="T54" fmla="*/ 1578461 w 2276475"/>
              <a:gd name="T55" fmla="*/ 479936 h 1936751"/>
              <a:gd name="T56" fmla="*/ 1197862 w 2276475"/>
              <a:gd name="T57" fmla="*/ 846789 h 1936751"/>
              <a:gd name="T58" fmla="*/ 1138817 w 2276475"/>
              <a:gd name="T59" fmla="*/ 842806 h 1936751"/>
              <a:gd name="T60" fmla="*/ 1093869 w 2276475"/>
              <a:gd name="T61" fmla="*/ 799538 h 1936751"/>
              <a:gd name="T62" fmla="*/ 1075782 w 2276475"/>
              <a:gd name="T63" fmla="*/ 737423 h 1936751"/>
              <a:gd name="T64" fmla="*/ 1456382 w 2276475"/>
              <a:gd name="T65" fmla="*/ 344821 h 1936751"/>
              <a:gd name="T66" fmla="*/ 199469 w 2276475"/>
              <a:gd name="T67" fmla="*/ 367345 h 1936751"/>
              <a:gd name="T68" fmla="*/ 114475 w 2276475"/>
              <a:gd name="T69" fmla="*/ 448541 h 1936751"/>
              <a:gd name="T70" fmla="*/ 103321 w 2276475"/>
              <a:gd name="T71" fmla="*/ 1407238 h 1936751"/>
              <a:gd name="T72" fmla="*/ 171315 w 2276475"/>
              <a:gd name="T73" fmla="*/ 1503559 h 1936751"/>
              <a:gd name="T74" fmla="*/ 1382734 w 2276475"/>
              <a:gd name="T75" fmla="*/ 1530890 h 1936751"/>
              <a:gd name="T76" fmla="*/ 1488975 w 2276475"/>
              <a:gd name="T77" fmla="*/ 1477289 h 1936751"/>
              <a:gd name="T78" fmla="*/ 1531737 w 2276475"/>
              <a:gd name="T79" fmla="*/ 1365845 h 1936751"/>
              <a:gd name="T80" fmla="*/ 1605841 w 2276475"/>
              <a:gd name="T81" fmla="*/ 1539381 h 1936751"/>
              <a:gd name="T82" fmla="*/ 1513146 w 2276475"/>
              <a:gd name="T83" fmla="*/ 1611821 h 1936751"/>
              <a:gd name="T84" fmla="*/ 101461 w 2276475"/>
              <a:gd name="T85" fmla="*/ 1605982 h 1936751"/>
              <a:gd name="T86" fmla="*/ 16468 w 2276475"/>
              <a:gd name="T87" fmla="*/ 1525317 h 1936751"/>
              <a:gd name="T88" fmla="*/ 5312 w 2276475"/>
              <a:gd name="T89" fmla="*/ 391226 h 1936751"/>
              <a:gd name="T90" fmla="*/ 73307 w 2276475"/>
              <a:gd name="T91" fmla="*/ 295170 h 1936751"/>
              <a:gd name="T92" fmla="*/ 1746529 w 2276475"/>
              <a:gd name="T93" fmla="*/ 88926 h 1936751"/>
              <a:gd name="T94" fmla="*/ 1805153 w 2276475"/>
              <a:gd name="T95" fmla="*/ 114614 h 1936751"/>
              <a:gd name="T96" fmla="*/ 1838312 w 2276475"/>
              <a:gd name="T97" fmla="*/ 176846 h 1936751"/>
              <a:gd name="T98" fmla="*/ 1821600 w 2276475"/>
              <a:gd name="T99" fmla="*/ 237490 h 1936751"/>
              <a:gd name="T100" fmla="*/ 1620792 w 2276475"/>
              <a:gd name="T101" fmla="*/ 421806 h 1936751"/>
              <a:gd name="T102" fmla="*/ 1543068 w 2276475"/>
              <a:gd name="T103" fmla="*/ 339447 h 1936751"/>
              <a:gd name="T104" fmla="*/ 1506460 w 2276475"/>
              <a:gd name="T105" fmla="*/ 289925 h 1936751"/>
              <a:gd name="T106" fmla="*/ 1716818 w 2276475"/>
              <a:gd name="T107" fmla="*/ 92634 h 1936751"/>
              <a:gd name="T108" fmla="*/ 1893521 w 2276475"/>
              <a:gd name="T109" fmla="*/ 35131 h 1936751"/>
              <a:gd name="T110" fmla="*/ 1889783 w 2276475"/>
              <a:gd name="T111" fmla="*/ 106078 h 1936751"/>
              <a:gd name="T112" fmla="*/ 1844400 w 2276475"/>
              <a:gd name="T113" fmla="*/ 105545 h 1936751"/>
              <a:gd name="T114" fmla="*/ 1793944 w 2276475"/>
              <a:gd name="T115" fmla="*/ 59669 h 1936751"/>
              <a:gd name="T116" fmla="*/ 1847069 w 2276475"/>
              <a:gd name="T117" fmla="*/ 16194 h 1936751"/>
              <a:gd name="T118" fmla="*/ 1697756 w 2276475"/>
              <a:gd name="T119" fmla="*/ 22017 h 1936751"/>
              <a:gd name="T120" fmla="*/ 1364698 w 2276475"/>
              <a:gd name="T121" fmla="*/ 383050 h 1936751"/>
              <a:gd name="T122" fmla="*/ 1317840 w 2276475"/>
              <a:gd name="T123" fmla="*/ 375887 h 1936751"/>
              <a:gd name="T124" fmla="*/ 1320237 w 2276475"/>
              <a:gd name="T125" fmla="*/ 329200 h 1936751"/>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2276475" h="1936751">
                <a:moveTo>
                  <a:pt x="872202" y="1555750"/>
                </a:moveTo>
                <a:lnTo>
                  <a:pt x="879190" y="1555750"/>
                </a:lnTo>
                <a:lnTo>
                  <a:pt x="1397284" y="1555750"/>
                </a:lnTo>
                <a:lnTo>
                  <a:pt x="1404272" y="1555750"/>
                </a:lnTo>
                <a:lnTo>
                  <a:pt x="1410943" y="1557024"/>
                </a:lnTo>
                <a:lnTo>
                  <a:pt x="1417614" y="1557979"/>
                </a:lnTo>
                <a:lnTo>
                  <a:pt x="1423649" y="1560208"/>
                </a:lnTo>
                <a:lnTo>
                  <a:pt x="1430002" y="1562437"/>
                </a:lnTo>
                <a:lnTo>
                  <a:pt x="1435403" y="1565303"/>
                </a:lnTo>
                <a:lnTo>
                  <a:pt x="1440485" y="1568168"/>
                </a:lnTo>
                <a:lnTo>
                  <a:pt x="1445567" y="1571989"/>
                </a:lnTo>
                <a:lnTo>
                  <a:pt x="1450015" y="1576128"/>
                </a:lnTo>
                <a:lnTo>
                  <a:pt x="1453509" y="1580268"/>
                </a:lnTo>
                <a:lnTo>
                  <a:pt x="1457321" y="1584726"/>
                </a:lnTo>
                <a:lnTo>
                  <a:pt x="1460180" y="1589502"/>
                </a:lnTo>
                <a:lnTo>
                  <a:pt x="1462403" y="1594915"/>
                </a:lnTo>
                <a:lnTo>
                  <a:pt x="1463674" y="1600009"/>
                </a:lnTo>
                <a:lnTo>
                  <a:pt x="1464944" y="1605741"/>
                </a:lnTo>
                <a:lnTo>
                  <a:pt x="1465262" y="1611472"/>
                </a:lnTo>
                <a:lnTo>
                  <a:pt x="1464944" y="1617203"/>
                </a:lnTo>
                <a:lnTo>
                  <a:pt x="1463674" y="1622935"/>
                </a:lnTo>
                <a:lnTo>
                  <a:pt x="1462403" y="1628029"/>
                </a:lnTo>
                <a:lnTo>
                  <a:pt x="1460180" y="1633124"/>
                </a:lnTo>
                <a:lnTo>
                  <a:pt x="1457321" y="1638218"/>
                </a:lnTo>
                <a:lnTo>
                  <a:pt x="1453509" y="1642358"/>
                </a:lnTo>
                <a:lnTo>
                  <a:pt x="1450015" y="1646815"/>
                </a:lnTo>
                <a:lnTo>
                  <a:pt x="1445567" y="1650955"/>
                </a:lnTo>
                <a:lnTo>
                  <a:pt x="1440485" y="1654457"/>
                </a:lnTo>
                <a:lnTo>
                  <a:pt x="1435403" y="1657641"/>
                </a:lnTo>
                <a:lnTo>
                  <a:pt x="1430002" y="1660507"/>
                </a:lnTo>
                <a:lnTo>
                  <a:pt x="1423649" y="1662736"/>
                </a:lnTo>
                <a:lnTo>
                  <a:pt x="1417614" y="1664328"/>
                </a:lnTo>
                <a:lnTo>
                  <a:pt x="1410943" y="1665920"/>
                </a:lnTo>
                <a:lnTo>
                  <a:pt x="1404272" y="1666875"/>
                </a:lnTo>
                <a:lnTo>
                  <a:pt x="1397284" y="1666875"/>
                </a:lnTo>
                <a:lnTo>
                  <a:pt x="879190" y="1666875"/>
                </a:lnTo>
                <a:lnTo>
                  <a:pt x="872202" y="1666875"/>
                </a:lnTo>
                <a:lnTo>
                  <a:pt x="865531" y="1665920"/>
                </a:lnTo>
                <a:lnTo>
                  <a:pt x="858860" y="1664328"/>
                </a:lnTo>
                <a:lnTo>
                  <a:pt x="852507" y="1662736"/>
                </a:lnTo>
                <a:lnTo>
                  <a:pt x="846790" y="1660507"/>
                </a:lnTo>
                <a:lnTo>
                  <a:pt x="841389" y="1657641"/>
                </a:lnTo>
                <a:lnTo>
                  <a:pt x="835989" y="1654139"/>
                </a:lnTo>
                <a:lnTo>
                  <a:pt x="831224" y="1650955"/>
                </a:lnTo>
                <a:lnTo>
                  <a:pt x="826777" y="1646815"/>
                </a:lnTo>
                <a:lnTo>
                  <a:pt x="822648" y="1642358"/>
                </a:lnTo>
                <a:lnTo>
                  <a:pt x="819471" y="1637900"/>
                </a:lnTo>
                <a:lnTo>
                  <a:pt x="816612" y="1633124"/>
                </a:lnTo>
                <a:lnTo>
                  <a:pt x="814389" y="1628029"/>
                </a:lnTo>
                <a:lnTo>
                  <a:pt x="812483" y="1622935"/>
                </a:lnTo>
                <a:lnTo>
                  <a:pt x="811530" y="1617203"/>
                </a:lnTo>
                <a:lnTo>
                  <a:pt x="811212" y="1611472"/>
                </a:lnTo>
                <a:lnTo>
                  <a:pt x="811530" y="1605741"/>
                </a:lnTo>
                <a:lnTo>
                  <a:pt x="812483" y="1600009"/>
                </a:lnTo>
                <a:lnTo>
                  <a:pt x="814389" y="1594915"/>
                </a:lnTo>
                <a:lnTo>
                  <a:pt x="816612" y="1589820"/>
                </a:lnTo>
                <a:lnTo>
                  <a:pt x="819471" y="1584726"/>
                </a:lnTo>
                <a:lnTo>
                  <a:pt x="822648" y="1580268"/>
                </a:lnTo>
                <a:lnTo>
                  <a:pt x="826777" y="1576128"/>
                </a:lnTo>
                <a:lnTo>
                  <a:pt x="831224" y="1571989"/>
                </a:lnTo>
                <a:lnTo>
                  <a:pt x="835989" y="1568168"/>
                </a:lnTo>
                <a:lnTo>
                  <a:pt x="841389" y="1565303"/>
                </a:lnTo>
                <a:lnTo>
                  <a:pt x="846790" y="1562437"/>
                </a:lnTo>
                <a:lnTo>
                  <a:pt x="852507" y="1560208"/>
                </a:lnTo>
                <a:lnTo>
                  <a:pt x="858860" y="1558298"/>
                </a:lnTo>
                <a:lnTo>
                  <a:pt x="865531" y="1557024"/>
                </a:lnTo>
                <a:lnTo>
                  <a:pt x="872202" y="1555750"/>
                </a:lnTo>
                <a:close/>
                <a:moveTo>
                  <a:pt x="984211" y="1325563"/>
                </a:moveTo>
                <a:lnTo>
                  <a:pt x="1292263" y="1325563"/>
                </a:lnTo>
                <a:lnTo>
                  <a:pt x="1297339" y="1325880"/>
                </a:lnTo>
                <a:lnTo>
                  <a:pt x="1302415" y="1326513"/>
                </a:lnTo>
                <a:lnTo>
                  <a:pt x="1307174" y="1327779"/>
                </a:lnTo>
                <a:lnTo>
                  <a:pt x="1311615" y="1329361"/>
                </a:lnTo>
                <a:lnTo>
                  <a:pt x="1315740" y="1331260"/>
                </a:lnTo>
                <a:lnTo>
                  <a:pt x="1319864" y="1333792"/>
                </a:lnTo>
                <a:lnTo>
                  <a:pt x="1323671" y="1336640"/>
                </a:lnTo>
                <a:lnTo>
                  <a:pt x="1327161" y="1340121"/>
                </a:lnTo>
                <a:lnTo>
                  <a:pt x="1330333" y="1343286"/>
                </a:lnTo>
                <a:lnTo>
                  <a:pt x="1332871" y="1347400"/>
                </a:lnTo>
                <a:lnTo>
                  <a:pt x="1335409" y="1351198"/>
                </a:lnTo>
                <a:lnTo>
                  <a:pt x="1337630" y="1355629"/>
                </a:lnTo>
                <a:lnTo>
                  <a:pt x="1339216" y="1360059"/>
                </a:lnTo>
                <a:lnTo>
                  <a:pt x="1340485" y="1364807"/>
                </a:lnTo>
                <a:lnTo>
                  <a:pt x="1341437" y="1369870"/>
                </a:lnTo>
                <a:lnTo>
                  <a:pt x="1341437" y="1374934"/>
                </a:lnTo>
                <a:lnTo>
                  <a:pt x="1341437" y="1379681"/>
                </a:lnTo>
                <a:lnTo>
                  <a:pt x="1340485" y="1384745"/>
                </a:lnTo>
                <a:lnTo>
                  <a:pt x="1339216" y="1389492"/>
                </a:lnTo>
                <a:lnTo>
                  <a:pt x="1337630" y="1393923"/>
                </a:lnTo>
                <a:lnTo>
                  <a:pt x="1335409" y="1398037"/>
                </a:lnTo>
                <a:lnTo>
                  <a:pt x="1332871" y="1402151"/>
                </a:lnTo>
                <a:lnTo>
                  <a:pt x="1330016" y="1405632"/>
                </a:lnTo>
                <a:lnTo>
                  <a:pt x="1327161" y="1409430"/>
                </a:lnTo>
                <a:lnTo>
                  <a:pt x="1323671" y="1412595"/>
                </a:lnTo>
                <a:lnTo>
                  <a:pt x="1319864" y="1415443"/>
                </a:lnTo>
                <a:lnTo>
                  <a:pt x="1315740" y="1417659"/>
                </a:lnTo>
                <a:lnTo>
                  <a:pt x="1311615" y="1419874"/>
                </a:lnTo>
                <a:lnTo>
                  <a:pt x="1306857" y="1421773"/>
                </a:lnTo>
                <a:lnTo>
                  <a:pt x="1302415" y="1422722"/>
                </a:lnTo>
                <a:lnTo>
                  <a:pt x="1297339" y="1423672"/>
                </a:lnTo>
                <a:lnTo>
                  <a:pt x="1292263" y="1423988"/>
                </a:lnTo>
                <a:lnTo>
                  <a:pt x="984211" y="1423988"/>
                </a:lnTo>
                <a:lnTo>
                  <a:pt x="979453" y="1423672"/>
                </a:lnTo>
                <a:lnTo>
                  <a:pt x="974377" y="1422722"/>
                </a:lnTo>
                <a:lnTo>
                  <a:pt x="969618" y="1421773"/>
                </a:lnTo>
                <a:lnTo>
                  <a:pt x="965176" y="1419874"/>
                </a:lnTo>
                <a:lnTo>
                  <a:pt x="960735" y="1417659"/>
                </a:lnTo>
                <a:lnTo>
                  <a:pt x="956928" y="1415443"/>
                </a:lnTo>
                <a:lnTo>
                  <a:pt x="952803" y="1412595"/>
                </a:lnTo>
                <a:lnTo>
                  <a:pt x="949631" y="1409430"/>
                </a:lnTo>
                <a:lnTo>
                  <a:pt x="946141" y="1405632"/>
                </a:lnTo>
                <a:lnTo>
                  <a:pt x="943286" y="1402151"/>
                </a:lnTo>
                <a:lnTo>
                  <a:pt x="941065" y="1398037"/>
                </a:lnTo>
                <a:lnTo>
                  <a:pt x="938844" y="1393923"/>
                </a:lnTo>
                <a:lnTo>
                  <a:pt x="937258" y="1389492"/>
                </a:lnTo>
                <a:lnTo>
                  <a:pt x="935989" y="1384745"/>
                </a:lnTo>
                <a:lnTo>
                  <a:pt x="935355" y="1379681"/>
                </a:lnTo>
                <a:lnTo>
                  <a:pt x="935037" y="1374934"/>
                </a:lnTo>
                <a:lnTo>
                  <a:pt x="935355" y="1369870"/>
                </a:lnTo>
                <a:lnTo>
                  <a:pt x="935989" y="1364807"/>
                </a:lnTo>
                <a:lnTo>
                  <a:pt x="937258" y="1360059"/>
                </a:lnTo>
                <a:lnTo>
                  <a:pt x="938844" y="1355629"/>
                </a:lnTo>
                <a:lnTo>
                  <a:pt x="940748" y="1351198"/>
                </a:lnTo>
                <a:lnTo>
                  <a:pt x="943286" y="1347400"/>
                </a:lnTo>
                <a:lnTo>
                  <a:pt x="946141" y="1343286"/>
                </a:lnTo>
                <a:lnTo>
                  <a:pt x="949631" y="1340121"/>
                </a:lnTo>
                <a:lnTo>
                  <a:pt x="952803" y="1336640"/>
                </a:lnTo>
                <a:lnTo>
                  <a:pt x="956928" y="1333792"/>
                </a:lnTo>
                <a:lnTo>
                  <a:pt x="960735" y="1331260"/>
                </a:lnTo>
                <a:lnTo>
                  <a:pt x="965176" y="1329361"/>
                </a:lnTo>
                <a:lnTo>
                  <a:pt x="969618" y="1327779"/>
                </a:lnTo>
                <a:lnTo>
                  <a:pt x="974377" y="1326513"/>
                </a:lnTo>
                <a:lnTo>
                  <a:pt x="979453" y="1325880"/>
                </a:lnTo>
                <a:lnTo>
                  <a:pt x="984211" y="1325563"/>
                </a:lnTo>
                <a:close/>
                <a:moveTo>
                  <a:pt x="369286" y="1074738"/>
                </a:moveTo>
                <a:lnTo>
                  <a:pt x="887697" y="1074738"/>
                </a:lnTo>
                <a:lnTo>
                  <a:pt x="894368" y="1075056"/>
                </a:lnTo>
                <a:lnTo>
                  <a:pt x="901356" y="1076008"/>
                </a:lnTo>
                <a:lnTo>
                  <a:pt x="908027" y="1077278"/>
                </a:lnTo>
                <a:lnTo>
                  <a:pt x="914063" y="1079183"/>
                </a:lnTo>
                <a:lnTo>
                  <a:pt x="920098" y="1081406"/>
                </a:lnTo>
                <a:lnTo>
                  <a:pt x="925816" y="1084263"/>
                </a:lnTo>
                <a:lnTo>
                  <a:pt x="930898" y="1087438"/>
                </a:lnTo>
                <a:lnTo>
                  <a:pt x="935663" y="1090931"/>
                </a:lnTo>
                <a:lnTo>
                  <a:pt x="940110" y="1094741"/>
                </a:lnTo>
                <a:lnTo>
                  <a:pt x="944240" y="1099186"/>
                </a:lnTo>
                <a:lnTo>
                  <a:pt x="947416" y="1103948"/>
                </a:lnTo>
                <a:lnTo>
                  <a:pt x="950275" y="1108711"/>
                </a:lnTo>
                <a:lnTo>
                  <a:pt x="952499" y="1113791"/>
                </a:lnTo>
                <a:lnTo>
                  <a:pt x="954405" y="1118871"/>
                </a:lnTo>
                <a:lnTo>
                  <a:pt x="955358" y="1124903"/>
                </a:lnTo>
                <a:lnTo>
                  <a:pt x="955675" y="1130301"/>
                </a:lnTo>
                <a:lnTo>
                  <a:pt x="955358" y="1136016"/>
                </a:lnTo>
                <a:lnTo>
                  <a:pt x="954405" y="1141413"/>
                </a:lnTo>
                <a:lnTo>
                  <a:pt x="952499" y="1147128"/>
                </a:lnTo>
                <a:lnTo>
                  <a:pt x="950275" y="1152208"/>
                </a:lnTo>
                <a:lnTo>
                  <a:pt x="947416" y="1156971"/>
                </a:lnTo>
                <a:lnTo>
                  <a:pt x="944240" y="1161098"/>
                </a:lnTo>
                <a:lnTo>
                  <a:pt x="940110" y="1165543"/>
                </a:lnTo>
                <a:lnTo>
                  <a:pt x="935663" y="1169671"/>
                </a:lnTo>
                <a:lnTo>
                  <a:pt x="930898" y="1173163"/>
                </a:lnTo>
                <a:lnTo>
                  <a:pt x="925816" y="1176656"/>
                </a:lnTo>
                <a:lnTo>
                  <a:pt x="920098" y="1179196"/>
                </a:lnTo>
                <a:lnTo>
                  <a:pt x="914063" y="1181736"/>
                </a:lnTo>
                <a:lnTo>
                  <a:pt x="908027" y="1183323"/>
                </a:lnTo>
                <a:lnTo>
                  <a:pt x="901356" y="1184593"/>
                </a:lnTo>
                <a:lnTo>
                  <a:pt x="894368" y="1185546"/>
                </a:lnTo>
                <a:lnTo>
                  <a:pt x="887697" y="1185863"/>
                </a:lnTo>
                <a:lnTo>
                  <a:pt x="369286" y="1185863"/>
                </a:lnTo>
                <a:lnTo>
                  <a:pt x="362615" y="1185546"/>
                </a:lnTo>
                <a:lnTo>
                  <a:pt x="355944" y="1184593"/>
                </a:lnTo>
                <a:lnTo>
                  <a:pt x="349273" y="1183323"/>
                </a:lnTo>
                <a:lnTo>
                  <a:pt x="343238" y="1181736"/>
                </a:lnTo>
                <a:lnTo>
                  <a:pt x="337203" y="1179196"/>
                </a:lnTo>
                <a:lnTo>
                  <a:pt x="331485" y="1176656"/>
                </a:lnTo>
                <a:lnTo>
                  <a:pt x="326402" y="1173163"/>
                </a:lnTo>
                <a:lnTo>
                  <a:pt x="321637" y="1169671"/>
                </a:lnTo>
                <a:lnTo>
                  <a:pt x="317190" y="1165543"/>
                </a:lnTo>
                <a:lnTo>
                  <a:pt x="313378" y="1161098"/>
                </a:lnTo>
                <a:lnTo>
                  <a:pt x="309884" y="1156971"/>
                </a:lnTo>
                <a:lnTo>
                  <a:pt x="307025" y="1152208"/>
                </a:lnTo>
                <a:lnTo>
                  <a:pt x="304802" y="1147128"/>
                </a:lnTo>
                <a:lnTo>
                  <a:pt x="302896" y="1141413"/>
                </a:lnTo>
                <a:lnTo>
                  <a:pt x="301943" y="1136016"/>
                </a:lnTo>
                <a:lnTo>
                  <a:pt x="301625" y="1130301"/>
                </a:lnTo>
                <a:lnTo>
                  <a:pt x="301943" y="1124903"/>
                </a:lnTo>
                <a:lnTo>
                  <a:pt x="302896" y="1119188"/>
                </a:lnTo>
                <a:lnTo>
                  <a:pt x="304802" y="1113791"/>
                </a:lnTo>
                <a:lnTo>
                  <a:pt x="307025" y="1108711"/>
                </a:lnTo>
                <a:lnTo>
                  <a:pt x="309884" y="1103948"/>
                </a:lnTo>
                <a:lnTo>
                  <a:pt x="313378" y="1099186"/>
                </a:lnTo>
                <a:lnTo>
                  <a:pt x="317190" y="1094741"/>
                </a:lnTo>
                <a:lnTo>
                  <a:pt x="321637" y="1091248"/>
                </a:lnTo>
                <a:lnTo>
                  <a:pt x="326402" y="1087438"/>
                </a:lnTo>
                <a:lnTo>
                  <a:pt x="331485" y="1084263"/>
                </a:lnTo>
                <a:lnTo>
                  <a:pt x="337203" y="1081406"/>
                </a:lnTo>
                <a:lnTo>
                  <a:pt x="343238" y="1079183"/>
                </a:lnTo>
                <a:lnTo>
                  <a:pt x="349273" y="1077278"/>
                </a:lnTo>
                <a:lnTo>
                  <a:pt x="355944" y="1076008"/>
                </a:lnTo>
                <a:lnTo>
                  <a:pt x="362615" y="1075056"/>
                </a:lnTo>
                <a:lnTo>
                  <a:pt x="369286" y="1074738"/>
                </a:lnTo>
                <a:close/>
                <a:moveTo>
                  <a:pt x="1261435" y="965200"/>
                </a:moveTo>
                <a:lnTo>
                  <a:pt x="1264624" y="965200"/>
                </a:lnTo>
                <a:lnTo>
                  <a:pt x="1267814" y="965200"/>
                </a:lnTo>
                <a:lnTo>
                  <a:pt x="1271322" y="965838"/>
                </a:lnTo>
                <a:lnTo>
                  <a:pt x="1275149" y="967114"/>
                </a:lnTo>
                <a:lnTo>
                  <a:pt x="1278977" y="968390"/>
                </a:lnTo>
                <a:lnTo>
                  <a:pt x="1282804" y="969984"/>
                </a:lnTo>
                <a:lnTo>
                  <a:pt x="1290777" y="973811"/>
                </a:lnTo>
                <a:lnTo>
                  <a:pt x="1298113" y="978277"/>
                </a:lnTo>
                <a:lnTo>
                  <a:pt x="1304491" y="982742"/>
                </a:lnTo>
                <a:lnTo>
                  <a:pt x="1308637" y="986250"/>
                </a:lnTo>
                <a:lnTo>
                  <a:pt x="1312784" y="990715"/>
                </a:lnTo>
                <a:lnTo>
                  <a:pt x="1317249" y="997094"/>
                </a:lnTo>
                <a:lnTo>
                  <a:pt x="1321395" y="1004429"/>
                </a:lnTo>
                <a:lnTo>
                  <a:pt x="1325222" y="1012403"/>
                </a:lnTo>
                <a:lnTo>
                  <a:pt x="1326817" y="1016549"/>
                </a:lnTo>
                <a:lnTo>
                  <a:pt x="1328092" y="1020057"/>
                </a:lnTo>
                <a:lnTo>
                  <a:pt x="1329368" y="1024203"/>
                </a:lnTo>
                <a:lnTo>
                  <a:pt x="1330006" y="1027711"/>
                </a:lnTo>
                <a:lnTo>
                  <a:pt x="1330325" y="1030901"/>
                </a:lnTo>
                <a:lnTo>
                  <a:pt x="1330006" y="1034090"/>
                </a:lnTo>
                <a:lnTo>
                  <a:pt x="1329368" y="1036004"/>
                </a:lnTo>
                <a:lnTo>
                  <a:pt x="1327774" y="1038236"/>
                </a:lnTo>
                <a:lnTo>
                  <a:pt x="1228904" y="1099472"/>
                </a:lnTo>
                <a:lnTo>
                  <a:pt x="1226990" y="1101066"/>
                </a:lnTo>
                <a:lnTo>
                  <a:pt x="1225396" y="1102342"/>
                </a:lnTo>
                <a:lnTo>
                  <a:pt x="1223163" y="1103618"/>
                </a:lnTo>
                <a:lnTo>
                  <a:pt x="1220930" y="1104575"/>
                </a:lnTo>
                <a:lnTo>
                  <a:pt x="1219017" y="1105213"/>
                </a:lnTo>
                <a:lnTo>
                  <a:pt x="1216784" y="1105850"/>
                </a:lnTo>
                <a:lnTo>
                  <a:pt x="1212000" y="1106488"/>
                </a:lnTo>
                <a:lnTo>
                  <a:pt x="1207854" y="1105850"/>
                </a:lnTo>
                <a:lnTo>
                  <a:pt x="1205622" y="1105213"/>
                </a:lnTo>
                <a:lnTo>
                  <a:pt x="1203389" y="1104575"/>
                </a:lnTo>
                <a:lnTo>
                  <a:pt x="1201475" y="1103618"/>
                </a:lnTo>
                <a:lnTo>
                  <a:pt x="1199243" y="1102342"/>
                </a:lnTo>
                <a:lnTo>
                  <a:pt x="1197329" y="1101066"/>
                </a:lnTo>
                <a:lnTo>
                  <a:pt x="1195735" y="1099472"/>
                </a:lnTo>
                <a:lnTo>
                  <a:pt x="1194140" y="1097558"/>
                </a:lnTo>
                <a:lnTo>
                  <a:pt x="1192864" y="1095963"/>
                </a:lnTo>
                <a:lnTo>
                  <a:pt x="1191588" y="1093731"/>
                </a:lnTo>
                <a:lnTo>
                  <a:pt x="1190632" y="1091817"/>
                </a:lnTo>
                <a:lnTo>
                  <a:pt x="1189356" y="1087352"/>
                </a:lnTo>
                <a:lnTo>
                  <a:pt x="1189037" y="1082887"/>
                </a:lnTo>
                <a:lnTo>
                  <a:pt x="1189356" y="1078741"/>
                </a:lnTo>
                <a:lnTo>
                  <a:pt x="1190632" y="1074276"/>
                </a:lnTo>
                <a:lnTo>
                  <a:pt x="1191588" y="1072043"/>
                </a:lnTo>
                <a:lnTo>
                  <a:pt x="1192864" y="1070130"/>
                </a:lnTo>
                <a:lnTo>
                  <a:pt x="1194140" y="1068535"/>
                </a:lnTo>
                <a:lnTo>
                  <a:pt x="1195735" y="1066621"/>
                </a:lnTo>
                <a:lnTo>
                  <a:pt x="1257289" y="967433"/>
                </a:lnTo>
                <a:lnTo>
                  <a:pt x="1258884" y="965838"/>
                </a:lnTo>
                <a:lnTo>
                  <a:pt x="1261435" y="965200"/>
                </a:lnTo>
                <a:close/>
                <a:moveTo>
                  <a:pt x="346041" y="844550"/>
                </a:moveTo>
                <a:lnTo>
                  <a:pt x="350799" y="844550"/>
                </a:lnTo>
                <a:lnTo>
                  <a:pt x="658851" y="844550"/>
                </a:lnTo>
                <a:lnTo>
                  <a:pt x="663927" y="844550"/>
                </a:lnTo>
                <a:lnTo>
                  <a:pt x="669003" y="845185"/>
                </a:lnTo>
                <a:lnTo>
                  <a:pt x="673762" y="846773"/>
                </a:lnTo>
                <a:lnTo>
                  <a:pt x="678204" y="848043"/>
                </a:lnTo>
                <a:lnTo>
                  <a:pt x="682645" y="850265"/>
                </a:lnTo>
                <a:lnTo>
                  <a:pt x="686452" y="852805"/>
                </a:lnTo>
                <a:lnTo>
                  <a:pt x="690259" y="855345"/>
                </a:lnTo>
                <a:lnTo>
                  <a:pt x="693749" y="858838"/>
                </a:lnTo>
                <a:lnTo>
                  <a:pt x="697239" y="862330"/>
                </a:lnTo>
                <a:lnTo>
                  <a:pt x="699777" y="865823"/>
                </a:lnTo>
                <a:lnTo>
                  <a:pt x="702315" y="869950"/>
                </a:lnTo>
                <a:lnTo>
                  <a:pt x="704218" y="874395"/>
                </a:lnTo>
                <a:lnTo>
                  <a:pt x="705804" y="879158"/>
                </a:lnTo>
                <a:lnTo>
                  <a:pt x="707391" y="883920"/>
                </a:lnTo>
                <a:lnTo>
                  <a:pt x="708025" y="888683"/>
                </a:lnTo>
                <a:lnTo>
                  <a:pt x="708025" y="893763"/>
                </a:lnTo>
                <a:lnTo>
                  <a:pt x="708025" y="898843"/>
                </a:lnTo>
                <a:lnTo>
                  <a:pt x="707391" y="903605"/>
                </a:lnTo>
                <a:lnTo>
                  <a:pt x="705804" y="908368"/>
                </a:lnTo>
                <a:lnTo>
                  <a:pt x="704218" y="912495"/>
                </a:lnTo>
                <a:lnTo>
                  <a:pt x="702315" y="916940"/>
                </a:lnTo>
                <a:lnTo>
                  <a:pt x="699777" y="921068"/>
                </a:lnTo>
                <a:lnTo>
                  <a:pt x="697239" y="924878"/>
                </a:lnTo>
                <a:lnTo>
                  <a:pt x="693749" y="928370"/>
                </a:lnTo>
                <a:lnTo>
                  <a:pt x="690259" y="931545"/>
                </a:lnTo>
                <a:lnTo>
                  <a:pt x="686452" y="934403"/>
                </a:lnTo>
                <a:lnTo>
                  <a:pt x="682645" y="936943"/>
                </a:lnTo>
                <a:lnTo>
                  <a:pt x="678204" y="938848"/>
                </a:lnTo>
                <a:lnTo>
                  <a:pt x="673762" y="940753"/>
                </a:lnTo>
                <a:lnTo>
                  <a:pt x="669003" y="941705"/>
                </a:lnTo>
                <a:lnTo>
                  <a:pt x="663927" y="942658"/>
                </a:lnTo>
                <a:lnTo>
                  <a:pt x="658851" y="942975"/>
                </a:lnTo>
                <a:lnTo>
                  <a:pt x="350799" y="942975"/>
                </a:lnTo>
                <a:lnTo>
                  <a:pt x="346041" y="942658"/>
                </a:lnTo>
                <a:lnTo>
                  <a:pt x="340965" y="941705"/>
                </a:lnTo>
                <a:lnTo>
                  <a:pt x="336206" y="940753"/>
                </a:lnTo>
                <a:lnTo>
                  <a:pt x="331764" y="938848"/>
                </a:lnTo>
                <a:lnTo>
                  <a:pt x="327323" y="936943"/>
                </a:lnTo>
                <a:lnTo>
                  <a:pt x="323516" y="934403"/>
                </a:lnTo>
                <a:lnTo>
                  <a:pt x="319391" y="931545"/>
                </a:lnTo>
                <a:lnTo>
                  <a:pt x="316219" y="928370"/>
                </a:lnTo>
                <a:lnTo>
                  <a:pt x="312729" y="924878"/>
                </a:lnTo>
                <a:lnTo>
                  <a:pt x="309874" y="921068"/>
                </a:lnTo>
                <a:lnTo>
                  <a:pt x="307653" y="916940"/>
                </a:lnTo>
                <a:lnTo>
                  <a:pt x="305432" y="912495"/>
                </a:lnTo>
                <a:lnTo>
                  <a:pt x="303846" y="908368"/>
                </a:lnTo>
                <a:lnTo>
                  <a:pt x="302577" y="903605"/>
                </a:lnTo>
                <a:lnTo>
                  <a:pt x="301943" y="898843"/>
                </a:lnTo>
                <a:lnTo>
                  <a:pt x="301625" y="893763"/>
                </a:lnTo>
                <a:lnTo>
                  <a:pt x="301943" y="888683"/>
                </a:lnTo>
                <a:lnTo>
                  <a:pt x="302577" y="883920"/>
                </a:lnTo>
                <a:lnTo>
                  <a:pt x="303846" y="879158"/>
                </a:lnTo>
                <a:lnTo>
                  <a:pt x="305432" y="874395"/>
                </a:lnTo>
                <a:lnTo>
                  <a:pt x="307336" y="869950"/>
                </a:lnTo>
                <a:lnTo>
                  <a:pt x="309874" y="865823"/>
                </a:lnTo>
                <a:lnTo>
                  <a:pt x="312729" y="862330"/>
                </a:lnTo>
                <a:lnTo>
                  <a:pt x="316219" y="858838"/>
                </a:lnTo>
                <a:lnTo>
                  <a:pt x="319391" y="855345"/>
                </a:lnTo>
                <a:lnTo>
                  <a:pt x="323516" y="852805"/>
                </a:lnTo>
                <a:lnTo>
                  <a:pt x="327323" y="850265"/>
                </a:lnTo>
                <a:lnTo>
                  <a:pt x="331764" y="848043"/>
                </a:lnTo>
                <a:lnTo>
                  <a:pt x="336206" y="846773"/>
                </a:lnTo>
                <a:lnTo>
                  <a:pt x="340965" y="845185"/>
                </a:lnTo>
                <a:lnTo>
                  <a:pt x="346041" y="844550"/>
                </a:lnTo>
                <a:close/>
                <a:moveTo>
                  <a:pt x="344144" y="590550"/>
                </a:moveTo>
                <a:lnTo>
                  <a:pt x="960782" y="590550"/>
                </a:lnTo>
                <a:lnTo>
                  <a:pt x="966812" y="591185"/>
                </a:lnTo>
                <a:lnTo>
                  <a:pt x="973159" y="592138"/>
                </a:lnTo>
                <a:lnTo>
                  <a:pt x="978871" y="593725"/>
                </a:lnTo>
                <a:lnTo>
                  <a:pt x="984584" y="595630"/>
                </a:lnTo>
                <a:lnTo>
                  <a:pt x="990296" y="598488"/>
                </a:lnTo>
                <a:lnTo>
                  <a:pt x="995374" y="601345"/>
                </a:lnTo>
                <a:lnTo>
                  <a:pt x="1000135" y="604838"/>
                </a:lnTo>
                <a:lnTo>
                  <a:pt x="1004260" y="608965"/>
                </a:lnTo>
                <a:lnTo>
                  <a:pt x="1008386" y="613410"/>
                </a:lnTo>
                <a:lnTo>
                  <a:pt x="1011560" y="617855"/>
                </a:lnTo>
                <a:lnTo>
                  <a:pt x="1015051" y="623253"/>
                </a:lnTo>
                <a:lnTo>
                  <a:pt x="1017590" y="628650"/>
                </a:lnTo>
                <a:lnTo>
                  <a:pt x="1019811" y="634048"/>
                </a:lnTo>
                <a:lnTo>
                  <a:pt x="1021081" y="639763"/>
                </a:lnTo>
                <a:lnTo>
                  <a:pt x="1021715" y="646113"/>
                </a:lnTo>
                <a:lnTo>
                  <a:pt x="1022350" y="652145"/>
                </a:lnTo>
                <a:lnTo>
                  <a:pt x="1021715" y="658813"/>
                </a:lnTo>
                <a:lnTo>
                  <a:pt x="1021081" y="664528"/>
                </a:lnTo>
                <a:lnTo>
                  <a:pt x="1019811" y="670878"/>
                </a:lnTo>
                <a:lnTo>
                  <a:pt x="1017590" y="676275"/>
                </a:lnTo>
                <a:lnTo>
                  <a:pt x="1015051" y="681673"/>
                </a:lnTo>
                <a:lnTo>
                  <a:pt x="1011560" y="686753"/>
                </a:lnTo>
                <a:lnTo>
                  <a:pt x="1008386" y="691515"/>
                </a:lnTo>
                <a:lnTo>
                  <a:pt x="1004260" y="695960"/>
                </a:lnTo>
                <a:lnTo>
                  <a:pt x="1000135" y="700088"/>
                </a:lnTo>
                <a:lnTo>
                  <a:pt x="995374" y="703580"/>
                </a:lnTo>
                <a:lnTo>
                  <a:pt x="990296" y="706438"/>
                </a:lnTo>
                <a:lnTo>
                  <a:pt x="984584" y="708978"/>
                </a:lnTo>
                <a:lnTo>
                  <a:pt x="978871" y="711200"/>
                </a:lnTo>
                <a:lnTo>
                  <a:pt x="973159" y="712788"/>
                </a:lnTo>
                <a:lnTo>
                  <a:pt x="966812" y="713740"/>
                </a:lnTo>
                <a:lnTo>
                  <a:pt x="960782" y="714375"/>
                </a:lnTo>
                <a:lnTo>
                  <a:pt x="344144" y="714375"/>
                </a:lnTo>
                <a:lnTo>
                  <a:pt x="338114" y="713740"/>
                </a:lnTo>
                <a:lnTo>
                  <a:pt x="331767" y="712788"/>
                </a:lnTo>
                <a:lnTo>
                  <a:pt x="326054" y="711200"/>
                </a:lnTo>
                <a:lnTo>
                  <a:pt x="320342" y="708978"/>
                </a:lnTo>
                <a:lnTo>
                  <a:pt x="314946" y="706438"/>
                </a:lnTo>
                <a:lnTo>
                  <a:pt x="309869" y="703580"/>
                </a:lnTo>
                <a:lnTo>
                  <a:pt x="305108" y="700088"/>
                </a:lnTo>
                <a:lnTo>
                  <a:pt x="300982" y="695960"/>
                </a:lnTo>
                <a:lnTo>
                  <a:pt x="296857" y="691515"/>
                </a:lnTo>
                <a:lnTo>
                  <a:pt x="293366" y="686753"/>
                </a:lnTo>
                <a:lnTo>
                  <a:pt x="290192" y="681673"/>
                </a:lnTo>
                <a:lnTo>
                  <a:pt x="287653" y="676275"/>
                </a:lnTo>
                <a:lnTo>
                  <a:pt x="285432" y="670878"/>
                </a:lnTo>
                <a:lnTo>
                  <a:pt x="284162" y="664528"/>
                </a:lnTo>
                <a:lnTo>
                  <a:pt x="282893" y="658813"/>
                </a:lnTo>
                <a:lnTo>
                  <a:pt x="282575" y="652145"/>
                </a:lnTo>
                <a:lnTo>
                  <a:pt x="282893" y="646113"/>
                </a:lnTo>
                <a:lnTo>
                  <a:pt x="284162" y="639763"/>
                </a:lnTo>
                <a:lnTo>
                  <a:pt x="285432" y="634048"/>
                </a:lnTo>
                <a:lnTo>
                  <a:pt x="287653" y="628650"/>
                </a:lnTo>
                <a:lnTo>
                  <a:pt x="290192" y="623253"/>
                </a:lnTo>
                <a:lnTo>
                  <a:pt x="293366" y="617855"/>
                </a:lnTo>
                <a:lnTo>
                  <a:pt x="296857" y="613410"/>
                </a:lnTo>
                <a:lnTo>
                  <a:pt x="300982" y="608965"/>
                </a:lnTo>
                <a:lnTo>
                  <a:pt x="305108" y="604838"/>
                </a:lnTo>
                <a:lnTo>
                  <a:pt x="309869" y="601345"/>
                </a:lnTo>
                <a:lnTo>
                  <a:pt x="314946" y="598488"/>
                </a:lnTo>
                <a:lnTo>
                  <a:pt x="320342" y="595630"/>
                </a:lnTo>
                <a:lnTo>
                  <a:pt x="326054" y="593725"/>
                </a:lnTo>
                <a:lnTo>
                  <a:pt x="331767" y="592138"/>
                </a:lnTo>
                <a:lnTo>
                  <a:pt x="338114" y="591185"/>
                </a:lnTo>
                <a:lnTo>
                  <a:pt x="344144" y="590550"/>
                </a:lnTo>
                <a:close/>
                <a:moveTo>
                  <a:pt x="1750865" y="411163"/>
                </a:moveTo>
                <a:lnTo>
                  <a:pt x="1754043" y="411481"/>
                </a:lnTo>
                <a:lnTo>
                  <a:pt x="1757540" y="411798"/>
                </a:lnTo>
                <a:lnTo>
                  <a:pt x="1760718" y="413068"/>
                </a:lnTo>
                <a:lnTo>
                  <a:pt x="1764214" y="414021"/>
                </a:lnTo>
                <a:lnTo>
                  <a:pt x="1767710" y="414973"/>
                </a:lnTo>
                <a:lnTo>
                  <a:pt x="1770889" y="416878"/>
                </a:lnTo>
                <a:lnTo>
                  <a:pt x="1777563" y="421006"/>
                </a:lnTo>
                <a:lnTo>
                  <a:pt x="1784555" y="425768"/>
                </a:lnTo>
                <a:lnTo>
                  <a:pt x="1790912" y="431166"/>
                </a:lnTo>
                <a:lnTo>
                  <a:pt x="1797904" y="437198"/>
                </a:lnTo>
                <a:lnTo>
                  <a:pt x="1812207" y="451486"/>
                </a:lnTo>
                <a:lnTo>
                  <a:pt x="1827145" y="466408"/>
                </a:lnTo>
                <a:lnTo>
                  <a:pt x="1836680" y="476251"/>
                </a:lnTo>
                <a:lnTo>
                  <a:pt x="1851935" y="491173"/>
                </a:lnTo>
                <a:lnTo>
                  <a:pt x="1865920" y="505461"/>
                </a:lnTo>
                <a:lnTo>
                  <a:pt x="1872277" y="512446"/>
                </a:lnTo>
                <a:lnTo>
                  <a:pt x="1877680" y="519431"/>
                </a:lnTo>
                <a:lnTo>
                  <a:pt x="1882447" y="525781"/>
                </a:lnTo>
                <a:lnTo>
                  <a:pt x="1886579" y="532766"/>
                </a:lnTo>
                <a:lnTo>
                  <a:pt x="1888486" y="536258"/>
                </a:lnTo>
                <a:lnTo>
                  <a:pt x="1889439" y="539433"/>
                </a:lnTo>
                <a:lnTo>
                  <a:pt x="1891029" y="542608"/>
                </a:lnTo>
                <a:lnTo>
                  <a:pt x="1891664" y="546101"/>
                </a:lnTo>
                <a:lnTo>
                  <a:pt x="1891982" y="549593"/>
                </a:lnTo>
                <a:lnTo>
                  <a:pt x="1892300" y="552768"/>
                </a:lnTo>
                <a:lnTo>
                  <a:pt x="1892300" y="556261"/>
                </a:lnTo>
                <a:lnTo>
                  <a:pt x="1891664" y="559753"/>
                </a:lnTo>
                <a:lnTo>
                  <a:pt x="1891029" y="562928"/>
                </a:lnTo>
                <a:lnTo>
                  <a:pt x="1889757" y="566738"/>
                </a:lnTo>
                <a:lnTo>
                  <a:pt x="1888486" y="570231"/>
                </a:lnTo>
                <a:lnTo>
                  <a:pt x="1886261" y="574041"/>
                </a:lnTo>
                <a:lnTo>
                  <a:pt x="1884036" y="577533"/>
                </a:lnTo>
                <a:lnTo>
                  <a:pt x="1881176" y="581343"/>
                </a:lnTo>
                <a:lnTo>
                  <a:pt x="1877680" y="585153"/>
                </a:lnTo>
                <a:lnTo>
                  <a:pt x="1874184" y="588963"/>
                </a:lnTo>
                <a:lnTo>
                  <a:pt x="1476895" y="985838"/>
                </a:lnTo>
                <a:lnTo>
                  <a:pt x="1472763" y="989966"/>
                </a:lnTo>
                <a:lnTo>
                  <a:pt x="1468313" y="993458"/>
                </a:lnTo>
                <a:lnTo>
                  <a:pt x="1464182" y="996633"/>
                </a:lnTo>
                <a:lnTo>
                  <a:pt x="1459732" y="999808"/>
                </a:lnTo>
                <a:lnTo>
                  <a:pt x="1455282" y="1002348"/>
                </a:lnTo>
                <a:lnTo>
                  <a:pt x="1450515" y="1004888"/>
                </a:lnTo>
                <a:lnTo>
                  <a:pt x="1446065" y="1007111"/>
                </a:lnTo>
                <a:lnTo>
                  <a:pt x="1440980" y="1009016"/>
                </a:lnTo>
                <a:lnTo>
                  <a:pt x="1436212" y="1010921"/>
                </a:lnTo>
                <a:lnTo>
                  <a:pt x="1431445" y="1012826"/>
                </a:lnTo>
                <a:lnTo>
                  <a:pt x="1426360" y="1013778"/>
                </a:lnTo>
                <a:lnTo>
                  <a:pt x="1421274" y="1015366"/>
                </a:lnTo>
                <a:lnTo>
                  <a:pt x="1416507" y="1016001"/>
                </a:lnTo>
                <a:lnTo>
                  <a:pt x="1411422" y="1016953"/>
                </a:lnTo>
                <a:lnTo>
                  <a:pt x="1406336" y="1017271"/>
                </a:lnTo>
                <a:lnTo>
                  <a:pt x="1401569" y="1017588"/>
                </a:lnTo>
                <a:lnTo>
                  <a:pt x="1396484" y="1017588"/>
                </a:lnTo>
                <a:lnTo>
                  <a:pt x="1391716" y="1017271"/>
                </a:lnTo>
                <a:lnTo>
                  <a:pt x="1386949" y="1016953"/>
                </a:lnTo>
                <a:lnTo>
                  <a:pt x="1382499" y="1015683"/>
                </a:lnTo>
                <a:lnTo>
                  <a:pt x="1377731" y="1015048"/>
                </a:lnTo>
                <a:lnTo>
                  <a:pt x="1373282" y="1013461"/>
                </a:lnTo>
                <a:lnTo>
                  <a:pt x="1368832" y="1012191"/>
                </a:lnTo>
                <a:lnTo>
                  <a:pt x="1364700" y="1010286"/>
                </a:lnTo>
                <a:lnTo>
                  <a:pt x="1360886" y="1008063"/>
                </a:lnTo>
                <a:lnTo>
                  <a:pt x="1357072" y="1005523"/>
                </a:lnTo>
                <a:lnTo>
                  <a:pt x="1353576" y="1002983"/>
                </a:lnTo>
                <a:lnTo>
                  <a:pt x="1350080" y="1000126"/>
                </a:lnTo>
                <a:lnTo>
                  <a:pt x="1347220" y="996633"/>
                </a:lnTo>
                <a:lnTo>
                  <a:pt x="1344359" y="993458"/>
                </a:lnTo>
                <a:lnTo>
                  <a:pt x="1341817" y="989331"/>
                </a:lnTo>
                <a:lnTo>
                  <a:pt x="1339274" y="985521"/>
                </a:lnTo>
                <a:lnTo>
                  <a:pt x="1337367" y="981076"/>
                </a:lnTo>
                <a:lnTo>
                  <a:pt x="1335778" y="976313"/>
                </a:lnTo>
                <a:lnTo>
                  <a:pt x="1326561" y="967106"/>
                </a:lnTo>
                <a:lnTo>
                  <a:pt x="1322111" y="965518"/>
                </a:lnTo>
                <a:lnTo>
                  <a:pt x="1317979" y="963296"/>
                </a:lnTo>
                <a:lnTo>
                  <a:pt x="1314165" y="961073"/>
                </a:lnTo>
                <a:lnTo>
                  <a:pt x="1310351" y="958851"/>
                </a:lnTo>
                <a:lnTo>
                  <a:pt x="1307173" y="956311"/>
                </a:lnTo>
                <a:lnTo>
                  <a:pt x="1303995" y="953453"/>
                </a:lnTo>
                <a:lnTo>
                  <a:pt x="1301134" y="950913"/>
                </a:lnTo>
                <a:lnTo>
                  <a:pt x="1298274" y="948056"/>
                </a:lnTo>
                <a:lnTo>
                  <a:pt x="1295731" y="944563"/>
                </a:lnTo>
                <a:lnTo>
                  <a:pt x="1293824" y="941706"/>
                </a:lnTo>
                <a:lnTo>
                  <a:pt x="1291599" y="938531"/>
                </a:lnTo>
                <a:lnTo>
                  <a:pt x="1289692" y="935038"/>
                </a:lnTo>
                <a:lnTo>
                  <a:pt x="1288103" y="931546"/>
                </a:lnTo>
                <a:lnTo>
                  <a:pt x="1286832" y="928371"/>
                </a:lnTo>
                <a:lnTo>
                  <a:pt x="1284607" y="921068"/>
                </a:lnTo>
                <a:lnTo>
                  <a:pt x="1283336" y="913448"/>
                </a:lnTo>
                <a:lnTo>
                  <a:pt x="1282700" y="905511"/>
                </a:lnTo>
                <a:lnTo>
                  <a:pt x="1283018" y="897573"/>
                </a:lnTo>
                <a:lnTo>
                  <a:pt x="1283971" y="889953"/>
                </a:lnTo>
                <a:lnTo>
                  <a:pt x="1285560" y="882016"/>
                </a:lnTo>
                <a:lnTo>
                  <a:pt x="1287785" y="874078"/>
                </a:lnTo>
                <a:lnTo>
                  <a:pt x="1290646" y="866141"/>
                </a:lnTo>
                <a:lnTo>
                  <a:pt x="1294142" y="858521"/>
                </a:lnTo>
                <a:lnTo>
                  <a:pt x="1298909" y="849948"/>
                </a:lnTo>
                <a:lnTo>
                  <a:pt x="1304313" y="841376"/>
                </a:lnTo>
                <a:lnTo>
                  <a:pt x="1310351" y="833756"/>
                </a:lnTo>
                <a:lnTo>
                  <a:pt x="1317026" y="826136"/>
                </a:lnTo>
                <a:lnTo>
                  <a:pt x="1714315" y="429261"/>
                </a:lnTo>
                <a:lnTo>
                  <a:pt x="1718446" y="425768"/>
                </a:lnTo>
                <a:lnTo>
                  <a:pt x="1721943" y="422276"/>
                </a:lnTo>
                <a:lnTo>
                  <a:pt x="1726074" y="419736"/>
                </a:lnTo>
                <a:lnTo>
                  <a:pt x="1729571" y="417196"/>
                </a:lnTo>
                <a:lnTo>
                  <a:pt x="1733384" y="415608"/>
                </a:lnTo>
                <a:lnTo>
                  <a:pt x="1736881" y="414021"/>
                </a:lnTo>
                <a:lnTo>
                  <a:pt x="1740377" y="412433"/>
                </a:lnTo>
                <a:lnTo>
                  <a:pt x="1743873" y="411798"/>
                </a:lnTo>
                <a:lnTo>
                  <a:pt x="1747051" y="411481"/>
                </a:lnTo>
                <a:lnTo>
                  <a:pt x="1750865" y="411163"/>
                </a:lnTo>
                <a:close/>
                <a:moveTo>
                  <a:pt x="198373" y="319088"/>
                </a:moveTo>
                <a:lnTo>
                  <a:pt x="1557783" y="319088"/>
                </a:lnTo>
                <a:lnTo>
                  <a:pt x="1453042" y="423822"/>
                </a:lnTo>
                <a:lnTo>
                  <a:pt x="315492" y="423822"/>
                </a:lnTo>
                <a:lnTo>
                  <a:pt x="305336" y="424140"/>
                </a:lnTo>
                <a:lnTo>
                  <a:pt x="295179" y="424774"/>
                </a:lnTo>
                <a:lnTo>
                  <a:pt x="285340" y="426361"/>
                </a:lnTo>
                <a:lnTo>
                  <a:pt x="275500" y="427631"/>
                </a:lnTo>
                <a:lnTo>
                  <a:pt x="265979" y="429852"/>
                </a:lnTo>
                <a:lnTo>
                  <a:pt x="256457" y="433026"/>
                </a:lnTo>
                <a:lnTo>
                  <a:pt x="247570" y="435882"/>
                </a:lnTo>
                <a:lnTo>
                  <a:pt x="238365" y="439374"/>
                </a:lnTo>
                <a:lnTo>
                  <a:pt x="229478" y="443499"/>
                </a:lnTo>
                <a:lnTo>
                  <a:pt x="221226" y="447943"/>
                </a:lnTo>
                <a:lnTo>
                  <a:pt x="212973" y="452703"/>
                </a:lnTo>
                <a:lnTo>
                  <a:pt x="204721" y="457781"/>
                </a:lnTo>
                <a:lnTo>
                  <a:pt x="196786" y="463494"/>
                </a:lnTo>
                <a:lnTo>
                  <a:pt x="189486" y="469207"/>
                </a:lnTo>
                <a:lnTo>
                  <a:pt x="182186" y="475554"/>
                </a:lnTo>
                <a:lnTo>
                  <a:pt x="175203" y="481902"/>
                </a:lnTo>
                <a:lnTo>
                  <a:pt x="168855" y="488884"/>
                </a:lnTo>
                <a:lnTo>
                  <a:pt x="162507" y="496184"/>
                </a:lnTo>
                <a:lnTo>
                  <a:pt x="156794" y="503483"/>
                </a:lnTo>
                <a:lnTo>
                  <a:pt x="151398" y="511100"/>
                </a:lnTo>
                <a:lnTo>
                  <a:pt x="145685" y="519670"/>
                </a:lnTo>
                <a:lnTo>
                  <a:pt x="140924" y="527604"/>
                </a:lnTo>
                <a:lnTo>
                  <a:pt x="136798" y="536490"/>
                </a:lnTo>
                <a:lnTo>
                  <a:pt x="132672" y="545060"/>
                </a:lnTo>
                <a:lnTo>
                  <a:pt x="129498" y="554263"/>
                </a:lnTo>
                <a:lnTo>
                  <a:pt x="126007" y="563150"/>
                </a:lnTo>
                <a:lnTo>
                  <a:pt x="123468" y="572671"/>
                </a:lnTo>
                <a:lnTo>
                  <a:pt x="121246" y="582193"/>
                </a:lnTo>
                <a:lnTo>
                  <a:pt x="119659" y="592031"/>
                </a:lnTo>
                <a:lnTo>
                  <a:pt x="118072" y="601870"/>
                </a:lnTo>
                <a:lnTo>
                  <a:pt x="117437" y="612026"/>
                </a:lnTo>
                <a:lnTo>
                  <a:pt x="117437" y="622182"/>
                </a:lnTo>
                <a:lnTo>
                  <a:pt x="117437" y="1633658"/>
                </a:lnTo>
                <a:lnTo>
                  <a:pt x="117437" y="1643814"/>
                </a:lnTo>
                <a:lnTo>
                  <a:pt x="118072" y="1653970"/>
                </a:lnTo>
                <a:lnTo>
                  <a:pt x="119659" y="1663808"/>
                </a:lnTo>
                <a:lnTo>
                  <a:pt x="121246" y="1673647"/>
                </a:lnTo>
                <a:lnTo>
                  <a:pt x="123468" y="1683168"/>
                </a:lnTo>
                <a:lnTo>
                  <a:pt x="126007" y="1692689"/>
                </a:lnTo>
                <a:lnTo>
                  <a:pt x="129498" y="1701576"/>
                </a:lnTo>
                <a:lnTo>
                  <a:pt x="132672" y="1710780"/>
                </a:lnTo>
                <a:lnTo>
                  <a:pt x="136798" y="1719666"/>
                </a:lnTo>
                <a:lnTo>
                  <a:pt x="140924" y="1728235"/>
                </a:lnTo>
                <a:lnTo>
                  <a:pt x="145685" y="1736170"/>
                </a:lnTo>
                <a:lnTo>
                  <a:pt x="151398" y="1744739"/>
                </a:lnTo>
                <a:lnTo>
                  <a:pt x="156794" y="1752356"/>
                </a:lnTo>
                <a:lnTo>
                  <a:pt x="162507" y="1759656"/>
                </a:lnTo>
                <a:lnTo>
                  <a:pt x="168855" y="1766955"/>
                </a:lnTo>
                <a:lnTo>
                  <a:pt x="175203" y="1773938"/>
                </a:lnTo>
                <a:lnTo>
                  <a:pt x="182186" y="1780285"/>
                </a:lnTo>
                <a:lnTo>
                  <a:pt x="189486" y="1786633"/>
                </a:lnTo>
                <a:lnTo>
                  <a:pt x="196786" y="1792345"/>
                </a:lnTo>
                <a:lnTo>
                  <a:pt x="204721" y="1798375"/>
                </a:lnTo>
                <a:lnTo>
                  <a:pt x="212973" y="1803453"/>
                </a:lnTo>
                <a:lnTo>
                  <a:pt x="221226" y="1808214"/>
                </a:lnTo>
                <a:lnTo>
                  <a:pt x="229478" y="1812340"/>
                </a:lnTo>
                <a:lnTo>
                  <a:pt x="238365" y="1816466"/>
                </a:lnTo>
                <a:lnTo>
                  <a:pt x="247570" y="1819640"/>
                </a:lnTo>
                <a:lnTo>
                  <a:pt x="256457" y="1823131"/>
                </a:lnTo>
                <a:lnTo>
                  <a:pt x="265979" y="1825670"/>
                </a:lnTo>
                <a:lnTo>
                  <a:pt x="275500" y="1827891"/>
                </a:lnTo>
                <a:lnTo>
                  <a:pt x="285340" y="1829478"/>
                </a:lnTo>
                <a:lnTo>
                  <a:pt x="295179" y="1831065"/>
                </a:lnTo>
                <a:lnTo>
                  <a:pt x="305336" y="1831700"/>
                </a:lnTo>
                <a:lnTo>
                  <a:pt x="315492" y="1831700"/>
                </a:lnTo>
                <a:lnTo>
                  <a:pt x="1632371" y="1831700"/>
                </a:lnTo>
                <a:lnTo>
                  <a:pt x="1642527" y="1831700"/>
                </a:lnTo>
                <a:lnTo>
                  <a:pt x="1652367" y="1831065"/>
                </a:lnTo>
                <a:lnTo>
                  <a:pt x="1662523" y="1829478"/>
                </a:lnTo>
                <a:lnTo>
                  <a:pt x="1672045" y="1827891"/>
                </a:lnTo>
                <a:lnTo>
                  <a:pt x="1681885" y="1825670"/>
                </a:lnTo>
                <a:lnTo>
                  <a:pt x="1691089" y="1823131"/>
                </a:lnTo>
                <a:lnTo>
                  <a:pt x="1700611" y="1819640"/>
                </a:lnTo>
                <a:lnTo>
                  <a:pt x="1709181" y="1816466"/>
                </a:lnTo>
                <a:lnTo>
                  <a:pt x="1718385" y="1812340"/>
                </a:lnTo>
                <a:lnTo>
                  <a:pt x="1726637" y="1808214"/>
                </a:lnTo>
                <a:lnTo>
                  <a:pt x="1735207" y="1803453"/>
                </a:lnTo>
                <a:lnTo>
                  <a:pt x="1743142" y="1798375"/>
                </a:lnTo>
                <a:lnTo>
                  <a:pt x="1750760" y="1792345"/>
                </a:lnTo>
                <a:lnTo>
                  <a:pt x="1758377" y="1786633"/>
                </a:lnTo>
                <a:lnTo>
                  <a:pt x="1765677" y="1780285"/>
                </a:lnTo>
                <a:lnTo>
                  <a:pt x="1772660" y="1773938"/>
                </a:lnTo>
                <a:lnTo>
                  <a:pt x="1779325" y="1766955"/>
                </a:lnTo>
                <a:lnTo>
                  <a:pt x="1785356" y="1759973"/>
                </a:lnTo>
                <a:lnTo>
                  <a:pt x="1791069" y="1752356"/>
                </a:lnTo>
                <a:lnTo>
                  <a:pt x="1796782" y="1744739"/>
                </a:lnTo>
                <a:lnTo>
                  <a:pt x="1801861" y="1736805"/>
                </a:lnTo>
                <a:lnTo>
                  <a:pt x="1806621" y="1728235"/>
                </a:lnTo>
                <a:lnTo>
                  <a:pt x="1810748" y="1719666"/>
                </a:lnTo>
                <a:lnTo>
                  <a:pt x="1814874" y="1710780"/>
                </a:lnTo>
                <a:lnTo>
                  <a:pt x="1818683" y="1702211"/>
                </a:lnTo>
                <a:lnTo>
                  <a:pt x="1821857" y="1692689"/>
                </a:lnTo>
                <a:lnTo>
                  <a:pt x="1824396" y="1683168"/>
                </a:lnTo>
                <a:lnTo>
                  <a:pt x="1826617" y="1673647"/>
                </a:lnTo>
                <a:lnTo>
                  <a:pt x="1828522" y="1663808"/>
                </a:lnTo>
                <a:lnTo>
                  <a:pt x="1829474" y="1653970"/>
                </a:lnTo>
                <a:lnTo>
                  <a:pt x="1830109" y="1643814"/>
                </a:lnTo>
                <a:lnTo>
                  <a:pt x="1830426" y="1633658"/>
                </a:lnTo>
                <a:lnTo>
                  <a:pt x="1830426" y="1113162"/>
                </a:lnTo>
                <a:lnTo>
                  <a:pt x="1830426" y="773570"/>
                </a:lnTo>
                <a:lnTo>
                  <a:pt x="1947863" y="656458"/>
                </a:lnTo>
                <a:lnTo>
                  <a:pt x="1947863" y="1738391"/>
                </a:lnTo>
                <a:lnTo>
                  <a:pt x="1947546" y="1748865"/>
                </a:lnTo>
                <a:lnTo>
                  <a:pt x="1946911" y="1758704"/>
                </a:lnTo>
                <a:lnTo>
                  <a:pt x="1945324" y="1768860"/>
                </a:lnTo>
                <a:lnTo>
                  <a:pt x="1943419" y="1778063"/>
                </a:lnTo>
                <a:lnTo>
                  <a:pt x="1941198" y="1787902"/>
                </a:lnTo>
                <a:lnTo>
                  <a:pt x="1938659" y="1797423"/>
                </a:lnTo>
                <a:lnTo>
                  <a:pt x="1935802" y="1806627"/>
                </a:lnTo>
                <a:lnTo>
                  <a:pt x="1932311" y="1815831"/>
                </a:lnTo>
                <a:lnTo>
                  <a:pt x="1928184" y="1824400"/>
                </a:lnTo>
                <a:lnTo>
                  <a:pt x="1923741" y="1832969"/>
                </a:lnTo>
                <a:lnTo>
                  <a:pt x="1918980" y="1841221"/>
                </a:lnTo>
                <a:lnTo>
                  <a:pt x="1913902" y="1849156"/>
                </a:lnTo>
                <a:lnTo>
                  <a:pt x="1908188" y="1856773"/>
                </a:lnTo>
                <a:lnTo>
                  <a:pt x="1902475" y="1864707"/>
                </a:lnTo>
                <a:lnTo>
                  <a:pt x="1896127" y="1871689"/>
                </a:lnTo>
                <a:lnTo>
                  <a:pt x="1889462" y="1878671"/>
                </a:lnTo>
                <a:lnTo>
                  <a:pt x="1882797" y="1885336"/>
                </a:lnTo>
                <a:lnTo>
                  <a:pt x="1875497" y="1891366"/>
                </a:lnTo>
                <a:lnTo>
                  <a:pt x="1868197" y="1897397"/>
                </a:lnTo>
                <a:lnTo>
                  <a:pt x="1860579" y="1902792"/>
                </a:lnTo>
                <a:lnTo>
                  <a:pt x="1852327" y="1907870"/>
                </a:lnTo>
                <a:lnTo>
                  <a:pt x="1844074" y="1912631"/>
                </a:lnTo>
                <a:lnTo>
                  <a:pt x="1835187" y="1917074"/>
                </a:lnTo>
                <a:lnTo>
                  <a:pt x="1826617" y="1920882"/>
                </a:lnTo>
                <a:lnTo>
                  <a:pt x="1817413" y="1924691"/>
                </a:lnTo>
                <a:lnTo>
                  <a:pt x="1808209" y="1927865"/>
                </a:lnTo>
                <a:lnTo>
                  <a:pt x="1799004" y="1930404"/>
                </a:lnTo>
                <a:lnTo>
                  <a:pt x="1789482" y="1932625"/>
                </a:lnTo>
                <a:lnTo>
                  <a:pt x="1779643" y="1934530"/>
                </a:lnTo>
                <a:lnTo>
                  <a:pt x="1769803" y="1935482"/>
                </a:lnTo>
                <a:lnTo>
                  <a:pt x="1759647" y="1936434"/>
                </a:lnTo>
                <a:lnTo>
                  <a:pt x="1749173" y="1936751"/>
                </a:lnTo>
                <a:lnTo>
                  <a:pt x="198373" y="1936751"/>
                </a:lnTo>
                <a:lnTo>
                  <a:pt x="188216" y="1936434"/>
                </a:lnTo>
                <a:lnTo>
                  <a:pt x="178377" y="1935482"/>
                </a:lnTo>
                <a:lnTo>
                  <a:pt x="168538" y="1934530"/>
                </a:lnTo>
                <a:lnTo>
                  <a:pt x="158699" y="1932625"/>
                </a:lnTo>
                <a:lnTo>
                  <a:pt x="148859" y="1930404"/>
                </a:lnTo>
                <a:lnTo>
                  <a:pt x="139655" y="1927865"/>
                </a:lnTo>
                <a:lnTo>
                  <a:pt x="130133" y="1924691"/>
                </a:lnTo>
                <a:lnTo>
                  <a:pt x="121246" y="1920882"/>
                </a:lnTo>
                <a:lnTo>
                  <a:pt x="112359" y="1917074"/>
                </a:lnTo>
                <a:lnTo>
                  <a:pt x="103789" y="1912631"/>
                </a:lnTo>
                <a:lnTo>
                  <a:pt x="95537" y="1907870"/>
                </a:lnTo>
                <a:lnTo>
                  <a:pt x="87602" y="1902792"/>
                </a:lnTo>
                <a:lnTo>
                  <a:pt x="79984" y="1897397"/>
                </a:lnTo>
                <a:lnTo>
                  <a:pt x="72049" y="1891366"/>
                </a:lnTo>
                <a:lnTo>
                  <a:pt x="65067" y="1885336"/>
                </a:lnTo>
                <a:lnTo>
                  <a:pt x="58084" y="1878671"/>
                </a:lnTo>
                <a:lnTo>
                  <a:pt x="51418" y="1871689"/>
                </a:lnTo>
                <a:lnTo>
                  <a:pt x="45388" y="1864707"/>
                </a:lnTo>
                <a:lnTo>
                  <a:pt x="39357" y="1856773"/>
                </a:lnTo>
                <a:lnTo>
                  <a:pt x="33962" y="1849156"/>
                </a:lnTo>
                <a:lnTo>
                  <a:pt x="28883" y="1841221"/>
                </a:lnTo>
                <a:lnTo>
                  <a:pt x="24122" y="1832969"/>
                </a:lnTo>
                <a:lnTo>
                  <a:pt x="19679" y="1824400"/>
                </a:lnTo>
                <a:lnTo>
                  <a:pt x="15870" y="1815831"/>
                </a:lnTo>
                <a:lnTo>
                  <a:pt x="12061" y="1806627"/>
                </a:lnTo>
                <a:lnTo>
                  <a:pt x="8887" y="1797423"/>
                </a:lnTo>
                <a:lnTo>
                  <a:pt x="6348" y="1787902"/>
                </a:lnTo>
                <a:lnTo>
                  <a:pt x="4126" y="1778063"/>
                </a:lnTo>
                <a:lnTo>
                  <a:pt x="2222" y="1768860"/>
                </a:lnTo>
                <a:lnTo>
                  <a:pt x="1270" y="1758704"/>
                </a:lnTo>
                <a:lnTo>
                  <a:pt x="318" y="1748865"/>
                </a:lnTo>
                <a:lnTo>
                  <a:pt x="0" y="1738391"/>
                </a:lnTo>
                <a:lnTo>
                  <a:pt x="0" y="517448"/>
                </a:lnTo>
                <a:lnTo>
                  <a:pt x="318" y="507292"/>
                </a:lnTo>
                <a:lnTo>
                  <a:pt x="1270" y="497453"/>
                </a:lnTo>
                <a:lnTo>
                  <a:pt x="2222" y="487297"/>
                </a:lnTo>
                <a:lnTo>
                  <a:pt x="4126" y="477776"/>
                </a:lnTo>
                <a:lnTo>
                  <a:pt x="6348" y="467937"/>
                </a:lnTo>
                <a:lnTo>
                  <a:pt x="8887" y="458416"/>
                </a:lnTo>
                <a:lnTo>
                  <a:pt x="12061" y="449212"/>
                </a:lnTo>
                <a:lnTo>
                  <a:pt x="15870" y="440008"/>
                </a:lnTo>
                <a:lnTo>
                  <a:pt x="19679" y="431439"/>
                </a:lnTo>
                <a:lnTo>
                  <a:pt x="24122" y="423187"/>
                </a:lnTo>
                <a:lnTo>
                  <a:pt x="28883" y="414618"/>
                </a:lnTo>
                <a:lnTo>
                  <a:pt x="33962" y="406684"/>
                </a:lnTo>
                <a:lnTo>
                  <a:pt x="39357" y="399067"/>
                </a:lnTo>
                <a:lnTo>
                  <a:pt x="45388" y="391450"/>
                </a:lnTo>
                <a:lnTo>
                  <a:pt x="51418" y="384150"/>
                </a:lnTo>
                <a:lnTo>
                  <a:pt x="58084" y="377168"/>
                </a:lnTo>
                <a:lnTo>
                  <a:pt x="65067" y="370503"/>
                </a:lnTo>
                <a:lnTo>
                  <a:pt x="72049" y="364473"/>
                </a:lnTo>
                <a:lnTo>
                  <a:pt x="79984" y="358443"/>
                </a:lnTo>
                <a:lnTo>
                  <a:pt x="87602" y="353047"/>
                </a:lnTo>
                <a:lnTo>
                  <a:pt x="95537" y="347969"/>
                </a:lnTo>
                <a:lnTo>
                  <a:pt x="103789" y="343209"/>
                </a:lnTo>
                <a:lnTo>
                  <a:pt x="112359" y="338766"/>
                </a:lnTo>
                <a:lnTo>
                  <a:pt x="121246" y="334957"/>
                </a:lnTo>
                <a:lnTo>
                  <a:pt x="130133" y="331149"/>
                </a:lnTo>
                <a:lnTo>
                  <a:pt x="139655" y="328292"/>
                </a:lnTo>
                <a:lnTo>
                  <a:pt x="148859" y="325436"/>
                </a:lnTo>
                <a:lnTo>
                  <a:pt x="158699" y="323214"/>
                </a:lnTo>
                <a:lnTo>
                  <a:pt x="168538" y="321310"/>
                </a:lnTo>
                <a:lnTo>
                  <a:pt x="178377" y="320358"/>
                </a:lnTo>
                <a:lnTo>
                  <a:pt x="188216" y="319723"/>
                </a:lnTo>
                <a:lnTo>
                  <a:pt x="198373" y="319088"/>
                </a:lnTo>
                <a:close/>
                <a:moveTo>
                  <a:pt x="2076641" y="106363"/>
                </a:moveTo>
                <a:lnTo>
                  <a:pt x="2082030" y="106363"/>
                </a:lnTo>
                <a:lnTo>
                  <a:pt x="2087102" y="106363"/>
                </a:lnTo>
                <a:lnTo>
                  <a:pt x="2092174" y="106679"/>
                </a:lnTo>
                <a:lnTo>
                  <a:pt x="2097246" y="107313"/>
                </a:lnTo>
                <a:lnTo>
                  <a:pt x="2102318" y="108263"/>
                </a:lnTo>
                <a:lnTo>
                  <a:pt x="2107390" y="109213"/>
                </a:lnTo>
                <a:lnTo>
                  <a:pt x="2112145" y="110797"/>
                </a:lnTo>
                <a:lnTo>
                  <a:pt x="2117217" y="112064"/>
                </a:lnTo>
                <a:lnTo>
                  <a:pt x="2121972" y="113965"/>
                </a:lnTo>
                <a:lnTo>
                  <a:pt x="2126727" y="116182"/>
                </a:lnTo>
                <a:lnTo>
                  <a:pt x="2131482" y="118399"/>
                </a:lnTo>
                <a:lnTo>
                  <a:pt x="2136237" y="120933"/>
                </a:lnTo>
                <a:lnTo>
                  <a:pt x="2140358" y="123784"/>
                </a:lnTo>
                <a:lnTo>
                  <a:pt x="2144796" y="126634"/>
                </a:lnTo>
                <a:lnTo>
                  <a:pt x="2148916" y="130119"/>
                </a:lnTo>
                <a:lnTo>
                  <a:pt x="2153354" y="133603"/>
                </a:lnTo>
                <a:lnTo>
                  <a:pt x="2157158" y="137087"/>
                </a:lnTo>
                <a:lnTo>
                  <a:pt x="2166351" y="146589"/>
                </a:lnTo>
                <a:lnTo>
                  <a:pt x="2169838" y="150707"/>
                </a:lnTo>
                <a:lnTo>
                  <a:pt x="2173642" y="154825"/>
                </a:lnTo>
                <a:lnTo>
                  <a:pt x="2176812" y="158626"/>
                </a:lnTo>
                <a:lnTo>
                  <a:pt x="2179665" y="163060"/>
                </a:lnTo>
                <a:lnTo>
                  <a:pt x="2182835" y="167811"/>
                </a:lnTo>
                <a:lnTo>
                  <a:pt x="2185371" y="172246"/>
                </a:lnTo>
                <a:lnTo>
                  <a:pt x="2187273" y="176997"/>
                </a:lnTo>
                <a:lnTo>
                  <a:pt x="2189492" y="181748"/>
                </a:lnTo>
                <a:lnTo>
                  <a:pt x="2191394" y="186183"/>
                </a:lnTo>
                <a:lnTo>
                  <a:pt x="2192979" y="191567"/>
                </a:lnTo>
                <a:lnTo>
                  <a:pt x="2194247" y="196002"/>
                </a:lnTo>
                <a:lnTo>
                  <a:pt x="2195515" y="201387"/>
                </a:lnTo>
                <a:lnTo>
                  <a:pt x="2196149" y="206454"/>
                </a:lnTo>
                <a:lnTo>
                  <a:pt x="2196783" y="211522"/>
                </a:lnTo>
                <a:lnTo>
                  <a:pt x="2197100" y="216590"/>
                </a:lnTo>
                <a:lnTo>
                  <a:pt x="2197100" y="221658"/>
                </a:lnTo>
                <a:lnTo>
                  <a:pt x="2197100" y="226726"/>
                </a:lnTo>
                <a:lnTo>
                  <a:pt x="2196783" y="231794"/>
                </a:lnTo>
                <a:lnTo>
                  <a:pt x="2196149" y="236862"/>
                </a:lnTo>
                <a:lnTo>
                  <a:pt x="2195515" y="241613"/>
                </a:lnTo>
                <a:lnTo>
                  <a:pt x="2194247" y="246681"/>
                </a:lnTo>
                <a:lnTo>
                  <a:pt x="2192979" y="251749"/>
                </a:lnTo>
                <a:lnTo>
                  <a:pt x="2191394" y="256500"/>
                </a:lnTo>
                <a:lnTo>
                  <a:pt x="2189492" y="261251"/>
                </a:lnTo>
                <a:lnTo>
                  <a:pt x="2187273" y="266319"/>
                </a:lnTo>
                <a:lnTo>
                  <a:pt x="2185371" y="270754"/>
                </a:lnTo>
                <a:lnTo>
                  <a:pt x="2182835" y="275505"/>
                </a:lnTo>
                <a:lnTo>
                  <a:pt x="2179665" y="279623"/>
                </a:lnTo>
                <a:lnTo>
                  <a:pt x="2176812" y="284057"/>
                </a:lnTo>
                <a:lnTo>
                  <a:pt x="2173642" y="288492"/>
                </a:lnTo>
                <a:lnTo>
                  <a:pt x="2169838" y="292609"/>
                </a:lnTo>
                <a:lnTo>
                  <a:pt x="2166351" y="296410"/>
                </a:lnTo>
                <a:lnTo>
                  <a:pt x="1970764" y="491843"/>
                </a:lnTo>
                <a:lnTo>
                  <a:pt x="1967277" y="495010"/>
                </a:lnTo>
                <a:lnTo>
                  <a:pt x="1963473" y="498178"/>
                </a:lnTo>
                <a:lnTo>
                  <a:pt x="1959986" y="500712"/>
                </a:lnTo>
                <a:lnTo>
                  <a:pt x="1956816" y="502612"/>
                </a:lnTo>
                <a:lnTo>
                  <a:pt x="1953329" y="504513"/>
                </a:lnTo>
                <a:lnTo>
                  <a:pt x="1950476" y="505463"/>
                </a:lnTo>
                <a:lnTo>
                  <a:pt x="1947623" y="505780"/>
                </a:lnTo>
                <a:lnTo>
                  <a:pt x="1944771" y="506413"/>
                </a:lnTo>
                <a:lnTo>
                  <a:pt x="1941918" y="505780"/>
                </a:lnTo>
                <a:lnTo>
                  <a:pt x="1939382" y="505463"/>
                </a:lnTo>
                <a:lnTo>
                  <a:pt x="1936846" y="504513"/>
                </a:lnTo>
                <a:lnTo>
                  <a:pt x="1933993" y="502929"/>
                </a:lnTo>
                <a:lnTo>
                  <a:pt x="1931457" y="501662"/>
                </a:lnTo>
                <a:lnTo>
                  <a:pt x="1928921" y="499445"/>
                </a:lnTo>
                <a:lnTo>
                  <a:pt x="1924166" y="494694"/>
                </a:lnTo>
                <a:lnTo>
                  <a:pt x="1919094" y="489309"/>
                </a:lnTo>
                <a:lnTo>
                  <a:pt x="1914022" y="482657"/>
                </a:lnTo>
                <a:lnTo>
                  <a:pt x="1903561" y="467770"/>
                </a:lnTo>
                <a:lnTo>
                  <a:pt x="1897855" y="459852"/>
                </a:lnTo>
                <a:lnTo>
                  <a:pt x="1891515" y="451616"/>
                </a:lnTo>
                <a:lnTo>
                  <a:pt x="1884541" y="443698"/>
                </a:lnTo>
                <a:lnTo>
                  <a:pt x="1877250" y="435779"/>
                </a:lnTo>
                <a:lnTo>
                  <a:pt x="1868057" y="426277"/>
                </a:lnTo>
                <a:lnTo>
                  <a:pt x="1859815" y="418991"/>
                </a:lnTo>
                <a:lnTo>
                  <a:pt x="1851890" y="412023"/>
                </a:lnTo>
                <a:lnTo>
                  <a:pt x="1843966" y="406005"/>
                </a:lnTo>
                <a:lnTo>
                  <a:pt x="1836041" y="399987"/>
                </a:lnTo>
                <a:lnTo>
                  <a:pt x="1820825" y="389217"/>
                </a:lnTo>
                <a:lnTo>
                  <a:pt x="1814485" y="384466"/>
                </a:lnTo>
                <a:lnTo>
                  <a:pt x="1808462" y="379398"/>
                </a:lnTo>
                <a:lnTo>
                  <a:pt x="1804024" y="374647"/>
                </a:lnTo>
                <a:lnTo>
                  <a:pt x="1802122" y="372113"/>
                </a:lnTo>
                <a:lnTo>
                  <a:pt x="1800220" y="369579"/>
                </a:lnTo>
                <a:lnTo>
                  <a:pt x="1798635" y="367045"/>
                </a:lnTo>
                <a:lnTo>
                  <a:pt x="1798001" y="364511"/>
                </a:lnTo>
                <a:lnTo>
                  <a:pt x="1797367" y="361660"/>
                </a:lnTo>
                <a:lnTo>
                  <a:pt x="1797050" y="359126"/>
                </a:lnTo>
                <a:lnTo>
                  <a:pt x="1797367" y="355959"/>
                </a:lnTo>
                <a:lnTo>
                  <a:pt x="1797684" y="353108"/>
                </a:lnTo>
                <a:lnTo>
                  <a:pt x="1798635" y="349941"/>
                </a:lnTo>
                <a:lnTo>
                  <a:pt x="1800220" y="346773"/>
                </a:lnTo>
                <a:lnTo>
                  <a:pt x="1802439" y="343289"/>
                </a:lnTo>
                <a:lnTo>
                  <a:pt x="1804975" y="340122"/>
                </a:lnTo>
                <a:lnTo>
                  <a:pt x="1807828" y="336637"/>
                </a:lnTo>
                <a:lnTo>
                  <a:pt x="1811632" y="332520"/>
                </a:lnTo>
                <a:lnTo>
                  <a:pt x="2006902" y="137087"/>
                </a:lnTo>
                <a:lnTo>
                  <a:pt x="2011023" y="133603"/>
                </a:lnTo>
                <a:lnTo>
                  <a:pt x="2014827" y="130119"/>
                </a:lnTo>
                <a:lnTo>
                  <a:pt x="2019265" y="126634"/>
                </a:lnTo>
                <a:lnTo>
                  <a:pt x="2023703" y="123784"/>
                </a:lnTo>
                <a:lnTo>
                  <a:pt x="2028141" y="120933"/>
                </a:lnTo>
                <a:lnTo>
                  <a:pt x="2032896" y="118399"/>
                </a:lnTo>
                <a:lnTo>
                  <a:pt x="2037017" y="116182"/>
                </a:lnTo>
                <a:lnTo>
                  <a:pt x="2041772" y="113965"/>
                </a:lnTo>
                <a:lnTo>
                  <a:pt x="2046843" y="112064"/>
                </a:lnTo>
                <a:lnTo>
                  <a:pt x="2051598" y="110797"/>
                </a:lnTo>
                <a:lnTo>
                  <a:pt x="2056670" y="109213"/>
                </a:lnTo>
                <a:lnTo>
                  <a:pt x="2061425" y="108263"/>
                </a:lnTo>
                <a:lnTo>
                  <a:pt x="2066497" y="107313"/>
                </a:lnTo>
                <a:lnTo>
                  <a:pt x="2071569" y="106679"/>
                </a:lnTo>
                <a:lnTo>
                  <a:pt x="2076641" y="106363"/>
                </a:lnTo>
                <a:close/>
                <a:moveTo>
                  <a:pt x="2213628" y="19050"/>
                </a:moveTo>
                <a:lnTo>
                  <a:pt x="2219371" y="19369"/>
                </a:lnTo>
                <a:lnTo>
                  <a:pt x="2225751" y="20007"/>
                </a:lnTo>
                <a:lnTo>
                  <a:pt x="2231493" y="21602"/>
                </a:lnTo>
                <a:lnTo>
                  <a:pt x="2237236" y="23516"/>
                </a:lnTo>
                <a:lnTo>
                  <a:pt x="2242978" y="26387"/>
                </a:lnTo>
                <a:lnTo>
                  <a:pt x="2248401" y="29258"/>
                </a:lnTo>
                <a:lnTo>
                  <a:pt x="2253506" y="33087"/>
                </a:lnTo>
                <a:lnTo>
                  <a:pt x="2258291" y="37234"/>
                </a:lnTo>
                <a:lnTo>
                  <a:pt x="2262757" y="42019"/>
                </a:lnTo>
                <a:lnTo>
                  <a:pt x="2266266" y="47123"/>
                </a:lnTo>
                <a:lnTo>
                  <a:pt x="2269457" y="52547"/>
                </a:lnTo>
                <a:lnTo>
                  <a:pt x="2272009" y="58608"/>
                </a:lnTo>
                <a:lnTo>
                  <a:pt x="2273923" y="64350"/>
                </a:lnTo>
                <a:lnTo>
                  <a:pt x="2275518" y="70412"/>
                </a:lnTo>
                <a:lnTo>
                  <a:pt x="2276475" y="76154"/>
                </a:lnTo>
                <a:lnTo>
                  <a:pt x="2276475" y="82216"/>
                </a:lnTo>
                <a:lnTo>
                  <a:pt x="2276475" y="88277"/>
                </a:lnTo>
                <a:lnTo>
                  <a:pt x="2275518" y="94338"/>
                </a:lnTo>
                <a:lnTo>
                  <a:pt x="2273923" y="100400"/>
                </a:lnTo>
                <a:lnTo>
                  <a:pt x="2272009" y="106142"/>
                </a:lnTo>
                <a:lnTo>
                  <a:pt x="2269457" y="111565"/>
                </a:lnTo>
                <a:lnTo>
                  <a:pt x="2266266" y="117308"/>
                </a:lnTo>
                <a:lnTo>
                  <a:pt x="2262757" y="122412"/>
                </a:lnTo>
                <a:lnTo>
                  <a:pt x="2258291" y="126878"/>
                </a:lnTo>
                <a:lnTo>
                  <a:pt x="2241064" y="144105"/>
                </a:lnTo>
                <a:lnTo>
                  <a:pt x="2236598" y="148253"/>
                </a:lnTo>
                <a:lnTo>
                  <a:pt x="2232769" y="150805"/>
                </a:lnTo>
                <a:lnTo>
                  <a:pt x="2230855" y="151443"/>
                </a:lnTo>
                <a:lnTo>
                  <a:pt x="2228941" y="152400"/>
                </a:lnTo>
                <a:lnTo>
                  <a:pt x="2227346" y="152400"/>
                </a:lnTo>
                <a:lnTo>
                  <a:pt x="2225751" y="152400"/>
                </a:lnTo>
                <a:lnTo>
                  <a:pt x="2224156" y="152081"/>
                </a:lnTo>
                <a:lnTo>
                  <a:pt x="2222880" y="151443"/>
                </a:lnTo>
                <a:lnTo>
                  <a:pt x="2220009" y="149848"/>
                </a:lnTo>
                <a:lnTo>
                  <a:pt x="2217456" y="147295"/>
                </a:lnTo>
                <a:lnTo>
                  <a:pt x="2214904" y="143786"/>
                </a:lnTo>
                <a:lnTo>
                  <a:pt x="2212352" y="140277"/>
                </a:lnTo>
                <a:lnTo>
                  <a:pt x="2209800" y="135811"/>
                </a:lnTo>
                <a:lnTo>
                  <a:pt x="2204058" y="126240"/>
                </a:lnTo>
                <a:lnTo>
                  <a:pt x="2201186" y="121455"/>
                </a:lnTo>
                <a:lnTo>
                  <a:pt x="2197358" y="116351"/>
                </a:lnTo>
                <a:lnTo>
                  <a:pt x="2193530" y="111246"/>
                </a:lnTo>
                <a:lnTo>
                  <a:pt x="2189064" y="106461"/>
                </a:lnTo>
                <a:lnTo>
                  <a:pt x="2184278" y="101995"/>
                </a:lnTo>
                <a:lnTo>
                  <a:pt x="2179493" y="98167"/>
                </a:lnTo>
                <a:lnTo>
                  <a:pt x="2174389" y="94657"/>
                </a:lnTo>
                <a:lnTo>
                  <a:pt x="2169285" y="91467"/>
                </a:lnTo>
                <a:lnTo>
                  <a:pt x="2159714" y="85725"/>
                </a:lnTo>
                <a:lnTo>
                  <a:pt x="2155248" y="83173"/>
                </a:lnTo>
                <a:lnTo>
                  <a:pt x="2151739" y="80620"/>
                </a:lnTo>
                <a:lnTo>
                  <a:pt x="2148229" y="78068"/>
                </a:lnTo>
                <a:lnTo>
                  <a:pt x="2145677" y="75516"/>
                </a:lnTo>
                <a:lnTo>
                  <a:pt x="2144082" y="72964"/>
                </a:lnTo>
                <a:lnTo>
                  <a:pt x="2143763" y="71369"/>
                </a:lnTo>
                <a:lnTo>
                  <a:pt x="2143125" y="69774"/>
                </a:lnTo>
                <a:lnTo>
                  <a:pt x="2143125" y="68179"/>
                </a:lnTo>
                <a:lnTo>
                  <a:pt x="2143763" y="66584"/>
                </a:lnTo>
                <a:lnTo>
                  <a:pt x="2144082" y="64669"/>
                </a:lnTo>
                <a:lnTo>
                  <a:pt x="2144720" y="63074"/>
                </a:lnTo>
                <a:lnTo>
                  <a:pt x="2147591" y="59246"/>
                </a:lnTo>
                <a:lnTo>
                  <a:pt x="2151419" y="54780"/>
                </a:lnTo>
                <a:lnTo>
                  <a:pt x="2168647" y="37234"/>
                </a:lnTo>
                <a:lnTo>
                  <a:pt x="2173751" y="33087"/>
                </a:lnTo>
                <a:lnTo>
                  <a:pt x="2178855" y="29258"/>
                </a:lnTo>
                <a:lnTo>
                  <a:pt x="2183959" y="26387"/>
                </a:lnTo>
                <a:lnTo>
                  <a:pt x="2189702" y="23516"/>
                </a:lnTo>
                <a:lnTo>
                  <a:pt x="2195125" y="21602"/>
                </a:lnTo>
                <a:lnTo>
                  <a:pt x="2201506" y="20007"/>
                </a:lnTo>
                <a:lnTo>
                  <a:pt x="2207248" y="19369"/>
                </a:lnTo>
                <a:lnTo>
                  <a:pt x="2213628" y="19050"/>
                </a:lnTo>
                <a:close/>
                <a:moveTo>
                  <a:pt x="1985550" y="0"/>
                </a:moveTo>
                <a:lnTo>
                  <a:pt x="1989686" y="0"/>
                </a:lnTo>
                <a:lnTo>
                  <a:pt x="1993822" y="0"/>
                </a:lnTo>
                <a:lnTo>
                  <a:pt x="1997640" y="634"/>
                </a:lnTo>
                <a:lnTo>
                  <a:pt x="2001776" y="1903"/>
                </a:lnTo>
                <a:lnTo>
                  <a:pt x="2005594" y="2855"/>
                </a:lnTo>
                <a:lnTo>
                  <a:pt x="2009411" y="4759"/>
                </a:lnTo>
                <a:lnTo>
                  <a:pt x="2012911" y="6980"/>
                </a:lnTo>
                <a:lnTo>
                  <a:pt x="2016411" y="9518"/>
                </a:lnTo>
                <a:lnTo>
                  <a:pt x="2019592" y="12374"/>
                </a:lnTo>
                <a:lnTo>
                  <a:pt x="2022456" y="15229"/>
                </a:lnTo>
                <a:lnTo>
                  <a:pt x="2025001" y="19037"/>
                </a:lnTo>
                <a:lnTo>
                  <a:pt x="2026910" y="22210"/>
                </a:lnTo>
                <a:lnTo>
                  <a:pt x="2028819" y="26334"/>
                </a:lnTo>
                <a:lnTo>
                  <a:pt x="2030091" y="29824"/>
                </a:lnTo>
                <a:lnTo>
                  <a:pt x="2031364" y="33949"/>
                </a:lnTo>
                <a:lnTo>
                  <a:pt x="2031682" y="37757"/>
                </a:lnTo>
                <a:lnTo>
                  <a:pt x="2032000" y="41881"/>
                </a:lnTo>
                <a:lnTo>
                  <a:pt x="2031682" y="46006"/>
                </a:lnTo>
                <a:lnTo>
                  <a:pt x="2031046" y="49813"/>
                </a:lnTo>
                <a:lnTo>
                  <a:pt x="2030091" y="53938"/>
                </a:lnTo>
                <a:lnTo>
                  <a:pt x="2028819" y="57745"/>
                </a:lnTo>
                <a:lnTo>
                  <a:pt x="2026910" y="61553"/>
                </a:lnTo>
                <a:lnTo>
                  <a:pt x="2025001" y="65043"/>
                </a:lnTo>
                <a:lnTo>
                  <a:pt x="2022456" y="68533"/>
                </a:lnTo>
                <a:lnTo>
                  <a:pt x="2019592" y="71706"/>
                </a:lnTo>
                <a:lnTo>
                  <a:pt x="1637177" y="453081"/>
                </a:lnTo>
                <a:lnTo>
                  <a:pt x="1633995" y="455937"/>
                </a:lnTo>
                <a:lnTo>
                  <a:pt x="1630814" y="458158"/>
                </a:lnTo>
                <a:lnTo>
                  <a:pt x="1626996" y="460379"/>
                </a:lnTo>
                <a:lnTo>
                  <a:pt x="1623496" y="462283"/>
                </a:lnTo>
                <a:lnTo>
                  <a:pt x="1619360" y="463552"/>
                </a:lnTo>
                <a:lnTo>
                  <a:pt x="1615224" y="464186"/>
                </a:lnTo>
                <a:lnTo>
                  <a:pt x="1611407" y="465138"/>
                </a:lnTo>
                <a:lnTo>
                  <a:pt x="1607271" y="465138"/>
                </a:lnTo>
                <a:lnTo>
                  <a:pt x="1603135" y="465138"/>
                </a:lnTo>
                <a:lnTo>
                  <a:pt x="1599317" y="464186"/>
                </a:lnTo>
                <a:lnTo>
                  <a:pt x="1595181" y="463552"/>
                </a:lnTo>
                <a:lnTo>
                  <a:pt x="1591681" y="462283"/>
                </a:lnTo>
                <a:lnTo>
                  <a:pt x="1587864" y="460379"/>
                </a:lnTo>
                <a:lnTo>
                  <a:pt x="1584364" y="458158"/>
                </a:lnTo>
                <a:lnTo>
                  <a:pt x="1580864" y="455937"/>
                </a:lnTo>
                <a:lnTo>
                  <a:pt x="1577683" y="453081"/>
                </a:lnTo>
                <a:lnTo>
                  <a:pt x="1574819" y="449591"/>
                </a:lnTo>
                <a:lnTo>
                  <a:pt x="1572274" y="446418"/>
                </a:lnTo>
                <a:lnTo>
                  <a:pt x="1570047" y="442928"/>
                </a:lnTo>
                <a:lnTo>
                  <a:pt x="1568138" y="439121"/>
                </a:lnTo>
                <a:lnTo>
                  <a:pt x="1567184" y="435314"/>
                </a:lnTo>
                <a:lnTo>
                  <a:pt x="1565911" y="431189"/>
                </a:lnTo>
                <a:lnTo>
                  <a:pt x="1565275" y="427381"/>
                </a:lnTo>
                <a:lnTo>
                  <a:pt x="1565275" y="423257"/>
                </a:lnTo>
                <a:lnTo>
                  <a:pt x="1565275" y="419132"/>
                </a:lnTo>
                <a:lnTo>
                  <a:pt x="1565911" y="415007"/>
                </a:lnTo>
                <a:lnTo>
                  <a:pt x="1567184" y="411517"/>
                </a:lnTo>
                <a:lnTo>
                  <a:pt x="1568138" y="407393"/>
                </a:lnTo>
                <a:lnTo>
                  <a:pt x="1570047" y="403902"/>
                </a:lnTo>
                <a:lnTo>
                  <a:pt x="1572274" y="400095"/>
                </a:lnTo>
                <a:lnTo>
                  <a:pt x="1574819" y="396922"/>
                </a:lnTo>
                <a:lnTo>
                  <a:pt x="1577683" y="393749"/>
                </a:lnTo>
                <a:lnTo>
                  <a:pt x="1960098" y="12374"/>
                </a:lnTo>
                <a:lnTo>
                  <a:pt x="1962962" y="9518"/>
                </a:lnTo>
                <a:lnTo>
                  <a:pt x="1966779" y="6980"/>
                </a:lnTo>
                <a:lnTo>
                  <a:pt x="1970279" y="4759"/>
                </a:lnTo>
                <a:lnTo>
                  <a:pt x="1974097" y="2855"/>
                </a:lnTo>
                <a:lnTo>
                  <a:pt x="1977596" y="1903"/>
                </a:lnTo>
                <a:lnTo>
                  <a:pt x="1981732" y="634"/>
                </a:lnTo>
                <a:lnTo>
                  <a:pt x="1985550" y="0"/>
                </a:lnTo>
                <a:close/>
              </a:path>
            </a:pathLst>
          </a:custGeom>
          <a:solidFill>
            <a:schemeClr val="bg1"/>
          </a:solidFill>
          <a:ln>
            <a:noFill/>
          </a:ln>
          <a:effectLst>
            <a:outerShdw blurRad="50800" dist="38100" dir="2700000" algn="tl" rotWithShape="0">
              <a:prstClr val="black">
                <a:alpha val="40000"/>
              </a:prstClr>
            </a:outerShdw>
          </a:effectLst>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1C666E"/>
              </a:solidFill>
              <a:ea typeface="宋体" panose="02010600030101010101" pitchFamily="2" charset="-122"/>
            </a:endParaRPr>
          </a:p>
        </p:txBody>
      </p:sp>
      <p:sp>
        <p:nvSpPr>
          <p:cNvPr id="64" name="Rectangle 2"/>
          <p:cNvSpPr/>
          <p:nvPr/>
        </p:nvSpPr>
        <p:spPr>
          <a:xfrm>
            <a:off x="0" y="1549106"/>
            <a:ext cx="10967459" cy="2332788"/>
          </a:xfrm>
          <a:prstGeom prst="rect">
            <a:avLst/>
          </a:prstGeom>
          <a:solidFill>
            <a:schemeClr val="bg1">
              <a:lumMod val="65000"/>
              <a:alpha val="20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schemeClr val="bg1">
                  <a:lumMod val="95000"/>
                </a:schemeClr>
              </a:solidFill>
            </a:endParaRPr>
          </a:p>
        </p:txBody>
      </p:sp>
      <p:sp>
        <p:nvSpPr>
          <p:cNvPr id="65" name="Rectangle 2"/>
          <p:cNvSpPr/>
          <p:nvPr/>
        </p:nvSpPr>
        <p:spPr>
          <a:xfrm>
            <a:off x="6111713" y="1549106"/>
            <a:ext cx="4883150" cy="2332788"/>
          </a:xfrm>
          <a:prstGeom prst="rect">
            <a:avLst/>
          </a:prstGeom>
          <a:blipFill>
            <a:blip r:embed="rId3"/>
            <a:srcRect/>
            <a:stretch>
              <a:fillRect/>
            </a:stretch>
          </a:blipFill>
          <a:ln w="28575">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schemeClr val="bg1">
                  <a:lumMod val="95000"/>
                </a:schemeClr>
              </a:solidFill>
            </a:endParaRPr>
          </a:p>
        </p:txBody>
      </p:sp>
      <p:sp>
        <p:nvSpPr>
          <p:cNvPr id="66" name="矩形 65"/>
          <p:cNvSpPr/>
          <p:nvPr/>
        </p:nvSpPr>
        <p:spPr>
          <a:xfrm>
            <a:off x="4566663" y="2013698"/>
            <a:ext cx="1210570" cy="400101"/>
          </a:xfrm>
          <a:prstGeom prst="rect">
            <a:avLst/>
          </a:prstGeom>
          <a:effectLst/>
        </p:spPr>
        <p:txBody>
          <a:bodyPr wrap="none" lIns="91431" tIns="45716" rIns="91431" bIns="45716">
            <a:spAutoFit/>
          </a:bodyPr>
          <a:lstStyle/>
          <a:p>
            <a:pPr algn="r"/>
            <a:r>
              <a:rPr lang="zh-CN" altLang="en-US" sz="2000" b="1" dirty="0" smtClean="0">
                <a:solidFill>
                  <a:srgbClr val="2F5EB0"/>
                </a:solidFill>
                <a:latin typeface="微软雅黑" pitchFamily="34" charset="-122"/>
                <a:ea typeface="微软雅黑" pitchFamily="34" charset="-122"/>
              </a:rPr>
              <a:t>添加标题</a:t>
            </a:r>
            <a:endParaRPr lang="en-US" altLang="zh-CN" sz="2000" b="1" dirty="0">
              <a:solidFill>
                <a:srgbClr val="2F5EB0"/>
              </a:solidFill>
              <a:latin typeface="微软雅黑" pitchFamily="34" charset="-122"/>
              <a:ea typeface="微软雅黑" pitchFamily="34" charset="-122"/>
            </a:endParaRPr>
          </a:p>
        </p:txBody>
      </p:sp>
      <p:sp>
        <p:nvSpPr>
          <p:cNvPr id="67" name="矩形 47"/>
          <p:cNvSpPr>
            <a:spLocks noChangeArrowheads="1"/>
          </p:cNvSpPr>
          <p:nvPr/>
        </p:nvSpPr>
        <p:spPr bwMode="auto">
          <a:xfrm>
            <a:off x="1345059" y="2445746"/>
            <a:ext cx="4359786" cy="121263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r">
              <a:lnSpc>
                <a:spcPct val="130000"/>
              </a:lnSpc>
              <a:spcBef>
                <a:spcPct val="0"/>
              </a:spcBef>
              <a:buNone/>
            </a:pPr>
            <a:r>
              <a:rPr lang="zh-CN" altLang="en-US" sz="1400" dirty="0">
                <a:solidFill>
                  <a:schemeClr val="tx1">
                    <a:lumMod val="50000"/>
                    <a:lumOff val="50000"/>
                  </a:schemeClr>
                </a:solidFill>
                <a:sym typeface="微软雅黑" pitchFamily="34" charset="-122"/>
              </a:rPr>
              <a:t>在此录入上述图表的综合描述说明，在此录入上述图表的上述图表的综合描述说明入。在此录入上述图表的综合描述说明，在此录入上述图表的上述图表的综合描述说明入</a:t>
            </a:r>
          </a:p>
        </p:txBody>
      </p:sp>
      <p:sp>
        <p:nvSpPr>
          <p:cNvPr id="68" name="TextBox 7"/>
          <p:cNvSpPr>
            <a:spLocks noChangeArrowheads="1"/>
          </p:cNvSpPr>
          <p:nvPr/>
        </p:nvSpPr>
        <p:spPr bwMode="auto">
          <a:xfrm>
            <a:off x="2281163" y="4452585"/>
            <a:ext cx="1728192" cy="27699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fontAlgn="auto">
              <a:spcBef>
                <a:spcPts val="0"/>
              </a:spcBef>
              <a:spcAft>
                <a:spcPts val="0"/>
              </a:spcAft>
              <a:defRPr/>
            </a:pPr>
            <a:r>
              <a:rPr lang="zh-CN" altLang="en-US" b="1" dirty="0" smtClean="0">
                <a:solidFill>
                  <a:srgbClr val="2F5EB0"/>
                </a:solidFill>
                <a:latin typeface="Impact MT Std" pitchFamily="34" charset="0"/>
                <a:ea typeface="微软雅黑" pitchFamily="34" charset="-122"/>
                <a:sym typeface="微软雅黑" pitchFamily="34" charset="-122"/>
              </a:rPr>
              <a:t>添加标题文字</a:t>
            </a:r>
            <a:endParaRPr lang="zh-CN" altLang="en-US" b="1" dirty="0">
              <a:solidFill>
                <a:srgbClr val="2F5EB0"/>
              </a:solidFill>
              <a:latin typeface="微软雅黑" pitchFamily="34" charset="-122"/>
              <a:ea typeface="微软雅黑" pitchFamily="34" charset="-122"/>
              <a:sym typeface="微软雅黑" pitchFamily="34" charset="-122"/>
            </a:endParaRPr>
          </a:p>
        </p:txBody>
      </p:sp>
      <p:sp>
        <p:nvSpPr>
          <p:cNvPr id="69" name="圆角矩形 68"/>
          <p:cNvSpPr/>
          <p:nvPr/>
        </p:nvSpPr>
        <p:spPr>
          <a:xfrm>
            <a:off x="1719241" y="4372951"/>
            <a:ext cx="2290114" cy="467045"/>
          </a:xfrm>
          <a:prstGeom prst="roundRect">
            <a:avLst>
              <a:gd name="adj" fmla="val 50000"/>
            </a:avLst>
          </a:prstGeom>
          <a:noFill/>
          <a:ln>
            <a:solidFill>
              <a:srgbClr val="2F5EB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2F5EB0"/>
              </a:solidFill>
            </a:endParaRPr>
          </a:p>
        </p:txBody>
      </p:sp>
      <p:sp>
        <p:nvSpPr>
          <p:cNvPr id="70" name="TextBox 7"/>
          <p:cNvSpPr>
            <a:spLocks noChangeArrowheads="1"/>
          </p:cNvSpPr>
          <p:nvPr/>
        </p:nvSpPr>
        <p:spPr bwMode="auto">
          <a:xfrm>
            <a:off x="1417067" y="5079239"/>
            <a:ext cx="2592288" cy="64633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fontAlgn="auto">
              <a:spcBef>
                <a:spcPts val="0"/>
              </a:spcBef>
              <a:spcAft>
                <a:spcPts val="0"/>
              </a:spcAft>
              <a:defRPr/>
            </a:pPr>
            <a:r>
              <a:rPr lang="zh-CN" altLang="en-US" sz="1400" dirty="0" smtClean="0">
                <a:solidFill>
                  <a:schemeClr val="tx1">
                    <a:lumMod val="50000"/>
                    <a:lumOff val="50000"/>
                  </a:schemeClr>
                </a:solidFill>
                <a:latin typeface="微软雅黑" pitchFamily="34" charset="-122"/>
                <a:ea typeface="微软雅黑" pitchFamily="34" charset="-122"/>
                <a:sym typeface="微软雅黑" pitchFamily="34" charset="-122"/>
              </a:rPr>
              <a:t>在此输入章节详细文字介绍，表达主题的含义合图表的</a:t>
            </a:r>
            <a:r>
              <a:rPr lang="zh-CN" altLang="en-US" sz="1400" dirty="0">
                <a:solidFill>
                  <a:schemeClr val="tx1">
                    <a:lumMod val="50000"/>
                    <a:lumOff val="50000"/>
                  </a:schemeClr>
                </a:solidFill>
                <a:latin typeface="微软雅黑" pitchFamily="34" charset="-122"/>
                <a:ea typeface="微软雅黑" pitchFamily="34" charset="-122"/>
                <a:sym typeface="微软雅黑" pitchFamily="34" charset="-122"/>
              </a:rPr>
              <a:t>意义，在此输入章节详细文字</a:t>
            </a:r>
            <a:r>
              <a:rPr lang="zh-CN" altLang="en-US" sz="1400" dirty="0" smtClean="0">
                <a:solidFill>
                  <a:schemeClr val="tx1">
                    <a:lumMod val="50000"/>
                    <a:lumOff val="50000"/>
                  </a:schemeClr>
                </a:solidFill>
                <a:latin typeface="微软雅黑" pitchFamily="34" charset="-122"/>
                <a:ea typeface="微软雅黑" pitchFamily="34" charset="-122"/>
                <a:sym typeface="微软雅黑" pitchFamily="34" charset="-122"/>
              </a:rPr>
              <a:t>介绍。</a:t>
            </a:r>
            <a:endParaRPr lang="zh-CN" altLang="en-US" sz="1400" dirty="0">
              <a:solidFill>
                <a:schemeClr val="tx1">
                  <a:lumMod val="50000"/>
                  <a:lumOff val="50000"/>
                </a:schemeClr>
              </a:solidFill>
              <a:latin typeface="微软雅黑" pitchFamily="34" charset="-122"/>
              <a:ea typeface="微软雅黑" pitchFamily="34" charset="-122"/>
              <a:sym typeface="微软雅黑" pitchFamily="34" charset="-122"/>
            </a:endParaRPr>
          </a:p>
        </p:txBody>
      </p:sp>
      <p:grpSp>
        <p:nvGrpSpPr>
          <p:cNvPr id="71" name="组合 70"/>
          <p:cNvGrpSpPr/>
          <p:nvPr/>
        </p:nvGrpSpPr>
        <p:grpSpPr>
          <a:xfrm>
            <a:off x="1417067" y="4277724"/>
            <a:ext cx="657499" cy="657499"/>
            <a:chOff x="1417067" y="4277724"/>
            <a:chExt cx="657499" cy="657499"/>
          </a:xfrm>
        </p:grpSpPr>
        <p:grpSp>
          <p:nvGrpSpPr>
            <p:cNvPr id="72" name="组合 71"/>
            <p:cNvGrpSpPr/>
            <p:nvPr/>
          </p:nvGrpSpPr>
          <p:grpSpPr>
            <a:xfrm>
              <a:off x="1417067" y="4277724"/>
              <a:ext cx="657499" cy="657499"/>
              <a:chOff x="3724323" y="1908536"/>
              <a:chExt cx="1329153" cy="1329153"/>
            </a:xfrm>
            <a:gradFill>
              <a:gsLst>
                <a:gs pos="62000">
                  <a:srgbClr val="C69135"/>
                </a:gs>
                <a:gs pos="34200">
                  <a:srgbClr val="E6D38F"/>
                </a:gs>
                <a:gs pos="0">
                  <a:srgbClr val="FCD860"/>
                </a:gs>
                <a:gs pos="100000">
                  <a:srgbClr val="F1DF97"/>
                </a:gs>
              </a:gsLst>
              <a:lin ang="12000000" scaled="0"/>
            </a:gradFill>
          </p:grpSpPr>
          <p:sp>
            <p:nvSpPr>
              <p:cNvPr id="74" name="椭圆 73"/>
              <p:cNvSpPr/>
              <p:nvPr/>
            </p:nvSpPr>
            <p:spPr>
              <a:xfrm>
                <a:off x="3724323" y="1908536"/>
                <a:ext cx="1329153" cy="1329153"/>
              </a:xfrm>
              <a:prstGeom prst="ellipse">
                <a:avLst/>
              </a:prstGeom>
              <a:solidFill>
                <a:srgbClr val="2F5EB0"/>
              </a:solidFill>
              <a:ln w="28575">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2F5EB0"/>
                  </a:solidFill>
                  <a:latin typeface="微软雅黑" panose="020B0503020204020204" pitchFamily="34" charset="-122"/>
                  <a:ea typeface="微软雅黑" panose="020B0503020204020204" pitchFamily="34" charset="-122"/>
                </a:endParaRPr>
              </a:p>
            </p:txBody>
          </p:sp>
          <p:sp>
            <p:nvSpPr>
              <p:cNvPr id="75" name="椭圆 74"/>
              <p:cNvSpPr/>
              <p:nvPr/>
            </p:nvSpPr>
            <p:spPr>
              <a:xfrm>
                <a:off x="3839838" y="2024052"/>
                <a:ext cx="1098122" cy="1098122"/>
              </a:xfrm>
              <a:prstGeom prst="ellipse">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rgbClr val="2F5EB0"/>
                  </a:solidFill>
                  <a:latin typeface="微软雅黑" panose="020B0503020204020204" pitchFamily="34" charset="-122"/>
                  <a:ea typeface="微软雅黑" panose="020B0503020204020204" pitchFamily="34" charset="-122"/>
                </a:endParaRPr>
              </a:p>
            </p:txBody>
          </p:sp>
        </p:grpSp>
        <p:sp>
          <p:nvSpPr>
            <p:cNvPr id="73" name="TextBox 7"/>
            <p:cNvSpPr>
              <a:spLocks noChangeArrowheads="1"/>
            </p:cNvSpPr>
            <p:nvPr/>
          </p:nvSpPr>
          <p:spPr bwMode="auto">
            <a:xfrm>
              <a:off x="1517646" y="4452585"/>
              <a:ext cx="456340" cy="30777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fontAlgn="auto">
                <a:spcBef>
                  <a:spcPts val="0"/>
                </a:spcBef>
                <a:spcAft>
                  <a:spcPts val="0"/>
                </a:spcAft>
                <a:defRPr/>
              </a:pPr>
              <a:r>
                <a:rPr lang="en-US" altLang="zh-CN" sz="2000" b="1" dirty="0" smtClean="0">
                  <a:solidFill>
                    <a:srgbClr val="2F5EB0"/>
                  </a:solidFill>
                  <a:latin typeface="微软雅黑" panose="020B0503020204020204" pitchFamily="34" charset="-122"/>
                  <a:ea typeface="微软雅黑" panose="020B0503020204020204" pitchFamily="34" charset="-122"/>
                  <a:sym typeface="微软雅黑" pitchFamily="34" charset="-122"/>
                </a:rPr>
                <a:t>1</a:t>
              </a:r>
              <a:endParaRPr lang="zh-CN" altLang="en-US" sz="2000" b="1" dirty="0">
                <a:solidFill>
                  <a:srgbClr val="2F5EB0"/>
                </a:solidFill>
                <a:latin typeface="微软雅黑" panose="020B0503020204020204" pitchFamily="34" charset="-122"/>
                <a:ea typeface="微软雅黑" panose="020B0503020204020204" pitchFamily="34" charset="-122"/>
                <a:sym typeface="微软雅黑" pitchFamily="34" charset="-122"/>
              </a:endParaRPr>
            </a:p>
          </p:txBody>
        </p:sp>
      </p:grpSp>
      <p:sp>
        <p:nvSpPr>
          <p:cNvPr id="76" name="TextBox 7"/>
          <p:cNvSpPr>
            <a:spLocks noChangeArrowheads="1"/>
          </p:cNvSpPr>
          <p:nvPr/>
        </p:nvSpPr>
        <p:spPr bwMode="auto">
          <a:xfrm>
            <a:off x="5521523" y="4467957"/>
            <a:ext cx="1728192" cy="27699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fontAlgn="auto">
              <a:spcBef>
                <a:spcPts val="0"/>
              </a:spcBef>
              <a:spcAft>
                <a:spcPts val="0"/>
              </a:spcAft>
              <a:defRPr/>
            </a:pPr>
            <a:r>
              <a:rPr lang="zh-CN" altLang="en-US" b="1" dirty="0" smtClean="0">
                <a:solidFill>
                  <a:srgbClr val="2F5EB0"/>
                </a:solidFill>
                <a:latin typeface="Impact MT Std" pitchFamily="34" charset="0"/>
                <a:ea typeface="微软雅黑" pitchFamily="34" charset="-122"/>
                <a:sym typeface="微软雅黑" pitchFamily="34" charset="-122"/>
              </a:rPr>
              <a:t>添加标题文字</a:t>
            </a:r>
            <a:endParaRPr lang="zh-CN" altLang="en-US" b="1" dirty="0">
              <a:solidFill>
                <a:srgbClr val="2F5EB0"/>
              </a:solidFill>
              <a:latin typeface="微软雅黑" pitchFamily="34" charset="-122"/>
              <a:ea typeface="微软雅黑" pitchFamily="34" charset="-122"/>
              <a:sym typeface="微软雅黑" pitchFamily="34" charset="-122"/>
            </a:endParaRPr>
          </a:p>
        </p:txBody>
      </p:sp>
      <p:sp>
        <p:nvSpPr>
          <p:cNvPr id="77" name="圆角矩形 76"/>
          <p:cNvSpPr/>
          <p:nvPr/>
        </p:nvSpPr>
        <p:spPr>
          <a:xfrm>
            <a:off x="4959601" y="4388323"/>
            <a:ext cx="2290114" cy="467045"/>
          </a:xfrm>
          <a:prstGeom prst="roundRect">
            <a:avLst>
              <a:gd name="adj" fmla="val 50000"/>
            </a:avLst>
          </a:prstGeom>
          <a:noFill/>
          <a:ln>
            <a:solidFill>
              <a:srgbClr val="2F5EB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2F5EB0"/>
              </a:solidFill>
            </a:endParaRPr>
          </a:p>
        </p:txBody>
      </p:sp>
      <p:sp>
        <p:nvSpPr>
          <p:cNvPr id="78" name="TextBox 7"/>
          <p:cNvSpPr>
            <a:spLocks noChangeArrowheads="1"/>
          </p:cNvSpPr>
          <p:nvPr/>
        </p:nvSpPr>
        <p:spPr bwMode="auto">
          <a:xfrm>
            <a:off x="4657427" y="5094611"/>
            <a:ext cx="2592288" cy="64633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fontAlgn="auto">
              <a:spcBef>
                <a:spcPts val="0"/>
              </a:spcBef>
              <a:spcAft>
                <a:spcPts val="0"/>
              </a:spcAft>
              <a:defRPr/>
            </a:pPr>
            <a:r>
              <a:rPr lang="zh-CN" altLang="en-US" sz="1400" dirty="0" smtClean="0">
                <a:solidFill>
                  <a:schemeClr val="tx1">
                    <a:lumMod val="50000"/>
                    <a:lumOff val="50000"/>
                  </a:schemeClr>
                </a:solidFill>
                <a:latin typeface="微软雅黑" pitchFamily="34" charset="-122"/>
                <a:ea typeface="微软雅黑" pitchFamily="34" charset="-122"/>
                <a:sym typeface="微软雅黑" pitchFamily="34" charset="-122"/>
              </a:rPr>
              <a:t>在此输入章节详细文字介绍，表达主题的含义合图表的</a:t>
            </a:r>
            <a:r>
              <a:rPr lang="zh-CN" altLang="en-US" sz="1400" dirty="0">
                <a:solidFill>
                  <a:schemeClr val="tx1">
                    <a:lumMod val="50000"/>
                    <a:lumOff val="50000"/>
                  </a:schemeClr>
                </a:solidFill>
                <a:latin typeface="微软雅黑" pitchFamily="34" charset="-122"/>
                <a:ea typeface="微软雅黑" pitchFamily="34" charset="-122"/>
                <a:sym typeface="微软雅黑" pitchFamily="34" charset="-122"/>
              </a:rPr>
              <a:t>意义，在此输入章节详细文字</a:t>
            </a:r>
            <a:r>
              <a:rPr lang="zh-CN" altLang="en-US" sz="1400" dirty="0" smtClean="0">
                <a:solidFill>
                  <a:schemeClr val="tx1">
                    <a:lumMod val="50000"/>
                    <a:lumOff val="50000"/>
                  </a:schemeClr>
                </a:solidFill>
                <a:latin typeface="微软雅黑" pitchFamily="34" charset="-122"/>
                <a:ea typeface="微软雅黑" pitchFamily="34" charset="-122"/>
                <a:sym typeface="微软雅黑" pitchFamily="34" charset="-122"/>
              </a:rPr>
              <a:t>介绍。</a:t>
            </a:r>
            <a:endParaRPr lang="zh-CN" altLang="en-US" sz="1400" dirty="0">
              <a:solidFill>
                <a:schemeClr val="tx1">
                  <a:lumMod val="50000"/>
                  <a:lumOff val="50000"/>
                </a:schemeClr>
              </a:solidFill>
              <a:latin typeface="微软雅黑" pitchFamily="34" charset="-122"/>
              <a:ea typeface="微软雅黑" pitchFamily="34" charset="-122"/>
              <a:sym typeface="微软雅黑" pitchFamily="34" charset="-122"/>
            </a:endParaRPr>
          </a:p>
        </p:txBody>
      </p:sp>
      <p:grpSp>
        <p:nvGrpSpPr>
          <p:cNvPr id="79" name="组合 78"/>
          <p:cNvGrpSpPr/>
          <p:nvPr/>
        </p:nvGrpSpPr>
        <p:grpSpPr>
          <a:xfrm>
            <a:off x="4662895" y="4293096"/>
            <a:ext cx="657499" cy="657499"/>
            <a:chOff x="1417067" y="4277724"/>
            <a:chExt cx="657499" cy="657499"/>
          </a:xfrm>
        </p:grpSpPr>
        <p:grpSp>
          <p:nvGrpSpPr>
            <p:cNvPr id="80" name="组合 79"/>
            <p:cNvGrpSpPr/>
            <p:nvPr/>
          </p:nvGrpSpPr>
          <p:grpSpPr>
            <a:xfrm>
              <a:off x="1417067" y="4277724"/>
              <a:ext cx="657499" cy="657499"/>
              <a:chOff x="3724323" y="1908536"/>
              <a:chExt cx="1329153" cy="1329153"/>
            </a:xfrm>
            <a:gradFill>
              <a:gsLst>
                <a:gs pos="62000">
                  <a:srgbClr val="C69135"/>
                </a:gs>
                <a:gs pos="34200">
                  <a:srgbClr val="E6D38F"/>
                </a:gs>
                <a:gs pos="0">
                  <a:srgbClr val="FCD860"/>
                </a:gs>
                <a:gs pos="100000">
                  <a:srgbClr val="F1DF97"/>
                </a:gs>
              </a:gsLst>
              <a:lin ang="12000000" scaled="0"/>
            </a:gradFill>
          </p:grpSpPr>
          <p:sp>
            <p:nvSpPr>
              <p:cNvPr id="82" name="椭圆 81"/>
              <p:cNvSpPr/>
              <p:nvPr/>
            </p:nvSpPr>
            <p:spPr>
              <a:xfrm>
                <a:off x="3724323" y="1908536"/>
                <a:ext cx="1329153" cy="1329153"/>
              </a:xfrm>
              <a:prstGeom prst="ellipse">
                <a:avLst/>
              </a:prstGeom>
              <a:solidFill>
                <a:srgbClr val="2F5EB0"/>
              </a:solidFill>
              <a:ln w="28575">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2F5EB0"/>
                  </a:solidFill>
                  <a:latin typeface="微软雅黑" panose="020B0503020204020204" pitchFamily="34" charset="-122"/>
                  <a:ea typeface="微软雅黑" panose="020B0503020204020204" pitchFamily="34" charset="-122"/>
                </a:endParaRPr>
              </a:p>
            </p:txBody>
          </p:sp>
          <p:sp>
            <p:nvSpPr>
              <p:cNvPr id="83" name="椭圆 82"/>
              <p:cNvSpPr/>
              <p:nvPr/>
            </p:nvSpPr>
            <p:spPr>
              <a:xfrm>
                <a:off x="3839838" y="2024052"/>
                <a:ext cx="1098122" cy="1098122"/>
              </a:xfrm>
              <a:prstGeom prst="ellipse">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rgbClr val="2F5EB0"/>
                  </a:solidFill>
                  <a:latin typeface="微软雅黑" panose="020B0503020204020204" pitchFamily="34" charset="-122"/>
                  <a:ea typeface="微软雅黑" panose="020B0503020204020204" pitchFamily="34" charset="-122"/>
                </a:endParaRPr>
              </a:p>
            </p:txBody>
          </p:sp>
        </p:grpSp>
        <p:sp>
          <p:nvSpPr>
            <p:cNvPr id="81" name="TextBox 7"/>
            <p:cNvSpPr>
              <a:spLocks noChangeArrowheads="1"/>
            </p:cNvSpPr>
            <p:nvPr/>
          </p:nvSpPr>
          <p:spPr bwMode="auto">
            <a:xfrm>
              <a:off x="1517646" y="4452585"/>
              <a:ext cx="456340" cy="30777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fontAlgn="auto">
                <a:spcBef>
                  <a:spcPts val="0"/>
                </a:spcBef>
                <a:spcAft>
                  <a:spcPts val="0"/>
                </a:spcAft>
                <a:defRPr/>
              </a:pPr>
              <a:r>
                <a:rPr lang="en-US" altLang="zh-CN" sz="2000" b="1" dirty="0">
                  <a:solidFill>
                    <a:srgbClr val="2F5EB0"/>
                  </a:solidFill>
                  <a:latin typeface="微软雅黑" panose="020B0503020204020204" pitchFamily="34" charset="-122"/>
                  <a:ea typeface="微软雅黑" panose="020B0503020204020204" pitchFamily="34" charset="-122"/>
                  <a:sym typeface="微软雅黑" pitchFamily="34" charset="-122"/>
                </a:rPr>
                <a:t>2</a:t>
              </a:r>
              <a:endParaRPr lang="zh-CN" altLang="en-US" sz="2000" b="1" dirty="0">
                <a:solidFill>
                  <a:srgbClr val="2F5EB0"/>
                </a:solidFill>
                <a:latin typeface="微软雅黑" panose="020B0503020204020204" pitchFamily="34" charset="-122"/>
                <a:ea typeface="微软雅黑" panose="020B0503020204020204" pitchFamily="34" charset="-122"/>
                <a:sym typeface="微软雅黑" pitchFamily="34" charset="-122"/>
              </a:endParaRPr>
            </a:p>
          </p:txBody>
        </p:sp>
      </p:grpSp>
      <p:sp>
        <p:nvSpPr>
          <p:cNvPr id="84" name="TextBox 7"/>
          <p:cNvSpPr>
            <a:spLocks noChangeArrowheads="1"/>
          </p:cNvSpPr>
          <p:nvPr/>
        </p:nvSpPr>
        <p:spPr bwMode="auto">
          <a:xfrm>
            <a:off x="8761883" y="4467957"/>
            <a:ext cx="1728192" cy="27699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fontAlgn="auto">
              <a:spcBef>
                <a:spcPts val="0"/>
              </a:spcBef>
              <a:spcAft>
                <a:spcPts val="0"/>
              </a:spcAft>
              <a:defRPr/>
            </a:pPr>
            <a:r>
              <a:rPr lang="zh-CN" altLang="en-US" b="1" dirty="0" smtClean="0">
                <a:solidFill>
                  <a:srgbClr val="2F5EB0"/>
                </a:solidFill>
                <a:latin typeface="Impact MT Std" pitchFamily="34" charset="0"/>
                <a:ea typeface="微软雅黑" pitchFamily="34" charset="-122"/>
                <a:sym typeface="微软雅黑" pitchFamily="34" charset="-122"/>
              </a:rPr>
              <a:t>添加标题文字</a:t>
            </a:r>
            <a:endParaRPr lang="zh-CN" altLang="en-US" b="1" dirty="0">
              <a:solidFill>
                <a:srgbClr val="2F5EB0"/>
              </a:solidFill>
              <a:latin typeface="微软雅黑" pitchFamily="34" charset="-122"/>
              <a:ea typeface="微软雅黑" pitchFamily="34" charset="-122"/>
              <a:sym typeface="微软雅黑" pitchFamily="34" charset="-122"/>
            </a:endParaRPr>
          </a:p>
        </p:txBody>
      </p:sp>
      <p:sp>
        <p:nvSpPr>
          <p:cNvPr id="85" name="圆角矩形 84"/>
          <p:cNvSpPr/>
          <p:nvPr/>
        </p:nvSpPr>
        <p:spPr>
          <a:xfrm>
            <a:off x="8199961" y="4388323"/>
            <a:ext cx="2285755" cy="467045"/>
          </a:xfrm>
          <a:prstGeom prst="roundRect">
            <a:avLst>
              <a:gd name="adj" fmla="val 50000"/>
            </a:avLst>
          </a:prstGeom>
          <a:noFill/>
          <a:ln>
            <a:solidFill>
              <a:srgbClr val="2F5EB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2F5EB0"/>
              </a:solidFill>
            </a:endParaRPr>
          </a:p>
        </p:txBody>
      </p:sp>
      <p:sp>
        <p:nvSpPr>
          <p:cNvPr id="86" name="TextBox 7"/>
          <p:cNvSpPr>
            <a:spLocks noChangeArrowheads="1"/>
          </p:cNvSpPr>
          <p:nvPr/>
        </p:nvSpPr>
        <p:spPr bwMode="auto">
          <a:xfrm>
            <a:off x="7897787" y="5094611"/>
            <a:ext cx="2592288" cy="64633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fontAlgn="auto">
              <a:spcBef>
                <a:spcPts val="0"/>
              </a:spcBef>
              <a:spcAft>
                <a:spcPts val="0"/>
              </a:spcAft>
              <a:defRPr/>
            </a:pPr>
            <a:r>
              <a:rPr lang="zh-CN" altLang="en-US" sz="1400" dirty="0" smtClean="0">
                <a:solidFill>
                  <a:schemeClr val="tx1">
                    <a:lumMod val="50000"/>
                    <a:lumOff val="50000"/>
                  </a:schemeClr>
                </a:solidFill>
                <a:latin typeface="微软雅黑" pitchFamily="34" charset="-122"/>
                <a:ea typeface="微软雅黑" pitchFamily="34" charset="-122"/>
                <a:sym typeface="微软雅黑" pitchFamily="34" charset="-122"/>
              </a:rPr>
              <a:t>在此输入章节详细文字介绍，表达主题的含义合图表的</a:t>
            </a:r>
            <a:r>
              <a:rPr lang="zh-CN" altLang="en-US" sz="1400" dirty="0">
                <a:solidFill>
                  <a:schemeClr val="tx1">
                    <a:lumMod val="50000"/>
                    <a:lumOff val="50000"/>
                  </a:schemeClr>
                </a:solidFill>
                <a:latin typeface="微软雅黑" pitchFamily="34" charset="-122"/>
                <a:ea typeface="微软雅黑" pitchFamily="34" charset="-122"/>
                <a:sym typeface="微软雅黑" pitchFamily="34" charset="-122"/>
              </a:rPr>
              <a:t>意义，在此输入章节详细文字</a:t>
            </a:r>
            <a:r>
              <a:rPr lang="zh-CN" altLang="en-US" sz="1400" dirty="0" smtClean="0">
                <a:solidFill>
                  <a:schemeClr val="tx1">
                    <a:lumMod val="50000"/>
                    <a:lumOff val="50000"/>
                  </a:schemeClr>
                </a:solidFill>
                <a:latin typeface="微软雅黑" pitchFamily="34" charset="-122"/>
                <a:ea typeface="微软雅黑" pitchFamily="34" charset="-122"/>
                <a:sym typeface="微软雅黑" pitchFamily="34" charset="-122"/>
              </a:rPr>
              <a:t>介绍。</a:t>
            </a:r>
            <a:endParaRPr lang="zh-CN" altLang="en-US" sz="1400" dirty="0">
              <a:solidFill>
                <a:schemeClr val="tx1">
                  <a:lumMod val="50000"/>
                  <a:lumOff val="50000"/>
                </a:schemeClr>
              </a:solidFill>
              <a:latin typeface="微软雅黑" pitchFamily="34" charset="-122"/>
              <a:ea typeface="微软雅黑" pitchFamily="34" charset="-122"/>
              <a:sym typeface="微软雅黑" pitchFamily="34" charset="-122"/>
            </a:endParaRPr>
          </a:p>
        </p:txBody>
      </p:sp>
      <p:grpSp>
        <p:nvGrpSpPr>
          <p:cNvPr id="87" name="组合 86"/>
          <p:cNvGrpSpPr/>
          <p:nvPr/>
        </p:nvGrpSpPr>
        <p:grpSpPr>
          <a:xfrm>
            <a:off x="7897787" y="4293096"/>
            <a:ext cx="657499" cy="657499"/>
            <a:chOff x="1417067" y="4277724"/>
            <a:chExt cx="657499" cy="657499"/>
          </a:xfrm>
        </p:grpSpPr>
        <p:grpSp>
          <p:nvGrpSpPr>
            <p:cNvPr id="88" name="组合 87"/>
            <p:cNvGrpSpPr/>
            <p:nvPr/>
          </p:nvGrpSpPr>
          <p:grpSpPr>
            <a:xfrm>
              <a:off x="1417067" y="4277724"/>
              <a:ext cx="657499" cy="657499"/>
              <a:chOff x="3724323" y="1908536"/>
              <a:chExt cx="1329153" cy="1329153"/>
            </a:xfrm>
            <a:gradFill>
              <a:gsLst>
                <a:gs pos="62000">
                  <a:srgbClr val="C69135"/>
                </a:gs>
                <a:gs pos="34200">
                  <a:srgbClr val="E6D38F"/>
                </a:gs>
                <a:gs pos="0">
                  <a:srgbClr val="FCD860"/>
                </a:gs>
                <a:gs pos="100000">
                  <a:srgbClr val="F1DF97"/>
                </a:gs>
              </a:gsLst>
              <a:lin ang="12000000" scaled="0"/>
            </a:gradFill>
          </p:grpSpPr>
          <p:sp>
            <p:nvSpPr>
              <p:cNvPr id="90" name="椭圆 89"/>
              <p:cNvSpPr/>
              <p:nvPr/>
            </p:nvSpPr>
            <p:spPr>
              <a:xfrm>
                <a:off x="3724323" y="1908536"/>
                <a:ext cx="1329153" cy="1329153"/>
              </a:xfrm>
              <a:prstGeom prst="ellipse">
                <a:avLst/>
              </a:prstGeom>
              <a:solidFill>
                <a:srgbClr val="2F5EB0"/>
              </a:solidFill>
              <a:ln w="28575">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2F5EB0"/>
                  </a:solidFill>
                  <a:latin typeface="微软雅黑" panose="020B0503020204020204" pitchFamily="34" charset="-122"/>
                  <a:ea typeface="微软雅黑" panose="020B0503020204020204" pitchFamily="34" charset="-122"/>
                </a:endParaRPr>
              </a:p>
            </p:txBody>
          </p:sp>
          <p:sp>
            <p:nvSpPr>
              <p:cNvPr id="91" name="椭圆 90"/>
              <p:cNvSpPr/>
              <p:nvPr/>
            </p:nvSpPr>
            <p:spPr>
              <a:xfrm>
                <a:off x="3839838" y="2024052"/>
                <a:ext cx="1098122" cy="1098122"/>
              </a:xfrm>
              <a:prstGeom prst="ellipse">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rgbClr val="2F5EB0"/>
                  </a:solidFill>
                  <a:latin typeface="微软雅黑" panose="020B0503020204020204" pitchFamily="34" charset="-122"/>
                  <a:ea typeface="微软雅黑" panose="020B0503020204020204" pitchFamily="34" charset="-122"/>
                </a:endParaRPr>
              </a:p>
            </p:txBody>
          </p:sp>
        </p:grpSp>
        <p:sp>
          <p:nvSpPr>
            <p:cNvPr id="89" name="TextBox 7"/>
            <p:cNvSpPr>
              <a:spLocks noChangeArrowheads="1"/>
            </p:cNvSpPr>
            <p:nvPr/>
          </p:nvSpPr>
          <p:spPr bwMode="auto">
            <a:xfrm>
              <a:off x="1517646" y="4452585"/>
              <a:ext cx="456340" cy="30777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fontAlgn="auto">
                <a:spcBef>
                  <a:spcPts val="0"/>
                </a:spcBef>
                <a:spcAft>
                  <a:spcPts val="0"/>
                </a:spcAft>
                <a:defRPr/>
              </a:pPr>
              <a:r>
                <a:rPr lang="en-US" altLang="zh-CN" sz="2000" b="1" dirty="0">
                  <a:solidFill>
                    <a:srgbClr val="2F5EB0"/>
                  </a:solidFill>
                  <a:latin typeface="微软雅黑" panose="020B0503020204020204" pitchFamily="34" charset="-122"/>
                  <a:ea typeface="微软雅黑" panose="020B0503020204020204" pitchFamily="34" charset="-122"/>
                  <a:sym typeface="微软雅黑" pitchFamily="34" charset="-122"/>
                </a:rPr>
                <a:t>3</a:t>
              </a:r>
              <a:endParaRPr lang="zh-CN" altLang="en-US" sz="2000" b="1" dirty="0">
                <a:solidFill>
                  <a:srgbClr val="2F5EB0"/>
                </a:solidFill>
                <a:latin typeface="微软雅黑" panose="020B0503020204020204" pitchFamily="34" charset="-122"/>
                <a:ea typeface="微软雅黑" panose="020B0503020204020204" pitchFamily="34" charset="-122"/>
                <a:sym typeface="微软雅黑" pitchFamily="34" charset="-122"/>
              </a:endParaRPr>
            </a:p>
          </p:txBody>
        </p:sp>
      </p:grpSp>
      <p:sp>
        <p:nvSpPr>
          <p:cNvPr id="92" name="TextBox 91"/>
          <p:cNvSpPr txBox="1"/>
          <p:nvPr/>
        </p:nvSpPr>
        <p:spPr>
          <a:xfrm>
            <a:off x="13514411" y="7029400"/>
            <a:ext cx="877163" cy="369332"/>
          </a:xfrm>
          <a:prstGeom prst="rect">
            <a:avLst/>
          </a:prstGeom>
          <a:noFill/>
        </p:spPr>
        <p:txBody>
          <a:bodyPr wrap="none" rtlCol="0">
            <a:spAutoFit/>
          </a:bodyPr>
          <a:lstStyle/>
          <a:p>
            <a:r>
              <a:rPr lang="zh-CN" altLang="en-US" dirty="0" smtClean="0"/>
              <a:t>延时符</a:t>
            </a:r>
            <a:endParaRPr lang="zh-CN" altLang="en-US" dirty="0"/>
          </a:p>
        </p:txBody>
      </p:sp>
    </p:spTree>
    <p:extLst>
      <p:ext uri="{BB962C8B-B14F-4D97-AF65-F5344CB8AC3E}">
        <p14:creationId xmlns:p14="http://schemas.microsoft.com/office/powerpoint/2010/main" val="394451300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64"/>
                                        </p:tgtEl>
                                        <p:attrNameLst>
                                          <p:attrName>style.visibility</p:attrName>
                                        </p:attrNameLst>
                                      </p:cBhvr>
                                      <p:to>
                                        <p:strVal val="visible"/>
                                      </p:to>
                                    </p:set>
                                    <p:anim calcmode="lin" valueType="num">
                                      <p:cBhvr additive="base">
                                        <p:cTn id="7" dur="500" fill="hold"/>
                                        <p:tgtEl>
                                          <p:spTgt spid="64"/>
                                        </p:tgtEl>
                                        <p:attrNameLst>
                                          <p:attrName>ppt_x</p:attrName>
                                        </p:attrNameLst>
                                      </p:cBhvr>
                                      <p:tavLst>
                                        <p:tav tm="0">
                                          <p:val>
                                            <p:strVal val="0-#ppt_w/2"/>
                                          </p:val>
                                        </p:tav>
                                        <p:tav tm="100000">
                                          <p:val>
                                            <p:strVal val="#ppt_x"/>
                                          </p:val>
                                        </p:tav>
                                      </p:tavLst>
                                    </p:anim>
                                    <p:anim calcmode="lin" valueType="num">
                                      <p:cBhvr additive="base">
                                        <p:cTn id="8" dur="500" fill="hold"/>
                                        <p:tgtEl>
                                          <p:spTgt spid="6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65"/>
                                        </p:tgtEl>
                                        <p:attrNameLst>
                                          <p:attrName>style.visibility</p:attrName>
                                        </p:attrNameLst>
                                      </p:cBhvr>
                                      <p:to>
                                        <p:strVal val="visible"/>
                                      </p:to>
                                    </p:set>
                                    <p:anim calcmode="lin" valueType="num">
                                      <p:cBhvr additive="base">
                                        <p:cTn id="12" dur="500" fill="hold"/>
                                        <p:tgtEl>
                                          <p:spTgt spid="65"/>
                                        </p:tgtEl>
                                        <p:attrNameLst>
                                          <p:attrName>ppt_x</p:attrName>
                                        </p:attrNameLst>
                                      </p:cBhvr>
                                      <p:tavLst>
                                        <p:tav tm="0">
                                          <p:val>
                                            <p:strVal val="0-#ppt_w/2"/>
                                          </p:val>
                                        </p:tav>
                                        <p:tav tm="100000">
                                          <p:val>
                                            <p:strVal val="#ppt_x"/>
                                          </p:val>
                                        </p:tav>
                                      </p:tavLst>
                                    </p:anim>
                                    <p:anim calcmode="lin" valueType="num">
                                      <p:cBhvr additive="base">
                                        <p:cTn id="13" dur="500" fill="hold"/>
                                        <p:tgtEl>
                                          <p:spTgt spid="65"/>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8" fill="hold" grpId="0" nodeType="afterEffect">
                                  <p:stCondLst>
                                    <p:cond delay="0"/>
                                  </p:stCondLst>
                                  <p:childTnLst>
                                    <p:set>
                                      <p:cBhvr>
                                        <p:cTn id="16" dur="1" fill="hold">
                                          <p:stCondLst>
                                            <p:cond delay="0"/>
                                          </p:stCondLst>
                                        </p:cTn>
                                        <p:tgtEl>
                                          <p:spTgt spid="66"/>
                                        </p:tgtEl>
                                        <p:attrNameLst>
                                          <p:attrName>style.visibility</p:attrName>
                                        </p:attrNameLst>
                                      </p:cBhvr>
                                      <p:to>
                                        <p:strVal val="visible"/>
                                      </p:to>
                                    </p:set>
                                    <p:anim calcmode="lin" valueType="num">
                                      <p:cBhvr additive="base">
                                        <p:cTn id="17" dur="500" fill="hold"/>
                                        <p:tgtEl>
                                          <p:spTgt spid="66"/>
                                        </p:tgtEl>
                                        <p:attrNameLst>
                                          <p:attrName>ppt_x</p:attrName>
                                        </p:attrNameLst>
                                      </p:cBhvr>
                                      <p:tavLst>
                                        <p:tav tm="0">
                                          <p:val>
                                            <p:strVal val="0-#ppt_w/2"/>
                                          </p:val>
                                        </p:tav>
                                        <p:tav tm="100000">
                                          <p:val>
                                            <p:strVal val="#ppt_x"/>
                                          </p:val>
                                        </p:tav>
                                      </p:tavLst>
                                    </p:anim>
                                    <p:anim calcmode="lin" valueType="num">
                                      <p:cBhvr additive="base">
                                        <p:cTn id="18" dur="500" fill="hold"/>
                                        <p:tgtEl>
                                          <p:spTgt spid="66"/>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 presetClass="entr" presetSubtype="8" fill="hold" grpId="0" nodeType="afterEffect">
                                  <p:stCondLst>
                                    <p:cond delay="0"/>
                                  </p:stCondLst>
                                  <p:childTnLst>
                                    <p:set>
                                      <p:cBhvr>
                                        <p:cTn id="21" dur="1" fill="hold">
                                          <p:stCondLst>
                                            <p:cond delay="0"/>
                                          </p:stCondLst>
                                        </p:cTn>
                                        <p:tgtEl>
                                          <p:spTgt spid="67"/>
                                        </p:tgtEl>
                                        <p:attrNameLst>
                                          <p:attrName>style.visibility</p:attrName>
                                        </p:attrNameLst>
                                      </p:cBhvr>
                                      <p:to>
                                        <p:strVal val="visible"/>
                                      </p:to>
                                    </p:set>
                                    <p:anim calcmode="lin" valueType="num">
                                      <p:cBhvr additive="base">
                                        <p:cTn id="22" dur="500" fill="hold"/>
                                        <p:tgtEl>
                                          <p:spTgt spid="67"/>
                                        </p:tgtEl>
                                        <p:attrNameLst>
                                          <p:attrName>ppt_x</p:attrName>
                                        </p:attrNameLst>
                                      </p:cBhvr>
                                      <p:tavLst>
                                        <p:tav tm="0">
                                          <p:val>
                                            <p:strVal val="0-#ppt_w/2"/>
                                          </p:val>
                                        </p:tav>
                                        <p:tav tm="100000">
                                          <p:val>
                                            <p:strVal val="#ppt_x"/>
                                          </p:val>
                                        </p:tav>
                                      </p:tavLst>
                                    </p:anim>
                                    <p:anim calcmode="lin" valueType="num">
                                      <p:cBhvr additive="base">
                                        <p:cTn id="23" dur="500" fill="hold"/>
                                        <p:tgtEl>
                                          <p:spTgt spid="67"/>
                                        </p:tgtEl>
                                        <p:attrNameLst>
                                          <p:attrName>ppt_y</p:attrName>
                                        </p:attrNameLst>
                                      </p:cBhvr>
                                      <p:tavLst>
                                        <p:tav tm="0">
                                          <p:val>
                                            <p:strVal val="#ppt_y"/>
                                          </p:val>
                                        </p:tav>
                                        <p:tav tm="100000">
                                          <p:val>
                                            <p:strVal val="#ppt_y"/>
                                          </p:val>
                                        </p:tav>
                                      </p:tavLst>
                                    </p:anim>
                                  </p:childTnLst>
                                </p:cTn>
                              </p:par>
                            </p:childTnLst>
                          </p:cTn>
                        </p:par>
                        <p:par>
                          <p:cTn id="24" fill="hold">
                            <p:stCondLst>
                              <p:cond delay="2000"/>
                            </p:stCondLst>
                            <p:childTnLst>
                              <p:par>
                                <p:cTn id="25" presetID="53" presetClass="entr" presetSubtype="16" fill="hold" nodeType="afterEffect">
                                  <p:stCondLst>
                                    <p:cond delay="0"/>
                                  </p:stCondLst>
                                  <p:childTnLst>
                                    <p:set>
                                      <p:cBhvr>
                                        <p:cTn id="26" dur="1" fill="hold">
                                          <p:stCondLst>
                                            <p:cond delay="0"/>
                                          </p:stCondLst>
                                        </p:cTn>
                                        <p:tgtEl>
                                          <p:spTgt spid="71"/>
                                        </p:tgtEl>
                                        <p:attrNameLst>
                                          <p:attrName>style.visibility</p:attrName>
                                        </p:attrNameLst>
                                      </p:cBhvr>
                                      <p:to>
                                        <p:strVal val="visible"/>
                                      </p:to>
                                    </p:set>
                                    <p:anim calcmode="lin" valueType="num">
                                      <p:cBhvr>
                                        <p:cTn id="27" dur="500" fill="hold"/>
                                        <p:tgtEl>
                                          <p:spTgt spid="71"/>
                                        </p:tgtEl>
                                        <p:attrNameLst>
                                          <p:attrName>ppt_w</p:attrName>
                                        </p:attrNameLst>
                                      </p:cBhvr>
                                      <p:tavLst>
                                        <p:tav tm="0">
                                          <p:val>
                                            <p:fltVal val="0"/>
                                          </p:val>
                                        </p:tav>
                                        <p:tav tm="100000">
                                          <p:val>
                                            <p:strVal val="#ppt_w"/>
                                          </p:val>
                                        </p:tav>
                                      </p:tavLst>
                                    </p:anim>
                                    <p:anim calcmode="lin" valueType="num">
                                      <p:cBhvr>
                                        <p:cTn id="28" dur="500" fill="hold"/>
                                        <p:tgtEl>
                                          <p:spTgt spid="71"/>
                                        </p:tgtEl>
                                        <p:attrNameLst>
                                          <p:attrName>ppt_h</p:attrName>
                                        </p:attrNameLst>
                                      </p:cBhvr>
                                      <p:tavLst>
                                        <p:tav tm="0">
                                          <p:val>
                                            <p:fltVal val="0"/>
                                          </p:val>
                                        </p:tav>
                                        <p:tav tm="100000">
                                          <p:val>
                                            <p:strVal val="#ppt_h"/>
                                          </p:val>
                                        </p:tav>
                                      </p:tavLst>
                                    </p:anim>
                                    <p:animEffect transition="in" filter="fade">
                                      <p:cBhvr>
                                        <p:cTn id="29" dur="500"/>
                                        <p:tgtEl>
                                          <p:spTgt spid="71"/>
                                        </p:tgtEl>
                                      </p:cBhvr>
                                    </p:animEffect>
                                  </p:childTnLst>
                                </p:cTn>
                              </p:par>
                            </p:childTnLst>
                          </p:cTn>
                        </p:par>
                        <p:par>
                          <p:cTn id="30" fill="hold">
                            <p:stCondLst>
                              <p:cond delay="2500"/>
                            </p:stCondLst>
                            <p:childTnLst>
                              <p:par>
                                <p:cTn id="31" presetID="22" presetClass="entr" presetSubtype="8" fill="hold" grpId="0" nodeType="afterEffect">
                                  <p:stCondLst>
                                    <p:cond delay="0"/>
                                  </p:stCondLst>
                                  <p:childTnLst>
                                    <p:set>
                                      <p:cBhvr>
                                        <p:cTn id="32" dur="1" fill="hold">
                                          <p:stCondLst>
                                            <p:cond delay="0"/>
                                          </p:stCondLst>
                                        </p:cTn>
                                        <p:tgtEl>
                                          <p:spTgt spid="69"/>
                                        </p:tgtEl>
                                        <p:attrNameLst>
                                          <p:attrName>style.visibility</p:attrName>
                                        </p:attrNameLst>
                                      </p:cBhvr>
                                      <p:to>
                                        <p:strVal val="visible"/>
                                      </p:to>
                                    </p:set>
                                    <p:animEffect transition="in" filter="wipe(left)">
                                      <p:cBhvr>
                                        <p:cTn id="33" dur="500"/>
                                        <p:tgtEl>
                                          <p:spTgt spid="69"/>
                                        </p:tgtEl>
                                      </p:cBhvr>
                                    </p:animEffect>
                                  </p:childTnLst>
                                </p:cTn>
                              </p:par>
                            </p:childTnLst>
                          </p:cTn>
                        </p:par>
                        <p:par>
                          <p:cTn id="34" fill="hold">
                            <p:stCondLst>
                              <p:cond delay="3000"/>
                            </p:stCondLst>
                            <p:childTnLst>
                              <p:par>
                                <p:cTn id="35" presetID="53" presetClass="entr" presetSubtype="16" fill="hold" grpId="0" nodeType="afterEffect">
                                  <p:stCondLst>
                                    <p:cond delay="0"/>
                                  </p:stCondLst>
                                  <p:childTnLst>
                                    <p:set>
                                      <p:cBhvr>
                                        <p:cTn id="36" dur="1" fill="hold">
                                          <p:stCondLst>
                                            <p:cond delay="0"/>
                                          </p:stCondLst>
                                        </p:cTn>
                                        <p:tgtEl>
                                          <p:spTgt spid="68"/>
                                        </p:tgtEl>
                                        <p:attrNameLst>
                                          <p:attrName>style.visibility</p:attrName>
                                        </p:attrNameLst>
                                      </p:cBhvr>
                                      <p:to>
                                        <p:strVal val="visible"/>
                                      </p:to>
                                    </p:set>
                                    <p:anim calcmode="lin" valueType="num">
                                      <p:cBhvr>
                                        <p:cTn id="37" dur="500" fill="hold"/>
                                        <p:tgtEl>
                                          <p:spTgt spid="68"/>
                                        </p:tgtEl>
                                        <p:attrNameLst>
                                          <p:attrName>ppt_w</p:attrName>
                                        </p:attrNameLst>
                                      </p:cBhvr>
                                      <p:tavLst>
                                        <p:tav tm="0">
                                          <p:val>
                                            <p:fltVal val="0"/>
                                          </p:val>
                                        </p:tav>
                                        <p:tav tm="100000">
                                          <p:val>
                                            <p:strVal val="#ppt_w"/>
                                          </p:val>
                                        </p:tav>
                                      </p:tavLst>
                                    </p:anim>
                                    <p:anim calcmode="lin" valueType="num">
                                      <p:cBhvr>
                                        <p:cTn id="38" dur="500" fill="hold"/>
                                        <p:tgtEl>
                                          <p:spTgt spid="68"/>
                                        </p:tgtEl>
                                        <p:attrNameLst>
                                          <p:attrName>ppt_h</p:attrName>
                                        </p:attrNameLst>
                                      </p:cBhvr>
                                      <p:tavLst>
                                        <p:tav tm="0">
                                          <p:val>
                                            <p:fltVal val="0"/>
                                          </p:val>
                                        </p:tav>
                                        <p:tav tm="100000">
                                          <p:val>
                                            <p:strVal val="#ppt_h"/>
                                          </p:val>
                                        </p:tav>
                                      </p:tavLst>
                                    </p:anim>
                                    <p:animEffect transition="in" filter="fade">
                                      <p:cBhvr>
                                        <p:cTn id="39" dur="500"/>
                                        <p:tgtEl>
                                          <p:spTgt spid="68"/>
                                        </p:tgtEl>
                                      </p:cBhvr>
                                    </p:animEffect>
                                  </p:childTnLst>
                                </p:cTn>
                              </p:par>
                            </p:childTnLst>
                          </p:cTn>
                        </p:par>
                        <p:par>
                          <p:cTn id="40" fill="hold">
                            <p:stCondLst>
                              <p:cond delay="3500"/>
                            </p:stCondLst>
                            <p:childTnLst>
                              <p:par>
                                <p:cTn id="41" presetID="42" presetClass="entr" presetSubtype="0" fill="hold" grpId="0" nodeType="afterEffect">
                                  <p:stCondLst>
                                    <p:cond delay="0"/>
                                  </p:stCondLst>
                                  <p:childTnLst>
                                    <p:set>
                                      <p:cBhvr>
                                        <p:cTn id="42" dur="1" fill="hold">
                                          <p:stCondLst>
                                            <p:cond delay="0"/>
                                          </p:stCondLst>
                                        </p:cTn>
                                        <p:tgtEl>
                                          <p:spTgt spid="70"/>
                                        </p:tgtEl>
                                        <p:attrNameLst>
                                          <p:attrName>style.visibility</p:attrName>
                                        </p:attrNameLst>
                                      </p:cBhvr>
                                      <p:to>
                                        <p:strVal val="visible"/>
                                      </p:to>
                                    </p:set>
                                    <p:animEffect transition="in" filter="fade">
                                      <p:cBhvr>
                                        <p:cTn id="43" dur="1000"/>
                                        <p:tgtEl>
                                          <p:spTgt spid="70"/>
                                        </p:tgtEl>
                                      </p:cBhvr>
                                    </p:animEffect>
                                    <p:anim calcmode="lin" valueType="num">
                                      <p:cBhvr>
                                        <p:cTn id="44" dur="1000" fill="hold"/>
                                        <p:tgtEl>
                                          <p:spTgt spid="70"/>
                                        </p:tgtEl>
                                        <p:attrNameLst>
                                          <p:attrName>ppt_x</p:attrName>
                                        </p:attrNameLst>
                                      </p:cBhvr>
                                      <p:tavLst>
                                        <p:tav tm="0">
                                          <p:val>
                                            <p:strVal val="#ppt_x"/>
                                          </p:val>
                                        </p:tav>
                                        <p:tav tm="100000">
                                          <p:val>
                                            <p:strVal val="#ppt_x"/>
                                          </p:val>
                                        </p:tav>
                                      </p:tavLst>
                                    </p:anim>
                                    <p:anim calcmode="lin" valueType="num">
                                      <p:cBhvr>
                                        <p:cTn id="45" dur="1000" fill="hold"/>
                                        <p:tgtEl>
                                          <p:spTgt spid="70"/>
                                        </p:tgtEl>
                                        <p:attrNameLst>
                                          <p:attrName>ppt_y</p:attrName>
                                        </p:attrNameLst>
                                      </p:cBhvr>
                                      <p:tavLst>
                                        <p:tav tm="0">
                                          <p:val>
                                            <p:strVal val="#ppt_y+.1"/>
                                          </p:val>
                                        </p:tav>
                                        <p:tav tm="100000">
                                          <p:val>
                                            <p:strVal val="#ppt_y"/>
                                          </p:val>
                                        </p:tav>
                                      </p:tavLst>
                                    </p:anim>
                                  </p:childTnLst>
                                </p:cTn>
                              </p:par>
                            </p:childTnLst>
                          </p:cTn>
                        </p:par>
                        <p:par>
                          <p:cTn id="46" fill="hold">
                            <p:stCondLst>
                              <p:cond delay="4500"/>
                            </p:stCondLst>
                            <p:childTnLst>
                              <p:par>
                                <p:cTn id="47" presetID="53" presetClass="entr" presetSubtype="16" fill="hold" nodeType="afterEffect">
                                  <p:stCondLst>
                                    <p:cond delay="0"/>
                                  </p:stCondLst>
                                  <p:childTnLst>
                                    <p:set>
                                      <p:cBhvr>
                                        <p:cTn id="48" dur="1" fill="hold">
                                          <p:stCondLst>
                                            <p:cond delay="0"/>
                                          </p:stCondLst>
                                        </p:cTn>
                                        <p:tgtEl>
                                          <p:spTgt spid="79"/>
                                        </p:tgtEl>
                                        <p:attrNameLst>
                                          <p:attrName>style.visibility</p:attrName>
                                        </p:attrNameLst>
                                      </p:cBhvr>
                                      <p:to>
                                        <p:strVal val="visible"/>
                                      </p:to>
                                    </p:set>
                                    <p:anim calcmode="lin" valueType="num">
                                      <p:cBhvr>
                                        <p:cTn id="49" dur="500" fill="hold"/>
                                        <p:tgtEl>
                                          <p:spTgt spid="79"/>
                                        </p:tgtEl>
                                        <p:attrNameLst>
                                          <p:attrName>ppt_w</p:attrName>
                                        </p:attrNameLst>
                                      </p:cBhvr>
                                      <p:tavLst>
                                        <p:tav tm="0">
                                          <p:val>
                                            <p:fltVal val="0"/>
                                          </p:val>
                                        </p:tav>
                                        <p:tav tm="100000">
                                          <p:val>
                                            <p:strVal val="#ppt_w"/>
                                          </p:val>
                                        </p:tav>
                                      </p:tavLst>
                                    </p:anim>
                                    <p:anim calcmode="lin" valueType="num">
                                      <p:cBhvr>
                                        <p:cTn id="50" dur="500" fill="hold"/>
                                        <p:tgtEl>
                                          <p:spTgt spid="79"/>
                                        </p:tgtEl>
                                        <p:attrNameLst>
                                          <p:attrName>ppt_h</p:attrName>
                                        </p:attrNameLst>
                                      </p:cBhvr>
                                      <p:tavLst>
                                        <p:tav tm="0">
                                          <p:val>
                                            <p:fltVal val="0"/>
                                          </p:val>
                                        </p:tav>
                                        <p:tav tm="100000">
                                          <p:val>
                                            <p:strVal val="#ppt_h"/>
                                          </p:val>
                                        </p:tav>
                                      </p:tavLst>
                                    </p:anim>
                                    <p:animEffect transition="in" filter="fade">
                                      <p:cBhvr>
                                        <p:cTn id="51" dur="500"/>
                                        <p:tgtEl>
                                          <p:spTgt spid="79"/>
                                        </p:tgtEl>
                                      </p:cBhvr>
                                    </p:animEffect>
                                  </p:childTnLst>
                                </p:cTn>
                              </p:par>
                            </p:childTnLst>
                          </p:cTn>
                        </p:par>
                        <p:par>
                          <p:cTn id="52" fill="hold">
                            <p:stCondLst>
                              <p:cond delay="5000"/>
                            </p:stCondLst>
                            <p:childTnLst>
                              <p:par>
                                <p:cTn id="53" presetID="22" presetClass="entr" presetSubtype="8" fill="hold" grpId="0" nodeType="afterEffect">
                                  <p:stCondLst>
                                    <p:cond delay="0"/>
                                  </p:stCondLst>
                                  <p:childTnLst>
                                    <p:set>
                                      <p:cBhvr>
                                        <p:cTn id="54" dur="1" fill="hold">
                                          <p:stCondLst>
                                            <p:cond delay="0"/>
                                          </p:stCondLst>
                                        </p:cTn>
                                        <p:tgtEl>
                                          <p:spTgt spid="77"/>
                                        </p:tgtEl>
                                        <p:attrNameLst>
                                          <p:attrName>style.visibility</p:attrName>
                                        </p:attrNameLst>
                                      </p:cBhvr>
                                      <p:to>
                                        <p:strVal val="visible"/>
                                      </p:to>
                                    </p:set>
                                    <p:animEffect transition="in" filter="wipe(left)">
                                      <p:cBhvr>
                                        <p:cTn id="55" dur="500"/>
                                        <p:tgtEl>
                                          <p:spTgt spid="77"/>
                                        </p:tgtEl>
                                      </p:cBhvr>
                                    </p:animEffect>
                                  </p:childTnLst>
                                </p:cTn>
                              </p:par>
                            </p:childTnLst>
                          </p:cTn>
                        </p:par>
                        <p:par>
                          <p:cTn id="56" fill="hold">
                            <p:stCondLst>
                              <p:cond delay="5500"/>
                            </p:stCondLst>
                            <p:childTnLst>
                              <p:par>
                                <p:cTn id="57" presetID="53" presetClass="entr" presetSubtype="16" fill="hold" grpId="0" nodeType="afterEffect">
                                  <p:stCondLst>
                                    <p:cond delay="0"/>
                                  </p:stCondLst>
                                  <p:childTnLst>
                                    <p:set>
                                      <p:cBhvr>
                                        <p:cTn id="58" dur="1" fill="hold">
                                          <p:stCondLst>
                                            <p:cond delay="0"/>
                                          </p:stCondLst>
                                        </p:cTn>
                                        <p:tgtEl>
                                          <p:spTgt spid="76"/>
                                        </p:tgtEl>
                                        <p:attrNameLst>
                                          <p:attrName>style.visibility</p:attrName>
                                        </p:attrNameLst>
                                      </p:cBhvr>
                                      <p:to>
                                        <p:strVal val="visible"/>
                                      </p:to>
                                    </p:set>
                                    <p:anim calcmode="lin" valueType="num">
                                      <p:cBhvr>
                                        <p:cTn id="59" dur="500" fill="hold"/>
                                        <p:tgtEl>
                                          <p:spTgt spid="76"/>
                                        </p:tgtEl>
                                        <p:attrNameLst>
                                          <p:attrName>ppt_w</p:attrName>
                                        </p:attrNameLst>
                                      </p:cBhvr>
                                      <p:tavLst>
                                        <p:tav tm="0">
                                          <p:val>
                                            <p:fltVal val="0"/>
                                          </p:val>
                                        </p:tav>
                                        <p:tav tm="100000">
                                          <p:val>
                                            <p:strVal val="#ppt_w"/>
                                          </p:val>
                                        </p:tav>
                                      </p:tavLst>
                                    </p:anim>
                                    <p:anim calcmode="lin" valueType="num">
                                      <p:cBhvr>
                                        <p:cTn id="60" dur="500" fill="hold"/>
                                        <p:tgtEl>
                                          <p:spTgt spid="76"/>
                                        </p:tgtEl>
                                        <p:attrNameLst>
                                          <p:attrName>ppt_h</p:attrName>
                                        </p:attrNameLst>
                                      </p:cBhvr>
                                      <p:tavLst>
                                        <p:tav tm="0">
                                          <p:val>
                                            <p:fltVal val="0"/>
                                          </p:val>
                                        </p:tav>
                                        <p:tav tm="100000">
                                          <p:val>
                                            <p:strVal val="#ppt_h"/>
                                          </p:val>
                                        </p:tav>
                                      </p:tavLst>
                                    </p:anim>
                                    <p:animEffect transition="in" filter="fade">
                                      <p:cBhvr>
                                        <p:cTn id="61" dur="500"/>
                                        <p:tgtEl>
                                          <p:spTgt spid="76"/>
                                        </p:tgtEl>
                                      </p:cBhvr>
                                    </p:animEffect>
                                  </p:childTnLst>
                                </p:cTn>
                              </p:par>
                            </p:childTnLst>
                          </p:cTn>
                        </p:par>
                        <p:par>
                          <p:cTn id="62" fill="hold">
                            <p:stCondLst>
                              <p:cond delay="6000"/>
                            </p:stCondLst>
                            <p:childTnLst>
                              <p:par>
                                <p:cTn id="63" presetID="42" presetClass="entr" presetSubtype="0" fill="hold" grpId="0" nodeType="afterEffect">
                                  <p:stCondLst>
                                    <p:cond delay="0"/>
                                  </p:stCondLst>
                                  <p:childTnLst>
                                    <p:set>
                                      <p:cBhvr>
                                        <p:cTn id="64" dur="1" fill="hold">
                                          <p:stCondLst>
                                            <p:cond delay="0"/>
                                          </p:stCondLst>
                                        </p:cTn>
                                        <p:tgtEl>
                                          <p:spTgt spid="78"/>
                                        </p:tgtEl>
                                        <p:attrNameLst>
                                          <p:attrName>style.visibility</p:attrName>
                                        </p:attrNameLst>
                                      </p:cBhvr>
                                      <p:to>
                                        <p:strVal val="visible"/>
                                      </p:to>
                                    </p:set>
                                    <p:animEffect transition="in" filter="fade">
                                      <p:cBhvr>
                                        <p:cTn id="65" dur="1000"/>
                                        <p:tgtEl>
                                          <p:spTgt spid="78"/>
                                        </p:tgtEl>
                                      </p:cBhvr>
                                    </p:animEffect>
                                    <p:anim calcmode="lin" valueType="num">
                                      <p:cBhvr>
                                        <p:cTn id="66" dur="1000" fill="hold"/>
                                        <p:tgtEl>
                                          <p:spTgt spid="78"/>
                                        </p:tgtEl>
                                        <p:attrNameLst>
                                          <p:attrName>ppt_x</p:attrName>
                                        </p:attrNameLst>
                                      </p:cBhvr>
                                      <p:tavLst>
                                        <p:tav tm="0">
                                          <p:val>
                                            <p:strVal val="#ppt_x"/>
                                          </p:val>
                                        </p:tav>
                                        <p:tav tm="100000">
                                          <p:val>
                                            <p:strVal val="#ppt_x"/>
                                          </p:val>
                                        </p:tav>
                                      </p:tavLst>
                                    </p:anim>
                                    <p:anim calcmode="lin" valueType="num">
                                      <p:cBhvr>
                                        <p:cTn id="67" dur="1000" fill="hold"/>
                                        <p:tgtEl>
                                          <p:spTgt spid="78"/>
                                        </p:tgtEl>
                                        <p:attrNameLst>
                                          <p:attrName>ppt_y</p:attrName>
                                        </p:attrNameLst>
                                      </p:cBhvr>
                                      <p:tavLst>
                                        <p:tav tm="0">
                                          <p:val>
                                            <p:strVal val="#ppt_y+.1"/>
                                          </p:val>
                                        </p:tav>
                                        <p:tav tm="100000">
                                          <p:val>
                                            <p:strVal val="#ppt_y"/>
                                          </p:val>
                                        </p:tav>
                                      </p:tavLst>
                                    </p:anim>
                                  </p:childTnLst>
                                </p:cTn>
                              </p:par>
                            </p:childTnLst>
                          </p:cTn>
                        </p:par>
                        <p:par>
                          <p:cTn id="68" fill="hold">
                            <p:stCondLst>
                              <p:cond delay="7000"/>
                            </p:stCondLst>
                            <p:childTnLst>
                              <p:par>
                                <p:cTn id="69" presetID="53" presetClass="entr" presetSubtype="16" fill="hold" nodeType="afterEffect">
                                  <p:stCondLst>
                                    <p:cond delay="0"/>
                                  </p:stCondLst>
                                  <p:childTnLst>
                                    <p:set>
                                      <p:cBhvr>
                                        <p:cTn id="70" dur="1" fill="hold">
                                          <p:stCondLst>
                                            <p:cond delay="0"/>
                                          </p:stCondLst>
                                        </p:cTn>
                                        <p:tgtEl>
                                          <p:spTgt spid="87"/>
                                        </p:tgtEl>
                                        <p:attrNameLst>
                                          <p:attrName>style.visibility</p:attrName>
                                        </p:attrNameLst>
                                      </p:cBhvr>
                                      <p:to>
                                        <p:strVal val="visible"/>
                                      </p:to>
                                    </p:set>
                                    <p:anim calcmode="lin" valueType="num">
                                      <p:cBhvr>
                                        <p:cTn id="71" dur="500" fill="hold"/>
                                        <p:tgtEl>
                                          <p:spTgt spid="87"/>
                                        </p:tgtEl>
                                        <p:attrNameLst>
                                          <p:attrName>ppt_w</p:attrName>
                                        </p:attrNameLst>
                                      </p:cBhvr>
                                      <p:tavLst>
                                        <p:tav tm="0">
                                          <p:val>
                                            <p:fltVal val="0"/>
                                          </p:val>
                                        </p:tav>
                                        <p:tav tm="100000">
                                          <p:val>
                                            <p:strVal val="#ppt_w"/>
                                          </p:val>
                                        </p:tav>
                                      </p:tavLst>
                                    </p:anim>
                                    <p:anim calcmode="lin" valueType="num">
                                      <p:cBhvr>
                                        <p:cTn id="72" dur="500" fill="hold"/>
                                        <p:tgtEl>
                                          <p:spTgt spid="87"/>
                                        </p:tgtEl>
                                        <p:attrNameLst>
                                          <p:attrName>ppt_h</p:attrName>
                                        </p:attrNameLst>
                                      </p:cBhvr>
                                      <p:tavLst>
                                        <p:tav tm="0">
                                          <p:val>
                                            <p:fltVal val="0"/>
                                          </p:val>
                                        </p:tav>
                                        <p:tav tm="100000">
                                          <p:val>
                                            <p:strVal val="#ppt_h"/>
                                          </p:val>
                                        </p:tav>
                                      </p:tavLst>
                                    </p:anim>
                                    <p:animEffect transition="in" filter="fade">
                                      <p:cBhvr>
                                        <p:cTn id="73" dur="500"/>
                                        <p:tgtEl>
                                          <p:spTgt spid="87"/>
                                        </p:tgtEl>
                                      </p:cBhvr>
                                    </p:animEffect>
                                  </p:childTnLst>
                                </p:cTn>
                              </p:par>
                            </p:childTnLst>
                          </p:cTn>
                        </p:par>
                        <p:par>
                          <p:cTn id="74" fill="hold">
                            <p:stCondLst>
                              <p:cond delay="7500"/>
                            </p:stCondLst>
                            <p:childTnLst>
                              <p:par>
                                <p:cTn id="75" presetID="22" presetClass="entr" presetSubtype="8" fill="hold" grpId="0" nodeType="afterEffect">
                                  <p:stCondLst>
                                    <p:cond delay="0"/>
                                  </p:stCondLst>
                                  <p:childTnLst>
                                    <p:set>
                                      <p:cBhvr>
                                        <p:cTn id="76" dur="1" fill="hold">
                                          <p:stCondLst>
                                            <p:cond delay="0"/>
                                          </p:stCondLst>
                                        </p:cTn>
                                        <p:tgtEl>
                                          <p:spTgt spid="85"/>
                                        </p:tgtEl>
                                        <p:attrNameLst>
                                          <p:attrName>style.visibility</p:attrName>
                                        </p:attrNameLst>
                                      </p:cBhvr>
                                      <p:to>
                                        <p:strVal val="visible"/>
                                      </p:to>
                                    </p:set>
                                    <p:animEffect transition="in" filter="wipe(left)">
                                      <p:cBhvr>
                                        <p:cTn id="77" dur="500"/>
                                        <p:tgtEl>
                                          <p:spTgt spid="85"/>
                                        </p:tgtEl>
                                      </p:cBhvr>
                                    </p:animEffect>
                                  </p:childTnLst>
                                </p:cTn>
                              </p:par>
                            </p:childTnLst>
                          </p:cTn>
                        </p:par>
                        <p:par>
                          <p:cTn id="78" fill="hold">
                            <p:stCondLst>
                              <p:cond delay="8000"/>
                            </p:stCondLst>
                            <p:childTnLst>
                              <p:par>
                                <p:cTn id="79" presetID="53" presetClass="entr" presetSubtype="16" fill="hold" grpId="0" nodeType="afterEffect">
                                  <p:stCondLst>
                                    <p:cond delay="0"/>
                                  </p:stCondLst>
                                  <p:childTnLst>
                                    <p:set>
                                      <p:cBhvr>
                                        <p:cTn id="80" dur="1" fill="hold">
                                          <p:stCondLst>
                                            <p:cond delay="0"/>
                                          </p:stCondLst>
                                        </p:cTn>
                                        <p:tgtEl>
                                          <p:spTgt spid="84"/>
                                        </p:tgtEl>
                                        <p:attrNameLst>
                                          <p:attrName>style.visibility</p:attrName>
                                        </p:attrNameLst>
                                      </p:cBhvr>
                                      <p:to>
                                        <p:strVal val="visible"/>
                                      </p:to>
                                    </p:set>
                                    <p:anim calcmode="lin" valueType="num">
                                      <p:cBhvr>
                                        <p:cTn id="81" dur="500" fill="hold"/>
                                        <p:tgtEl>
                                          <p:spTgt spid="84"/>
                                        </p:tgtEl>
                                        <p:attrNameLst>
                                          <p:attrName>ppt_w</p:attrName>
                                        </p:attrNameLst>
                                      </p:cBhvr>
                                      <p:tavLst>
                                        <p:tav tm="0">
                                          <p:val>
                                            <p:fltVal val="0"/>
                                          </p:val>
                                        </p:tav>
                                        <p:tav tm="100000">
                                          <p:val>
                                            <p:strVal val="#ppt_w"/>
                                          </p:val>
                                        </p:tav>
                                      </p:tavLst>
                                    </p:anim>
                                    <p:anim calcmode="lin" valueType="num">
                                      <p:cBhvr>
                                        <p:cTn id="82" dur="500" fill="hold"/>
                                        <p:tgtEl>
                                          <p:spTgt spid="84"/>
                                        </p:tgtEl>
                                        <p:attrNameLst>
                                          <p:attrName>ppt_h</p:attrName>
                                        </p:attrNameLst>
                                      </p:cBhvr>
                                      <p:tavLst>
                                        <p:tav tm="0">
                                          <p:val>
                                            <p:fltVal val="0"/>
                                          </p:val>
                                        </p:tav>
                                        <p:tav tm="100000">
                                          <p:val>
                                            <p:strVal val="#ppt_h"/>
                                          </p:val>
                                        </p:tav>
                                      </p:tavLst>
                                    </p:anim>
                                    <p:animEffect transition="in" filter="fade">
                                      <p:cBhvr>
                                        <p:cTn id="83" dur="500"/>
                                        <p:tgtEl>
                                          <p:spTgt spid="84"/>
                                        </p:tgtEl>
                                      </p:cBhvr>
                                    </p:animEffect>
                                  </p:childTnLst>
                                </p:cTn>
                              </p:par>
                            </p:childTnLst>
                          </p:cTn>
                        </p:par>
                        <p:par>
                          <p:cTn id="84" fill="hold">
                            <p:stCondLst>
                              <p:cond delay="8500"/>
                            </p:stCondLst>
                            <p:childTnLst>
                              <p:par>
                                <p:cTn id="85" presetID="42" presetClass="entr" presetSubtype="0" fill="hold" grpId="0" nodeType="afterEffect">
                                  <p:stCondLst>
                                    <p:cond delay="0"/>
                                  </p:stCondLst>
                                  <p:childTnLst>
                                    <p:set>
                                      <p:cBhvr>
                                        <p:cTn id="86" dur="1" fill="hold">
                                          <p:stCondLst>
                                            <p:cond delay="0"/>
                                          </p:stCondLst>
                                        </p:cTn>
                                        <p:tgtEl>
                                          <p:spTgt spid="86"/>
                                        </p:tgtEl>
                                        <p:attrNameLst>
                                          <p:attrName>style.visibility</p:attrName>
                                        </p:attrNameLst>
                                      </p:cBhvr>
                                      <p:to>
                                        <p:strVal val="visible"/>
                                      </p:to>
                                    </p:set>
                                    <p:animEffect transition="in" filter="fade">
                                      <p:cBhvr>
                                        <p:cTn id="87" dur="1000"/>
                                        <p:tgtEl>
                                          <p:spTgt spid="86"/>
                                        </p:tgtEl>
                                      </p:cBhvr>
                                    </p:animEffect>
                                    <p:anim calcmode="lin" valueType="num">
                                      <p:cBhvr>
                                        <p:cTn id="88" dur="1000" fill="hold"/>
                                        <p:tgtEl>
                                          <p:spTgt spid="86"/>
                                        </p:tgtEl>
                                        <p:attrNameLst>
                                          <p:attrName>ppt_x</p:attrName>
                                        </p:attrNameLst>
                                      </p:cBhvr>
                                      <p:tavLst>
                                        <p:tav tm="0">
                                          <p:val>
                                            <p:strVal val="#ppt_x"/>
                                          </p:val>
                                        </p:tav>
                                        <p:tav tm="100000">
                                          <p:val>
                                            <p:strVal val="#ppt_x"/>
                                          </p:val>
                                        </p:tav>
                                      </p:tavLst>
                                    </p:anim>
                                    <p:anim calcmode="lin" valueType="num">
                                      <p:cBhvr>
                                        <p:cTn id="89" dur="1000" fill="hold"/>
                                        <p:tgtEl>
                                          <p:spTgt spid="86"/>
                                        </p:tgtEl>
                                        <p:attrNameLst>
                                          <p:attrName>ppt_y</p:attrName>
                                        </p:attrNameLst>
                                      </p:cBhvr>
                                      <p:tavLst>
                                        <p:tav tm="0">
                                          <p:val>
                                            <p:strVal val="#ppt_y+.1"/>
                                          </p:val>
                                        </p:tav>
                                        <p:tav tm="100000">
                                          <p:val>
                                            <p:strVal val="#ppt_y"/>
                                          </p:val>
                                        </p:tav>
                                      </p:tavLst>
                                    </p:anim>
                                  </p:childTnLst>
                                </p:cTn>
                              </p:par>
                            </p:childTnLst>
                          </p:cTn>
                        </p:par>
                        <p:par>
                          <p:cTn id="90" fill="hold">
                            <p:stCondLst>
                              <p:cond delay="9500"/>
                            </p:stCondLst>
                            <p:childTnLst>
                              <p:par>
                                <p:cTn id="91" presetID="10" presetClass="entr" presetSubtype="0" fill="hold" grpId="0" nodeType="afterEffect">
                                  <p:stCondLst>
                                    <p:cond delay="0"/>
                                  </p:stCondLst>
                                  <p:childTnLst>
                                    <p:set>
                                      <p:cBhvr>
                                        <p:cTn id="92" dur="1" fill="hold">
                                          <p:stCondLst>
                                            <p:cond delay="0"/>
                                          </p:stCondLst>
                                        </p:cTn>
                                        <p:tgtEl>
                                          <p:spTgt spid="92"/>
                                        </p:tgtEl>
                                        <p:attrNameLst>
                                          <p:attrName>style.visibility</p:attrName>
                                        </p:attrNameLst>
                                      </p:cBhvr>
                                      <p:to>
                                        <p:strVal val="visible"/>
                                      </p:to>
                                    </p:set>
                                    <p:animEffect transition="in" filter="fade">
                                      <p:cBhvr>
                                        <p:cTn id="93" dur="1250"/>
                                        <p:tgtEl>
                                          <p:spTgt spid="9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 grpId="0" animBg="1"/>
      <p:bldP spid="65" grpId="0" animBg="1"/>
      <p:bldP spid="66" grpId="0"/>
      <p:bldP spid="67" grpId="0"/>
      <p:bldP spid="68" grpId="0"/>
      <p:bldP spid="69" grpId="0" animBg="1"/>
      <p:bldP spid="70" grpId="0"/>
      <p:bldP spid="76" grpId="0"/>
      <p:bldP spid="77" grpId="0" animBg="1"/>
      <p:bldP spid="78" grpId="0"/>
      <p:bldP spid="84" grpId="0"/>
      <p:bldP spid="85" grpId="0" animBg="1"/>
      <p:bldP spid="86" grpId="0"/>
      <p:bldP spid="92"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flipH="1">
            <a:off x="6821" y="6525344"/>
            <a:ext cx="12195177" cy="360511"/>
          </a:xfrm>
          <a:prstGeom prst="rect">
            <a:avLst/>
          </a:prstGeom>
          <a:gradFill>
            <a:gsLst>
              <a:gs pos="0">
                <a:srgbClr val="0E1A40"/>
              </a:gs>
              <a:gs pos="100000">
                <a:srgbClr val="2F5EB0"/>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flipH="1">
            <a:off x="-4" y="6596410"/>
            <a:ext cx="12195177" cy="288974"/>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5"/>
          <p:cNvSpPr/>
          <p:nvPr/>
        </p:nvSpPr>
        <p:spPr>
          <a:xfrm>
            <a:off x="9976569" y="6493142"/>
            <a:ext cx="1018294" cy="111815"/>
          </a:xfrm>
          <a:custGeom>
            <a:avLst/>
            <a:gdLst>
              <a:gd name="connsiteX0" fmla="*/ 0 w 926584"/>
              <a:gd name="connsiteY0" fmla="*/ 0 h 118098"/>
              <a:gd name="connsiteX1" fmla="*/ 926584 w 926584"/>
              <a:gd name="connsiteY1" fmla="*/ 0 h 118098"/>
              <a:gd name="connsiteX2" fmla="*/ 926584 w 926584"/>
              <a:gd name="connsiteY2" fmla="*/ 118098 h 118098"/>
              <a:gd name="connsiteX3" fmla="*/ 0 w 926584"/>
              <a:gd name="connsiteY3" fmla="*/ 118098 h 118098"/>
              <a:gd name="connsiteX4" fmla="*/ 0 w 926584"/>
              <a:gd name="connsiteY4" fmla="*/ 0 h 118098"/>
              <a:gd name="connsiteX0" fmla="*/ 55821 w 982405"/>
              <a:gd name="connsiteY0" fmla="*/ 0 h 144680"/>
              <a:gd name="connsiteX1" fmla="*/ 982405 w 982405"/>
              <a:gd name="connsiteY1" fmla="*/ 0 h 144680"/>
              <a:gd name="connsiteX2" fmla="*/ 982405 w 982405"/>
              <a:gd name="connsiteY2" fmla="*/ 118098 h 144680"/>
              <a:gd name="connsiteX3" fmla="*/ 0 w 982405"/>
              <a:gd name="connsiteY3" fmla="*/ 144680 h 144680"/>
              <a:gd name="connsiteX4" fmla="*/ 55821 w 982405"/>
              <a:gd name="connsiteY4" fmla="*/ 0 h 144680"/>
              <a:gd name="connsiteX0" fmla="*/ 55821 w 998354"/>
              <a:gd name="connsiteY0" fmla="*/ 0 h 147338"/>
              <a:gd name="connsiteX1" fmla="*/ 982405 w 998354"/>
              <a:gd name="connsiteY1" fmla="*/ 0 h 147338"/>
              <a:gd name="connsiteX2" fmla="*/ 998354 w 998354"/>
              <a:gd name="connsiteY2" fmla="*/ 147338 h 147338"/>
              <a:gd name="connsiteX3" fmla="*/ 0 w 998354"/>
              <a:gd name="connsiteY3" fmla="*/ 144680 h 147338"/>
              <a:gd name="connsiteX4" fmla="*/ 55821 w 998354"/>
              <a:gd name="connsiteY4" fmla="*/ 0 h 147338"/>
              <a:gd name="connsiteX0" fmla="*/ 84307 w 1026840"/>
              <a:gd name="connsiteY0" fmla="*/ 0 h 150534"/>
              <a:gd name="connsiteX1" fmla="*/ 1010891 w 1026840"/>
              <a:gd name="connsiteY1" fmla="*/ 0 h 150534"/>
              <a:gd name="connsiteX2" fmla="*/ 1026840 w 1026840"/>
              <a:gd name="connsiteY2" fmla="*/ 147338 h 150534"/>
              <a:gd name="connsiteX3" fmla="*/ 0 w 1026840"/>
              <a:gd name="connsiteY3" fmla="*/ 150534 h 150534"/>
              <a:gd name="connsiteX4" fmla="*/ 84307 w 1026840"/>
              <a:gd name="connsiteY4" fmla="*/ 0 h 150534"/>
              <a:gd name="connsiteX0" fmla="*/ 84307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84307 w 1021143"/>
              <a:gd name="connsiteY4" fmla="*/ 0 h 153193"/>
              <a:gd name="connsiteX0" fmla="*/ 92853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92853 w 1021143"/>
              <a:gd name="connsiteY4" fmla="*/ 0 h 153193"/>
              <a:gd name="connsiteX0" fmla="*/ 90004 w 1018294"/>
              <a:gd name="connsiteY0" fmla="*/ 0 h 153193"/>
              <a:gd name="connsiteX1" fmla="*/ 1008042 w 1018294"/>
              <a:gd name="connsiteY1" fmla="*/ 0 h 153193"/>
              <a:gd name="connsiteX2" fmla="*/ 1018294 w 1018294"/>
              <a:gd name="connsiteY2" fmla="*/ 153193 h 153193"/>
              <a:gd name="connsiteX3" fmla="*/ 0 w 1018294"/>
              <a:gd name="connsiteY3" fmla="*/ 142728 h 153193"/>
              <a:gd name="connsiteX4" fmla="*/ 90004 w 1018294"/>
              <a:gd name="connsiteY4" fmla="*/ 0 h 1531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8294" h="153193">
                <a:moveTo>
                  <a:pt x="90004" y="0"/>
                </a:moveTo>
                <a:lnTo>
                  <a:pt x="1008042" y="0"/>
                </a:lnTo>
                <a:lnTo>
                  <a:pt x="1018294" y="153193"/>
                </a:lnTo>
                <a:lnTo>
                  <a:pt x="0" y="142728"/>
                </a:lnTo>
                <a:lnTo>
                  <a:pt x="90004" y="0"/>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10067547" y="6493142"/>
            <a:ext cx="1070600" cy="392242"/>
          </a:xfrm>
          <a:prstGeom prst="rect">
            <a:avLst/>
          </a:prstGeom>
          <a:gradFill>
            <a:gsLst>
              <a:gs pos="0">
                <a:srgbClr val="0E1A40"/>
              </a:gs>
              <a:gs pos="100000">
                <a:srgbClr val="2F5EB0"/>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Rectangle 4"/>
          <p:cNvSpPr txBox="1">
            <a:spLocks noChangeArrowheads="1"/>
          </p:cNvSpPr>
          <p:nvPr/>
        </p:nvSpPr>
        <p:spPr bwMode="auto">
          <a:xfrm>
            <a:off x="9986019" y="6493142"/>
            <a:ext cx="1152128" cy="39224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en-US" altLang="zh-CN" dirty="0" smtClean="0">
                <a:latin typeface="方正兰亭超细黑简体" panose="02000000000000000000" pitchFamily="2" charset="-122"/>
                <a:ea typeface="方正兰亭超细黑简体" panose="02000000000000000000" pitchFamily="2" charset="-122"/>
              </a:rPr>
              <a:t>34</a:t>
            </a:r>
            <a:endParaRPr lang="zh-CN" dirty="0">
              <a:latin typeface="方正兰亭超细黑简体" panose="02000000000000000000" pitchFamily="2" charset="-122"/>
              <a:ea typeface="方正兰亭超细黑简体" panose="02000000000000000000" pitchFamily="2" charset="-122"/>
            </a:endParaRPr>
          </a:p>
        </p:txBody>
      </p:sp>
      <p:sp>
        <p:nvSpPr>
          <p:cNvPr id="58" name="文本框 9"/>
          <p:cNvSpPr txBox="1"/>
          <p:nvPr/>
        </p:nvSpPr>
        <p:spPr>
          <a:xfrm>
            <a:off x="841003" y="202431"/>
            <a:ext cx="1368152" cy="346249"/>
          </a:xfrm>
          <a:prstGeom prst="rect">
            <a:avLst/>
          </a:prstGeom>
          <a:noFill/>
        </p:spPr>
        <p:txBody>
          <a:bodyPr wrap="square" lIns="68580" tIns="34290" rIns="68580" bIns="34290" rtlCol="0">
            <a:spAutoFit/>
          </a:bodyPr>
          <a:lstStyle/>
          <a:p>
            <a:pPr marL="0" lvl="1"/>
            <a:r>
              <a:rPr lang="zh-CN" altLang="en-US" dirty="0" smtClean="0">
                <a:solidFill>
                  <a:srgbClr val="2F5EB0"/>
                </a:solidFill>
                <a:latin typeface="微软雅黑" pitchFamily="34" charset="-122"/>
                <a:ea typeface="微软雅黑" pitchFamily="34" charset="-122"/>
              </a:rPr>
              <a:t>添加标题</a:t>
            </a:r>
            <a:endParaRPr lang="zh-CN" altLang="en-US" dirty="0">
              <a:solidFill>
                <a:srgbClr val="2F5EB0"/>
              </a:solidFill>
              <a:latin typeface="微软雅黑" pitchFamily="34" charset="-122"/>
              <a:ea typeface="微软雅黑" pitchFamily="34" charset="-122"/>
            </a:endParaRPr>
          </a:p>
        </p:txBody>
      </p:sp>
      <p:sp>
        <p:nvSpPr>
          <p:cNvPr id="59" name="矩形 58"/>
          <p:cNvSpPr/>
          <p:nvPr/>
        </p:nvSpPr>
        <p:spPr>
          <a:xfrm>
            <a:off x="0" y="0"/>
            <a:ext cx="985019" cy="58316"/>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0" name="组合 59"/>
          <p:cNvGrpSpPr/>
          <p:nvPr/>
        </p:nvGrpSpPr>
        <p:grpSpPr>
          <a:xfrm>
            <a:off x="192931" y="0"/>
            <a:ext cx="576064" cy="836712"/>
            <a:chOff x="841003" y="360040"/>
            <a:chExt cx="504056" cy="836712"/>
          </a:xfrm>
          <a:gradFill>
            <a:gsLst>
              <a:gs pos="0">
                <a:srgbClr val="0E1A40"/>
              </a:gs>
              <a:gs pos="100000">
                <a:srgbClr val="2F5EB0"/>
              </a:gs>
            </a:gsLst>
            <a:lin ang="13800000" scaled="0"/>
          </a:gradFill>
        </p:grpSpPr>
        <p:sp>
          <p:nvSpPr>
            <p:cNvPr id="61" name="矩形 60"/>
            <p:cNvSpPr/>
            <p:nvPr/>
          </p:nvSpPr>
          <p:spPr>
            <a:xfrm>
              <a:off x="841003" y="360040"/>
              <a:ext cx="504056" cy="54868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等腰三角形 61"/>
            <p:cNvSpPr/>
            <p:nvPr/>
          </p:nvSpPr>
          <p:spPr>
            <a:xfrm rot="10800000">
              <a:off x="841003" y="908720"/>
              <a:ext cx="504056" cy="288032"/>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3" name="KSO_Shape"/>
          <p:cNvSpPr>
            <a:spLocks/>
          </p:cNvSpPr>
          <p:nvPr/>
        </p:nvSpPr>
        <p:spPr bwMode="auto">
          <a:xfrm>
            <a:off x="340953" y="219029"/>
            <a:ext cx="303111" cy="257643"/>
          </a:xfrm>
          <a:custGeom>
            <a:avLst/>
            <a:gdLst>
              <a:gd name="T0" fmla="*/ 1221908 w 2276475"/>
              <a:gd name="T1" fmla="*/ 1328927 h 1936751"/>
              <a:gd name="T2" fmla="*/ 1196654 w 2276475"/>
              <a:gd name="T3" fmla="*/ 1388292 h 1936751"/>
              <a:gd name="T4" fmla="*/ 691864 w 2276475"/>
              <a:gd name="T5" fmla="*/ 1376845 h 1936751"/>
              <a:gd name="T6" fmla="*/ 695585 w 2276475"/>
              <a:gd name="T7" fmla="*/ 1314285 h 1936751"/>
              <a:gd name="T8" fmla="*/ 1104489 w 2276475"/>
              <a:gd name="T9" fmla="*/ 1115137 h 1936751"/>
              <a:gd name="T10" fmla="*/ 1117497 w 2276475"/>
              <a:gd name="T11" fmla="*/ 1168850 h 1936751"/>
              <a:gd name="T12" fmla="*/ 811396 w 2276475"/>
              <a:gd name="T13" fmla="*/ 1188695 h 1936751"/>
              <a:gd name="T14" fmla="*/ 783254 w 2276475"/>
              <a:gd name="T15" fmla="*/ 1141068 h 1936751"/>
              <a:gd name="T16" fmla="*/ 309026 w 2276475"/>
              <a:gd name="T17" fmla="*/ 898551 h 1936751"/>
              <a:gd name="T18" fmla="*/ 798665 w 2276475"/>
              <a:gd name="T19" fmla="*/ 935449 h 1936751"/>
              <a:gd name="T20" fmla="*/ 759855 w 2276475"/>
              <a:gd name="T21" fmla="*/ 989335 h 1936751"/>
              <a:gd name="T22" fmla="*/ 259317 w 2276475"/>
              <a:gd name="T23" fmla="*/ 967303 h 1936751"/>
              <a:gd name="T24" fmla="*/ 277393 w 2276475"/>
              <a:gd name="T25" fmla="*/ 906514 h 1936751"/>
              <a:gd name="T26" fmla="*/ 1086287 w 2276475"/>
              <a:gd name="T27" fmla="*/ 817903 h 1936751"/>
              <a:gd name="T28" fmla="*/ 1028372 w 2276475"/>
              <a:gd name="T29" fmla="*/ 919230 h 1936751"/>
              <a:gd name="T30" fmla="*/ 999280 w 2276475"/>
              <a:gd name="T31" fmla="*/ 917630 h 1936751"/>
              <a:gd name="T32" fmla="*/ 289574 w 2276475"/>
              <a:gd name="T33" fmla="*/ 706099 h 1936751"/>
              <a:gd name="T34" fmla="*/ 590631 w 2276475"/>
              <a:gd name="T35" fmla="*/ 735033 h 1936751"/>
              <a:gd name="T36" fmla="*/ 567535 w 2276475"/>
              <a:gd name="T37" fmla="*/ 784938 h 1936751"/>
              <a:gd name="T38" fmla="*/ 259309 w 2276475"/>
              <a:gd name="T39" fmla="*/ 770073 h 1936751"/>
              <a:gd name="T40" fmla="*/ 267273 w 2276475"/>
              <a:gd name="T41" fmla="*/ 715124 h 1936751"/>
              <a:gd name="T42" fmla="*/ 836933 w 2276475"/>
              <a:gd name="T43" fmla="*/ 505684 h 1936751"/>
              <a:gd name="T44" fmla="*/ 846494 w 2276475"/>
              <a:gd name="T45" fmla="*/ 574170 h 1936751"/>
              <a:gd name="T46" fmla="*/ 268069 w 2276475"/>
              <a:gd name="T47" fmla="*/ 592752 h 1936751"/>
              <a:gd name="T48" fmla="*/ 238855 w 2276475"/>
              <a:gd name="T49" fmla="*/ 530105 h 1936751"/>
              <a:gd name="T50" fmla="*/ 1467818 w 2276475"/>
              <a:gd name="T51" fmla="*/ 344025 h 1936751"/>
              <a:gd name="T52" fmla="*/ 1566759 w 2276475"/>
              <a:gd name="T53" fmla="*/ 428438 h 1936751"/>
              <a:gd name="T54" fmla="*/ 1578461 w 2276475"/>
              <a:gd name="T55" fmla="*/ 479936 h 1936751"/>
              <a:gd name="T56" fmla="*/ 1197862 w 2276475"/>
              <a:gd name="T57" fmla="*/ 846789 h 1936751"/>
              <a:gd name="T58" fmla="*/ 1138817 w 2276475"/>
              <a:gd name="T59" fmla="*/ 842806 h 1936751"/>
              <a:gd name="T60" fmla="*/ 1093869 w 2276475"/>
              <a:gd name="T61" fmla="*/ 799538 h 1936751"/>
              <a:gd name="T62" fmla="*/ 1075782 w 2276475"/>
              <a:gd name="T63" fmla="*/ 737423 h 1936751"/>
              <a:gd name="T64" fmla="*/ 1456382 w 2276475"/>
              <a:gd name="T65" fmla="*/ 344821 h 1936751"/>
              <a:gd name="T66" fmla="*/ 199469 w 2276475"/>
              <a:gd name="T67" fmla="*/ 367345 h 1936751"/>
              <a:gd name="T68" fmla="*/ 114475 w 2276475"/>
              <a:gd name="T69" fmla="*/ 448541 h 1936751"/>
              <a:gd name="T70" fmla="*/ 103321 w 2276475"/>
              <a:gd name="T71" fmla="*/ 1407238 h 1936751"/>
              <a:gd name="T72" fmla="*/ 171315 w 2276475"/>
              <a:gd name="T73" fmla="*/ 1503559 h 1936751"/>
              <a:gd name="T74" fmla="*/ 1382734 w 2276475"/>
              <a:gd name="T75" fmla="*/ 1530890 h 1936751"/>
              <a:gd name="T76" fmla="*/ 1488975 w 2276475"/>
              <a:gd name="T77" fmla="*/ 1477289 h 1936751"/>
              <a:gd name="T78" fmla="*/ 1531737 w 2276475"/>
              <a:gd name="T79" fmla="*/ 1365845 h 1936751"/>
              <a:gd name="T80" fmla="*/ 1605841 w 2276475"/>
              <a:gd name="T81" fmla="*/ 1539381 h 1936751"/>
              <a:gd name="T82" fmla="*/ 1513146 w 2276475"/>
              <a:gd name="T83" fmla="*/ 1611821 h 1936751"/>
              <a:gd name="T84" fmla="*/ 101461 w 2276475"/>
              <a:gd name="T85" fmla="*/ 1605982 h 1936751"/>
              <a:gd name="T86" fmla="*/ 16468 w 2276475"/>
              <a:gd name="T87" fmla="*/ 1525317 h 1936751"/>
              <a:gd name="T88" fmla="*/ 5312 w 2276475"/>
              <a:gd name="T89" fmla="*/ 391226 h 1936751"/>
              <a:gd name="T90" fmla="*/ 73307 w 2276475"/>
              <a:gd name="T91" fmla="*/ 295170 h 1936751"/>
              <a:gd name="T92" fmla="*/ 1746529 w 2276475"/>
              <a:gd name="T93" fmla="*/ 88926 h 1936751"/>
              <a:gd name="T94" fmla="*/ 1805153 w 2276475"/>
              <a:gd name="T95" fmla="*/ 114614 h 1936751"/>
              <a:gd name="T96" fmla="*/ 1838312 w 2276475"/>
              <a:gd name="T97" fmla="*/ 176846 h 1936751"/>
              <a:gd name="T98" fmla="*/ 1821600 w 2276475"/>
              <a:gd name="T99" fmla="*/ 237490 h 1936751"/>
              <a:gd name="T100" fmla="*/ 1620792 w 2276475"/>
              <a:gd name="T101" fmla="*/ 421806 h 1936751"/>
              <a:gd name="T102" fmla="*/ 1543068 w 2276475"/>
              <a:gd name="T103" fmla="*/ 339447 h 1936751"/>
              <a:gd name="T104" fmla="*/ 1506460 w 2276475"/>
              <a:gd name="T105" fmla="*/ 289925 h 1936751"/>
              <a:gd name="T106" fmla="*/ 1716818 w 2276475"/>
              <a:gd name="T107" fmla="*/ 92634 h 1936751"/>
              <a:gd name="T108" fmla="*/ 1893521 w 2276475"/>
              <a:gd name="T109" fmla="*/ 35131 h 1936751"/>
              <a:gd name="T110" fmla="*/ 1889783 w 2276475"/>
              <a:gd name="T111" fmla="*/ 106078 h 1936751"/>
              <a:gd name="T112" fmla="*/ 1844400 w 2276475"/>
              <a:gd name="T113" fmla="*/ 105545 h 1936751"/>
              <a:gd name="T114" fmla="*/ 1793944 w 2276475"/>
              <a:gd name="T115" fmla="*/ 59669 h 1936751"/>
              <a:gd name="T116" fmla="*/ 1847069 w 2276475"/>
              <a:gd name="T117" fmla="*/ 16194 h 1936751"/>
              <a:gd name="T118" fmla="*/ 1697756 w 2276475"/>
              <a:gd name="T119" fmla="*/ 22017 h 1936751"/>
              <a:gd name="T120" fmla="*/ 1364698 w 2276475"/>
              <a:gd name="T121" fmla="*/ 383050 h 1936751"/>
              <a:gd name="T122" fmla="*/ 1317840 w 2276475"/>
              <a:gd name="T123" fmla="*/ 375887 h 1936751"/>
              <a:gd name="T124" fmla="*/ 1320237 w 2276475"/>
              <a:gd name="T125" fmla="*/ 329200 h 1936751"/>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2276475" h="1936751">
                <a:moveTo>
                  <a:pt x="872202" y="1555750"/>
                </a:moveTo>
                <a:lnTo>
                  <a:pt x="879190" y="1555750"/>
                </a:lnTo>
                <a:lnTo>
                  <a:pt x="1397284" y="1555750"/>
                </a:lnTo>
                <a:lnTo>
                  <a:pt x="1404272" y="1555750"/>
                </a:lnTo>
                <a:lnTo>
                  <a:pt x="1410943" y="1557024"/>
                </a:lnTo>
                <a:lnTo>
                  <a:pt x="1417614" y="1557979"/>
                </a:lnTo>
                <a:lnTo>
                  <a:pt x="1423649" y="1560208"/>
                </a:lnTo>
                <a:lnTo>
                  <a:pt x="1430002" y="1562437"/>
                </a:lnTo>
                <a:lnTo>
                  <a:pt x="1435403" y="1565303"/>
                </a:lnTo>
                <a:lnTo>
                  <a:pt x="1440485" y="1568168"/>
                </a:lnTo>
                <a:lnTo>
                  <a:pt x="1445567" y="1571989"/>
                </a:lnTo>
                <a:lnTo>
                  <a:pt x="1450015" y="1576128"/>
                </a:lnTo>
                <a:lnTo>
                  <a:pt x="1453509" y="1580268"/>
                </a:lnTo>
                <a:lnTo>
                  <a:pt x="1457321" y="1584726"/>
                </a:lnTo>
                <a:lnTo>
                  <a:pt x="1460180" y="1589502"/>
                </a:lnTo>
                <a:lnTo>
                  <a:pt x="1462403" y="1594915"/>
                </a:lnTo>
                <a:lnTo>
                  <a:pt x="1463674" y="1600009"/>
                </a:lnTo>
                <a:lnTo>
                  <a:pt x="1464944" y="1605741"/>
                </a:lnTo>
                <a:lnTo>
                  <a:pt x="1465262" y="1611472"/>
                </a:lnTo>
                <a:lnTo>
                  <a:pt x="1464944" y="1617203"/>
                </a:lnTo>
                <a:lnTo>
                  <a:pt x="1463674" y="1622935"/>
                </a:lnTo>
                <a:lnTo>
                  <a:pt x="1462403" y="1628029"/>
                </a:lnTo>
                <a:lnTo>
                  <a:pt x="1460180" y="1633124"/>
                </a:lnTo>
                <a:lnTo>
                  <a:pt x="1457321" y="1638218"/>
                </a:lnTo>
                <a:lnTo>
                  <a:pt x="1453509" y="1642358"/>
                </a:lnTo>
                <a:lnTo>
                  <a:pt x="1450015" y="1646815"/>
                </a:lnTo>
                <a:lnTo>
                  <a:pt x="1445567" y="1650955"/>
                </a:lnTo>
                <a:lnTo>
                  <a:pt x="1440485" y="1654457"/>
                </a:lnTo>
                <a:lnTo>
                  <a:pt x="1435403" y="1657641"/>
                </a:lnTo>
                <a:lnTo>
                  <a:pt x="1430002" y="1660507"/>
                </a:lnTo>
                <a:lnTo>
                  <a:pt x="1423649" y="1662736"/>
                </a:lnTo>
                <a:lnTo>
                  <a:pt x="1417614" y="1664328"/>
                </a:lnTo>
                <a:lnTo>
                  <a:pt x="1410943" y="1665920"/>
                </a:lnTo>
                <a:lnTo>
                  <a:pt x="1404272" y="1666875"/>
                </a:lnTo>
                <a:lnTo>
                  <a:pt x="1397284" y="1666875"/>
                </a:lnTo>
                <a:lnTo>
                  <a:pt x="879190" y="1666875"/>
                </a:lnTo>
                <a:lnTo>
                  <a:pt x="872202" y="1666875"/>
                </a:lnTo>
                <a:lnTo>
                  <a:pt x="865531" y="1665920"/>
                </a:lnTo>
                <a:lnTo>
                  <a:pt x="858860" y="1664328"/>
                </a:lnTo>
                <a:lnTo>
                  <a:pt x="852507" y="1662736"/>
                </a:lnTo>
                <a:lnTo>
                  <a:pt x="846790" y="1660507"/>
                </a:lnTo>
                <a:lnTo>
                  <a:pt x="841389" y="1657641"/>
                </a:lnTo>
                <a:lnTo>
                  <a:pt x="835989" y="1654139"/>
                </a:lnTo>
                <a:lnTo>
                  <a:pt x="831224" y="1650955"/>
                </a:lnTo>
                <a:lnTo>
                  <a:pt x="826777" y="1646815"/>
                </a:lnTo>
                <a:lnTo>
                  <a:pt x="822648" y="1642358"/>
                </a:lnTo>
                <a:lnTo>
                  <a:pt x="819471" y="1637900"/>
                </a:lnTo>
                <a:lnTo>
                  <a:pt x="816612" y="1633124"/>
                </a:lnTo>
                <a:lnTo>
                  <a:pt x="814389" y="1628029"/>
                </a:lnTo>
                <a:lnTo>
                  <a:pt x="812483" y="1622935"/>
                </a:lnTo>
                <a:lnTo>
                  <a:pt x="811530" y="1617203"/>
                </a:lnTo>
                <a:lnTo>
                  <a:pt x="811212" y="1611472"/>
                </a:lnTo>
                <a:lnTo>
                  <a:pt x="811530" y="1605741"/>
                </a:lnTo>
                <a:lnTo>
                  <a:pt x="812483" y="1600009"/>
                </a:lnTo>
                <a:lnTo>
                  <a:pt x="814389" y="1594915"/>
                </a:lnTo>
                <a:lnTo>
                  <a:pt x="816612" y="1589820"/>
                </a:lnTo>
                <a:lnTo>
                  <a:pt x="819471" y="1584726"/>
                </a:lnTo>
                <a:lnTo>
                  <a:pt x="822648" y="1580268"/>
                </a:lnTo>
                <a:lnTo>
                  <a:pt x="826777" y="1576128"/>
                </a:lnTo>
                <a:lnTo>
                  <a:pt x="831224" y="1571989"/>
                </a:lnTo>
                <a:lnTo>
                  <a:pt x="835989" y="1568168"/>
                </a:lnTo>
                <a:lnTo>
                  <a:pt x="841389" y="1565303"/>
                </a:lnTo>
                <a:lnTo>
                  <a:pt x="846790" y="1562437"/>
                </a:lnTo>
                <a:lnTo>
                  <a:pt x="852507" y="1560208"/>
                </a:lnTo>
                <a:lnTo>
                  <a:pt x="858860" y="1558298"/>
                </a:lnTo>
                <a:lnTo>
                  <a:pt x="865531" y="1557024"/>
                </a:lnTo>
                <a:lnTo>
                  <a:pt x="872202" y="1555750"/>
                </a:lnTo>
                <a:close/>
                <a:moveTo>
                  <a:pt x="984211" y="1325563"/>
                </a:moveTo>
                <a:lnTo>
                  <a:pt x="1292263" y="1325563"/>
                </a:lnTo>
                <a:lnTo>
                  <a:pt x="1297339" y="1325880"/>
                </a:lnTo>
                <a:lnTo>
                  <a:pt x="1302415" y="1326513"/>
                </a:lnTo>
                <a:lnTo>
                  <a:pt x="1307174" y="1327779"/>
                </a:lnTo>
                <a:lnTo>
                  <a:pt x="1311615" y="1329361"/>
                </a:lnTo>
                <a:lnTo>
                  <a:pt x="1315740" y="1331260"/>
                </a:lnTo>
                <a:lnTo>
                  <a:pt x="1319864" y="1333792"/>
                </a:lnTo>
                <a:lnTo>
                  <a:pt x="1323671" y="1336640"/>
                </a:lnTo>
                <a:lnTo>
                  <a:pt x="1327161" y="1340121"/>
                </a:lnTo>
                <a:lnTo>
                  <a:pt x="1330333" y="1343286"/>
                </a:lnTo>
                <a:lnTo>
                  <a:pt x="1332871" y="1347400"/>
                </a:lnTo>
                <a:lnTo>
                  <a:pt x="1335409" y="1351198"/>
                </a:lnTo>
                <a:lnTo>
                  <a:pt x="1337630" y="1355629"/>
                </a:lnTo>
                <a:lnTo>
                  <a:pt x="1339216" y="1360059"/>
                </a:lnTo>
                <a:lnTo>
                  <a:pt x="1340485" y="1364807"/>
                </a:lnTo>
                <a:lnTo>
                  <a:pt x="1341437" y="1369870"/>
                </a:lnTo>
                <a:lnTo>
                  <a:pt x="1341437" y="1374934"/>
                </a:lnTo>
                <a:lnTo>
                  <a:pt x="1341437" y="1379681"/>
                </a:lnTo>
                <a:lnTo>
                  <a:pt x="1340485" y="1384745"/>
                </a:lnTo>
                <a:lnTo>
                  <a:pt x="1339216" y="1389492"/>
                </a:lnTo>
                <a:lnTo>
                  <a:pt x="1337630" y="1393923"/>
                </a:lnTo>
                <a:lnTo>
                  <a:pt x="1335409" y="1398037"/>
                </a:lnTo>
                <a:lnTo>
                  <a:pt x="1332871" y="1402151"/>
                </a:lnTo>
                <a:lnTo>
                  <a:pt x="1330016" y="1405632"/>
                </a:lnTo>
                <a:lnTo>
                  <a:pt x="1327161" y="1409430"/>
                </a:lnTo>
                <a:lnTo>
                  <a:pt x="1323671" y="1412595"/>
                </a:lnTo>
                <a:lnTo>
                  <a:pt x="1319864" y="1415443"/>
                </a:lnTo>
                <a:lnTo>
                  <a:pt x="1315740" y="1417659"/>
                </a:lnTo>
                <a:lnTo>
                  <a:pt x="1311615" y="1419874"/>
                </a:lnTo>
                <a:lnTo>
                  <a:pt x="1306857" y="1421773"/>
                </a:lnTo>
                <a:lnTo>
                  <a:pt x="1302415" y="1422722"/>
                </a:lnTo>
                <a:lnTo>
                  <a:pt x="1297339" y="1423672"/>
                </a:lnTo>
                <a:lnTo>
                  <a:pt x="1292263" y="1423988"/>
                </a:lnTo>
                <a:lnTo>
                  <a:pt x="984211" y="1423988"/>
                </a:lnTo>
                <a:lnTo>
                  <a:pt x="979453" y="1423672"/>
                </a:lnTo>
                <a:lnTo>
                  <a:pt x="974377" y="1422722"/>
                </a:lnTo>
                <a:lnTo>
                  <a:pt x="969618" y="1421773"/>
                </a:lnTo>
                <a:lnTo>
                  <a:pt x="965176" y="1419874"/>
                </a:lnTo>
                <a:lnTo>
                  <a:pt x="960735" y="1417659"/>
                </a:lnTo>
                <a:lnTo>
                  <a:pt x="956928" y="1415443"/>
                </a:lnTo>
                <a:lnTo>
                  <a:pt x="952803" y="1412595"/>
                </a:lnTo>
                <a:lnTo>
                  <a:pt x="949631" y="1409430"/>
                </a:lnTo>
                <a:lnTo>
                  <a:pt x="946141" y="1405632"/>
                </a:lnTo>
                <a:lnTo>
                  <a:pt x="943286" y="1402151"/>
                </a:lnTo>
                <a:lnTo>
                  <a:pt x="941065" y="1398037"/>
                </a:lnTo>
                <a:lnTo>
                  <a:pt x="938844" y="1393923"/>
                </a:lnTo>
                <a:lnTo>
                  <a:pt x="937258" y="1389492"/>
                </a:lnTo>
                <a:lnTo>
                  <a:pt x="935989" y="1384745"/>
                </a:lnTo>
                <a:lnTo>
                  <a:pt x="935355" y="1379681"/>
                </a:lnTo>
                <a:lnTo>
                  <a:pt x="935037" y="1374934"/>
                </a:lnTo>
                <a:lnTo>
                  <a:pt x="935355" y="1369870"/>
                </a:lnTo>
                <a:lnTo>
                  <a:pt x="935989" y="1364807"/>
                </a:lnTo>
                <a:lnTo>
                  <a:pt x="937258" y="1360059"/>
                </a:lnTo>
                <a:lnTo>
                  <a:pt x="938844" y="1355629"/>
                </a:lnTo>
                <a:lnTo>
                  <a:pt x="940748" y="1351198"/>
                </a:lnTo>
                <a:lnTo>
                  <a:pt x="943286" y="1347400"/>
                </a:lnTo>
                <a:lnTo>
                  <a:pt x="946141" y="1343286"/>
                </a:lnTo>
                <a:lnTo>
                  <a:pt x="949631" y="1340121"/>
                </a:lnTo>
                <a:lnTo>
                  <a:pt x="952803" y="1336640"/>
                </a:lnTo>
                <a:lnTo>
                  <a:pt x="956928" y="1333792"/>
                </a:lnTo>
                <a:lnTo>
                  <a:pt x="960735" y="1331260"/>
                </a:lnTo>
                <a:lnTo>
                  <a:pt x="965176" y="1329361"/>
                </a:lnTo>
                <a:lnTo>
                  <a:pt x="969618" y="1327779"/>
                </a:lnTo>
                <a:lnTo>
                  <a:pt x="974377" y="1326513"/>
                </a:lnTo>
                <a:lnTo>
                  <a:pt x="979453" y="1325880"/>
                </a:lnTo>
                <a:lnTo>
                  <a:pt x="984211" y="1325563"/>
                </a:lnTo>
                <a:close/>
                <a:moveTo>
                  <a:pt x="369286" y="1074738"/>
                </a:moveTo>
                <a:lnTo>
                  <a:pt x="887697" y="1074738"/>
                </a:lnTo>
                <a:lnTo>
                  <a:pt x="894368" y="1075056"/>
                </a:lnTo>
                <a:lnTo>
                  <a:pt x="901356" y="1076008"/>
                </a:lnTo>
                <a:lnTo>
                  <a:pt x="908027" y="1077278"/>
                </a:lnTo>
                <a:lnTo>
                  <a:pt x="914063" y="1079183"/>
                </a:lnTo>
                <a:lnTo>
                  <a:pt x="920098" y="1081406"/>
                </a:lnTo>
                <a:lnTo>
                  <a:pt x="925816" y="1084263"/>
                </a:lnTo>
                <a:lnTo>
                  <a:pt x="930898" y="1087438"/>
                </a:lnTo>
                <a:lnTo>
                  <a:pt x="935663" y="1090931"/>
                </a:lnTo>
                <a:lnTo>
                  <a:pt x="940110" y="1094741"/>
                </a:lnTo>
                <a:lnTo>
                  <a:pt x="944240" y="1099186"/>
                </a:lnTo>
                <a:lnTo>
                  <a:pt x="947416" y="1103948"/>
                </a:lnTo>
                <a:lnTo>
                  <a:pt x="950275" y="1108711"/>
                </a:lnTo>
                <a:lnTo>
                  <a:pt x="952499" y="1113791"/>
                </a:lnTo>
                <a:lnTo>
                  <a:pt x="954405" y="1118871"/>
                </a:lnTo>
                <a:lnTo>
                  <a:pt x="955358" y="1124903"/>
                </a:lnTo>
                <a:lnTo>
                  <a:pt x="955675" y="1130301"/>
                </a:lnTo>
                <a:lnTo>
                  <a:pt x="955358" y="1136016"/>
                </a:lnTo>
                <a:lnTo>
                  <a:pt x="954405" y="1141413"/>
                </a:lnTo>
                <a:lnTo>
                  <a:pt x="952499" y="1147128"/>
                </a:lnTo>
                <a:lnTo>
                  <a:pt x="950275" y="1152208"/>
                </a:lnTo>
                <a:lnTo>
                  <a:pt x="947416" y="1156971"/>
                </a:lnTo>
                <a:lnTo>
                  <a:pt x="944240" y="1161098"/>
                </a:lnTo>
                <a:lnTo>
                  <a:pt x="940110" y="1165543"/>
                </a:lnTo>
                <a:lnTo>
                  <a:pt x="935663" y="1169671"/>
                </a:lnTo>
                <a:lnTo>
                  <a:pt x="930898" y="1173163"/>
                </a:lnTo>
                <a:lnTo>
                  <a:pt x="925816" y="1176656"/>
                </a:lnTo>
                <a:lnTo>
                  <a:pt x="920098" y="1179196"/>
                </a:lnTo>
                <a:lnTo>
                  <a:pt x="914063" y="1181736"/>
                </a:lnTo>
                <a:lnTo>
                  <a:pt x="908027" y="1183323"/>
                </a:lnTo>
                <a:lnTo>
                  <a:pt x="901356" y="1184593"/>
                </a:lnTo>
                <a:lnTo>
                  <a:pt x="894368" y="1185546"/>
                </a:lnTo>
                <a:lnTo>
                  <a:pt x="887697" y="1185863"/>
                </a:lnTo>
                <a:lnTo>
                  <a:pt x="369286" y="1185863"/>
                </a:lnTo>
                <a:lnTo>
                  <a:pt x="362615" y="1185546"/>
                </a:lnTo>
                <a:lnTo>
                  <a:pt x="355944" y="1184593"/>
                </a:lnTo>
                <a:lnTo>
                  <a:pt x="349273" y="1183323"/>
                </a:lnTo>
                <a:lnTo>
                  <a:pt x="343238" y="1181736"/>
                </a:lnTo>
                <a:lnTo>
                  <a:pt x="337203" y="1179196"/>
                </a:lnTo>
                <a:lnTo>
                  <a:pt x="331485" y="1176656"/>
                </a:lnTo>
                <a:lnTo>
                  <a:pt x="326402" y="1173163"/>
                </a:lnTo>
                <a:lnTo>
                  <a:pt x="321637" y="1169671"/>
                </a:lnTo>
                <a:lnTo>
                  <a:pt x="317190" y="1165543"/>
                </a:lnTo>
                <a:lnTo>
                  <a:pt x="313378" y="1161098"/>
                </a:lnTo>
                <a:lnTo>
                  <a:pt x="309884" y="1156971"/>
                </a:lnTo>
                <a:lnTo>
                  <a:pt x="307025" y="1152208"/>
                </a:lnTo>
                <a:lnTo>
                  <a:pt x="304802" y="1147128"/>
                </a:lnTo>
                <a:lnTo>
                  <a:pt x="302896" y="1141413"/>
                </a:lnTo>
                <a:lnTo>
                  <a:pt x="301943" y="1136016"/>
                </a:lnTo>
                <a:lnTo>
                  <a:pt x="301625" y="1130301"/>
                </a:lnTo>
                <a:lnTo>
                  <a:pt x="301943" y="1124903"/>
                </a:lnTo>
                <a:lnTo>
                  <a:pt x="302896" y="1119188"/>
                </a:lnTo>
                <a:lnTo>
                  <a:pt x="304802" y="1113791"/>
                </a:lnTo>
                <a:lnTo>
                  <a:pt x="307025" y="1108711"/>
                </a:lnTo>
                <a:lnTo>
                  <a:pt x="309884" y="1103948"/>
                </a:lnTo>
                <a:lnTo>
                  <a:pt x="313378" y="1099186"/>
                </a:lnTo>
                <a:lnTo>
                  <a:pt x="317190" y="1094741"/>
                </a:lnTo>
                <a:lnTo>
                  <a:pt x="321637" y="1091248"/>
                </a:lnTo>
                <a:lnTo>
                  <a:pt x="326402" y="1087438"/>
                </a:lnTo>
                <a:lnTo>
                  <a:pt x="331485" y="1084263"/>
                </a:lnTo>
                <a:lnTo>
                  <a:pt x="337203" y="1081406"/>
                </a:lnTo>
                <a:lnTo>
                  <a:pt x="343238" y="1079183"/>
                </a:lnTo>
                <a:lnTo>
                  <a:pt x="349273" y="1077278"/>
                </a:lnTo>
                <a:lnTo>
                  <a:pt x="355944" y="1076008"/>
                </a:lnTo>
                <a:lnTo>
                  <a:pt x="362615" y="1075056"/>
                </a:lnTo>
                <a:lnTo>
                  <a:pt x="369286" y="1074738"/>
                </a:lnTo>
                <a:close/>
                <a:moveTo>
                  <a:pt x="1261435" y="965200"/>
                </a:moveTo>
                <a:lnTo>
                  <a:pt x="1264624" y="965200"/>
                </a:lnTo>
                <a:lnTo>
                  <a:pt x="1267814" y="965200"/>
                </a:lnTo>
                <a:lnTo>
                  <a:pt x="1271322" y="965838"/>
                </a:lnTo>
                <a:lnTo>
                  <a:pt x="1275149" y="967114"/>
                </a:lnTo>
                <a:lnTo>
                  <a:pt x="1278977" y="968390"/>
                </a:lnTo>
                <a:lnTo>
                  <a:pt x="1282804" y="969984"/>
                </a:lnTo>
                <a:lnTo>
                  <a:pt x="1290777" y="973811"/>
                </a:lnTo>
                <a:lnTo>
                  <a:pt x="1298113" y="978277"/>
                </a:lnTo>
                <a:lnTo>
                  <a:pt x="1304491" y="982742"/>
                </a:lnTo>
                <a:lnTo>
                  <a:pt x="1308637" y="986250"/>
                </a:lnTo>
                <a:lnTo>
                  <a:pt x="1312784" y="990715"/>
                </a:lnTo>
                <a:lnTo>
                  <a:pt x="1317249" y="997094"/>
                </a:lnTo>
                <a:lnTo>
                  <a:pt x="1321395" y="1004429"/>
                </a:lnTo>
                <a:lnTo>
                  <a:pt x="1325222" y="1012403"/>
                </a:lnTo>
                <a:lnTo>
                  <a:pt x="1326817" y="1016549"/>
                </a:lnTo>
                <a:lnTo>
                  <a:pt x="1328092" y="1020057"/>
                </a:lnTo>
                <a:lnTo>
                  <a:pt x="1329368" y="1024203"/>
                </a:lnTo>
                <a:lnTo>
                  <a:pt x="1330006" y="1027711"/>
                </a:lnTo>
                <a:lnTo>
                  <a:pt x="1330325" y="1030901"/>
                </a:lnTo>
                <a:lnTo>
                  <a:pt x="1330006" y="1034090"/>
                </a:lnTo>
                <a:lnTo>
                  <a:pt x="1329368" y="1036004"/>
                </a:lnTo>
                <a:lnTo>
                  <a:pt x="1327774" y="1038236"/>
                </a:lnTo>
                <a:lnTo>
                  <a:pt x="1228904" y="1099472"/>
                </a:lnTo>
                <a:lnTo>
                  <a:pt x="1226990" y="1101066"/>
                </a:lnTo>
                <a:lnTo>
                  <a:pt x="1225396" y="1102342"/>
                </a:lnTo>
                <a:lnTo>
                  <a:pt x="1223163" y="1103618"/>
                </a:lnTo>
                <a:lnTo>
                  <a:pt x="1220930" y="1104575"/>
                </a:lnTo>
                <a:lnTo>
                  <a:pt x="1219017" y="1105213"/>
                </a:lnTo>
                <a:lnTo>
                  <a:pt x="1216784" y="1105850"/>
                </a:lnTo>
                <a:lnTo>
                  <a:pt x="1212000" y="1106488"/>
                </a:lnTo>
                <a:lnTo>
                  <a:pt x="1207854" y="1105850"/>
                </a:lnTo>
                <a:lnTo>
                  <a:pt x="1205622" y="1105213"/>
                </a:lnTo>
                <a:lnTo>
                  <a:pt x="1203389" y="1104575"/>
                </a:lnTo>
                <a:lnTo>
                  <a:pt x="1201475" y="1103618"/>
                </a:lnTo>
                <a:lnTo>
                  <a:pt x="1199243" y="1102342"/>
                </a:lnTo>
                <a:lnTo>
                  <a:pt x="1197329" y="1101066"/>
                </a:lnTo>
                <a:lnTo>
                  <a:pt x="1195735" y="1099472"/>
                </a:lnTo>
                <a:lnTo>
                  <a:pt x="1194140" y="1097558"/>
                </a:lnTo>
                <a:lnTo>
                  <a:pt x="1192864" y="1095963"/>
                </a:lnTo>
                <a:lnTo>
                  <a:pt x="1191588" y="1093731"/>
                </a:lnTo>
                <a:lnTo>
                  <a:pt x="1190632" y="1091817"/>
                </a:lnTo>
                <a:lnTo>
                  <a:pt x="1189356" y="1087352"/>
                </a:lnTo>
                <a:lnTo>
                  <a:pt x="1189037" y="1082887"/>
                </a:lnTo>
                <a:lnTo>
                  <a:pt x="1189356" y="1078741"/>
                </a:lnTo>
                <a:lnTo>
                  <a:pt x="1190632" y="1074276"/>
                </a:lnTo>
                <a:lnTo>
                  <a:pt x="1191588" y="1072043"/>
                </a:lnTo>
                <a:lnTo>
                  <a:pt x="1192864" y="1070130"/>
                </a:lnTo>
                <a:lnTo>
                  <a:pt x="1194140" y="1068535"/>
                </a:lnTo>
                <a:lnTo>
                  <a:pt x="1195735" y="1066621"/>
                </a:lnTo>
                <a:lnTo>
                  <a:pt x="1257289" y="967433"/>
                </a:lnTo>
                <a:lnTo>
                  <a:pt x="1258884" y="965838"/>
                </a:lnTo>
                <a:lnTo>
                  <a:pt x="1261435" y="965200"/>
                </a:lnTo>
                <a:close/>
                <a:moveTo>
                  <a:pt x="346041" y="844550"/>
                </a:moveTo>
                <a:lnTo>
                  <a:pt x="350799" y="844550"/>
                </a:lnTo>
                <a:lnTo>
                  <a:pt x="658851" y="844550"/>
                </a:lnTo>
                <a:lnTo>
                  <a:pt x="663927" y="844550"/>
                </a:lnTo>
                <a:lnTo>
                  <a:pt x="669003" y="845185"/>
                </a:lnTo>
                <a:lnTo>
                  <a:pt x="673762" y="846773"/>
                </a:lnTo>
                <a:lnTo>
                  <a:pt x="678204" y="848043"/>
                </a:lnTo>
                <a:lnTo>
                  <a:pt x="682645" y="850265"/>
                </a:lnTo>
                <a:lnTo>
                  <a:pt x="686452" y="852805"/>
                </a:lnTo>
                <a:lnTo>
                  <a:pt x="690259" y="855345"/>
                </a:lnTo>
                <a:lnTo>
                  <a:pt x="693749" y="858838"/>
                </a:lnTo>
                <a:lnTo>
                  <a:pt x="697239" y="862330"/>
                </a:lnTo>
                <a:lnTo>
                  <a:pt x="699777" y="865823"/>
                </a:lnTo>
                <a:lnTo>
                  <a:pt x="702315" y="869950"/>
                </a:lnTo>
                <a:lnTo>
                  <a:pt x="704218" y="874395"/>
                </a:lnTo>
                <a:lnTo>
                  <a:pt x="705804" y="879158"/>
                </a:lnTo>
                <a:lnTo>
                  <a:pt x="707391" y="883920"/>
                </a:lnTo>
                <a:lnTo>
                  <a:pt x="708025" y="888683"/>
                </a:lnTo>
                <a:lnTo>
                  <a:pt x="708025" y="893763"/>
                </a:lnTo>
                <a:lnTo>
                  <a:pt x="708025" y="898843"/>
                </a:lnTo>
                <a:lnTo>
                  <a:pt x="707391" y="903605"/>
                </a:lnTo>
                <a:lnTo>
                  <a:pt x="705804" y="908368"/>
                </a:lnTo>
                <a:lnTo>
                  <a:pt x="704218" y="912495"/>
                </a:lnTo>
                <a:lnTo>
                  <a:pt x="702315" y="916940"/>
                </a:lnTo>
                <a:lnTo>
                  <a:pt x="699777" y="921068"/>
                </a:lnTo>
                <a:lnTo>
                  <a:pt x="697239" y="924878"/>
                </a:lnTo>
                <a:lnTo>
                  <a:pt x="693749" y="928370"/>
                </a:lnTo>
                <a:lnTo>
                  <a:pt x="690259" y="931545"/>
                </a:lnTo>
                <a:lnTo>
                  <a:pt x="686452" y="934403"/>
                </a:lnTo>
                <a:lnTo>
                  <a:pt x="682645" y="936943"/>
                </a:lnTo>
                <a:lnTo>
                  <a:pt x="678204" y="938848"/>
                </a:lnTo>
                <a:lnTo>
                  <a:pt x="673762" y="940753"/>
                </a:lnTo>
                <a:lnTo>
                  <a:pt x="669003" y="941705"/>
                </a:lnTo>
                <a:lnTo>
                  <a:pt x="663927" y="942658"/>
                </a:lnTo>
                <a:lnTo>
                  <a:pt x="658851" y="942975"/>
                </a:lnTo>
                <a:lnTo>
                  <a:pt x="350799" y="942975"/>
                </a:lnTo>
                <a:lnTo>
                  <a:pt x="346041" y="942658"/>
                </a:lnTo>
                <a:lnTo>
                  <a:pt x="340965" y="941705"/>
                </a:lnTo>
                <a:lnTo>
                  <a:pt x="336206" y="940753"/>
                </a:lnTo>
                <a:lnTo>
                  <a:pt x="331764" y="938848"/>
                </a:lnTo>
                <a:lnTo>
                  <a:pt x="327323" y="936943"/>
                </a:lnTo>
                <a:lnTo>
                  <a:pt x="323516" y="934403"/>
                </a:lnTo>
                <a:lnTo>
                  <a:pt x="319391" y="931545"/>
                </a:lnTo>
                <a:lnTo>
                  <a:pt x="316219" y="928370"/>
                </a:lnTo>
                <a:lnTo>
                  <a:pt x="312729" y="924878"/>
                </a:lnTo>
                <a:lnTo>
                  <a:pt x="309874" y="921068"/>
                </a:lnTo>
                <a:lnTo>
                  <a:pt x="307653" y="916940"/>
                </a:lnTo>
                <a:lnTo>
                  <a:pt x="305432" y="912495"/>
                </a:lnTo>
                <a:lnTo>
                  <a:pt x="303846" y="908368"/>
                </a:lnTo>
                <a:lnTo>
                  <a:pt x="302577" y="903605"/>
                </a:lnTo>
                <a:lnTo>
                  <a:pt x="301943" y="898843"/>
                </a:lnTo>
                <a:lnTo>
                  <a:pt x="301625" y="893763"/>
                </a:lnTo>
                <a:lnTo>
                  <a:pt x="301943" y="888683"/>
                </a:lnTo>
                <a:lnTo>
                  <a:pt x="302577" y="883920"/>
                </a:lnTo>
                <a:lnTo>
                  <a:pt x="303846" y="879158"/>
                </a:lnTo>
                <a:lnTo>
                  <a:pt x="305432" y="874395"/>
                </a:lnTo>
                <a:lnTo>
                  <a:pt x="307336" y="869950"/>
                </a:lnTo>
                <a:lnTo>
                  <a:pt x="309874" y="865823"/>
                </a:lnTo>
                <a:lnTo>
                  <a:pt x="312729" y="862330"/>
                </a:lnTo>
                <a:lnTo>
                  <a:pt x="316219" y="858838"/>
                </a:lnTo>
                <a:lnTo>
                  <a:pt x="319391" y="855345"/>
                </a:lnTo>
                <a:lnTo>
                  <a:pt x="323516" y="852805"/>
                </a:lnTo>
                <a:lnTo>
                  <a:pt x="327323" y="850265"/>
                </a:lnTo>
                <a:lnTo>
                  <a:pt x="331764" y="848043"/>
                </a:lnTo>
                <a:lnTo>
                  <a:pt x="336206" y="846773"/>
                </a:lnTo>
                <a:lnTo>
                  <a:pt x="340965" y="845185"/>
                </a:lnTo>
                <a:lnTo>
                  <a:pt x="346041" y="844550"/>
                </a:lnTo>
                <a:close/>
                <a:moveTo>
                  <a:pt x="344144" y="590550"/>
                </a:moveTo>
                <a:lnTo>
                  <a:pt x="960782" y="590550"/>
                </a:lnTo>
                <a:lnTo>
                  <a:pt x="966812" y="591185"/>
                </a:lnTo>
                <a:lnTo>
                  <a:pt x="973159" y="592138"/>
                </a:lnTo>
                <a:lnTo>
                  <a:pt x="978871" y="593725"/>
                </a:lnTo>
                <a:lnTo>
                  <a:pt x="984584" y="595630"/>
                </a:lnTo>
                <a:lnTo>
                  <a:pt x="990296" y="598488"/>
                </a:lnTo>
                <a:lnTo>
                  <a:pt x="995374" y="601345"/>
                </a:lnTo>
                <a:lnTo>
                  <a:pt x="1000135" y="604838"/>
                </a:lnTo>
                <a:lnTo>
                  <a:pt x="1004260" y="608965"/>
                </a:lnTo>
                <a:lnTo>
                  <a:pt x="1008386" y="613410"/>
                </a:lnTo>
                <a:lnTo>
                  <a:pt x="1011560" y="617855"/>
                </a:lnTo>
                <a:lnTo>
                  <a:pt x="1015051" y="623253"/>
                </a:lnTo>
                <a:lnTo>
                  <a:pt x="1017590" y="628650"/>
                </a:lnTo>
                <a:lnTo>
                  <a:pt x="1019811" y="634048"/>
                </a:lnTo>
                <a:lnTo>
                  <a:pt x="1021081" y="639763"/>
                </a:lnTo>
                <a:lnTo>
                  <a:pt x="1021715" y="646113"/>
                </a:lnTo>
                <a:lnTo>
                  <a:pt x="1022350" y="652145"/>
                </a:lnTo>
                <a:lnTo>
                  <a:pt x="1021715" y="658813"/>
                </a:lnTo>
                <a:lnTo>
                  <a:pt x="1021081" y="664528"/>
                </a:lnTo>
                <a:lnTo>
                  <a:pt x="1019811" y="670878"/>
                </a:lnTo>
                <a:lnTo>
                  <a:pt x="1017590" y="676275"/>
                </a:lnTo>
                <a:lnTo>
                  <a:pt x="1015051" y="681673"/>
                </a:lnTo>
                <a:lnTo>
                  <a:pt x="1011560" y="686753"/>
                </a:lnTo>
                <a:lnTo>
                  <a:pt x="1008386" y="691515"/>
                </a:lnTo>
                <a:lnTo>
                  <a:pt x="1004260" y="695960"/>
                </a:lnTo>
                <a:lnTo>
                  <a:pt x="1000135" y="700088"/>
                </a:lnTo>
                <a:lnTo>
                  <a:pt x="995374" y="703580"/>
                </a:lnTo>
                <a:lnTo>
                  <a:pt x="990296" y="706438"/>
                </a:lnTo>
                <a:lnTo>
                  <a:pt x="984584" y="708978"/>
                </a:lnTo>
                <a:lnTo>
                  <a:pt x="978871" y="711200"/>
                </a:lnTo>
                <a:lnTo>
                  <a:pt x="973159" y="712788"/>
                </a:lnTo>
                <a:lnTo>
                  <a:pt x="966812" y="713740"/>
                </a:lnTo>
                <a:lnTo>
                  <a:pt x="960782" y="714375"/>
                </a:lnTo>
                <a:lnTo>
                  <a:pt x="344144" y="714375"/>
                </a:lnTo>
                <a:lnTo>
                  <a:pt x="338114" y="713740"/>
                </a:lnTo>
                <a:lnTo>
                  <a:pt x="331767" y="712788"/>
                </a:lnTo>
                <a:lnTo>
                  <a:pt x="326054" y="711200"/>
                </a:lnTo>
                <a:lnTo>
                  <a:pt x="320342" y="708978"/>
                </a:lnTo>
                <a:lnTo>
                  <a:pt x="314946" y="706438"/>
                </a:lnTo>
                <a:lnTo>
                  <a:pt x="309869" y="703580"/>
                </a:lnTo>
                <a:lnTo>
                  <a:pt x="305108" y="700088"/>
                </a:lnTo>
                <a:lnTo>
                  <a:pt x="300982" y="695960"/>
                </a:lnTo>
                <a:lnTo>
                  <a:pt x="296857" y="691515"/>
                </a:lnTo>
                <a:lnTo>
                  <a:pt x="293366" y="686753"/>
                </a:lnTo>
                <a:lnTo>
                  <a:pt x="290192" y="681673"/>
                </a:lnTo>
                <a:lnTo>
                  <a:pt x="287653" y="676275"/>
                </a:lnTo>
                <a:lnTo>
                  <a:pt x="285432" y="670878"/>
                </a:lnTo>
                <a:lnTo>
                  <a:pt x="284162" y="664528"/>
                </a:lnTo>
                <a:lnTo>
                  <a:pt x="282893" y="658813"/>
                </a:lnTo>
                <a:lnTo>
                  <a:pt x="282575" y="652145"/>
                </a:lnTo>
                <a:lnTo>
                  <a:pt x="282893" y="646113"/>
                </a:lnTo>
                <a:lnTo>
                  <a:pt x="284162" y="639763"/>
                </a:lnTo>
                <a:lnTo>
                  <a:pt x="285432" y="634048"/>
                </a:lnTo>
                <a:lnTo>
                  <a:pt x="287653" y="628650"/>
                </a:lnTo>
                <a:lnTo>
                  <a:pt x="290192" y="623253"/>
                </a:lnTo>
                <a:lnTo>
                  <a:pt x="293366" y="617855"/>
                </a:lnTo>
                <a:lnTo>
                  <a:pt x="296857" y="613410"/>
                </a:lnTo>
                <a:lnTo>
                  <a:pt x="300982" y="608965"/>
                </a:lnTo>
                <a:lnTo>
                  <a:pt x="305108" y="604838"/>
                </a:lnTo>
                <a:lnTo>
                  <a:pt x="309869" y="601345"/>
                </a:lnTo>
                <a:lnTo>
                  <a:pt x="314946" y="598488"/>
                </a:lnTo>
                <a:lnTo>
                  <a:pt x="320342" y="595630"/>
                </a:lnTo>
                <a:lnTo>
                  <a:pt x="326054" y="593725"/>
                </a:lnTo>
                <a:lnTo>
                  <a:pt x="331767" y="592138"/>
                </a:lnTo>
                <a:lnTo>
                  <a:pt x="338114" y="591185"/>
                </a:lnTo>
                <a:lnTo>
                  <a:pt x="344144" y="590550"/>
                </a:lnTo>
                <a:close/>
                <a:moveTo>
                  <a:pt x="1750865" y="411163"/>
                </a:moveTo>
                <a:lnTo>
                  <a:pt x="1754043" y="411481"/>
                </a:lnTo>
                <a:lnTo>
                  <a:pt x="1757540" y="411798"/>
                </a:lnTo>
                <a:lnTo>
                  <a:pt x="1760718" y="413068"/>
                </a:lnTo>
                <a:lnTo>
                  <a:pt x="1764214" y="414021"/>
                </a:lnTo>
                <a:lnTo>
                  <a:pt x="1767710" y="414973"/>
                </a:lnTo>
                <a:lnTo>
                  <a:pt x="1770889" y="416878"/>
                </a:lnTo>
                <a:lnTo>
                  <a:pt x="1777563" y="421006"/>
                </a:lnTo>
                <a:lnTo>
                  <a:pt x="1784555" y="425768"/>
                </a:lnTo>
                <a:lnTo>
                  <a:pt x="1790912" y="431166"/>
                </a:lnTo>
                <a:lnTo>
                  <a:pt x="1797904" y="437198"/>
                </a:lnTo>
                <a:lnTo>
                  <a:pt x="1812207" y="451486"/>
                </a:lnTo>
                <a:lnTo>
                  <a:pt x="1827145" y="466408"/>
                </a:lnTo>
                <a:lnTo>
                  <a:pt x="1836680" y="476251"/>
                </a:lnTo>
                <a:lnTo>
                  <a:pt x="1851935" y="491173"/>
                </a:lnTo>
                <a:lnTo>
                  <a:pt x="1865920" y="505461"/>
                </a:lnTo>
                <a:lnTo>
                  <a:pt x="1872277" y="512446"/>
                </a:lnTo>
                <a:lnTo>
                  <a:pt x="1877680" y="519431"/>
                </a:lnTo>
                <a:lnTo>
                  <a:pt x="1882447" y="525781"/>
                </a:lnTo>
                <a:lnTo>
                  <a:pt x="1886579" y="532766"/>
                </a:lnTo>
                <a:lnTo>
                  <a:pt x="1888486" y="536258"/>
                </a:lnTo>
                <a:lnTo>
                  <a:pt x="1889439" y="539433"/>
                </a:lnTo>
                <a:lnTo>
                  <a:pt x="1891029" y="542608"/>
                </a:lnTo>
                <a:lnTo>
                  <a:pt x="1891664" y="546101"/>
                </a:lnTo>
                <a:lnTo>
                  <a:pt x="1891982" y="549593"/>
                </a:lnTo>
                <a:lnTo>
                  <a:pt x="1892300" y="552768"/>
                </a:lnTo>
                <a:lnTo>
                  <a:pt x="1892300" y="556261"/>
                </a:lnTo>
                <a:lnTo>
                  <a:pt x="1891664" y="559753"/>
                </a:lnTo>
                <a:lnTo>
                  <a:pt x="1891029" y="562928"/>
                </a:lnTo>
                <a:lnTo>
                  <a:pt x="1889757" y="566738"/>
                </a:lnTo>
                <a:lnTo>
                  <a:pt x="1888486" y="570231"/>
                </a:lnTo>
                <a:lnTo>
                  <a:pt x="1886261" y="574041"/>
                </a:lnTo>
                <a:lnTo>
                  <a:pt x="1884036" y="577533"/>
                </a:lnTo>
                <a:lnTo>
                  <a:pt x="1881176" y="581343"/>
                </a:lnTo>
                <a:lnTo>
                  <a:pt x="1877680" y="585153"/>
                </a:lnTo>
                <a:lnTo>
                  <a:pt x="1874184" y="588963"/>
                </a:lnTo>
                <a:lnTo>
                  <a:pt x="1476895" y="985838"/>
                </a:lnTo>
                <a:lnTo>
                  <a:pt x="1472763" y="989966"/>
                </a:lnTo>
                <a:lnTo>
                  <a:pt x="1468313" y="993458"/>
                </a:lnTo>
                <a:lnTo>
                  <a:pt x="1464182" y="996633"/>
                </a:lnTo>
                <a:lnTo>
                  <a:pt x="1459732" y="999808"/>
                </a:lnTo>
                <a:lnTo>
                  <a:pt x="1455282" y="1002348"/>
                </a:lnTo>
                <a:lnTo>
                  <a:pt x="1450515" y="1004888"/>
                </a:lnTo>
                <a:lnTo>
                  <a:pt x="1446065" y="1007111"/>
                </a:lnTo>
                <a:lnTo>
                  <a:pt x="1440980" y="1009016"/>
                </a:lnTo>
                <a:lnTo>
                  <a:pt x="1436212" y="1010921"/>
                </a:lnTo>
                <a:lnTo>
                  <a:pt x="1431445" y="1012826"/>
                </a:lnTo>
                <a:lnTo>
                  <a:pt x="1426360" y="1013778"/>
                </a:lnTo>
                <a:lnTo>
                  <a:pt x="1421274" y="1015366"/>
                </a:lnTo>
                <a:lnTo>
                  <a:pt x="1416507" y="1016001"/>
                </a:lnTo>
                <a:lnTo>
                  <a:pt x="1411422" y="1016953"/>
                </a:lnTo>
                <a:lnTo>
                  <a:pt x="1406336" y="1017271"/>
                </a:lnTo>
                <a:lnTo>
                  <a:pt x="1401569" y="1017588"/>
                </a:lnTo>
                <a:lnTo>
                  <a:pt x="1396484" y="1017588"/>
                </a:lnTo>
                <a:lnTo>
                  <a:pt x="1391716" y="1017271"/>
                </a:lnTo>
                <a:lnTo>
                  <a:pt x="1386949" y="1016953"/>
                </a:lnTo>
                <a:lnTo>
                  <a:pt x="1382499" y="1015683"/>
                </a:lnTo>
                <a:lnTo>
                  <a:pt x="1377731" y="1015048"/>
                </a:lnTo>
                <a:lnTo>
                  <a:pt x="1373282" y="1013461"/>
                </a:lnTo>
                <a:lnTo>
                  <a:pt x="1368832" y="1012191"/>
                </a:lnTo>
                <a:lnTo>
                  <a:pt x="1364700" y="1010286"/>
                </a:lnTo>
                <a:lnTo>
                  <a:pt x="1360886" y="1008063"/>
                </a:lnTo>
                <a:lnTo>
                  <a:pt x="1357072" y="1005523"/>
                </a:lnTo>
                <a:lnTo>
                  <a:pt x="1353576" y="1002983"/>
                </a:lnTo>
                <a:lnTo>
                  <a:pt x="1350080" y="1000126"/>
                </a:lnTo>
                <a:lnTo>
                  <a:pt x="1347220" y="996633"/>
                </a:lnTo>
                <a:lnTo>
                  <a:pt x="1344359" y="993458"/>
                </a:lnTo>
                <a:lnTo>
                  <a:pt x="1341817" y="989331"/>
                </a:lnTo>
                <a:lnTo>
                  <a:pt x="1339274" y="985521"/>
                </a:lnTo>
                <a:lnTo>
                  <a:pt x="1337367" y="981076"/>
                </a:lnTo>
                <a:lnTo>
                  <a:pt x="1335778" y="976313"/>
                </a:lnTo>
                <a:lnTo>
                  <a:pt x="1326561" y="967106"/>
                </a:lnTo>
                <a:lnTo>
                  <a:pt x="1322111" y="965518"/>
                </a:lnTo>
                <a:lnTo>
                  <a:pt x="1317979" y="963296"/>
                </a:lnTo>
                <a:lnTo>
                  <a:pt x="1314165" y="961073"/>
                </a:lnTo>
                <a:lnTo>
                  <a:pt x="1310351" y="958851"/>
                </a:lnTo>
                <a:lnTo>
                  <a:pt x="1307173" y="956311"/>
                </a:lnTo>
                <a:lnTo>
                  <a:pt x="1303995" y="953453"/>
                </a:lnTo>
                <a:lnTo>
                  <a:pt x="1301134" y="950913"/>
                </a:lnTo>
                <a:lnTo>
                  <a:pt x="1298274" y="948056"/>
                </a:lnTo>
                <a:lnTo>
                  <a:pt x="1295731" y="944563"/>
                </a:lnTo>
                <a:lnTo>
                  <a:pt x="1293824" y="941706"/>
                </a:lnTo>
                <a:lnTo>
                  <a:pt x="1291599" y="938531"/>
                </a:lnTo>
                <a:lnTo>
                  <a:pt x="1289692" y="935038"/>
                </a:lnTo>
                <a:lnTo>
                  <a:pt x="1288103" y="931546"/>
                </a:lnTo>
                <a:lnTo>
                  <a:pt x="1286832" y="928371"/>
                </a:lnTo>
                <a:lnTo>
                  <a:pt x="1284607" y="921068"/>
                </a:lnTo>
                <a:lnTo>
                  <a:pt x="1283336" y="913448"/>
                </a:lnTo>
                <a:lnTo>
                  <a:pt x="1282700" y="905511"/>
                </a:lnTo>
                <a:lnTo>
                  <a:pt x="1283018" y="897573"/>
                </a:lnTo>
                <a:lnTo>
                  <a:pt x="1283971" y="889953"/>
                </a:lnTo>
                <a:lnTo>
                  <a:pt x="1285560" y="882016"/>
                </a:lnTo>
                <a:lnTo>
                  <a:pt x="1287785" y="874078"/>
                </a:lnTo>
                <a:lnTo>
                  <a:pt x="1290646" y="866141"/>
                </a:lnTo>
                <a:lnTo>
                  <a:pt x="1294142" y="858521"/>
                </a:lnTo>
                <a:lnTo>
                  <a:pt x="1298909" y="849948"/>
                </a:lnTo>
                <a:lnTo>
                  <a:pt x="1304313" y="841376"/>
                </a:lnTo>
                <a:lnTo>
                  <a:pt x="1310351" y="833756"/>
                </a:lnTo>
                <a:lnTo>
                  <a:pt x="1317026" y="826136"/>
                </a:lnTo>
                <a:lnTo>
                  <a:pt x="1714315" y="429261"/>
                </a:lnTo>
                <a:lnTo>
                  <a:pt x="1718446" y="425768"/>
                </a:lnTo>
                <a:lnTo>
                  <a:pt x="1721943" y="422276"/>
                </a:lnTo>
                <a:lnTo>
                  <a:pt x="1726074" y="419736"/>
                </a:lnTo>
                <a:lnTo>
                  <a:pt x="1729571" y="417196"/>
                </a:lnTo>
                <a:lnTo>
                  <a:pt x="1733384" y="415608"/>
                </a:lnTo>
                <a:lnTo>
                  <a:pt x="1736881" y="414021"/>
                </a:lnTo>
                <a:lnTo>
                  <a:pt x="1740377" y="412433"/>
                </a:lnTo>
                <a:lnTo>
                  <a:pt x="1743873" y="411798"/>
                </a:lnTo>
                <a:lnTo>
                  <a:pt x="1747051" y="411481"/>
                </a:lnTo>
                <a:lnTo>
                  <a:pt x="1750865" y="411163"/>
                </a:lnTo>
                <a:close/>
                <a:moveTo>
                  <a:pt x="198373" y="319088"/>
                </a:moveTo>
                <a:lnTo>
                  <a:pt x="1557783" y="319088"/>
                </a:lnTo>
                <a:lnTo>
                  <a:pt x="1453042" y="423822"/>
                </a:lnTo>
                <a:lnTo>
                  <a:pt x="315492" y="423822"/>
                </a:lnTo>
                <a:lnTo>
                  <a:pt x="305336" y="424140"/>
                </a:lnTo>
                <a:lnTo>
                  <a:pt x="295179" y="424774"/>
                </a:lnTo>
                <a:lnTo>
                  <a:pt x="285340" y="426361"/>
                </a:lnTo>
                <a:lnTo>
                  <a:pt x="275500" y="427631"/>
                </a:lnTo>
                <a:lnTo>
                  <a:pt x="265979" y="429852"/>
                </a:lnTo>
                <a:lnTo>
                  <a:pt x="256457" y="433026"/>
                </a:lnTo>
                <a:lnTo>
                  <a:pt x="247570" y="435882"/>
                </a:lnTo>
                <a:lnTo>
                  <a:pt x="238365" y="439374"/>
                </a:lnTo>
                <a:lnTo>
                  <a:pt x="229478" y="443499"/>
                </a:lnTo>
                <a:lnTo>
                  <a:pt x="221226" y="447943"/>
                </a:lnTo>
                <a:lnTo>
                  <a:pt x="212973" y="452703"/>
                </a:lnTo>
                <a:lnTo>
                  <a:pt x="204721" y="457781"/>
                </a:lnTo>
                <a:lnTo>
                  <a:pt x="196786" y="463494"/>
                </a:lnTo>
                <a:lnTo>
                  <a:pt x="189486" y="469207"/>
                </a:lnTo>
                <a:lnTo>
                  <a:pt x="182186" y="475554"/>
                </a:lnTo>
                <a:lnTo>
                  <a:pt x="175203" y="481902"/>
                </a:lnTo>
                <a:lnTo>
                  <a:pt x="168855" y="488884"/>
                </a:lnTo>
                <a:lnTo>
                  <a:pt x="162507" y="496184"/>
                </a:lnTo>
                <a:lnTo>
                  <a:pt x="156794" y="503483"/>
                </a:lnTo>
                <a:lnTo>
                  <a:pt x="151398" y="511100"/>
                </a:lnTo>
                <a:lnTo>
                  <a:pt x="145685" y="519670"/>
                </a:lnTo>
                <a:lnTo>
                  <a:pt x="140924" y="527604"/>
                </a:lnTo>
                <a:lnTo>
                  <a:pt x="136798" y="536490"/>
                </a:lnTo>
                <a:lnTo>
                  <a:pt x="132672" y="545060"/>
                </a:lnTo>
                <a:lnTo>
                  <a:pt x="129498" y="554263"/>
                </a:lnTo>
                <a:lnTo>
                  <a:pt x="126007" y="563150"/>
                </a:lnTo>
                <a:lnTo>
                  <a:pt x="123468" y="572671"/>
                </a:lnTo>
                <a:lnTo>
                  <a:pt x="121246" y="582193"/>
                </a:lnTo>
                <a:lnTo>
                  <a:pt x="119659" y="592031"/>
                </a:lnTo>
                <a:lnTo>
                  <a:pt x="118072" y="601870"/>
                </a:lnTo>
                <a:lnTo>
                  <a:pt x="117437" y="612026"/>
                </a:lnTo>
                <a:lnTo>
                  <a:pt x="117437" y="622182"/>
                </a:lnTo>
                <a:lnTo>
                  <a:pt x="117437" y="1633658"/>
                </a:lnTo>
                <a:lnTo>
                  <a:pt x="117437" y="1643814"/>
                </a:lnTo>
                <a:lnTo>
                  <a:pt x="118072" y="1653970"/>
                </a:lnTo>
                <a:lnTo>
                  <a:pt x="119659" y="1663808"/>
                </a:lnTo>
                <a:lnTo>
                  <a:pt x="121246" y="1673647"/>
                </a:lnTo>
                <a:lnTo>
                  <a:pt x="123468" y="1683168"/>
                </a:lnTo>
                <a:lnTo>
                  <a:pt x="126007" y="1692689"/>
                </a:lnTo>
                <a:lnTo>
                  <a:pt x="129498" y="1701576"/>
                </a:lnTo>
                <a:lnTo>
                  <a:pt x="132672" y="1710780"/>
                </a:lnTo>
                <a:lnTo>
                  <a:pt x="136798" y="1719666"/>
                </a:lnTo>
                <a:lnTo>
                  <a:pt x="140924" y="1728235"/>
                </a:lnTo>
                <a:lnTo>
                  <a:pt x="145685" y="1736170"/>
                </a:lnTo>
                <a:lnTo>
                  <a:pt x="151398" y="1744739"/>
                </a:lnTo>
                <a:lnTo>
                  <a:pt x="156794" y="1752356"/>
                </a:lnTo>
                <a:lnTo>
                  <a:pt x="162507" y="1759656"/>
                </a:lnTo>
                <a:lnTo>
                  <a:pt x="168855" y="1766955"/>
                </a:lnTo>
                <a:lnTo>
                  <a:pt x="175203" y="1773938"/>
                </a:lnTo>
                <a:lnTo>
                  <a:pt x="182186" y="1780285"/>
                </a:lnTo>
                <a:lnTo>
                  <a:pt x="189486" y="1786633"/>
                </a:lnTo>
                <a:lnTo>
                  <a:pt x="196786" y="1792345"/>
                </a:lnTo>
                <a:lnTo>
                  <a:pt x="204721" y="1798375"/>
                </a:lnTo>
                <a:lnTo>
                  <a:pt x="212973" y="1803453"/>
                </a:lnTo>
                <a:lnTo>
                  <a:pt x="221226" y="1808214"/>
                </a:lnTo>
                <a:lnTo>
                  <a:pt x="229478" y="1812340"/>
                </a:lnTo>
                <a:lnTo>
                  <a:pt x="238365" y="1816466"/>
                </a:lnTo>
                <a:lnTo>
                  <a:pt x="247570" y="1819640"/>
                </a:lnTo>
                <a:lnTo>
                  <a:pt x="256457" y="1823131"/>
                </a:lnTo>
                <a:lnTo>
                  <a:pt x="265979" y="1825670"/>
                </a:lnTo>
                <a:lnTo>
                  <a:pt x="275500" y="1827891"/>
                </a:lnTo>
                <a:lnTo>
                  <a:pt x="285340" y="1829478"/>
                </a:lnTo>
                <a:lnTo>
                  <a:pt x="295179" y="1831065"/>
                </a:lnTo>
                <a:lnTo>
                  <a:pt x="305336" y="1831700"/>
                </a:lnTo>
                <a:lnTo>
                  <a:pt x="315492" y="1831700"/>
                </a:lnTo>
                <a:lnTo>
                  <a:pt x="1632371" y="1831700"/>
                </a:lnTo>
                <a:lnTo>
                  <a:pt x="1642527" y="1831700"/>
                </a:lnTo>
                <a:lnTo>
                  <a:pt x="1652367" y="1831065"/>
                </a:lnTo>
                <a:lnTo>
                  <a:pt x="1662523" y="1829478"/>
                </a:lnTo>
                <a:lnTo>
                  <a:pt x="1672045" y="1827891"/>
                </a:lnTo>
                <a:lnTo>
                  <a:pt x="1681885" y="1825670"/>
                </a:lnTo>
                <a:lnTo>
                  <a:pt x="1691089" y="1823131"/>
                </a:lnTo>
                <a:lnTo>
                  <a:pt x="1700611" y="1819640"/>
                </a:lnTo>
                <a:lnTo>
                  <a:pt x="1709181" y="1816466"/>
                </a:lnTo>
                <a:lnTo>
                  <a:pt x="1718385" y="1812340"/>
                </a:lnTo>
                <a:lnTo>
                  <a:pt x="1726637" y="1808214"/>
                </a:lnTo>
                <a:lnTo>
                  <a:pt x="1735207" y="1803453"/>
                </a:lnTo>
                <a:lnTo>
                  <a:pt x="1743142" y="1798375"/>
                </a:lnTo>
                <a:lnTo>
                  <a:pt x="1750760" y="1792345"/>
                </a:lnTo>
                <a:lnTo>
                  <a:pt x="1758377" y="1786633"/>
                </a:lnTo>
                <a:lnTo>
                  <a:pt x="1765677" y="1780285"/>
                </a:lnTo>
                <a:lnTo>
                  <a:pt x="1772660" y="1773938"/>
                </a:lnTo>
                <a:lnTo>
                  <a:pt x="1779325" y="1766955"/>
                </a:lnTo>
                <a:lnTo>
                  <a:pt x="1785356" y="1759973"/>
                </a:lnTo>
                <a:lnTo>
                  <a:pt x="1791069" y="1752356"/>
                </a:lnTo>
                <a:lnTo>
                  <a:pt x="1796782" y="1744739"/>
                </a:lnTo>
                <a:lnTo>
                  <a:pt x="1801861" y="1736805"/>
                </a:lnTo>
                <a:lnTo>
                  <a:pt x="1806621" y="1728235"/>
                </a:lnTo>
                <a:lnTo>
                  <a:pt x="1810748" y="1719666"/>
                </a:lnTo>
                <a:lnTo>
                  <a:pt x="1814874" y="1710780"/>
                </a:lnTo>
                <a:lnTo>
                  <a:pt x="1818683" y="1702211"/>
                </a:lnTo>
                <a:lnTo>
                  <a:pt x="1821857" y="1692689"/>
                </a:lnTo>
                <a:lnTo>
                  <a:pt x="1824396" y="1683168"/>
                </a:lnTo>
                <a:lnTo>
                  <a:pt x="1826617" y="1673647"/>
                </a:lnTo>
                <a:lnTo>
                  <a:pt x="1828522" y="1663808"/>
                </a:lnTo>
                <a:lnTo>
                  <a:pt x="1829474" y="1653970"/>
                </a:lnTo>
                <a:lnTo>
                  <a:pt x="1830109" y="1643814"/>
                </a:lnTo>
                <a:lnTo>
                  <a:pt x="1830426" y="1633658"/>
                </a:lnTo>
                <a:lnTo>
                  <a:pt x="1830426" y="1113162"/>
                </a:lnTo>
                <a:lnTo>
                  <a:pt x="1830426" y="773570"/>
                </a:lnTo>
                <a:lnTo>
                  <a:pt x="1947863" y="656458"/>
                </a:lnTo>
                <a:lnTo>
                  <a:pt x="1947863" y="1738391"/>
                </a:lnTo>
                <a:lnTo>
                  <a:pt x="1947546" y="1748865"/>
                </a:lnTo>
                <a:lnTo>
                  <a:pt x="1946911" y="1758704"/>
                </a:lnTo>
                <a:lnTo>
                  <a:pt x="1945324" y="1768860"/>
                </a:lnTo>
                <a:lnTo>
                  <a:pt x="1943419" y="1778063"/>
                </a:lnTo>
                <a:lnTo>
                  <a:pt x="1941198" y="1787902"/>
                </a:lnTo>
                <a:lnTo>
                  <a:pt x="1938659" y="1797423"/>
                </a:lnTo>
                <a:lnTo>
                  <a:pt x="1935802" y="1806627"/>
                </a:lnTo>
                <a:lnTo>
                  <a:pt x="1932311" y="1815831"/>
                </a:lnTo>
                <a:lnTo>
                  <a:pt x="1928184" y="1824400"/>
                </a:lnTo>
                <a:lnTo>
                  <a:pt x="1923741" y="1832969"/>
                </a:lnTo>
                <a:lnTo>
                  <a:pt x="1918980" y="1841221"/>
                </a:lnTo>
                <a:lnTo>
                  <a:pt x="1913902" y="1849156"/>
                </a:lnTo>
                <a:lnTo>
                  <a:pt x="1908188" y="1856773"/>
                </a:lnTo>
                <a:lnTo>
                  <a:pt x="1902475" y="1864707"/>
                </a:lnTo>
                <a:lnTo>
                  <a:pt x="1896127" y="1871689"/>
                </a:lnTo>
                <a:lnTo>
                  <a:pt x="1889462" y="1878671"/>
                </a:lnTo>
                <a:lnTo>
                  <a:pt x="1882797" y="1885336"/>
                </a:lnTo>
                <a:lnTo>
                  <a:pt x="1875497" y="1891366"/>
                </a:lnTo>
                <a:lnTo>
                  <a:pt x="1868197" y="1897397"/>
                </a:lnTo>
                <a:lnTo>
                  <a:pt x="1860579" y="1902792"/>
                </a:lnTo>
                <a:lnTo>
                  <a:pt x="1852327" y="1907870"/>
                </a:lnTo>
                <a:lnTo>
                  <a:pt x="1844074" y="1912631"/>
                </a:lnTo>
                <a:lnTo>
                  <a:pt x="1835187" y="1917074"/>
                </a:lnTo>
                <a:lnTo>
                  <a:pt x="1826617" y="1920882"/>
                </a:lnTo>
                <a:lnTo>
                  <a:pt x="1817413" y="1924691"/>
                </a:lnTo>
                <a:lnTo>
                  <a:pt x="1808209" y="1927865"/>
                </a:lnTo>
                <a:lnTo>
                  <a:pt x="1799004" y="1930404"/>
                </a:lnTo>
                <a:lnTo>
                  <a:pt x="1789482" y="1932625"/>
                </a:lnTo>
                <a:lnTo>
                  <a:pt x="1779643" y="1934530"/>
                </a:lnTo>
                <a:lnTo>
                  <a:pt x="1769803" y="1935482"/>
                </a:lnTo>
                <a:lnTo>
                  <a:pt x="1759647" y="1936434"/>
                </a:lnTo>
                <a:lnTo>
                  <a:pt x="1749173" y="1936751"/>
                </a:lnTo>
                <a:lnTo>
                  <a:pt x="198373" y="1936751"/>
                </a:lnTo>
                <a:lnTo>
                  <a:pt x="188216" y="1936434"/>
                </a:lnTo>
                <a:lnTo>
                  <a:pt x="178377" y="1935482"/>
                </a:lnTo>
                <a:lnTo>
                  <a:pt x="168538" y="1934530"/>
                </a:lnTo>
                <a:lnTo>
                  <a:pt x="158699" y="1932625"/>
                </a:lnTo>
                <a:lnTo>
                  <a:pt x="148859" y="1930404"/>
                </a:lnTo>
                <a:lnTo>
                  <a:pt x="139655" y="1927865"/>
                </a:lnTo>
                <a:lnTo>
                  <a:pt x="130133" y="1924691"/>
                </a:lnTo>
                <a:lnTo>
                  <a:pt x="121246" y="1920882"/>
                </a:lnTo>
                <a:lnTo>
                  <a:pt x="112359" y="1917074"/>
                </a:lnTo>
                <a:lnTo>
                  <a:pt x="103789" y="1912631"/>
                </a:lnTo>
                <a:lnTo>
                  <a:pt x="95537" y="1907870"/>
                </a:lnTo>
                <a:lnTo>
                  <a:pt x="87602" y="1902792"/>
                </a:lnTo>
                <a:lnTo>
                  <a:pt x="79984" y="1897397"/>
                </a:lnTo>
                <a:lnTo>
                  <a:pt x="72049" y="1891366"/>
                </a:lnTo>
                <a:lnTo>
                  <a:pt x="65067" y="1885336"/>
                </a:lnTo>
                <a:lnTo>
                  <a:pt x="58084" y="1878671"/>
                </a:lnTo>
                <a:lnTo>
                  <a:pt x="51418" y="1871689"/>
                </a:lnTo>
                <a:lnTo>
                  <a:pt x="45388" y="1864707"/>
                </a:lnTo>
                <a:lnTo>
                  <a:pt x="39357" y="1856773"/>
                </a:lnTo>
                <a:lnTo>
                  <a:pt x="33962" y="1849156"/>
                </a:lnTo>
                <a:lnTo>
                  <a:pt x="28883" y="1841221"/>
                </a:lnTo>
                <a:lnTo>
                  <a:pt x="24122" y="1832969"/>
                </a:lnTo>
                <a:lnTo>
                  <a:pt x="19679" y="1824400"/>
                </a:lnTo>
                <a:lnTo>
                  <a:pt x="15870" y="1815831"/>
                </a:lnTo>
                <a:lnTo>
                  <a:pt x="12061" y="1806627"/>
                </a:lnTo>
                <a:lnTo>
                  <a:pt x="8887" y="1797423"/>
                </a:lnTo>
                <a:lnTo>
                  <a:pt x="6348" y="1787902"/>
                </a:lnTo>
                <a:lnTo>
                  <a:pt x="4126" y="1778063"/>
                </a:lnTo>
                <a:lnTo>
                  <a:pt x="2222" y="1768860"/>
                </a:lnTo>
                <a:lnTo>
                  <a:pt x="1270" y="1758704"/>
                </a:lnTo>
                <a:lnTo>
                  <a:pt x="318" y="1748865"/>
                </a:lnTo>
                <a:lnTo>
                  <a:pt x="0" y="1738391"/>
                </a:lnTo>
                <a:lnTo>
                  <a:pt x="0" y="517448"/>
                </a:lnTo>
                <a:lnTo>
                  <a:pt x="318" y="507292"/>
                </a:lnTo>
                <a:lnTo>
                  <a:pt x="1270" y="497453"/>
                </a:lnTo>
                <a:lnTo>
                  <a:pt x="2222" y="487297"/>
                </a:lnTo>
                <a:lnTo>
                  <a:pt x="4126" y="477776"/>
                </a:lnTo>
                <a:lnTo>
                  <a:pt x="6348" y="467937"/>
                </a:lnTo>
                <a:lnTo>
                  <a:pt x="8887" y="458416"/>
                </a:lnTo>
                <a:lnTo>
                  <a:pt x="12061" y="449212"/>
                </a:lnTo>
                <a:lnTo>
                  <a:pt x="15870" y="440008"/>
                </a:lnTo>
                <a:lnTo>
                  <a:pt x="19679" y="431439"/>
                </a:lnTo>
                <a:lnTo>
                  <a:pt x="24122" y="423187"/>
                </a:lnTo>
                <a:lnTo>
                  <a:pt x="28883" y="414618"/>
                </a:lnTo>
                <a:lnTo>
                  <a:pt x="33962" y="406684"/>
                </a:lnTo>
                <a:lnTo>
                  <a:pt x="39357" y="399067"/>
                </a:lnTo>
                <a:lnTo>
                  <a:pt x="45388" y="391450"/>
                </a:lnTo>
                <a:lnTo>
                  <a:pt x="51418" y="384150"/>
                </a:lnTo>
                <a:lnTo>
                  <a:pt x="58084" y="377168"/>
                </a:lnTo>
                <a:lnTo>
                  <a:pt x="65067" y="370503"/>
                </a:lnTo>
                <a:lnTo>
                  <a:pt x="72049" y="364473"/>
                </a:lnTo>
                <a:lnTo>
                  <a:pt x="79984" y="358443"/>
                </a:lnTo>
                <a:lnTo>
                  <a:pt x="87602" y="353047"/>
                </a:lnTo>
                <a:lnTo>
                  <a:pt x="95537" y="347969"/>
                </a:lnTo>
                <a:lnTo>
                  <a:pt x="103789" y="343209"/>
                </a:lnTo>
                <a:lnTo>
                  <a:pt x="112359" y="338766"/>
                </a:lnTo>
                <a:lnTo>
                  <a:pt x="121246" y="334957"/>
                </a:lnTo>
                <a:lnTo>
                  <a:pt x="130133" y="331149"/>
                </a:lnTo>
                <a:lnTo>
                  <a:pt x="139655" y="328292"/>
                </a:lnTo>
                <a:lnTo>
                  <a:pt x="148859" y="325436"/>
                </a:lnTo>
                <a:lnTo>
                  <a:pt x="158699" y="323214"/>
                </a:lnTo>
                <a:lnTo>
                  <a:pt x="168538" y="321310"/>
                </a:lnTo>
                <a:lnTo>
                  <a:pt x="178377" y="320358"/>
                </a:lnTo>
                <a:lnTo>
                  <a:pt x="188216" y="319723"/>
                </a:lnTo>
                <a:lnTo>
                  <a:pt x="198373" y="319088"/>
                </a:lnTo>
                <a:close/>
                <a:moveTo>
                  <a:pt x="2076641" y="106363"/>
                </a:moveTo>
                <a:lnTo>
                  <a:pt x="2082030" y="106363"/>
                </a:lnTo>
                <a:lnTo>
                  <a:pt x="2087102" y="106363"/>
                </a:lnTo>
                <a:lnTo>
                  <a:pt x="2092174" y="106679"/>
                </a:lnTo>
                <a:lnTo>
                  <a:pt x="2097246" y="107313"/>
                </a:lnTo>
                <a:lnTo>
                  <a:pt x="2102318" y="108263"/>
                </a:lnTo>
                <a:lnTo>
                  <a:pt x="2107390" y="109213"/>
                </a:lnTo>
                <a:lnTo>
                  <a:pt x="2112145" y="110797"/>
                </a:lnTo>
                <a:lnTo>
                  <a:pt x="2117217" y="112064"/>
                </a:lnTo>
                <a:lnTo>
                  <a:pt x="2121972" y="113965"/>
                </a:lnTo>
                <a:lnTo>
                  <a:pt x="2126727" y="116182"/>
                </a:lnTo>
                <a:lnTo>
                  <a:pt x="2131482" y="118399"/>
                </a:lnTo>
                <a:lnTo>
                  <a:pt x="2136237" y="120933"/>
                </a:lnTo>
                <a:lnTo>
                  <a:pt x="2140358" y="123784"/>
                </a:lnTo>
                <a:lnTo>
                  <a:pt x="2144796" y="126634"/>
                </a:lnTo>
                <a:lnTo>
                  <a:pt x="2148916" y="130119"/>
                </a:lnTo>
                <a:lnTo>
                  <a:pt x="2153354" y="133603"/>
                </a:lnTo>
                <a:lnTo>
                  <a:pt x="2157158" y="137087"/>
                </a:lnTo>
                <a:lnTo>
                  <a:pt x="2166351" y="146589"/>
                </a:lnTo>
                <a:lnTo>
                  <a:pt x="2169838" y="150707"/>
                </a:lnTo>
                <a:lnTo>
                  <a:pt x="2173642" y="154825"/>
                </a:lnTo>
                <a:lnTo>
                  <a:pt x="2176812" y="158626"/>
                </a:lnTo>
                <a:lnTo>
                  <a:pt x="2179665" y="163060"/>
                </a:lnTo>
                <a:lnTo>
                  <a:pt x="2182835" y="167811"/>
                </a:lnTo>
                <a:lnTo>
                  <a:pt x="2185371" y="172246"/>
                </a:lnTo>
                <a:lnTo>
                  <a:pt x="2187273" y="176997"/>
                </a:lnTo>
                <a:lnTo>
                  <a:pt x="2189492" y="181748"/>
                </a:lnTo>
                <a:lnTo>
                  <a:pt x="2191394" y="186183"/>
                </a:lnTo>
                <a:lnTo>
                  <a:pt x="2192979" y="191567"/>
                </a:lnTo>
                <a:lnTo>
                  <a:pt x="2194247" y="196002"/>
                </a:lnTo>
                <a:lnTo>
                  <a:pt x="2195515" y="201387"/>
                </a:lnTo>
                <a:lnTo>
                  <a:pt x="2196149" y="206454"/>
                </a:lnTo>
                <a:lnTo>
                  <a:pt x="2196783" y="211522"/>
                </a:lnTo>
                <a:lnTo>
                  <a:pt x="2197100" y="216590"/>
                </a:lnTo>
                <a:lnTo>
                  <a:pt x="2197100" y="221658"/>
                </a:lnTo>
                <a:lnTo>
                  <a:pt x="2197100" y="226726"/>
                </a:lnTo>
                <a:lnTo>
                  <a:pt x="2196783" y="231794"/>
                </a:lnTo>
                <a:lnTo>
                  <a:pt x="2196149" y="236862"/>
                </a:lnTo>
                <a:lnTo>
                  <a:pt x="2195515" y="241613"/>
                </a:lnTo>
                <a:lnTo>
                  <a:pt x="2194247" y="246681"/>
                </a:lnTo>
                <a:lnTo>
                  <a:pt x="2192979" y="251749"/>
                </a:lnTo>
                <a:lnTo>
                  <a:pt x="2191394" y="256500"/>
                </a:lnTo>
                <a:lnTo>
                  <a:pt x="2189492" y="261251"/>
                </a:lnTo>
                <a:lnTo>
                  <a:pt x="2187273" y="266319"/>
                </a:lnTo>
                <a:lnTo>
                  <a:pt x="2185371" y="270754"/>
                </a:lnTo>
                <a:lnTo>
                  <a:pt x="2182835" y="275505"/>
                </a:lnTo>
                <a:lnTo>
                  <a:pt x="2179665" y="279623"/>
                </a:lnTo>
                <a:lnTo>
                  <a:pt x="2176812" y="284057"/>
                </a:lnTo>
                <a:lnTo>
                  <a:pt x="2173642" y="288492"/>
                </a:lnTo>
                <a:lnTo>
                  <a:pt x="2169838" y="292609"/>
                </a:lnTo>
                <a:lnTo>
                  <a:pt x="2166351" y="296410"/>
                </a:lnTo>
                <a:lnTo>
                  <a:pt x="1970764" y="491843"/>
                </a:lnTo>
                <a:lnTo>
                  <a:pt x="1967277" y="495010"/>
                </a:lnTo>
                <a:lnTo>
                  <a:pt x="1963473" y="498178"/>
                </a:lnTo>
                <a:lnTo>
                  <a:pt x="1959986" y="500712"/>
                </a:lnTo>
                <a:lnTo>
                  <a:pt x="1956816" y="502612"/>
                </a:lnTo>
                <a:lnTo>
                  <a:pt x="1953329" y="504513"/>
                </a:lnTo>
                <a:lnTo>
                  <a:pt x="1950476" y="505463"/>
                </a:lnTo>
                <a:lnTo>
                  <a:pt x="1947623" y="505780"/>
                </a:lnTo>
                <a:lnTo>
                  <a:pt x="1944771" y="506413"/>
                </a:lnTo>
                <a:lnTo>
                  <a:pt x="1941918" y="505780"/>
                </a:lnTo>
                <a:lnTo>
                  <a:pt x="1939382" y="505463"/>
                </a:lnTo>
                <a:lnTo>
                  <a:pt x="1936846" y="504513"/>
                </a:lnTo>
                <a:lnTo>
                  <a:pt x="1933993" y="502929"/>
                </a:lnTo>
                <a:lnTo>
                  <a:pt x="1931457" y="501662"/>
                </a:lnTo>
                <a:lnTo>
                  <a:pt x="1928921" y="499445"/>
                </a:lnTo>
                <a:lnTo>
                  <a:pt x="1924166" y="494694"/>
                </a:lnTo>
                <a:lnTo>
                  <a:pt x="1919094" y="489309"/>
                </a:lnTo>
                <a:lnTo>
                  <a:pt x="1914022" y="482657"/>
                </a:lnTo>
                <a:lnTo>
                  <a:pt x="1903561" y="467770"/>
                </a:lnTo>
                <a:lnTo>
                  <a:pt x="1897855" y="459852"/>
                </a:lnTo>
                <a:lnTo>
                  <a:pt x="1891515" y="451616"/>
                </a:lnTo>
                <a:lnTo>
                  <a:pt x="1884541" y="443698"/>
                </a:lnTo>
                <a:lnTo>
                  <a:pt x="1877250" y="435779"/>
                </a:lnTo>
                <a:lnTo>
                  <a:pt x="1868057" y="426277"/>
                </a:lnTo>
                <a:lnTo>
                  <a:pt x="1859815" y="418991"/>
                </a:lnTo>
                <a:lnTo>
                  <a:pt x="1851890" y="412023"/>
                </a:lnTo>
                <a:lnTo>
                  <a:pt x="1843966" y="406005"/>
                </a:lnTo>
                <a:lnTo>
                  <a:pt x="1836041" y="399987"/>
                </a:lnTo>
                <a:lnTo>
                  <a:pt x="1820825" y="389217"/>
                </a:lnTo>
                <a:lnTo>
                  <a:pt x="1814485" y="384466"/>
                </a:lnTo>
                <a:lnTo>
                  <a:pt x="1808462" y="379398"/>
                </a:lnTo>
                <a:lnTo>
                  <a:pt x="1804024" y="374647"/>
                </a:lnTo>
                <a:lnTo>
                  <a:pt x="1802122" y="372113"/>
                </a:lnTo>
                <a:lnTo>
                  <a:pt x="1800220" y="369579"/>
                </a:lnTo>
                <a:lnTo>
                  <a:pt x="1798635" y="367045"/>
                </a:lnTo>
                <a:lnTo>
                  <a:pt x="1798001" y="364511"/>
                </a:lnTo>
                <a:lnTo>
                  <a:pt x="1797367" y="361660"/>
                </a:lnTo>
                <a:lnTo>
                  <a:pt x="1797050" y="359126"/>
                </a:lnTo>
                <a:lnTo>
                  <a:pt x="1797367" y="355959"/>
                </a:lnTo>
                <a:lnTo>
                  <a:pt x="1797684" y="353108"/>
                </a:lnTo>
                <a:lnTo>
                  <a:pt x="1798635" y="349941"/>
                </a:lnTo>
                <a:lnTo>
                  <a:pt x="1800220" y="346773"/>
                </a:lnTo>
                <a:lnTo>
                  <a:pt x="1802439" y="343289"/>
                </a:lnTo>
                <a:lnTo>
                  <a:pt x="1804975" y="340122"/>
                </a:lnTo>
                <a:lnTo>
                  <a:pt x="1807828" y="336637"/>
                </a:lnTo>
                <a:lnTo>
                  <a:pt x="1811632" y="332520"/>
                </a:lnTo>
                <a:lnTo>
                  <a:pt x="2006902" y="137087"/>
                </a:lnTo>
                <a:lnTo>
                  <a:pt x="2011023" y="133603"/>
                </a:lnTo>
                <a:lnTo>
                  <a:pt x="2014827" y="130119"/>
                </a:lnTo>
                <a:lnTo>
                  <a:pt x="2019265" y="126634"/>
                </a:lnTo>
                <a:lnTo>
                  <a:pt x="2023703" y="123784"/>
                </a:lnTo>
                <a:lnTo>
                  <a:pt x="2028141" y="120933"/>
                </a:lnTo>
                <a:lnTo>
                  <a:pt x="2032896" y="118399"/>
                </a:lnTo>
                <a:lnTo>
                  <a:pt x="2037017" y="116182"/>
                </a:lnTo>
                <a:lnTo>
                  <a:pt x="2041772" y="113965"/>
                </a:lnTo>
                <a:lnTo>
                  <a:pt x="2046843" y="112064"/>
                </a:lnTo>
                <a:lnTo>
                  <a:pt x="2051598" y="110797"/>
                </a:lnTo>
                <a:lnTo>
                  <a:pt x="2056670" y="109213"/>
                </a:lnTo>
                <a:lnTo>
                  <a:pt x="2061425" y="108263"/>
                </a:lnTo>
                <a:lnTo>
                  <a:pt x="2066497" y="107313"/>
                </a:lnTo>
                <a:lnTo>
                  <a:pt x="2071569" y="106679"/>
                </a:lnTo>
                <a:lnTo>
                  <a:pt x="2076641" y="106363"/>
                </a:lnTo>
                <a:close/>
                <a:moveTo>
                  <a:pt x="2213628" y="19050"/>
                </a:moveTo>
                <a:lnTo>
                  <a:pt x="2219371" y="19369"/>
                </a:lnTo>
                <a:lnTo>
                  <a:pt x="2225751" y="20007"/>
                </a:lnTo>
                <a:lnTo>
                  <a:pt x="2231493" y="21602"/>
                </a:lnTo>
                <a:lnTo>
                  <a:pt x="2237236" y="23516"/>
                </a:lnTo>
                <a:lnTo>
                  <a:pt x="2242978" y="26387"/>
                </a:lnTo>
                <a:lnTo>
                  <a:pt x="2248401" y="29258"/>
                </a:lnTo>
                <a:lnTo>
                  <a:pt x="2253506" y="33087"/>
                </a:lnTo>
                <a:lnTo>
                  <a:pt x="2258291" y="37234"/>
                </a:lnTo>
                <a:lnTo>
                  <a:pt x="2262757" y="42019"/>
                </a:lnTo>
                <a:lnTo>
                  <a:pt x="2266266" y="47123"/>
                </a:lnTo>
                <a:lnTo>
                  <a:pt x="2269457" y="52547"/>
                </a:lnTo>
                <a:lnTo>
                  <a:pt x="2272009" y="58608"/>
                </a:lnTo>
                <a:lnTo>
                  <a:pt x="2273923" y="64350"/>
                </a:lnTo>
                <a:lnTo>
                  <a:pt x="2275518" y="70412"/>
                </a:lnTo>
                <a:lnTo>
                  <a:pt x="2276475" y="76154"/>
                </a:lnTo>
                <a:lnTo>
                  <a:pt x="2276475" y="82216"/>
                </a:lnTo>
                <a:lnTo>
                  <a:pt x="2276475" y="88277"/>
                </a:lnTo>
                <a:lnTo>
                  <a:pt x="2275518" y="94338"/>
                </a:lnTo>
                <a:lnTo>
                  <a:pt x="2273923" y="100400"/>
                </a:lnTo>
                <a:lnTo>
                  <a:pt x="2272009" y="106142"/>
                </a:lnTo>
                <a:lnTo>
                  <a:pt x="2269457" y="111565"/>
                </a:lnTo>
                <a:lnTo>
                  <a:pt x="2266266" y="117308"/>
                </a:lnTo>
                <a:lnTo>
                  <a:pt x="2262757" y="122412"/>
                </a:lnTo>
                <a:lnTo>
                  <a:pt x="2258291" y="126878"/>
                </a:lnTo>
                <a:lnTo>
                  <a:pt x="2241064" y="144105"/>
                </a:lnTo>
                <a:lnTo>
                  <a:pt x="2236598" y="148253"/>
                </a:lnTo>
                <a:lnTo>
                  <a:pt x="2232769" y="150805"/>
                </a:lnTo>
                <a:lnTo>
                  <a:pt x="2230855" y="151443"/>
                </a:lnTo>
                <a:lnTo>
                  <a:pt x="2228941" y="152400"/>
                </a:lnTo>
                <a:lnTo>
                  <a:pt x="2227346" y="152400"/>
                </a:lnTo>
                <a:lnTo>
                  <a:pt x="2225751" y="152400"/>
                </a:lnTo>
                <a:lnTo>
                  <a:pt x="2224156" y="152081"/>
                </a:lnTo>
                <a:lnTo>
                  <a:pt x="2222880" y="151443"/>
                </a:lnTo>
                <a:lnTo>
                  <a:pt x="2220009" y="149848"/>
                </a:lnTo>
                <a:lnTo>
                  <a:pt x="2217456" y="147295"/>
                </a:lnTo>
                <a:lnTo>
                  <a:pt x="2214904" y="143786"/>
                </a:lnTo>
                <a:lnTo>
                  <a:pt x="2212352" y="140277"/>
                </a:lnTo>
                <a:lnTo>
                  <a:pt x="2209800" y="135811"/>
                </a:lnTo>
                <a:lnTo>
                  <a:pt x="2204058" y="126240"/>
                </a:lnTo>
                <a:lnTo>
                  <a:pt x="2201186" y="121455"/>
                </a:lnTo>
                <a:lnTo>
                  <a:pt x="2197358" y="116351"/>
                </a:lnTo>
                <a:lnTo>
                  <a:pt x="2193530" y="111246"/>
                </a:lnTo>
                <a:lnTo>
                  <a:pt x="2189064" y="106461"/>
                </a:lnTo>
                <a:lnTo>
                  <a:pt x="2184278" y="101995"/>
                </a:lnTo>
                <a:lnTo>
                  <a:pt x="2179493" y="98167"/>
                </a:lnTo>
                <a:lnTo>
                  <a:pt x="2174389" y="94657"/>
                </a:lnTo>
                <a:lnTo>
                  <a:pt x="2169285" y="91467"/>
                </a:lnTo>
                <a:lnTo>
                  <a:pt x="2159714" y="85725"/>
                </a:lnTo>
                <a:lnTo>
                  <a:pt x="2155248" y="83173"/>
                </a:lnTo>
                <a:lnTo>
                  <a:pt x="2151739" y="80620"/>
                </a:lnTo>
                <a:lnTo>
                  <a:pt x="2148229" y="78068"/>
                </a:lnTo>
                <a:lnTo>
                  <a:pt x="2145677" y="75516"/>
                </a:lnTo>
                <a:lnTo>
                  <a:pt x="2144082" y="72964"/>
                </a:lnTo>
                <a:lnTo>
                  <a:pt x="2143763" y="71369"/>
                </a:lnTo>
                <a:lnTo>
                  <a:pt x="2143125" y="69774"/>
                </a:lnTo>
                <a:lnTo>
                  <a:pt x="2143125" y="68179"/>
                </a:lnTo>
                <a:lnTo>
                  <a:pt x="2143763" y="66584"/>
                </a:lnTo>
                <a:lnTo>
                  <a:pt x="2144082" y="64669"/>
                </a:lnTo>
                <a:lnTo>
                  <a:pt x="2144720" y="63074"/>
                </a:lnTo>
                <a:lnTo>
                  <a:pt x="2147591" y="59246"/>
                </a:lnTo>
                <a:lnTo>
                  <a:pt x="2151419" y="54780"/>
                </a:lnTo>
                <a:lnTo>
                  <a:pt x="2168647" y="37234"/>
                </a:lnTo>
                <a:lnTo>
                  <a:pt x="2173751" y="33087"/>
                </a:lnTo>
                <a:lnTo>
                  <a:pt x="2178855" y="29258"/>
                </a:lnTo>
                <a:lnTo>
                  <a:pt x="2183959" y="26387"/>
                </a:lnTo>
                <a:lnTo>
                  <a:pt x="2189702" y="23516"/>
                </a:lnTo>
                <a:lnTo>
                  <a:pt x="2195125" y="21602"/>
                </a:lnTo>
                <a:lnTo>
                  <a:pt x="2201506" y="20007"/>
                </a:lnTo>
                <a:lnTo>
                  <a:pt x="2207248" y="19369"/>
                </a:lnTo>
                <a:lnTo>
                  <a:pt x="2213628" y="19050"/>
                </a:lnTo>
                <a:close/>
                <a:moveTo>
                  <a:pt x="1985550" y="0"/>
                </a:moveTo>
                <a:lnTo>
                  <a:pt x="1989686" y="0"/>
                </a:lnTo>
                <a:lnTo>
                  <a:pt x="1993822" y="0"/>
                </a:lnTo>
                <a:lnTo>
                  <a:pt x="1997640" y="634"/>
                </a:lnTo>
                <a:lnTo>
                  <a:pt x="2001776" y="1903"/>
                </a:lnTo>
                <a:lnTo>
                  <a:pt x="2005594" y="2855"/>
                </a:lnTo>
                <a:lnTo>
                  <a:pt x="2009411" y="4759"/>
                </a:lnTo>
                <a:lnTo>
                  <a:pt x="2012911" y="6980"/>
                </a:lnTo>
                <a:lnTo>
                  <a:pt x="2016411" y="9518"/>
                </a:lnTo>
                <a:lnTo>
                  <a:pt x="2019592" y="12374"/>
                </a:lnTo>
                <a:lnTo>
                  <a:pt x="2022456" y="15229"/>
                </a:lnTo>
                <a:lnTo>
                  <a:pt x="2025001" y="19037"/>
                </a:lnTo>
                <a:lnTo>
                  <a:pt x="2026910" y="22210"/>
                </a:lnTo>
                <a:lnTo>
                  <a:pt x="2028819" y="26334"/>
                </a:lnTo>
                <a:lnTo>
                  <a:pt x="2030091" y="29824"/>
                </a:lnTo>
                <a:lnTo>
                  <a:pt x="2031364" y="33949"/>
                </a:lnTo>
                <a:lnTo>
                  <a:pt x="2031682" y="37757"/>
                </a:lnTo>
                <a:lnTo>
                  <a:pt x="2032000" y="41881"/>
                </a:lnTo>
                <a:lnTo>
                  <a:pt x="2031682" y="46006"/>
                </a:lnTo>
                <a:lnTo>
                  <a:pt x="2031046" y="49813"/>
                </a:lnTo>
                <a:lnTo>
                  <a:pt x="2030091" y="53938"/>
                </a:lnTo>
                <a:lnTo>
                  <a:pt x="2028819" y="57745"/>
                </a:lnTo>
                <a:lnTo>
                  <a:pt x="2026910" y="61553"/>
                </a:lnTo>
                <a:lnTo>
                  <a:pt x="2025001" y="65043"/>
                </a:lnTo>
                <a:lnTo>
                  <a:pt x="2022456" y="68533"/>
                </a:lnTo>
                <a:lnTo>
                  <a:pt x="2019592" y="71706"/>
                </a:lnTo>
                <a:lnTo>
                  <a:pt x="1637177" y="453081"/>
                </a:lnTo>
                <a:lnTo>
                  <a:pt x="1633995" y="455937"/>
                </a:lnTo>
                <a:lnTo>
                  <a:pt x="1630814" y="458158"/>
                </a:lnTo>
                <a:lnTo>
                  <a:pt x="1626996" y="460379"/>
                </a:lnTo>
                <a:lnTo>
                  <a:pt x="1623496" y="462283"/>
                </a:lnTo>
                <a:lnTo>
                  <a:pt x="1619360" y="463552"/>
                </a:lnTo>
                <a:lnTo>
                  <a:pt x="1615224" y="464186"/>
                </a:lnTo>
                <a:lnTo>
                  <a:pt x="1611407" y="465138"/>
                </a:lnTo>
                <a:lnTo>
                  <a:pt x="1607271" y="465138"/>
                </a:lnTo>
                <a:lnTo>
                  <a:pt x="1603135" y="465138"/>
                </a:lnTo>
                <a:lnTo>
                  <a:pt x="1599317" y="464186"/>
                </a:lnTo>
                <a:lnTo>
                  <a:pt x="1595181" y="463552"/>
                </a:lnTo>
                <a:lnTo>
                  <a:pt x="1591681" y="462283"/>
                </a:lnTo>
                <a:lnTo>
                  <a:pt x="1587864" y="460379"/>
                </a:lnTo>
                <a:lnTo>
                  <a:pt x="1584364" y="458158"/>
                </a:lnTo>
                <a:lnTo>
                  <a:pt x="1580864" y="455937"/>
                </a:lnTo>
                <a:lnTo>
                  <a:pt x="1577683" y="453081"/>
                </a:lnTo>
                <a:lnTo>
                  <a:pt x="1574819" y="449591"/>
                </a:lnTo>
                <a:lnTo>
                  <a:pt x="1572274" y="446418"/>
                </a:lnTo>
                <a:lnTo>
                  <a:pt x="1570047" y="442928"/>
                </a:lnTo>
                <a:lnTo>
                  <a:pt x="1568138" y="439121"/>
                </a:lnTo>
                <a:lnTo>
                  <a:pt x="1567184" y="435314"/>
                </a:lnTo>
                <a:lnTo>
                  <a:pt x="1565911" y="431189"/>
                </a:lnTo>
                <a:lnTo>
                  <a:pt x="1565275" y="427381"/>
                </a:lnTo>
                <a:lnTo>
                  <a:pt x="1565275" y="423257"/>
                </a:lnTo>
                <a:lnTo>
                  <a:pt x="1565275" y="419132"/>
                </a:lnTo>
                <a:lnTo>
                  <a:pt x="1565911" y="415007"/>
                </a:lnTo>
                <a:lnTo>
                  <a:pt x="1567184" y="411517"/>
                </a:lnTo>
                <a:lnTo>
                  <a:pt x="1568138" y="407393"/>
                </a:lnTo>
                <a:lnTo>
                  <a:pt x="1570047" y="403902"/>
                </a:lnTo>
                <a:lnTo>
                  <a:pt x="1572274" y="400095"/>
                </a:lnTo>
                <a:lnTo>
                  <a:pt x="1574819" y="396922"/>
                </a:lnTo>
                <a:lnTo>
                  <a:pt x="1577683" y="393749"/>
                </a:lnTo>
                <a:lnTo>
                  <a:pt x="1960098" y="12374"/>
                </a:lnTo>
                <a:lnTo>
                  <a:pt x="1962962" y="9518"/>
                </a:lnTo>
                <a:lnTo>
                  <a:pt x="1966779" y="6980"/>
                </a:lnTo>
                <a:lnTo>
                  <a:pt x="1970279" y="4759"/>
                </a:lnTo>
                <a:lnTo>
                  <a:pt x="1974097" y="2855"/>
                </a:lnTo>
                <a:lnTo>
                  <a:pt x="1977596" y="1903"/>
                </a:lnTo>
                <a:lnTo>
                  <a:pt x="1981732" y="634"/>
                </a:lnTo>
                <a:lnTo>
                  <a:pt x="1985550" y="0"/>
                </a:lnTo>
                <a:close/>
              </a:path>
            </a:pathLst>
          </a:custGeom>
          <a:solidFill>
            <a:schemeClr val="bg1"/>
          </a:solidFill>
          <a:ln>
            <a:noFill/>
          </a:ln>
          <a:effectLst>
            <a:outerShdw blurRad="50800" dist="38100" dir="2700000" algn="tl" rotWithShape="0">
              <a:prstClr val="black">
                <a:alpha val="40000"/>
              </a:prstClr>
            </a:outerShdw>
          </a:effectLst>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1C666E"/>
              </a:solidFill>
              <a:ea typeface="宋体" panose="02010600030101010101" pitchFamily="2" charset="-122"/>
            </a:endParaRPr>
          </a:p>
        </p:txBody>
      </p:sp>
      <p:sp>
        <p:nvSpPr>
          <p:cNvPr id="14" name="矩形 13"/>
          <p:cNvSpPr/>
          <p:nvPr/>
        </p:nvSpPr>
        <p:spPr>
          <a:xfrm>
            <a:off x="1736432" y="1412776"/>
            <a:ext cx="1488640" cy="1483915"/>
          </a:xfrm>
          <a:prstGeom prst="rect">
            <a:avLst/>
          </a:prstGeom>
          <a:solidFill>
            <a:schemeClr val="bg1">
              <a:lumMod val="85000"/>
            </a:schemeClr>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75520" tIns="37760" rIns="75520" bIns="37760" rtlCol="0" anchor="ctr"/>
          <a:lstStyle/>
          <a:p>
            <a:pPr algn="ctr"/>
            <a:endParaRPr lang="zh-CN" altLang="en-US"/>
          </a:p>
        </p:txBody>
      </p:sp>
      <p:sp>
        <p:nvSpPr>
          <p:cNvPr id="15" name="矩形 14"/>
          <p:cNvSpPr/>
          <p:nvPr/>
        </p:nvSpPr>
        <p:spPr>
          <a:xfrm>
            <a:off x="1716888" y="2896691"/>
            <a:ext cx="1488640" cy="890349"/>
          </a:xfrm>
          <a:prstGeom prst="rect">
            <a:avLst/>
          </a:prstGeom>
          <a:solidFill>
            <a:srgbClr val="2F5EB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5520" tIns="37760" rIns="75520" bIns="37760" rtlCol="0" anchor="ctr"/>
          <a:lstStyle/>
          <a:p>
            <a:pPr algn="ctr"/>
            <a:r>
              <a:rPr lang="zh-CN" altLang="en-US" sz="1600" dirty="0">
                <a:latin typeface="微软雅黑" pitchFamily="34" charset="-122"/>
                <a:ea typeface="微软雅黑" pitchFamily="34" charset="-122"/>
                <a:cs typeface="华文黑体" pitchFamily="2" charset="-122"/>
              </a:rPr>
              <a:t>点击添加标题</a:t>
            </a:r>
          </a:p>
          <a:p>
            <a:pPr algn="ctr"/>
            <a:r>
              <a:rPr lang="zh-CN" altLang="en-US" sz="1600" dirty="0">
                <a:latin typeface="微软雅黑" pitchFamily="34" charset="-122"/>
                <a:ea typeface="微软雅黑" pitchFamily="34" charset="-122"/>
                <a:cs typeface="华文黑体" pitchFamily="2" charset="-122"/>
              </a:rPr>
              <a:t>点击添加</a:t>
            </a:r>
            <a:r>
              <a:rPr lang="zh-CN" altLang="en-US" sz="1600" dirty="0" smtClean="0">
                <a:latin typeface="微软雅黑" pitchFamily="34" charset="-122"/>
                <a:ea typeface="微软雅黑" pitchFamily="34" charset="-122"/>
                <a:cs typeface="华文黑体" pitchFamily="2" charset="-122"/>
              </a:rPr>
              <a:t>标题</a:t>
            </a:r>
            <a:endParaRPr lang="zh-CN" altLang="en-US" sz="1600" dirty="0">
              <a:latin typeface="微软雅黑" pitchFamily="34" charset="-122"/>
              <a:ea typeface="微软雅黑" pitchFamily="34" charset="-122"/>
              <a:cs typeface="华文黑体" pitchFamily="2" charset="-122"/>
            </a:endParaRPr>
          </a:p>
        </p:txBody>
      </p:sp>
      <p:sp>
        <p:nvSpPr>
          <p:cNvPr id="16" name="矩形 15"/>
          <p:cNvSpPr/>
          <p:nvPr/>
        </p:nvSpPr>
        <p:spPr>
          <a:xfrm>
            <a:off x="3558033" y="1412776"/>
            <a:ext cx="1488640" cy="1483915"/>
          </a:xfrm>
          <a:prstGeom prst="rect">
            <a:avLst/>
          </a:prstGeom>
          <a:solidFill>
            <a:schemeClr val="bg1">
              <a:lumMod val="85000"/>
            </a:schemeClr>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75520" tIns="37760" rIns="75520" bIns="37760" rtlCol="0" anchor="ctr"/>
          <a:lstStyle/>
          <a:p>
            <a:pPr algn="ctr"/>
            <a:endParaRPr lang="zh-CN" altLang="en-US"/>
          </a:p>
        </p:txBody>
      </p:sp>
      <p:sp>
        <p:nvSpPr>
          <p:cNvPr id="17" name="矩形 16"/>
          <p:cNvSpPr/>
          <p:nvPr/>
        </p:nvSpPr>
        <p:spPr>
          <a:xfrm>
            <a:off x="3538489" y="2896691"/>
            <a:ext cx="1488640" cy="890349"/>
          </a:xfrm>
          <a:prstGeom prst="rect">
            <a:avLst/>
          </a:prstGeom>
          <a:solidFill>
            <a:srgbClr val="2F5EB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5520" tIns="37760" rIns="75520" bIns="37760" rtlCol="0" anchor="ctr"/>
          <a:lstStyle/>
          <a:p>
            <a:pPr algn="ctr"/>
            <a:r>
              <a:rPr lang="zh-CN" altLang="en-US" sz="1600">
                <a:latin typeface="微软雅黑" pitchFamily="34" charset="-122"/>
                <a:ea typeface="微软雅黑" pitchFamily="34" charset="-122"/>
                <a:cs typeface="华文黑体" pitchFamily="2" charset="-122"/>
              </a:rPr>
              <a:t>点击添加标题</a:t>
            </a:r>
          </a:p>
          <a:p>
            <a:pPr algn="ctr"/>
            <a:r>
              <a:rPr lang="zh-CN" altLang="en-US" sz="1600">
                <a:latin typeface="微软雅黑" pitchFamily="34" charset="-122"/>
                <a:ea typeface="微软雅黑" pitchFamily="34" charset="-122"/>
                <a:cs typeface="华文黑体" pitchFamily="2" charset="-122"/>
              </a:rPr>
              <a:t>点击添加</a:t>
            </a:r>
            <a:r>
              <a:rPr lang="zh-CN" altLang="en-US" sz="1600" smtClean="0">
                <a:latin typeface="微软雅黑" pitchFamily="34" charset="-122"/>
                <a:ea typeface="微软雅黑" pitchFamily="34" charset="-122"/>
                <a:cs typeface="华文黑体" pitchFamily="2" charset="-122"/>
              </a:rPr>
              <a:t>标题</a:t>
            </a:r>
            <a:endParaRPr lang="zh-CN" altLang="en-US" sz="1600">
              <a:latin typeface="微软雅黑" pitchFamily="34" charset="-122"/>
              <a:ea typeface="微软雅黑" pitchFamily="34" charset="-122"/>
              <a:cs typeface="华文黑体" pitchFamily="2" charset="-122"/>
            </a:endParaRPr>
          </a:p>
        </p:txBody>
      </p:sp>
      <p:sp>
        <p:nvSpPr>
          <p:cNvPr id="18" name="矩形 17"/>
          <p:cNvSpPr/>
          <p:nvPr/>
        </p:nvSpPr>
        <p:spPr>
          <a:xfrm>
            <a:off x="5379634" y="1412776"/>
            <a:ext cx="1488640" cy="1483915"/>
          </a:xfrm>
          <a:prstGeom prst="rect">
            <a:avLst/>
          </a:prstGeom>
          <a:solidFill>
            <a:schemeClr val="bg1">
              <a:lumMod val="85000"/>
            </a:schemeClr>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75520" tIns="37760" rIns="75520" bIns="37760" rtlCol="0" anchor="ctr"/>
          <a:lstStyle/>
          <a:p>
            <a:pPr algn="ctr"/>
            <a:endParaRPr lang="zh-CN" altLang="en-US"/>
          </a:p>
        </p:txBody>
      </p:sp>
      <p:sp>
        <p:nvSpPr>
          <p:cNvPr id="19" name="矩形 18"/>
          <p:cNvSpPr/>
          <p:nvPr/>
        </p:nvSpPr>
        <p:spPr>
          <a:xfrm>
            <a:off x="5360090" y="2896691"/>
            <a:ext cx="1488640" cy="890349"/>
          </a:xfrm>
          <a:prstGeom prst="rect">
            <a:avLst/>
          </a:prstGeom>
          <a:solidFill>
            <a:srgbClr val="2F5EB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5520" tIns="37760" rIns="75520" bIns="37760" rtlCol="0" anchor="ctr"/>
          <a:lstStyle/>
          <a:p>
            <a:pPr algn="ctr"/>
            <a:r>
              <a:rPr lang="zh-CN" altLang="en-US" sz="1600">
                <a:latin typeface="微软雅黑" pitchFamily="34" charset="-122"/>
                <a:ea typeface="微软雅黑" pitchFamily="34" charset="-122"/>
                <a:cs typeface="华文黑体" pitchFamily="2" charset="-122"/>
              </a:rPr>
              <a:t>点击添加标题</a:t>
            </a:r>
          </a:p>
          <a:p>
            <a:pPr algn="ctr"/>
            <a:r>
              <a:rPr lang="zh-CN" altLang="en-US" sz="1600">
                <a:latin typeface="微软雅黑" pitchFamily="34" charset="-122"/>
                <a:ea typeface="微软雅黑" pitchFamily="34" charset="-122"/>
                <a:cs typeface="华文黑体" pitchFamily="2" charset="-122"/>
              </a:rPr>
              <a:t>点击添加</a:t>
            </a:r>
            <a:r>
              <a:rPr lang="zh-CN" altLang="en-US" sz="1600" smtClean="0">
                <a:latin typeface="微软雅黑" pitchFamily="34" charset="-122"/>
                <a:ea typeface="微软雅黑" pitchFamily="34" charset="-122"/>
                <a:cs typeface="华文黑体" pitchFamily="2" charset="-122"/>
              </a:rPr>
              <a:t>标题</a:t>
            </a:r>
            <a:endParaRPr lang="zh-CN" altLang="en-US" sz="1600">
              <a:latin typeface="微软雅黑" pitchFamily="34" charset="-122"/>
              <a:ea typeface="微软雅黑" pitchFamily="34" charset="-122"/>
              <a:cs typeface="华文黑体" pitchFamily="2" charset="-122"/>
            </a:endParaRPr>
          </a:p>
        </p:txBody>
      </p:sp>
      <p:sp>
        <p:nvSpPr>
          <p:cNvPr id="20" name="矩形 19"/>
          <p:cNvSpPr/>
          <p:nvPr/>
        </p:nvSpPr>
        <p:spPr>
          <a:xfrm>
            <a:off x="7201235" y="1412776"/>
            <a:ext cx="1488640" cy="1483915"/>
          </a:xfrm>
          <a:prstGeom prst="rect">
            <a:avLst/>
          </a:prstGeom>
          <a:solidFill>
            <a:schemeClr val="bg1">
              <a:lumMod val="85000"/>
            </a:schemeClr>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75520" tIns="37760" rIns="75520" bIns="37760" rtlCol="0" anchor="ctr"/>
          <a:lstStyle/>
          <a:p>
            <a:pPr algn="ctr"/>
            <a:endParaRPr lang="zh-CN" altLang="en-US"/>
          </a:p>
        </p:txBody>
      </p:sp>
      <p:sp>
        <p:nvSpPr>
          <p:cNvPr id="21" name="矩形 20"/>
          <p:cNvSpPr/>
          <p:nvPr/>
        </p:nvSpPr>
        <p:spPr>
          <a:xfrm>
            <a:off x="7181691" y="2896691"/>
            <a:ext cx="1488640" cy="890349"/>
          </a:xfrm>
          <a:prstGeom prst="rect">
            <a:avLst/>
          </a:prstGeom>
          <a:solidFill>
            <a:srgbClr val="2F5EB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5520" tIns="37760" rIns="75520" bIns="37760" rtlCol="0" anchor="ctr"/>
          <a:lstStyle/>
          <a:p>
            <a:pPr algn="ctr"/>
            <a:r>
              <a:rPr lang="zh-CN" altLang="en-US" sz="1600">
                <a:latin typeface="微软雅黑" pitchFamily="34" charset="-122"/>
                <a:ea typeface="微软雅黑" pitchFamily="34" charset="-122"/>
                <a:cs typeface="华文黑体" pitchFamily="2" charset="-122"/>
              </a:rPr>
              <a:t>点击添加标题</a:t>
            </a:r>
          </a:p>
          <a:p>
            <a:pPr algn="ctr"/>
            <a:r>
              <a:rPr lang="zh-CN" altLang="en-US" sz="1600">
                <a:latin typeface="微软雅黑" pitchFamily="34" charset="-122"/>
                <a:ea typeface="微软雅黑" pitchFamily="34" charset="-122"/>
                <a:cs typeface="华文黑体" pitchFamily="2" charset="-122"/>
              </a:rPr>
              <a:t>点击添加</a:t>
            </a:r>
            <a:r>
              <a:rPr lang="zh-CN" altLang="en-US" sz="1600" smtClean="0">
                <a:latin typeface="微软雅黑" pitchFamily="34" charset="-122"/>
                <a:ea typeface="微软雅黑" pitchFamily="34" charset="-122"/>
                <a:cs typeface="华文黑体" pitchFamily="2" charset="-122"/>
              </a:rPr>
              <a:t>标题</a:t>
            </a:r>
            <a:endParaRPr lang="zh-CN" altLang="en-US" sz="1600">
              <a:latin typeface="微软雅黑" pitchFamily="34" charset="-122"/>
              <a:ea typeface="微软雅黑" pitchFamily="34" charset="-122"/>
              <a:cs typeface="华文黑体" pitchFamily="2" charset="-122"/>
            </a:endParaRPr>
          </a:p>
        </p:txBody>
      </p:sp>
      <p:sp>
        <p:nvSpPr>
          <p:cNvPr id="22" name="矩形 21"/>
          <p:cNvSpPr/>
          <p:nvPr/>
        </p:nvSpPr>
        <p:spPr>
          <a:xfrm>
            <a:off x="9007062" y="1412776"/>
            <a:ext cx="1488640" cy="1483915"/>
          </a:xfrm>
          <a:prstGeom prst="rect">
            <a:avLst/>
          </a:prstGeom>
          <a:solidFill>
            <a:srgbClr val="2F5EB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5520" tIns="37760" rIns="75520" bIns="37760" rtlCol="0" anchor="ctr"/>
          <a:lstStyle/>
          <a:p>
            <a:pPr algn="ctr"/>
            <a:endParaRPr lang="zh-CN" altLang="en-US"/>
          </a:p>
        </p:txBody>
      </p:sp>
      <p:sp>
        <p:nvSpPr>
          <p:cNvPr id="23" name="矩形 22"/>
          <p:cNvSpPr/>
          <p:nvPr/>
        </p:nvSpPr>
        <p:spPr>
          <a:xfrm>
            <a:off x="9007062" y="2896691"/>
            <a:ext cx="1488640" cy="890349"/>
          </a:xfrm>
          <a:prstGeom prst="rect">
            <a:avLst/>
          </a:prstGeom>
          <a:solidFill>
            <a:schemeClr val="bg1">
              <a:lumMod val="75000"/>
            </a:schemeClr>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75520" tIns="37760" rIns="75520" bIns="37760" rtlCol="0" anchor="ctr"/>
          <a:lstStyle/>
          <a:p>
            <a:pPr algn="ctr"/>
            <a:r>
              <a:rPr lang="zh-CN" altLang="en-US" sz="1600" dirty="0">
                <a:solidFill>
                  <a:srgbClr val="2F5EB0"/>
                </a:solidFill>
                <a:latin typeface="微软雅黑" pitchFamily="34" charset="-122"/>
                <a:ea typeface="微软雅黑" pitchFamily="34" charset="-122"/>
                <a:cs typeface="华文黑体" pitchFamily="2" charset="-122"/>
              </a:rPr>
              <a:t>点击添加标题</a:t>
            </a:r>
          </a:p>
          <a:p>
            <a:pPr algn="ctr"/>
            <a:r>
              <a:rPr lang="zh-CN" altLang="en-US" sz="1600" dirty="0">
                <a:solidFill>
                  <a:srgbClr val="2F5EB0"/>
                </a:solidFill>
                <a:latin typeface="微软雅黑" pitchFamily="34" charset="-122"/>
                <a:ea typeface="微软雅黑" pitchFamily="34" charset="-122"/>
                <a:cs typeface="华文黑体" pitchFamily="2" charset="-122"/>
              </a:rPr>
              <a:t>点击添加</a:t>
            </a:r>
            <a:r>
              <a:rPr lang="zh-CN" altLang="en-US" sz="1600" dirty="0" smtClean="0">
                <a:solidFill>
                  <a:srgbClr val="2F5EB0"/>
                </a:solidFill>
                <a:latin typeface="微软雅黑" pitchFamily="34" charset="-122"/>
                <a:ea typeface="微软雅黑" pitchFamily="34" charset="-122"/>
                <a:cs typeface="华文黑体" pitchFamily="2" charset="-122"/>
              </a:rPr>
              <a:t>标题</a:t>
            </a:r>
            <a:endParaRPr lang="zh-CN" altLang="en-US" sz="1600" dirty="0">
              <a:solidFill>
                <a:srgbClr val="2F5EB0"/>
              </a:solidFill>
              <a:latin typeface="微软雅黑" pitchFamily="34" charset="-122"/>
              <a:ea typeface="微软雅黑" pitchFamily="34" charset="-122"/>
              <a:cs typeface="华文黑体" pitchFamily="2" charset="-122"/>
            </a:endParaRPr>
          </a:p>
        </p:txBody>
      </p:sp>
      <p:grpSp>
        <p:nvGrpSpPr>
          <p:cNvPr id="24" name="组合 23"/>
          <p:cNvGrpSpPr/>
          <p:nvPr/>
        </p:nvGrpSpPr>
        <p:grpSpPr>
          <a:xfrm>
            <a:off x="2172882" y="1590845"/>
            <a:ext cx="535474" cy="686136"/>
            <a:chOff x="3095876" y="2479873"/>
            <a:chExt cx="366231" cy="470769"/>
          </a:xfrm>
          <a:effectLst>
            <a:outerShdw blurRad="50800" dist="38100" dir="2700000" algn="tl" rotWithShape="0">
              <a:prstClr val="black">
                <a:alpha val="40000"/>
              </a:prstClr>
            </a:outerShdw>
          </a:effectLst>
        </p:grpSpPr>
        <p:sp>
          <p:nvSpPr>
            <p:cNvPr id="25" name="Freeform 108"/>
            <p:cNvSpPr>
              <a:spLocks/>
            </p:cNvSpPr>
            <p:nvPr/>
          </p:nvSpPr>
          <p:spPr bwMode="auto">
            <a:xfrm flipH="1">
              <a:off x="3095876" y="2898027"/>
              <a:ext cx="51923" cy="52615"/>
            </a:xfrm>
            <a:custGeom>
              <a:avLst/>
              <a:gdLst>
                <a:gd name="T0" fmla="*/ 0 w 32"/>
                <a:gd name="T1" fmla="*/ 32 h 32"/>
                <a:gd name="T2" fmla="*/ 16 w 32"/>
                <a:gd name="T3" fmla="*/ 32 h 32"/>
                <a:gd name="T4" fmla="*/ 32 w 32"/>
                <a:gd name="T5" fmla="*/ 16 h 32"/>
                <a:gd name="T6" fmla="*/ 32 w 32"/>
                <a:gd name="T7" fmla="*/ 0 h 32"/>
                <a:gd name="T8" fmla="*/ 0 w 32"/>
                <a:gd name="T9" fmla="*/ 0 h 32"/>
                <a:gd name="T10" fmla="*/ 0 w 32"/>
                <a:gd name="T11" fmla="*/ 32 h 32"/>
              </a:gdLst>
              <a:ahLst/>
              <a:cxnLst>
                <a:cxn ang="0">
                  <a:pos x="T0" y="T1"/>
                </a:cxn>
                <a:cxn ang="0">
                  <a:pos x="T2" y="T3"/>
                </a:cxn>
                <a:cxn ang="0">
                  <a:pos x="T4" y="T5"/>
                </a:cxn>
                <a:cxn ang="0">
                  <a:pos x="T6" y="T7"/>
                </a:cxn>
                <a:cxn ang="0">
                  <a:pos x="T8" y="T9"/>
                </a:cxn>
                <a:cxn ang="0">
                  <a:pos x="T10" y="T11"/>
                </a:cxn>
              </a:cxnLst>
              <a:rect l="0" t="0" r="r" b="b"/>
              <a:pathLst>
                <a:path w="32" h="32">
                  <a:moveTo>
                    <a:pt x="0" y="32"/>
                  </a:moveTo>
                  <a:cubicBezTo>
                    <a:pt x="16" y="32"/>
                    <a:pt x="16" y="32"/>
                    <a:pt x="16" y="32"/>
                  </a:cubicBezTo>
                  <a:cubicBezTo>
                    <a:pt x="25" y="32"/>
                    <a:pt x="32" y="25"/>
                    <a:pt x="32" y="16"/>
                  </a:cubicBezTo>
                  <a:cubicBezTo>
                    <a:pt x="32" y="0"/>
                    <a:pt x="32" y="0"/>
                    <a:pt x="32" y="0"/>
                  </a:cubicBezTo>
                  <a:cubicBezTo>
                    <a:pt x="0" y="0"/>
                    <a:pt x="0" y="0"/>
                    <a:pt x="0" y="0"/>
                  </a:cubicBezTo>
                  <a:lnTo>
                    <a:pt x="0" y="3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755203">
                <a:defRPr/>
              </a:pPr>
              <a:endParaRPr lang="zh-CN" altLang="en-US" sz="1500">
                <a:solidFill>
                  <a:sysClr val="windowText" lastClr="000000"/>
                </a:solidFill>
                <a:latin typeface="Calibri"/>
                <a:ea typeface="宋体"/>
              </a:endParaRPr>
            </a:p>
          </p:txBody>
        </p:sp>
        <p:sp>
          <p:nvSpPr>
            <p:cNvPr id="26" name="Freeform 109"/>
            <p:cNvSpPr>
              <a:spLocks noEditPoints="1"/>
            </p:cNvSpPr>
            <p:nvPr/>
          </p:nvSpPr>
          <p:spPr bwMode="auto">
            <a:xfrm flipH="1">
              <a:off x="3095876" y="2479873"/>
              <a:ext cx="366231" cy="470769"/>
            </a:xfrm>
            <a:custGeom>
              <a:avLst/>
              <a:gdLst>
                <a:gd name="T0" fmla="*/ 208 w 224"/>
                <a:gd name="T1" fmla="*/ 0 h 288"/>
                <a:gd name="T2" fmla="*/ 16 w 224"/>
                <a:gd name="T3" fmla="*/ 0 h 288"/>
                <a:gd name="T4" fmla="*/ 0 w 224"/>
                <a:gd name="T5" fmla="*/ 16 h 288"/>
                <a:gd name="T6" fmla="*/ 0 w 224"/>
                <a:gd name="T7" fmla="*/ 272 h 288"/>
                <a:gd name="T8" fmla="*/ 16 w 224"/>
                <a:gd name="T9" fmla="*/ 288 h 288"/>
                <a:gd name="T10" fmla="*/ 176 w 224"/>
                <a:gd name="T11" fmla="*/ 288 h 288"/>
                <a:gd name="T12" fmla="*/ 176 w 224"/>
                <a:gd name="T13" fmla="*/ 144 h 288"/>
                <a:gd name="T14" fmla="*/ 224 w 224"/>
                <a:gd name="T15" fmla="*/ 144 h 288"/>
                <a:gd name="T16" fmla="*/ 224 w 224"/>
                <a:gd name="T17" fmla="*/ 16 h 288"/>
                <a:gd name="T18" fmla="*/ 208 w 224"/>
                <a:gd name="T19" fmla="*/ 0 h 288"/>
                <a:gd name="T20" fmla="*/ 168 w 224"/>
                <a:gd name="T21" fmla="*/ 104 h 288"/>
                <a:gd name="T22" fmla="*/ 56 w 224"/>
                <a:gd name="T23" fmla="*/ 104 h 288"/>
                <a:gd name="T24" fmla="*/ 56 w 224"/>
                <a:gd name="T25" fmla="*/ 88 h 288"/>
                <a:gd name="T26" fmla="*/ 168 w 224"/>
                <a:gd name="T27" fmla="*/ 88 h 288"/>
                <a:gd name="T28" fmla="*/ 168 w 224"/>
                <a:gd name="T29" fmla="*/ 104 h 288"/>
                <a:gd name="T30" fmla="*/ 168 w 224"/>
                <a:gd name="T31" fmla="*/ 72 h 288"/>
                <a:gd name="T32" fmla="*/ 56 w 224"/>
                <a:gd name="T33" fmla="*/ 72 h 288"/>
                <a:gd name="T34" fmla="*/ 56 w 224"/>
                <a:gd name="T35" fmla="*/ 56 h 288"/>
                <a:gd name="T36" fmla="*/ 168 w 224"/>
                <a:gd name="T37" fmla="*/ 56 h 288"/>
                <a:gd name="T38" fmla="*/ 168 w 224"/>
                <a:gd name="T39" fmla="*/ 72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24" h="288">
                  <a:moveTo>
                    <a:pt x="208" y="0"/>
                  </a:moveTo>
                  <a:cubicBezTo>
                    <a:pt x="16" y="0"/>
                    <a:pt x="16" y="0"/>
                    <a:pt x="16" y="0"/>
                  </a:cubicBezTo>
                  <a:cubicBezTo>
                    <a:pt x="7" y="0"/>
                    <a:pt x="0" y="7"/>
                    <a:pt x="0" y="16"/>
                  </a:cubicBezTo>
                  <a:cubicBezTo>
                    <a:pt x="0" y="272"/>
                    <a:pt x="0" y="272"/>
                    <a:pt x="0" y="272"/>
                  </a:cubicBezTo>
                  <a:cubicBezTo>
                    <a:pt x="0" y="281"/>
                    <a:pt x="7" y="288"/>
                    <a:pt x="16" y="288"/>
                  </a:cubicBezTo>
                  <a:cubicBezTo>
                    <a:pt x="176" y="288"/>
                    <a:pt x="176" y="288"/>
                    <a:pt x="176" y="288"/>
                  </a:cubicBezTo>
                  <a:cubicBezTo>
                    <a:pt x="176" y="144"/>
                    <a:pt x="176" y="144"/>
                    <a:pt x="176" y="144"/>
                  </a:cubicBezTo>
                  <a:cubicBezTo>
                    <a:pt x="224" y="144"/>
                    <a:pt x="224" y="144"/>
                    <a:pt x="224" y="144"/>
                  </a:cubicBezTo>
                  <a:cubicBezTo>
                    <a:pt x="224" y="16"/>
                    <a:pt x="224" y="16"/>
                    <a:pt x="224" y="16"/>
                  </a:cubicBezTo>
                  <a:cubicBezTo>
                    <a:pt x="224" y="7"/>
                    <a:pt x="217" y="0"/>
                    <a:pt x="208" y="0"/>
                  </a:cubicBezTo>
                  <a:close/>
                  <a:moveTo>
                    <a:pt x="168" y="104"/>
                  </a:moveTo>
                  <a:cubicBezTo>
                    <a:pt x="56" y="104"/>
                    <a:pt x="56" y="104"/>
                    <a:pt x="56" y="104"/>
                  </a:cubicBezTo>
                  <a:cubicBezTo>
                    <a:pt x="56" y="88"/>
                    <a:pt x="56" y="88"/>
                    <a:pt x="56" y="88"/>
                  </a:cubicBezTo>
                  <a:cubicBezTo>
                    <a:pt x="168" y="88"/>
                    <a:pt x="168" y="88"/>
                    <a:pt x="168" y="88"/>
                  </a:cubicBezTo>
                  <a:lnTo>
                    <a:pt x="168" y="104"/>
                  </a:lnTo>
                  <a:close/>
                  <a:moveTo>
                    <a:pt x="168" y="72"/>
                  </a:moveTo>
                  <a:cubicBezTo>
                    <a:pt x="56" y="72"/>
                    <a:pt x="56" y="72"/>
                    <a:pt x="56" y="72"/>
                  </a:cubicBezTo>
                  <a:cubicBezTo>
                    <a:pt x="56" y="56"/>
                    <a:pt x="56" y="56"/>
                    <a:pt x="56" y="56"/>
                  </a:cubicBezTo>
                  <a:cubicBezTo>
                    <a:pt x="168" y="56"/>
                    <a:pt x="168" y="56"/>
                    <a:pt x="168" y="56"/>
                  </a:cubicBezTo>
                  <a:lnTo>
                    <a:pt x="168" y="7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755203">
                <a:defRPr/>
              </a:pPr>
              <a:endParaRPr lang="zh-CN" altLang="en-US" sz="1500">
                <a:solidFill>
                  <a:sysClr val="windowText" lastClr="000000"/>
                </a:solidFill>
                <a:latin typeface="Calibri"/>
                <a:ea typeface="宋体"/>
              </a:endParaRPr>
            </a:p>
          </p:txBody>
        </p:sp>
        <p:sp>
          <p:nvSpPr>
            <p:cNvPr id="27" name="Rectangle 110"/>
            <p:cNvSpPr>
              <a:spLocks noChangeArrowheads="1"/>
            </p:cNvSpPr>
            <p:nvPr/>
          </p:nvSpPr>
          <p:spPr bwMode="auto">
            <a:xfrm flipH="1">
              <a:off x="3095876" y="2741565"/>
              <a:ext cx="51923" cy="5192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755203">
                <a:defRPr/>
              </a:pPr>
              <a:endParaRPr lang="zh-CN" altLang="en-US" sz="1500">
                <a:solidFill>
                  <a:sysClr val="windowText" lastClr="000000"/>
                </a:solidFill>
                <a:latin typeface="Calibri"/>
                <a:ea typeface="宋体"/>
              </a:endParaRPr>
            </a:p>
          </p:txBody>
        </p:sp>
        <p:sp>
          <p:nvSpPr>
            <p:cNvPr id="28" name="Rectangle 111"/>
            <p:cNvSpPr>
              <a:spLocks noChangeArrowheads="1"/>
            </p:cNvSpPr>
            <p:nvPr/>
          </p:nvSpPr>
          <p:spPr bwMode="auto">
            <a:xfrm flipH="1">
              <a:off x="3095876" y="2819796"/>
              <a:ext cx="51923" cy="5261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755203">
                <a:defRPr/>
              </a:pPr>
              <a:endParaRPr lang="zh-CN" altLang="en-US" sz="1500">
                <a:solidFill>
                  <a:sysClr val="windowText" lastClr="000000"/>
                </a:solidFill>
                <a:latin typeface="Calibri"/>
                <a:ea typeface="宋体"/>
              </a:endParaRPr>
            </a:p>
          </p:txBody>
        </p:sp>
      </p:grpSp>
      <p:sp>
        <p:nvSpPr>
          <p:cNvPr id="29" name="Freeform 64"/>
          <p:cNvSpPr>
            <a:spLocks noEditPoints="1"/>
          </p:cNvSpPr>
          <p:nvPr/>
        </p:nvSpPr>
        <p:spPr bwMode="auto">
          <a:xfrm flipH="1">
            <a:off x="3893646" y="1629323"/>
            <a:ext cx="737149" cy="609178"/>
          </a:xfrm>
          <a:custGeom>
            <a:avLst/>
            <a:gdLst>
              <a:gd name="T0" fmla="*/ 188 w 308"/>
              <a:gd name="T1" fmla="*/ 19 h 256"/>
              <a:gd name="T2" fmla="*/ 154 w 308"/>
              <a:gd name="T3" fmla="*/ 0 h 256"/>
              <a:gd name="T4" fmla="*/ 120 w 308"/>
              <a:gd name="T5" fmla="*/ 19 h 256"/>
              <a:gd name="T6" fmla="*/ 8 w 308"/>
              <a:gd name="T7" fmla="*/ 195 h 256"/>
              <a:gd name="T8" fmla="*/ 7 w 308"/>
              <a:gd name="T9" fmla="*/ 235 h 256"/>
              <a:gd name="T10" fmla="*/ 42 w 308"/>
              <a:gd name="T11" fmla="*/ 256 h 256"/>
              <a:gd name="T12" fmla="*/ 266 w 308"/>
              <a:gd name="T13" fmla="*/ 256 h 256"/>
              <a:gd name="T14" fmla="*/ 301 w 308"/>
              <a:gd name="T15" fmla="*/ 235 h 256"/>
              <a:gd name="T16" fmla="*/ 300 w 308"/>
              <a:gd name="T17" fmla="*/ 195 h 256"/>
              <a:gd name="T18" fmla="*/ 188 w 308"/>
              <a:gd name="T19" fmla="*/ 19 h 256"/>
              <a:gd name="T20" fmla="*/ 154 w 308"/>
              <a:gd name="T21" fmla="*/ 216 h 256"/>
              <a:gd name="T22" fmla="*/ 138 w 308"/>
              <a:gd name="T23" fmla="*/ 200 h 256"/>
              <a:gd name="T24" fmla="*/ 154 w 308"/>
              <a:gd name="T25" fmla="*/ 184 h 256"/>
              <a:gd name="T26" fmla="*/ 170 w 308"/>
              <a:gd name="T27" fmla="*/ 200 h 256"/>
              <a:gd name="T28" fmla="*/ 154 w 308"/>
              <a:gd name="T29" fmla="*/ 216 h 256"/>
              <a:gd name="T30" fmla="*/ 170 w 308"/>
              <a:gd name="T31" fmla="*/ 152 h 256"/>
              <a:gd name="T32" fmla="*/ 154 w 308"/>
              <a:gd name="T33" fmla="*/ 168 h 256"/>
              <a:gd name="T34" fmla="*/ 138 w 308"/>
              <a:gd name="T35" fmla="*/ 152 h 256"/>
              <a:gd name="T36" fmla="*/ 138 w 308"/>
              <a:gd name="T37" fmla="*/ 96 h 256"/>
              <a:gd name="T38" fmla="*/ 154 w 308"/>
              <a:gd name="T39" fmla="*/ 80 h 256"/>
              <a:gd name="T40" fmla="*/ 170 w 308"/>
              <a:gd name="T41" fmla="*/ 96 h 256"/>
              <a:gd name="T42" fmla="*/ 170 w 308"/>
              <a:gd name="T43" fmla="*/ 152 h 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08" h="256">
                <a:moveTo>
                  <a:pt x="188" y="19"/>
                </a:moveTo>
                <a:cubicBezTo>
                  <a:pt x="180" y="7"/>
                  <a:pt x="168" y="0"/>
                  <a:pt x="154" y="0"/>
                </a:cubicBezTo>
                <a:cubicBezTo>
                  <a:pt x="140" y="0"/>
                  <a:pt x="128" y="7"/>
                  <a:pt x="120" y="19"/>
                </a:cubicBezTo>
                <a:cubicBezTo>
                  <a:pt x="8" y="195"/>
                  <a:pt x="8" y="195"/>
                  <a:pt x="8" y="195"/>
                </a:cubicBezTo>
                <a:cubicBezTo>
                  <a:pt x="0" y="207"/>
                  <a:pt x="0" y="222"/>
                  <a:pt x="7" y="235"/>
                </a:cubicBezTo>
                <a:cubicBezTo>
                  <a:pt x="14" y="248"/>
                  <a:pt x="27" y="256"/>
                  <a:pt x="42" y="256"/>
                </a:cubicBezTo>
                <a:cubicBezTo>
                  <a:pt x="266" y="256"/>
                  <a:pt x="266" y="256"/>
                  <a:pt x="266" y="256"/>
                </a:cubicBezTo>
                <a:cubicBezTo>
                  <a:pt x="281" y="256"/>
                  <a:pt x="294" y="248"/>
                  <a:pt x="301" y="235"/>
                </a:cubicBezTo>
                <a:cubicBezTo>
                  <a:pt x="308" y="222"/>
                  <a:pt x="308" y="207"/>
                  <a:pt x="300" y="195"/>
                </a:cubicBezTo>
                <a:lnTo>
                  <a:pt x="188" y="19"/>
                </a:lnTo>
                <a:close/>
                <a:moveTo>
                  <a:pt x="154" y="216"/>
                </a:moveTo>
                <a:cubicBezTo>
                  <a:pt x="145" y="216"/>
                  <a:pt x="138" y="209"/>
                  <a:pt x="138" y="200"/>
                </a:cubicBezTo>
                <a:cubicBezTo>
                  <a:pt x="138" y="191"/>
                  <a:pt x="145" y="184"/>
                  <a:pt x="154" y="184"/>
                </a:cubicBezTo>
                <a:cubicBezTo>
                  <a:pt x="163" y="184"/>
                  <a:pt x="170" y="191"/>
                  <a:pt x="170" y="200"/>
                </a:cubicBezTo>
                <a:cubicBezTo>
                  <a:pt x="170" y="209"/>
                  <a:pt x="163" y="216"/>
                  <a:pt x="154" y="216"/>
                </a:cubicBezTo>
                <a:close/>
                <a:moveTo>
                  <a:pt x="170" y="152"/>
                </a:moveTo>
                <a:cubicBezTo>
                  <a:pt x="170" y="161"/>
                  <a:pt x="163" y="168"/>
                  <a:pt x="154" y="168"/>
                </a:cubicBezTo>
                <a:cubicBezTo>
                  <a:pt x="145" y="168"/>
                  <a:pt x="138" y="161"/>
                  <a:pt x="138" y="152"/>
                </a:cubicBezTo>
                <a:cubicBezTo>
                  <a:pt x="138" y="96"/>
                  <a:pt x="138" y="96"/>
                  <a:pt x="138" y="96"/>
                </a:cubicBezTo>
                <a:cubicBezTo>
                  <a:pt x="138" y="87"/>
                  <a:pt x="145" y="80"/>
                  <a:pt x="154" y="80"/>
                </a:cubicBezTo>
                <a:cubicBezTo>
                  <a:pt x="163" y="80"/>
                  <a:pt x="170" y="87"/>
                  <a:pt x="170" y="96"/>
                </a:cubicBezTo>
                <a:lnTo>
                  <a:pt x="170" y="152"/>
                </a:lnTo>
                <a:close/>
              </a:path>
            </a:pathLst>
          </a:custGeom>
          <a:solidFill>
            <a:srgbClr val="FFFFFF"/>
          </a:solidFill>
          <a:ln>
            <a:noFill/>
          </a:ln>
          <a:effectLst>
            <a:outerShdw blurRad="50800" dist="38100" dir="2700000" algn="tl" rotWithShape="0">
              <a:prstClr val="black">
                <a:alpha val="40000"/>
              </a:prstClr>
            </a:outerShdw>
          </a:effectLst>
          <a:extLst>
            <a:ext uri="{91240B29-F687-4F45-9708-019B960494DF}">
              <a14:hiddenLine xmlns:a14="http://schemas.microsoft.com/office/drawing/2010/main" w="9525">
                <a:solidFill>
                  <a:srgbClr val="000000"/>
                </a:solidFill>
                <a:round/>
                <a:headEnd/>
                <a:tailEnd/>
              </a14:hiddenLine>
            </a:ext>
          </a:extLst>
        </p:spPr>
        <p:txBody>
          <a:bodyPr vert="horz" wrap="square" lIns="75520" tIns="37760" rIns="75520" bIns="377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755203">
              <a:defRPr/>
            </a:pPr>
            <a:endParaRPr lang="zh-CN" altLang="en-US" sz="1500">
              <a:solidFill>
                <a:sysClr val="windowText" lastClr="000000"/>
              </a:solidFill>
              <a:latin typeface="Calibri"/>
              <a:ea typeface="宋体"/>
            </a:endParaRPr>
          </a:p>
        </p:txBody>
      </p:sp>
      <p:grpSp>
        <p:nvGrpSpPr>
          <p:cNvPr id="30" name="组合 29"/>
          <p:cNvGrpSpPr/>
          <p:nvPr/>
        </p:nvGrpSpPr>
        <p:grpSpPr>
          <a:xfrm>
            <a:off x="5853735" y="1600107"/>
            <a:ext cx="460172" cy="667613"/>
            <a:chOff x="5690315" y="3674507"/>
            <a:chExt cx="314729" cy="458061"/>
          </a:xfrm>
          <a:effectLst>
            <a:outerShdw blurRad="50800" dist="38100" dir="2700000" algn="tl" rotWithShape="0">
              <a:prstClr val="black">
                <a:alpha val="40000"/>
              </a:prstClr>
            </a:outerShdw>
          </a:effectLst>
        </p:grpSpPr>
        <p:sp>
          <p:nvSpPr>
            <p:cNvPr id="31" name="Freeform 36"/>
            <p:cNvSpPr>
              <a:spLocks/>
            </p:cNvSpPr>
            <p:nvPr/>
          </p:nvSpPr>
          <p:spPr bwMode="auto">
            <a:xfrm flipH="1">
              <a:off x="5782528" y="4054387"/>
              <a:ext cx="130302" cy="78181"/>
            </a:xfrm>
            <a:custGeom>
              <a:avLst/>
              <a:gdLst>
                <a:gd name="T0" fmla="*/ 73 w 80"/>
                <a:gd name="T1" fmla="*/ 2 h 48"/>
                <a:gd name="T2" fmla="*/ 44 w 80"/>
                <a:gd name="T3" fmla="*/ 8 h 48"/>
                <a:gd name="T4" fmla="*/ 40 w 80"/>
                <a:gd name="T5" fmla="*/ 8 h 48"/>
                <a:gd name="T6" fmla="*/ 36 w 80"/>
                <a:gd name="T7" fmla="*/ 8 h 48"/>
                <a:gd name="T8" fmla="*/ 7 w 80"/>
                <a:gd name="T9" fmla="*/ 2 h 48"/>
                <a:gd name="T10" fmla="*/ 0 w 80"/>
                <a:gd name="T11" fmla="*/ 0 h 48"/>
                <a:gd name="T12" fmla="*/ 0 w 80"/>
                <a:gd name="T13" fmla="*/ 0 h 48"/>
                <a:gd name="T14" fmla="*/ 40 w 80"/>
                <a:gd name="T15" fmla="*/ 48 h 48"/>
                <a:gd name="T16" fmla="*/ 80 w 80"/>
                <a:gd name="T17" fmla="*/ 0 h 48"/>
                <a:gd name="T18" fmla="*/ 80 w 80"/>
                <a:gd name="T19" fmla="*/ 0 h 48"/>
                <a:gd name="T20" fmla="*/ 73 w 80"/>
                <a:gd name="T21" fmla="*/ 2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0" h="48">
                  <a:moveTo>
                    <a:pt x="73" y="2"/>
                  </a:moveTo>
                  <a:cubicBezTo>
                    <a:pt x="65" y="5"/>
                    <a:pt x="55" y="7"/>
                    <a:pt x="44" y="8"/>
                  </a:cubicBezTo>
                  <a:cubicBezTo>
                    <a:pt x="42" y="8"/>
                    <a:pt x="41" y="8"/>
                    <a:pt x="40" y="8"/>
                  </a:cubicBezTo>
                  <a:cubicBezTo>
                    <a:pt x="39" y="8"/>
                    <a:pt x="38" y="8"/>
                    <a:pt x="36" y="8"/>
                  </a:cubicBezTo>
                  <a:cubicBezTo>
                    <a:pt x="25" y="7"/>
                    <a:pt x="15" y="5"/>
                    <a:pt x="7" y="2"/>
                  </a:cubicBezTo>
                  <a:cubicBezTo>
                    <a:pt x="3" y="1"/>
                    <a:pt x="0" y="0"/>
                    <a:pt x="0" y="0"/>
                  </a:cubicBezTo>
                  <a:cubicBezTo>
                    <a:pt x="0" y="0"/>
                    <a:pt x="0" y="0"/>
                    <a:pt x="0" y="0"/>
                  </a:cubicBezTo>
                  <a:cubicBezTo>
                    <a:pt x="0" y="27"/>
                    <a:pt x="13" y="48"/>
                    <a:pt x="40" y="48"/>
                  </a:cubicBezTo>
                  <a:cubicBezTo>
                    <a:pt x="67" y="48"/>
                    <a:pt x="80" y="27"/>
                    <a:pt x="80" y="0"/>
                  </a:cubicBezTo>
                  <a:cubicBezTo>
                    <a:pt x="80" y="0"/>
                    <a:pt x="80" y="0"/>
                    <a:pt x="80" y="0"/>
                  </a:cubicBezTo>
                  <a:cubicBezTo>
                    <a:pt x="80" y="0"/>
                    <a:pt x="77" y="1"/>
                    <a:pt x="73"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755203">
                <a:defRPr/>
              </a:pPr>
              <a:endParaRPr lang="zh-CN" altLang="en-US" sz="1500">
                <a:solidFill>
                  <a:sysClr val="windowText" lastClr="000000"/>
                </a:solidFill>
                <a:latin typeface="Calibri"/>
                <a:ea typeface="宋体"/>
              </a:endParaRPr>
            </a:p>
          </p:txBody>
        </p:sp>
        <p:sp>
          <p:nvSpPr>
            <p:cNvPr id="32" name="Freeform 37"/>
            <p:cNvSpPr>
              <a:spLocks noEditPoints="1"/>
            </p:cNvSpPr>
            <p:nvPr/>
          </p:nvSpPr>
          <p:spPr bwMode="auto">
            <a:xfrm flipH="1">
              <a:off x="5690315" y="3674507"/>
              <a:ext cx="314729" cy="366849"/>
            </a:xfrm>
            <a:custGeom>
              <a:avLst/>
              <a:gdLst>
                <a:gd name="T0" fmla="*/ 96 w 192"/>
                <a:gd name="T1" fmla="*/ 0 h 224"/>
                <a:gd name="T2" fmla="*/ 0 w 192"/>
                <a:gd name="T3" fmla="*/ 96 h 224"/>
                <a:gd name="T4" fmla="*/ 48 w 192"/>
                <a:gd name="T5" fmla="*/ 200 h 224"/>
                <a:gd name="T6" fmla="*/ 67 w 192"/>
                <a:gd name="T7" fmla="*/ 219 h 224"/>
                <a:gd name="T8" fmla="*/ 90 w 192"/>
                <a:gd name="T9" fmla="*/ 224 h 224"/>
                <a:gd name="T10" fmla="*/ 96 w 192"/>
                <a:gd name="T11" fmla="*/ 224 h 224"/>
                <a:gd name="T12" fmla="*/ 125 w 192"/>
                <a:gd name="T13" fmla="*/ 218 h 224"/>
                <a:gd name="T14" fmla="*/ 144 w 192"/>
                <a:gd name="T15" fmla="*/ 200 h 224"/>
                <a:gd name="T16" fmla="*/ 192 w 192"/>
                <a:gd name="T17" fmla="*/ 96 h 224"/>
                <a:gd name="T18" fmla="*/ 96 w 192"/>
                <a:gd name="T19" fmla="*/ 0 h 224"/>
                <a:gd name="T20" fmla="*/ 113 w 192"/>
                <a:gd name="T21" fmla="*/ 40 h 224"/>
                <a:gd name="T22" fmla="*/ 31 w 192"/>
                <a:gd name="T23" fmla="*/ 121 h 224"/>
                <a:gd name="T24" fmla="*/ 31 w 192"/>
                <a:gd name="T25" fmla="*/ 128 h 224"/>
                <a:gd name="T26" fmla="*/ 24 w 192"/>
                <a:gd name="T27" fmla="*/ 98 h 224"/>
                <a:gd name="T28" fmla="*/ 99 w 192"/>
                <a:gd name="T29" fmla="*/ 24 h 224"/>
                <a:gd name="T30" fmla="*/ 160 w 192"/>
                <a:gd name="T31" fmla="*/ 54 h 224"/>
                <a:gd name="T32" fmla="*/ 113 w 192"/>
                <a:gd name="T33" fmla="*/ 40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92" h="224">
                  <a:moveTo>
                    <a:pt x="96" y="0"/>
                  </a:moveTo>
                  <a:cubicBezTo>
                    <a:pt x="43" y="0"/>
                    <a:pt x="0" y="43"/>
                    <a:pt x="0" y="96"/>
                  </a:cubicBezTo>
                  <a:cubicBezTo>
                    <a:pt x="0" y="144"/>
                    <a:pt x="48" y="184"/>
                    <a:pt x="48" y="200"/>
                  </a:cubicBezTo>
                  <a:cubicBezTo>
                    <a:pt x="48" y="205"/>
                    <a:pt x="54" y="213"/>
                    <a:pt x="67" y="219"/>
                  </a:cubicBezTo>
                  <a:cubicBezTo>
                    <a:pt x="73" y="220"/>
                    <a:pt x="82" y="223"/>
                    <a:pt x="90" y="224"/>
                  </a:cubicBezTo>
                  <a:cubicBezTo>
                    <a:pt x="92" y="224"/>
                    <a:pt x="94" y="224"/>
                    <a:pt x="96" y="224"/>
                  </a:cubicBezTo>
                  <a:cubicBezTo>
                    <a:pt x="103" y="224"/>
                    <a:pt x="113" y="222"/>
                    <a:pt x="125" y="218"/>
                  </a:cubicBezTo>
                  <a:cubicBezTo>
                    <a:pt x="138" y="213"/>
                    <a:pt x="144" y="205"/>
                    <a:pt x="144" y="200"/>
                  </a:cubicBezTo>
                  <a:cubicBezTo>
                    <a:pt x="144" y="184"/>
                    <a:pt x="192" y="144"/>
                    <a:pt x="192" y="96"/>
                  </a:cubicBezTo>
                  <a:cubicBezTo>
                    <a:pt x="192" y="43"/>
                    <a:pt x="149" y="0"/>
                    <a:pt x="96" y="0"/>
                  </a:cubicBezTo>
                  <a:close/>
                  <a:moveTo>
                    <a:pt x="113" y="40"/>
                  </a:moveTo>
                  <a:cubicBezTo>
                    <a:pt x="68" y="40"/>
                    <a:pt x="31" y="76"/>
                    <a:pt x="31" y="121"/>
                  </a:cubicBezTo>
                  <a:cubicBezTo>
                    <a:pt x="31" y="123"/>
                    <a:pt x="31" y="126"/>
                    <a:pt x="31" y="128"/>
                  </a:cubicBezTo>
                  <a:cubicBezTo>
                    <a:pt x="27" y="119"/>
                    <a:pt x="24" y="109"/>
                    <a:pt x="24" y="98"/>
                  </a:cubicBezTo>
                  <a:cubicBezTo>
                    <a:pt x="24" y="57"/>
                    <a:pt x="58" y="24"/>
                    <a:pt x="99" y="24"/>
                  </a:cubicBezTo>
                  <a:cubicBezTo>
                    <a:pt x="124" y="24"/>
                    <a:pt x="146" y="36"/>
                    <a:pt x="160" y="54"/>
                  </a:cubicBezTo>
                  <a:cubicBezTo>
                    <a:pt x="147" y="45"/>
                    <a:pt x="131" y="40"/>
                    <a:pt x="113" y="4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755203">
                <a:defRPr/>
              </a:pPr>
              <a:endParaRPr lang="zh-CN" altLang="en-US" sz="1500">
                <a:solidFill>
                  <a:sysClr val="windowText" lastClr="000000"/>
                </a:solidFill>
                <a:latin typeface="Calibri"/>
                <a:ea typeface="宋体"/>
              </a:endParaRPr>
            </a:p>
          </p:txBody>
        </p:sp>
      </p:grpSp>
      <p:sp>
        <p:nvSpPr>
          <p:cNvPr id="33" name="Freeform 9"/>
          <p:cNvSpPr>
            <a:spLocks/>
          </p:cNvSpPr>
          <p:nvPr/>
        </p:nvSpPr>
        <p:spPr bwMode="auto">
          <a:xfrm flipH="1">
            <a:off x="7522925" y="1695062"/>
            <a:ext cx="764993" cy="477702"/>
          </a:xfrm>
          <a:custGeom>
            <a:avLst/>
            <a:gdLst>
              <a:gd name="T0" fmla="*/ 262 w 320"/>
              <a:gd name="T1" fmla="*/ 70 h 200"/>
              <a:gd name="T2" fmla="*/ 163 w 320"/>
              <a:gd name="T3" fmla="*/ 0 h 200"/>
              <a:gd name="T4" fmla="*/ 63 w 320"/>
              <a:gd name="T5" fmla="*/ 94 h 200"/>
              <a:gd name="T6" fmla="*/ 54 w 320"/>
              <a:gd name="T7" fmla="*/ 93 h 200"/>
              <a:gd name="T8" fmla="*/ 0 w 320"/>
              <a:gd name="T9" fmla="*/ 146 h 200"/>
              <a:gd name="T10" fmla="*/ 43 w 320"/>
              <a:gd name="T11" fmla="*/ 200 h 200"/>
              <a:gd name="T12" fmla="*/ 251 w 320"/>
              <a:gd name="T13" fmla="*/ 200 h 200"/>
              <a:gd name="T14" fmla="*/ 320 w 320"/>
              <a:gd name="T15" fmla="*/ 134 h 200"/>
              <a:gd name="T16" fmla="*/ 262 w 320"/>
              <a:gd name="T17" fmla="*/ 70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20" h="200">
                <a:moveTo>
                  <a:pt x="262" y="70"/>
                </a:moveTo>
                <a:cubicBezTo>
                  <a:pt x="249" y="29"/>
                  <a:pt x="209" y="0"/>
                  <a:pt x="163" y="0"/>
                </a:cubicBezTo>
                <a:cubicBezTo>
                  <a:pt x="108" y="0"/>
                  <a:pt x="66" y="41"/>
                  <a:pt x="63" y="94"/>
                </a:cubicBezTo>
                <a:cubicBezTo>
                  <a:pt x="60" y="94"/>
                  <a:pt x="57" y="93"/>
                  <a:pt x="54" y="93"/>
                </a:cubicBezTo>
                <a:cubicBezTo>
                  <a:pt x="24" y="93"/>
                  <a:pt x="0" y="117"/>
                  <a:pt x="0" y="146"/>
                </a:cubicBezTo>
                <a:cubicBezTo>
                  <a:pt x="0" y="171"/>
                  <a:pt x="19" y="195"/>
                  <a:pt x="43" y="200"/>
                </a:cubicBezTo>
                <a:cubicBezTo>
                  <a:pt x="251" y="200"/>
                  <a:pt x="251" y="200"/>
                  <a:pt x="251" y="200"/>
                </a:cubicBezTo>
                <a:cubicBezTo>
                  <a:pt x="287" y="200"/>
                  <a:pt x="320" y="170"/>
                  <a:pt x="320" y="134"/>
                </a:cubicBezTo>
                <a:cubicBezTo>
                  <a:pt x="320" y="101"/>
                  <a:pt x="295" y="74"/>
                  <a:pt x="262" y="70"/>
                </a:cubicBezTo>
                <a:close/>
              </a:path>
            </a:pathLst>
          </a:custGeom>
          <a:solidFill>
            <a:srgbClr val="FFFFFF"/>
          </a:solidFill>
          <a:ln>
            <a:noFill/>
          </a:ln>
          <a:effectLst>
            <a:outerShdw blurRad="50800" dist="38100" dir="2700000" algn="tl" rotWithShape="0">
              <a:prstClr val="black">
                <a:alpha val="40000"/>
              </a:prstClr>
            </a:outerShdw>
          </a:effectLst>
          <a:extLst>
            <a:ext uri="{91240B29-F687-4F45-9708-019B960494DF}">
              <a14:hiddenLine xmlns:a14="http://schemas.microsoft.com/office/drawing/2010/main" w="9525">
                <a:solidFill>
                  <a:srgbClr val="000000"/>
                </a:solidFill>
                <a:round/>
                <a:headEnd/>
                <a:tailEnd/>
              </a14:hiddenLine>
            </a:ext>
          </a:extLst>
        </p:spPr>
        <p:txBody>
          <a:bodyPr vert="horz" wrap="square" lIns="75520" tIns="37760" rIns="75520" bIns="377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755203">
              <a:defRPr/>
            </a:pPr>
            <a:endParaRPr lang="zh-CN" altLang="en-US" sz="1500">
              <a:solidFill>
                <a:sysClr val="windowText" lastClr="000000"/>
              </a:solidFill>
              <a:latin typeface="Calibri"/>
              <a:ea typeface="宋体"/>
            </a:endParaRPr>
          </a:p>
        </p:txBody>
      </p:sp>
      <p:grpSp>
        <p:nvGrpSpPr>
          <p:cNvPr id="34" name="组合 33"/>
          <p:cNvGrpSpPr/>
          <p:nvPr/>
        </p:nvGrpSpPr>
        <p:grpSpPr>
          <a:xfrm>
            <a:off x="9425307" y="1628593"/>
            <a:ext cx="652151" cy="610641"/>
            <a:chOff x="1784487" y="2486066"/>
            <a:chExt cx="446032" cy="418971"/>
          </a:xfrm>
          <a:effectLst>
            <a:outerShdw blurRad="50800" dist="38100" dir="2700000" algn="tl" rotWithShape="0">
              <a:prstClr val="black">
                <a:alpha val="40000"/>
              </a:prstClr>
            </a:outerShdw>
          </a:effectLst>
        </p:grpSpPr>
        <p:sp>
          <p:nvSpPr>
            <p:cNvPr id="35" name="Freeform 68"/>
            <p:cNvSpPr>
              <a:spLocks/>
            </p:cNvSpPr>
            <p:nvPr/>
          </p:nvSpPr>
          <p:spPr bwMode="auto">
            <a:xfrm flipH="1">
              <a:off x="1784487" y="2669491"/>
              <a:ext cx="66153" cy="235546"/>
            </a:xfrm>
            <a:custGeom>
              <a:avLst/>
              <a:gdLst>
                <a:gd name="T0" fmla="*/ 24 w 40"/>
                <a:gd name="T1" fmla="*/ 0 h 144"/>
                <a:gd name="T2" fmla="*/ 0 w 40"/>
                <a:gd name="T3" fmla="*/ 0 h 144"/>
                <a:gd name="T4" fmla="*/ 0 w 40"/>
                <a:gd name="T5" fmla="*/ 100 h 144"/>
                <a:gd name="T6" fmla="*/ 9 w 40"/>
                <a:gd name="T7" fmla="*/ 108 h 144"/>
                <a:gd name="T8" fmla="*/ 9 w 40"/>
                <a:gd name="T9" fmla="*/ 109 h 144"/>
                <a:gd name="T10" fmla="*/ 11 w 40"/>
                <a:gd name="T11" fmla="*/ 111 h 144"/>
                <a:gd name="T12" fmla="*/ 12 w 40"/>
                <a:gd name="T13" fmla="*/ 113 h 144"/>
                <a:gd name="T14" fmla="*/ 13 w 40"/>
                <a:gd name="T15" fmla="*/ 115 h 144"/>
                <a:gd name="T16" fmla="*/ 14 w 40"/>
                <a:gd name="T17" fmla="*/ 117 h 144"/>
                <a:gd name="T18" fmla="*/ 15 w 40"/>
                <a:gd name="T19" fmla="*/ 119 h 144"/>
                <a:gd name="T20" fmla="*/ 15 w 40"/>
                <a:gd name="T21" fmla="*/ 122 h 144"/>
                <a:gd name="T22" fmla="*/ 16 w 40"/>
                <a:gd name="T23" fmla="*/ 123 h 144"/>
                <a:gd name="T24" fmla="*/ 16 w 40"/>
                <a:gd name="T25" fmla="*/ 128 h 144"/>
                <a:gd name="T26" fmla="*/ 15 w 40"/>
                <a:gd name="T27" fmla="*/ 133 h 144"/>
                <a:gd name="T28" fmla="*/ 15 w 40"/>
                <a:gd name="T29" fmla="*/ 136 h 144"/>
                <a:gd name="T30" fmla="*/ 14 w 40"/>
                <a:gd name="T31" fmla="*/ 138 h 144"/>
                <a:gd name="T32" fmla="*/ 12 w 40"/>
                <a:gd name="T33" fmla="*/ 144 h 144"/>
                <a:gd name="T34" fmla="*/ 24 w 40"/>
                <a:gd name="T35" fmla="*/ 144 h 144"/>
                <a:gd name="T36" fmla="*/ 40 w 40"/>
                <a:gd name="T37" fmla="*/ 128 h 144"/>
                <a:gd name="T38" fmla="*/ 40 w 40"/>
                <a:gd name="T39" fmla="*/ 16 h 144"/>
                <a:gd name="T40" fmla="*/ 24 w 40"/>
                <a:gd name="T41" fmla="*/ 0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0" h="144">
                  <a:moveTo>
                    <a:pt x="24" y="0"/>
                  </a:moveTo>
                  <a:cubicBezTo>
                    <a:pt x="0" y="0"/>
                    <a:pt x="0" y="0"/>
                    <a:pt x="0" y="0"/>
                  </a:cubicBezTo>
                  <a:cubicBezTo>
                    <a:pt x="0" y="100"/>
                    <a:pt x="0" y="100"/>
                    <a:pt x="0" y="100"/>
                  </a:cubicBezTo>
                  <a:cubicBezTo>
                    <a:pt x="3" y="102"/>
                    <a:pt x="6" y="105"/>
                    <a:pt x="9" y="108"/>
                  </a:cubicBezTo>
                  <a:cubicBezTo>
                    <a:pt x="9" y="109"/>
                    <a:pt x="9" y="109"/>
                    <a:pt x="9" y="109"/>
                  </a:cubicBezTo>
                  <a:cubicBezTo>
                    <a:pt x="10" y="109"/>
                    <a:pt x="10" y="110"/>
                    <a:pt x="11" y="111"/>
                  </a:cubicBezTo>
                  <a:cubicBezTo>
                    <a:pt x="11" y="112"/>
                    <a:pt x="12" y="112"/>
                    <a:pt x="12" y="113"/>
                  </a:cubicBezTo>
                  <a:cubicBezTo>
                    <a:pt x="12" y="113"/>
                    <a:pt x="13" y="114"/>
                    <a:pt x="13" y="115"/>
                  </a:cubicBezTo>
                  <a:cubicBezTo>
                    <a:pt x="13" y="115"/>
                    <a:pt x="14" y="116"/>
                    <a:pt x="14" y="117"/>
                  </a:cubicBezTo>
                  <a:cubicBezTo>
                    <a:pt x="14" y="118"/>
                    <a:pt x="14" y="118"/>
                    <a:pt x="15" y="119"/>
                  </a:cubicBezTo>
                  <a:cubicBezTo>
                    <a:pt x="15" y="120"/>
                    <a:pt x="15" y="121"/>
                    <a:pt x="15" y="122"/>
                  </a:cubicBezTo>
                  <a:cubicBezTo>
                    <a:pt x="15" y="122"/>
                    <a:pt x="16" y="123"/>
                    <a:pt x="16" y="123"/>
                  </a:cubicBezTo>
                  <a:cubicBezTo>
                    <a:pt x="16" y="125"/>
                    <a:pt x="16" y="126"/>
                    <a:pt x="16" y="128"/>
                  </a:cubicBezTo>
                  <a:cubicBezTo>
                    <a:pt x="16" y="130"/>
                    <a:pt x="16" y="132"/>
                    <a:pt x="15" y="133"/>
                  </a:cubicBezTo>
                  <a:cubicBezTo>
                    <a:pt x="15" y="134"/>
                    <a:pt x="15" y="135"/>
                    <a:pt x="15" y="136"/>
                  </a:cubicBezTo>
                  <a:cubicBezTo>
                    <a:pt x="15" y="136"/>
                    <a:pt x="15" y="137"/>
                    <a:pt x="14" y="138"/>
                  </a:cubicBezTo>
                  <a:cubicBezTo>
                    <a:pt x="14" y="140"/>
                    <a:pt x="13" y="142"/>
                    <a:pt x="12" y="144"/>
                  </a:cubicBezTo>
                  <a:cubicBezTo>
                    <a:pt x="24" y="144"/>
                    <a:pt x="24" y="144"/>
                    <a:pt x="24" y="144"/>
                  </a:cubicBezTo>
                  <a:cubicBezTo>
                    <a:pt x="33" y="144"/>
                    <a:pt x="40" y="137"/>
                    <a:pt x="40" y="128"/>
                  </a:cubicBezTo>
                  <a:cubicBezTo>
                    <a:pt x="40" y="16"/>
                    <a:pt x="40" y="16"/>
                    <a:pt x="40" y="16"/>
                  </a:cubicBezTo>
                  <a:cubicBezTo>
                    <a:pt x="40" y="7"/>
                    <a:pt x="33" y="0"/>
                    <a:pt x="24"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755203">
                <a:defRPr/>
              </a:pPr>
              <a:endParaRPr lang="zh-CN" altLang="en-US" sz="1500">
                <a:solidFill>
                  <a:sysClr val="windowText" lastClr="000000"/>
                </a:solidFill>
                <a:latin typeface="Calibri"/>
                <a:ea typeface="宋体"/>
              </a:endParaRPr>
            </a:p>
          </p:txBody>
        </p:sp>
        <p:sp>
          <p:nvSpPr>
            <p:cNvPr id="36" name="Freeform 69"/>
            <p:cNvSpPr>
              <a:spLocks/>
            </p:cNvSpPr>
            <p:nvPr/>
          </p:nvSpPr>
          <p:spPr bwMode="auto">
            <a:xfrm flipH="1">
              <a:off x="1850640" y="2852915"/>
              <a:ext cx="313727" cy="52121"/>
            </a:xfrm>
            <a:custGeom>
              <a:avLst/>
              <a:gdLst>
                <a:gd name="T0" fmla="*/ 191 w 192"/>
                <a:gd name="T1" fmla="*/ 10 h 32"/>
                <a:gd name="T2" fmla="*/ 189 w 192"/>
                <a:gd name="T3" fmla="*/ 8 h 32"/>
                <a:gd name="T4" fmla="*/ 188 w 192"/>
                <a:gd name="T5" fmla="*/ 6 h 32"/>
                <a:gd name="T6" fmla="*/ 187 w 192"/>
                <a:gd name="T7" fmla="*/ 4 h 32"/>
                <a:gd name="T8" fmla="*/ 184 w 192"/>
                <a:gd name="T9" fmla="*/ 3 h 32"/>
                <a:gd name="T10" fmla="*/ 181 w 192"/>
                <a:gd name="T11" fmla="*/ 1 h 32"/>
                <a:gd name="T12" fmla="*/ 176 w 192"/>
                <a:gd name="T13" fmla="*/ 0 h 32"/>
                <a:gd name="T14" fmla="*/ 16 w 192"/>
                <a:gd name="T15" fmla="*/ 0 h 32"/>
                <a:gd name="T16" fmla="*/ 11 w 192"/>
                <a:gd name="T17" fmla="*/ 1 h 32"/>
                <a:gd name="T18" fmla="*/ 8 w 192"/>
                <a:gd name="T19" fmla="*/ 3 h 32"/>
                <a:gd name="T20" fmla="*/ 5 w 192"/>
                <a:gd name="T21" fmla="*/ 4 h 32"/>
                <a:gd name="T22" fmla="*/ 4 w 192"/>
                <a:gd name="T23" fmla="*/ 6 h 32"/>
                <a:gd name="T24" fmla="*/ 3 w 192"/>
                <a:gd name="T25" fmla="*/ 8 h 32"/>
                <a:gd name="T26" fmla="*/ 1 w 192"/>
                <a:gd name="T27" fmla="*/ 10 h 32"/>
                <a:gd name="T28" fmla="*/ 1 w 192"/>
                <a:gd name="T29" fmla="*/ 11 h 32"/>
                <a:gd name="T30" fmla="*/ 0 w 192"/>
                <a:gd name="T31" fmla="*/ 16 h 32"/>
                <a:gd name="T32" fmla="*/ 2 w 192"/>
                <a:gd name="T33" fmla="*/ 24 h 32"/>
                <a:gd name="T34" fmla="*/ 3 w 192"/>
                <a:gd name="T35" fmla="*/ 25 h 32"/>
                <a:gd name="T36" fmla="*/ 16 w 192"/>
                <a:gd name="T37" fmla="*/ 32 h 32"/>
                <a:gd name="T38" fmla="*/ 176 w 192"/>
                <a:gd name="T39" fmla="*/ 32 h 32"/>
                <a:gd name="T40" fmla="*/ 189 w 192"/>
                <a:gd name="T41" fmla="*/ 25 h 32"/>
                <a:gd name="T42" fmla="*/ 190 w 192"/>
                <a:gd name="T43" fmla="*/ 24 h 32"/>
                <a:gd name="T44" fmla="*/ 192 w 192"/>
                <a:gd name="T45" fmla="*/ 16 h 32"/>
                <a:gd name="T46" fmla="*/ 191 w 192"/>
                <a:gd name="T47" fmla="*/ 11 h 32"/>
                <a:gd name="T48" fmla="*/ 191 w 192"/>
                <a:gd name="T49" fmla="*/ 10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92" h="32">
                  <a:moveTo>
                    <a:pt x="191" y="10"/>
                  </a:moveTo>
                  <a:cubicBezTo>
                    <a:pt x="190" y="9"/>
                    <a:pt x="190" y="8"/>
                    <a:pt x="189" y="8"/>
                  </a:cubicBezTo>
                  <a:cubicBezTo>
                    <a:pt x="189" y="7"/>
                    <a:pt x="188" y="6"/>
                    <a:pt x="188" y="6"/>
                  </a:cubicBezTo>
                  <a:cubicBezTo>
                    <a:pt x="188" y="5"/>
                    <a:pt x="187" y="5"/>
                    <a:pt x="187" y="4"/>
                  </a:cubicBezTo>
                  <a:cubicBezTo>
                    <a:pt x="186" y="4"/>
                    <a:pt x="185" y="3"/>
                    <a:pt x="184" y="3"/>
                  </a:cubicBezTo>
                  <a:cubicBezTo>
                    <a:pt x="183" y="2"/>
                    <a:pt x="182" y="1"/>
                    <a:pt x="181" y="1"/>
                  </a:cubicBezTo>
                  <a:cubicBezTo>
                    <a:pt x="180" y="0"/>
                    <a:pt x="178" y="0"/>
                    <a:pt x="176" y="0"/>
                  </a:cubicBezTo>
                  <a:cubicBezTo>
                    <a:pt x="16" y="0"/>
                    <a:pt x="16" y="0"/>
                    <a:pt x="16" y="0"/>
                  </a:cubicBezTo>
                  <a:cubicBezTo>
                    <a:pt x="14" y="0"/>
                    <a:pt x="12" y="0"/>
                    <a:pt x="11" y="1"/>
                  </a:cubicBezTo>
                  <a:cubicBezTo>
                    <a:pt x="10" y="1"/>
                    <a:pt x="9" y="2"/>
                    <a:pt x="8" y="3"/>
                  </a:cubicBezTo>
                  <a:cubicBezTo>
                    <a:pt x="7" y="3"/>
                    <a:pt x="6" y="4"/>
                    <a:pt x="5" y="4"/>
                  </a:cubicBezTo>
                  <a:cubicBezTo>
                    <a:pt x="5" y="5"/>
                    <a:pt x="4" y="5"/>
                    <a:pt x="4" y="6"/>
                  </a:cubicBezTo>
                  <a:cubicBezTo>
                    <a:pt x="4" y="6"/>
                    <a:pt x="3" y="7"/>
                    <a:pt x="3" y="8"/>
                  </a:cubicBezTo>
                  <a:cubicBezTo>
                    <a:pt x="2" y="8"/>
                    <a:pt x="2" y="9"/>
                    <a:pt x="1" y="10"/>
                  </a:cubicBezTo>
                  <a:cubicBezTo>
                    <a:pt x="1" y="10"/>
                    <a:pt x="1" y="11"/>
                    <a:pt x="1" y="11"/>
                  </a:cubicBezTo>
                  <a:cubicBezTo>
                    <a:pt x="0" y="13"/>
                    <a:pt x="0" y="14"/>
                    <a:pt x="0" y="16"/>
                  </a:cubicBezTo>
                  <a:cubicBezTo>
                    <a:pt x="0" y="19"/>
                    <a:pt x="1" y="21"/>
                    <a:pt x="2" y="24"/>
                  </a:cubicBezTo>
                  <a:cubicBezTo>
                    <a:pt x="3" y="25"/>
                    <a:pt x="3" y="25"/>
                    <a:pt x="3" y="25"/>
                  </a:cubicBezTo>
                  <a:cubicBezTo>
                    <a:pt x="5" y="29"/>
                    <a:pt x="10" y="32"/>
                    <a:pt x="16" y="32"/>
                  </a:cubicBezTo>
                  <a:cubicBezTo>
                    <a:pt x="176" y="32"/>
                    <a:pt x="176" y="32"/>
                    <a:pt x="176" y="32"/>
                  </a:cubicBezTo>
                  <a:cubicBezTo>
                    <a:pt x="182" y="32"/>
                    <a:pt x="187" y="29"/>
                    <a:pt x="189" y="25"/>
                  </a:cubicBezTo>
                  <a:cubicBezTo>
                    <a:pt x="190" y="24"/>
                    <a:pt x="190" y="24"/>
                    <a:pt x="190" y="24"/>
                  </a:cubicBezTo>
                  <a:cubicBezTo>
                    <a:pt x="191" y="21"/>
                    <a:pt x="192" y="19"/>
                    <a:pt x="192" y="16"/>
                  </a:cubicBezTo>
                  <a:cubicBezTo>
                    <a:pt x="192" y="14"/>
                    <a:pt x="192" y="13"/>
                    <a:pt x="191" y="11"/>
                  </a:cubicBezTo>
                  <a:cubicBezTo>
                    <a:pt x="191" y="11"/>
                    <a:pt x="191" y="10"/>
                    <a:pt x="191" y="1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755203">
                <a:defRPr/>
              </a:pPr>
              <a:endParaRPr lang="zh-CN" altLang="en-US" sz="1500">
                <a:solidFill>
                  <a:sysClr val="windowText" lastClr="000000"/>
                </a:solidFill>
                <a:latin typeface="Calibri"/>
                <a:ea typeface="宋体"/>
              </a:endParaRPr>
            </a:p>
          </p:txBody>
        </p:sp>
        <p:sp>
          <p:nvSpPr>
            <p:cNvPr id="37" name="Freeform 70"/>
            <p:cNvSpPr>
              <a:spLocks/>
            </p:cNvSpPr>
            <p:nvPr/>
          </p:nvSpPr>
          <p:spPr bwMode="auto">
            <a:xfrm flipH="1">
              <a:off x="2164366" y="2669491"/>
              <a:ext cx="66153" cy="235546"/>
            </a:xfrm>
            <a:custGeom>
              <a:avLst/>
              <a:gdLst>
                <a:gd name="T0" fmla="*/ 40 w 40"/>
                <a:gd name="T1" fmla="*/ 96 h 144"/>
                <a:gd name="T2" fmla="*/ 40 w 40"/>
                <a:gd name="T3" fmla="*/ 64 h 144"/>
                <a:gd name="T4" fmla="*/ 24 w 40"/>
                <a:gd name="T5" fmla="*/ 64 h 144"/>
                <a:gd name="T6" fmla="*/ 24 w 40"/>
                <a:gd name="T7" fmla="*/ 48 h 144"/>
                <a:gd name="T8" fmla="*/ 40 w 40"/>
                <a:gd name="T9" fmla="*/ 48 h 144"/>
                <a:gd name="T10" fmla="*/ 40 w 40"/>
                <a:gd name="T11" fmla="*/ 32 h 144"/>
                <a:gd name="T12" fmla="*/ 24 w 40"/>
                <a:gd name="T13" fmla="*/ 32 h 144"/>
                <a:gd name="T14" fmla="*/ 24 w 40"/>
                <a:gd name="T15" fmla="*/ 16 h 144"/>
                <a:gd name="T16" fmla="*/ 40 w 40"/>
                <a:gd name="T17" fmla="*/ 16 h 144"/>
                <a:gd name="T18" fmla="*/ 40 w 40"/>
                <a:gd name="T19" fmla="*/ 0 h 144"/>
                <a:gd name="T20" fmla="*/ 16 w 40"/>
                <a:gd name="T21" fmla="*/ 0 h 144"/>
                <a:gd name="T22" fmla="*/ 0 w 40"/>
                <a:gd name="T23" fmla="*/ 16 h 144"/>
                <a:gd name="T24" fmla="*/ 0 w 40"/>
                <a:gd name="T25" fmla="*/ 128 h 144"/>
                <a:gd name="T26" fmla="*/ 16 w 40"/>
                <a:gd name="T27" fmla="*/ 144 h 144"/>
                <a:gd name="T28" fmla="*/ 28 w 40"/>
                <a:gd name="T29" fmla="*/ 144 h 144"/>
                <a:gd name="T30" fmla="*/ 26 w 40"/>
                <a:gd name="T31" fmla="*/ 138 h 144"/>
                <a:gd name="T32" fmla="*/ 25 w 40"/>
                <a:gd name="T33" fmla="*/ 136 h 144"/>
                <a:gd name="T34" fmla="*/ 25 w 40"/>
                <a:gd name="T35" fmla="*/ 133 h 144"/>
                <a:gd name="T36" fmla="*/ 24 w 40"/>
                <a:gd name="T37" fmla="*/ 128 h 144"/>
                <a:gd name="T38" fmla="*/ 24 w 40"/>
                <a:gd name="T39" fmla="*/ 123 h 144"/>
                <a:gd name="T40" fmla="*/ 25 w 40"/>
                <a:gd name="T41" fmla="*/ 122 h 144"/>
                <a:gd name="T42" fmla="*/ 25 w 40"/>
                <a:gd name="T43" fmla="*/ 119 h 144"/>
                <a:gd name="T44" fmla="*/ 26 w 40"/>
                <a:gd name="T45" fmla="*/ 117 h 144"/>
                <a:gd name="T46" fmla="*/ 27 w 40"/>
                <a:gd name="T47" fmla="*/ 115 h 144"/>
                <a:gd name="T48" fmla="*/ 28 w 40"/>
                <a:gd name="T49" fmla="*/ 113 h 144"/>
                <a:gd name="T50" fmla="*/ 29 w 40"/>
                <a:gd name="T51" fmla="*/ 111 h 144"/>
                <a:gd name="T52" fmla="*/ 31 w 40"/>
                <a:gd name="T53" fmla="*/ 109 h 144"/>
                <a:gd name="T54" fmla="*/ 31 w 40"/>
                <a:gd name="T55" fmla="*/ 108 h 144"/>
                <a:gd name="T56" fmla="*/ 40 w 40"/>
                <a:gd name="T57" fmla="*/ 100 h 144"/>
                <a:gd name="T58" fmla="*/ 40 w 40"/>
                <a:gd name="T59" fmla="*/ 96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40" h="144">
                  <a:moveTo>
                    <a:pt x="40" y="96"/>
                  </a:moveTo>
                  <a:cubicBezTo>
                    <a:pt x="40" y="64"/>
                    <a:pt x="40" y="64"/>
                    <a:pt x="40" y="64"/>
                  </a:cubicBezTo>
                  <a:cubicBezTo>
                    <a:pt x="24" y="64"/>
                    <a:pt x="24" y="64"/>
                    <a:pt x="24" y="64"/>
                  </a:cubicBezTo>
                  <a:cubicBezTo>
                    <a:pt x="24" y="48"/>
                    <a:pt x="24" y="48"/>
                    <a:pt x="24" y="48"/>
                  </a:cubicBezTo>
                  <a:cubicBezTo>
                    <a:pt x="40" y="48"/>
                    <a:pt x="40" y="48"/>
                    <a:pt x="40" y="48"/>
                  </a:cubicBezTo>
                  <a:cubicBezTo>
                    <a:pt x="40" y="32"/>
                    <a:pt x="40" y="32"/>
                    <a:pt x="40" y="32"/>
                  </a:cubicBezTo>
                  <a:cubicBezTo>
                    <a:pt x="24" y="32"/>
                    <a:pt x="24" y="32"/>
                    <a:pt x="24" y="32"/>
                  </a:cubicBezTo>
                  <a:cubicBezTo>
                    <a:pt x="24" y="16"/>
                    <a:pt x="24" y="16"/>
                    <a:pt x="24" y="16"/>
                  </a:cubicBezTo>
                  <a:cubicBezTo>
                    <a:pt x="40" y="16"/>
                    <a:pt x="40" y="16"/>
                    <a:pt x="40" y="16"/>
                  </a:cubicBezTo>
                  <a:cubicBezTo>
                    <a:pt x="40" y="0"/>
                    <a:pt x="40" y="0"/>
                    <a:pt x="40" y="0"/>
                  </a:cubicBezTo>
                  <a:cubicBezTo>
                    <a:pt x="16" y="0"/>
                    <a:pt x="16" y="0"/>
                    <a:pt x="16" y="0"/>
                  </a:cubicBezTo>
                  <a:cubicBezTo>
                    <a:pt x="7" y="0"/>
                    <a:pt x="0" y="7"/>
                    <a:pt x="0" y="16"/>
                  </a:cubicBezTo>
                  <a:cubicBezTo>
                    <a:pt x="0" y="128"/>
                    <a:pt x="0" y="128"/>
                    <a:pt x="0" y="128"/>
                  </a:cubicBezTo>
                  <a:cubicBezTo>
                    <a:pt x="0" y="137"/>
                    <a:pt x="7" y="144"/>
                    <a:pt x="16" y="144"/>
                  </a:cubicBezTo>
                  <a:cubicBezTo>
                    <a:pt x="28" y="144"/>
                    <a:pt x="28" y="144"/>
                    <a:pt x="28" y="144"/>
                  </a:cubicBezTo>
                  <a:cubicBezTo>
                    <a:pt x="27" y="142"/>
                    <a:pt x="26" y="140"/>
                    <a:pt x="26" y="138"/>
                  </a:cubicBezTo>
                  <a:cubicBezTo>
                    <a:pt x="25" y="137"/>
                    <a:pt x="25" y="136"/>
                    <a:pt x="25" y="136"/>
                  </a:cubicBezTo>
                  <a:cubicBezTo>
                    <a:pt x="25" y="135"/>
                    <a:pt x="25" y="134"/>
                    <a:pt x="25" y="133"/>
                  </a:cubicBezTo>
                  <a:cubicBezTo>
                    <a:pt x="24" y="132"/>
                    <a:pt x="24" y="130"/>
                    <a:pt x="24" y="128"/>
                  </a:cubicBezTo>
                  <a:cubicBezTo>
                    <a:pt x="24" y="126"/>
                    <a:pt x="24" y="125"/>
                    <a:pt x="24" y="123"/>
                  </a:cubicBezTo>
                  <a:cubicBezTo>
                    <a:pt x="24" y="123"/>
                    <a:pt x="25" y="122"/>
                    <a:pt x="25" y="122"/>
                  </a:cubicBezTo>
                  <a:cubicBezTo>
                    <a:pt x="25" y="121"/>
                    <a:pt x="25" y="120"/>
                    <a:pt x="25" y="119"/>
                  </a:cubicBezTo>
                  <a:cubicBezTo>
                    <a:pt x="26" y="118"/>
                    <a:pt x="26" y="118"/>
                    <a:pt x="26" y="117"/>
                  </a:cubicBezTo>
                  <a:cubicBezTo>
                    <a:pt x="26" y="116"/>
                    <a:pt x="27" y="115"/>
                    <a:pt x="27" y="115"/>
                  </a:cubicBezTo>
                  <a:cubicBezTo>
                    <a:pt x="27" y="114"/>
                    <a:pt x="28" y="113"/>
                    <a:pt x="28" y="113"/>
                  </a:cubicBezTo>
                  <a:cubicBezTo>
                    <a:pt x="28" y="112"/>
                    <a:pt x="29" y="112"/>
                    <a:pt x="29" y="111"/>
                  </a:cubicBezTo>
                  <a:cubicBezTo>
                    <a:pt x="30" y="110"/>
                    <a:pt x="30" y="109"/>
                    <a:pt x="31" y="109"/>
                  </a:cubicBezTo>
                  <a:cubicBezTo>
                    <a:pt x="31" y="108"/>
                    <a:pt x="31" y="108"/>
                    <a:pt x="31" y="108"/>
                  </a:cubicBezTo>
                  <a:cubicBezTo>
                    <a:pt x="34" y="105"/>
                    <a:pt x="37" y="102"/>
                    <a:pt x="40" y="100"/>
                  </a:cubicBezTo>
                  <a:lnTo>
                    <a:pt x="40" y="9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755203">
                <a:defRPr/>
              </a:pPr>
              <a:endParaRPr lang="zh-CN" altLang="en-US" sz="1500">
                <a:solidFill>
                  <a:sysClr val="windowText" lastClr="000000"/>
                </a:solidFill>
                <a:latin typeface="Calibri"/>
                <a:ea typeface="宋体"/>
              </a:endParaRPr>
            </a:p>
          </p:txBody>
        </p:sp>
        <p:sp>
          <p:nvSpPr>
            <p:cNvPr id="38" name="Freeform 71"/>
            <p:cNvSpPr>
              <a:spLocks/>
            </p:cNvSpPr>
            <p:nvPr/>
          </p:nvSpPr>
          <p:spPr bwMode="auto">
            <a:xfrm flipH="1">
              <a:off x="1863670" y="2486066"/>
              <a:ext cx="91211" cy="91211"/>
            </a:xfrm>
            <a:custGeom>
              <a:avLst/>
              <a:gdLst>
                <a:gd name="T0" fmla="*/ 16 w 56"/>
                <a:gd name="T1" fmla="*/ 56 h 56"/>
                <a:gd name="T2" fmla="*/ 56 w 56"/>
                <a:gd name="T3" fmla="*/ 56 h 56"/>
                <a:gd name="T4" fmla="*/ 0 w 56"/>
                <a:gd name="T5" fmla="*/ 0 h 56"/>
                <a:gd name="T6" fmla="*/ 0 w 56"/>
                <a:gd name="T7" fmla="*/ 40 h 56"/>
                <a:gd name="T8" fmla="*/ 16 w 56"/>
                <a:gd name="T9" fmla="*/ 56 h 56"/>
              </a:gdLst>
              <a:ahLst/>
              <a:cxnLst>
                <a:cxn ang="0">
                  <a:pos x="T0" y="T1"/>
                </a:cxn>
                <a:cxn ang="0">
                  <a:pos x="T2" y="T3"/>
                </a:cxn>
                <a:cxn ang="0">
                  <a:pos x="T4" y="T5"/>
                </a:cxn>
                <a:cxn ang="0">
                  <a:pos x="T6" y="T7"/>
                </a:cxn>
                <a:cxn ang="0">
                  <a:pos x="T8" y="T9"/>
                </a:cxn>
              </a:cxnLst>
              <a:rect l="0" t="0" r="r" b="b"/>
              <a:pathLst>
                <a:path w="56" h="56">
                  <a:moveTo>
                    <a:pt x="16" y="56"/>
                  </a:moveTo>
                  <a:cubicBezTo>
                    <a:pt x="56" y="56"/>
                    <a:pt x="56" y="56"/>
                    <a:pt x="56" y="56"/>
                  </a:cubicBezTo>
                  <a:cubicBezTo>
                    <a:pt x="0" y="0"/>
                    <a:pt x="0" y="0"/>
                    <a:pt x="0" y="0"/>
                  </a:cubicBezTo>
                  <a:cubicBezTo>
                    <a:pt x="0" y="40"/>
                    <a:pt x="0" y="40"/>
                    <a:pt x="0" y="40"/>
                  </a:cubicBezTo>
                  <a:cubicBezTo>
                    <a:pt x="0" y="49"/>
                    <a:pt x="7" y="56"/>
                    <a:pt x="16" y="56"/>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755203">
                <a:defRPr/>
              </a:pPr>
              <a:endParaRPr lang="zh-CN" altLang="en-US" sz="1500">
                <a:solidFill>
                  <a:sysClr val="windowText" lastClr="000000"/>
                </a:solidFill>
                <a:latin typeface="Calibri"/>
                <a:ea typeface="宋体"/>
              </a:endParaRPr>
            </a:p>
          </p:txBody>
        </p:sp>
        <p:sp>
          <p:nvSpPr>
            <p:cNvPr id="39" name="Freeform 72"/>
            <p:cNvSpPr>
              <a:spLocks/>
            </p:cNvSpPr>
            <p:nvPr/>
          </p:nvSpPr>
          <p:spPr bwMode="auto">
            <a:xfrm flipH="1">
              <a:off x="1863670" y="2486066"/>
              <a:ext cx="287666" cy="157365"/>
            </a:xfrm>
            <a:custGeom>
              <a:avLst/>
              <a:gdLst>
                <a:gd name="T0" fmla="*/ 176 w 176"/>
                <a:gd name="T1" fmla="*/ 72 h 96"/>
                <a:gd name="T2" fmla="*/ 120 w 176"/>
                <a:gd name="T3" fmla="*/ 72 h 96"/>
                <a:gd name="T4" fmla="*/ 104 w 176"/>
                <a:gd name="T5" fmla="*/ 56 h 96"/>
                <a:gd name="T6" fmla="*/ 104 w 176"/>
                <a:gd name="T7" fmla="*/ 40 h 96"/>
                <a:gd name="T8" fmla="*/ 104 w 176"/>
                <a:gd name="T9" fmla="*/ 0 h 96"/>
                <a:gd name="T10" fmla="*/ 16 w 176"/>
                <a:gd name="T11" fmla="*/ 0 h 96"/>
                <a:gd name="T12" fmla="*/ 0 w 176"/>
                <a:gd name="T13" fmla="*/ 16 h 96"/>
                <a:gd name="T14" fmla="*/ 0 w 176"/>
                <a:gd name="T15" fmla="*/ 96 h 96"/>
                <a:gd name="T16" fmla="*/ 176 w 176"/>
                <a:gd name="T17" fmla="*/ 96 h 96"/>
                <a:gd name="T18" fmla="*/ 176 w 176"/>
                <a:gd name="T19" fmla="*/ 72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6" h="96">
                  <a:moveTo>
                    <a:pt x="176" y="72"/>
                  </a:moveTo>
                  <a:cubicBezTo>
                    <a:pt x="120" y="72"/>
                    <a:pt x="120" y="72"/>
                    <a:pt x="120" y="72"/>
                  </a:cubicBezTo>
                  <a:cubicBezTo>
                    <a:pt x="111" y="72"/>
                    <a:pt x="104" y="65"/>
                    <a:pt x="104" y="56"/>
                  </a:cubicBezTo>
                  <a:cubicBezTo>
                    <a:pt x="104" y="40"/>
                    <a:pt x="104" y="40"/>
                    <a:pt x="104" y="40"/>
                  </a:cubicBezTo>
                  <a:cubicBezTo>
                    <a:pt x="104" y="0"/>
                    <a:pt x="104" y="0"/>
                    <a:pt x="104" y="0"/>
                  </a:cubicBezTo>
                  <a:cubicBezTo>
                    <a:pt x="16" y="0"/>
                    <a:pt x="16" y="0"/>
                    <a:pt x="16" y="0"/>
                  </a:cubicBezTo>
                  <a:cubicBezTo>
                    <a:pt x="7" y="0"/>
                    <a:pt x="0" y="7"/>
                    <a:pt x="0" y="16"/>
                  </a:cubicBezTo>
                  <a:cubicBezTo>
                    <a:pt x="0" y="96"/>
                    <a:pt x="0" y="96"/>
                    <a:pt x="0" y="96"/>
                  </a:cubicBezTo>
                  <a:cubicBezTo>
                    <a:pt x="176" y="96"/>
                    <a:pt x="176" y="96"/>
                    <a:pt x="176" y="96"/>
                  </a:cubicBezTo>
                  <a:lnTo>
                    <a:pt x="176" y="7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755203">
                <a:defRPr/>
              </a:pPr>
              <a:endParaRPr lang="zh-CN" altLang="en-US" sz="1500">
                <a:solidFill>
                  <a:sysClr val="windowText" lastClr="000000"/>
                </a:solidFill>
                <a:latin typeface="Calibri"/>
                <a:ea typeface="宋体"/>
              </a:endParaRPr>
            </a:p>
          </p:txBody>
        </p:sp>
        <p:sp>
          <p:nvSpPr>
            <p:cNvPr id="40" name="Rectangle 73"/>
            <p:cNvSpPr>
              <a:spLocks noChangeArrowheads="1"/>
            </p:cNvSpPr>
            <p:nvPr/>
          </p:nvSpPr>
          <p:spPr bwMode="auto">
            <a:xfrm flipH="1">
              <a:off x="1876700" y="2669491"/>
              <a:ext cx="261606" cy="156362"/>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755203">
                <a:defRPr/>
              </a:pPr>
              <a:endParaRPr lang="zh-CN" altLang="en-US" sz="1500">
                <a:solidFill>
                  <a:sysClr val="windowText" lastClr="000000"/>
                </a:solidFill>
                <a:latin typeface="Calibri"/>
                <a:ea typeface="宋体"/>
              </a:endParaRPr>
            </a:p>
          </p:txBody>
        </p:sp>
      </p:grpSp>
      <p:grpSp>
        <p:nvGrpSpPr>
          <p:cNvPr id="41" name="组合 40"/>
          <p:cNvGrpSpPr/>
          <p:nvPr/>
        </p:nvGrpSpPr>
        <p:grpSpPr>
          <a:xfrm>
            <a:off x="2337010" y="2485456"/>
            <a:ext cx="7516800" cy="190800"/>
            <a:chOff x="1918742" y="3212976"/>
            <a:chExt cx="8352927" cy="216024"/>
          </a:xfrm>
          <a:effectLst>
            <a:outerShdw blurRad="50800" dist="38100" dir="2700000" algn="tl" rotWithShape="0">
              <a:prstClr val="black">
                <a:alpha val="40000"/>
              </a:prstClr>
            </a:outerShdw>
          </a:effectLst>
        </p:grpSpPr>
        <p:sp>
          <p:nvSpPr>
            <p:cNvPr id="42" name="椭圆 41"/>
            <p:cNvSpPr/>
            <p:nvPr/>
          </p:nvSpPr>
          <p:spPr>
            <a:xfrm>
              <a:off x="1918742" y="3212976"/>
              <a:ext cx="216024" cy="21602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椭圆 42"/>
            <p:cNvSpPr/>
            <p:nvPr/>
          </p:nvSpPr>
          <p:spPr>
            <a:xfrm>
              <a:off x="3913428" y="3212976"/>
              <a:ext cx="216024" cy="21602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椭圆 43"/>
            <p:cNvSpPr/>
            <p:nvPr/>
          </p:nvSpPr>
          <p:spPr>
            <a:xfrm>
              <a:off x="5987194" y="3212976"/>
              <a:ext cx="216024" cy="21602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椭圆 44"/>
            <p:cNvSpPr/>
            <p:nvPr/>
          </p:nvSpPr>
          <p:spPr>
            <a:xfrm>
              <a:off x="8021420" y="3212976"/>
              <a:ext cx="216024" cy="21602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椭圆 45"/>
            <p:cNvSpPr/>
            <p:nvPr/>
          </p:nvSpPr>
          <p:spPr>
            <a:xfrm>
              <a:off x="10055645" y="3212976"/>
              <a:ext cx="216024" cy="21602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矩形 46"/>
            <p:cNvSpPr/>
            <p:nvPr/>
          </p:nvSpPr>
          <p:spPr>
            <a:xfrm>
              <a:off x="1959948" y="3298129"/>
              <a:ext cx="8136905" cy="457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8" name="等腰三角形 47"/>
          <p:cNvSpPr/>
          <p:nvPr/>
        </p:nvSpPr>
        <p:spPr>
          <a:xfrm flipV="1">
            <a:off x="2337009" y="3787039"/>
            <a:ext cx="207219" cy="178070"/>
          </a:xfrm>
          <a:prstGeom prst="triangle">
            <a:avLst/>
          </a:prstGeom>
          <a:solidFill>
            <a:srgbClr val="2F5EB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5520" tIns="37760" rIns="75520" bIns="37760" rtlCol="0" anchor="ctr"/>
          <a:lstStyle/>
          <a:p>
            <a:pPr algn="ctr"/>
            <a:endParaRPr lang="zh-CN" altLang="en-US">
              <a:solidFill>
                <a:schemeClr val="tx2">
                  <a:lumMod val="50000"/>
                </a:schemeClr>
              </a:solidFill>
            </a:endParaRPr>
          </a:p>
        </p:txBody>
      </p:sp>
      <p:sp>
        <p:nvSpPr>
          <p:cNvPr id="49" name="等腰三角形 48"/>
          <p:cNvSpPr/>
          <p:nvPr/>
        </p:nvSpPr>
        <p:spPr>
          <a:xfrm flipV="1">
            <a:off x="4158611" y="3787039"/>
            <a:ext cx="207219" cy="178070"/>
          </a:xfrm>
          <a:prstGeom prst="triangle">
            <a:avLst/>
          </a:prstGeom>
          <a:solidFill>
            <a:srgbClr val="2F5EB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5520" tIns="37760" rIns="75520" bIns="37760" rtlCol="0" anchor="ctr"/>
          <a:lstStyle/>
          <a:p>
            <a:pPr algn="ctr"/>
            <a:endParaRPr lang="zh-CN" altLang="en-US">
              <a:solidFill>
                <a:schemeClr val="tx2">
                  <a:lumMod val="50000"/>
                </a:schemeClr>
              </a:solidFill>
            </a:endParaRPr>
          </a:p>
        </p:txBody>
      </p:sp>
      <p:sp>
        <p:nvSpPr>
          <p:cNvPr id="50" name="等腰三角形 49"/>
          <p:cNvSpPr/>
          <p:nvPr/>
        </p:nvSpPr>
        <p:spPr>
          <a:xfrm flipV="1">
            <a:off x="5980212" y="3787039"/>
            <a:ext cx="207219" cy="178070"/>
          </a:xfrm>
          <a:prstGeom prst="triangle">
            <a:avLst/>
          </a:prstGeom>
          <a:solidFill>
            <a:srgbClr val="2F5EB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5520" tIns="37760" rIns="75520" bIns="37760" rtlCol="0" anchor="ctr"/>
          <a:lstStyle/>
          <a:p>
            <a:pPr algn="ctr"/>
            <a:endParaRPr lang="zh-CN" altLang="en-US">
              <a:solidFill>
                <a:schemeClr val="tx2">
                  <a:lumMod val="50000"/>
                </a:schemeClr>
              </a:solidFill>
            </a:endParaRPr>
          </a:p>
        </p:txBody>
      </p:sp>
      <p:sp>
        <p:nvSpPr>
          <p:cNvPr id="51" name="等腰三角形 50"/>
          <p:cNvSpPr/>
          <p:nvPr/>
        </p:nvSpPr>
        <p:spPr>
          <a:xfrm flipV="1">
            <a:off x="7801812" y="3787039"/>
            <a:ext cx="207219" cy="178070"/>
          </a:xfrm>
          <a:prstGeom prst="triangle">
            <a:avLst/>
          </a:prstGeom>
          <a:solidFill>
            <a:srgbClr val="2F5EB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5520" tIns="37760" rIns="75520" bIns="37760" rtlCol="0" anchor="ctr"/>
          <a:lstStyle/>
          <a:p>
            <a:pPr algn="ctr"/>
            <a:endParaRPr lang="zh-CN" altLang="en-US">
              <a:solidFill>
                <a:schemeClr val="tx2">
                  <a:lumMod val="50000"/>
                </a:schemeClr>
              </a:solidFill>
            </a:endParaRPr>
          </a:p>
        </p:txBody>
      </p:sp>
      <p:sp>
        <p:nvSpPr>
          <p:cNvPr id="52" name="等腰三角形 51"/>
          <p:cNvSpPr/>
          <p:nvPr/>
        </p:nvSpPr>
        <p:spPr>
          <a:xfrm flipV="1">
            <a:off x="9647773" y="3787039"/>
            <a:ext cx="207219" cy="178070"/>
          </a:xfrm>
          <a:prstGeom prst="triangle">
            <a:avLst/>
          </a:prstGeom>
          <a:solidFill>
            <a:schemeClr val="bg1">
              <a:lumMod val="75000"/>
            </a:schemeClr>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75520" tIns="37760" rIns="75520" bIns="37760" rtlCol="0" anchor="ctr"/>
          <a:lstStyle/>
          <a:p>
            <a:pPr algn="ctr"/>
            <a:endParaRPr lang="zh-CN" altLang="en-US">
              <a:solidFill>
                <a:schemeClr val="tx2">
                  <a:lumMod val="50000"/>
                </a:schemeClr>
              </a:solidFill>
            </a:endParaRPr>
          </a:p>
        </p:txBody>
      </p:sp>
      <p:sp>
        <p:nvSpPr>
          <p:cNvPr id="53" name="TextBox 64"/>
          <p:cNvSpPr txBox="1"/>
          <p:nvPr/>
        </p:nvSpPr>
        <p:spPr>
          <a:xfrm>
            <a:off x="2042134" y="4101563"/>
            <a:ext cx="1075846" cy="353256"/>
          </a:xfrm>
          <a:prstGeom prst="rect">
            <a:avLst/>
          </a:prstGeom>
          <a:noFill/>
        </p:spPr>
        <p:txBody>
          <a:bodyPr wrap="none" lIns="75520" tIns="37760" rIns="75520" bIns="37760" rtlCol="0">
            <a:spAutoFit/>
          </a:bodyPr>
          <a:lstStyle/>
          <a:p>
            <a:pPr algn="ctr"/>
            <a:r>
              <a:rPr lang="zh-CN" altLang="en-US" b="1" dirty="0" smtClean="0">
                <a:solidFill>
                  <a:srgbClr val="2F5EB0"/>
                </a:solidFill>
                <a:latin typeface="微软雅黑" pitchFamily="34" charset="-122"/>
                <a:ea typeface="微软雅黑" pitchFamily="34" charset="-122"/>
              </a:rPr>
              <a:t>添加文字</a:t>
            </a:r>
            <a:endParaRPr lang="zh-CN" altLang="en-US" b="1" dirty="0">
              <a:solidFill>
                <a:srgbClr val="2F5EB0"/>
              </a:solidFill>
              <a:latin typeface="微软雅黑" pitchFamily="34" charset="-122"/>
              <a:ea typeface="微软雅黑" pitchFamily="34" charset="-122"/>
            </a:endParaRPr>
          </a:p>
        </p:txBody>
      </p:sp>
      <p:sp>
        <p:nvSpPr>
          <p:cNvPr id="54" name="TextBox 65"/>
          <p:cNvSpPr txBox="1"/>
          <p:nvPr/>
        </p:nvSpPr>
        <p:spPr>
          <a:xfrm>
            <a:off x="3724298" y="4101563"/>
            <a:ext cx="1075846" cy="353256"/>
          </a:xfrm>
          <a:prstGeom prst="rect">
            <a:avLst/>
          </a:prstGeom>
          <a:noFill/>
        </p:spPr>
        <p:txBody>
          <a:bodyPr wrap="none" lIns="75520" tIns="37760" rIns="75520" bIns="37760" rtlCol="0">
            <a:spAutoFit/>
          </a:bodyPr>
          <a:lstStyle/>
          <a:p>
            <a:pPr algn="ctr"/>
            <a:r>
              <a:rPr lang="zh-CN" altLang="en-US" b="1">
                <a:solidFill>
                  <a:srgbClr val="2F5EB0"/>
                </a:solidFill>
                <a:latin typeface="微软雅黑" pitchFamily="34" charset="-122"/>
                <a:ea typeface="微软雅黑" pitchFamily="34" charset="-122"/>
              </a:rPr>
              <a:t>添加文字</a:t>
            </a:r>
          </a:p>
        </p:txBody>
      </p:sp>
      <p:sp>
        <p:nvSpPr>
          <p:cNvPr id="55" name="TextBox 66"/>
          <p:cNvSpPr txBox="1"/>
          <p:nvPr/>
        </p:nvSpPr>
        <p:spPr>
          <a:xfrm>
            <a:off x="5406462" y="4101563"/>
            <a:ext cx="1075846" cy="353256"/>
          </a:xfrm>
          <a:prstGeom prst="rect">
            <a:avLst/>
          </a:prstGeom>
          <a:noFill/>
        </p:spPr>
        <p:txBody>
          <a:bodyPr wrap="none" lIns="75520" tIns="37760" rIns="75520" bIns="37760" rtlCol="0">
            <a:spAutoFit/>
          </a:bodyPr>
          <a:lstStyle/>
          <a:p>
            <a:pPr algn="ctr"/>
            <a:r>
              <a:rPr lang="zh-CN" altLang="en-US" b="1">
                <a:solidFill>
                  <a:srgbClr val="2F5EB0"/>
                </a:solidFill>
                <a:latin typeface="微软雅黑" pitchFamily="34" charset="-122"/>
                <a:ea typeface="微软雅黑" pitchFamily="34" charset="-122"/>
              </a:rPr>
              <a:t>添加文字</a:t>
            </a:r>
          </a:p>
        </p:txBody>
      </p:sp>
      <p:sp>
        <p:nvSpPr>
          <p:cNvPr id="56" name="TextBox 67"/>
          <p:cNvSpPr txBox="1"/>
          <p:nvPr/>
        </p:nvSpPr>
        <p:spPr>
          <a:xfrm>
            <a:off x="7228063" y="4101563"/>
            <a:ext cx="1075846" cy="353256"/>
          </a:xfrm>
          <a:prstGeom prst="rect">
            <a:avLst/>
          </a:prstGeom>
          <a:noFill/>
        </p:spPr>
        <p:txBody>
          <a:bodyPr wrap="none" lIns="75520" tIns="37760" rIns="75520" bIns="37760" rtlCol="0">
            <a:spAutoFit/>
          </a:bodyPr>
          <a:lstStyle/>
          <a:p>
            <a:pPr algn="ctr"/>
            <a:r>
              <a:rPr lang="zh-CN" altLang="en-US" b="1">
                <a:solidFill>
                  <a:srgbClr val="2F5EB0"/>
                </a:solidFill>
                <a:latin typeface="微软雅黑" pitchFamily="34" charset="-122"/>
                <a:ea typeface="微软雅黑" pitchFamily="34" charset="-122"/>
              </a:rPr>
              <a:t>添加文字</a:t>
            </a:r>
          </a:p>
        </p:txBody>
      </p:sp>
      <p:sp>
        <p:nvSpPr>
          <p:cNvPr id="57" name="TextBox 68"/>
          <p:cNvSpPr txBox="1"/>
          <p:nvPr/>
        </p:nvSpPr>
        <p:spPr>
          <a:xfrm>
            <a:off x="9074023" y="4101563"/>
            <a:ext cx="1075846" cy="353256"/>
          </a:xfrm>
          <a:prstGeom prst="rect">
            <a:avLst/>
          </a:prstGeom>
          <a:noFill/>
        </p:spPr>
        <p:txBody>
          <a:bodyPr wrap="none" lIns="75520" tIns="37760" rIns="75520" bIns="37760" rtlCol="0">
            <a:spAutoFit/>
          </a:bodyPr>
          <a:lstStyle/>
          <a:p>
            <a:pPr algn="ctr"/>
            <a:r>
              <a:rPr lang="zh-CN" altLang="en-US" b="1">
                <a:solidFill>
                  <a:srgbClr val="2F5EB0"/>
                </a:solidFill>
                <a:latin typeface="微软雅黑" pitchFamily="34" charset="-122"/>
                <a:ea typeface="微软雅黑" pitchFamily="34" charset="-122"/>
              </a:rPr>
              <a:t>添加文字</a:t>
            </a:r>
          </a:p>
        </p:txBody>
      </p:sp>
      <p:sp>
        <p:nvSpPr>
          <p:cNvPr id="64" name="矩形 63"/>
          <p:cNvSpPr/>
          <p:nvPr/>
        </p:nvSpPr>
        <p:spPr>
          <a:xfrm>
            <a:off x="1696299" y="4681581"/>
            <a:ext cx="8799403" cy="485687"/>
          </a:xfrm>
          <a:prstGeom prst="rect">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75520" tIns="37760" rIns="75520" bIns="37760" rtlCol="0" anchor="ctr"/>
          <a:lstStyle/>
          <a:p>
            <a:pPr algn="ctr"/>
            <a:r>
              <a:rPr lang="zh-CN" altLang="en-US" b="1" dirty="0" smtClean="0">
                <a:latin typeface="微软雅黑" pitchFamily="34" charset="-122"/>
                <a:ea typeface="微软雅黑" pitchFamily="34" charset="-122"/>
              </a:rPr>
              <a:t>输入文字</a:t>
            </a:r>
            <a:endParaRPr lang="zh-CN" altLang="en-US" b="1" dirty="0">
              <a:latin typeface="微软雅黑" pitchFamily="34" charset="-122"/>
              <a:ea typeface="微软雅黑" pitchFamily="34" charset="-122"/>
            </a:endParaRPr>
          </a:p>
        </p:txBody>
      </p:sp>
      <p:sp>
        <p:nvSpPr>
          <p:cNvPr id="65" name="矩形 64"/>
          <p:cNvSpPr>
            <a:spLocks noChangeArrowheads="1"/>
          </p:cNvSpPr>
          <p:nvPr/>
        </p:nvSpPr>
        <p:spPr bwMode="auto">
          <a:xfrm>
            <a:off x="1920239" y="5355262"/>
            <a:ext cx="8351523"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a:lnSpc>
                <a:spcPct val="120000"/>
              </a:lnSpc>
              <a:spcBef>
                <a:spcPct val="0"/>
              </a:spcBef>
              <a:buNone/>
            </a:pPr>
            <a:r>
              <a:rPr lang="zh-CN" altLang="en-US" sz="1400" dirty="0" smtClean="0">
                <a:solidFill>
                  <a:schemeClr val="tx1">
                    <a:lumMod val="50000"/>
                    <a:lumOff val="50000"/>
                  </a:schemeClr>
                </a:solidFill>
                <a:sym typeface="微软雅黑" pitchFamily="34" charset="-122"/>
              </a:rPr>
              <a:t>在此录入上述图表的综合描述说明，在此录入上述图表的综合描述说明。在此录入上述图表的综合描述说明，在此录入上述图表的综合描述说明，在此录入上述图表的综合描述说明。</a:t>
            </a:r>
            <a:endParaRPr lang="zh-CN" altLang="en-US" sz="1400" dirty="0">
              <a:solidFill>
                <a:schemeClr val="tx1">
                  <a:lumMod val="50000"/>
                  <a:lumOff val="50000"/>
                </a:schemeClr>
              </a:solidFill>
              <a:sym typeface="微软雅黑" pitchFamily="34" charset="-122"/>
            </a:endParaRPr>
          </a:p>
        </p:txBody>
      </p:sp>
      <p:sp>
        <p:nvSpPr>
          <p:cNvPr id="66" name="TextBox 65"/>
          <p:cNvSpPr txBox="1"/>
          <p:nvPr/>
        </p:nvSpPr>
        <p:spPr>
          <a:xfrm>
            <a:off x="13514411" y="7029400"/>
            <a:ext cx="877163" cy="369332"/>
          </a:xfrm>
          <a:prstGeom prst="rect">
            <a:avLst/>
          </a:prstGeom>
          <a:noFill/>
        </p:spPr>
        <p:txBody>
          <a:bodyPr wrap="none" rtlCol="0">
            <a:spAutoFit/>
          </a:bodyPr>
          <a:lstStyle/>
          <a:p>
            <a:r>
              <a:rPr lang="zh-CN" altLang="en-US" dirty="0" smtClean="0"/>
              <a:t>延时符</a:t>
            </a:r>
            <a:endParaRPr lang="zh-CN" altLang="en-US" dirty="0"/>
          </a:p>
        </p:txBody>
      </p:sp>
    </p:spTree>
    <p:extLst>
      <p:ext uri="{BB962C8B-B14F-4D97-AF65-F5344CB8AC3E}">
        <p14:creationId xmlns:p14="http://schemas.microsoft.com/office/powerpoint/2010/main" val="268878192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ppt_x"/>
                                          </p:val>
                                        </p:tav>
                                        <p:tav tm="100000">
                                          <p:val>
                                            <p:strVal val="#ppt_x"/>
                                          </p:val>
                                        </p:tav>
                                      </p:tavLst>
                                    </p:anim>
                                    <p:anim calcmode="lin" valueType="num">
                                      <p:cBhvr additive="base">
                                        <p:cTn id="8" dur="500" fill="hold"/>
                                        <p:tgtEl>
                                          <p:spTgt spid="14"/>
                                        </p:tgtEl>
                                        <p:attrNameLst>
                                          <p:attrName>ppt_y</p:attrName>
                                        </p:attrNameLst>
                                      </p:cBhvr>
                                      <p:tavLst>
                                        <p:tav tm="0">
                                          <p:val>
                                            <p:strVal val="1+#ppt_h/2"/>
                                          </p:val>
                                        </p:tav>
                                        <p:tav tm="100000">
                                          <p:val>
                                            <p:strVal val="#ppt_y"/>
                                          </p:val>
                                        </p:tav>
                                      </p:tavLst>
                                    </p:anim>
                                  </p:childTnLst>
                                </p:cTn>
                              </p:par>
                              <p:par>
                                <p:cTn id="9" presetID="2" presetClass="entr" presetSubtype="1" fill="hold" grpId="0" nodeType="withEffect">
                                  <p:stCondLst>
                                    <p:cond delay="0"/>
                                  </p:stCondLst>
                                  <p:childTnLst>
                                    <p:set>
                                      <p:cBhvr>
                                        <p:cTn id="10" dur="1" fill="hold">
                                          <p:stCondLst>
                                            <p:cond delay="0"/>
                                          </p:stCondLst>
                                        </p:cTn>
                                        <p:tgtEl>
                                          <p:spTgt spid="15"/>
                                        </p:tgtEl>
                                        <p:attrNameLst>
                                          <p:attrName>style.visibility</p:attrName>
                                        </p:attrNameLst>
                                      </p:cBhvr>
                                      <p:to>
                                        <p:strVal val="visible"/>
                                      </p:to>
                                    </p:set>
                                    <p:anim calcmode="lin" valueType="num">
                                      <p:cBhvr additive="base">
                                        <p:cTn id="11" dur="500" fill="hold"/>
                                        <p:tgtEl>
                                          <p:spTgt spid="15"/>
                                        </p:tgtEl>
                                        <p:attrNameLst>
                                          <p:attrName>ppt_x</p:attrName>
                                        </p:attrNameLst>
                                      </p:cBhvr>
                                      <p:tavLst>
                                        <p:tav tm="0">
                                          <p:val>
                                            <p:strVal val="#ppt_x"/>
                                          </p:val>
                                        </p:tav>
                                        <p:tav tm="100000">
                                          <p:val>
                                            <p:strVal val="#ppt_x"/>
                                          </p:val>
                                        </p:tav>
                                      </p:tavLst>
                                    </p:anim>
                                    <p:anim calcmode="lin" valueType="num">
                                      <p:cBhvr additive="base">
                                        <p:cTn id="12" dur="500" fill="hold"/>
                                        <p:tgtEl>
                                          <p:spTgt spid="15"/>
                                        </p:tgtEl>
                                        <p:attrNameLst>
                                          <p:attrName>ppt_y</p:attrName>
                                        </p:attrNameLst>
                                      </p:cBhvr>
                                      <p:tavLst>
                                        <p:tav tm="0">
                                          <p:val>
                                            <p:strVal val="0-#ppt_h/2"/>
                                          </p:val>
                                        </p:tav>
                                        <p:tav tm="100000">
                                          <p:val>
                                            <p:strVal val="#ppt_y"/>
                                          </p:val>
                                        </p:tav>
                                      </p:tavLst>
                                    </p:anim>
                                  </p:childTnLst>
                                </p:cTn>
                              </p:par>
                              <p:par>
                                <p:cTn id="13" presetID="2" presetClass="entr" presetSubtype="4" fill="hold" grpId="0" nodeType="withEffect">
                                  <p:stCondLst>
                                    <p:cond delay="500"/>
                                  </p:stCondLst>
                                  <p:childTnLst>
                                    <p:set>
                                      <p:cBhvr>
                                        <p:cTn id="14" dur="1" fill="hold">
                                          <p:stCondLst>
                                            <p:cond delay="0"/>
                                          </p:stCondLst>
                                        </p:cTn>
                                        <p:tgtEl>
                                          <p:spTgt spid="16"/>
                                        </p:tgtEl>
                                        <p:attrNameLst>
                                          <p:attrName>style.visibility</p:attrName>
                                        </p:attrNameLst>
                                      </p:cBhvr>
                                      <p:to>
                                        <p:strVal val="visible"/>
                                      </p:to>
                                    </p:set>
                                    <p:anim calcmode="lin" valueType="num">
                                      <p:cBhvr additive="base">
                                        <p:cTn id="15" dur="500" fill="hold"/>
                                        <p:tgtEl>
                                          <p:spTgt spid="16"/>
                                        </p:tgtEl>
                                        <p:attrNameLst>
                                          <p:attrName>ppt_x</p:attrName>
                                        </p:attrNameLst>
                                      </p:cBhvr>
                                      <p:tavLst>
                                        <p:tav tm="0">
                                          <p:val>
                                            <p:strVal val="#ppt_x"/>
                                          </p:val>
                                        </p:tav>
                                        <p:tav tm="100000">
                                          <p:val>
                                            <p:strVal val="#ppt_x"/>
                                          </p:val>
                                        </p:tav>
                                      </p:tavLst>
                                    </p:anim>
                                    <p:anim calcmode="lin" valueType="num">
                                      <p:cBhvr additive="base">
                                        <p:cTn id="16" dur="500" fill="hold"/>
                                        <p:tgtEl>
                                          <p:spTgt spid="16"/>
                                        </p:tgtEl>
                                        <p:attrNameLst>
                                          <p:attrName>ppt_y</p:attrName>
                                        </p:attrNameLst>
                                      </p:cBhvr>
                                      <p:tavLst>
                                        <p:tav tm="0">
                                          <p:val>
                                            <p:strVal val="1+#ppt_h/2"/>
                                          </p:val>
                                        </p:tav>
                                        <p:tav tm="100000">
                                          <p:val>
                                            <p:strVal val="#ppt_y"/>
                                          </p:val>
                                        </p:tav>
                                      </p:tavLst>
                                    </p:anim>
                                  </p:childTnLst>
                                </p:cTn>
                              </p:par>
                              <p:par>
                                <p:cTn id="17" presetID="2" presetClass="entr" presetSubtype="1" fill="hold" grpId="0" nodeType="withEffect">
                                  <p:stCondLst>
                                    <p:cond delay="500"/>
                                  </p:stCondLst>
                                  <p:childTnLst>
                                    <p:set>
                                      <p:cBhvr>
                                        <p:cTn id="18" dur="1" fill="hold">
                                          <p:stCondLst>
                                            <p:cond delay="0"/>
                                          </p:stCondLst>
                                        </p:cTn>
                                        <p:tgtEl>
                                          <p:spTgt spid="17"/>
                                        </p:tgtEl>
                                        <p:attrNameLst>
                                          <p:attrName>style.visibility</p:attrName>
                                        </p:attrNameLst>
                                      </p:cBhvr>
                                      <p:to>
                                        <p:strVal val="visible"/>
                                      </p:to>
                                    </p:set>
                                    <p:anim calcmode="lin" valueType="num">
                                      <p:cBhvr additive="base">
                                        <p:cTn id="19" dur="500" fill="hold"/>
                                        <p:tgtEl>
                                          <p:spTgt spid="17"/>
                                        </p:tgtEl>
                                        <p:attrNameLst>
                                          <p:attrName>ppt_x</p:attrName>
                                        </p:attrNameLst>
                                      </p:cBhvr>
                                      <p:tavLst>
                                        <p:tav tm="0">
                                          <p:val>
                                            <p:strVal val="#ppt_x"/>
                                          </p:val>
                                        </p:tav>
                                        <p:tav tm="100000">
                                          <p:val>
                                            <p:strVal val="#ppt_x"/>
                                          </p:val>
                                        </p:tav>
                                      </p:tavLst>
                                    </p:anim>
                                    <p:anim calcmode="lin" valueType="num">
                                      <p:cBhvr additive="base">
                                        <p:cTn id="20" dur="500" fill="hold"/>
                                        <p:tgtEl>
                                          <p:spTgt spid="17"/>
                                        </p:tgtEl>
                                        <p:attrNameLst>
                                          <p:attrName>ppt_y</p:attrName>
                                        </p:attrNameLst>
                                      </p:cBhvr>
                                      <p:tavLst>
                                        <p:tav tm="0">
                                          <p:val>
                                            <p:strVal val="0-#ppt_h/2"/>
                                          </p:val>
                                        </p:tav>
                                        <p:tav tm="100000">
                                          <p:val>
                                            <p:strVal val="#ppt_y"/>
                                          </p:val>
                                        </p:tav>
                                      </p:tavLst>
                                    </p:anim>
                                  </p:childTnLst>
                                </p:cTn>
                              </p:par>
                              <p:par>
                                <p:cTn id="21" presetID="2" presetClass="entr" presetSubtype="4" fill="hold" grpId="0" nodeType="withEffect">
                                  <p:stCondLst>
                                    <p:cond delay="1000"/>
                                  </p:stCondLst>
                                  <p:childTnLst>
                                    <p:set>
                                      <p:cBhvr>
                                        <p:cTn id="22" dur="1" fill="hold">
                                          <p:stCondLst>
                                            <p:cond delay="0"/>
                                          </p:stCondLst>
                                        </p:cTn>
                                        <p:tgtEl>
                                          <p:spTgt spid="18"/>
                                        </p:tgtEl>
                                        <p:attrNameLst>
                                          <p:attrName>style.visibility</p:attrName>
                                        </p:attrNameLst>
                                      </p:cBhvr>
                                      <p:to>
                                        <p:strVal val="visible"/>
                                      </p:to>
                                    </p:set>
                                    <p:anim calcmode="lin" valueType="num">
                                      <p:cBhvr additive="base">
                                        <p:cTn id="23" dur="500" fill="hold"/>
                                        <p:tgtEl>
                                          <p:spTgt spid="18"/>
                                        </p:tgtEl>
                                        <p:attrNameLst>
                                          <p:attrName>ppt_x</p:attrName>
                                        </p:attrNameLst>
                                      </p:cBhvr>
                                      <p:tavLst>
                                        <p:tav tm="0">
                                          <p:val>
                                            <p:strVal val="#ppt_x"/>
                                          </p:val>
                                        </p:tav>
                                        <p:tav tm="100000">
                                          <p:val>
                                            <p:strVal val="#ppt_x"/>
                                          </p:val>
                                        </p:tav>
                                      </p:tavLst>
                                    </p:anim>
                                    <p:anim calcmode="lin" valueType="num">
                                      <p:cBhvr additive="base">
                                        <p:cTn id="24" dur="500" fill="hold"/>
                                        <p:tgtEl>
                                          <p:spTgt spid="18"/>
                                        </p:tgtEl>
                                        <p:attrNameLst>
                                          <p:attrName>ppt_y</p:attrName>
                                        </p:attrNameLst>
                                      </p:cBhvr>
                                      <p:tavLst>
                                        <p:tav tm="0">
                                          <p:val>
                                            <p:strVal val="1+#ppt_h/2"/>
                                          </p:val>
                                        </p:tav>
                                        <p:tav tm="100000">
                                          <p:val>
                                            <p:strVal val="#ppt_y"/>
                                          </p:val>
                                        </p:tav>
                                      </p:tavLst>
                                    </p:anim>
                                  </p:childTnLst>
                                </p:cTn>
                              </p:par>
                              <p:par>
                                <p:cTn id="25" presetID="2" presetClass="entr" presetSubtype="1" fill="hold" grpId="0" nodeType="withEffect">
                                  <p:stCondLst>
                                    <p:cond delay="1000"/>
                                  </p:stCondLst>
                                  <p:childTnLst>
                                    <p:set>
                                      <p:cBhvr>
                                        <p:cTn id="26" dur="1" fill="hold">
                                          <p:stCondLst>
                                            <p:cond delay="0"/>
                                          </p:stCondLst>
                                        </p:cTn>
                                        <p:tgtEl>
                                          <p:spTgt spid="19"/>
                                        </p:tgtEl>
                                        <p:attrNameLst>
                                          <p:attrName>style.visibility</p:attrName>
                                        </p:attrNameLst>
                                      </p:cBhvr>
                                      <p:to>
                                        <p:strVal val="visible"/>
                                      </p:to>
                                    </p:set>
                                    <p:anim calcmode="lin" valueType="num">
                                      <p:cBhvr additive="base">
                                        <p:cTn id="27" dur="500" fill="hold"/>
                                        <p:tgtEl>
                                          <p:spTgt spid="19"/>
                                        </p:tgtEl>
                                        <p:attrNameLst>
                                          <p:attrName>ppt_x</p:attrName>
                                        </p:attrNameLst>
                                      </p:cBhvr>
                                      <p:tavLst>
                                        <p:tav tm="0">
                                          <p:val>
                                            <p:strVal val="#ppt_x"/>
                                          </p:val>
                                        </p:tav>
                                        <p:tav tm="100000">
                                          <p:val>
                                            <p:strVal val="#ppt_x"/>
                                          </p:val>
                                        </p:tav>
                                      </p:tavLst>
                                    </p:anim>
                                    <p:anim calcmode="lin" valueType="num">
                                      <p:cBhvr additive="base">
                                        <p:cTn id="28" dur="500" fill="hold"/>
                                        <p:tgtEl>
                                          <p:spTgt spid="19"/>
                                        </p:tgtEl>
                                        <p:attrNameLst>
                                          <p:attrName>ppt_y</p:attrName>
                                        </p:attrNameLst>
                                      </p:cBhvr>
                                      <p:tavLst>
                                        <p:tav tm="0">
                                          <p:val>
                                            <p:strVal val="0-#ppt_h/2"/>
                                          </p:val>
                                        </p:tav>
                                        <p:tav tm="100000">
                                          <p:val>
                                            <p:strVal val="#ppt_y"/>
                                          </p:val>
                                        </p:tav>
                                      </p:tavLst>
                                    </p:anim>
                                  </p:childTnLst>
                                </p:cTn>
                              </p:par>
                              <p:par>
                                <p:cTn id="29" presetID="2" presetClass="entr" presetSubtype="4" fill="hold" grpId="0" nodeType="withEffect">
                                  <p:stCondLst>
                                    <p:cond delay="1500"/>
                                  </p:stCondLst>
                                  <p:childTnLst>
                                    <p:set>
                                      <p:cBhvr>
                                        <p:cTn id="30" dur="1" fill="hold">
                                          <p:stCondLst>
                                            <p:cond delay="0"/>
                                          </p:stCondLst>
                                        </p:cTn>
                                        <p:tgtEl>
                                          <p:spTgt spid="20"/>
                                        </p:tgtEl>
                                        <p:attrNameLst>
                                          <p:attrName>style.visibility</p:attrName>
                                        </p:attrNameLst>
                                      </p:cBhvr>
                                      <p:to>
                                        <p:strVal val="visible"/>
                                      </p:to>
                                    </p:set>
                                    <p:anim calcmode="lin" valueType="num">
                                      <p:cBhvr additive="base">
                                        <p:cTn id="31" dur="500" fill="hold"/>
                                        <p:tgtEl>
                                          <p:spTgt spid="20"/>
                                        </p:tgtEl>
                                        <p:attrNameLst>
                                          <p:attrName>ppt_x</p:attrName>
                                        </p:attrNameLst>
                                      </p:cBhvr>
                                      <p:tavLst>
                                        <p:tav tm="0">
                                          <p:val>
                                            <p:strVal val="#ppt_x"/>
                                          </p:val>
                                        </p:tav>
                                        <p:tav tm="100000">
                                          <p:val>
                                            <p:strVal val="#ppt_x"/>
                                          </p:val>
                                        </p:tav>
                                      </p:tavLst>
                                    </p:anim>
                                    <p:anim calcmode="lin" valueType="num">
                                      <p:cBhvr additive="base">
                                        <p:cTn id="32" dur="500" fill="hold"/>
                                        <p:tgtEl>
                                          <p:spTgt spid="20"/>
                                        </p:tgtEl>
                                        <p:attrNameLst>
                                          <p:attrName>ppt_y</p:attrName>
                                        </p:attrNameLst>
                                      </p:cBhvr>
                                      <p:tavLst>
                                        <p:tav tm="0">
                                          <p:val>
                                            <p:strVal val="1+#ppt_h/2"/>
                                          </p:val>
                                        </p:tav>
                                        <p:tav tm="100000">
                                          <p:val>
                                            <p:strVal val="#ppt_y"/>
                                          </p:val>
                                        </p:tav>
                                      </p:tavLst>
                                    </p:anim>
                                  </p:childTnLst>
                                </p:cTn>
                              </p:par>
                              <p:par>
                                <p:cTn id="33" presetID="2" presetClass="entr" presetSubtype="1" fill="hold" grpId="0" nodeType="withEffect">
                                  <p:stCondLst>
                                    <p:cond delay="1500"/>
                                  </p:stCondLst>
                                  <p:childTnLst>
                                    <p:set>
                                      <p:cBhvr>
                                        <p:cTn id="34" dur="1" fill="hold">
                                          <p:stCondLst>
                                            <p:cond delay="0"/>
                                          </p:stCondLst>
                                        </p:cTn>
                                        <p:tgtEl>
                                          <p:spTgt spid="21"/>
                                        </p:tgtEl>
                                        <p:attrNameLst>
                                          <p:attrName>style.visibility</p:attrName>
                                        </p:attrNameLst>
                                      </p:cBhvr>
                                      <p:to>
                                        <p:strVal val="visible"/>
                                      </p:to>
                                    </p:set>
                                    <p:anim calcmode="lin" valueType="num">
                                      <p:cBhvr additive="base">
                                        <p:cTn id="35" dur="500" fill="hold"/>
                                        <p:tgtEl>
                                          <p:spTgt spid="21"/>
                                        </p:tgtEl>
                                        <p:attrNameLst>
                                          <p:attrName>ppt_x</p:attrName>
                                        </p:attrNameLst>
                                      </p:cBhvr>
                                      <p:tavLst>
                                        <p:tav tm="0">
                                          <p:val>
                                            <p:strVal val="#ppt_x"/>
                                          </p:val>
                                        </p:tav>
                                        <p:tav tm="100000">
                                          <p:val>
                                            <p:strVal val="#ppt_x"/>
                                          </p:val>
                                        </p:tav>
                                      </p:tavLst>
                                    </p:anim>
                                    <p:anim calcmode="lin" valueType="num">
                                      <p:cBhvr additive="base">
                                        <p:cTn id="36" dur="500" fill="hold"/>
                                        <p:tgtEl>
                                          <p:spTgt spid="21"/>
                                        </p:tgtEl>
                                        <p:attrNameLst>
                                          <p:attrName>ppt_y</p:attrName>
                                        </p:attrNameLst>
                                      </p:cBhvr>
                                      <p:tavLst>
                                        <p:tav tm="0">
                                          <p:val>
                                            <p:strVal val="0-#ppt_h/2"/>
                                          </p:val>
                                        </p:tav>
                                        <p:tav tm="100000">
                                          <p:val>
                                            <p:strVal val="#ppt_y"/>
                                          </p:val>
                                        </p:tav>
                                      </p:tavLst>
                                    </p:anim>
                                  </p:childTnLst>
                                </p:cTn>
                              </p:par>
                              <p:par>
                                <p:cTn id="37" presetID="2" presetClass="entr" presetSubtype="4" fill="hold" grpId="0" nodeType="withEffect">
                                  <p:stCondLst>
                                    <p:cond delay="2000"/>
                                  </p:stCondLst>
                                  <p:childTnLst>
                                    <p:set>
                                      <p:cBhvr>
                                        <p:cTn id="38" dur="1" fill="hold">
                                          <p:stCondLst>
                                            <p:cond delay="0"/>
                                          </p:stCondLst>
                                        </p:cTn>
                                        <p:tgtEl>
                                          <p:spTgt spid="22"/>
                                        </p:tgtEl>
                                        <p:attrNameLst>
                                          <p:attrName>style.visibility</p:attrName>
                                        </p:attrNameLst>
                                      </p:cBhvr>
                                      <p:to>
                                        <p:strVal val="visible"/>
                                      </p:to>
                                    </p:set>
                                    <p:anim calcmode="lin" valueType="num">
                                      <p:cBhvr additive="base">
                                        <p:cTn id="39" dur="500" fill="hold"/>
                                        <p:tgtEl>
                                          <p:spTgt spid="22"/>
                                        </p:tgtEl>
                                        <p:attrNameLst>
                                          <p:attrName>ppt_x</p:attrName>
                                        </p:attrNameLst>
                                      </p:cBhvr>
                                      <p:tavLst>
                                        <p:tav tm="0">
                                          <p:val>
                                            <p:strVal val="#ppt_x"/>
                                          </p:val>
                                        </p:tav>
                                        <p:tav tm="100000">
                                          <p:val>
                                            <p:strVal val="#ppt_x"/>
                                          </p:val>
                                        </p:tav>
                                      </p:tavLst>
                                    </p:anim>
                                    <p:anim calcmode="lin" valueType="num">
                                      <p:cBhvr additive="base">
                                        <p:cTn id="40" dur="500" fill="hold"/>
                                        <p:tgtEl>
                                          <p:spTgt spid="22"/>
                                        </p:tgtEl>
                                        <p:attrNameLst>
                                          <p:attrName>ppt_y</p:attrName>
                                        </p:attrNameLst>
                                      </p:cBhvr>
                                      <p:tavLst>
                                        <p:tav tm="0">
                                          <p:val>
                                            <p:strVal val="1+#ppt_h/2"/>
                                          </p:val>
                                        </p:tav>
                                        <p:tav tm="100000">
                                          <p:val>
                                            <p:strVal val="#ppt_y"/>
                                          </p:val>
                                        </p:tav>
                                      </p:tavLst>
                                    </p:anim>
                                  </p:childTnLst>
                                </p:cTn>
                              </p:par>
                              <p:par>
                                <p:cTn id="41" presetID="2" presetClass="entr" presetSubtype="1" fill="hold" grpId="0" nodeType="withEffect">
                                  <p:stCondLst>
                                    <p:cond delay="2000"/>
                                  </p:stCondLst>
                                  <p:childTnLst>
                                    <p:set>
                                      <p:cBhvr>
                                        <p:cTn id="42" dur="1" fill="hold">
                                          <p:stCondLst>
                                            <p:cond delay="0"/>
                                          </p:stCondLst>
                                        </p:cTn>
                                        <p:tgtEl>
                                          <p:spTgt spid="23"/>
                                        </p:tgtEl>
                                        <p:attrNameLst>
                                          <p:attrName>style.visibility</p:attrName>
                                        </p:attrNameLst>
                                      </p:cBhvr>
                                      <p:to>
                                        <p:strVal val="visible"/>
                                      </p:to>
                                    </p:set>
                                    <p:anim calcmode="lin" valueType="num">
                                      <p:cBhvr additive="base">
                                        <p:cTn id="43" dur="500" fill="hold"/>
                                        <p:tgtEl>
                                          <p:spTgt spid="23"/>
                                        </p:tgtEl>
                                        <p:attrNameLst>
                                          <p:attrName>ppt_x</p:attrName>
                                        </p:attrNameLst>
                                      </p:cBhvr>
                                      <p:tavLst>
                                        <p:tav tm="0">
                                          <p:val>
                                            <p:strVal val="#ppt_x"/>
                                          </p:val>
                                        </p:tav>
                                        <p:tav tm="100000">
                                          <p:val>
                                            <p:strVal val="#ppt_x"/>
                                          </p:val>
                                        </p:tav>
                                      </p:tavLst>
                                    </p:anim>
                                    <p:anim calcmode="lin" valueType="num">
                                      <p:cBhvr additive="base">
                                        <p:cTn id="44" dur="500" fill="hold"/>
                                        <p:tgtEl>
                                          <p:spTgt spid="23"/>
                                        </p:tgtEl>
                                        <p:attrNameLst>
                                          <p:attrName>ppt_y</p:attrName>
                                        </p:attrNameLst>
                                      </p:cBhvr>
                                      <p:tavLst>
                                        <p:tav tm="0">
                                          <p:val>
                                            <p:strVal val="0-#ppt_h/2"/>
                                          </p:val>
                                        </p:tav>
                                        <p:tav tm="100000">
                                          <p:val>
                                            <p:strVal val="#ppt_y"/>
                                          </p:val>
                                        </p:tav>
                                      </p:tavLst>
                                    </p:anim>
                                  </p:childTnLst>
                                </p:cTn>
                              </p:par>
                              <p:par>
                                <p:cTn id="45" presetID="42" presetClass="entr" presetSubtype="0" fill="hold" nodeType="withEffect">
                                  <p:stCondLst>
                                    <p:cond delay="2500"/>
                                  </p:stCondLst>
                                  <p:childTnLst>
                                    <p:set>
                                      <p:cBhvr>
                                        <p:cTn id="46" dur="1" fill="hold">
                                          <p:stCondLst>
                                            <p:cond delay="0"/>
                                          </p:stCondLst>
                                        </p:cTn>
                                        <p:tgtEl>
                                          <p:spTgt spid="24"/>
                                        </p:tgtEl>
                                        <p:attrNameLst>
                                          <p:attrName>style.visibility</p:attrName>
                                        </p:attrNameLst>
                                      </p:cBhvr>
                                      <p:to>
                                        <p:strVal val="visible"/>
                                      </p:to>
                                    </p:set>
                                    <p:animEffect transition="in" filter="fade">
                                      <p:cBhvr>
                                        <p:cTn id="47" dur="1000"/>
                                        <p:tgtEl>
                                          <p:spTgt spid="24"/>
                                        </p:tgtEl>
                                      </p:cBhvr>
                                    </p:animEffect>
                                    <p:anim calcmode="lin" valueType="num">
                                      <p:cBhvr>
                                        <p:cTn id="48" dur="1000" fill="hold"/>
                                        <p:tgtEl>
                                          <p:spTgt spid="24"/>
                                        </p:tgtEl>
                                        <p:attrNameLst>
                                          <p:attrName>ppt_x</p:attrName>
                                        </p:attrNameLst>
                                      </p:cBhvr>
                                      <p:tavLst>
                                        <p:tav tm="0">
                                          <p:val>
                                            <p:strVal val="#ppt_x"/>
                                          </p:val>
                                        </p:tav>
                                        <p:tav tm="100000">
                                          <p:val>
                                            <p:strVal val="#ppt_x"/>
                                          </p:val>
                                        </p:tav>
                                      </p:tavLst>
                                    </p:anim>
                                    <p:anim calcmode="lin" valueType="num">
                                      <p:cBhvr>
                                        <p:cTn id="49" dur="1000" fill="hold"/>
                                        <p:tgtEl>
                                          <p:spTgt spid="24"/>
                                        </p:tgtEl>
                                        <p:attrNameLst>
                                          <p:attrName>ppt_y</p:attrName>
                                        </p:attrNameLst>
                                      </p:cBhvr>
                                      <p:tavLst>
                                        <p:tav tm="0">
                                          <p:val>
                                            <p:strVal val="#ppt_y+.1"/>
                                          </p:val>
                                        </p:tav>
                                        <p:tav tm="100000">
                                          <p:val>
                                            <p:strVal val="#ppt_y"/>
                                          </p:val>
                                        </p:tav>
                                      </p:tavLst>
                                    </p:anim>
                                  </p:childTnLst>
                                </p:cTn>
                              </p:par>
                              <p:par>
                                <p:cTn id="50" presetID="42" presetClass="entr" presetSubtype="0" fill="hold" grpId="0" nodeType="withEffect">
                                  <p:stCondLst>
                                    <p:cond delay="2500"/>
                                  </p:stCondLst>
                                  <p:childTnLst>
                                    <p:set>
                                      <p:cBhvr>
                                        <p:cTn id="51" dur="1" fill="hold">
                                          <p:stCondLst>
                                            <p:cond delay="0"/>
                                          </p:stCondLst>
                                        </p:cTn>
                                        <p:tgtEl>
                                          <p:spTgt spid="29"/>
                                        </p:tgtEl>
                                        <p:attrNameLst>
                                          <p:attrName>style.visibility</p:attrName>
                                        </p:attrNameLst>
                                      </p:cBhvr>
                                      <p:to>
                                        <p:strVal val="visible"/>
                                      </p:to>
                                    </p:set>
                                    <p:animEffect transition="in" filter="fade">
                                      <p:cBhvr>
                                        <p:cTn id="52" dur="1000"/>
                                        <p:tgtEl>
                                          <p:spTgt spid="29"/>
                                        </p:tgtEl>
                                      </p:cBhvr>
                                    </p:animEffect>
                                    <p:anim calcmode="lin" valueType="num">
                                      <p:cBhvr>
                                        <p:cTn id="53" dur="1000" fill="hold"/>
                                        <p:tgtEl>
                                          <p:spTgt spid="29"/>
                                        </p:tgtEl>
                                        <p:attrNameLst>
                                          <p:attrName>ppt_x</p:attrName>
                                        </p:attrNameLst>
                                      </p:cBhvr>
                                      <p:tavLst>
                                        <p:tav tm="0">
                                          <p:val>
                                            <p:strVal val="#ppt_x"/>
                                          </p:val>
                                        </p:tav>
                                        <p:tav tm="100000">
                                          <p:val>
                                            <p:strVal val="#ppt_x"/>
                                          </p:val>
                                        </p:tav>
                                      </p:tavLst>
                                    </p:anim>
                                    <p:anim calcmode="lin" valueType="num">
                                      <p:cBhvr>
                                        <p:cTn id="54" dur="1000" fill="hold"/>
                                        <p:tgtEl>
                                          <p:spTgt spid="29"/>
                                        </p:tgtEl>
                                        <p:attrNameLst>
                                          <p:attrName>ppt_y</p:attrName>
                                        </p:attrNameLst>
                                      </p:cBhvr>
                                      <p:tavLst>
                                        <p:tav tm="0">
                                          <p:val>
                                            <p:strVal val="#ppt_y+.1"/>
                                          </p:val>
                                        </p:tav>
                                        <p:tav tm="100000">
                                          <p:val>
                                            <p:strVal val="#ppt_y"/>
                                          </p:val>
                                        </p:tav>
                                      </p:tavLst>
                                    </p:anim>
                                  </p:childTnLst>
                                </p:cTn>
                              </p:par>
                              <p:par>
                                <p:cTn id="55" presetID="42" presetClass="entr" presetSubtype="0" fill="hold" nodeType="withEffect">
                                  <p:stCondLst>
                                    <p:cond delay="2500"/>
                                  </p:stCondLst>
                                  <p:childTnLst>
                                    <p:set>
                                      <p:cBhvr>
                                        <p:cTn id="56" dur="1" fill="hold">
                                          <p:stCondLst>
                                            <p:cond delay="0"/>
                                          </p:stCondLst>
                                        </p:cTn>
                                        <p:tgtEl>
                                          <p:spTgt spid="30"/>
                                        </p:tgtEl>
                                        <p:attrNameLst>
                                          <p:attrName>style.visibility</p:attrName>
                                        </p:attrNameLst>
                                      </p:cBhvr>
                                      <p:to>
                                        <p:strVal val="visible"/>
                                      </p:to>
                                    </p:set>
                                    <p:animEffect transition="in" filter="fade">
                                      <p:cBhvr>
                                        <p:cTn id="57" dur="1000"/>
                                        <p:tgtEl>
                                          <p:spTgt spid="30"/>
                                        </p:tgtEl>
                                      </p:cBhvr>
                                    </p:animEffect>
                                    <p:anim calcmode="lin" valueType="num">
                                      <p:cBhvr>
                                        <p:cTn id="58" dur="1000" fill="hold"/>
                                        <p:tgtEl>
                                          <p:spTgt spid="30"/>
                                        </p:tgtEl>
                                        <p:attrNameLst>
                                          <p:attrName>ppt_x</p:attrName>
                                        </p:attrNameLst>
                                      </p:cBhvr>
                                      <p:tavLst>
                                        <p:tav tm="0">
                                          <p:val>
                                            <p:strVal val="#ppt_x"/>
                                          </p:val>
                                        </p:tav>
                                        <p:tav tm="100000">
                                          <p:val>
                                            <p:strVal val="#ppt_x"/>
                                          </p:val>
                                        </p:tav>
                                      </p:tavLst>
                                    </p:anim>
                                    <p:anim calcmode="lin" valueType="num">
                                      <p:cBhvr>
                                        <p:cTn id="59" dur="1000" fill="hold"/>
                                        <p:tgtEl>
                                          <p:spTgt spid="30"/>
                                        </p:tgtEl>
                                        <p:attrNameLst>
                                          <p:attrName>ppt_y</p:attrName>
                                        </p:attrNameLst>
                                      </p:cBhvr>
                                      <p:tavLst>
                                        <p:tav tm="0">
                                          <p:val>
                                            <p:strVal val="#ppt_y+.1"/>
                                          </p:val>
                                        </p:tav>
                                        <p:tav tm="100000">
                                          <p:val>
                                            <p:strVal val="#ppt_y"/>
                                          </p:val>
                                        </p:tav>
                                      </p:tavLst>
                                    </p:anim>
                                  </p:childTnLst>
                                </p:cTn>
                              </p:par>
                              <p:par>
                                <p:cTn id="60" presetID="42" presetClass="entr" presetSubtype="0" fill="hold" grpId="0" nodeType="withEffect">
                                  <p:stCondLst>
                                    <p:cond delay="2500"/>
                                  </p:stCondLst>
                                  <p:childTnLst>
                                    <p:set>
                                      <p:cBhvr>
                                        <p:cTn id="61" dur="1" fill="hold">
                                          <p:stCondLst>
                                            <p:cond delay="0"/>
                                          </p:stCondLst>
                                        </p:cTn>
                                        <p:tgtEl>
                                          <p:spTgt spid="33"/>
                                        </p:tgtEl>
                                        <p:attrNameLst>
                                          <p:attrName>style.visibility</p:attrName>
                                        </p:attrNameLst>
                                      </p:cBhvr>
                                      <p:to>
                                        <p:strVal val="visible"/>
                                      </p:to>
                                    </p:set>
                                    <p:animEffect transition="in" filter="fade">
                                      <p:cBhvr>
                                        <p:cTn id="62" dur="1000"/>
                                        <p:tgtEl>
                                          <p:spTgt spid="33"/>
                                        </p:tgtEl>
                                      </p:cBhvr>
                                    </p:animEffect>
                                    <p:anim calcmode="lin" valueType="num">
                                      <p:cBhvr>
                                        <p:cTn id="63" dur="1000" fill="hold"/>
                                        <p:tgtEl>
                                          <p:spTgt spid="33"/>
                                        </p:tgtEl>
                                        <p:attrNameLst>
                                          <p:attrName>ppt_x</p:attrName>
                                        </p:attrNameLst>
                                      </p:cBhvr>
                                      <p:tavLst>
                                        <p:tav tm="0">
                                          <p:val>
                                            <p:strVal val="#ppt_x"/>
                                          </p:val>
                                        </p:tav>
                                        <p:tav tm="100000">
                                          <p:val>
                                            <p:strVal val="#ppt_x"/>
                                          </p:val>
                                        </p:tav>
                                      </p:tavLst>
                                    </p:anim>
                                    <p:anim calcmode="lin" valueType="num">
                                      <p:cBhvr>
                                        <p:cTn id="64" dur="1000" fill="hold"/>
                                        <p:tgtEl>
                                          <p:spTgt spid="33"/>
                                        </p:tgtEl>
                                        <p:attrNameLst>
                                          <p:attrName>ppt_y</p:attrName>
                                        </p:attrNameLst>
                                      </p:cBhvr>
                                      <p:tavLst>
                                        <p:tav tm="0">
                                          <p:val>
                                            <p:strVal val="#ppt_y+.1"/>
                                          </p:val>
                                        </p:tav>
                                        <p:tav tm="100000">
                                          <p:val>
                                            <p:strVal val="#ppt_y"/>
                                          </p:val>
                                        </p:tav>
                                      </p:tavLst>
                                    </p:anim>
                                  </p:childTnLst>
                                </p:cTn>
                              </p:par>
                              <p:par>
                                <p:cTn id="65" presetID="42" presetClass="entr" presetSubtype="0" fill="hold" nodeType="withEffect">
                                  <p:stCondLst>
                                    <p:cond delay="2500"/>
                                  </p:stCondLst>
                                  <p:childTnLst>
                                    <p:set>
                                      <p:cBhvr>
                                        <p:cTn id="66" dur="1" fill="hold">
                                          <p:stCondLst>
                                            <p:cond delay="0"/>
                                          </p:stCondLst>
                                        </p:cTn>
                                        <p:tgtEl>
                                          <p:spTgt spid="34"/>
                                        </p:tgtEl>
                                        <p:attrNameLst>
                                          <p:attrName>style.visibility</p:attrName>
                                        </p:attrNameLst>
                                      </p:cBhvr>
                                      <p:to>
                                        <p:strVal val="visible"/>
                                      </p:to>
                                    </p:set>
                                    <p:animEffect transition="in" filter="fade">
                                      <p:cBhvr>
                                        <p:cTn id="67" dur="1000"/>
                                        <p:tgtEl>
                                          <p:spTgt spid="34"/>
                                        </p:tgtEl>
                                      </p:cBhvr>
                                    </p:animEffect>
                                    <p:anim calcmode="lin" valueType="num">
                                      <p:cBhvr>
                                        <p:cTn id="68" dur="1000" fill="hold"/>
                                        <p:tgtEl>
                                          <p:spTgt spid="34"/>
                                        </p:tgtEl>
                                        <p:attrNameLst>
                                          <p:attrName>ppt_x</p:attrName>
                                        </p:attrNameLst>
                                      </p:cBhvr>
                                      <p:tavLst>
                                        <p:tav tm="0">
                                          <p:val>
                                            <p:strVal val="#ppt_x"/>
                                          </p:val>
                                        </p:tav>
                                        <p:tav tm="100000">
                                          <p:val>
                                            <p:strVal val="#ppt_x"/>
                                          </p:val>
                                        </p:tav>
                                      </p:tavLst>
                                    </p:anim>
                                    <p:anim calcmode="lin" valueType="num">
                                      <p:cBhvr>
                                        <p:cTn id="69" dur="1000" fill="hold"/>
                                        <p:tgtEl>
                                          <p:spTgt spid="34"/>
                                        </p:tgtEl>
                                        <p:attrNameLst>
                                          <p:attrName>ppt_y</p:attrName>
                                        </p:attrNameLst>
                                      </p:cBhvr>
                                      <p:tavLst>
                                        <p:tav tm="0">
                                          <p:val>
                                            <p:strVal val="#ppt_y+.1"/>
                                          </p:val>
                                        </p:tav>
                                        <p:tav tm="100000">
                                          <p:val>
                                            <p:strVal val="#ppt_y"/>
                                          </p:val>
                                        </p:tav>
                                      </p:tavLst>
                                    </p:anim>
                                  </p:childTnLst>
                                </p:cTn>
                              </p:par>
                              <p:par>
                                <p:cTn id="70" presetID="22" presetClass="entr" presetSubtype="8" fill="hold" nodeType="withEffect">
                                  <p:stCondLst>
                                    <p:cond delay="3000"/>
                                  </p:stCondLst>
                                  <p:childTnLst>
                                    <p:set>
                                      <p:cBhvr>
                                        <p:cTn id="71" dur="1" fill="hold">
                                          <p:stCondLst>
                                            <p:cond delay="0"/>
                                          </p:stCondLst>
                                        </p:cTn>
                                        <p:tgtEl>
                                          <p:spTgt spid="41"/>
                                        </p:tgtEl>
                                        <p:attrNameLst>
                                          <p:attrName>style.visibility</p:attrName>
                                        </p:attrNameLst>
                                      </p:cBhvr>
                                      <p:to>
                                        <p:strVal val="visible"/>
                                      </p:to>
                                    </p:set>
                                    <p:animEffect transition="in" filter="wipe(left)">
                                      <p:cBhvr>
                                        <p:cTn id="72" dur="500"/>
                                        <p:tgtEl>
                                          <p:spTgt spid="41"/>
                                        </p:tgtEl>
                                      </p:cBhvr>
                                    </p:animEffect>
                                  </p:childTnLst>
                                </p:cTn>
                              </p:par>
                              <p:par>
                                <p:cTn id="73" presetID="10" presetClass="entr" presetSubtype="0" fill="hold" grpId="0" nodeType="withEffect">
                                  <p:stCondLst>
                                    <p:cond delay="2500"/>
                                  </p:stCondLst>
                                  <p:childTnLst>
                                    <p:set>
                                      <p:cBhvr>
                                        <p:cTn id="74" dur="1" fill="hold">
                                          <p:stCondLst>
                                            <p:cond delay="0"/>
                                          </p:stCondLst>
                                        </p:cTn>
                                        <p:tgtEl>
                                          <p:spTgt spid="48"/>
                                        </p:tgtEl>
                                        <p:attrNameLst>
                                          <p:attrName>style.visibility</p:attrName>
                                        </p:attrNameLst>
                                      </p:cBhvr>
                                      <p:to>
                                        <p:strVal val="visible"/>
                                      </p:to>
                                    </p:set>
                                    <p:animEffect transition="in" filter="fade">
                                      <p:cBhvr>
                                        <p:cTn id="75" dur="500"/>
                                        <p:tgtEl>
                                          <p:spTgt spid="48"/>
                                        </p:tgtEl>
                                      </p:cBhvr>
                                    </p:animEffect>
                                  </p:childTnLst>
                                </p:cTn>
                              </p:par>
                              <p:par>
                                <p:cTn id="76" presetID="42" presetClass="entr" presetSubtype="0" fill="hold" grpId="0" nodeType="withEffect">
                                  <p:stCondLst>
                                    <p:cond delay="2500"/>
                                  </p:stCondLst>
                                  <p:childTnLst>
                                    <p:set>
                                      <p:cBhvr>
                                        <p:cTn id="77" dur="1" fill="hold">
                                          <p:stCondLst>
                                            <p:cond delay="0"/>
                                          </p:stCondLst>
                                        </p:cTn>
                                        <p:tgtEl>
                                          <p:spTgt spid="53"/>
                                        </p:tgtEl>
                                        <p:attrNameLst>
                                          <p:attrName>style.visibility</p:attrName>
                                        </p:attrNameLst>
                                      </p:cBhvr>
                                      <p:to>
                                        <p:strVal val="visible"/>
                                      </p:to>
                                    </p:set>
                                    <p:animEffect transition="in" filter="fade">
                                      <p:cBhvr>
                                        <p:cTn id="78" dur="500"/>
                                        <p:tgtEl>
                                          <p:spTgt spid="53"/>
                                        </p:tgtEl>
                                      </p:cBhvr>
                                    </p:animEffect>
                                    <p:anim calcmode="lin" valueType="num">
                                      <p:cBhvr>
                                        <p:cTn id="79" dur="500" fill="hold"/>
                                        <p:tgtEl>
                                          <p:spTgt spid="53"/>
                                        </p:tgtEl>
                                        <p:attrNameLst>
                                          <p:attrName>ppt_x</p:attrName>
                                        </p:attrNameLst>
                                      </p:cBhvr>
                                      <p:tavLst>
                                        <p:tav tm="0">
                                          <p:val>
                                            <p:strVal val="#ppt_x"/>
                                          </p:val>
                                        </p:tav>
                                        <p:tav tm="100000">
                                          <p:val>
                                            <p:strVal val="#ppt_x"/>
                                          </p:val>
                                        </p:tav>
                                      </p:tavLst>
                                    </p:anim>
                                    <p:anim calcmode="lin" valueType="num">
                                      <p:cBhvr>
                                        <p:cTn id="80" dur="500" fill="hold"/>
                                        <p:tgtEl>
                                          <p:spTgt spid="53"/>
                                        </p:tgtEl>
                                        <p:attrNameLst>
                                          <p:attrName>ppt_y</p:attrName>
                                        </p:attrNameLst>
                                      </p:cBhvr>
                                      <p:tavLst>
                                        <p:tav tm="0">
                                          <p:val>
                                            <p:strVal val="#ppt_y+.1"/>
                                          </p:val>
                                        </p:tav>
                                        <p:tav tm="100000">
                                          <p:val>
                                            <p:strVal val="#ppt_y"/>
                                          </p:val>
                                        </p:tav>
                                      </p:tavLst>
                                    </p:anim>
                                  </p:childTnLst>
                                </p:cTn>
                              </p:par>
                              <p:par>
                                <p:cTn id="81" presetID="10" presetClass="entr" presetSubtype="0" fill="hold" grpId="0" nodeType="withEffect">
                                  <p:stCondLst>
                                    <p:cond delay="3000"/>
                                  </p:stCondLst>
                                  <p:childTnLst>
                                    <p:set>
                                      <p:cBhvr>
                                        <p:cTn id="82" dur="1" fill="hold">
                                          <p:stCondLst>
                                            <p:cond delay="0"/>
                                          </p:stCondLst>
                                        </p:cTn>
                                        <p:tgtEl>
                                          <p:spTgt spid="49"/>
                                        </p:tgtEl>
                                        <p:attrNameLst>
                                          <p:attrName>style.visibility</p:attrName>
                                        </p:attrNameLst>
                                      </p:cBhvr>
                                      <p:to>
                                        <p:strVal val="visible"/>
                                      </p:to>
                                    </p:set>
                                    <p:animEffect transition="in" filter="fade">
                                      <p:cBhvr>
                                        <p:cTn id="83" dur="500"/>
                                        <p:tgtEl>
                                          <p:spTgt spid="49"/>
                                        </p:tgtEl>
                                      </p:cBhvr>
                                    </p:animEffect>
                                  </p:childTnLst>
                                </p:cTn>
                              </p:par>
                              <p:par>
                                <p:cTn id="84" presetID="10" presetClass="entr" presetSubtype="0" fill="hold" grpId="0" nodeType="withEffect">
                                  <p:stCondLst>
                                    <p:cond delay="3500"/>
                                  </p:stCondLst>
                                  <p:childTnLst>
                                    <p:set>
                                      <p:cBhvr>
                                        <p:cTn id="85" dur="1" fill="hold">
                                          <p:stCondLst>
                                            <p:cond delay="0"/>
                                          </p:stCondLst>
                                        </p:cTn>
                                        <p:tgtEl>
                                          <p:spTgt spid="50"/>
                                        </p:tgtEl>
                                        <p:attrNameLst>
                                          <p:attrName>style.visibility</p:attrName>
                                        </p:attrNameLst>
                                      </p:cBhvr>
                                      <p:to>
                                        <p:strVal val="visible"/>
                                      </p:to>
                                    </p:set>
                                    <p:animEffect transition="in" filter="fade">
                                      <p:cBhvr>
                                        <p:cTn id="86" dur="500"/>
                                        <p:tgtEl>
                                          <p:spTgt spid="50"/>
                                        </p:tgtEl>
                                      </p:cBhvr>
                                    </p:animEffect>
                                  </p:childTnLst>
                                </p:cTn>
                              </p:par>
                              <p:par>
                                <p:cTn id="87" presetID="10" presetClass="entr" presetSubtype="0" fill="hold" grpId="0" nodeType="withEffect">
                                  <p:stCondLst>
                                    <p:cond delay="4000"/>
                                  </p:stCondLst>
                                  <p:childTnLst>
                                    <p:set>
                                      <p:cBhvr>
                                        <p:cTn id="88" dur="1" fill="hold">
                                          <p:stCondLst>
                                            <p:cond delay="0"/>
                                          </p:stCondLst>
                                        </p:cTn>
                                        <p:tgtEl>
                                          <p:spTgt spid="51"/>
                                        </p:tgtEl>
                                        <p:attrNameLst>
                                          <p:attrName>style.visibility</p:attrName>
                                        </p:attrNameLst>
                                      </p:cBhvr>
                                      <p:to>
                                        <p:strVal val="visible"/>
                                      </p:to>
                                    </p:set>
                                    <p:animEffect transition="in" filter="fade">
                                      <p:cBhvr>
                                        <p:cTn id="89" dur="500"/>
                                        <p:tgtEl>
                                          <p:spTgt spid="51"/>
                                        </p:tgtEl>
                                      </p:cBhvr>
                                    </p:animEffect>
                                  </p:childTnLst>
                                </p:cTn>
                              </p:par>
                              <p:par>
                                <p:cTn id="90" presetID="10" presetClass="entr" presetSubtype="0" fill="hold" grpId="0" nodeType="withEffect">
                                  <p:stCondLst>
                                    <p:cond delay="4500"/>
                                  </p:stCondLst>
                                  <p:childTnLst>
                                    <p:set>
                                      <p:cBhvr>
                                        <p:cTn id="91" dur="1" fill="hold">
                                          <p:stCondLst>
                                            <p:cond delay="0"/>
                                          </p:stCondLst>
                                        </p:cTn>
                                        <p:tgtEl>
                                          <p:spTgt spid="52"/>
                                        </p:tgtEl>
                                        <p:attrNameLst>
                                          <p:attrName>style.visibility</p:attrName>
                                        </p:attrNameLst>
                                      </p:cBhvr>
                                      <p:to>
                                        <p:strVal val="visible"/>
                                      </p:to>
                                    </p:set>
                                    <p:animEffect transition="in" filter="fade">
                                      <p:cBhvr>
                                        <p:cTn id="92" dur="500"/>
                                        <p:tgtEl>
                                          <p:spTgt spid="52"/>
                                        </p:tgtEl>
                                      </p:cBhvr>
                                    </p:animEffect>
                                  </p:childTnLst>
                                </p:cTn>
                              </p:par>
                              <p:par>
                                <p:cTn id="93" presetID="42" presetClass="entr" presetSubtype="0" fill="hold" grpId="0" nodeType="withEffect">
                                  <p:stCondLst>
                                    <p:cond delay="3000"/>
                                  </p:stCondLst>
                                  <p:childTnLst>
                                    <p:set>
                                      <p:cBhvr>
                                        <p:cTn id="94" dur="1" fill="hold">
                                          <p:stCondLst>
                                            <p:cond delay="0"/>
                                          </p:stCondLst>
                                        </p:cTn>
                                        <p:tgtEl>
                                          <p:spTgt spid="54"/>
                                        </p:tgtEl>
                                        <p:attrNameLst>
                                          <p:attrName>style.visibility</p:attrName>
                                        </p:attrNameLst>
                                      </p:cBhvr>
                                      <p:to>
                                        <p:strVal val="visible"/>
                                      </p:to>
                                    </p:set>
                                    <p:animEffect transition="in" filter="fade">
                                      <p:cBhvr>
                                        <p:cTn id="95" dur="500"/>
                                        <p:tgtEl>
                                          <p:spTgt spid="54"/>
                                        </p:tgtEl>
                                      </p:cBhvr>
                                    </p:animEffect>
                                    <p:anim calcmode="lin" valueType="num">
                                      <p:cBhvr>
                                        <p:cTn id="96" dur="500" fill="hold"/>
                                        <p:tgtEl>
                                          <p:spTgt spid="54"/>
                                        </p:tgtEl>
                                        <p:attrNameLst>
                                          <p:attrName>ppt_x</p:attrName>
                                        </p:attrNameLst>
                                      </p:cBhvr>
                                      <p:tavLst>
                                        <p:tav tm="0">
                                          <p:val>
                                            <p:strVal val="#ppt_x"/>
                                          </p:val>
                                        </p:tav>
                                        <p:tav tm="100000">
                                          <p:val>
                                            <p:strVal val="#ppt_x"/>
                                          </p:val>
                                        </p:tav>
                                      </p:tavLst>
                                    </p:anim>
                                    <p:anim calcmode="lin" valueType="num">
                                      <p:cBhvr>
                                        <p:cTn id="97" dur="500" fill="hold"/>
                                        <p:tgtEl>
                                          <p:spTgt spid="54"/>
                                        </p:tgtEl>
                                        <p:attrNameLst>
                                          <p:attrName>ppt_y</p:attrName>
                                        </p:attrNameLst>
                                      </p:cBhvr>
                                      <p:tavLst>
                                        <p:tav tm="0">
                                          <p:val>
                                            <p:strVal val="#ppt_y+.1"/>
                                          </p:val>
                                        </p:tav>
                                        <p:tav tm="100000">
                                          <p:val>
                                            <p:strVal val="#ppt_y"/>
                                          </p:val>
                                        </p:tav>
                                      </p:tavLst>
                                    </p:anim>
                                  </p:childTnLst>
                                </p:cTn>
                              </p:par>
                              <p:par>
                                <p:cTn id="98" presetID="42" presetClass="entr" presetSubtype="0" fill="hold" grpId="0" nodeType="withEffect">
                                  <p:stCondLst>
                                    <p:cond delay="3500"/>
                                  </p:stCondLst>
                                  <p:childTnLst>
                                    <p:set>
                                      <p:cBhvr>
                                        <p:cTn id="99" dur="1" fill="hold">
                                          <p:stCondLst>
                                            <p:cond delay="0"/>
                                          </p:stCondLst>
                                        </p:cTn>
                                        <p:tgtEl>
                                          <p:spTgt spid="55"/>
                                        </p:tgtEl>
                                        <p:attrNameLst>
                                          <p:attrName>style.visibility</p:attrName>
                                        </p:attrNameLst>
                                      </p:cBhvr>
                                      <p:to>
                                        <p:strVal val="visible"/>
                                      </p:to>
                                    </p:set>
                                    <p:animEffect transition="in" filter="fade">
                                      <p:cBhvr>
                                        <p:cTn id="100" dur="500"/>
                                        <p:tgtEl>
                                          <p:spTgt spid="55"/>
                                        </p:tgtEl>
                                      </p:cBhvr>
                                    </p:animEffect>
                                    <p:anim calcmode="lin" valueType="num">
                                      <p:cBhvr>
                                        <p:cTn id="101" dur="500" fill="hold"/>
                                        <p:tgtEl>
                                          <p:spTgt spid="55"/>
                                        </p:tgtEl>
                                        <p:attrNameLst>
                                          <p:attrName>ppt_x</p:attrName>
                                        </p:attrNameLst>
                                      </p:cBhvr>
                                      <p:tavLst>
                                        <p:tav tm="0">
                                          <p:val>
                                            <p:strVal val="#ppt_x"/>
                                          </p:val>
                                        </p:tav>
                                        <p:tav tm="100000">
                                          <p:val>
                                            <p:strVal val="#ppt_x"/>
                                          </p:val>
                                        </p:tav>
                                      </p:tavLst>
                                    </p:anim>
                                    <p:anim calcmode="lin" valueType="num">
                                      <p:cBhvr>
                                        <p:cTn id="102" dur="500" fill="hold"/>
                                        <p:tgtEl>
                                          <p:spTgt spid="55"/>
                                        </p:tgtEl>
                                        <p:attrNameLst>
                                          <p:attrName>ppt_y</p:attrName>
                                        </p:attrNameLst>
                                      </p:cBhvr>
                                      <p:tavLst>
                                        <p:tav tm="0">
                                          <p:val>
                                            <p:strVal val="#ppt_y+.1"/>
                                          </p:val>
                                        </p:tav>
                                        <p:tav tm="100000">
                                          <p:val>
                                            <p:strVal val="#ppt_y"/>
                                          </p:val>
                                        </p:tav>
                                      </p:tavLst>
                                    </p:anim>
                                  </p:childTnLst>
                                </p:cTn>
                              </p:par>
                              <p:par>
                                <p:cTn id="103" presetID="42" presetClass="entr" presetSubtype="0" fill="hold" grpId="0" nodeType="withEffect">
                                  <p:stCondLst>
                                    <p:cond delay="4000"/>
                                  </p:stCondLst>
                                  <p:childTnLst>
                                    <p:set>
                                      <p:cBhvr>
                                        <p:cTn id="104" dur="1" fill="hold">
                                          <p:stCondLst>
                                            <p:cond delay="0"/>
                                          </p:stCondLst>
                                        </p:cTn>
                                        <p:tgtEl>
                                          <p:spTgt spid="56"/>
                                        </p:tgtEl>
                                        <p:attrNameLst>
                                          <p:attrName>style.visibility</p:attrName>
                                        </p:attrNameLst>
                                      </p:cBhvr>
                                      <p:to>
                                        <p:strVal val="visible"/>
                                      </p:to>
                                    </p:set>
                                    <p:animEffect transition="in" filter="fade">
                                      <p:cBhvr>
                                        <p:cTn id="105" dur="500"/>
                                        <p:tgtEl>
                                          <p:spTgt spid="56"/>
                                        </p:tgtEl>
                                      </p:cBhvr>
                                    </p:animEffect>
                                    <p:anim calcmode="lin" valueType="num">
                                      <p:cBhvr>
                                        <p:cTn id="106" dur="500" fill="hold"/>
                                        <p:tgtEl>
                                          <p:spTgt spid="56"/>
                                        </p:tgtEl>
                                        <p:attrNameLst>
                                          <p:attrName>ppt_x</p:attrName>
                                        </p:attrNameLst>
                                      </p:cBhvr>
                                      <p:tavLst>
                                        <p:tav tm="0">
                                          <p:val>
                                            <p:strVal val="#ppt_x"/>
                                          </p:val>
                                        </p:tav>
                                        <p:tav tm="100000">
                                          <p:val>
                                            <p:strVal val="#ppt_x"/>
                                          </p:val>
                                        </p:tav>
                                      </p:tavLst>
                                    </p:anim>
                                    <p:anim calcmode="lin" valueType="num">
                                      <p:cBhvr>
                                        <p:cTn id="107" dur="500" fill="hold"/>
                                        <p:tgtEl>
                                          <p:spTgt spid="56"/>
                                        </p:tgtEl>
                                        <p:attrNameLst>
                                          <p:attrName>ppt_y</p:attrName>
                                        </p:attrNameLst>
                                      </p:cBhvr>
                                      <p:tavLst>
                                        <p:tav tm="0">
                                          <p:val>
                                            <p:strVal val="#ppt_y+.1"/>
                                          </p:val>
                                        </p:tav>
                                        <p:tav tm="100000">
                                          <p:val>
                                            <p:strVal val="#ppt_y"/>
                                          </p:val>
                                        </p:tav>
                                      </p:tavLst>
                                    </p:anim>
                                  </p:childTnLst>
                                </p:cTn>
                              </p:par>
                              <p:par>
                                <p:cTn id="108" presetID="42" presetClass="entr" presetSubtype="0" fill="hold" grpId="0" nodeType="withEffect">
                                  <p:stCondLst>
                                    <p:cond delay="4500"/>
                                  </p:stCondLst>
                                  <p:childTnLst>
                                    <p:set>
                                      <p:cBhvr>
                                        <p:cTn id="109" dur="1" fill="hold">
                                          <p:stCondLst>
                                            <p:cond delay="0"/>
                                          </p:stCondLst>
                                        </p:cTn>
                                        <p:tgtEl>
                                          <p:spTgt spid="57"/>
                                        </p:tgtEl>
                                        <p:attrNameLst>
                                          <p:attrName>style.visibility</p:attrName>
                                        </p:attrNameLst>
                                      </p:cBhvr>
                                      <p:to>
                                        <p:strVal val="visible"/>
                                      </p:to>
                                    </p:set>
                                    <p:animEffect transition="in" filter="fade">
                                      <p:cBhvr>
                                        <p:cTn id="110" dur="500"/>
                                        <p:tgtEl>
                                          <p:spTgt spid="57"/>
                                        </p:tgtEl>
                                      </p:cBhvr>
                                    </p:animEffect>
                                    <p:anim calcmode="lin" valueType="num">
                                      <p:cBhvr>
                                        <p:cTn id="111" dur="500" fill="hold"/>
                                        <p:tgtEl>
                                          <p:spTgt spid="57"/>
                                        </p:tgtEl>
                                        <p:attrNameLst>
                                          <p:attrName>ppt_x</p:attrName>
                                        </p:attrNameLst>
                                      </p:cBhvr>
                                      <p:tavLst>
                                        <p:tav tm="0">
                                          <p:val>
                                            <p:strVal val="#ppt_x"/>
                                          </p:val>
                                        </p:tav>
                                        <p:tav tm="100000">
                                          <p:val>
                                            <p:strVal val="#ppt_x"/>
                                          </p:val>
                                        </p:tav>
                                      </p:tavLst>
                                    </p:anim>
                                    <p:anim calcmode="lin" valueType="num">
                                      <p:cBhvr>
                                        <p:cTn id="112" dur="500" fill="hold"/>
                                        <p:tgtEl>
                                          <p:spTgt spid="57"/>
                                        </p:tgtEl>
                                        <p:attrNameLst>
                                          <p:attrName>ppt_y</p:attrName>
                                        </p:attrNameLst>
                                      </p:cBhvr>
                                      <p:tavLst>
                                        <p:tav tm="0">
                                          <p:val>
                                            <p:strVal val="#ppt_y+.1"/>
                                          </p:val>
                                        </p:tav>
                                        <p:tav tm="100000">
                                          <p:val>
                                            <p:strVal val="#ppt_y"/>
                                          </p:val>
                                        </p:tav>
                                      </p:tavLst>
                                    </p:anim>
                                  </p:childTnLst>
                                </p:cTn>
                              </p:par>
                            </p:childTnLst>
                          </p:cTn>
                        </p:par>
                        <p:par>
                          <p:cTn id="113" fill="hold">
                            <p:stCondLst>
                              <p:cond delay="5000"/>
                            </p:stCondLst>
                            <p:childTnLst>
                              <p:par>
                                <p:cTn id="114" presetID="42" presetClass="entr" presetSubtype="0" fill="hold" grpId="0" nodeType="afterEffect">
                                  <p:stCondLst>
                                    <p:cond delay="0"/>
                                  </p:stCondLst>
                                  <p:childTnLst>
                                    <p:set>
                                      <p:cBhvr>
                                        <p:cTn id="115" dur="1" fill="hold">
                                          <p:stCondLst>
                                            <p:cond delay="0"/>
                                          </p:stCondLst>
                                        </p:cTn>
                                        <p:tgtEl>
                                          <p:spTgt spid="64"/>
                                        </p:tgtEl>
                                        <p:attrNameLst>
                                          <p:attrName>style.visibility</p:attrName>
                                        </p:attrNameLst>
                                      </p:cBhvr>
                                      <p:to>
                                        <p:strVal val="visible"/>
                                      </p:to>
                                    </p:set>
                                    <p:animEffect transition="in" filter="fade">
                                      <p:cBhvr>
                                        <p:cTn id="116" dur="1000"/>
                                        <p:tgtEl>
                                          <p:spTgt spid="64"/>
                                        </p:tgtEl>
                                      </p:cBhvr>
                                    </p:animEffect>
                                    <p:anim calcmode="lin" valueType="num">
                                      <p:cBhvr>
                                        <p:cTn id="117" dur="1000" fill="hold"/>
                                        <p:tgtEl>
                                          <p:spTgt spid="64"/>
                                        </p:tgtEl>
                                        <p:attrNameLst>
                                          <p:attrName>ppt_x</p:attrName>
                                        </p:attrNameLst>
                                      </p:cBhvr>
                                      <p:tavLst>
                                        <p:tav tm="0">
                                          <p:val>
                                            <p:strVal val="#ppt_x"/>
                                          </p:val>
                                        </p:tav>
                                        <p:tav tm="100000">
                                          <p:val>
                                            <p:strVal val="#ppt_x"/>
                                          </p:val>
                                        </p:tav>
                                      </p:tavLst>
                                    </p:anim>
                                    <p:anim calcmode="lin" valueType="num">
                                      <p:cBhvr>
                                        <p:cTn id="118" dur="1000" fill="hold"/>
                                        <p:tgtEl>
                                          <p:spTgt spid="64"/>
                                        </p:tgtEl>
                                        <p:attrNameLst>
                                          <p:attrName>ppt_y</p:attrName>
                                        </p:attrNameLst>
                                      </p:cBhvr>
                                      <p:tavLst>
                                        <p:tav tm="0">
                                          <p:val>
                                            <p:strVal val="#ppt_y+.1"/>
                                          </p:val>
                                        </p:tav>
                                        <p:tav tm="100000">
                                          <p:val>
                                            <p:strVal val="#ppt_y"/>
                                          </p:val>
                                        </p:tav>
                                      </p:tavLst>
                                    </p:anim>
                                  </p:childTnLst>
                                </p:cTn>
                              </p:par>
                            </p:childTnLst>
                          </p:cTn>
                        </p:par>
                        <p:par>
                          <p:cTn id="119" fill="hold">
                            <p:stCondLst>
                              <p:cond delay="6000"/>
                            </p:stCondLst>
                            <p:childTnLst>
                              <p:par>
                                <p:cTn id="120" presetID="16" presetClass="entr" presetSubtype="37" fill="hold" grpId="0" nodeType="afterEffect">
                                  <p:stCondLst>
                                    <p:cond delay="0"/>
                                  </p:stCondLst>
                                  <p:childTnLst>
                                    <p:set>
                                      <p:cBhvr>
                                        <p:cTn id="121" dur="1" fill="hold">
                                          <p:stCondLst>
                                            <p:cond delay="0"/>
                                          </p:stCondLst>
                                        </p:cTn>
                                        <p:tgtEl>
                                          <p:spTgt spid="65"/>
                                        </p:tgtEl>
                                        <p:attrNameLst>
                                          <p:attrName>style.visibility</p:attrName>
                                        </p:attrNameLst>
                                      </p:cBhvr>
                                      <p:to>
                                        <p:strVal val="visible"/>
                                      </p:to>
                                    </p:set>
                                    <p:animEffect transition="in" filter="barn(outVertical)">
                                      <p:cBhvr>
                                        <p:cTn id="122" dur="500"/>
                                        <p:tgtEl>
                                          <p:spTgt spid="65"/>
                                        </p:tgtEl>
                                      </p:cBhvr>
                                    </p:animEffect>
                                  </p:childTnLst>
                                </p:cTn>
                              </p:par>
                            </p:childTnLst>
                          </p:cTn>
                        </p:par>
                        <p:par>
                          <p:cTn id="123" fill="hold">
                            <p:stCondLst>
                              <p:cond delay="6500"/>
                            </p:stCondLst>
                            <p:childTnLst>
                              <p:par>
                                <p:cTn id="124" presetID="10" presetClass="entr" presetSubtype="0" fill="hold" grpId="0" nodeType="afterEffect">
                                  <p:stCondLst>
                                    <p:cond delay="0"/>
                                  </p:stCondLst>
                                  <p:childTnLst>
                                    <p:set>
                                      <p:cBhvr>
                                        <p:cTn id="125" dur="1" fill="hold">
                                          <p:stCondLst>
                                            <p:cond delay="0"/>
                                          </p:stCondLst>
                                        </p:cTn>
                                        <p:tgtEl>
                                          <p:spTgt spid="66"/>
                                        </p:tgtEl>
                                        <p:attrNameLst>
                                          <p:attrName>style.visibility</p:attrName>
                                        </p:attrNameLst>
                                      </p:cBhvr>
                                      <p:to>
                                        <p:strVal val="visible"/>
                                      </p:to>
                                    </p:set>
                                    <p:animEffect transition="in" filter="fade">
                                      <p:cBhvr>
                                        <p:cTn id="126" dur="1250"/>
                                        <p:tgtEl>
                                          <p:spTgt spid="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9" grpId="0" animBg="1"/>
      <p:bldP spid="33" grpId="0" animBg="1"/>
      <p:bldP spid="48" grpId="0" animBg="1"/>
      <p:bldP spid="49" grpId="0" animBg="1"/>
      <p:bldP spid="50" grpId="0" animBg="1"/>
      <p:bldP spid="51" grpId="0" animBg="1"/>
      <p:bldP spid="52" grpId="0" animBg="1"/>
      <p:bldP spid="53" grpId="0"/>
      <p:bldP spid="54" grpId="0"/>
      <p:bldP spid="55" grpId="0"/>
      <p:bldP spid="56" grpId="0"/>
      <p:bldP spid="57" grpId="0"/>
      <p:bldP spid="64" grpId="0" animBg="1"/>
      <p:bldP spid="65" grpId="0"/>
      <p:bldP spid="66"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flipH="1">
            <a:off x="-3" y="6525344"/>
            <a:ext cx="12195177" cy="360511"/>
          </a:xfrm>
          <a:prstGeom prst="rect">
            <a:avLst/>
          </a:prstGeom>
          <a:gradFill>
            <a:gsLst>
              <a:gs pos="0">
                <a:srgbClr val="0E1A40"/>
              </a:gs>
              <a:gs pos="100000">
                <a:srgbClr val="2F5EB0"/>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flipH="1">
            <a:off x="-4" y="6596410"/>
            <a:ext cx="12195177" cy="288974"/>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5"/>
          <p:cNvSpPr/>
          <p:nvPr/>
        </p:nvSpPr>
        <p:spPr>
          <a:xfrm>
            <a:off x="9976569" y="6493142"/>
            <a:ext cx="1018294" cy="111815"/>
          </a:xfrm>
          <a:custGeom>
            <a:avLst/>
            <a:gdLst>
              <a:gd name="connsiteX0" fmla="*/ 0 w 926584"/>
              <a:gd name="connsiteY0" fmla="*/ 0 h 118098"/>
              <a:gd name="connsiteX1" fmla="*/ 926584 w 926584"/>
              <a:gd name="connsiteY1" fmla="*/ 0 h 118098"/>
              <a:gd name="connsiteX2" fmla="*/ 926584 w 926584"/>
              <a:gd name="connsiteY2" fmla="*/ 118098 h 118098"/>
              <a:gd name="connsiteX3" fmla="*/ 0 w 926584"/>
              <a:gd name="connsiteY3" fmla="*/ 118098 h 118098"/>
              <a:gd name="connsiteX4" fmla="*/ 0 w 926584"/>
              <a:gd name="connsiteY4" fmla="*/ 0 h 118098"/>
              <a:gd name="connsiteX0" fmla="*/ 55821 w 982405"/>
              <a:gd name="connsiteY0" fmla="*/ 0 h 144680"/>
              <a:gd name="connsiteX1" fmla="*/ 982405 w 982405"/>
              <a:gd name="connsiteY1" fmla="*/ 0 h 144680"/>
              <a:gd name="connsiteX2" fmla="*/ 982405 w 982405"/>
              <a:gd name="connsiteY2" fmla="*/ 118098 h 144680"/>
              <a:gd name="connsiteX3" fmla="*/ 0 w 982405"/>
              <a:gd name="connsiteY3" fmla="*/ 144680 h 144680"/>
              <a:gd name="connsiteX4" fmla="*/ 55821 w 982405"/>
              <a:gd name="connsiteY4" fmla="*/ 0 h 144680"/>
              <a:gd name="connsiteX0" fmla="*/ 55821 w 998354"/>
              <a:gd name="connsiteY0" fmla="*/ 0 h 147338"/>
              <a:gd name="connsiteX1" fmla="*/ 982405 w 998354"/>
              <a:gd name="connsiteY1" fmla="*/ 0 h 147338"/>
              <a:gd name="connsiteX2" fmla="*/ 998354 w 998354"/>
              <a:gd name="connsiteY2" fmla="*/ 147338 h 147338"/>
              <a:gd name="connsiteX3" fmla="*/ 0 w 998354"/>
              <a:gd name="connsiteY3" fmla="*/ 144680 h 147338"/>
              <a:gd name="connsiteX4" fmla="*/ 55821 w 998354"/>
              <a:gd name="connsiteY4" fmla="*/ 0 h 147338"/>
              <a:gd name="connsiteX0" fmla="*/ 84307 w 1026840"/>
              <a:gd name="connsiteY0" fmla="*/ 0 h 150534"/>
              <a:gd name="connsiteX1" fmla="*/ 1010891 w 1026840"/>
              <a:gd name="connsiteY1" fmla="*/ 0 h 150534"/>
              <a:gd name="connsiteX2" fmla="*/ 1026840 w 1026840"/>
              <a:gd name="connsiteY2" fmla="*/ 147338 h 150534"/>
              <a:gd name="connsiteX3" fmla="*/ 0 w 1026840"/>
              <a:gd name="connsiteY3" fmla="*/ 150534 h 150534"/>
              <a:gd name="connsiteX4" fmla="*/ 84307 w 1026840"/>
              <a:gd name="connsiteY4" fmla="*/ 0 h 150534"/>
              <a:gd name="connsiteX0" fmla="*/ 84307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84307 w 1021143"/>
              <a:gd name="connsiteY4" fmla="*/ 0 h 153193"/>
              <a:gd name="connsiteX0" fmla="*/ 92853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92853 w 1021143"/>
              <a:gd name="connsiteY4" fmla="*/ 0 h 153193"/>
              <a:gd name="connsiteX0" fmla="*/ 90004 w 1018294"/>
              <a:gd name="connsiteY0" fmla="*/ 0 h 153193"/>
              <a:gd name="connsiteX1" fmla="*/ 1008042 w 1018294"/>
              <a:gd name="connsiteY1" fmla="*/ 0 h 153193"/>
              <a:gd name="connsiteX2" fmla="*/ 1018294 w 1018294"/>
              <a:gd name="connsiteY2" fmla="*/ 153193 h 153193"/>
              <a:gd name="connsiteX3" fmla="*/ 0 w 1018294"/>
              <a:gd name="connsiteY3" fmla="*/ 142728 h 153193"/>
              <a:gd name="connsiteX4" fmla="*/ 90004 w 1018294"/>
              <a:gd name="connsiteY4" fmla="*/ 0 h 1531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8294" h="153193">
                <a:moveTo>
                  <a:pt x="90004" y="0"/>
                </a:moveTo>
                <a:lnTo>
                  <a:pt x="1008042" y="0"/>
                </a:lnTo>
                <a:lnTo>
                  <a:pt x="1018294" y="153193"/>
                </a:lnTo>
                <a:lnTo>
                  <a:pt x="0" y="142728"/>
                </a:lnTo>
                <a:lnTo>
                  <a:pt x="90004" y="0"/>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10067547" y="6493142"/>
            <a:ext cx="1070600" cy="392242"/>
          </a:xfrm>
          <a:prstGeom prst="rect">
            <a:avLst/>
          </a:prstGeom>
          <a:gradFill>
            <a:gsLst>
              <a:gs pos="0">
                <a:srgbClr val="0E1A40"/>
              </a:gs>
              <a:gs pos="100000">
                <a:srgbClr val="2F5EB0"/>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Rectangle 4"/>
          <p:cNvSpPr txBox="1">
            <a:spLocks noChangeArrowheads="1"/>
          </p:cNvSpPr>
          <p:nvPr/>
        </p:nvSpPr>
        <p:spPr bwMode="auto">
          <a:xfrm>
            <a:off x="9986019" y="6493142"/>
            <a:ext cx="1152128" cy="39224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en-US" altLang="zh-CN" dirty="0" smtClean="0">
                <a:latin typeface="方正兰亭超细黑简体" panose="02000000000000000000" pitchFamily="2" charset="-122"/>
                <a:ea typeface="方正兰亭超细黑简体" panose="02000000000000000000" pitchFamily="2" charset="-122"/>
              </a:rPr>
              <a:t>35</a:t>
            </a:r>
            <a:endParaRPr lang="zh-CN" dirty="0">
              <a:latin typeface="方正兰亭超细黑简体" panose="02000000000000000000" pitchFamily="2" charset="-122"/>
              <a:ea typeface="方正兰亭超细黑简体" panose="02000000000000000000" pitchFamily="2" charset="-122"/>
            </a:endParaRPr>
          </a:p>
        </p:txBody>
      </p:sp>
      <p:sp>
        <p:nvSpPr>
          <p:cNvPr id="58" name="文本框 9"/>
          <p:cNvSpPr txBox="1"/>
          <p:nvPr/>
        </p:nvSpPr>
        <p:spPr>
          <a:xfrm>
            <a:off x="841003" y="202431"/>
            <a:ext cx="1368152" cy="346249"/>
          </a:xfrm>
          <a:prstGeom prst="rect">
            <a:avLst/>
          </a:prstGeom>
          <a:noFill/>
        </p:spPr>
        <p:txBody>
          <a:bodyPr wrap="square" lIns="68580" tIns="34290" rIns="68580" bIns="34290" rtlCol="0">
            <a:spAutoFit/>
          </a:bodyPr>
          <a:lstStyle/>
          <a:p>
            <a:pPr marL="0" lvl="1"/>
            <a:r>
              <a:rPr lang="zh-CN" altLang="en-US" dirty="0" smtClean="0">
                <a:solidFill>
                  <a:srgbClr val="2F5EB0"/>
                </a:solidFill>
                <a:latin typeface="微软雅黑" pitchFamily="34" charset="-122"/>
                <a:ea typeface="微软雅黑" pitchFamily="34" charset="-122"/>
              </a:rPr>
              <a:t>添加标题</a:t>
            </a:r>
            <a:endParaRPr lang="zh-CN" altLang="en-US" dirty="0">
              <a:solidFill>
                <a:srgbClr val="2F5EB0"/>
              </a:solidFill>
              <a:latin typeface="微软雅黑" pitchFamily="34" charset="-122"/>
              <a:ea typeface="微软雅黑" pitchFamily="34" charset="-122"/>
            </a:endParaRPr>
          </a:p>
        </p:txBody>
      </p:sp>
      <p:sp>
        <p:nvSpPr>
          <p:cNvPr id="59" name="矩形 58"/>
          <p:cNvSpPr/>
          <p:nvPr/>
        </p:nvSpPr>
        <p:spPr>
          <a:xfrm>
            <a:off x="0" y="0"/>
            <a:ext cx="985019" cy="58316"/>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0" name="组合 59"/>
          <p:cNvGrpSpPr/>
          <p:nvPr/>
        </p:nvGrpSpPr>
        <p:grpSpPr>
          <a:xfrm>
            <a:off x="192931" y="0"/>
            <a:ext cx="576064" cy="836712"/>
            <a:chOff x="841003" y="360040"/>
            <a:chExt cx="504056" cy="836712"/>
          </a:xfrm>
          <a:gradFill>
            <a:gsLst>
              <a:gs pos="0">
                <a:srgbClr val="0E1A40"/>
              </a:gs>
              <a:gs pos="100000">
                <a:srgbClr val="2F5EB0"/>
              </a:gs>
            </a:gsLst>
            <a:lin ang="13800000" scaled="0"/>
          </a:gradFill>
        </p:grpSpPr>
        <p:sp>
          <p:nvSpPr>
            <p:cNvPr id="61" name="矩形 60"/>
            <p:cNvSpPr/>
            <p:nvPr/>
          </p:nvSpPr>
          <p:spPr>
            <a:xfrm>
              <a:off x="841003" y="360040"/>
              <a:ext cx="504056" cy="54868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等腰三角形 61"/>
            <p:cNvSpPr/>
            <p:nvPr/>
          </p:nvSpPr>
          <p:spPr>
            <a:xfrm rot="10800000">
              <a:off x="841003" y="908720"/>
              <a:ext cx="504056" cy="288032"/>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3" name="KSO_Shape"/>
          <p:cNvSpPr>
            <a:spLocks/>
          </p:cNvSpPr>
          <p:nvPr/>
        </p:nvSpPr>
        <p:spPr bwMode="auto">
          <a:xfrm>
            <a:off x="340953" y="219029"/>
            <a:ext cx="303111" cy="257643"/>
          </a:xfrm>
          <a:custGeom>
            <a:avLst/>
            <a:gdLst>
              <a:gd name="T0" fmla="*/ 1221908 w 2276475"/>
              <a:gd name="T1" fmla="*/ 1328927 h 1936751"/>
              <a:gd name="T2" fmla="*/ 1196654 w 2276475"/>
              <a:gd name="T3" fmla="*/ 1388292 h 1936751"/>
              <a:gd name="T4" fmla="*/ 691864 w 2276475"/>
              <a:gd name="T5" fmla="*/ 1376845 h 1936751"/>
              <a:gd name="T6" fmla="*/ 695585 w 2276475"/>
              <a:gd name="T7" fmla="*/ 1314285 h 1936751"/>
              <a:gd name="T8" fmla="*/ 1104489 w 2276475"/>
              <a:gd name="T9" fmla="*/ 1115137 h 1936751"/>
              <a:gd name="T10" fmla="*/ 1117497 w 2276475"/>
              <a:gd name="T11" fmla="*/ 1168850 h 1936751"/>
              <a:gd name="T12" fmla="*/ 811396 w 2276475"/>
              <a:gd name="T13" fmla="*/ 1188695 h 1936751"/>
              <a:gd name="T14" fmla="*/ 783254 w 2276475"/>
              <a:gd name="T15" fmla="*/ 1141068 h 1936751"/>
              <a:gd name="T16" fmla="*/ 309026 w 2276475"/>
              <a:gd name="T17" fmla="*/ 898551 h 1936751"/>
              <a:gd name="T18" fmla="*/ 798665 w 2276475"/>
              <a:gd name="T19" fmla="*/ 935449 h 1936751"/>
              <a:gd name="T20" fmla="*/ 759855 w 2276475"/>
              <a:gd name="T21" fmla="*/ 989335 h 1936751"/>
              <a:gd name="T22" fmla="*/ 259317 w 2276475"/>
              <a:gd name="T23" fmla="*/ 967303 h 1936751"/>
              <a:gd name="T24" fmla="*/ 277393 w 2276475"/>
              <a:gd name="T25" fmla="*/ 906514 h 1936751"/>
              <a:gd name="T26" fmla="*/ 1086287 w 2276475"/>
              <a:gd name="T27" fmla="*/ 817903 h 1936751"/>
              <a:gd name="T28" fmla="*/ 1028372 w 2276475"/>
              <a:gd name="T29" fmla="*/ 919230 h 1936751"/>
              <a:gd name="T30" fmla="*/ 999280 w 2276475"/>
              <a:gd name="T31" fmla="*/ 917630 h 1936751"/>
              <a:gd name="T32" fmla="*/ 289574 w 2276475"/>
              <a:gd name="T33" fmla="*/ 706099 h 1936751"/>
              <a:gd name="T34" fmla="*/ 590631 w 2276475"/>
              <a:gd name="T35" fmla="*/ 735033 h 1936751"/>
              <a:gd name="T36" fmla="*/ 567535 w 2276475"/>
              <a:gd name="T37" fmla="*/ 784938 h 1936751"/>
              <a:gd name="T38" fmla="*/ 259309 w 2276475"/>
              <a:gd name="T39" fmla="*/ 770073 h 1936751"/>
              <a:gd name="T40" fmla="*/ 267273 w 2276475"/>
              <a:gd name="T41" fmla="*/ 715124 h 1936751"/>
              <a:gd name="T42" fmla="*/ 836933 w 2276475"/>
              <a:gd name="T43" fmla="*/ 505684 h 1936751"/>
              <a:gd name="T44" fmla="*/ 846494 w 2276475"/>
              <a:gd name="T45" fmla="*/ 574170 h 1936751"/>
              <a:gd name="T46" fmla="*/ 268069 w 2276475"/>
              <a:gd name="T47" fmla="*/ 592752 h 1936751"/>
              <a:gd name="T48" fmla="*/ 238855 w 2276475"/>
              <a:gd name="T49" fmla="*/ 530105 h 1936751"/>
              <a:gd name="T50" fmla="*/ 1467818 w 2276475"/>
              <a:gd name="T51" fmla="*/ 344025 h 1936751"/>
              <a:gd name="T52" fmla="*/ 1566759 w 2276475"/>
              <a:gd name="T53" fmla="*/ 428438 h 1936751"/>
              <a:gd name="T54" fmla="*/ 1578461 w 2276475"/>
              <a:gd name="T55" fmla="*/ 479936 h 1936751"/>
              <a:gd name="T56" fmla="*/ 1197862 w 2276475"/>
              <a:gd name="T57" fmla="*/ 846789 h 1936751"/>
              <a:gd name="T58" fmla="*/ 1138817 w 2276475"/>
              <a:gd name="T59" fmla="*/ 842806 h 1936751"/>
              <a:gd name="T60" fmla="*/ 1093869 w 2276475"/>
              <a:gd name="T61" fmla="*/ 799538 h 1936751"/>
              <a:gd name="T62" fmla="*/ 1075782 w 2276475"/>
              <a:gd name="T63" fmla="*/ 737423 h 1936751"/>
              <a:gd name="T64" fmla="*/ 1456382 w 2276475"/>
              <a:gd name="T65" fmla="*/ 344821 h 1936751"/>
              <a:gd name="T66" fmla="*/ 199469 w 2276475"/>
              <a:gd name="T67" fmla="*/ 367345 h 1936751"/>
              <a:gd name="T68" fmla="*/ 114475 w 2276475"/>
              <a:gd name="T69" fmla="*/ 448541 h 1936751"/>
              <a:gd name="T70" fmla="*/ 103321 w 2276475"/>
              <a:gd name="T71" fmla="*/ 1407238 h 1936751"/>
              <a:gd name="T72" fmla="*/ 171315 w 2276475"/>
              <a:gd name="T73" fmla="*/ 1503559 h 1936751"/>
              <a:gd name="T74" fmla="*/ 1382734 w 2276475"/>
              <a:gd name="T75" fmla="*/ 1530890 h 1936751"/>
              <a:gd name="T76" fmla="*/ 1488975 w 2276475"/>
              <a:gd name="T77" fmla="*/ 1477289 h 1936751"/>
              <a:gd name="T78" fmla="*/ 1531737 w 2276475"/>
              <a:gd name="T79" fmla="*/ 1365845 h 1936751"/>
              <a:gd name="T80" fmla="*/ 1605841 w 2276475"/>
              <a:gd name="T81" fmla="*/ 1539381 h 1936751"/>
              <a:gd name="T82" fmla="*/ 1513146 w 2276475"/>
              <a:gd name="T83" fmla="*/ 1611821 h 1936751"/>
              <a:gd name="T84" fmla="*/ 101461 w 2276475"/>
              <a:gd name="T85" fmla="*/ 1605982 h 1936751"/>
              <a:gd name="T86" fmla="*/ 16468 w 2276475"/>
              <a:gd name="T87" fmla="*/ 1525317 h 1936751"/>
              <a:gd name="T88" fmla="*/ 5312 w 2276475"/>
              <a:gd name="T89" fmla="*/ 391226 h 1936751"/>
              <a:gd name="T90" fmla="*/ 73307 w 2276475"/>
              <a:gd name="T91" fmla="*/ 295170 h 1936751"/>
              <a:gd name="T92" fmla="*/ 1746529 w 2276475"/>
              <a:gd name="T93" fmla="*/ 88926 h 1936751"/>
              <a:gd name="T94" fmla="*/ 1805153 w 2276475"/>
              <a:gd name="T95" fmla="*/ 114614 h 1936751"/>
              <a:gd name="T96" fmla="*/ 1838312 w 2276475"/>
              <a:gd name="T97" fmla="*/ 176846 h 1936751"/>
              <a:gd name="T98" fmla="*/ 1821600 w 2276475"/>
              <a:gd name="T99" fmla="*/ 237490 h 1936751"/>
              <a:gd name="T100" fmla="*/ 1620792 w 2276475"/>
              <a:gd name="T101" fmla="*/ 421806 h 1936751"/>
              <a:gd name="T102" fmla="*/ 1543068 w 2276475"/>
              <a:gd name="T103" fmla="*/ 339447 h 1936751"/>
              <a:gd name="T104" fmla="*/ 1506460 w 2276475"/>
              <a:gd name="T105" fmla="*/ 289925 h 1936751"/>
              <a:gd name="T106" fmla="*/ 1716818 w 2276475"/>
              <a:gd name="T107" fmla="*/ 92634 h 1936751"/>
              <a:gd name="T108" fmla="*/ 1893521 w 2276475"/>
              <a:gd name="T109" fmla="*/ 35131 h 1936751"/>
              <a:gd name="T110" fmla="*/ 1889783 w 2276475"/>
              <a:gd name="T111" fmla="*/ 106078 h 1936751"/>
              <a:gd name="T112" fmla="*/ 1844400 w 2276475"/>
              <a:gd name="T113" fmla="*/ 105545 h 1936751"/>
              <a:gd name="T114" fmla="*/ 1793944 w 2276475"/>
              <a:gd name="T115" fmla="*/ 59669 h 1936751"/>
              <a:gd name="T116" fmla="*/ 1847069 w 2276475"/>
              <a:gd name="T117" fmla="*/ 16194 h 1936751"/>
              <a:gd name="T118" fmla="*/ 1697756 w 2276475"/>
              <a:gd name="T119" fmla="*/ 22017 h 1936751"/>
              <a:gd name="T120" fmla="*/ 1364698 w 2276475"/>
              <a:gd name="T121" fmla="*/ 383050 h 1936751"/>
              <a:gd name="T122" fmla="*/ 1317840 w 2276475"/>
              <a:gd name="T123" fmla="*/ 375887 h 1936751"/>
              <a:gd name="T124" fmla="*/ 1320237 w 2276475"/>
              <a:gd name="T125" fmla="*/ 329200 h 1936751"/>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2276475" h="1936751">
                <a:moveTo>
                  <a:pt x="872202" y="1555750"/>
                </a:moveTo>
                <a:lnTo>
                  <a:pt x="879190" y="1555750"/>
                </a:lnTo>
                <a:lnTo>
                  <a:pt x="1397284" y="1555750"/>
                </a:lnTo>
                <a:lnTo>
                  <a:pt x="1404272" y="1555750"/>
                </a:lnTo>
                <a:lnTo>
                  <a:pt x="1410943" y="1557024"/>
                </a:lnTo>
                <a:lnTo>
                  <a:pt x="1417614" y="1557979"/>
                </a:lnTo>
                <a:lnTo>
                  <a:pt x="1423649" y="1560208"/>
                </a:lnTo>
                <a:lnTo>
                  <a:pt x="1430002" y="1562437"/>
                </a:lnTo>
                <a:lnTo>
                  <a:pt x="1435403" y="1565303"/>
                </a:lnTo>
                <a:lnTo>
                  <a:pt x="1440485" y="1568168"/>
                </a:lnTo>
                <a:lnTo>
                  <a:pt x="1445567" y="1571989"/>
                </a:lnTo>
                <a:lnTo>
                  <a:pt x="1450015" y="1576128"/>
                </a:lnTo>
                <a:lnTo>
                  <a:pt x="1453509" y="1580268"/>
                </a:lnTo>
                <a:lnTo>
                  <a:pt x="1457321" y="1584726"/>
                </a:lnTo>
                <a:lnTo>
                  <a:pt x="1460180" y="1589502"/>
                </a:lnTo>
                <a:lnTo>
                  <a:pt x="1462403" y="1594915"/>
                </a:lnTo>
                <a:lnTo>
                  <a:pt x="1463674" y="1600009"/>
                </a:lnTo>
                <a:lnTo>
                  <a:pt x="1464944" y="1605741"/>
                </a:lnTo>
                <a:lnTo>
                  <a:pt x="1465262" y="1611472"/>
                </a:lnTo>
                <a:lnTo>
                  <a:pt x="1464944" y="1617203"/>
                </a:lnTo>
                <a:lnTo>
                  <a:pt x="1463674" y="1622935"/>
                </a:lnTo>
                <a:lnTo>
                  <a:pt x="1462403" y="1628029"/>
                </a:lnTo>
                <a:lnTo>
                  <a:pt x="1460180" y="1633124"/>
                </a:lnTo>
                <a:lnTo>
                  <a:pt x="1457321" y="1638218"/>
                </a:lnTo>
                <a:lnTo>
                  <a:pt x="1453509" y="1642358"/>
                </a:lnTo>
                <a:lnTo>
                  <a:pt x="1450015" y="1646815"/>
                </a:lnTo>
                <a:lnTo>
                  <a:pt x="1445567" y="1650955"/>
                </a:lnTo>
                <a:lnTo>
                  <a:pt x="1440485" y="1654457"/>
                </a:lnTo>
                <a:lnTo>
                  <a:pt x="1435403" y="1657641"/>
                </a:lnTo>
                <a:lnTo>
                  <a:pt x="1430002" y="1660507"/>
                </a:lnTo>
                <a:lnTo>
                  <a:pt x="1423649" y="1662736"/>
                </a:lnTo>
                <a:lnTo>
                  <a:pt x="1417614" y="1664328"/>
                </a:lnTo>
                <a:lnTo>
                  <a:pt x="1410943" y="1665920"/>
                </a:lnTo>
                <a:lnTo>
                  <a:pt x="1404272" y="1666875"/>
                </a:lnTo>
                <a:lnTo>
                  <a:pt x="1397284" y="1666875"/>
                </a:lnTo>
                <a:lnTo>
                  <a:pt x="879190" y="1666875"/>
                </a:lnTo>
                <a:lnTo>
                  <a:pt x="872202" y="1666875"/>
                </a:lnTo>
                <a:lnTo>
                  <a:pt x="865531" y="1665920"/>
                </a:lnTo>
                <a:lnTo>
                  <a:pt x="858860" y="1664328"/>
                </a:lnTo>
                <a:lnTo>
                  <a:pt x="852507" y="1662736"/>
                </a:lnTo>
                <a:lnTo>
                  <a:pt x="846790" y="1660507"/>
                </a:lnTo>
                <a:lnTo>
                  <a:pt x="841389" y="1657641"/>
                </a:lnTo>
                <a:lnTo>
                  <a:pt x="835989" y="1654139"/>
                </a:lnTo>
                <a:lnTo>
                  <a:pt x="831224" y="1650955"/>
                </a:lnTo>
                <a:lnTo>
                  <a:pt x="826777" y="1646815"/>
                </a:lnTo>
                <a:lnTo>
                  <a:pt x="822648" y="1642358"/>
                </a:lnTo>
                <a:lnTo>
                  <a:pt x="819471" y="1637900"/>
                </a:lnTo>
                <a:lnTo>
                  <a:pt x="816612" y="1633124"/>
                </a:lnTo>
                <a:lnTo>
                  <a:pt x="814389" y="1628029"/>
                </a:lnTo>
                <a:lnTo>
                  <a:pt x="812483" y="1622935"/>
                </a:lnTo>
                <a:lnTo>
                  <a:pt x="811530" y="1617203"/>
                </a:lnTo>
                <a:lnTo>
                  <a:pt x="811212" y="1611472"/>
                </a:lnTo>
                <a:lnTo>
                  <a:pt x="811530" y="1605741"/>
                </a:lnTo>
                <a:lnTo>
                  <a:pt x="812483" y="1600009"/>
                </a:lnTo>
                <a:lnTo>
                  <a:pt x="814389" y="1594915"/>
                </a:lnTo>
                <a:lnTo>
                  <a:pt x="816612" y="1589820"/>
                </a:lnTo>
                <a:lnTo>
                  <a:pt x="819471" y="1584726"/>
                </a:lnTo>
                <a:lnTo>
                  <a:pt x="822648" y="1580268"/>
                </a:lnTo>
                <a:lnTo>
                  <a:pt x="826777" y="1576128"/>
                </a:lnTo>
                <a:lnTo>
                  <a:pt x="831224" y="1571989"/>
                </a:lnTo>
                <a:lnTo>
                  <a:pt x="835989" y="1568168"/>
                </a:lnTo>
                <a:lnTo>
                  <a:pt x="841389" y="1565303"/>
                </a:lnTo>
                <a:lnTo>
                  <a:pt x="846790" y="1562437"/>
                </a:lnTo>
                <a:lnTo>
                  <a:pt x="852507" y="1560208"/>
                </a:lnTo>
                <a:lnTo>
                  <a:pt x="858860" y="1558298"/>
                </a:lnTo>
                <a:lnTo>
                  <a:pt x="865531" y="1557024"/>
                </a:lnTo>
                <a:lnTo>
                  <a:pt x="872202" y="1555750"/>
                </a:lnTo>
                <a:close/>
                <a:moveTo>
                  <a:pt x="984211" y="1325563"/>
                </a:moveTo>
                <a:lnTo>
                  <a:pt x="1292263" y="1325563"/>
                </a:lnTo>
                <a:lnTo>
                  <a:pt x="1297339" y="1325880"/>
                </a:lnTo>
                <a:lnTo>
                  <a:pt x="1302415" y="1326513"/>
                </a:lnTo>
                <a:lnTo>
                  <a:pt x="1307174" y="1327779"/>
                </a:lnTo>
                <a:lnTo>
                  <a:pt x="1311615" y="1329361"/>
                </a:lnTo>
                <a:lnTo>
                  <a:pt x="1315740" y="1331260"/>
                </a:lnTo>
                <a:lnTo>
                  <a:pt x="1319864" y="1333792"/>
                </a:lnTo>
                <a:lnTo>
                  <a:pt x="1323671" y="1336640"/>
                </a:lnTo>
                <a:lnTo>
                  <a:pt x="1327161" y="1340121"/>
                </a:lnTo>
                <a:lnTo>
                  <a:pt x="1330333" y="1343286"/>
                </a:lnTo>
                <a:lnTo>
                  <a:pt x="1332871" y="1347400"/>
                </a:lnTo>
                <a:lnTo>
                  <a:pt x="1335409" y="1351198"/>
                </a:lnTo>
                <a:lnTo>
                  <a:pt x="1337630" y="1355629"/>
                </a:lnTo>
                <a:lnTo>
                  <a:pt x="1339216" y="1360059"/>
                </a:lnTo>
                <a:lnTo>
                  <a:pt x="1340485" y="1364807"/>
                </a:lnTo>
                <a:lnTo>
                  <a:pt x="1341437" y="1369870"/>
                </a:lnTo>
                <a:lnTo>
                  <a:pt x="1341437" y="1374934"/>
                </a:lnTo>
                <a:lnTo>
                  <a:pt x="1341437" y="1379681"/>
                </a:lnTo>
                <a:lnTo>
                  <a:pt x="1340485" y="1384745"/>
                </a:lnTo>
                <a:lnTo>
                  <a:pt x="1339216" y="1389492"/>
                </a:lnTo>
                <a:lnTo>
                  <a:pt x="1337630" y="1393923"/>
                </a:lnTo>
                <a:lnTo>
                  <a:pt x="1335409" y="1398037"/>
                </a:lnTo>
                <a:lnTo>
                  <a:pt x="1332871" y="1402151"/>
                </a:lnTo>
                <a:lnTo>
                  <a:pt x="1330016" y="1405632"/>
                </a:lnTo>
                <a:lnTo>
                  <a:pt x="1327161" y="1409430"/>
                </a:lnTo>
                <a:lnTo>
                  <a:pt x="1323671" y="1412595"/>
                </a:lnTo>
                <a:lnTo>
                  <a:pt x="1319864" y="1415443"/>
                </a:lnTo>
                <a:lnTo>
                  <a:pt x="1315740" y="1417659"/>
                </a:lnTo>
                <a:lnTo>
                  <a:pt x="1311615" y="1419874"/>
                </a:lnTo>
                <a:lnTo>
                  <a:pt x="1306857" y="1421773"/>
                </a:lnTo>
                <a:lnTo>
                  <a:pt x="1302415" y="1422722"/>
                </a:lnTo>
                <a:lnTo>
                  <a:pt x="1297339" y="1423672"/>
                </a:lnTo>
                <a:lnTo>
                  <a:pt x="1292263" y="1423988"/>
                </a:lnTo>
                <a:lnTo>
                  <a:pt x="984211" y="1423988"/>
                </a:lnTo>
                <a:lnTo>
                  <a:pt x="979453" y="1423672"/>
                </a:lnTo>
                <a:lnTo>
                  <a:pt x="974377" y="1422722"/>
                </a:lnTo>
                <a:lnTo>
                  <a:pt x="969618" y="1421773"/>
                </a:lnTo>
                <a:lnTo>
                  <a:pt x="965176" y="1419874"/>
                </a:lnTo>
                <a:lnTo>
                  <a:pt x="960735" y="1417659"/>
                </a:lnTo>
                <a:lnTo>
                  <a:pt x="956928" y="1415443"/>
                </a:lnTo>
                <a:lnTo>
                  <a:pt x="952803" y="1412595"/>
                </a:lnTo>
                <a:lnTo>
                  <a:pt x="949631" y="1409430"/>
                </a:lnTo>
                <a:lnTo>
                  <a:pt x="946141" y="1405632"/>
                </a:lnTo>
                <a:lnTo>
                  <a:pt x="943286" y="1402151"/>
                </a:lnTo>
                <a:lnTo>
                  <a:pt x="941065" y="1398037"/>
                </a:lnTo>
                <a:lnTo>
                  <a:pt x="938844" y="1393923"/>
                </a:lnTo>
                <a:lnTo>
                  <a:pt x="937258" y="1389492"/>
                </a:lnTo>
                <a:lnTo>
                  <a:pt x="935989" y="1384745"/>
                </a:lnTo>
                <a:lnTo>
                  <a:pt x="935355" y="1379681"/>
                </a:lnTo>
                <a:lnTo>
                  <a:pt x="935037" y="1374934"/>
                </a:lnTo>
                <a:lnTo>
                  <a:pt x="935355" y="1369870"/>
                </a:lnTo>
                <a:lnTo>
                  <a:pt x="935989" y="1364807"/>
                </a:lnTo>
                <a:lnTo>
                  <a:pt x="937258" y="1360059"/>
                </a:lnTo>
                <a:lnTo>
                  <a:pt x="938844" y="1355629"/>
                </a:lnTo>
                <a:lnTo>
                  <a:pt x="940748" y="1351198"/>
                </a:lnTo>
                <a:lnTo>
                  <a:pt x="943286" y="1347400"/>
                </a:lnTo>
                <a:lnTo>
                  <a:pt x="946141" y="1343286"/>
                </a:lnTo>
                <a:lnTo>
                  <a:pt x="949631" y="1340121"/>
                </a:lnTo>
                <a:lnTo>
                  <a:pt x="952803" y="1336640"/>
                </a:lnTo>
                <a:lnTo>
                  <a:pt x="956928" y="1333792"/>
                </a:lnTo>
                <a:lnTo>
                  <a:pt x="960735" y="1331260"/>
                </a:lnTo>
                <a:lnTo>
                  <a:pt x="965176" y="1329361"/>
                </a:lnTo>
                <a:lnTo>
                  <a:pt x="969618" y="1327779"/>
                </a:lnTo>
                <a:lnTo>
                  <a:pt x="974377" y="1326513"/>
                </a:lnTo>
                <a:lnTo>
                  <a:pt x="979453" y="1325880"/>
                </a:lnTo>
                <a:lnTo>
                  <a:pt x="984211" y="1325563"/>
                </a:lnTo>
                <a:close/>
                <a:moveTo>
                  <a:pt x="369286" y="1074738"/>
                </a:moveTo>
                <a:lnTo>
                  <a:pt x="887697" y="1074738"/>
                </a:lnTo>
                <a:lnTo>
                  <a:pt x="894368" y="1075056"/>
                </a:lnTo>
                <a:lnTo>
                  <a:pt x="901356" y="1076008"/>
                </a:lnTo>
                <a:lnTo>
                  <a:pt x="908027" y="1077278"/>
                </a:lnTo>
                <a:lnTo>
                  <a:pt x="914063" y="1079183"/>
                </a:lnTo>
                <a:lnTo>
                  <a:pt x="920098" y="1081406"/>
                </a:lnTo>
                <a:lnTo>
                  <a:pt x="925816" y="1084263"/>
                </a:lnTo>
                <a:lnTo>
                  <a:pt x="930898" y="1087438"/>
                </a:lnTo>
                <a:lnTo>
                  <a:pt x="935663" y="1090931"/>
                </a:lnTo>
                <a:lnTo>
                  <a:pt x="940110" y="1094741"/>
                </a:lnTo>
                <a:lnTo>
                  <a:pt x="944240" y="1099186"/>
                </a:lnTo>
                <a:lnTo>
                  <a:pt x="947416" y="1103948"/>
                </a:lnTo>
                <a:lnTo>
                  <a:pt x="950275" y="1108711"/>
                </a:lnTo>
                <a:lnTo>
                  <a:pt x="952499" y="1113791"/>
                </a:lnTo>
                <a:lnTo>
                  <a:pt x="954405" y="1118871"/>
                </a:lnTo>
                <a:lnTo>
                  <a:pt x="955358" y="1124903"/>
                </a:lnTo>
                <a:lnTo>
                  <a:pt x="955675" y="1130301"/>
                </a:lnTo>
                <a:lnTo>
                  <a:pt x="955358" y="1136016"/>
                </a:lnTo>
                <a:lnTo>
                  <a:pt x="954405" y="1141413"/>
                </a:lnTo>
                <a:lnTo>
                  <a:pt x="952499" y="1147128"/>
                </a:lnTo>
                <a:lnTo>
                  <a:pt x="950275" y="1152208"/>
                </a:lnTo>
                <a:lnTo>
                  <a:pt x="947416" y="1156971"/>
                </a:lnTo>
                <a:lnTo>
                  <a:pt x="944240" y="1161098"/>
                </a:lnTo>
                <a:lnTo>
                  <a:pt x="940110" y="1165543"/>
                </a:lnTo>
                <a:lnTo>
                  <a:pt x="935663" y="1169671"/>
                </a:lnTo>
                <a:lnTo>
                  <a:pt x="930898" y="1173163"/>
                </a:lnTo>
                <a:lnTo>
                  <a:pt x="925816" y="1176656"/>
                </a:lnTo>
                <a:lnTo>
                  <a:pt x="920098" y="1179196"/>
                </a:lnTo>
                <a:lnTo>
                  <a:pt x="914063" y="1181736"/>
                </a:lnTo>
                <a:lnTo>
                  <a:pt x="908027" y="1183323"/>
                </a:lnTo>
                <a:lnTo>
                  <a:pt x="901356" y="1184593"/>
                </a:lnTo>
                <a:lnTo>
                  <a:pt x="894368" y="1185546"/>
                </a:lnTo>
                <a:lnTo>
                  <a:pt x="887697" y="1185863"/>
                </a:lnTo>
                <a:lnTo>
                  <a:pt x="369286" y="1185863"/>
                </a:lnTo>
                <a:lnTo>
                  <a:pt x="362615" y="1185546"/>
                </a:lnTo>
                <a:lnTo>
                  <a:pt x="355944" y="1184593"/>
                </a:lnTo>
                <a:lnTo>
                  <a:pt x="349273" y="1183323"/>
                </a:lnTo>
                <a:lnTo>
                  <a:pt x="343238" y="1181736"/>
                </a:lnTo>
                <a:lnTo>
                  <a:pt x="337203" y="1179196"/>
                </a:lnTo>
                <a:lnTo>
                  <a:pt x="331485" y="1176656"/>
                </a:lnTo>
                <a:lnTo>
                  <a:pt x="326402" y="1173163"/>
                </a:lnTo>
                <a:lnTo>
                  <a:pt x="321637" y="1169671"/>
                </a:lnTo>
                <a:lnTo>
                  <a:pt x="317190" y="1165543"/>
                </a:lnTo>
                <a:lnTo>
                  <a:pt x="313378" y="1161098"/>
                </a:lnTo>
                <a:lnTo>
                  <a:pt x="309884" y="1156971"/>
                </a:lnTo>
                <a:lnTo>
                  <a:pt x="307025" y="1152208"/>
                </a:lnTo>
                <a:lnTo>
                  <a:pt x="304802" y="1147128"/>
                </a:lnTo>
                <a:lnTo>
                  <a:pt x="302896" y="1141413"/>
                </a:lnTo>
                <a:lnTo>
                  <a:pt x="301943" y="1136016"/>
                </a:lnTo>
                <a:lnTo>
                  <a:pt x="301625" y="1130301"/>
                </a:lnTo>
                <a:lnTo>
                  <a:pt x="301943" y="1124903"/>
                </a:lnTo>
                <a:lnTo>
                  <a:pt x="302896" y="1119188"/>
                </a:lnTo>
                <a:lnTo>
                  <a:pt x="304802" y="1113791"/>
                </a:lnTo>
                <a:lnTo>
                  <a:pt x="307025" y="1108711"/>
                </a:lnTo>
                <a:lnTo>
                  <a:pt x="309884" y="1103948"/>
                </a:lnTo>
                <a:lnTo>
                  <a:pt x="313378" y="1099186"/>
                </a:lnTo>
                <a:lnTo>
                  <a:pt x="317190" y="1094741"/>
                </a:lnTo>
                <a:lnTo>
                  <a:pt x="321637" y="1091248"/>
                </a:lnTo>
                <a:lnTo>
                  <a:pt x="326402" y="1087438"/>
                </a:lnTo>
                <a:lnTo>
                  <a:pt x="331485" y="1084263"/>
                </a:lnTo>
                <a:lnTo>
                  <a:pt x="337203" y="1081406"/>
                </a:lnTo>
                <a:lnTo>
                  <a:pt x="343238" y="1079183"/>
                </a:lnTo>
                <a:lnTo>
                  <a:pt x="349273" y="1077278"/>
                </a:lnTo>
                <a:lnTo>
                  <a:pt x="355944" y="1076008"/>
                </a:lnTo>
                <a:lnTo>
                  <a:pt x="362615" y="1075056"/>
                </a:lnTo>
                <a:lnTo>
                  <a:pt x="369286" y="1074738"/>
                </a:lnTo>
                <a:close/>
                <a:moveTo>
                  <a:pt x="1261435" y="965200"/>
                </a:moveTo>
                <a:lnTo>
                  <a:pt x="1264624" y="965200"/>
                </a:lnTo>
                <a:lnTo>
                  <a:pt x="1267814" y="965200"/>
                </a:lnTo>
                <a:lnTo>
                  <a:pt x="1271322" y="965838"/>
                </a:lnTo>
                <a:lnTo>
                  <a:pt x="1275149" y="967114"/>
                </a:lnTo>
                <a:lnTo>
                  <a:pt x="1278977" y="968390"/>
                </a:lnTo>
                <a:lnTo>
                  <a:pt x="1282804" y="969984"/>
                </a:lnTo>
                <a:lnTo>
                  <a:pt x="1290777" y="973811"/>
                </a:lnTo>
                <a:lnTo>
                  <a:pt x="1298113" y="978277"/>
                </a:lnTo>
                <a:lnTo>
                  <a:pt x="1304491" y="982742"/>
                </a:lnTo>
                <a:lnTo>
                  <a:pt x="1308637" y="986250"/>
                </a:lnTo>
                <a:lnTo>
                  <a:pt x="1312784" y="990715"/>
                </a:lnTo>
                <a:lnTo>
                  <a:pt x="1317249" y="997094"/>
                </a:lnTo>
                <a:lnTo>
                  <a:pt x="1321395" y="1004429"/>
                </a:lnTo>
                <a:lnTo>
                  <a:pt x="1325222" y="1012403"/>
                </a:lnTo>
                <a:lnTo>
                  <a:pt x="1326817" y="1016549"/>
                </a:lnTo>
                <a:lnTo>
                  <a:pt x="1328092" y="1020057"/>
                </a:lnTo>
                <a:lnTo>
                  <a:pt x="1329368" y="1024203"/>
                </a:lnTo>
                <a:lnTo>
                  <a:pt x="1330006" y="1027711"/>
                </a:lnTo>
                <a:lnTo>
                  <a:pt x="1330325" y="1030901"/>
                </a:lnTo>
                <a:lnTo>
                  <a:pt x="1330006" y="1034090"/>
                </a:lnTo>
                <a:lnTo>
                  <a:pt x="1329368" y="1036004"/>
                </a:lnTo>
                <a:lnTo>
                  <a:pt x="1327774" y="1038236"/>
                </a:lnTo>
                <a:lnTo>
                  <a:pt x="1228904" y="1099472"/>
                </a:lnTo>
                <a:lnTo>
                  <a:pt x="1226990" y="1101066"/>
                </a:lnTo>
                <a:lnTo>
                  <a:pt x="1225396" y="1102342"/>
                </a:lnTo>
                <a:lnTo>
                  <a:pt x="1223163" y="1103618"/>
                </a:lnTo>
                <a:lnTo>
                  <a:pt x="1220930" y="1104575"/>
                </a:lnTo>
                <a:lnTo>
                  <a:pt x="1219017" y="1105213"/>
                </a:lnTo>
                <a:lnTo>
                  <a:pt x="1216784" y="1105850"/>
                </a:lnTo>
                <a:lnTo>
                  <a:pt x="1212000" y="1106488"/>
                </a:lnTo>
                <a:lnTo>
                  <a:pt x="1207854" y="1105850"/>
                </a:lnTo>
                <a:lnTo>
                  <a:pt x="1205622" y="1105213"/>
                </a:lnTo>
                <a:lnTo>
                  <a:pt x="1203389" y="1104575"/>
                </a:lnTo>
                <a:lnTo>
                  <a:pt x="1201475" y="1103618"/>
                </a:lnTo>
                <a:lnTo>
                  <a:pt x="1199243" y="1102342"/>
                </a:lnTo>
                <a:lnTo>
                  <a:pt x="1197329" y="1101066"/>
                </a:lnTo>
                <a:lnTo>
                  <a:pt x="1195735" y="1099472"/>
                </a:lnTo>
                <a:lnTo>
                  <a:pt x="1194140" y="1097558"/>
                </a:lnTo>
                <a:lnTo>
                  <a:pt x="1192864" y="1095963"/>
                </a:lnTo>
                <a:lnTo>
                  <a:pt x="1191588" y="1093731"/>
                </a:lnTo>
                <a:lnTo>
                  <a:pt x="1190632" y="1091817"/>
                </a:lnTo>
                <a:lnTo>
                  <a:pt x="1189356" y="1087352"/>
                </a:lnTo>
                <a:lnTo>
                  <a:pt x="1189037" y="1082887"/>
                </a:lnTo>
                <a:lnTo>
                  <a:pt x="1189356" y="1078741"/>
                </a:lnTo>
                <a:lnTo>
                  <a:pt x="1190632" y="1074276"/>
                </a:lnTo>
                <a:lnTo>
                  <a:pt x="1191588" y="1072043"/>
                </a:lnTo>
                <a:lnTo>
                  <a:pt x="1192864" y="1070130"/>
                </a:lnTo>
                <a:lnTo>
                  <a:pt x="1194140" y="1068535"/>
                </a:lnTo>
                <a:lnTo>
                  <a:pt x="1195735" y="1066621"/>
                </a:lnTo>
                <a:lnTo>
                  <a:pt x="1257289" y="967433"/>
                </a:lnTo>
                <a:lnTo>
                  <a:pt x="1258884" y="965838"/>
                </a:lnTo>
                <a:lnTo>
                  <a:pt x="1261435" y="965200"/>
                </a:lnTo>
                <a:close/>
                <a:moveTo>
                  <a:pt x="346041" y="844550"/>
                </a:moveTo>
                <a:lnTo>
                  <a:pt x="350799" y="844550"/>
                </a:lnTo>
                <a:lnTo>
                  <a:pt x="658851" y="844550"/>
                </a:lnTo>
                <a:lnTo>
                  <a:pt x="663927" y="844550"/>
                </a:lnTo>
                <a:lnTo>
                  <a:pt x="669003" y="845185"/>
                </a:lnTo>
                <a:lnTo>
                  <a:pt x="673762" y="846773"/>
                </a:lnTo>
                <a:lnTo>
                  <a:pt x="678204" y="848043"/>
                </a:lnTo>
                <a:lnTo>
                  <a:pt x="682645" y="850265"/>
                </a:lnTo>
                <a:lnTo>
                  <a:pt x="686452" y="852805"/>
                </a:lnTo>
                <a:lnTo>
                  <a:pt x="690259" y="855345"/>
                </a:lnTo>
                <a:lnTo>
                  <a:pt x="693749" y="858838"/>
                </a:lnTo>
                <a:lnTo>
                  <a:pt x="697239" y="862330"/>
                </a:lnTo>
                <a:lnTo>
                  <a:pt x="699777" y="865823"/>
                </a:lnTo>
                <a:lnTo>
                  <a:pt x="702315" y="869950"/>
                </a:lnTo>
                <a:lnTo>
                  <a:pt x="704218" y="874395"/>
                </a:lnTo>
                <a:lnTo>
                  <a:pt x="705804" y="879158"/>
                </a:lnTo>
                <a:lnTo>
                  <a:pt x="707391" y="883920"/>
                </a:lnTo>
                <a:lnTo>
                  <a:pt x="708025" y="888683"/>
                </a:lnTo>
                <a:lnTo>
                  <a:pt x="708025" y="893763"/>
                </a:lnTo>
                <a:lnTo>
                  <a:pt x="708025" y="898843"/>
                </a:lnTo>
                <a:lnTo>
                  <a:pt x="707391" y="903605"/>
                </a:lnTo>
                <a:lnTo>
                  <a:pt x="705804" y="908368"/>
                </a:lnTo>
                <a:lnTo>
                  <a:pt x="704218" y="912495"/>
                </a:lnTo>
                <a:lnTo>
                  <a:pt x="702315" y="916940"/>
                </a:lnTo>
                <a:lnTo>
                  <a:pt x="699777" y="921068"/>
                </a:lnTo>
                <a:lnTo>
                  <a:pt x="697239" y="924878"/>
                </a:lnTo>
                <a:lnTo>
                  <a:pt x="693749" y="928370"/>
                </a:lnTo>
                <a:lnTo>
                  <a:pt x="690259" y="931545"/>
                </a:lnTo>
                <a:lnTo>
                  <a:pt x="686452" y="934403"/>
                </a:lnTo>
                <a:lnTo>
                  <a:pt x="682645" y="936943"/>
                </a:lnTo>
                <a:lnTo>
                  <a:pt x="678204" y="938848"/>
                </a:lnTo>
                <a:lnTo>
                  <a:pt x="673762" y="940753"/>
                </a:lnTo>
                <a:lnTo>
                  <a:pt x="669003" y="941705"/>
                </a:lnTo>
                <a:lnTo>
                  <a:pt x="663927" y="942658"/>
                </a:lnTo>
                <a:lnTo>
                  <a:pt x="658851" y="942975"/>
                </a:lnTo>
                <a:lnTo>
                  <a:pt x="350799" y="942975"/>
                </a:lnTo>
                <a:lnTo>
                  <a:pt x="346041" y="942658"/>
                </a:lnTo>
                <a:lnTo>
                  <a:pt x="340965" y="941705"/>
                </a:lnTo>
                <a:lnTo>
                  <a:pt x="336206" y="940753"/>
                </a:lnTo>
                <a:lnTo>
                  <a:pt x="331764" y="938848"/>
                </a:lnTo>
                <a:lnTo>
                  <a:pt x="327323" y="936943"/>
                </a:lnTo>
                <a:lnTo>
                  <a:pt x="323516" y="934403"/>
                </a:lnTo>
                <a:lnTo>
                  <a:pt x="319391" y="931545"/>
                </a:lnTo>
                <a:lnTo>
                  <a:pt x="316219" y="928370"/>
                </a:lnTo>
                <a:lnTo>
                  <a:pt x="312729" y="924878"/>
                </a:lnTo>
                <a:lnTo>
                  <a:pt x="309874" y="921068"/>
                </a:lnTo>
                <a:lnTo>
                  <a:pt x="307653" y="916940"/>
                </a:lnTo>
                <a:lnTo>
                  <a:pt x="305432" y="912495"/>
                </a:lnTo>
                <a:lnTo>
                  <a:pt x="303846" y="908368"/>
                </a:lnTo>
                <a:lnTo>
                  <a:pt x="302577" y="903605"/>
                </a:lnTo>
                <a:lnTo>
                  <a:pt x="301943" y="898843"/>
                </a:lnTo>
                <a:lnTo>
                  <a:pt x="301625" y="893763"/>
                </a:lnTo>
                <a:lnTo>
                  <a:pt x="301943" y="888683"/>
                </a:lnTo>
                <a:lnTo>
                  <a:pt x="302577" y="883920"/>
                </a:lnTo>
                <a:lnTo>
                  <a:pt x="303846" y="879158"/>
                </a:lnTo>
                <a:lnTo>
                  <a:pt x="305432" y="874395"/>
                </a:lnTo>
                <a:lnTo>
                  <a:pt x="307336" y="869950"/>
                </a:lnTo>
                <a:lnTo>
                  <a:pt x="309874" y="865823"/>
                </a:lnTo>
                <a:lnTo>
                  <a:pt x="312729" y="862330"/>
                </a:lnTo>
                <a:lnTo>
                  <a:pt x="316219" y="858838"/>
                </a:lnTo>
                <a:lnTo>
                  <a:pt x="319391" y="855345"/>
                </a:lnTo>
                <a:lnTo>
                  <a:pt x="323516" y="852805"/>
                </a:lnTo>
                <a:lnTo>
                  <a:pt x="327323" y="850265"/>
                </a:lnTo>
                <a:lnTo>
                  <a:pt x="331764" y="848043"/>
                </a:lnTo>
                <a:lnTo>
                  <a:pt x="336206" y="846773"/>
                </a:lnTo>
                <a:lnTo>
                  <a:pt x="340965" y="845185"/>
                </a:lnTo>
                <a:lnTo>
                  <a:pt x="346041" y="844550"/>
                </a:lnTo>
                <a:close/>
                <a:moveTo>
                  <a:pt x="344144" y="590550"/>
                </a:moveTo>
                <a:lnTo>
                  <a:pt x="960782" y="590550"/>
                </a:lnTo>
                <a:lnTo>
                  <a:pt x="966812" y="591185"/>
                </a:lnTo>
                <a:lnTo>
                  <a:pt x="973159" y="592138"/>
                </a:lnTo>
                <a:lnTo>
                  <a:pt x="978871" y="593725"/>
                </a:lnTo>
                <a:lnTo>
                  <a:pt x="984584" y="595630"/>
                </a:lnTo>
                <a:lnTo>
                  <a:pt x="990296" y="598488"/>
                </a:lnTo>
                <a:lnTo>
                  <a:pt x="995374" y="601345"/>
                </a:lnTo>
                <a:lnTo>
                  <a:pt x="1000135" y="604838"/>
                </a:lnTo>
                <a:lnTo>
                  <a:pt x="1004260" y="608965"/>
                </a:lnTo>
                <a:lnTo>
                  <a:pt x="1008386" y="613410"/>
                </a:lnTo>
                <a:lnTo>
                  <a:pt x="1011560" y="617855"/>
                </a:lnTo>
                <a:lnTo>
                  <a:pt x="1015051" y="623253"/>
                </a:lnTo>
                <a:lnTo>
                  <a:pt x="1017590" y="628650"/>
                </a:lnTo>
                <a:lnTo>
                  <a:pt x="1019811" y="634048"/>
                </a:lnTo>
                <a:lnTo>
                  <a:pt x="1021081" y="639763"/>
                </a:lnTo>
                <a:lnTo>
                  <a:pt x="1021715" y="646113"/>
                </a:lnTo>
                <a:lnTo>
                  <a:pt x="1022350" y="652145"/>
                </a:lnTo>
                <a:lnTo>
                  <a:pt x="1021715" y="658813"/>
                </a:lnTo>
                <a:lnTo>
                  <a:pt x="1021081" y="664528"/>
                </a:lnTo>
                <a:lnTo>
                  <a:pt x="1019811" y="670878"/>
                </a:lnTo>
                <a:lnTo>
                  <a:pt x="1017590" y="676275"/>
                </a:lnTo>
                <a:lnTo>
                  <a:pt x="1015051" y="681673"/>
                </a:lnTo>
                <a:lnTo>
                  <a:pt x="1011560" y="686753"/>
                </a:lnTo>
                <a:lnTo>
                  <a:pt x="1008386" y="691515"/>
                </a:lnTo>
                <a:lnTo>
                  <a:pt x="1004260" y="695960"/>
                </a:lnTo>
                <a:lnTo>
                  <a:pt x="1000135" y="700088"/>
                </a:lnTo>
                <a:lnTo>
                  <a:pt x="995374" y="703580"/>
                </a:lnTo>
                <a:lnTo>
                  <a:pt x="990296" y="706438"/>
                </a:lnTo>
                <a:lnTo>
                  <a:pt x="984584" y="708978"/>
                </a:lnTo>
                <a:lnTo>
                  <a:pt x="978871" y="711200"/>
                </a:lnTo>
                <a:lnTo>
                  <a:pt x="973159" y="712788"/>
                </a:lnTo>
                <a:lnTo>
                  <a:pt x="966812" y="713740"/>
                </a:lnTo>
                <a:lnTo>
                  <a:pt x="960782" y="714375"/>
                </a:lnTo>
                <a:lnTo>
                  <a:pt x="344144" y="714375"/>
                </a:lnTo>
                <a:lnTo>
                  <a:pt x="338114" y="713740"/>
                </a:lnTo>
                <a:lnTo>
                  <a:pt x="331767" y="712788"/>
                </a:lnTo>
                <a:lnTo>
                  <a:pt x="326054" y="711200"/>
                </a:lnTo>
                <a:lnTo>
                  <a:pt x="320342" y="708978"/>
                </a:lnTo>
                <a:lnTo>
                  <a:pt x="314946" y="706438"/>
                </a:lnTo>
                <a:lnTo>
                  <a:pt x="309869" y="703580"/>
                </a:lnTo>
                <a:lnTo>
                  <a:pt x="305108" y="700088"/>
                </a:lnTo>
                <a:lnTo>
                  <a:pt x="300982" y="695960"/>
                </a:lnTo>
                <a:lnTo>
                  <a:pt x="296857" y="691515"/>
                </a:lnTo>
                <a:lnTo>
                  <a:pt x="293366" y="686753"/>
                </a:lnTo>
                <a:lnTo>
                  <a:pt x="290192" y="681673"/>
                </a:lnTo>
                <a:lnTo>
                  <a:pt x="287653" y="676275"/>
                </a:lnTo>
                <a:lnTo>
                  <a:pt x="285432" y="670878"/>
                </a:lnTo>
                <a:lnTo>
                  <a:pt x="284162" y="664528"/>
                </a:lnTo>
                <a:lnTo>
                  <a:pt x="282893" y="658813"/>
                </a:lnTo>
                <a:lnTo>
                  <a:pt x="282575" y="652145"/>
                </a:lnTo>
                <a:lnTo>
                  <a:pt x="282893" y="646113"/>
                </a:lnTo>
                <a:lnTo>
                  <a:pt x="284162" y="639763"/>
                </a:lnTo>
                <a:lnTo>
                  <a:pt x="285432" y="634048"/>
                </a:lnTo>
                <a:lnTo>
                  <a:pt x="287653" y="628650"/>
                </a:lnTo>
                <a:lnTo>
                  <a:pt x="290192" y="623253"/>
                </a:lnTo>
                <a:lnTo>
                  <a:pt x="293366" y="617855"/>
                </a:lnTo>
                <a:lnTo>
                  <a:pt x="296857" y="613410"/>
                </a:lnTo>
                <a:lnTo>
                  <a:pt x="300982" y="608965"/>
                </a:lnTo>
                <a:lnTo>
                  <a:pt x="305108" y="604838"/>
                </a:lnTo>
                <a:lnTo>
                  <a:pt x="309869" y="601345"/>
                </a:lnTo>
                <a:lnTo>
                  <a:pt x="314946" y="598488"/>
                </a:lnTo>
                <a:lnTo>
                  <a:pt x="320342" y="595630"/>
                </a:lnTo>
                <a:lnTo>
                  <a:pt x="326054" y="593725"/>
                </a:lnTo>
                <a:lnTo>
                  <a:pt x="331767" y="592138"/>
                </a:lnTo>
                <a:lnTo>
                  <a:pt x="338114" y="591185"/>
                </a:lnTo>
                <a:lnTo>
                  <a:pt x="344144" y="590550"/>
                </a:lnTo>
                <a:close/>
                <a:moveTo>
                  <a:pt x="1750865" y="411163"/>
                </a:moveTo>
                <a:lnTo>
                  <a:pt x="1754043" y="411481"/>
                </a:lnTo>
                <a:lnTo>
                  <a:pt x="1757540" y="411798"/>
                </a:lnTo>
                <a:lnTo>
                  <a:pt x="1760718" y="413068"/>
                </a:lnTo>
                <a:lnTo>
                  <a:pt x="1764214" y="414021"/>
                </a:lnTo>
                <a:lnTo>
                  <a:pt x="1767710" y="414973"/>
                </a:lnTo>
                <a:lnTo>
                  <a:pt x="1770889" y="416878"/>
                </a:lnTo>
                <a:lnTo>
                  <a:pt x="1777563" y="421006"/>
                </a:lnTo>
                <a:lnTo>
                  <a:pt x="1784555" y="425768"/>
                </a:lnTo>
                <a:lnTo>
                  <a:pt x="1790912" y="431166"/>
                </a:lnTo>
                <a:lnTo>
                  <a:pt x="1797904" y="437198"/>
                </a:lnTo>
                <a:lnTo>
                  <a:pt x="1812207" y="451486"/>
                </a:lnTo>
                <a:lnTo>
                  <a:pt x="1827145" y="466408"/>
                </a:lnTo>
                <a:lnTo>
                  <a:pt x="1836680" y="476251"/>
                </a:lnTo>
                <a:lnTo>
                  <a:pt x="1851935" y="491173"/>
                </a:lnTo>
                <a:lnTo>
                  <a:pt x="1865920" y="505461"/>
                </a:lnTo>
                <a:lnTo>
                  <a:pt x="1872277" y="512446"/>
                </a:lnTo>
                <a:lnTo>
                  <a:pt x="1877680" y="519431"/>
                </a:lnTo>
                <a:lnTo>
                  <a:pt x="1882447" y="525781"/>
                </a:lnTo>
                <a:lnTo>
                  <a:pt x="1886579" y="532766"/>
                </a:lnTo>
                <a:lnTo>
                  <a:pt x="1888486" y="536258"/>
                </a:lnTo>
                <a:lnTo>
                  <a:pt x="1889439" y="539433"/>
                </a:lnTo>
                <a:lnTo>
                  <a:pt x="1891029" y="542608"/>
                </a:lnTo>
                <a:lnTo>
                  <a:pt x="1891664" y="546101"/>
                </a:lnTo>
                <a:lnTo>
                  <a:pt x="1891982" y="549593"/>
                </a:lnTo>
                <a:lnTo>
                  <a:pt x="1892300" y="552768"/>
                </a:lnTo>
                <a:lnTo>
                  <a:pt x="1892300" y="556261"/>
                </a:lnTo>
                <a:lnTo>
                  <a:pt x="1891664" y="559753"/>
                </a:lnTo>
                <a:lnTo>
                  <a:pt x="1891029" y="562928"/>
                </a:lnTo>
                <a:lnTo>
                  <a:pt x="1889757" y="566738"/>
                </a:lnTo>
                <a:lnTo>
                  <a:pt x="1888486" y="570231"/>
                </a:lnTo>
                <a:lnTo>
                  <a:pt x="1886261" y="574041"/>
                </a:lnTo>
                <a:lnTo>
                  <a:pt x="1884036" y="577533"/>
                </a:lnTo>
                <a:lnTo>
                  <a:pt x="1881176" y="581343"/>
                </a:lnTo>
                <a:lnTo>
                  <a:pt x="1877680" y="585153"/>
                </a:lnTo>
                <a:lnTo>
                  <a:pt x="1874184" y="588963"/>
                </a:lnTo>
                <a:lnTo>
                  <a:pt x="1476895" y="985838"/>
                </a:lnTo>
                <a:lnTo>
                  <a:pt x="1472763" y="989966"/>
                </a:lnTo>
                <a:lnTo>
                  <a:pt x="1468313" y="993458"/>
                </a:lnTo>
                <a:lnTo>
                  <a:pt x="1464182" y="996633"/>
                </a:lnTo>
                <a:lnTo>
                  <a:pt x="1459732" y="999808"/>
                </a:lnTo>
                <a:lnTo>
                  <a:pt x="1455282" y="1002348"/>
                </a:lnTo>
                <a:lnTo>
                  <a:pt x="1450515" y="1004888"/>
                </a:lnTo>
                <a:lnTo>
                  <a:pt x="1446065" y="1007111"/>
                </a:lnTo>
                <a:lnTo>
                  <a:pt x="1440980" y="1009016"/>
                </a:lnTo>
                <a:lnTo>
                  <a:pt x="1436212" y="1010921"/>
                </a:lnTo>
                <a:lnTo>
                  <a:pt x="1431445" y="1012826"/>
                </a:lnTo>
                <a:lnTo>
                  <a:pt x="1426360" y="1013778"/>
                </a:lnTo>
                <a:lnTo>
                  <a:pt x="1421274" y="1015366"/>
                </a:lnTo>
                <a:lnTo>
                  <a:pt x="1416507" y="1016001"/>
                </a:lnTo>
                <a:lnTo>
                  <a:pt x="1411422" y="1016953"/>
                </a:lnTo>
                <a:lnTo>
                  <a:pt x="1406336" y="1017271"/>
                </a:lnTo>
                <a:lnTo>
                  <a:pt x="1401569" y="1017588"/>
                </a:lnTo>
                <a:lnTo>
                  <a:pt x="1396484" y="1017588"/>
                </a:lnTo>
                <a:lnTo>
                  <a:pt x="1391716" y="1017271"/>
                </a:lnTo>
                <a:lnTo>
                  <a:pt x="1386949" y="1016953"/>
                </a:lnTo>
                <a:lnTo>
                  <a:pt x="1382499" y="1015683"/>
                </a:lnTo>
                <a:lnTo>
                  <a:pt x="1377731" y="1015048"/>
                </a:lnTo>
                <a:lnTo>
                  <a:pt x="1373282" y="1013461"/>
                </a:lnTo>
                <a:lnTo>
                  <a:pt x="1368832" y="1012191"/>
                </a:lnTo>
                <a:lnTo>
                  <a:pt x="1364700" y="1010286"/>
                </a:lnTo>
                <a:lnTo>
                  <a:pt x="1360886" y="1008063"/>
                </a:lnTo>
                <a:lnTo>
                  <a:pt x="1357072" y="1005523"/>
                </a:lnTo>
                <a:lnTo>
                  <a:pt x="1353576" y="1002983"/>
                </a:lnTo>
                <a:lnTo>
                  <a:pt x="1350080" y="1000126"/>
                </a:lnTo>
                <a:lnTo>
                  <a:pt x="1347220" y="996633"/>
                </a:lnTo>
                <a:lnTo>
                  <a:pt x="1344359" y="993458"/>
                </a:lnTo>
                <a:lnTo>
                  <a:pt x="1341817" y="989331"/>
                </a:lnTo>
                <a:lnTo>
                  <a:pt x="1339274" y="985521"/>
                </a:lnTo>
                <a:lnTo>
                  <a:pt x="1337367" y="981076"/>
                </a:lnTo>
                <a:lnTo>
                  <a:pt x="1335778" y="976313"/>
                </a:lnTo>
                <a:lnTo>
                  <a:pt x="1326561" y="967106"/>
                </a:lnTo>
                <a:lnTo>
                  <a:pt x="1322111" y="965518"/>
                </a:lnTo>
                <a:lnTo>
                  <a:pt x="1317979" y="963296"/>
                </a:lnTo>
                <a:lnTo>
                  <a:pt x="1314165" y="961073"/>
                </a:lnTo>
                <a:lnTo>
                  <a:pt x="1310351" y="958851"/>
                </a:lnTo>
                <a:lnTo>
                  <a:pt x="1307173" y="956311"/>
                </a:lnTo>
                <a:lnTo>
                  <a:pt x="1303995" y="953453"/>
                </a:lnTo>
                <a:lnTo>
                  <a:pt x="1301134" y="950913"/>
                </a:lnTo>
                <a:lnTo>
                  <a:pt x="1298274" y="948056"/>
                </a:lnTo>
                <a:lnTo>
                  <a:pt x="1295731" y="944563"/>
                </a:lnTo>
                <a:lnTo>
                  <a:pt x="1293824" y="941706"/>
                </a:lnTo>
                <a:lnTo>
                  <a:pt x="1291599" y="938531"/>
                </a:lnTo>
                <a:lnTo>
                  <a:pt x="1289692" y="935038"/>
                </a:lnTo>
                <a:lnTo>
                  <a:pt x="1288103" y="931546"/>
                </a:lnTo>
                <a:lnTo>
                  <a:pt x="1286832" y="928371"/>
                </a:lnTo>
                <a:lnTo>
                  <a:pt x="1284607" y="921068"/>
                </a:lnTo>
                <a:lnTo>
                  <a:pt x="1283336" y="913448"/>
                </a:lnTo>
                <a:lnTo>
                  <a:pt x="1282700" y="905511"/>
                </a:lnTo>
                <a:lnTo>
                  <a:pt x="1283018" y="897573"/>
                </a:lnTo>
                <a:lnTo>
                  <a:pt x="1283971" y="889953"/>
                </a:lnTo>
                <a:lnTo>
                  <a:pt x="1285560" y="882016"/>
                </a:lnTo>
                <a:lnTo>
                  <a:pt x="1287785" y="874078"/>
                </a:lnTo>
                <a:lnTo>
                  <a:pt x="1290646" y="866141"/>
                </a:lnTo>
                <a:lnTo>
                  <a:pt x="1294142" y="858521"/>
                </a:lnTo>
                <a:lnTo>
                  <a:pt x="1298909" y="849948"/>
                </a:lnTo>
                <a:lnTo>
                  <a:pt x="1304313" y="841376"/>
                </a:lnTo>
                <a:lnTo>
                  <a:pt x="1310351" y="833756"/>
                </a:lnTo>
                <a:lnTo>
                  <a:pt x="1317026" y="826136"/>
                </a:lnTo>
                <a:lnTo>
                  <a:pt x="1714315" y="429261"/>
                </a:lnTo>
                <a:lnTo>
                  <a:pt x="1718446" y="425768"/>
                </a:lnTo>
                <a:lnTo>
                  <a:pt x="1721943" y="422276"/>
                </a:lnTo>
                <a:lnTo>
                  <a:pt x="1726074" y="419736"/>
                </a:lnTo>
                <a:lnTo>
                  <a:pt x="1729571" y="417196"/>
                </a:lnTo>
                <a:lnTo>
                  <a:pt x="1733384" y="415608"/>
                </a:lnTo>
                <a:lnTo>
                  <a:pt x="1736881" y="414021"/>
                </a:lnTo>
                <a:lnTo>
                  <a:pt x="1740377" y="412433"/>
                </a:lnTo>
                <a:lnTo>
                  <a:pt x="1743873" y="411798"/>
                </a:lnTo>
                <a:lnTo>
                  <a:pt x="1747051" y="411481"/>
                </a:lnTo>
                <a:lnTo>
                  <a:pt x="1750865" y="411163"/>
                </a:lnTo>
                <a:close/>
                <a:moveTo>
                  <a:pt x="198373" y="319088"/>
                </a:moveTo>
                <a:lnTo>
                  <a:pt x="1557783" y="319088"/>
                </a:lnTo>
                <a:lnTo>
                  <a:pt x="1453042" y="423822"/>
                </a:lnTo>
                <a:lnTo>
                  <a:pt x="315492" y="423822"/>
                </a:lnTo>
                <a:lnTo>
                  <a:pt x="305336" y="424140"/>
                </a:lnTo>
                <a:lnTo>
                  <a:pt x="295179" y="424774"/>
                </a:lnTo>
                <a:lnTo>
                  <a:pt x="285340" y="426361"/>
                </a:lnTo>
                <a:lnTo>
                  <a:pt x="275500" y="427631"/>
                </a:lnTo>
                <a:lnTo>
                  <a:pt x="265979" y="429852"/>
                </a:lnTo>
                <a:lnTo>
                  <a:pt x="256457" y="433026"/>
                </a:lnTo>
                <a:lnTo>
                  <a:pt x="247570" y="435882"/>
                </a:lnTo>
                <a:lnTo>
                  <a:pt x="238365" y="439374"/>
                </a:lnTo>
                <a:lnTo>
                  <a:pt x="229478" y="443499"/>
                </a:lnTo>
                <a:lnTo>
                  <a:pt x="221226" y="447943"/>
                </a:lnTo>
                <a:lnTo>
                  <a:pt x="212973" y="452703"/>
                </a:lnTo>
                <a:lnTo>
                  <a:pt x="204721" y="457781"/>
                </a:lnTo>
                <a:lnTo>
                  <a:pt x="196786" y="463494"/>
                </a:lnTo>
                <a:lnTo>
                  <a:pt x="189486" y="469207"/>
                </a:lnTo>
                <a:lnTo>
                  <a:pt x="182186" y="475554"/>
                </a:lnTo>
                <a:lnTo>
                  <a:pt x="175203" y="481902"/>
                </a:lnTo>
                <a:lnTo>
                  <a:pt x="168855" y="488884"/>
                </a:lnTo>
                <a:lnTo>
                  <a:pt x="162507" y="496184"/>
                </a:lnTo>
                <a:lnTo>
                  <a:pt x="156794" y="503483"/>
                </a:lnTo>
                <a:lnTo>
                  <a:pt x="151398" y="511100"/>
                </a:lnTo>
                <a:lnTo>
                  <a:pt x="145685" y="519670"/>
                </a:lnTo>
                <a:lnTo>
                  <a:pt x="140924" y="527604"/>
                </a:lnTo>
                <a:lnTo>
                  <a:pt x="136798" y="536490"/>
                </a:lnTo>
                <a:lnTo>
                  <a:pt x="132672" y="545060"/>
                </a:lnTo>
                <a:lnTo>
                  <a:pt x="129498" y="554263"/>
                </a:lnTo>
                <a:lnTo>
                  <a:pt x="126007" y="563150"/>
                </a:lnTo>
                <a:lnTo>
                  <a:pt x="123468" y="572671"/>
                </a:lnTo>
                <a:lnTo>
                  <a:pt x="121246" y="582193"/>
                </a:lnTo>
                <a:lnTo>
                  <a:pt x="119659" y="592031"/>
                </a:lnTo>
                <a:lnTo>
                  <a:pt x="118072" y="601870"/>
                </a:lnTo>
                <a:lnTo>
                  <a:pt x="117437" y="612026"/>
                </a:lnTo>
                <a:lnTo>
                  <a:pt x="117437" y="622182"/>
                </a:lnTo>
                <a:lnTo>
                  <a:pt x="117437" y="1633658"/>
                </a:lnTo>
                <a:lnTo>
                  <a:pt x="117437" y="1643814"/>
                </a:lnTo>
                <a:lnTo>
                  <a:pt x="118072" y="1653970"/>
                </a:lnTo>
                <a:lnTo>
                  <a:pt x="119659" y="1663808"/>
                </a:lnTo>
                <a:lnTo>
                  <a:pt x="121246" y="1673647"/>
                </a:lnTo>
                <a:lnTo>
                  <a:pt x="123468" y="1683168"/>
                </a:lnTo>
                <a:lnTo>
                  <a:pt x="126007" y="1692689"/>
                </a:lnTo>
                <a:lnTo>
                  <a:pt x="129498" y="1701576"/>
                </a:lnTo>
                <a:lnTo>
                  <a:pt x="132672" y="1710780"/>
                </a:lnTo>
                <a:lnTo>
                  <a:pt x="136798" y="1719666"/>
                </a:lnTo>
                <a:lnTo>
                  <a:pt x="140924" y="1728235"/>
                </a:lnTo>
                <a:lnTo>
                  <a:pt x="145685" y="1736170"/>
                </a:lnTo>
                <a:lnTo>
                  <a:pt x="151398" y="1744739"/>
                </a:lnTo>
                <a:lnTo>
                  <a:pt x="156794" y="1752356"/>
                </a:lnTo>
                <a:lnTo>
                  <a:pt x="162507" y="1759656"/>
                </a:lnTo>
                <a:lnTo>
                  <a:pt x="168855" y="1766955"/>
                </a:lnTo>
                <a:lnTo>
                  <a:pt x="175203" y="1773938"/>
                </a:lnTo>
                <a:lnTo>
                  <a:pt x="182186" y="1780285"/>
                </a:lnTo>
                <a:lnTo>
                  <a:pt x="189486" y="1786633"/>
                </a:lnTo>
                <a:lnTo>
                  <a:pt x="196786" y="1792345"/>
                </a:lnTo>
                <a:lnTo>
                  <a:pt x="204721" y="1798375"/>
                </a:lnTo>
                <a:lnTo>
                  <a:pt x="212973" y="1803453"/>
                </a:lnTo>
                <a:lnTo>
                  <a:pt x="221226" y="1808214"/>
                </a:lnTo>
                <a:lnTo>
                  <a:pt x="229478" y="1812340"/>
                </a:lnTo>
                <a:lnTo>
                  <a:pt x="238365" y="1816466"/>
                </a:lnTo>
                <a:lnTo>
                  <a:pt x="247570" y="1819640"/>
                </a:lnTo>
                <a:lnTo>
                  <a:pt x="256457" y="1823131"/>
                </a:lnTo>
                <a:lnTo>
                  <a:pt x="265979" y="1825670"/>
                </a:lnTo>
                <a:lnTo>
                  <a:pt x="275500" y="1827891"/>
                </a:lnTo>
                <a:lnTo>
                  <a:pt x="285340" y="1829478"/>
                </a:lnTo>
                <a:lnTo>
                  <a:pt x="295179" y="1831065"/>
                </a:lnTo>
                <a:lnTo>
                  <a:pt x="305336" y="1831700"/>
                </a:lnTo>
                <a:lnTo>
                  <a:pt x="315492" y="1831700"/>
                </a:lnTo>
                <a:lnTo>
                  <a:pt x="1632371" y="1831700"/>
                </a:lnTo>
                <a:lnTo>
                  <a:pt x="1642527" y="1831700"/>
                </a:lnTo>
                <a:lnTo>
                  <a:pt x="1652367" y="1831065"/>
                </a:lnTo>
                <a:lnTo>
                  <a:pt x="1662523" y="1829478"/>
                </a:lnTo>
                <a:lnTo>
                  <a:pt x="1672045" y="1827891"/>
                </a:lnTo>
                <a:lnTo>
                  <a:pt x="1681885" y="1825670"/>
                </a:lnTo>
                <a:lnTo>
                  <a:pt x="1691089" y="1823131"/>
                </a:lnTo>
                <a:lnTo>
                  <a:pt x="1700611" y="1819640"/>
                </a:lnTo>
                <a:lnTo>
                  <a:pt x="1709181" y="1816466"/>
                </a:lnTo>
                <a:lnTo>
                  <a:pt x="1718385" y="1812340"/>
                </a:lnTo>
                <a:lnTo>
                  <a:pt x="1726637" y="1808214"/>
                </a:lnTo>
                <a:lnTo>
                  <a:pt x="1735207" y="1803453"/>
                </a:lnTo>
                <a:lnTo>
                  <a:pt x="1743142" y="1798375"/>
                </a:lnTo>
                <a:lnTo>
                  <a:pt x="1750760" y="1792345"/>
                </a:lnTo>
                <a:lnTo>
                  <a:pt x="1758377" y="1786633"/>
                </a:lnTo>
                <a:lnTo>
                  <a:pt x="1765677" y="1780285"/>
                </a:lnTo>
                <a:lnTo>
                  <a:pt x="1772660" y="1773938"/>
                </a:lnTo>
                <a:lnTo>
                  <a:pt x="1779325" y="1766955"/>
                </a:lnTo>
                <a:lnTo>
                  <a:pt x="1785356" y="1759973"/>
                </a:lnTo>
                <a:lnTo>
                  <a:pt x="1791069" y="1752356"/>
                </a:lnTo>
                <a:lnTo>
                  <a:pt x="1796782" y="1744739"/>
                </a:lnTo>
                <a:lnTo>
                  <a:pt x="1801861" y="1736805"/>
                </a:lnTo>
                <a:lnTo>
                  <a:pt x="1806621" y="1728235"/>
                </a:lnTo>
                <a:lnTo>
                  <a:pt x="1810748" y="1719666"/>
                </a:lnTo>
                <a:lnTo>
                  <a:pt x="1814874" y="1710780"/>
                </a:lnTo>
                <a:lnTo>
                  <a:pt x="1818683" y="1702211"/>
                </a:lnTo>
                <a:lnTo>
                  <a:pt x="1821857" y="1692689"/>
                </a:lnTo>
                <a:lnTo>
                  <a:pt x="1824396" y="1683168"/>
                </a:lnTo>
                <a:lnTo>
                  <a:pt x="1826617" y="1673647"/>
                </a:lnTo>
                <a:lnTo>
                  <a:pt x="1828522" y="1663808"/>
                </a:lnTo>
                <a:lnTo>
                  <a:pt x="1829474" y="1653970"/>
                </a:lnTo>
                <a:lnTo>
                  <a:pt x="1830109" y="1643814"/>
                </a:lnTo>
                <a:lnTo>
                  <a:pt x="1830426" y="1633658"/>
                </a:lnTo>
                <a:lnTo>
                  <a:pt x="1830426" y="1113162"/>
                </a:lnTo>
                <a:lnTo>
                  <a:pt x="1830426" y="773570"/>
                </a:lnTo>
                <a:lnTo>
                  <a:pt x="1947863" y="656458"/>
                </a:lnTo>
                <a:lnTo>
                  <a:pt x="1947863" y="1738391"/>
                </a:lnTo>
                <a:lnTo>
                  <a:pt x="1947546" y="1748865"/>
                </a:lnTo>
                <a:lnTo>
                  <a:pt x="1946911" y="1758704"/>
                </a:lnTo>
                <a:lnTo>
                  <a:pt x="1945324" y="1768860"/>
                </a:lnTo>
                <a:lnTo>
                  <a:pt x="1943419" y="1778063"/>
                </a:lnTo>
                <a:lnTo>
                  <a:pt x="1941198" y="1787902"/>
                </a:lnTo>
                <a:lnTo>
                  <a:pt x="1938659" y="1797423"/>
                </a:lnTo>
                <a:lnTo>
                  <a:pt x="1935802" y="1806627"/>
                </a:lnTo>
                <a:lnTo>
                  <a:pt x="1932311" y="1815831"/>
                </a:lnTo>
                <a:lnTo>
                  <a:pt x="1928184" y="1824400"/>
                </a:lnTo>
                <a:lnTo>
                  <a:pt x="1923741" y="1832969"/>
                </a:lnTo>
                <a:lnTo>
                  <a:pt x="1918980" y="1841221"/>
                </a:lnTo>
                <a:lnTo>
                  <a:pt x="1913902" y="1849156"/>
                </a:lnTo>
                <a:lnTo>
                  <a:pt x="1908188" y="1856773"/>
                </a:lnTo>
                <a:lnTo>
                  <a:pt x="1902475" y="1864707"/>
                </a:lnTo>
                <a:lnTo>
                  <a:pt x="1896127" y="1871689"/>
                </a:lnTo>
                <a:lnTo>
                  <a:pt x="1889462" y="1878671"/>
                </a:lnTo>
                <a:lnTo>
                  <a:pt x="1882797" y="1885336"/>
                </a:lnTo>
                <a:lnTo>
                  <a:pt x="1875497" y="1891366"/>
                </a:lnTo>
                <a:lnTo>
                  <a:pt x="1868197" y="1897397"/>
                </a:lnTo>
                <a:lnTo>
                  <a:pt x="1860579" y="1902792"/>
                </a:lnTo>
                <a:lnTo>
                  <a:pt x="1852327" y="1907870"/>
                </a:lnTo>
                <a:lnTo>
                  <a:pt x="1844074" y="1912631"/>
                </a:lnTo>
                <a:lnTo>
                  <a:pt x="1835187" y="1917074"/>
                </a:lnTo>
                <a:lnTo>
                  <a:pt x="1826617" y="1920882"/>
                </a:lnTo>
                <a:lnTo>
                  <a:pt x="1817413" y="1924691"/>
                </a:lnTo>
                <a:lnTo>
                  <a:pt x="1808209" y="1927865"/>
                </a:lnTo>
                <a:lnTo>
                  <a:pt x="1799004" y="1930404"/>
                </a:lnTo>
                <a:lnTo>
                  <a:pt x="1789482" y="1932625"/>
                </a:lnTo>
                <a:lnTo>
                  <a:pt x="1779643" y="1934530"/>
                </a:lnTo>
                <a:lnTo>
                  <a:pt x="1769803" y="1935482"/>
                </a:lnTo>
                <a:lnTo>
                  <a:pt x="1759647" y="1936434"/>
                </a:lnTo>
                <a:lnTo>
                  <a:pt x="1749173" y="1936751"/>
                </a:lnTo>
                <a:lnTo>
                  <a:pt x="198373" y="1936751"/>
                </a:lnTo>
                <a:lnTo>
                  <a:pt x="188216" y="1936434"/>
                </a:lnTo>
                <a:lnTo>
                  <a:pt x="178377" y="1935482"/>
                </a:lnTo>
                <a:lnTo>
                  <a:pt x="168538" y="1934530"/>
                </a:lnTo>
                <a:lnTo>
                  <a:pt x="158699" y="1932625"/>
                </a:lnTo>
                <a:lnTo>
                  <a:pt x="148859" y="1930404"/>
                </a:lnTo>
                <a:lnTo>
                  <a:pt x="139655" y="1927865"/>
                </a:lnTo>
                <a:lnTo>
                  <a:pt x="130133" y="1924691"/>
                </a:lnTo>
                <a:lnTo>
                  <a:pt x="121246" y="1920882"/>
                </a:lnTo>
                <a:lnTo>
                  <a:pt x="112359" y="1917074"/>
                </a:lnTo>
                <a:lnTo>
                  <a:pt x="103789" y="1912631"/>
                </a:lnTo>
                <a:lnTo>
                  <a:pt x="95537" y="1907870"/>
                </a:lnTo>
                <a:lnTo>
                  <a:pt x="87602" y="1902792"/>
                </a:lnTo>
                <a:lnTo>
                  <a:pt x="79984" y="1897397"/>
                </a:lnTo>
                <a:lnTo>
                  <a:pt x="72049" y="1891366"/>
                </a:lnTo>
                <a:lnTo>
                  <a:pt x="65067" y="1885336"/>
                </a:lnTo>
                <a:lnTo>
                  <a:pt x="58084" y="1878671"/>
                </a:lnTo>
                <a:lnTo>
                  <a:pt x="51418" y="1871689"/>
                </a:lnTo>
                <a:lnTo>
                  <a:pt x="45388" y="1864707"/>
                </a:lnTo>
                <a:lnTo>
                  <a:pt x="39357" y="1856773"/>
                </a:lnTo>
                <a:lnTo>
                  <a:pt x="33962" y="1849156"/>
                </a:lnTo>
                <a:lnTo>
                  <a:pt x="28883" y="1841221"/>
                </a:lnTo>
                <a:lnTo>
                  <a:pt x="24122" y="1832969"/>
                </a:lnTo>
                <a:lnTo>
                  <a:pt x="19679" y="1824400"/>
                </a:lnTo>
                <a:lnTo>
                  <a:pt x="15870" y="1815831"/>
                </a:lnTo>
                <a:lnTo>
                  <a:pt x="12061" y="1806627"/>
                </a:lnTo>
                <a:lnTo>
                  <a:pt x="8887" y="1797423"/>
                </a:lnTo>
                <a:lnTo>
                  <a:pt x="6348" y="1787902"/>
                </a:lnTo>
                <a:lnTo>
                  <a:pt x="4126" y="1778063"/>
                </a:lnTo>
                <a:lnTo>
                  <a:pt x="2222" y="1768860"/>
                </a:lnTo>
                <a:lnTo>
                  <a:pt x="1270" y="1758704"/>
                </a:lnTo>
                <a:lnTo>
                  <a:pt x="318" y="1748865"/>
                </a:lnTo>
                <a:lnTo>
                  <a:pt x="0" y="1738391"/>
                </a:lnTo>
                <a:lnTo>
                  <a:pt x="0" y="517448"/>
                </a:lnTo>
                <a:lnTo>
                  <a:pt x="318" y="507292"/>
                </a:lnTo>
                <a:lnTo>
                  <a:pt x="1270" y="497453"/>
                </a:lnTo>
                <a:lnTo>
                  <a:pt x="2222" y="487297"/>
                </a:lnTo>
                <a:lnTo>
                  <a:pt x="4126" y="477776"/>
                </a:lnTo>
                <a:lnTo>
                  <a:pt x="6348" y="467937"/>
                </a:lnTo>
                <a:lnTo>
                  <a:pt x="8887" y="458416"/>
                </a:lnTo>
                <a:lnTo>
                  <a:pt x="12061" y="449212"/>
                </a:lnTo>
                <a:lnTo>
                  <a:pt x="15870" y="440008"/>
                </a:lnTo>
                <a:lnTo>
                  <a:pt x="19679" y="431439"/>
                </a:lnTo>
                <a:lnTo>
                  <a:pt x="24122" y="423187"/>
                </a:lnTo>
                <a:lnTo>
                  <a:pt x="28883" y="414618"/>
                </a:lnTo>
                <a:lnTo>
                  <a:pt x="33962" y="406684"/>
                </a:lnTo>
                <a:lnTo>
                  <a:pt x="39357" y="399067"/>
                </a:lnTo>
                <a:lnTo>
                  <a:pt x="45388" y="391450"/>
                </a:lnTo>
                <a:lnTo>
                  <a:pt x="51418" y="384150"/>
                </a:lnTo>
                <a:lnTo>
                  <a:pt x="58084" y="377168"/>
                </a:lnTo>
                <a:lnTo>
                  <a:pt x="65067" y="370503"/>
                </a:lnTo>
                <a:lnTo>
                  <a:pt x="72049" y="364473"/>
                </a:lnTo>
                <a:lnTo>
                  <a:pt x="79984" y="358443"/>
                </a:lnTo>
                <a:lnTo>
                  <a:pt x="87602" y="353047"/>
                </a:lnTo>
                <a:lnTo>
                  <a:pt x="95537" y="347969"/>
                </a:lnTo>
                <a:lnTo>
                  <a:pt x="103789" y="343209"/>
                </a:lnTo>
                <a:lnTo>
                  <a:pt x="112359" y="338766"/>
                </a:lnTo>
                <a:lnTo>
                  <a:pt x="121246" y="334957"/>
                </a:lnTo>
                <a:lnTo>
                  <a:pt x="130133" y="331149"/>
                </a:lnTo>
                <a:lnTo>
                  <a:pt x="139655" y="328292"/>
                </a:lnTo>
                <a:lnTo>
                  <a:pt x="148859" y="325436"/>
                </a:lnTo>
                <a:lnTo>
                  <a:pt x="158699" y="323214"/>
                </a:lnTo>
                <a:lnTo>
                  <a:pt x="168538" y="321310"/>
                </a:lnTo>
                <a:lnTo>
                  <a:pt x="178377" y="320358"/>
                </a:lnTo>
                <a:lnTo>
                  <a:pt x="188216" y="319723"/>
                </a:lnTo>
                <a:lnTo>
                  <a:pt x="198373" y="319088"/>
                </a:lnTo>
                <a:close/>
                <a:moveTo>
                  <a:pt x="2076641" y="106363"/>
                </a:moveTo>
                <a:lnTo>
                  <a:pt x="2082030" y="106363"/>
                </a:lnTo>
                <a:lnTo>
                  <a:pt x="2087102" y="106363"/>
                </a:lnTo>
                <a:lnTo>
                  <a:pt x="2092174" y="106679"/>
                </a:lnTo>
                <a:lnTo>
                  <a:pt x="2097246" y="107313"/>
                </a:lnTo>
                <a:lnTo>
                  <a:pt x="2102318" y="108263"/>
                </a:lnTo>
                <a:lnTo>
                  <a:pt x="2107390" y="109213"/>
                </a:lnTo>
                <a:lnTo>
                  <a:pt x="2112145" y="110797"/>
                </a:lnTo>
                <a:lnTo>
                  <a:pt x="2117217" y="112064"/>
                </a:lnTo>
                <a:lnTo>
                  <a:pt x="2121972" y="113965"/>
                </a:lnTo>
                <a:lnTo>
                  <a:pt x="2126727" y="116182"/>
                </a:lnTo>
                <a:lnTo>
                  <a:pt x="2131482" y="118399"/>
                </a:lnTo>
                <a:lnTo>
                  <a:pt x="2136237" y="120933"/>
                </a:lnTo>
                <a:lnTo>
                  <a:pt x="2140358" y="123784"/>
                </a:lnTo>
                <a:lnTo>
                  <a:pt x="2144796" y="126634"/>
                </a:lnTo>
                <a:lnTo>
                  <a:pt x="2148916" y="130119"/>
                </a:lnTo>
                <a:lnTo>
                  <a:pt x="2153354" y="133603"/>
                </a:lnTo>
                <a:lnTo>
                  <a:pt x="2157158" y="137087"/>
                </a:lnTo>
                <a:lnTo>
                  <a:pt x="2166351" y="146589"/>
                </a:lnTo>
                <a:lnTo>
                  <a:pt x="2169838" y="150707"/>
                </a:lnTo>
                <a:lnTo>
                  <a:pt x="2173642" y="154825"/>
                </a:lnTo>
                <a:lnTo>
                  <a:pt x="2176812" y="158626"/>
                </a:lnTo>
                <a:lnTo>
                  <a:pt x="2179665" y="163060"/>
                </a:lnTo>
                <a:lnTo>
                  <a:pt x="2182835" y="167811"/>
                </a:lnTo>
                <a:lnTo>
                  <a:pt x="2185371" y="172246"/>
                </a:lnTo>
                <a:lnTo>
                  <a:pt x="2187273" y="176997"/>
                </a:lnTo>
                <a:lnTo>
                  <a:pt x="2189492" y="181748"/>
                </a:lnTo>
                <a:lnTo>
                  <a:pt x="2191394" y="186183"/>
                </a:lnTo>
                <a:lnTo>
                  <a:pt x="2192979" y="191567"/>
                </a:lnTo>
                <a:lnTo>
                  <a:pt x="2194247" y="196002"/>
                </a:lnTo>
                <a:lnTo>
                  <a:pt x="2195515" y="201387"/>
                </a:lnTo>
                <a:lnTo>
                  <a:pt x="2196149" y="206454"/>
                </a:lnTo>
                <a:lnTo>
                  <a:pt x="2196783" y="211522"/>
                </a:lnTo>
                <a:lnTo>
                  <a:pt x="2197100" y="216590"/>
                </a:lnTo>
                <a:lnTo>
                  <a:pt x="2197100" y="221658"/>
                </a:lnTo>
                <a:lnTo>
                  <a:pt x="2197100" y="226726"/>
                </a:lnTo>
                <a:lnTo>
                  <a:pt x="2196783" y="231794"/>
                </a:lnTo>
                <a:lnTo>
                  <a:pt x="2196149" y="236862"/>
                </a:lnTo>
                <a:lnTo>
                  <a:pt x="2195515" y="241613"/>
                </a:lnTo>
                <a:lnTo>
                  <a:pt x="2194247" y="246681"/>
                </a:lnTo>
                <a:lnTo>
                  <a:pt x="2192979" y="251749"/>
                </a:lnTo>
                <a:lnTo>
                  <a:pt x="2191394" y="256500"/>
                </a:lnTo>
                <a:lnTo>
                  <a:pt x="2189492" y="261251"/>
                </a:lnTo>
                <a:lnTo>
                  <a:pt x="2187273" y="266319"/>
                </a:lnTo>
                <a:lnTo>
                  <a:pt x="2185371" y="270754"/>
                </a:lnTo>
                <a:lnTo>
                  <a:pt x="2182835" y="275505"/>
                </a:lnTo>
                <a:lnTo>
                  <a:pt x="2179665" y="279623"/>
                </a:lnTo>
                <a:lnTo>
                  <a:pt x="2176812" y="284057"/>
                </a:lnTo>
                <a:lnTo>
                  <a:pt x="2173642" y="288492"/>
                </a:lnTo>
                <a:lnTo>
                  <a:pt x="2169838" y="292609"/>
                </a:lnTo>
                <a:lnTo>
                  <a:pt x="2166351" y="296410"/>
                </a:lnTo>
                <a:lnTo>
                  <a:pt x="1970764" y="491843"/>
                </a:lnTo>
                <a:lnTo>
                  <a:pt x="1967277" y="495010"/>
                </a:lnTo>
                <a:lnTo>
                  <a:pt x="1963473" y="498178"/>
                </a:lnTo>
                <a:lnTo>
                  <a:pt x="1959986" y="500712"/>
                </a:lnTo>
                <a:lnTo>
                  <a:pt x="1956816" y="502612"/>
                </a:lnTo>
                <a:lnTo>
                  <a:pt x="1953329" y="504513"/>
                </a:lnTo>
                <a:lnTo>
                  <a:pt x="1950476" y="505463"/>
                </a:lnTo>
                <a:lnTo>
                  <a:pt x="1947623" y="505780"/>
                </a:lnTo>
                <a:lnTo>
                  <a:pt x="1944771" y="506413"/>
                </a:lnTo>
                <a:lnTo>
                  <a:pt x="1941918" y="505780"/>
                </a:lnTo>
                <a:lnTo>
                  <a:pt x="1939382" y="505463"/>
                </a:lnTo>
                <a:lnTo>
                  <a:pt x="1936846" y="504513"/>
                </a:lnTo>
                <a:lnTo>
                  <a:pt x="1933993" y="502929"/>
                </a:lnTo>
                <a:lnTo>
                  <a:pt x="1931457" y="501662"/>
                </a:lnTo>
                <a:lnTo>
                  <a:pt x="1928921" y="499445"/>
                </a:lnTo>
                <a:lnTo>
                  <a:pt x="1924166" y="494694"/>
                </a:lnTo>
                <a:lnTo>
                  <a:pt x="1919094" y="489309"/>
                </a:lnTo>
                <a:lnTo>
                  <a:pt x="1914022" y="482657"/>
                </a:lnTo>
                <a:lnTo>
                  <a:pt x="1903561" y="467770"/>
                </a:lnTo>
                <a:lnTo>
                  <a:pt x="1897855" y="459852"/>
                </a:lnTo>
                <a:lnTo>
                  <a:pt x="1891515" y="451616"/>
                </a:lnTo>
                <a:lnTo>
                  <a:pt x="1884541" y="443698"/>
                </a:lnTo>
                <a:lnTo>
                  <a:pt x="1877250" y="435779"/>
                </a:lnTo>
                <a:lnTo>
                  <a:pt x="1868057" y="426277"/>
                </a:lnTo>
                <a:lnTo>
                  <a:pt x="1859815" y="418991"/>
                </a:lnTo>
                <a:lnTo>
                  <a:pt x="1851890" y="412023"/>
                </a:lnTo>
                <a:lnTo>
                  <a:pt x="1843966" y="406005"/>
                </a:lnTo>
                <a:lnTo>
                  <a:pt x="1836041" y="399987"/>
                </a:lnTo>
                <a:lnTo>
                  <a:pt x="1820825" y="389217"/>
                </a:lnTo>
                <a:lnTo>
                  <a:pt x="1814485" y="384466"/>
                </a:lnTo>
                <a:lnTo>
                  <a:pt x="1808462" y="379398"/>
                </a:lnTo>
                <a:lnTo>
                  <a:pt x="1804024" y="374647"/>
                </a:lnTo>
                <a:lnTo>
                  <a:pt x="1802122" y="372113"/>
                </a:lnTo>
                <a:lnTo>
                  <a:pt x="1800220" y="369579"/>
                </a:lnTo>
                <a:lnTo>
                  <a:pt x="1798635" y="367045"/>
                </a:lnTo>
                <a:lnTo>
                  <a:pt x="1798001" y="364511"/>
                </a:lnTo>
                <a:lnTo>
                  <a:pt x="1797367" y="361660"/>
                </a:lnTo>
                <a:lnTo>
                  <a:pt x="1797050" y="359126"/>
                </a:lnTo>
                <a:lnTo>
                  <a:pt x="1797367" y="355959"/>
                </a:lnTo>
                <a:lnTo>
                  <a:pt x="1797684" y="353108"/>
                </a:lnTo>
                <a:lnTo>
                  <a:pt x="1798635" y="349941"/>
                </a:lnTo>
                <a:lnTo>
                  <a:pt x="1800220" y="346773"/>
                </a:lnTo>
                <a:lnTo>
                  <a:pt x="1802439" y="343289"/>
                </a:lnTo>
                <a:lnTo>
                  <a:pt x="1804975" y="340122"/>
                </a:lnTo>
                <a:lnTo>
                  <a:pt x="1807828" y="336637"/>
                </a:lnTo>
                <a:lnTo>
                  <a:pt x="1811632" y="332520"/>
                </a:lnTo>
                <a:lnTo>
                  <a:pt x="2006902" y="137087"/>
                </a:lnTo>
                <a:lnTo>
                  <a:pt x="2011023" y="133603"/>
                </a:lnTo>
                <a:lnTo>
                  <a:pt x="2014827" y="130119"/>
                </a:lnTo>
                <a:lnTo>
                  <a:pt x="2019265" y="126634"/>
                </a:lnTo>
                <a:lnTo>
                  <a:pt x="2023703" y="123784"/>
                </a:lnTo>
                <a:lnTo>
                  <a:pt x="2028141" y="120933"/>
                </a:lnTo>
                <a:lnTo>
                  <a:pt x="2032896" y="118399"/>
                </a:lnTo>
                <a:lnTo>
                  <a:pt x="2037017" y="116182"/>
                </a:lnTo>
                <a:lnTo>
                  <a:pt x="2041772" y="113965"/>
                </a:lnTo>
                <a:lnTo>
                  <a:pt x="2046843" y="112064"/>
                </a:lnTo>
                <a:lnTo>
                  <a:pt x="2051598" y="110797"/>
                </a:lnTo>
                <a:lnTo>
                  <a:pt x="2056670" y="109213"/>
                </a:lnTo>
                <a:lnTo>
                  <a:pt x="2061425" y="108263"/>
                </a:lnTo>
                <a:lnTo>
                  <a:pt x="2066497" y="107313"/>
                </a:lnTo>
                <a:lnTo>
                  <a:pt x="2071569" y="106679"/>
                </a:lnTo>
                <a:lnTo>
                  <a:pt x="2076641" y="106363"/>
                </a:lnTo>
                <a:close/>
                <a:moveTo>
                  <a:pt x="2213628" y="19050"/>
                </a:moveTo>
                <a:lnTo>
                  <a:pt x="2219371" y="19369"/>
                </a:lnTo>
                <a:lnTo>
                  <a:pt x="2225751" y="20007"/>
                </a:lnTo>
                <a:lnTo>
                  <a:pt x="2231493" y="21602"/>
                </a:lnTo>
                <a:lnTo>
                  <a:pt x="2237236" y="23516"/>
                </a:lnTo>
                <a:lnTo>
                  <a:pt x="2242978" y="26387"/>
                </a:lnTo>
                <a:lnTo>
                  <a:pt x="2248401" y="29258"/>
                </a:lnTo>
                <a:lnTo>
                  <a:pt x="2253506" y="33087"/>
                </a:lnTo>
                <a:lnTo>
                  <a:pt x="2258291" y="37234"/>
                </a:lnTo>
                <a:lnTo>
                  <a:pt x="2262757" y="42019"/>
                </a:lnTo>
                <a:lnTo>
                  <a:pt x="2266266" y="47123"/>
                </a:lnTo>
                <a:lnTo>
                  <a:pt x="2269457" y="52547"/>
                </a:lnTo>
                <a:lnTo>
                  <a:pt x="2272009" y="58608"/>
                </a:lnTo>
                <a:lnTo>
                  <a:pt x="2273923" y="64350"/>
                </a:lnTo>
                <a:lnTo>
                  <a:pt x="2275518" y="70412"/>
                </a:lnTo>
                <a:lnTo>
                  <a:pt x="2276475" y="76154"/>
                </a:lnTo>
                <a:lnTo>
                  <a:pt x="2276475" y="82216"/>
                </a:lnTo>
                <a:lnTo>
                  <a:pt x="2276475" y="88277"/>
                </a:lnTo>
                <a:lnTo>
                  <a:pt x="2275518" y="94338"/>
                </a:lnTo>
                <a:lnTo>
                  <a:pt x="2273923" y="100400"/>
                </a:lnTo>
                <a:lnTo>
                  <a:pt x="2272009" y="106142"/>
                </a:lnTo>
                <a:lnTo>
                  <a:pt x="2269457" y="111565"/>
                </a:lnTo>
                <a:lnTo>
                  <a:pt x="2266266" y="117308"/>
                </a:lnTo>
                <a:lnTo>
                  <a:pt x="2262757" y="122412"/>
                </a:lnTo>
                <a:lnTo>
                  <a:pt x="2258291" y="126878"/>
                </a:lnTo>
                <a:lnTo>
                  <a:pt x="2241064" y="144105"/>
                </a:lnTo>
                <a:lnTo>
                  <a:pt x="2236598" y="148253"/>
                </a:lnTo>
                <a:lnTo>
                  <a:pt x="2232769" y="150805"/>
                </a:lnTo>
                <a:lnTo>
                  <a:pt x="2230855" y="151443"/>
                </a:lnTo>
                <a:lnTo>
                  <a:pt x="2228941" y="152400"/>
                </a:lnTo>
                <a:lnTo>
                  <a:pt x="2227346" y="152400"/>
                </a:lnTo>
                <a:lnTo>
                  <a:pt x="2225751" y="152400"/>
                </a:lnTo>
                <a:lnTo>
                  <a:pt x="2224156" y="152081"/>
                </a:lnTo>
                <a:lnTo>
                  <a:pt x="2222880" y="151443"/>
                </a:lnTo>
                <a:lnTo>
                  <a:pt x="2220009" y="149848"/>
                </a:lnTo>
                <a:lnTo>
                  <a:pt x="2217456" y="147295"/>
                </a:lnTo>
                <a:lnTo>
                  <a:pt x="2214904" y="143786"/>
                </a:lnTo>
                <a:lnTo>
                  <a:pt x="2212352" y="140277"/>
                </a:lnTo>
                <a:lnTo>
                  <a:pt x="2209800" y="135811"/>
                </a:lnTo>
                <a:lnTo>
                  <a:pt x="2204058" y="126240"/>
                </a:lnTo>
                <a:lnTo>
                  <a:pt x="2201186" y="121455"/>
                </a:lnTo>
                <a:lnTo>
                  <a:pt x="2197358" y="116351"/>
                </a:lnTo>
                <a:lnTo>
                  <a:pt x="2193530" y="111246"/>
                </a:lnTo>
                <a:lnTo>
                  <a:pt x="2189064" y="106461"/>
                </a:lnTo>
                <a:lnTo>
                  <a:pt x="2184278" y="101995"/>
                </a:lnTo>
                <a:lnTo>
                  <a:pt x="2179493" y="98167"/>
                </a:lnTo>
                <a:lnTo>
                  <a:pt x="2174389" y="94657"/>
                </a:lnTo>
                <a:lnTo>
                  <a:pt x="2169285" y="91467"/>
                </a:lnTo>
                <a:lnTo>
                  <a:pt x="2159714" y="85725"/>
                </a:lnTo>
                <a:lnTo>
                  <a:pt x="2155248" y="83173"/>
                </a:lnTo>
                <a:lnTo>
                  <a:pt x="2151739" y="80620"/>
                </a:lnTo>
                <a:lnTo>
                  <a:pt x="2148229" y="78068"/>
                </a:lnTo>
                <a:lnTo>
                  <a:pt x="2145677" y="75516"/>
                </a:lnTo>
                <a:lnTo>
                  <a:pt x="2144082" y="72964"/>
                </a:lnTo>
                <a:lnTo>
                  <a:pt x="2143763" y="71369"/>
                </a:lnTo>
                <a:lnTo>
                  <a:pt x="2143125" y="69774"/>
                </a:lnTo>
                <a:lnTo>
                  <a:pt x="2143125" y="68179"/>
                </a:lnTo>
                <a:lnTo>
                  <a:pt x="2143763" y="66584"/>
                </a:lnTo>
                <a:lnTo>
                  <a:pt x="2144082" y="64669"/>
                </a:lnTo>
                <a:lnTo>
                  <a:pt x="2144720" y="63074"/>
                </a:lnTo>
                <a:lnTo>
                  <a:pt x="2147591" y="59246"/>
                </a:lnTo>
                <a:lnTo>
                  <a:pt x="2151419" y="54780"/>
                </a:lnTo>
                <a:lnTo>
                  <a:pt x="2168647" y="37234"/>
                </a:lnTo>
                <a:lnTo>
                  <a:pt x="2173751" y="33087"/>
                </a:lnTo>
                <a:lnTo>
                  <a:pt x="2178855" y="29258"/>
                </a:lnTo>
                <a:lnTo>
                  <a:pt x="2183959" y="26387"/>
                </a:lnTo>
                <a:lnTo>
                  <a:pt x="2189702" y="23516"/>
                </a:lnTo>
                <a:lnTo>
                  <a:pt x="2195125" y="21602"/>
                </a:lnTo>
                <a:lnTo>
                  <a:pt x="2201506" y="20007"/>
                </a:lnTo>
                <a:lnTo>
                  <a:pt x="2207248" y="19369"/>
                </a:lnTo>
                <a:lnTo>
                  <a:pt x="2213628" y="19050"/>
                </a:lnTo>
                <a:close/>
                <a:moveTo>
                  <a:pt x="1985550" y="0"/>
                </a:moveTo>
                <a:lnTo>
                  <a:pt x="1989686" y="0"/>
                </a:lnTo>
                <a:lnTo>
                  <a:pt x="1993822" y="0"/>
                </a:lnTo>
                <a:lnTo>
                  <a:pt x="1997640" y="634"/>
                </a:lnTo>
                <a:lnTo>
                  <a:pt x="2001776" y="1903"/>
                </a:lnTo>
                <a:lnTo>
                  <a:pt x="2005594" y="2855"/>
                </a:lnTo>
                <a:lnTo>
                  <a:pt x="2009411" y="4759"/>
                </a:lnTo>
                <a:lnTo>
                  <a:pt x="2012911" y="6980"/>
                </a:lnTo>
                <a:lnTo>
                  <a:pt x="2016411" y="9518"/>
                </a:lnTo>
                <a:lnTo>
                  <a:pt x="2019592" y="12374"/>
                </a:lnTo>
                <a:lnTo>
                  <a:pt x="2022456" y="15229"/>
                </a:lnTo>
                <a:lnTo>
                  <a:pt x="2025001" y="19037"/>
                </a:lnTo>
                <a:lnTo>
                  <a:pt x="2026910" y="22210"/>
                </a:lnTo>
                <a:lnTo>
                  <a:pt x="2028819" y="26334"/>
                </a:lnTo>
                <a:lnTo>
                  <a:pt x="2030091" y="29824"/>
                </a:lnTo>
                <a:lnTo>
                  <a:pt x="2031364" y="33949"/>
                </a:lnTo>
                <a:lnTo>
                  <a:pt x="2031682" y="37757"/>
                </a:lnTo>
                <a:lnTo>
                  <a:pt x="2032000" y="41881"/>
                </a:lnTo>
                <a:lnTo>
                  <a:pt x="2031682" y="46006"/>
                </a:lnTo>
                <a:lnTo>
                  <a:pt x="2031046" y="49813"/>
                </a:lnTo>
                <a:lnTo>
                  <a:pt x="2030091" y="53938"/>
                </a:lnTo>
                <a:lnTo>
                  <a:pt x="2028819" y="57745"/>
                </a:lnTo>
                <a:lnTo>
                  <a:pt x="2026910" y="61553"/>
                </a:lnTo>
                <a:lnTo>
                  <a:pt x="2025001" y="65043"/>
                </a:lnTo>
                <a:lnTo>
                  <a:pt x="2022456" y="68533"/>
                </a:lnTo>
                <a:lnTo>
                  <a:pt x="2019592" y="71706"/>
                </a:lnTo>
                <a:lnTo>
                  <a:pt x="1637177" y="453081"/>
                </a:lnTo>
                <a:lnTo>
                  <a:pt x="1633995" y="455937"/>
                </a:lnTo>
                <a:lnTo>
                  <a:pt x="1630814" y="458158"/>
                </a:lnTo>
                <a:lnTo>
                  <a:pt x="1626996" y="460379"/>
                </a:lnTo>
                <a:lnTo>
                  <a:pt x="1623496" y="462283"/>
                </a:lnTo>
                <a:lnTo>
                  <a:pt x="1619360" y="463552"/>
                </a:lnTo>
                <a:lnTo>
                  <a:pt x="1615224" y="464186"/>
                </a:lnTo>
                <a:lnTo>
                  <a:pt x="1611407" y="465138"/>
                </a:lnTo>
                <a:lnTo>
                  <a:pt x="1607271" y="465138"/>
                </a:lnTo>
                <a:lnTo>
                  <a:pt x="1603135" y="465138"/>
                </a:lnTo>
                <a:lnTo>
                  <a:pt x="1599317" y="464186"/>
                </a:lnTo>
                <a:lnTo>
                  <a:pt x="1595181" y="463552"/>
                </a:lnTo>
                <a:lnTo>
                  <a:pt x="1591681" y="462283"/>
                </a:lnTo>
                <a:lnTo>
                  <a:pt x="1587864" y="460379"/>
                </a:lnTo>
                <a:lnTo>
                  <a:pt x="1584364" y="458158"/>
                </a:lnTo>
                <a:lnTo>
                  <a:pt x="1580864" y="455937"/>
                </a:lnTo>
                <a:lnTo>
                  <a:pt x="1577683" y="453081"/>
                </a:lnTo>
                <a:lnTo>
                  <a:pt x="1574819" y="449591"/>
                </a:lnTo>
                <a:lnTo>
                  <a:pt x="1572274" y="446418"/>
                </a:lnTo>
                <a:lnTo>
                  <a:pt x="1570047" y="442928"/>
                </a:lnTo>
                <a:lnTo>
                  <a:pt x="1568138" y="439121"/>
                </a:lnTo>
                <a:lnTo>
                  <a:pt x="1567184" y="435314"/>
                </a:lnTo>
                <a:lnTo>
                  <a:pt x="1565911" y="431189"/>
                </a:lnTo>
                <a:lnTo>
                  <a:pt x="1565275" y="427381"/>
                </a:lnTo>
                <a:lnTo>
                  <a:pt x="1565275" y="423257"/>
                </a:lnTo>
                <a:lnTo>
                  <a:pt x="1565275" y="419132"/>
                </a:lnTo>
                <a:lnTo>
                  <a:pt x="1565911" y="415007"/>
                </a:lnTo>
                <a:lnTo>
                  <a:pt x="1567184" y="411517"/>
                </a:lnTo>
                <a:lnTo>
                  <a:pt x="1568138" y="407393"/>
                </a:lnTo>
                <a:lnTo>
                  <a:pt x="1570047" y="403902"/>
                </a:lnTo>
                <a:lnTo>
                  <a:pt x="1572274" y="400095"/>
                </a:lnTo>
                <a:lnTo>
                  <a:pt x="1574819" y="396922"/>
                </a:lnTo>
                <a:lnTo>
                  <a:pt x="1577683" y="393749"/>
                </a:lnTo>
                <a:lnTo>
                  <a:pt x="1960098" y="12374"/>
                </a:lnTo>
                <a:lnTo>
                  <a:pt x="1962962" y="9518"/>
                </a:lnTo>
                <a:lnTo>
                  <a:pt x="1966779" y="6980"/>
                </a:lnTo>
                <a:lnTo>
                  <a:pt x="1970279" y="4759"/>
                </a:lnTo>
                <a:lnTo>
                  <a:pt x="1974097" y="2855"/>
                </a:lnTo>
                <a:lnTo>
                  <a:pt x="1977596" y="1903"/>
                </a:lnTo>
                <a:lnTo>
                  <a:pt x="1981732" y="634"/>
                </a:lnTo>
                <a:lnTo>
                  <a:pt x="1985550" y="0"/>
                </a:lnTo>
                <a:close/>
              </a:path>
            </a:pathLst>
          </a:custGeom>
          <a:solidFill>
            <a:schemeClr val="bg1"/>
          </a:solidFill>
          <a:ln>
            <a:noFill/>
          </a:ln>
          <a:effectLst>
            <a:outerShdw blurRad="50800" dist="38100" dir="2700000" algn="tl" rotWithShape="0">
              <a:prstClr val="black">
                <a:alpha val="40000"/>
              </a:prstClr>
            </a:outerShdw>
          </a:effectLst>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1C666E"/>
              </a:solidFill>
              <a:ea typeface="宋体" panose="02010600030101010101" pitchFamily="2" charset="-122"/>
            </a:endParaRPr>
          </a:p>
        </p:txBody>
      </p:sp>
      <p:grpSp>
        <p:nvGrpSpPr>
          <p:cNvPr id="14" name="组合 13"/>
          <p:cNvGrpSpPr/>
          <p:nvPr/>
        </p:nvGrpSpPr>
        <p:grpSpPr>
          <a:xfrm>
            <a:off x="2934849" y="1982882"/>
            <a:ext cx="1868593" cy="1866715"/>
            <a:chOff x="5305425" y="2638424"/>
            <a:chExt cx="1579563" cy="1577975"/>
          </a:xfrm>
          <a:solidFill>
            <a:srgbClr val="000000">
              <a:alpha val="60000"/>
            </a:srgbClr>
          </a:solidFill>
        </p:grpSpPr>
        <p:sp>
          <p:nvSpPr>
            <p:cNvPr id="15" name="Freeform 6"/>
            <p:cNvSpPr>
              <a:spLocks noEditPoints="1"/>
            </p:cNvSpPr>
            <p:nvPr/>
          </p:nvSpPr>
          <p:spPr bwMode="auto">
            <a:xfrm>
              <a:off x="5305425" y="2638424"/>
              <a:ext cx="1579563" cy="1577975"/>
            </a:xfrm>
            <a:custGeom>
              <a:avLst/>
              <a:gdLst>
                <a:gd name="T0" fmla="*/ 421 w 421"/>
                <a:gd name="T1" fmla="*/ 229 h 421"/>
                <a:gd name="T2" fmla="*/ 398 w 421"/>
                <a:gd name="T3" fmla="*/ 188 h 421"/>
                <a:gd name="T4" fmla="*/ 367 w 421"/>
                <a:gd name="T5" fmla="*/ 146 h 421"/>
                <a:gd name="T6" fmla="*/ 402 w 421"/>
                <a:gd name="T7" fmla="*/ 122 h 421"/>
                <a:gd name="T8" fmla="*/ 361 w 421"/>
                <a:gd name="T9" fmla="*/ 97 h 421"/>
                <a:gd name="T10" fmla="*/ 314 w 421"/>
                <a:gd name="T11" fmla="*/ 77 h 421"/>
                <a:gd name="T12" fmla="*/ 332 w 421"/>
                <a:gd name="T13" fmla="*/ 38 h 421"/>
                <a:gd name="T14" fmla="*/ 285 w 421"/>
                <a:gd name="T15" fmla="*/ 37 h 421"/>
                <a:gd name="T16" fmla="*/ 233 w 421"/>
                <a:gd name="T17" fmla="*/ 43 h 421"/>
                <a:gd name="T18" fmla="*/ 229 w 421"/>
                <a:gd name="T19" fmla="*/ 0 h 421"/>
                <a:gd name="T20" fmla="*/ 188 w 421"/>
                <a:gd name="T21" fmla="*/ 23 h 421"/>
                <a:gd name="T22" fmla="*/ 146 w 421"/>
                <a:gd name="T23" fmla="*/ 54 h 421"/>
                <a:gd name="T24" fmla="*/ 122 w 421"/>
                <a:gd name="T25" fmla="*/ 19 h 421"/>
                <a:gd name="T26" fmla="*/ 98 w 421"/>
                <a:gd name="T27" fmla="*/ 60 h 421"/>
                <a:gd name="T28" fmla="*/ 77 w 421"/>
                <a:gd name="T29" fmla="*/ 107 h 421"/>
                <a:gd name="T30" fmla="*/ 38 w 421"/>
                <a:gd name="T31" fmla="*/ 89 h 421"/>
                <a:gd name="T32" fmla="*/ 37 w 421"/>
                <a:gd name="T33" fmla="*/ 136 h 421"/>
                <a:gd name="T34" fmla="*/ 43 w 421"/>
                <a:gd name="T35" fmla="*/ 188 h 421"/>
                <a:gd name="T36" fmla="*/ 0 w 421"/>
                <a:gd name="T37" fmla="*/ 192 h 421"/>
                <a:gd name="T38" fmla="*/ 24 w 421"/>
                <a:gd name="T39" fmla="*/ 233 h 421"/>
                <a:gd name="T40" fmla="*/ 54 w 421"/>
                <a:gd name="T41" fmla="*/ 274 h 421"/>
                <a:gd name="T42" fmla="*/ 19 w 421"/>
                <a:gd name="T43" fmla="*/ 299 h 421"/>
                <a:gd name="T44" fmla="*/ 60 w 421"/>
                <a:gd name="T45" fmla="*/ 323 h 421"/>
                <a:gd name="T46" fmla="*/ 107 w 421"/>
                <a:gd name="T47" fmla="*/ 344 h 421"/>
                <a:gd name="T48" fmla="*/ 89 w 421"/>
                <a:gd name="T49" fmla="*/ 383 h 421"/>
                <a:gd name="T50" fmla="*/ 137 w 421"/>
                <a:gd name="T51" fmla="*/ 384 h 421"/>
                <a:gd name="T52" fmla="*/ 188 w 421"/>
                <a:gd name="T53" fmla="*/ 378 h 421"/>
                <a:gd name="T54" fmla="*/ 192 w 421"/>
                <a:gd name="T55" fmla="*/ 421 h 421"/>
                <a:gd name="T56" fmla="*/ 233 w 421"/>
                <a:gd name="T57" fmla="*/ 397 h 421"/>
                <a:gd name="T58" fmla="*/ 275 w 421"/>
                <a:gd name="T59" fmla="*/ 367 h 421"/>
                <a:gd name="T60" fmla="*/ 299 w 421"/>
                <a:gd name="T61" fmla="*/ 402 h 421"/>
                <a:gd name="T62" fmla="*/ 324 w 421"/>
                <a:gd name="T63" fmla="*/ 361 h 421"/>
                <a:gd name="T64" fmla="*/ 344 w 421"/>
                <a:gd name="T65" fmla="*/ 314 h 421"/>
                <a:gd name="T66" fmla="*/ 383 w 421"/>
                <a:gd name="T67" fmla="*/ 332 h 421"/>
                <a:gd name="T68" fmla="*/ 384 w 421"/>
                <a:gd name="T69" fmla="*/ 284 h 421"/>
                <a:gd name="T70" fmla="*/ 378 w 421"/>
                <a:gd name="T71" fmla="*/ 233 h 421"/>
                <a:gd name="T72" fmla="*/ 211 w 421"/>
                <a:gd name="T73" fmla="*/ 236 h 421"/>
                <a:gd name="T74" fmla="*/ 211 w 421"/>
                <a:gd name="T75" fmla="*/ 185 h 421"/>
                <a:gd name="T76" fmla="*/ 211 w 421"/>
                <a:gd name="T77" fmla="*/ 236 h 4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421" h="421">
                  <a:moveTo>
                    <a:pt x="398" y="233"/>
                  </a:moveTo>
                  <a:cubicBezTo>
                    <a:pt x="421" y="229"/>
                    <a:pt x="421" y="229"/>
                    <a:pt x="421" y="229"/>
                  </a:cubicBezTo>
                  <a:cubicBezTo>
                    <a:pt x="421" y="192"/>
                    <a:pt x="421" y="192"/>
                    <a:pt x="421" y="192"/>
                  </a:cubicBezTo>
                  <a:cubicBezTo>
                    <a:pt x="398" y="188"/>
                    <a:pt x="398" y="188"/>
                    <a:pt x="398" y="188"/>
                  </a:cubicBezTo>
                  <a:cubicBezTo>
                    <a:pt x="378" y="188"/>
                    <a:pt x="378" y="188"/>
                    <a:pt x="378" y="188"/>
                  </a:cubicBezTo>
                  <a:cubicBezTo>
                    <a:pt x="376" y="173"/>
                    <a:pt x="372" y="159"/>
                    <a:pt x="367" y="146"/>
                  </a:cubicBezTo>
                  <a:cubicBezTo>
                    <a:pt x="384" y="136"/>
                    <a:pt x="384" y="136"/>
                    <a:pt x="384" y="136"/>
                  </a:cubicBezTo>
                  <a:cubicBezTo>
                    <a:pt x="402" y="122"/>
                    <a:pt x="402" y="122"/>
                    <a:pt x="402" y="122"/>
                  </a:cubicBezTo>
                  <a:cubicBezTo>
                    <a:pt x="383" y="89"/>
                    <a:pt x="383" y="89"/>
                    <a:pt x="383" y="89"/>
                  </a:cubicBezTo>
                  <a:cubicBezTo>
                    <a:pt x="361" y="97"/>
                    <a:pt x="361" y="97"/>
                    <a:pt x="361" y="97"/>
                  </a:cubicBezTo>
                  <a:cubicBezTo>
                    <a:pt x="344" y="107"/>
                    <a:pt x="344" y="107"/>
                    <a:pt x="344" y="107"/>
                  </a:cubicBezTo>
                  <a:cubicBezTo>
                    <a:pt x="336" y="96"/>
                    <a:pt x="325" y="85"/>
                    <a:pt x="314" y="77"/>
                  </a:cubicBezTo>
                  <a:cubicBezTo>
                    <a:pt x="324" y="60"/>
                    <a:pt x="324" y="60"/>
                    <a:pt x="324" y="60"/>
                  </a:cubicBezTo>
                  <a:cubicBezTo>
                    <a:pt x="332" y="38"/>
                    <a:pt x="332" y="38"/>
                    <a:pt x="332" y="38"/>
                  </a:cubicBezTo>
                  <a:cubicBezTo>
                    <a:pt x="299" y="19"/>
                    <a:pt x="299" y="19"/>
                    <a:pt x="299" y="19"/>
                  </a:cubicBezTo>
                  <a:cubicBezTo>
                    <a:pt x="285" y="37"/>
                    <a:pt x="285" y="37"/>
                    <a:pt x="285" y="37"/>
                  </a:cubicBezTo>
                  <a:cubicBezTo>
                    <a:pt x="275" y="54"/>
                    <a:pt x="275" y="54"/>
                    <a:pt x="275" y="54"/>
                  </a:cubicBezTo>
                  <a:cubicBezTo>
                    <a:pt x="262" y="49"/>
                    <a:pt x="248" y="45"/>
                    <a:pt x="233" y="43"/>
                  </a:cubicBezTo>
                  <a:cubicBezTo>
                    <a:pt x="233" y="23"/>
                    <a:pt x="233" y="23"/>
                    <a:pt x="233" y="23"/>
                  </a:cubicBezTo>
                  <a:cubicBezTo>
                    <a:pt x="229" y="0"/>
                    <a:pt x="229" y="0"/>
                    <a:pt x="229" y="0"/>
                  </a:cubicBezTo>
                  <a:cubicBezTo>
                    <a:pt x="192" y="0"/>
                    <a:pt x="192" y="0"/>
                    <a:pt x="192" y="0"/>
                  </a:cubicBezTo>
                  <a:cubicBezTo>
                    <a:pt x="188" y="23"/>
                    <a:pt x="188" y="23"/>
                    <a:pt x="188" y="23"/>
                  </a:cubicBezTo>
                  <a:cubicBezTo>
                    <a:pt x="188" y="43"/>
                    <a:pt x="188" y="43"/>
                    <a:pt x="188" y="43"/>
                  </a:cubicBezTo>
                  <a:cubicBezTo>
                    <a:pt x="173" y="45"/>
                    <a:pt x="160" y="49"/>
                    <a:pt x="146" y="54"/>
                  </a:cubicBezTo>
                  <a:cubicBezTo>
                    <a:pt x="137" y="37"/>
                    <a:pt x="137" y="37"/>
                    <a:pt x="137" y="37"/>
                  </a:cubicBezTo>
                  <a:cubicBezTo>
                    <a:pt x="122" y="19"/>
                    <a:pt x="122" y="19"/>
                    <a:pt x="122" y="19"/>
                  </a:cubicBezTo>
                  <a:cubicBezTo>
                    <a:pt x="89" y="38"/>
                    <a:pt x="89" y="38"/>
                    <a:pt x="89" y="38"/>
                  </a:cubicBezTo>
                  <a:cubicBezTo>
                    <a:pt x="98" y="60"/>
                    <a:pt x="98" y="60"/>
                    <a:pt x="98" y="60"/>
                  </a:cubicBezTo>
                  <a:cubicBezTo>
                    <a:pt x="107" y="77"/>
                    <a:pt x="107" y="77"/>
                    <a:pt x="107" y="77"/>
                  </a:cubicBezTo>
                  <a:cubicBezTo>
                    <a:pt x="96" y="85"/>
                    <a:pt x="86" y="96"/>
                    <a:pt x="77" y="107"/>
                  </a:cubicBezTo>
                  <a:cubicBezTo>
                    <a:pt x="60" y="97"/>
                    <a:pt x="60" y="97"/>
                    <a:pt x="60" y="97"/>
                  </a:cubicBezTo>
                  <a:cubicBezTo>
                    <a:pt x="38" y="89"/>
                    <a:pt x="38" y="89"/>
                    <a:pt x="38" y="89"/>
                  </a:cubicBezTo>
                  <a:cubicBezTo>
                    <a:pt x="19" y="122"/>
                    <a:pt x="19" y="122"/>
                    <a:pt x="19" y="122"/>
                  </a:cubicBezTo>
                  <a:cubicBezTo>
                    <a:pt x="37" y="136"/>
                    <a:pt x="37" y="136"/>
                    <a:pt x="37" y="136"/>
                  </a:cubicBezTo>
                  <a:cubicBezTo>
                    <a:pt x="54" y="146"/>
                    <a:pt x="54" y="146"/>
                    <a:pt x="54" y="146"/>
                  </a:cubicBezTo>
                  <a:cubicBezTo>
                    <a:pt x="49" y="159"/>
                    <a:pt x="45" y="173"/>
                    <a:pt x="43" y="188"/>
                  </a:cubicBezTo>
                  <a:cubicBezTo>
                    <a:pt x="24" y="188"/>
                    <a:pt x="24" y="188"/>
                    <a:pt x="24" y="188"/>
                  </a:cubicBezTo>
                  <a:cubicBezTo>
                    <a:pt x="0" y="192"/>
                    <a:pt x="0" y="192"/>
                    <a:pt x="0" y="192"/>
                  </a:cubicBezTo>
                  <a:cubicBezTo>
                    <a:pt x="0" y="229"/>
                    <a:pt x="0" y="229"/>
                    <a:pt x="0" y="229"/>
                  </a:cubicBezTo>
                  <a:cubicBezTo>
                    <a:pt x="24" y="233"/>
                    <a:pt x="24" y="233"/>
                    <a:pt x="24" y="233"/>
                  </a:cubicBezTo>
                  <a:cubicBezTo>
                    <a:pt x="43" y="233"/>
                    <a:pt x="43" y="233"/>
                    <a:pt x="43" y="233"/>
                  </a:cubicBezTo>
                  <a:cubicBezTo>
                    <a:pt x="45" y="247"/>
                    <a:pt x="49" y="261"/>
                    <a:pt x="54" y="274"/>
                  </a:cubicBezTo>
                  <a:cubicBezTo>
                    <a:pt x="37" y="284"/>
                    <a:pt x="37" y="284"/>
                    <a:pt x="37" y="284"/>
                  </a:cubicBezTo>
                  <a:cubicBezTo>
                    <a:pt x="19" y="299"/>
                    <a:pt x="19" y="299"/>
                    <a:pt x="19" y="299"/>
                  </a:cubicBezTo>
                  <a:cubicBezTo>
                    <a:pt x="38" y="332"/>
                    <a:pt x="38" y="332"/>
                    <a:pt x="38" y="332"/>
                  </a:cubicBezTo>
                  <a:cubicBezTo>
                    <a:pt x="60" y="323"/>
                    <a:pt x="60" y="323"/>
                    <a:pt x="60" y="323"/>
                  </a:cubicBezTo>
                  <a:cubicBezTo>
                    <a:pt x="77" y="314"/>
                    <a:pt x="77" y="314"/>
                    <a:pt x="77" y="314"/>
                  </a:cubicBezTo>
                  <a:cubicBezTo>
                    <a:pt x="86" y="325"/>
                    <a:pt x="96" y="335"/>
                    <a:pt x="107" y="344"/>
                  </a:cubicBezTo>
                  <a:cubicBezTo>
                    <a:pt x="98" y="361"/>
                    <a:pt x="98" y="361"/>
                    <a:pt x="98" y="361"/>
                  </a:cubicBezTo>
                  <a:cubicBezTo>
                    <a:pt x="89" y="383"/>
                    <a:pt x="89" y="383"/>
                    <a:pt x="89" y="383"/>
                  </a:cubicBezTo>
                  <a:cubicBezTo>
                    <a:pt x="122" y="402"/>
                    <a:pt x="122" y="402"/>
                    <a:pt x="122" y="402"/>
                  </a:cubicBezTo>
                  <a:cubicBezTo>
                    <a:pt x="137" y="384"/>
                    <a:pt x="137" y="384"/>
                    <a:pt x="137" y="384"/>
                  </a:cubicBezTo>
                  <a:cubicBezTo>
                    <a:pt x="146" y="367"/>
                    <a:pt x="146" y="367"/>
                    <a:pt x="146" y="367"/>
                  </a:cubicBezTo>
                  <a:cubicBezTo>
                    <a:pt x="160" y="372"/>
                    <a:pt x="173" y="376"/>
                    <a:pt x="188" y="378"/>
                  </a:cubicBezTo>
                  <a:cubicBezTo>
                    <a:pt x="188" y="397"/>
                    <a:pt x="188" y="397"/>
                    <a:pt x="188" y="397"/>
                  </a:cubicBezTo>
                  <a:cubicBezTo>
                    <a:pt x="192" y="421"/>
                    <a:pt x="192" y="421"/>
                    <a:pt x="192" y="421"/>
                  </a:cubicBezTo>
                  <a:cubicBezTo>
                    <a:pt x="229" y="421"/>
                    <a:pt x="229" y="421"/>
                    <a:pt x="229" y="421"/>
                  </a:cubicBezTo>
                  <a:cubicBezTo>
                    <a:pt x="233" y="397"/>
                    <a:pt x="233" y="397"/>
                    <a:pt x="233" y="397"/>
                  </a:cubicBezTo>
                  <a:cubicBezTo>
                    <a:pt x="233" y="378"/>
                    <a:pt x="233" y="378"/>
                    <a:pt x="233" y="378"/>
                  </a:cubicBezTo>
                  <a:cubicBezTo>
                    <a:pt x="248" y="376"/>
                    <a:pt x="262" y="372"/>
                    <a:pt x="275" y="367"/>
                  </a:cubicBezTo>
                  <a:cubicBezTo>
                    <a:pt x="285" y="384"/>
                    <a:pt x="285" y="384"/>
                    <a:pt x="285" y="384"/>
                  </a:cubicBezTo>
                  <a:cubicBezTo>
                    <a:pt x="299" y="402"/>
                    <a:pt x="299" y="402"/>
                    <a:pt x="299" y="402"/>
                  </a:cubicBezTo>
                  <a:cubicBezTo>
                    <a:pt x="332" y="383"/>
                    <a:pt x="332" y="383"/>
                    <a:pt x="332" y="383"/>
                  </a:cubicBezTo>
                  <a:cubicBezTo>
                    <a:pt x="324" y="361"/>
                    <a:pt x="324" y="361"/>
                    <a:pt x="324" y="361"/>
                  </a:cubicBezTo>
                  <a:cubicBezTo>
                    <a:pt x="314" y="344"/>
                    <a:pt x="314" y="344"/>
                    <a:pt x="314" y="344"/>
                  </a:cubicBezTo>
                  <a:cubicBezTo>
                    <a:pt x="325" y="335"/>
                    <a:pt x="336" y="325"/>
                    <a:pt x="344" y="314"/>
                  </a:cubicBezTo>
                  <a:cubicBezTo>
                    <a:pt x="361" y="323"/>
                    <a:pt x="361" y="323"/>
                    <a:pt x="361" y="323"/>
                  </a:cubicBezTo>
                  <a:cubicBezTo>
                    <a:pt x="383" y="332"/>
                    <a:pt x="383" y="332"/>
                    <a:pt x="383" y="332"/>
                  </a:cubicBezTo>
                  <a:cubicBezTo>
                    <a:pt x="402" y="299"/>
                    <a:pt x="402" y="299"/>
                    <a:pt x="402" y="299"/>
                  </a:cubicBezTo>
                  <a:cubicBezTo>
                    <a:pt x="384" y="284"/>
                    <a:pt x="384" y="284"/>
                    <a:pt x="384" y="284"/>
                  </a:cubicBezTo>
                  <a:cubicBezTo>
                    <a:pt x="367" y="274"/>
                    <a:pt x="367" y="274"/>
                    <a:pt x="367" y="274"/>
                  </a:cubicBezTo>
                  <a:cubicBezTo>
                    <a:pt x="372" y="261"/>
                    <a:pt x="376" y="247"/>
                    <a:pt x="378" y="233"/>
                  </a:cubicBezTo>
                  <a:lnTo>
                    <a:pt x="398" y="233"/>
                  </a:lnTo>
                  <a:close/>
                  <a:moveTo>
                    <a:pt x="211" y="236"/>
                  </a:moveTo>
                  <a:cubicBezTo>
                    <a:pt x="197" y="236"/>
                    <a:pt x="185" y="224"/>
                    <a:pt x="185" y="210"/>
                  </a:cubicBezTo>
                  <a:cubicBezTo>
                    <a:pt x="185" y="196"/>
                    <a:pt x="197" y="185"/>
                    <a:pt x="211" y="185"/>
                  </a:cubicBezTo>
                  <a:cubicBezTo>
                    <a:pt x="225" y="185"/>
                    <a:pt x="236" y="196"/>
                    <a:pt x="236" y="210"/>
                  </a:cubicBezTo>
                  <a:cubicBezTo>
                    <a:pt x="236" y="224"/>
                    <a:pt x="225" y="236"/>
                    <a:pt x="211" y="236"/>
                  </a:cubicBezTo>
                  <a:close/>
                </a:path>
              </a:pathLst>
            </a:custGeom>
            <a:solidFill>
              <a:srgbClr val="2F5EB0"/>
            </a:solidFill>
            <a:ln>
              <a:noFill/>
            </a:ln>
            <a:effectLst>
              <a:innerShdw blurRad="63500" dist="50800" dir="13500000">
                <a:prstClr val="black">
                  <a:alpha val="50000"/>
                </a:prstClr>
              </a:innerShdw>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65000"/>
                    <a:lumOff val="35000"/>
                  </a:schemeClr>
                </a:solidFill>
              </a:endParaRPr>
            </a:p>
          </p:txBody>
        </p:sp>
        <p:sp>
          <p:nvSpPr>
            <p:cNvPr id="16" name="Freeform 7"/>
            <p:cNvSpPr>
              <a:spLocks noEditPoints="1"/>
            </p:cNvSpPr>
            <p:nvPr/>
          </p:nvSpPr>
          <p:spPr bwMode="auto">
            <a:xfrm>
              <a:off x="5602288" y="2933700"/>
              <a:ext cx="985838" cy="985838"/>
            </a:xfrm>
            <a:custGeom>
              <a:avLst/>
              <a:gdLst>
                <a:gd name="T0" fmla="*/ 132 w 263"/>
                <a:gd name="T1" fmla="*/ 0 h 263"/>
                <a:gd name="T2" fmla="*/ 0 w 263"/>
                <a:gd name="T3" fmla="*/ 131 h 263"/>
                <a:gd name="T4" fmla="*/ 132 w 263"/>
                <a:gd name="T5" fmla="*/ 263 h 263"/>
                <a:gd name="T6" fmla="*/ 263 w 263"/>
                <a:gd name="T7" fmla="*/ 131 h 263"/>
                <a:gd name="T8" fmla="*/ 132 w 263"/>
                <a:gd name="T9" fmla="*/ 0 h 263"/>
                <a:gd name="T10" fmla="*/ 132 w 263"/>
                <a:gd name="T11" fmla="*/ 190 h 263"/>
                <a:gd name="T12" fmla="*/ 73 w 263"/>
                <a:gd name="T13" fmla="*/ 131 h 263"/>
                <a:gd name="T14" fmla="*/ 132 w 263"/>
                <a:gd name="T15" fmla="*/ 73 h 263"/>
                <a:gd name="T16" fmla="*/ 190 w 263"/>
                <a:gd name="T17" fmla="*/ 131 h 263"/>
                <a:gd name="T18" fmla="*/ 132 w 263"/>
                <a:gd name="T19" fmla="*/ 190 h 2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3" h="263">
                  <a:moveTo>
                    <a:pt x="132" y="0"/>
                  </a:moveTo>
                  <a:cubicBezTo>
                    <a:pt x="59" y="0"/>
                    <a:pt x="0" y="59"/>
                    <a:pt x="0" y="131"/>
                  </a:cubicBezTo>
                  <a:cubicBezTo>
                    <a:pt x="0" y="204"/>
                    <a:pt x="59" y="263"/>
                    <a:pt x="132" y="263"/>
                  </a:cubicBezTo>
                  <a:cubicBezTo>
                    <a:pt x="204" y="263"/>
                    <a:pt x="263" y="204"/>
                    <a:pt x="263" y="131"/>
                  </a:cubicBezTo>
                  <a:cubicBezTo>
                    <a:pt x="263" y="59"/>
                    <a:pt x="204" y="0"/>
                    <a:pt x="132" y="0"/>
                  </a:cubicBezTo>
                  <a:close/>
                  <a:moveTo>
                    <a:pt x="132" y="190"/>
                  </a:moveTo>
                  <a:cubicBezTo>
                    <a:pt x="99" y="190"/>
                    <a:pt x="73" y="164"/>
                    <a:pt x="73" y="131"/>
                  </a:cubicBezTo>
                  <a:cubicBezTo>
                    <a:pt x="73" y="99"/>
                    <a:pt x="99" y="73"/>
                    <a:pt x="132" y="73"/>
                  </a:cubicBezTo>
                  <a:cubicBezTo>
                    <a:pt x="164" y="73"/>
                    <a:pt x="190" y="99"/>
                    <a:pt x="190" y="131"/>
                  </a:cubicBezTo>
                  <a:cubicBezTo>
                    <a:pt x="190" y="164"/>
                    <a:pt x="164" y="190"/>
                    <a:pt x="132" y="190"/>
                  </a:cubicBezTo>
                  <a:close/>
                </a:path>
              </a:pathLst>
            </a:custGeom>
            <a:solidFill>
              <a:schemeClr val="bg1">
                <a:lumMod val="85000"/>
              </a:schemeClr>
            </a:solidFill>
            <a:ln>
              <a:noFill/>
            </a:ln>
            <a:effectLst>
              <a:outerShdw blurRad="50800" dist="38100" dir="2700000" algn="tl" rotWithShape="0">
                <a:prstClr val="black">
                  <a:alpha val="40000"/>
                </a:prstClr>
              </a:outerShdw>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65000"/>
                    <a:lumOff val="35000"/>
                  </a:schemeClr>
                </a:solidFill>
              </a:endParaRPr>
            </a:p>
          </p:txBody>
        </p:sp>
      </p:grpSp>
      <p:grpSp>
        <p:nvGrpSpPr>
          <p:cNvPr id="17" name="组合 16"/>
          <p:cNvGrpSpPr/>
          <p:nvPr/>
        </p:nvGrpSpPr>
        <p:grpSpPr>
          <a:xfrm>
            <a:off x="4034622" y="3135809"/>
            <a:ext cx="2345601" cy="2341845"/>
            <a:chOff x="5102225" y="2441575"/>
            <a:chExt cx="1982788" cy="1979613"/>
          </a:xfrm>
          <a:solidFill>
            <a:srgbClr val="000000">
              <a:alpha val="60000"/>
            </a:srgbClr>
          </a:solidFill>
        </p:grpSpPr>
        <p:sp>
          <p:nvSpPr>
            <p:cNvPr id="18" name="Freeform 12"/>
            <p:cNvSpPr>
              <a:spLocks noEditPoints="1"/>
            </p:cNvSpPr>
            <p:nvPr/>
          </p:nvSpPr>
          <p:spPr bwMode="auto">
            <a:xfrm>
              <a:off x="5102225" y="2441575"/>
              <a:ext cx="1982788" cy="1979613"/>
            </a:xfrm>
            <a:custGeom>
              <a:avLst/>
              <a:gdLst>
                <a:gd name="T0" fmla="*/ 529 w 529"/>
                <a:gd name="T1" fmla="*/ 283 h 528"/>
                <a:gd name="T2" fmla="*/ 506 w 529"/>
                <a:gd name="T3" fmla="*/ 241 h 528"/>
                <a:gd name="T4" fmla="*/ 479 w 529"/>
                <a:gd name="T5" fmla="*/ 200 h 528"/>
                <a:gd name="T6" fmla="*/ 516 w 529"/>
                <a:gd name="T7" fmla="*/ 180 h 528"/>
                <a:gd name="T8" fmla="*/ 479 w 529"/>
                <a:gd name="T9" fmla="*/ 151 h 528"/>
                <a:gd name="T10" fmla="*/ 438 w 529"/>
                <a:gd name="T11" fmla="*/ 123 h 528"/>
                <a:gd name="T12" fmla="*/ 465 w 529"/>
                <a:gd name="T13" fmla="*/ 90 h 528"/>
                <a:gd name="T14" fmla="*/ 420 w 529"/>
                <a:gd name="T15" fmla="*/ 77 h 528"/>
                <a:gd name="T16" fmla="*/ 371 w 529"/>
                <a:gd name="T17" fmla="*/ 67 h 528"/>
                <a:gd name="T18" fmla="*/ 383 w 529"/>
                <a:gd name="T19" fmla="*/ 27 h 528"/>
                <a:gd name="T20" fmla="*/ 336 w 529"/>
                <a:gd name="T21" fmla="*/ 32 h 528"/>
                <a:gd name="T22" fmla="*/ 288 w 529"/>
                <a:gd name="T23" fmla="*/ 42 h 528"/>
                <a:gd name="T24" fmla="*/ 284 w 529"/>
                <a:gd name="T25" fmla="*/ 0 h 528"/>
                <a:gd name="T26" fmla="*/ 242 w 529"/>
                <a:gd name="T27" fmla="*/ 23 h 528"/>
                <a:gd name="T28" fmla="*/ 201 w 529"/>
                <a:gd name="T29" fmla="*/ 50 h 528"/>
                <a:gd name="T30" fmla="*/ 181 w 529"/>
                <a:gd name="T31" fmla="*/ 13 h 528"/>
                <a:gd name="T32" fmla="*/ 152 w 529"/>
                <a:gd name="T33" fmla="*/ 50 h 528"/>
                <a:gd name="T34" fmla="*/ 124 w 529"/>
                <a:gd name="T35" fmla="*/ 91 h 528"/>
                <a:gd name="T36" fmla="*/ 91 w 529"/>
                <a:gd name="T37" fmla="*/ 64 h 528"/>
                <a:gd name="T38" fmla="*/ 78 w 529"/>
                <a:gd name="T39" fmla="*/ 109 h 528"/>
                <a:gd name="T40" fmla="*/ 68 w 529"/>
                <a:gd name="T41" fmla="*/ 158 h 528"/>
                <a:gd name="T42" fmla="*/ 28 w 529"/>
                <a:gd name="T43" fmla="*/ 145 h 528"/>
                <a:gd name="T44" fmla="*/ 33 w 529"/>
                <a:gd name="T45" fmla="*/ 193 h 528"/>
                <a:gd name="T46" fmla="*/ 42 w 529"/>
                <a:gd name="T47" fmla="*/ 241 h 528"/>
                <a:gd name="T48" fmla="*/ 0 w 529"/>
                <a:gd name="T49" fmla="*/ 245 h 528"/>
                <a:gd name="T50" fmla="*/ 24 w 529"/>
                <a:gd name="T51" fmla="*/ 287 h 528"/>
                <a:gd name="T52" fmla="*/ 51 w 529"/>
                <a:gd name="T53" fmla="*/ 328 h 528"/>
                <a:gd name="T54" fmla="*/ 13 w 529"/>
                <a:gd name="T55" fmla="*/ 348 h 528"/>
                <a:gd name="T56" fmla="*/ 51 w 529"/>
                <a:gd name="T57" fmla="*/ 377 h 528"/>
                <a:gd name="T58" fmla="*/ 92 w 529"/>
                <a:gd name="T59" fmla="*/ 405 h 528"/>
                <a:gd name="T60" fmla="*/ 65 w 529"/>
                <a:gd name="T61" fmla="*/ 438 h 528"/>
                <a:gd name="T62" fmla="*/ 110 w 529"/>
                <a:gd name="T63" fmla="*/ 451 h 528"/>
                <a:gd name="T64" fmla="*/ 159 w 529"/>
                <a:gd name="T65" fmla="*/ 461 h 528"/>
                <a:gd name="T66" fmla="*/ 146 w 529"/>
                <a:gd name="T67" fmla="*/ 501 h 528"/>
                <a:gd name="T68" fmla="*/ 193 w 529"/>
                <a:gd name="T69" fmla="*/ 496 h 528"/>
                <a:gd name="T70" fmla="*/ 242 w 529"/>
                <a:gd name="T71" fmla="*/ 486 h 528"/>
                <a:gd name="T72" fmla="*/ 246 w 529"/>
                <a:gd name="T73" fmla="*/ 528 h 528"/>
                <a:gd name="T74" fmla="*/ 288 w 529"/>
                <a:gd name="T75" fmla="*/ 505 h 528"/>
                <a:gd name="T76" fmla="*/ 329 w 529"/>
                <a:gd name="T77" fmla="*/ 478 h 528"/>
                <a:gd name="T78" fmla="*/ 349 w 529"/>
                <a:gd name="T79" fmla="*/ 516 h 528"/>
                <a:gd name="T80" fmla="*/ 378 w 529"/>
                <a:gd name="T81" fmla="*/ 478 h 528"/>
                <a:gd name="T82" fmla="*/ 406 w 529"/>
                <a:gd name="T83" fmla="*/ 437 h 528"/>
                <a:gd name="T84" fmla="*/ 439 w 529"/>
                <a:gd name="T85" fmla="*/ 464 h 528"/>
                <a:gd name="T86" fmla="*/ 452 w 529"/>
                <a:gd name="T87" fmla="*/ 419 h 528"/>
                <a:gd name="T88" fmla="*/ 462 w 529"/>
                <a:gd name="T89" fmla="*/ 370 h 528"/>
                <a:gd name="T90" fmla="*/ 502 w 529"/>
                <a:gd name="T91" fmla="*/ 383 h 528"/>
                <a:gd name="T92" fmla="*/ 496 w 529"/>
                <a:gd name="T93" fmla="*/ 335 h 528"/>
                <a:gd name="T94" fmla="*/ 487 w 529"/>
                <a:gd name="T95" fmla="*/ 287 h 528"/>
                <a:gd name="T96" fmla="*/ 265 w 529"/>
                <a:gd name="T97" fmla="*/ 290 h 528"/>
                <a:gd name="T98" fmla="*/ 265 w 529"/>
                <a:gd name="T99" fmla="*/ 238 h 528"/>
                <a:gd name="T100" fmla="*/ 265 w 529"/>
                <a:gd name="T101" fmla="*/ 290 h 5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529" h="528">
                  <a:moveTo>
                    <a:pt x="506" y="287"/>
                  </a:moveTo>
                  <a:cubicBezTo>
                    <a:pt x="529" y="283"/>
                    <a:pt x="529" y="283"/>
                    <a:pt x="529" y="283"/>
                  </a:cubicBezTo>
                  <a:cubicBezTo>
                    <a:pt x="529" y="245"/>
                    <a:pt x="529" y="245"/>
                    <a:pt x="529" y="245"/>
                  </a:cubicBezTo>
                  <a:cubicBezTo>
                    <a:pt x="506" y="241"/>
                    <a:pt x="506" y="241"/>
                    <a:pt x="506" y="241"/>
                  </a:cubicBezTo>
                  <a:cubicBezTo>
                    <a:pt x="487" y="241"/>
                    <a:pt x="487" y="241"/>
                    <a:pt x="487" y="241"/>
                  </a:cubicBezTo>
                  <a:cubicBezTo>
                    <a:pt x="486" y="227"/>
                    <a:pt x="483" y="213"/>
                    <a:pt x="479" y="200"/>
                  </a:cubicBezTo>
                  <a:cubicBezTo>
                    <a:pt x="496" y="193"/>
                    <a:pt x="496" y="193"/>
                    <a:pt x="496" y="193"/>
                  </a:cubicBezTo>
                  <a:cubicBezTo>
                    <a:pt x="516" y="180"/>
                    <a:pt x="516" y="180"/>
                    <a:pt x="516" y="180"/>
                  </a:cubicBezTo>
                  <a:cubicBezTo>
                    <a:pt x="502" y="145"/>
                    <a:pt x="502" y="145"/>
                    <a:pt x="502" y="145"/>
                  </a:cubicBezTo>
                  <a:cubicBezTo>
                    <a:pt x="479" y="151"/>
                    <a:pt x="479" y="151"/>
                    <a:pt x="479" y="151"/>
                  </a:cubicBezTo>
                  <a:cubicBezTo>
                    <a:pt x="462" y="158"/>
                    <a:pt x="462" y="158"/>
                    <a:pt x="462" y="158"/>
                  </a:cubicBezTo>
                  <a:cubicBezTo>
                    <a:pt x="455" y="145"/>
                    <a:pt x="447" y="134"/>
                    <a:pt x="438" y="123"/>
                  </a:cubicBezTo>
                  <a:cubicBezTo>
                    <a:pt x="452" y="109"/>
                    <a:pt x="452" y="109"/>
                    <a:pt x="452" y="109"/>
                  </a:cubicBezTo>
                  <a:cubicBezTo>
                    <a:pt x="465" y="90"/>
                    <a:pt x="465" y="90"/>
                    <a:pt x="465" y="90"/>
                  </a:cubicBezTo>
                  <a:cubicBezTo>
                    <a:pt x="439" y="64"/>
                    <a:pt x="439" y="64"/>
                    <a:pt x="439" y="64"/>
                  </a:cubicBezTo>
                  <a:cubicBezTo>
                    <a:pt x="420" y="77"/>
                    <a:pt x="420" y="77"/>
                    <a:pt x="420" y="77"/>
                  </a:cubicBezTo>
                  <a:cubicBezTo>
                    <a:pt x="406" y="91"/>
                    <a:pt x="406" y="91"/>
                    <a:pt x="406" y="91"/>
                  </a:cubicBezTo>
                  <a:cubicBezTo>
                    <a:pt x="395" y="82"/>
                    <a:pt x="383" y="74"/>
                    <a:pt x="371" y="67"/>
                  </a:cubicBezTo>
                  <a:cubicBezTo>
                    <a:pt x="378" y="50"/>
                    <a:pt x="378" y="50"/>
                    <a:pt x="378" y="50"/>
                  </a:cubicBezTo>
                  <a:cubicBezTo>
                    <a:pt x="383" y="27"/>
                    <a:pt x="383" y="27"/>
                    <a:pt x="383" y="27"/>
                  </a:cubicBezTo>
                  <a:cubicBezTo>
                    <a:pt x="349" y="13"/>
                    <a:pt x="349" y="13"/>
                    <a:pt x="349" y="13"/>
                  </a:cubicBezTo>
                  <a:cubicBezTo>
                    <a:pt x="336" y="32"/>
                    <a:pt x="336" y="32"/>
                    <a:pt x="336" y="32"/>
                  </a:cubicBezTo>
                  <a:cubicBezTo>
                    <a:pt x="329" y="50"/>
                    <a:pt x="329" y="50"/>
                    <a:pt x="329" y="50"/>
                  </a:cubicBezTo>
                  <a:cubicBezTo>
                    <a:pt x="316" y="46"/>
                    <a:pt x="302" y="43"/>
                    <a:pt x="288" y="42"/>
                  </a:cubicBezTo>
                  <a:cubicBezTo>
                    <a:pt x="288" y="23"/>
                    <a:pt x="288" y="23"/>
                    <a:pt x="288" y="23"/>
                  </a:cubicBezTo>
                  <a:cubicBezTo>
                    <a:pt x="284" y="0"/>
                    <a:pt x="284" y="0"/>
                    <a:pt x="284" y="0"/>
                  </a:cubicBezTo>
                  <a:cubicBezTo>
                    <a:pt x="246" y="0"/>
                    <a:pt x="246" y="0"/>
                    <a:pt x="246" y="0"/>
                  </a:cubicBezTo>
                  <a:cubicBezTo>
                    <a:pt x="242" y="23"/>
                    <a:pt x="242" y="23"/>
                    <a:pt x="242" y="23"/>
                  </a:cubicBezTo>
                  <a:cubicBezTo>
                    <a:pt x="242" y="42"/>
                    <a:pt x="242" y="42"/>
                    <a:pt x="242" y="42"/>
                  </a:cubicBezTo>
                  <a:cubicBezTo>
                    <a:pt x="228" y="43"/>
                    <a:pt x="214" y="46"/>
                    <a:pt x="201" y="50"/>
                  </a:cubicBezTo>
                  <a:cubicBezTo>
                    <a:pt x="193" y="32"/>
                    <a:pt x="193" y="32"/>
                    <a:pt x="193" y="32"/>
                  </a:cubicBezTo>
                  <a:cubicBezTo>
                    <a:pt x="181" y="13"/>
                    <a:pt x="181" y="13"/>
                    <a:pt x="181" y="13"/>
                  </a:cubicBezTo>
                  <a:cubicBezTo>
                    <a:pt x="146" y="27"/>
                    <a:pt x="146" y="27"/>
                    <a:pt x="146" y="27"/>
                  </a:cubicBezTo>
                  <a:cubicBezTo>
                    <a:pt x="152" y="50"/>
                    <a:pt x="152" y="50"/>
                    <a:pt x="152" y="50"/>
                  </a:cubicBezTo>
                  <a:cubicBezTo>
                    <a:pt x="159" y="67"/>
                    <a:pt x="159" y="67"/>
                    <a:pt x="159" y="67"/>
                  </a:cubicBezTo>
                  <a:cubicBezTo>
                    <a:pt x="146" y="74"/>
                    <a:pt x="135" y="82"/>
                    <a:pt x="124" y="91"/>
                  </a:cubicBezTo>
                  <a:cubicBezTo>
                    <a:pt x="110" y="77"/>
                    <a:pt x="110" y="77"/>
                    <a:pt x="110" y="77"/>
                  </a:cubicBezTo>
                  <a:cubicBezTo>
                    <a:pt x="91" y="64"/>
                    <a:pt x="91" y="64"/>
                    <a:pt x="91" y="64"/>
                  </a:cubicBezTo>
                  <a:cubicBezTo>
                    <a:pt x="65" y="90"/>
                    <a:pt x="65" y="90"/>
                    <a:pt x="65" y="90"/>
                  </a:cubicBezTo>
                  <a:cubicBezTo>
                    <a:pt x="78" y="109"/>
                    <a:pt x="78" y="109"/>
                    <a:pt x="78" y="109"/>
                  </a:cubicBezTo>
                  <a:cubicBezTo>
                    <a:pt x="92" y="123"/>
                    <a:pt x="92" y="123"/>
                    <a:pt x="92" y="123"/>
                  </a:cubicBezTo>
                  <a:cubicBezTo>
                    <a:pt x="83" y="134"/>
                    <a:pt x="75" y="145"/>
                    <a:pt x="68" y="158"/>
                  </a:cubicBezTo>
                  <a:cubicBezTo>
                    <a:pt x="51" y="151"/>
                    <a:pt x="51" y="151"/>
                    <a:pt x="51" y="151"/>
                  </a:cubicBezTo>
                  <a:cubicBezTo>
                    <a:pt x="28" y="145"/>
                    <a:pt x="28" y="145"/>
                    <a:pt x="28" y="145"/>
                  </a:cubicBezTo>
                  <a:cubicBezTo>
                    <a:pt x="13" y="180"/>
                    <a:pt x="13" y="180"/>
                    <a:pt x="13" y="180"/>
                  </a:cubicBezTo>
                  <a:cubicBezTo>
                    <a:pt x="33" y="193"/>
                    <a:pt x="33" y="193"/>
                    <a:pt x="33" y="193"/>
                  </a:cubicBezTo>
                  <a:cubicBezTo>
                    <a:pt x="51" y="200"/>
                    <a:pt x="51" y="200"/>
                    <a:pt x="51" y="200"/>
                  </a:cubicBezTo>
                  <a:cubicBezTo>
                    <a:pt x="47" y="213"/>
                    <a:pt x="44" y="227"/>
                    <a:pt x="42" y="241"/>
                  </a:cubicBezTo>
                  <a:cubicBezTo>
                    <a:pt x="24" y="241"/>
                    <a:pt x="24" y="241"/>
                    <a:pt x="24" y="241"/>
                  </a:cubicBezTo>
                  <a:cubicBezTo>
                    <a:pt x="0" y="245"/>
                    <a:pt x="0" y="245"/>
                    <a:pt x="0" y="245"/>
                  </a:cubicBezTo>
                  <a:cubicBezTo>
                    <a:pt x="0" y="283"/>
                    <a:pt x="0" y="283"/>
                    <a:pt x="0" y="283"/>
                  </a:cubicBezTo>
                  <a:cubicBezTo>
                    <a:pt x="24" y="287"/>
                    <a:pt x="24" y="287"/>
                    <a:pt x="24" y="287"/>
                  </a:cubicBezTo>
                  <a:cubicBezTo>
                    <a:pt x="42" y="287"/>
                    <a:pt x="42" y="287"/>
                    <a:pt x="42" y="287"/>
                  </a:cubicBezTo>
                  <a:cubicBezTo>
                    <a:pt x="44" y="301"/>
                    <a:pt x="47" y="315"/>
                    <a:pt x="51" y="328"/>
                  </a:cubicBezTo>
                  <a:cubicBezTo>
                    <a:pt x="33" y="335"/>
                    <a:pt x="33" y="335"/>
                    <a:pt x="33" y="335"/>
                  </a:cubicBezTo>
                  <a:cubicBezTo>
                    <a:pt x="13" y="348"/>
                    <a:pt x="13" y="348"/>
                    <a:pt x="13" y="348"/>
                  </a:cubicBezTo>
                  <a:cubicBezTo>
                    <a:pt x="28" y="383"/>
                    <a:pt x="28" y="383"/>
                    <a:pt x="28" y="383"/>
                  </a:cubicBezTo>
                  <a:cubicBezTo>
                    <a:pt x="51" y="377"/>
                    <a:pt x="51" y="377"/>
                    <a:pt x="51" y="377"/>
                  </a:cubicBezTo>
                  <a:cubicBezTo>
                    <a:pt x="68" y="370"/>
                    <a:pt x="68" y="370"/>
                    <a:pt x="68" y="370"/>
                  </a:cubicBezTo>
                  <a:cubicBezTo>
                    <a:pt x="75" y="383"/>
                    <a:pt x="83" y="394"/>
                    <a:pt x="92" y="405"/>
                  </a:cubicBezTo>
                  <a:cubicBezTo>
                    <a:pt x="78" y="419"/>
                    <a:pt x="78" y="419"/>
                    <a:pt x="78" y="419"/>
                  </a:cubicBezTo>
                  <a:cubicBezTo>
                    <a:pt x="65" y="438"/>
                    <a:pt x="65" y="438"/>
                    <a:pt x="65" y="438"/>
                  </a:cubicBezTo>
                  <a:cubicBezTo>
                    <a:pt x="91" y="464"/>
                    <a:pt x="91" y="464"/>
                    <a:pt x="91" y="464"/>
                  </a:cubicBezTo>
                  <a:cubicBezTo>
                    <a:pt x="110" y="451"/>
                    <a:pt x="110" y="451"/>
                    <a:pt x="110" y="451"/>
                  </a:cubicBezTo>
                  <a:cubicBezTo>
                    <a:pt x="124" y="437"/>
                    <a:pt x="124" y="437"/>
                    <a:pt x="124" y="437"/>
                  </a:cubicBezTo>
                  <a:cubicBezTo>
                    <a:pt x="135" y="446"/>
                    <a:pt x="146" y="454"/>
                    <a:pt x="159" y="461"/>
                  </a:cubicBezTo>
                  <a:cubicBezTo>
                    <a:pt x="152" y="478"/>
                    <a:pt x="152" y="478"/>
                    <a:pt x="152" y="478"/>
                  </a:cubicBezTo>
                  <a:cubicBezTo>
                    <a:pt x="146" y="501"/>
                    <a:pt x="146" y="501"/>
                    <a:pt x="146" y="501"/>
                  </a:cubicBezTo>
                  <a:cubicBezTo>
                    <a:pt x="181" y="516"/>
                    <a:pt x="181" y="516"/>
                    <a:pt x="181" y="516"/>
                  </a:cubicBezTo>
                  <a:cubicBezTo>
                    <a:pt x="193" y="496"/>
                    <a:pt x="193" y="496"/>
                    <a:pt x="193" y="496"/>
                  </a:cubicBezTo>
                  <a:cubicBezTo>
                    <a:pt x="201" y="478"/>
                    <a:pt x="201" y="478"/>
                    <a:pt x="201" y="478"/>
                  </a:cubicBezTo>
                  <a:cubicBezTo>
                    <a:pt x="214" y="482"/>
                    <a:pt x="228" y="485"/>
                    <a:pt x="242" y="486"/>
                  </a:cubicBezTo>
                  <a:cubicBezTo>
                    <a:pt x="242" y="505"/>
                    <a:pt x="242" y="505"/>
                    <a:pt x="242" y="505"/>
                  </a:cubicBezTo>
                  <a:cubicBezTo>
                    <a:pt x="246" y="528"/>
                    <a:pt x="246" y="528"/>
                    <a:pt x="246" y="528"/>
                  </a:cubicBezTo>
                  <a:cubicBezTo>
                    <a:pt x="284" y="528"/>
                    <a:pt x="284" y="528"/>
                    <a:pt x="284" y="528"/>
                  </a:cubicBezTo>
                  <a:cubicBezTo>
                    <a:pt x="288" y="505"/>
                    <a:pt x="288" y="505"/>
                    <a:pt x="288" y="505"/>
                  </a:cubicBezTo>
                  <a:cubicBezTo>
                    <a:pt x="288" y="486"/>
                    <a:pt x="288" y="486"/>
                    <a:pt x="288" y="486"/>
                  </a:cubicBezTo>
                  <a:cubicBezTo>
                    <a:pt x="302" y="485"/>
                    <a:pt x="316" y="482"/>
                    <a:pt x="329" y="478"/>
                  </a:cubicBezTo>
                  <a:cubicBezTo>
                    <a:pt x="336" y="496"/>
                    <a:pt x="336" y="496"/>
                    <a:pt x="336" y="496"/>
                  </a:cubicBezTo>
                  <a:cubicBezTo>
                    <a:pt x="349" y="516"/>
                    <a:pt x="349" y="516"/>
                    <a:pt x="349" y="516"/>
                  </a:cubicBezTo>
                  <a:cubicBezTo>
                    <a:pt x="383" y="501"/>
                    <a:pt x="383" y="501"/>
                    <a:pt x="383" y="501"/>
                  </a:cubicBezTo>
                  <a:cubicBezTo>
                    <a:pt x="378" y="478"/>
                    <a:pt x="378" y="478"/>
                    <a:pt x="378" y="478"/>
                  </a:cubicBezTo>
                  <a:cubicBezTo>
                    <a:pt x="371" y="461"/>
                    <a:pt x="371" y="461"/>
                    <a:pt x="371" y="461"/>
                  </a:cubicBezTo>
                  <a:cubicBezTo>
                    <a:pt x="383" y="454"/>
                    <a:pt x="395" y="446"/>
                    <a:pt x="406" y="437"/>
                  </a:cubicBezTo>
                  <a:cubicBezTo>
                    <a:pt x="420" y="451"/>
                    <a:pt x="420" y="451"/>
                    <a:pt x="420" y="451"/>
                  </a:cubicBezTo>
                  <a:cubicBezTo>
                    <a:pt x="439" y="464"/>
                    <a:pt x="439" y="464"/>
                    <a:pt x="439" y="464"/>
                  </a:cubicBezTo>
                  <a:cubicBezTo>
                    <a:pt x="465" y="438"/>
                    <a:pt x="465" y="438"/>
                    <a:pt x="465" y="438"/>
                  </a:cubicBezTo>
                  <a:cubicBezTo>
                    <a:pt x="452" y="419"/>
                    <a:pt x="452" y="419"/>
                    <a:pt x="452" y="419"/>
                  </a:cubicBezTo>
                  <a:cubicBezTo>
                    <a:pt x="438" y="405"/>
                    <a:pt x="438" y="405"/>
                    <a:pt x="438" y="405"/>
                  </a:cubicBezTo>
                  <a:cubicBezTo>
                    <a:pt x="447" y="394"/>
                    <a:pt x="455" y="383"/>
                    <a:pt x="462" y="370"/>
                  </a:cubicBezTo>
                  <a:cubicBezTo>
                    <a:pt x="479" y="377"/>
                    <a:pt x="479" y="377"/>
                    <a:pt x="479" y="377"/>
                  </a:cubicBezTo>
                  <a:cubicBezTo>
                    <a:pt x="502" y="383"/>
                    <a:pt x="502" y="383"/>
                    <a:pt x="502" y="383"/>
                  </a:cubicBezTo>
                  <a:cubicBezTo>
                    <a:pt x="516" y="348"/>
                    <a:pt x="516" y="348"/>
                    <a:pt x="516" y="348"/>
                  </a:cubicBezTo>
                  <a:cubicBezTo>
                    <a:pt x="496" y="335"/>
                    <a:pt x="496" y="335"/>
                    <a:pt x="496" y="335"/>
                  </a:cubicBezTo>
                  <a:cubicBezTo>
                    <a:pt x="479" y="328"/>
                    <a:pt x="479" y="328"/>
                    <a:pt x="479" y="328"/>
                  </a:cubicBezTo>
                  <a:cubicBezTo>
                    <a:pt x="483" y="315"/>
                    <a:pt x="486" y="301"/>
                    <a:pt x="487" y="287"/>
                  </a:cubicBezTo>
                  <a:lnTo>
                    <a:pt x="506" y="287"/>
                  </a:lnTo>
                  <a:close/>
                  <a:moveTo>
                    <a:pt x="265" y="290"/>
                  </a:moveTo>
                  <a:cubicBezTo>
                    <a:pt x="251" y="290"/>
                    <a:pt x="239" y="278"/>
                    <a:pt x="239" y="264"/>
                  </a:cubicBezTo>
                  <a:cubicBezTo>
                    <a:pt x="239" y="250"/>
                    <a:pt x="251" y="238"/>
                    <a:pt x="265" y="238"/>
                  </a:cubicBezTo>
                  <a:cubicBezTo>
                    <a:pt x="279" y="238"/>
                    <a:pt x="291" y="250"/>
                    <a:pt x="291" y="264"/>
                  </a:cubicBezTo>
                  <a:cubicBezTo>
                    <a:pt x="291" y="278"/>
                    <a:pt x="279" y="290"/>
                    <a:pt x="265" y="290"/>
                  </a:cubicBezTo>
                  <a:close/>
                </a:path>
              </a:pathLst>
            </a:custGeom>
            <a:solidFill>
              <a:srgbClr val="2F5EB0"/>
            </a:solidFill>
            <a:ln>
              <a:noFill/>
            </a:ln>
            <a:effectLst>
              <a:innerShdw blurRad="63500" dist="50800" dir="13500000">
                <a:prstClr val="black">
                  <a:alpha val="50000"/>
                </a:prstClr>
              </a:innerShdw>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65000"/>
                    <a:lumOff val="35000"/>
                  </a:schemeClr>
                </a:solidFill>
              </a:endParaRPr>
            </a:p>
          </p:txBody>
        </p:sp>
        <p:sp>
          <p:nvSpPr>
            <p:cNvPr id="19" name="Freeform 13"/>
            <p:cNvSpPr>
              <a:spLocks noEditPoints="1"/>
            </p:cNvSpPr>
            <p:nvPr/>
          </p:nvSpPr>
          <p:spPr bwMode="auto">
            <a:xfrm>
              <a:off x="5405438" y="2741613"/>
              <a:ext cx="1376363" cy="1381125"/>
            </a:xfrm>
            <a:custGeom>
              <a:avLst/>
              <a:gdLst>
                <a:gd name="T0" fmla="*/ 184 w 367"/>
                <a:gd name="T1" fmla="*/ 0 h 368"/>
                <a:gd name="T2" fmla="*/ 0 w 367"/>
                <a:gd name="T3" fmla="*/ 184 h 368"/>
                <a:gd name="T4" fmla="*/ 184 w 367"/>
                <a:gd name="T5" fmla="*/ 368 h 368"/>
                <a:gd name="T6" fmla="*/ 367 w 367"/>
                <a:gd name="T7" fmla="*/ 184 h 368"/>
                <a:gd name="T8" fmla="*/ 184 w 367"/>
                <a:gd name="T9" fmla="*/ 0 h 368"/>
                <a:gd name="T10" fmla="*/ 184 w 367"/>
                <a:gd name="T11" fmla="*/ 250 h 368"/>
                <a:gd name="T12" fmla="*/ 118 w 367"/>
                <a:gd name="T13" fmla="*/ 184 h 368"/>
                <a:gd name="T14" fmla="*/ 184 w 367"/>
                <a:gd name="T15" fmla="*/ 118 h 368"/>
                <a:gd name="T16" fmla="*/ 250 w 367"/>
                <a:gd name="T17" fmla="*/ 184 h 368"/>
                <a:gd name="T18" fmla="*/ 184 w 367"/>
                <a:gd name="T19" fmla="*/ 250 h 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67" h="368">
                  <a:moveTo>
                    <a:pt x="184" y="0"/>
                  </a:moveTo>
                  <a:cubicBezTo>
                    <a:pt x="83" y="0"/>
                    <a:pt x="0" y="83"/>
                    <a:pt x="0" y="184"/>
                  </a:cubicBezTo>
                  <a:cubicBezTo>
                    <a:pt x="0" y="285"/>
                    <a:pt x="83" y="368"/>
                    <a:pt x="184" y="368"/>
                  </a:cubicBezTo>
                  <a:cubicBezTo>
                    <a:pt x="285" y="368"/>
                    <a:pt x="367" y="285"/>
                    <a:pt x="367" y="184"/>
                  </a:cubicBezTo>
                  <a:cubicBezTo>
                    <a:pt x="367" y="83"/>
                    <a:pt x="285" y="0"/>
                    <a:pt x="184" y="0"/>
                  </a:cubicBezTo>
                  <a:close/>
                  <a:moveTo>
                    <a:pt x="184" y="250"/>
                  </a:moveTo>
                  <a:cubicBezTo>
                    <a:pt x="148" y="250"/>
                    <a:pt x="118" y="220"/>
                    <a:pt x="118" y="184"/>
                  </a:cubicBezTo>
                  <a:cubicBezTo>
                    <a:pt x="118" y="148"/>
                    <a:pt x="148" y="118"/>
                    <a:pt x="184" y="118"/>
                  </a:cubicBezTo>
                  <a:cubicBezTo>
                    <a:pt x="220" y="118"/>
                    <a:pt x="250" y="148"/>
                    <a:pt x="250" y="184"/>
                  </a:cubicBezTo>
                  <a:cubicBezTo>
                    <a:pt x="250" y="220"/>
                    <a:pt x="220" y="250"/>
                    <a:pt x="184" y="250"/>
                  </a:cubicBezTo>
                  <a:close/>
                </a:path>
              </a:pathLst>
            </a:custGeom>
            <a:solidFill>
              <a:schemeClr val="bg1">
                <a:lumMod val="85000"/>
              </a:schemeClr>
            </a:solidFill>
            <a:ln>
              <a:noFill/>
            </a:ln>
            <a:effectLst>
              <a:outerShdw blurRad="50800" dist="38100" dir="2700000" algn="tl" rotWithShape="0">
                <a:prstClr val="black">
                  <a:alpha val="40000"/>
                </a:prstClr>
              </a:outerShdw>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65000"/>
                    <a:lumOff val="35000"/>
                  </a:schemeClr>
                </a:solidFill>
              </a:endParaRPr>
            </a:p>
          </p:txBody>
        </p:sp>
      </p:grpSp>
      <p:grpSp>
        <p:nvGrpSpPr>
          <p:cNvPr id="20" name="组合 19"/>
          <p:cNvGrpSpPr/>
          <p:nvPr/>
        </p:nvGrpSpPr>
        <p:grpSpPr>
          <a:xfrm>
            <a:off x="6081897" y="2677074"/>
            <a:ext cx="1538068" cy="1560603"/>
            <a:chOff x="5803900" y="2852738"/>
            <a:chExt cx="1300163" cy="1319212"/>
          </a:xfrm>
          <a:solidFill>
            <a:srgbClr val="000000">
              <a:alpha val="60000"/>
            </a:srgbClr>
          </a:solidFill>
        </p:grpSpPr>
        <p:sp>
          <p:nvSpPr>
            <p:cNvPr id="21" name="Freeform 18"/>
            <p:cNvSpPr>
              <a:spLocks noEditPoints="1"/>
            </p:cNvSpPr>
            <p:nvPr/>
          </p:nvSpPr>
          <p:spPr bwMode="auto">
            <a:xfrm>
              <a:off x="5803900" y="2852738"/>
              <a:ext cx="1300163" cy="1319212"/>
            </a:xfrm>
            <a:custGeom>
              <a:avLst/>
              <a:gdLst>
                <a:gd name="T0" fmla="*/ 309 w 347"/>
                <a:gd name="T1" fmla="*/ 176 h 352"/>
                <a:gd name="T2" fmla="*/ 326 w 347"/>
                <a:gd name="T3" fmla="*/ 150 h 352"/>
                <a:gd name="T4" fmla="*/ 335 w 347"/>
                <a:gd name="T5" fmla="*/ 103 h 352"/>
                <a:gd name="T6" fmla="*/ 294 w 347"/>
                <a:gd name="T7" fmla="*/ 113 h 352"/>
                <a:gd name="T8" fmla="*/ 282 w 347"/>
                <a:gd name="T9" fmla="*/ 65 h 352"/>
                <a:gd name="T10" fmla="*/ 262 w 347"/>
                <a:gd name="T11" fmla="*/ 22 h 352"/>
                <a:gd name="T12" fmla="*/ 234 w 347"/>
                <a:gd name="T13" fmla="*/ 54 h 352"/>
                <a:gd name="T14" fmla="*/ 196 w 347"/>
                <a:gd name="T15" fmla="*/ 23 h 352"/>
                <a:gd name="T16" fmla="*/ 155 w 347"/>
                <a:gd name="T17" fmla="*/ 0 h 352"/>
                <a:gd name="T18" fmla="*/ 151 w 347"/>
                <a:gd name="T19" fmla="*/ 42 h 352"/>
                <a:gd name="T20" fmla="*/ 102 w 347"/>
                <a:gd name="T21" fmla="*/ 39 h 352"/>
                <a:gd name="T22" fmla="*/ 55 w 347"/>
                <a:gd name="T23" fmla="*/ 44 h 352"/>
                <a:gd name="T24" fmla="*/ 77 w 347"/>
                <a:gd name="T25" fmla="*/ 81 h 352"/>
                <a:gd name="T26" fmla="*/ 35 w 347"/>
                <a:gd name="T27" fmla="*/ 107 h 352"/>
                <a:gd name="T28" fmla="*/ 0 w 347"/>
                <a:gd name="T29" fmla="*/ 139 h 352"/>
                <a:gd name="T30" fmla="*/ 39 w 347"/>
                <a:gd name="T31" fmla="*/ 156 h 352"/>
                <a:gd name="T32" fmla="*/ 39 w 347"/>
                <a:gd name="T33" fmla="*/ 195 h 352"/>
                <a:gd name="T34" fmla="*/ 0 w 347"/>
                <a:gd name="T35" fmla="*/ 212 h 352"/>
                <a:gd name="T36" fmla="*/ 35 w 347"/>
                <a:gd name="T37" fmla="*/ 244 h 352"/>
                <a:gd name="T38" fmla="*/ 77 w 347"/>
                <a:gd name="T39" fmla="*/ 271 h 352"/>
                <a:gd name="T40" fmla="*/ 55 w 347"/>
                <a:gd name="T41" fmla="*/ 307 h 352"/>
                <a:gd name="T42" fmla="*/ 102 w 347"/>
                <a:gd name="T43" fmla="*/ 313 h 352"/>
                <a:gd name="T44" fmla="*/ 151 w 347"/>
                <a:gd name="T45" fmla="*/ 309 h 352"/>
                <a:gd name="T46" fmla="*/ 155 w 347"/>
                <a:gd name="T47" fmla="*/ 352 h 352"/>
                <a:gd name="T48" fmla="*/ 196 w 347"/>
                <a:gd name="T49" fmla="*/ 329 h 352"/>
                <a:gd name="T50" fmla="*/ 234 w 347"/>
                <a:gd name="T51" fmla="*/ 297 h 352"/>
                <a:gd name="T52" fmla="*/ 262 w 347"/>
                <a:gd name="T53" fmla="*/ 329 h 352"/>
                <a:gd name="T54" fmla="*/ 282 w 347"/>
                <a:gd name="T55" fmla="*/ 286 h 352"/>
                <a:gd name="T56" fmla="*/ 294 w 347"/>
                <a:gd name="T57" fmla="*/ 239 h 352"/>
                <a:gd name="T58" fmla="*/ 335 w 347"/>
                <a:gd name="T59" fmla="*/ 248 h 352"/>
                <a:gd name="T60" fmla="*/ 326 w 347"/>
                <a:gd name="T61" fmla="*/ 201 h 352"/>
                <a:gd name="T62" fmla="*/ 174 w 347"/>
                <a:gd name="T63" fmla="*/ 201 h 352"/>
                <a:gd name="T64" fmla="*/ 174 w 347"/>
                <a:gd name="T65" fmla="*/ 150 h 352"/>
                <a:gd name="T66" fmla="*/ 174 w 347"/>
                <a:gd name="T67" fmla="*/ 201 h 3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47" h="352">
                  <a:moveTo>
                    <a:pt x="308" y="195"/>
                  </a:moveTo>
                  <a:cubicBezTo>
                    <a:pt x="309" y="189"/>
                    <a:pt x="309" y="182"/>
                    <a:pt x="309" y="176"/>
                  </a:cubicBezTo>
                  <a:cubicBezTo>
                    <a:pt x="309" y="169"/>
                    <a:pt x="309" y="162"/>
                    <a:pt x="308" y="156"/>
                  </a:cubicBezTo>
                  <a:cubicBezTo>
                    <a:pt x="326" y="150"/>
                    <a:pt x="326" y="150"/>
                    <a:pt x="326" y="150"/>
                  </a:cubicBezTo>
                  <a:cubicBezTo>
                    <a:pt x="347" y="139"/>
                    <a:pt x="347" y="139"/>
                    <a:pt x="347" y="139"/>
                  </a:cubicBezTo>
                  <a:cubicBezTo>
                    <a:pt x="335" y="103"/>
                    <a:pt x="335" y="103"/>
                    <a:pt x="335" y="103"/>
                  </a:cubicBezTo>
                  <a:cubicBezTo>
                    <a:pt x="312" y="107"/>
                    <a:pt x="312" y="107"/>
                    <a:pt x="312" y="107"/>
                  </a:cubicBezTo>
                  <a:cubicBezTo>
                    <a:pt x="294" y="113"/>
                    <a:pt x="294" y="113"/>
                    <a:pt x="294" y="113"/>
                  </a:cubicBezTo>
                  <a:cubicBezTo>
                    <a:pt x="288" y="101"/>
                    <a:pt x="280" y="90"/>
                    <a:pt x="271" y="81"/>
                  </a:cubicBezTo>
                  <a:cubicBezTo>
                    <a:pt x="282" y="65"/>
                    <a:pt x="282" y="65"/>
                    <a:pt x="282" y="65"/>
                  </a:cubicBezTo>
                  <a:cubicBezTo>
                    <a:pt x="292" y="44"/>
                    <a:pt x="292" y="44"/>
                    <a:pt x="292" y="44"/>
                  </a:cubicBezTo>
                  <a:cubicBezTo>
                    <a:pt x="262" y="22"/>
                    <a:pt x="262" y="22"/>
                    <a:pt x="262" y="22"/>
                  </a:cubicBezTo>
                  <a:cubicBezTo>
                    <a:pt x="245" y="39"/>
                    <a:pt x="245" y="39"/>
                    <a:pt x="245" y="39"/>
                  </a:cubicBezTo>
                  <a:cubicBezTo>
                    <a:pt x="234" y="54"/>
                    <a:pt x="234" y="54"/>
                    <a:pt x="234" y="54"/>
                  </a:cubicBezTo>
                  <a:cubicBezTo>
                    <a:pt x="222" y="48"/>
                    <a:pt x="210" y="44"/>
                    <a:pt x="196" y="42"/>
                  </a:cubicBezTo>
                  <a:cubicBezTo>
                    <a:pt x="196" y="23"/>
                    <a:pt x="196" y="23"/>
                    <a:pt x="196" y="23"/>
                  </a:cubicBezTo>
                  <a:cubicBezTo>
                    <a:pt x="192" y="0"/>
                    <a:pt x="192" y="0"/>
                    <a:pt x="192" y="0"/>
                  </a:cubicBezTo>
                  <a:cubicBezTo>
                    <a:pt x="155" y="0"/>
                    <a:pt x="155" y="0"/>
                    <a:pt x="155" y="0"/>
                  </a:cubicBezTo>
                  <a:cubicBezTo>
                    <a:pt x="151" y="23"/>
                    <a:pt x="151" y="23"/>
                    <a:pt x="151" y="23"/>
                  </a:cubicBezTo>
                  <a:cubicBezTo>
                    <a:pt x="151" y="42"/>
                    <a:pt x="151" y="42"/>
                    <a:pt x="151" y="42"/>
                  </a:cubicBezTo>
                  <a:cubicBezTo>
                    <a:pt x="138" y="44"/>
                    <a:pt x="125" y="48"/>
                    <a:pt x="113" y="54"/>
                  </a:cubicBezTo>
                  <a:cubicBezTo>
                    <a:pt x="102" y="39"/>
                    <a:pt x="102" y="39"/>
                    <a:pt x="102" y="39"/>
                  </a:cubicBezTo>
                  <a:cubicBezTo>
                    <a:pt x="85" y="22"/>
                    <a:pt x="85" y="22"/>
                    <a:pt x="85" y="22"/>
                  </a:cubicBezTo>
                  <a:cubicBezTo>
                    <a:pt x="55" y="44"/>
                    <a:pt x="55" y="44"/>
                    <a:pt x="55" y="44"/>
                  </a:cubicBezTo>
                  <a:cubicBezTo>
                    <a:pt x="65" y="65"/>
                    <a:pt x="65" y="65"/>
                    <a:pt x="65" y="65"/>
                  </a:cubicBezTo>
                  <a:cubicBezTo>
                    <a:pt x="77" y="81"/>
                    <a:pt x="77" y="81"/>
                    <a:pt x="77" y="81"/>
                  </a:cubicBezTo>
                  <a:cubicBezTo>
                    <a:pt x="67" y="90"/>
                    <a:pt x="60" y="101"/>
                    <a:pt x="53" y="113"/>
                  </a:cubicBezTo>
                  <a:cubicBezTo>
                    <a:pt x="35" y="107"/>
                    <a:pt x="35" y="107"/>
                    <a:pt x="35" y="107"/>
                  </a:cubicBezTo>
                  <a:cubicBezTo>
                    <a:pt x="12" y="103"/>
                    <a:pt x="12" y="103"/>
                    <a:pt x="12" y="103"/>
                  </a:cubicBezTo>
                  <a:cubicBezTo>
                    <a:pt x="0" y="139"/>
                    <a:pt x="0" y="139"/>
                    <a:pt x="0" y="139"/>
                  </a:cubicBezTo>
                  <a:cubicBezTo>
                    <a:pt x="21" y="150"/>
                    <a:pt x="21" y="150"/>
                    <a:pt x="21" y="150"/>
                  </a:cubicBezTo>
                  <a:cubicBezTo>
                    <a:pt x="39" y="156"/>
                    <a:pt x="39" y="156"/>
                    <a:pt x="39" y="156"/>
                  </a:cubicBezTo>
                  <a:cubicBezTo>
                    <a:pt x="38" y="162"/>
                    <a:pt x="38" y="169"/>
                    <a:pt x="38" y="176"/>
                  </a:cubicBezTo>
                  <a:cubicBezTo>
                    <a:pt x="38" y="182"/>
                    <a:pt x="38" y="189"/>
                    <a:pt x="39" y="195"/>
                  </a:cubicBezTo>
                  <a:cubicBezTo>
                    <a:pt x="21" y="201"/>
                    <a:pt x="21" y="201"/>
                    <a:pt x="21" y="201"/>
                  </a:cubicBezTo>
                  <a:cubicBezTo>
                    <a:pt x="0" y="212"/>
                    <a:pt x="0" y="212"/>
                    <a:pt x="0" y="212"/>
                  </a:cubicBezTo>
                  <a:cubicBezTo>
                    <a:pt x="12" y="248"/>
                    <a:pt x="12" y="248"/>
                    <a:pt x="12" y="248"/>
                  </a:cubicBezTo>
                  <a:cubicBezTo>
                    <a:pt x="35" y="244"/>
                    <a:pt x="35" y="244"/>
                    <a:pt x="35" y="244"/>
                  </a:cubicBezTo>
                  <a:cubicBezTo>
                    <a:pt x="53" y="239"/>
                    <a:pt x="53" y="239"/>
                    <a:pt x="53" y="239"/>
                  </a:cubicBezTo>
                  <a:cubicBezTo>
                    <a:pt x="60" y="250"/>
                    <a:pt x="67" y="261"/>
                    <a:pt x="77" y="271"/>
                  </a:cubicBezTo>
                  <a:cubicBezTo>
                    <a:pt x="65" y="286"/>
                    <a:pt x="65" y="286"/>
                    <a:pt x="65" y="286"/>
                  </a:cubicBezTo>
                  <a:cubicBezTo>
                    <a:pt x="55" y="307"/>
                    <a:pt x="55" y="307"/>
                    <a:pt x="55" y="307"/>
                  </a:cubicBezTo>
                  <a:cubicBezTo>
                    <a:pt x="85" y="329"/>
                    <a:pt x="85" y="329"/>
                    <a:pt x="85" y="329"/>
                  </a:cubicBezTo>
                  <a:cubicBezTo>
                    <a:pt x="102" y="313"/>
                    <a:pt x="102" y="313"/>
                    <a:pt x="102" y="313"/>
                  </a:cubicBezTo>
                  <a:cubicBezTo>
                    <a:pt x="113" y="297"/>
                    <a:pt x="113" y="297"/>
                    <a:pt x="113" y="297"/>
                  </a:cubicBezTo>
                  <a:cubicBezTo>
                    <a:pt x="125" y="303"/>
                    <a:pt x="138" y="307"/>
                    <a:pt x="151" y="309"/>
                  </a:cubicBezTo>
                  <a:cubicBezTo>
                    <a:pt x="151" y="329"/>
                    <a:pt x="151" y="329"/>
                    <a:pt x="151" y="329"/>
                  </a:cubicBezTo>
                  <a:cubicBezTo>
                    <a:pt x="155" y="352"/>
                    <a:pt x="155" y="352"/>
                    <a:pt x="155" y="352"/>
                  </a:cubicBezTo>
                  <a:cubicBezTo>
                    <a:pt x="192" y="352"/>
                    <a:pt x="192" y="352"/>
                    <a:pt x="192" y="352"/>
                  </a:cubicBezTo>
                  <a:cubicBezTo>
                    <a:pt x="196" y="329"/>
                    <a:pt x="196" y="329"/>
                    <a:pt x="196" y="329"/>
                  </a:cubicBezTo>
                  <a:cubicBezTo>
                    <a:pt x="196" y="309"/>
                    <a:pt x="196" y="309"/>
                    <a:pt x="196" y="309"/>
                  </a:cubicBezTo>
                  <a:cubicBezTo>
                    <a:pt x="210" y="307"/>
                    <a:pt x="222" y="303"/>
                    <a:pt x="234" y="297"/>
                  </a:cubicBezTo>
                  <a:cubicBezTo>
                    <a:pt x="245" y="313"/>
                    <a:pt x="245" y="313"/>
                    <a:pt x="245" y="313"/>
                  </a:cubicBezTo>
                  <a:cubicBezTo>
                    <a:pt x="262" y="329"/>
                    <a:pt x="262" y="329"/>
                    <a:pt x="262" y="329"/>
                  </a:cubicBezTo>
                  <a:cubicBezTo>
                    <a:pt x="292" y="307"/>
                    <a:pt x="292" y="307"/>
                    <a:pt x="292" y="307"/>
                  </a:cubicBezTo>
                  <a:cubicBezTo>
                    <a:pt x="282" y="286"/>
                    <a:pt x="282" y="286"/>
                    <a:pt x="282" y="286"/>
                  </a:cubicBezTo>
                  <a:cubicBezTo>
                    <a:pt x="271" y="271"/>
                    <a:pt x="271" y="271"/>
                    <a:pt x="271" y="271"/>
                  </a:cubicBezTo>
                  <a:cubicBezTo>
                    <a:pt x="280" y="261"/>
                    <a:pt x="288" y="250"/>
                    <a:pt x="294" y="239"/>
                  </a:cubicBezTo>
                  <a:cubicBezTo>
                    <a:pt x="312" y="244"/>
                    <a:pt x="312" y="244"/>
                    <a:pt x="312" y="244"/>
                  </a:cubicBezTo>
                  <a:cubicBezTo>
                    <a:pt x="335" y="248"/>
                    <a:pt x="335" y="248"/>
                    <a:pt x="335" y="248"/>
                  </a:cubicBezTo>
                  <a:cubicBezTo>
                    <a:pt x="347" y="212"/>
                    <a:pt x="347" y="212"/>
                    <a:pt x="347" y="212"/>
                  </a:cubicBezTo>
                  <a:cubicBezTo>
                    <a:pt x="326" y="201"/>
                    <a:pt x="326" y="201"/>
                    <a:pt x="326" y="201"/>
                  </a:cubicBezTo>
                  <a:lnTo>
                    <a:pt x="308" y="195"/>
                  </a:lnTo>
                  <a:close/>
                  <a:moveTo>
                    <a:pt x="174" y="201"/>
                  </a:moveTo>
                  <a:cubicBezTo>
                    <a:pt x="159" y="201"/>
                    <a:pt x="148" y="190"/>
                    <a:pt x="148" y="176"/>
                  </a:cubicBezTo>
                  <a:cubicBezTo>
                    <a:pt x="148" y="162"/>
                    <a:pt x="159" y="150"/>
                    <a:pt x="174" y="150"/>
                  </a:cubicBezTo>
                  <a:cubicBezTo>
                    <a:pt x="188" y="150"/>
                    <a:pt x="199" y="162"/>
                    <a:pt x="199" y="176"/>
                  </a:cubicBezTo>
                  <a:cubicBezTo>
                    <a:pt x="199" y="190"/>
                    <a:pt x="188" y="201"/>
                    <a:pt x="174" y="201"/>
                  </a:cubicBezTo>
                  <a:close/>
                </a:path>
              </a:pathLst>
            </a:custGeom>
            <a:solidFill>
              <a:srgbClr val="2F5EB0"/>
            </a:solidFill>
            <a:ln>
              <a:noFill/>
            </a:ln>
            <a:effectLst>
              <a:innerShdw blurRad="63500" dist="50800" dir="13500000">
                <a:prstClr val="black">
                  <a:alpha val="50000"/>
                </a:prstClr>
              </a:innerShdw>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65000"/>
                    <a:lumOff val="35000"/>
                  </a:schemeClr>
                </a:solidFill>
              </a:endParaRPr>
            </a:p>
          </p:txBody>
        </p:sp>
        <p:sp>
          <p:nvSpPr>
            <p:cNvPr id="22" name="Freeform 19"/>
            <p:cNvSpPr>
              <a:spLocks noEditPoints="1"/>
            </p:cNvSpPr>
            <p:nvPr/>
          </p:nvSpPr>
          <p:spPr bwMode="auto">
            <a:xfrm>
              <a:off x="6083575" y="3136900"/>
              <a:ext cx="747713" cy="746125"/>
            </a:xfrm>
            <a:custGeom>
              <a:avLst/>
              <a:gdLst>
                <a:gd name="T0" fmla="*/ 100 w 199"/>
                <a:gd name="T1" fmla="*/ 0 h 199"/>
                <a:gd name="T2" fmla="*/ 0 w 199"/>
                <a:gd name="T3" fmla="*/ 100 h 199"/>
                <a:gd name="T4" fmla="*/ 100 w 199"/>
                <a:gd name="T5" fmla="*/ 199 h 199"/>
                <a:gd name="T6" fmla="*/ 199 w 199"/>
                <a:gd name="T7" fmla="*/ 100 h 199"/>
                <a:gd name="T8" fmla="*/ 100 w 199"/>
                <a:gd name="T9" fmla="*/ 0 h 199"/>
                <a:gd name="T10" fmla="*/ 100 w 199"/>
                <a:gd name="T11" fmla="*/ 150 h 199"/>
                <a:gd name="T12" fmla="*/ 49 w 199"/>
                <a:gd name="T13" fmla="*/ 100 h 199"/>
                <a:gd name="T14" fmla="*/ 100 w 199"/>
                <a:gd name="T15" fmla="*/ 49 h 199"/>
                <a:gd name="T16" fmla="*/ 150 w 199"/>
                <a:gd name="T17" fmla="*/ 100 h 199"/>
                <a:gd name="T18" fmla="*/ 100 w 199"/>
                <a:gd name="T19" fmla="*/ 15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9" h="199">
                  <a:moveTo>
                    <a:pt x="100" y="0"/>
                  </a:moveTo>
                  <a:cubicBezTo>
                    <a:pt x="45" y="0"/>
                    <a:pt x="0" y="45"/>
                    <a:pt x="0" y="100"/>
                  </a:cubicBezTo>
                  <a:cubicBezTo>
                    <a:pt x="0" y="155"/>
                    <a:pt x="45" y="199"/>
                    <a:pt x="100" y="199"/>
                  </a:cubicBezTo>
                  <a:cubicBezTo>
                    <a:pt x="155" y="199"/>
                    <a:pt x="199" y="155"/>
                    <a:pt x="199" y="100"/>
                  </a:cubicBezTo>
                  <a:cubicBezTo>
                    <a:pt x="199" y="45"/>
                    <a:pt x="155" y="0"/>
                    <a:pt x="100" y="0"/>
                  </a:cubicBezTo>
                  <a:close/>
                  <a:moveTo>
                    <a:pt x="100" y="150"/>
                  </a:moveTo>
                  <a:cubicBezTo>
                    <a:pt x="72" y="150"/>
                    <a:pt x="49" y="128"/>
                    <a:pt x="49" y="100"/>
                  </a:cubicBezTo>
                  <a:cubicBezTo>
                    <a:pt x="49" y="72"/>
                    <a:pt x="72" y="49"/>
                    <a:pt x="100" y="49"/>
                  </a:cubicBezTo>
                  <a:cubicBezTo>
                    <a:pt x="127" y="49"/>
                    <a:pt x="150" y="72"/>
                    <a:pt x="150" y="100"/>
                  </a:cubicBezTo>
                  <a:cubicBezTo>
                    <a:pt x="150" y="128"/>
                    <a:pt x="127" y="150"/>
                    <a:pt x="100" y="150"/>
                  </a:cubicBezTo>
                  <a:close/>
                </a:path>
              </a:pathLst>
            </a:custGeom>
            <a:solidFill>
              <a:schemeClr val="bg1">
                <a:lumMod val="85000"/>
              </a:schemeClr>
            </a:solidFill>
            <a:ln>
              <a:noFill/>
            </a:ln>
            <a:effectLst>
              <a:outerShdw blurRad="50800" dist="38100" dir="2700000" algn="tl" rotWithShape="0">
                <a:prstClr val="black">
                  <a:alpha val="40000"/>
                </a:prstClr>
              </a:outerShdw>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65000"/>
                    <a:lumOff val="35000"/>
                  </a:schemeClr>
                </a:solidFill>
              </a:endParaRPr>
            </a:p>
          </p:txBody>
        </p:sp>
      </p:grpSp>
      <p:grpSp>
        <p:nvGrpSpPr>
          <p:cNvPr id="23" name="组合 22"/>
          <p:cNvGrpSpPr/>
          <p:nvPr/>
        </p:nvGrpSpPr>
        <p:grpSpPr>
          <a:xfrm>
            <a:off x="7410253" y="2968776"/>
            <a:ext cx="1868593" cy="1866715"/>
            <a:chOff x="5305425" y="2638425"/>
            <a:chExt cx="1579563" cy="1577975"/>
          </a:xfrm>
          <a:solidFill>
            <a:srgbClr val="000000">
              <a:alpha val="60000"/>
            </a:srgbClr>
          </a:solidFill>
        </p:grpSpPr>
        <p:sp>
          <p:nvSpPr>
            <p:cNvPr id="24" name="Freeform 6"/>
            <p:cNvSpPr>
              <a:spLocks noEditPoints="1"/>
            </p:cNvSpPr>
            <p:nvPr/>
          </p:nvSpPr>
          <p:spPr bwMode="auto">
            <a:xfrm>
              <a:off x="5305425" y="2638425"/>
              <a:ext cx="1579563" cy="1577975"/>
            </a:xfrm>
            <a:custGeom>
              <a:avLst/>
              <a:gdLst>
                <a:gd name="T0" fmla="*/ 421 w 421"/>
                <a:gd name="T1" fmla="*/ 229 h 421"/>
                <a:gd name="T2" fmla="*/ 398 w 421"/>
                <a:gd name="T3" fmla="*/ 188 h 421"/>
                <a:gd name="T4" fmla="*/ 367 w 421"/>
                <a:gd name="T5" fmla="*/ 146 h 421"/>
                <a:gd name="T6" fmla="*/ 402 w 421"/>
                <a:gd name="T7" fmla="*/ 122 h 421"/>
                <a:gd name="T8" fmla="*/ 361 w 421"/>
                <a:gd name="T9" fmla="*/ 97 h 421"/>
                <a:gd name="T10" fmla="*/ 314 w 421"/>
                <a:gd name="T11" fmla="*/ 77 h 421"/>
                <a:gd name="T12" fmla="*/ 332 w 421"/>
                <a:gd name="T13" fmla="*/ 38 h 421"/>
                <a:gd name="T14" fmla="*/ 285 w 421"/>
                <a:gd name="T15" fmla="*/ 37 h 421"/>
                <a:gd name="T16" fmla="*/ 233 w 421"/>
                <a:gd name="T17" fmla="*/ 43 h 421"/>
                <a:gd name="T18" fmla="*/ 229 w 421"/>
                <a:gd name="T19" fmla="*/ 0 h 421"/>
                <a:gd name="T20" fmla="*/ 188 w 421"/>
                <a:gd name="T21" fmla="*/ 23 h 421"/>
                <a:gd name="T22" fmla="*/ 146 w 421"/>
                <a:gd name="T23" fmla="*/ 54 h 421"/>
                <a:gd name="T24" fmla="*/ 122 w 421"/>
                <a:gd name="T25" fmla="*/ 19 h 421"/>
                <a:gd name="T26" fmla="*/ 98 w 421"/>
                <a:gd name="T27" fmla="*/ 60 h 421"/>
                <a:gd name="T28" fmla="*/ 77 w 421"/>
                <a:gd name="T29" fmla="*/ 107 h 421"/>
                <a:gd name="T30" fmla="*/ 38 w 421"/>
                <a:gd name="T31" fmla="*/ 89 h 421"/>
                <a:gd name="T32" fmla="*/ 37 w 421"/>
                <a:gd name="T33" fmla="*/ 136 h 421"/>
                <a:gd name="T34" fmla="*/ 43 w 421"/>
                <a:gd name="T35" fmla="*/ 188 h 421"/>
                <a:gd name="T36" fmla="*/ 0 w 421"/>
                <a:gd name="T37" fmla="*/ 192 h 421"/>
                <a:gd name="T38" fmla="*/ 24 w 421"/>
                <a:gd name="T39" fmla="*/ 233 h 421"/>
                <a:gd name="T40" fmla="*/ 54 w 421"/>
                <a:gd name="T41" fmla="*/ 274 h 421"/>
                <a:gd name="T42" fmla="*/ 19 w 421"/>
                <a:gd name="T43" fmla="*/ 299 h 421"/>
                <a:gd name="T44" fmla="*/ 60 w 421"/>
                <a:gd name="T45" fmla="*/ 323 h 421"/>
                <a:gd name="T46" fmla="*/ 107 w 421"/>
                <a:gd name="T47" fmla="*/ 344 h 421"/>
                <a:gd name="T48" fmla="*/ 89 w 421"/>
                <a:gd name="T49" fmla="*/ 383 h 421"/>
                <a:gd name="T50" fmla="*/ 137 w 421"/>
                <a:gd name="T51" fmla="*/ 384 h 421"/>
                <a:gd name="T52" fmla="*/ 188 w 421"/>
                <a:gd name="T53" fmla="*/ 378 h 421"/>
                <a:gd name="T54" fmla="*/ 192 w 421"/>
                <a:gd name="T55" fmla="*/ 421 h 421"/>
                <a:gd name="T56" fmla="*/ 233 w 421"/>
                <a:gd name="T57" fmla="*/ 397 h 421"/>
                <a:gd name="T58" fmla="*/ 275 w 421"/>
                <a:gd name="T59" fmla="*/ 367 h 421"/>
                <a:gd name="T60" fmla="*/ 299 w 421"/>
                <a:gd name="T61" fmla="*/ 402 h 421"/>
                <a:gd name="T62" fmla="*/ 324 w 421"/>
                <a:gd name="T63" fmla="*/ 361 h 421"/>
                <a:gd name="T64" fmla="*/ 344 w 421"/>
                <a:gd name="T65" fmla="*/ 314 h 421"/>
                <a:gd name="T66" fmla="*/ 383 w 421"/>
                <a:gd name="T67" fmla="*/ 332 h 421"/>
                <a:gd name="T68" fmla="*/ 384 w 421"/>
                <a:gd name="T69" fmla="*/ 284 h 421"/>
                <a:gd name="T70" fmla="*/ 378 w 421"/>
                <a:gd name="T71" fmla="*/ 233 h 421"/>
                <a:gd name="T72" fmla="*/ 211 w 421"/>
                <a:gd name="T73" fmla="*/ 236 h 421"/>
                <a:gd name="T74" fmla="*/ 211 w 421"/>
                <a:gd name="T75" fmla="*/ 185 h 421"/>
                <a:gd name="T76" fmla="*/ 211 w 421"/>
                <a:gd name="T77" fmla="*/ 236 h 4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421" h="421">
                  <a:moveTo>
                    <a:pt x="398" y="233"/>
                  </a:moveTo>
                  <a:cubicBezTo>
                    <a:pt x="421" y="229"/>
                    <a:pt x="421" y="229"/>
                    <a:pt x="421" y="229"/>
                  </a:cubicBezTo>
                  <a:cubicBezTo>
                    <a:pt x="421" y="192"/>
                    <a:pt x="421" y="192"/>
                    <a:pt x="421" y="192"/>
                  </a:cubicBezTo>
                  <a:cubicBezTo>
                    <a:pt x="398" y="188"/>
                    <a:pt x="398" y="188"/>
                    <a:pt x="398" y="188"/>
                  </a:cubicBezTo>
                  <a:cubicBezTo>
                    <a:pt x="378" y="188"/>
                    <a:pt x="378" y="188"/>
                    <a:pt x="378" y="188"/>
                  </a:cubicBezTo>
                  <a:cubicBezTo>
                    <a:pt x="376" y="173"/>
                    <a:pt x="372" y="159"/>
                    <a:pt x="367" y="146"/>
                  </a:cubicBezTo>
                  <a:cubicBezTo>
                    <a:pt x="384" y="136"/>
                    <a:pt x="384" y="136"/>
                    <a:pt x="384" y="136"/>
                  </a:cubicBezTo>
                  <a:cubicBezTo>
                    <a:pt x="402" y="122"/>
                    <a:pt x="402" y="122"/>
                    <a:pt x="402" y="122"/>
                  </a:cubicBezTo>
                  <a:cubicBezTo>
                    <a:pt x="383" y="89"/>
                    <a:pt x="383" y="89"/>
                    <a:pt x="383" y="89"/>
                  </a:cubicBezTo>
                  <a:cubicBezTo>
                    <a:pt x="361" y="97"/>
                    <a:pt x="361" y="97"/>
                    <a:pt x="361" y="97"/>
                  </a:cubicBezTo>
                  <a:cubicBezTo>
                    <a:pt x="344" y="107"/>
                    <a:pt x="344" y="107"/>
                    <a:pt x="344" y="107"/>
                  </a:cubicBezTo>
                  <a:cubicBezTo>
                    <a:pt x="336" y="96"/>
                    <a:pt x="325" y="85"/>
                    <a:pt x="314" y="77"/>
                  </a:cubicBezTo>
                  <a:cubicBezTo>
                    <a:pt x="324" y="60"/>
                    <a:pt x="324" y="60"/>
                    <a:pt x="324" y="60"/>
                  </a:cubicBezTo>
                  <a:cubicBezTo>
                    <a:pt x="332" y="38"/>
                    <a:pt x="332" y="38"/>
                    <a:pt x="332" y="38"/>
                  </a:cubicBezTo>
                  <a:cubicBezTo>
                    <a:pt x="299" y="19"/>
                    <a:pt x="299" y="19"/>
                    <a:pt x="299" y="19"/>
                  </a:cubicBezTo>
                  <a:cubicBezTo>
                    <a:pt x="285" y="37"/>
                    <a:pt x="285" y="37"/>
                    <a:pt x="285" y="37"/>
                  </a:cubicBezTo>
                  <a:cubicBezTo>
                    <a:pt x="275" y="54"/>
                    <a:pt x="275" y="54"/>
                    <a:pt x="275" y="54"/>
                  </a:cubicBezTo>
                  <a:cubicBezTo>
                    <a:pt x="262" y="49"/>
                    <a:pt x="248" y="45"/>
                    <a:pt x="233" y="43"/>
                  </a:cubicBezTo>
                  <a:cubicBezTo>
                    <a:pt x="233" y="23"/>
                    <a:pt x="233" y="23"/>
                    <a:pt x="233" y="23"/>
                  </a:cubicBezTo>
                  <a:cubicBezTo>
                    <a:pt x="229" y="0"/>
                    <a:pt x="229" y="0"/>
                    <a:pt x="229" y="0"/>
                  </a:cubicBezTo>
                  <a:cubicBezTo>
                    <a:pt x="192" y="0"/>
                    <a:pt x="192" y="0"/>
                    <a:pt x="192" y="0"/>
                  </a:cubicBezTo>
                  <a:cubicBezTo>
                    <a:pt x="188" y="23"/>
                    <a:pt x="188" y="23"/>
                    <a:pt x="188" y="23"/>
                  </a:cubicBezTo>
                  <a:cubicBezTo>
                    <a:pt x="188" y="43"/>
                    <a:pt x="188" y="43"/>
                    <a:pt x="188" y="43"/>
                  </a:cubicBezTo>
                  <a:cubicBezTo>
                    <a:pt x="173" y="45"/>
                    <a:pt x="160" y="49"/>
                    <a:pt x="146" y="54"/>
                  </a:cubicBezTo>
                  <a:cubicBezTo>
                    <a:pt x="137" y="37"/>
                    <a:pt x="137" y="37"/>
                    <a:pt x="137" y="37"/>
                  </a:cubicBezTo>
                  <a:cubicBezTo>
                    <a:pt x="122" y="19"/>
                    <a:pt x="122" y="19"/>
                    <a:pt x="122" y="19"/>
                  </a:cubicBezTo>
                  <a:cubicBezTo>
                    <a:pt x="89" y="38"/>
                    <a:pt x="89" y="38"/>
                    <a:pt x="89" y="38"/>
                  </a:cubicBezTo>
                  <a:cubicBezTo>
                    <a:pt x="98" y="60"/>
                    <a:pt x="98" y="60"/>
                    <a:pt x="98" y="60"/>
                  </a:cubicBezTo>
                  <a:cubicBezTo>
                    <a:pt x="107" y="77"/>
                    <a:pt x="107" y="77"/>
                    <a:pt x="107" y="77"/>
                  </a:cubicBezTo>
                  <a:cubicBezTo>
                    <a:pt x="96" y="85"/>
                    <a:pt x="86" y="96"/>
                    <a:pt x="77" y="107"/>
                  </a:cubicBezTo>
                  <a:cubicBezTo>
                    <a:pt x="60" y="97"/>
                    <a:pt x="60" y="97"/>
                    <a:pt x="60" y="97"/>
                  </a:cubicBezTo>
                  <a:cubicBezTo>
                    <a:pt x="38" y="89"/>
                    <a:pt x="38" y="89"/>
                    <a:pt x="38" y="89"/>
                  </a:cubicBezTo>
                  <a:cubicBezTo>
                    <a:pt x="19" y="122"/>
                    <a:pt x="19" y="122"/>
                    <a:pt x="19" y="122"/>
                  </a:cubicBezTo>
                  <a:cubicBezTo>
                    <a:pt x="37" y="136"/>
                    <a:pt x="37" y="136"/>
                    <a:pt x="37" y="136"/>
                  </a:cubicBezTo>
                  <a:cubicBezTo>
                    <a:pt x="54" y="146"/>
                    <a:pt x="54" y="146"/>
                    <a:pt x="54" y="146"/>
                  </a:cubicBezTo>
                  <a:cubicBezTo>
                    <a:pt x="49" y="159"/>
                    <a:pt x="45" y="173"/>
                    <a:pt x="43" y="188"/>
                  </a:cubicBezTo>
                  <a:cubicBezTo>
                    <a:pt x="24" y="188"/>
                    <a:pt x="24" y="188"/>
                    <a:pt x="24" y="188"/>
                  </a:cubicBezTo>
                  <a:cubicBezTo>
                    <a:pt x="0" y="192"/>
                    <a:pt x="0" y="192"/>
                    <a:pt x="0" y="192"/>
                  </a:cubicBezTo>
                  <a:cubicBezTo>
                    <a:pt x="0" y="229"/>
                    <a:pt x="0" y="229"/>
                    <a:pt x="0" y="229"/>
                  </a:cubicBezTo>
                  <a:cubicBezTo>
                    <a:pt x="24" y="233"/>
                    <a:pt x="24" y="233"/>
                    <a:pt x="24" y="233"/>
                  </a:cubicBezTo>
                  <a:cubicBezTo>
                    <a:pt x="43" y="233"/>
                    <a:pt x="43" y="233"/>
                    <a:pt x="43" y="233"/>
                  </a:cubicBezTo>
                  <a:cubicBezTo>
                    <a:pt x="45" y="247"/>
                    <a:pt x="49" y="261"/>
                    <a:pt x="54" y="274"/>
                  </a:cubicBezTo>
                  <a:cubicBezTo>
                    <a:pt x="37" y="284"/>
                    <a:pt x="37" y="284"/>
                    <a:pt x="37" y="284"/>
                  </a:cubicBezTo>
                  <a:cubicBezTo>
                    <a:pt x="19" y="299"/>
                    <a:pt x="19" y="299"/>
                    <a:pt x="19" y="299"/>
                  </a:cubicBezTo>
                  <a:cubicBezTo>
                    <a:pt x="38" y="332"/>
                    <a:pt x="38" y="332"/>
                    <a:pt x="38" y="332"/>
                  </a:cubicBezTo>
                  <a:cubicBezTo>
                    <a:pt x="60" y="323"/>
                    <a:pt x="60" y="323"/>
                    <a:pt x="60" y="323"/>
                  </a:cubicBezTo>
                  <a:cubicBezTo>
                    <a:pt x="77" y="314"/>
                    <a:pt x="77" y="314"/>
                    <a:pt x="77" y="314"/>
                  </a:cubicBezTo>
                  <a:cubicBezTo>
                    <a:pt x="86" y="325"/>
                    <a:pt x="96" y="335"/>
                    <a:pt x="107" y="344"/>
                  </a:cubicBezTo>
                  <a:cubicBezTo>
                    <a:pt x="98" y="361"/>
                    <a:pt x="98" y="361"/>
                    <a:pt x="98" y="361"/>
                  </a:cubicBezTo>
                  <a:cubicBezTo>
                    <a:pt x="89" y="383"/>
                    <a:pt x="89" y="383"/>
                    <a:pt x="89" y="383"/>
                  </a:cubicBezTo>
                  <a:cubicBezTo>
                    <a:pt x="122" y="402"/>
                    <a:pt x="122" y="402"/>
                    <a:pt x="122" y="402"/>
                  </a:cubicBezTo>
                  <a:cubicBezTo>
                    <a:pt x="137" y="384"/>
                    <a:pt x="137" y="384"/>
                    <a:pt x="137" y="384"/>
                  </a:cubicBezTo>
                  <a:cubicBezTo>
                    <a:pt x="146" y="367"/>
                    <a:pt x="146" y="367"/>
                    <a:pt x="146" y="367"/>
                  </a:cubicBezTo>
                  <a:cubicBezTo>
                    <a:pt x="160" y="372"/>
                    <a:pt x="173" y="376"/>
                    <a:pt x="188" y="378"/>
                  </a:cubicBezTo>
                  <a:cubicBezTo>
                    <a:pt x="188" y="397"/>
                    <a:pt x="188" y="397"/>
                    <a:pt x="188" y="397"/>
                  </a:cubicBezTo>
                  <a:cubicBezTo>
                    <a:pt x="192" y="421"/>
                    <a:pt x="192" y="421"/>
                    <a:pt x="192" y="421"/>
                  </a:cubicBezTo>
                  <a:cubicBezTo>
                    <a:pt x="229" y="421"/>
                    <a:pt x="229" y="421"/>
                    <a:pt x="229" y="421"/>
                  </a:cubicBezTo>
                  <a:cubicBezTo>
                    <a:pt x="233" y="397"/>
                    <a:pt x="233" y="397"/>
                    <a:pt x="233" y="397"/>
                  </a:cubicBezTo>
                  <a:cubicBezTo>
                    <a:pt x="233" y="378"/>
                    <a:pt x="233" y="378"/>
                    <a:pt x="233" y="378"/>
                  </a:cubicBezTo>
                  <a:cubicBezTo>
                    <a:pt x="248" y="376"/>
                    <a:pt x="262" y="372"/>
                    <a:pt x="275" y="367"/>
                  </a:cubicBezTo>
                  <a:cubicBezTo>
                    <a:pt x="285" y="384"/>
                    <a:pt x="285" y="384"/>
                    <a:pt x="285" y="384"/>
                  </a:cubicBezTo>
                  <a:cubicBezTo>
                    <a:pt x="299" y="402"/>
                    <a:pt x="299" y="402"/>
                    <a:pt x="299" y="402"/>
                  </a:cubicBezTo>
                  <a:cubicBezTo>
                    <a:pt x="332" y="383"/>
                    <a:pt x="332" y="383"/>
                    <a:pt x="332" y="383"/>
                  </a:cubicBezTo>
                  <a:cubicBezTo>
                    <a:pt x="324" y="361"/>
                    <a:pt x="324" y="361"/>
                    <a:pt x="324" y="361"/>
                  </a:cubicBezTo>
                  <a:cubicBezTo>
                    <a:pt x="314" y="344"/>
                    <a:pt x="314" y="344"/>
                    <a:pt x="314" y="344"/>
                  </a:cubicBezTo>
                  <a:cubicBezTo>
                    <a:pt x="325" y="335"/>
                    <a:pt x="336" y="325"/>
                    <a:pt x="344" y="314"/>
                  </a:cubicBezTo>
                  <a:cubicBezTo>
                    <a:pt x="361" y="323"/>
                    <a:pt x="361" y="323"/>
                    <a:pt x="361" y="323"/>
                  </a:cubicBezTo>
                  <a:cubicBezTo>
                    <a:pt x="383" y="332"/>
                    <a:pt x="383" y="332"/>
                    <a:pt x="383" y="332"/>
                  </a:cubicBezTo>
                  <a:cubicBezTo>
                    <a:pt x="402" y="299"/>
                    <a:pt x="402" y="299"/>
                    <a:pt x="402" y="299"/>
                  </a:cubicBezTo>
                  <a:cubicBezTo>
                    <a:pt x="384" y="284"/>
                    <a:pt x="384" y="284"/>
                    <a:pt x="384" y="284"/>
                  </a:cubicBezTo>
                  <a:cubicBezTo>
                    <a:pt x="367" y="274"/>
                    <a:pt x="367" y="274"/>
                    <a:pt x="367" y="274"/>
                  </a:cubicBezTo>
                  <a:cubicBezTo>
                    <a:pt x="372" y="261"/>
                    <a:pt x="376" y="247"/>
                    <a:pt x="378" y="233"/>
                  </a:cubicBezTo>
                  <a:lnTo>
                    <a:pt x="398" y="233"/>
                  </a:lnTo>
                  <a:close/>
                  <a:moveTo>
                    <a:pt x="211" y="236"/>
                  </a:moveTo>
                  <a:cubicBezTo>
                    <a:pt x="197" y="236"/>
                    <a:pt x="185" y="224"/>
                    <a:pt x="185" y="210"/>
                  </a:cubicBezTo>
                  <a:cubicBezTo>
                    <a:pt x="185" y="196"/>
                    <a:pt x="197" y="185"/>
                    <a:pt x="211" y="185"/>
                  </a:cubicBezTo>
                  <a:cubicBezTo>
                    <a:pt x="225" y="185"/>
                    <a:pt x="236" y="196"/>
                    <a:pt x="236" y="210"/>
                  </a:cubicBezTo>
                  <a:cubicBezTo>
                    <a:pt x="236" y="224"/>
                    <a:pt x="225" y="236"/>
                    <a:pt x="211" y="236"/>
                  </a:cubicBezTo>
                  <a:close/>
                </a:path>
              </a:pathLst>
            </a:custGeom>
            <a:solidFill>
              <a:srgbClr val="2F5EB0"/>
            </a:solidFill>
            <a:ln>
              <a:noFill/>
            </a:ln>
            <a:effectLst>
              <a:innerShdw blurRad="63500" dist="50800" dir="13500000">
                <a:prstClr val="black">
                  <a:alpha val="50000"/>
                </a:prstClr>
              </a:innerShdw>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65000"/>
                    <a:lumOff val="35000"/>
                  </a:schemeClr>
                </a:solidFill>
              </a:endParaRPr>
            </a:p>
          </p:txBody>
        </p:sp>
        <p:sp>
          <p:nvSpPr>
            <p:cNvPr id="25" name="Freeform 7"/>
            <p:cNvSpPr>
              <a:spLocks noEditPoints="1"/>
            </p:cNvSpPr>
            <p:nvPr/>
          </p:nvSpPr>
          <p:spPr bwMode="auto">
            <a:xfrm>
              <a:off x="5602288" y="2933700"/>
              <a:ext cx="985838" cy="985838"/>
            </a:xfrm>
            <a:custGeom>
              <a:avLst/>
              <a:gdLst>
                <a:gd name="T0" fmla="*/ 132 w 263"/>
                <a:gd name="T1" fmla="*/ 0 h 263"/>
                <a:gd name="T2" fmla="*/ 0 w 263"/>
                <a:gd name="T3" fmla="*/ 131 h 263"/>
                <a:gd name="T4" fmla="*/ 132 w 263"/>
                <a:gd name="T5" fmla="*/ 263 h 263"/>
                <a:gd name="T6" fmla="*/ 263 w 263"/>
                <a:gd name="T7" fmla="*/ 131 h 263"/>
                <a:gd name="T8" fmla="*/ 132 w 263"/>
                <a:gd name="T9" fmla="*/ 0 h 263"/>
                <a:gd name="T10" fmla="*/ 132 w 263"/>
                <a:gd name="T11" fmla="*/ 190 h 263"/>
                <a:gd name="T12" fmla="*/ 73 w 263"/>
                <a:gd name="T13" fmla="*/ 131 h 263"/>
                <a:gd name="T14" fmla="*/ 132 w 263"/>
                <a:gd name="T15" fmla="*/ 73 h 263"/>
                <a:gd name="T16" fmla="*/ 190 w 263"/>
                <a:gd name="T17" fmla="*/ 131 h 263"/>
                <a:gd name="T18" fmla="*/ 132 w 263"/>
                <a:gd name="T19" fmla="*/ 190 h 2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3" h="263">
                  <a:moveTo>
                    <a:pt x="132" y="0"/>
                  </a:moveTo>
                  <a:cubicBezTo>
                    <a:pt x="59" y="0"/>
                    <a:pt x="0" y="59"/>
                    <a:pt x="0" y="131"/>
                  </a:cubicBezTo>
                  <a:cubicBezTo>
                    <a:pt x="0" y="204"/>
                    <a:pt x="59" y="263"/>
                    <a:pt x="132" y="263"/>
                  </a:cubicBezTo>
                  <a:cubicBezTo>
                    <a:pt x="204" y="263"/>
                    <a:pt x="263" y="204"/>
                    <a:pt x="263" y="131"/>
                  </a:cubicBezTo>
                  <a:cubicBezTo>
                    <a:pt x="263" y="59"/>
                    <a:pt x="204" y="0"/>
                    <a:pt x="132" y="0"/>
                  </a:cubicBezTo>
                  <a:close/>
                  <a:moveTo>
                    <a:pt x="132" y="190"/>
                  </a:moveTo>
                  <a:cubicBezTo>
                    <a:pt x="99" y="190"/>
                    <a:pt x="73" y="164"/>
                    <a:pt x="73" y="131"/>
                  </a:cubicBezTo>
                  <a:cubicBezTo>
                    <a:pt x="73" y="99"/>
                    <a:pt x="99" y="73"/>
                    <a:pt x="132" y="73"/>
                  </a:cubicBezTo>
                  <a:cubicBezTo>
                    <a:pt x="164" y="73"/>
                    <a:pt x="190" y="99"/>
                    <a:pt x="190" y="131"/>
                  </a:cubicBezTo>
                  <a:cubicBezTo>
                    <a:pt x="190" y="164"/>
                    <a:pt x="164" y="190"/>
                    <a:pt x="132" y="190"/>
                  </a:cubicBezTo>
                  <a:close/>
                </a:path>
              </a:pathLst>
            </a:custGeom>
            <a:solidFill>
              <a:schemeClr val="bg1">
                <a:lumMod val="85000"/>
              </a:schemeClr>
            </a:solidFill>
            <a:ln>
              <a:noFill/>
            </a:ln>
            <a:effectLst>
              <a:outerShdw blurRad="50800" dist="38100" dir="2700000" algn="tl" rotWithShape="0">
                <a:prstClr val="black">
                  <a:alpha val="40000"/>
                </a:prstClr>
              </a:outerShdw>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65000"/>
                    <a:lumOff val="35000"/>
                  </a:schemeClr>
                </a:solidFill>
              </a:endParaRPr>
            </a:p>
          </p:txBody>
        </p:sp>
      </p:grpSp>
      <p:sp>
        <p:nvSpPr>
          <p:cNvPr id="26" name="TextBox 51"/>
          <p:cNvSpPr txBox="1"/>
          <p:nvPr/>
        </p:nvSpPr>
        <p:spPr>
          <a:xfrm>
            <a:off x="1417067" y="2668806"/>
            <a:ext cx="1271652" cy="867930"/>
          </a:xfrm>
          <a:prstGeom prst="rect">
            <a:avLst/>
          </a:prstGeom>
          <a:noFill/>
        </p:spPr>
        <p:txBody>
          <a:bodyPr wrap="square" rtlCol="0" anchor="ctr">
            <a:spAutoFit/>
          </a:bodyPr>
          <a:lstStyle/>
          <a:p>
            <a:pPr>
              <a:lnSpc>
                <a:spcPct val="120000"/>
              </a:lnSpc>
              <a:spcBef>
                <a:spcPct val="0"/>
              </a:spcBef>
              <a:buNone/>
            </a:pP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sym typeface="微软雅黑" pitchFamily="34" charset="-122"/>
              </a:rPr>
              <a:t>在此录入上述图表的综合描述说明</a:t>
            </a:r>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sym typeface="微软雅黑" pitchFamily="34" charset="-122"/>
            </a:endParaRPr>
          </a:p>
        </p:txBody>
      </p:sp>
      <p:sp>
        <p:nvSpPr>
          <p:cNvPr id="27" name="矩形 26"/>
          <p:cNvSpPr/>
          <p:nvPr/>
        </p:nvSpPr>
        <p:spPr>
          <a:xfrm>
            <a:off x="3039924" y="1430419"/>
            <a:ext cx="1598895" cy="369332"/>
          </a:xfrm>
          <a:prstGeom prst="rect">
            <a:avLst/>
          </a:prstGeom>
        </p:spPr>
        <p:txBody>
          <a:bodyPr wrap="square">
            <a:spAutoFit/>
          </a:bodyPr>
          <a:lstStyle/>
          <a:p>
            <a:pPr>
              <a:spcBef>
                <a:spcPct val="0"/>
              </a:spcBef>
              <a:buFont typeface="Arial" charset="0"/>
              <a:buNone/>
            </a:pPr>
            <a:r>
              <a:rPr lang="zh-CN" altLang="en-US" b="1" dirty="0" smtClean="0">
                <a:solidFill>
                  <a:srgbClr val="2F5EB0"/>
                </a:solidFill>
                <a:latin typeface="微软雅黑" panose="020B0503020204020204" pitchFamily="34" charset="-122"/>
                <a:ea typeface="微软雅黑" panose="020B0503020204020204" pitchFamily="34" charset="-122"/>
                <a:cs typeface="Arial" panose="020B0604020202020204" pitchFamily="34" charset="0"/>
              </a:rPr>
              <a:t>点击输入标题</a:t>
            </a:r>
            <a:endParaRPr lang="zh-CN" altLang="en-US" b="1" dirty="0">
              <a:solidFill>
                <a:srgbClr val="2F5EB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28" name="TextBox 53"/>
          <p:cNvSpPr txBox="1"/>
          <p:nvPr/>
        </p:nvSpPr>
        <p:spPr>
          <a:xfrm>
            <a:off x="1785659" y="4458095"/>
            <a:ext cx="1981594" cy="609398"/>
          </a:xfrm>
          <a:prstGeom prst="rect">
            <a:avLst/>
          </a:prstGeom>
          <a:noFill/>
        </p:spPr>
        <p:txBody>
          <a:bodyPr wrap="square" rtlCol="0" anchor="ctr">
            <a:spAutoFit/>
          </a:bodyPr>
          <a:lstStyle>
            <a:defPPr>
              <a:defRPr lang="zh-CN"/>
            </a:defPPr>
            <a:lvl1pPr>
              <a:lnSpc>
                <a:spcPct val="120000"/>
              </a:lnSpc>
              <a:spcBef>
                <a:spcPct val="0"/>
              </a:spcBef>
              <a:buNone/>
              <a:defRPr sz="1400">
                <a:solidFill>
                  <a:schemeClr val="tx1">
                    <a:lumMod val="75000"/>
                    <a:lumOff val="25000"/>
                  </a:schemeClr>
                </a:solidFill>
                <a:latin typeface="微软雅黑" panose="020B0503020204020204" pitchFamily="34" charset="-122"/>
                <a:ea typeface="微软雅黑" panose="020B0503020204020204" pitchFamily="34" charset="-122"/>
              </a:defRPr>
            </a:lvl1pPr>
          </a:lstStyle>
          <a:p>
            <a:r>
              <a:rPr lang="zh-CN" altLang="en-US" dirty="0">
                <a:solidFill>
                  <a:schemeClr val="tx1">
                    <a:lumMod val="50000"/>
                    <a:lumOff val="50000"/>
                  </a:schemeClr>
                </a:solidFill>
              </a:rPr>
              <a:t>您的内容打在这里，或者通过复制您的文本</a:t>
            </a:r>
            <a:endParaRPr lang="zh-CN" altLang="en-US" dirty="0">
              <a:solidFill>
                <a:schemeClr val="tx1">
                  <a:lumMod val="50000"/>
                  <a:lumOff val="50000"/>
                </a:schemeClr>
              </a:solidFill>
              <a:sym typeface="微软雅黑" pitchFamily="34" charset="-122"/>
            </a:endParaRPr>
          </a:p>
        </p:txBody>
      </p:sp>
      <p:sp>
        <p:nvSpPr>
          <p:cNvPr id="29" name="矩形 28"/>
          <p:cNvSpPr/>
          <p:nvPr/>
        </p:nvSpPr>
        <p:spPr>
          <a:xfrm>
            <a:off x="4426266" y="5579948"/>
            <a:ext cx="1598895" cy="369332"/>
          </a:xfrm>
          <a:prstGeom prst="rect">
            <a:avLst/>
          </a:prstGeom>
        </p:spPr>
        <p:txBody>
          <a:bodyPr wrap="square">
            <a:spAutoFit/>
          </a:bodyPr>
          <a:lstStyle/>
          <a:p>
            <a:pPr>
              <a:spcBef>
                <a:spcPct val="0"/>
              </a:spcBef>
              <a:buFont typeface="Arial" charset="0"/>
              <a:buNone/>
            </a:pPr>
            <a:r>
              <a:rPr lang="zh-CN" altLang="en-US" b="1" dirty="0" smtClean="0">
                <a:solidFill>
                  <a:srgbClr val="2F5EB0"/>
                </a:solidFill>
                <a:latin typeface="微软雅黑" panose="020B0503020204020204" pitchFamily="34" charset="-122"/>
                <a:ea typeface="微软雅黑" panose="020B0503020204020204" pitchFamily="34" charset="-122"/>
                <a:cs typeface="Arial" panose="020B0604020202020204" pitchFamily="34" charset="0"/>
              </a:rPr>
              <a:t>点击输入标题</a:t>
            </a:r>
            <a:endParaRPr lang="zh-CN" altLang="en-US" b="1" dirty="0">
              <a:solidFill>
                <a:srgbClr val="2F5EB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0" name="TextBox 55"/>
          <p:cNvSpPr txBox="1"/>
          <p:nvPr/>
        </p:nvSpPr>
        <p:spPr>
          <a:xfrm>
            <a:off x="8041939" y="1971918"/>
            <a:ext cx="1752017" cy="867930"/>
          </a:xfrm>
          <a:prstGeom prst="rect">
            <a:avLst/>
          </a:prstGeom>
          <a:noFill/>
        </p:spPr>
        <p:txBody>
          <a:bodyPr wrap="square" rtlCol="0" anchor="ctr">
            <a:spAutoFit/>
          </a:bodyPr>
          <a:lstStyle>
            <a:defPPr>
              <a:defRPr lang="zh-CN"/>
            </a:defPPr>
            <a:lvl1pPr>
              <a:lnSpc>
                <a:spcPct val="120000"/>
              </a:lnSpc>
              <a:spcBef>
                <a:spcPct val="0"/>
              </a:spcBef>
              <a:buNone/>
              <a:defRPr sz="1400">
                <a:solidFill>
                  <a:schemeClr val="tx1">
                    <a:lumMod val="75000"/>
                    <a:lumOff val="25000"/>
                  </a:schemeClr>
                </a:solidFill>
                <a:latin typeface="微软雅黑" panose="020B0503020204020204" pitchFamily="34" charset="-122"/>
                <a:ea typeface="微软雅黑" panose="020B0503020204020204" pitchFamily="34" charset="-122"/>
              </a:defRPr>
            </a:lvl1pPr>
          </a:lstStyle>
          <a:p>
            <a:r>
              <a:rPr lang="zh-CN" altLang="en-US" dirty="0">
                <a:solidFill>
                  <a:schemeClr val="tx1">
                    <a:lumMod val="50000"/>
                    <a:lumOff val="50000"/>
                  </a:schemeClr>
                </a:solidFill>
              </a:rPr>
              <a:t>您的内容打在这里，或者通过复制您的文本</a:t>
            </a:r>
            <a:endParaRPr lang="zh-CN" altLang="en-US" dirty="0">
              <a:solidFill>
                <a:schemeClr val="tx1">
                  <a:lumMod val="50000"/>
                  <a:lumOff val="50000"/>
                </a:schemeClr>
              </a:solidFill>
              <a:sym typeface="微软雅黑" pitchFamily="34" charset="-122"/>
            </a:endParaRPr>
          </a:p>
        </p:txBody>
      </p:sp>
      <p:sp>
        <p:nvSpPr>
          <p:cNvPr id="31" name="矩形 30"/>
          <p:cNvSpPr/>
          <p:nvPr/>
        </p:nvSpPr>
        <p:spPr>
          <a:xfrm>
            <a:off x="6021070" y="2103434"/>
            <a:ext cx="1598895" cy="369332"/>
          </a:xfrm>
          <a:prstGeom prst="rect">
            <a:avLst/>
          </a:prstGeom>
        </p:spPr>
        <p:txBody>
          <a:bodyPr wrap="square">
            <a:spAutoFit/>
          </a:bodyPr>
          <a:lstStyle/>
          <a:p>
            <a:pPr>
              <a:spcBef>
                <a:spcPct val="0"/>
              </a:spcBef>
              <a:buFont typeface="Arial" charset="0"/>
              <a:buNone/>
            </a:pPr>
            <a:r>
              <a:rPr lang="zh-CN" altLang="en-US" b="1" dirty="0" smtClean="0">
                <a:solidFill>
                  <a:srgbClr val="2F5EB0"/>
                </a:solidFill>
                <a:latin typeface="微软雅黑" panose="020B0503020204020204" pitchFamily="34" charset="-122"/>
                <a:ea typeface="微软雅黑" panose="020B0503020204020204" pitchFamily="34" charset="-122"/>
                <a:cs typeface="Arial" panose="020B0604020202020204" pitchFamily="34" charset="0"/>
              </a:rPr>
              <a:t>点击输入标题</a:t>
            </a:r>
            <a:endParaRPr lang="zh-CN" altLang="en-US" b="1" dirty="0">
              <a:solidFill>
                <a:srgbClr val="2F5EB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2" name="TextBox 57"/>
          <p:cNvSpPr txBox="1"/>
          <p:nvPr/>
        </p:nvSpPr>
        <p:spPr>
          <a:xfrm>
            <a:off x="9500832" y="4201919"/>
            <a:ext cx="1670679" cy="609398"/>
          </a:xfrm>
          <a:prstGeom prst="rect">
            <a:avLst/>
          </a:prstGeom>
          <a:noFill/>
        </p:spPr>
        <p:txBody>
          <a:bodyPr wrap="square" rtlCol="0" anchor="ctr">
            <a:spAutoFit/>
          </a:bodyPr>
          <a:lstStyle/>
          <a:p>
            <a:pPr>
              <a:lnSpc>
                <a:spcPct val="120000"/>
              </a:lnSpc>
              <a:spcBef>
                <a:spcPct val="0"/>
              </a:spcBef>
              <a:buNone/>
            </a:pP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sym typeface="微软雅黑" pitchFamily="34" charset="-122"/>
              </a:rPr>
              <a:t>在此</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sym typeface="微软雅黑" pitchFamily="34" charset="-122"/>
              </a:rPr>
              <a:t>录入上述图表的描述说明</a:t>
            </a:r>
          </a:p>
        </p:txBody>
      </p:sp>
      <p:sp>
        <p:nvSpPr>
          <p:cNvPr id="33" name="矩形 32"/>
          <p:cNvSpPr/>
          <p:nvPr/>
        </p:nvSpPr>
        <p:spPr>
          <a:xfrm>
            <a:off x="7548683" y="4947548"/>
            <a:ext cx="1598895" cy="369332"/>
          </a:xfrm>
          <a:prstGeom prst="rect">
            <a:avLst/>
          </a:prstGeom>
        </p:spPr>
        <p:txBody>
          <a:bodyPr wrap="square">
            <a:spAutoFit/>
          </a:bodyPr>
          <a:lstStyle/>
          <a:p>
            <a:pPr>
              <a:spcBef>
                <a:spcPct val="0"/>
              </a:spcBef>
              <a:buFont typeface="Arial" charset="0"/>
              <a:buNone/>
            </a:pPr>
            <a:r>
              <a:rPr lang="zh-CN" altLang="en-US" b="1" dirty="0" smtClean="0">
                <a:solidFill>
                  <a:srgbClr val="2F5EB0"/>
                </a:solidFill>
                <a:latin typeface="微软雅黑" panose="020B0503020204020204" pitchFamily="34" charset="-122"/>
                <a:ea typeface="微软雅黑" panose="020B0503020204020204" pitchFamily="34" charset="-122"/>
                <a:cs typeface="Arial" panose="020B0604020202020204" pitchFamily="34" charset="0"/>
              </a:rPr>
              <a:t>点击输入标题</a:t>
            </a:r>
            <a:endParaRPr lang="zh-CN" altLang="en-US" b="1" dirty="0">
              <a:solidFill>
                <a:srgbClr val="2F5EB0"/>
              </a:solidFill>
              <a:latin typeface="微软雅黑" panose="020B0503020204020204" pitchFamily="34" charset="-122"/>
              <a:ea typeface="微软雅黑" panose="020B0503020204020204" pitchFamily="34" charset="-122"/>
              <a:cs typeface="Arial" panose="020B0604020202020204" pitchFamily="34" charset="0"/>
            </a:endParaRPr>
          </a:p>
        </p:txBody>
      </p:sp>
      <p:cxnSp>
        <p:nvCxnSpPr>
          <p:cNvPr id="34" name="肘形连接符 33"/>
          <p:cNvCxnSpPr/>
          <p:nvPr/>
        </p:nvCxnSpPr>
        <p:spPr>
          <a:xfrm rot="10800000" flipV="1">
            <a:off x="1492040" y="2718498"/>
            <a:ext cx="1530873" cy="834621"/>
          </a:xfrm>
          <a:prstGeom prst="bentConnector3">
            <a:avLst>
              <a:gd name="adj1" fmla="val 20581"/>
            </a:avLst>
          </a:prstGeom>
          <a:ln>
            <a:solidFill>
              <a:schemeClr val="bg1">
                <a:lumMod val="50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35" name="肘形连接符 34"/>
          <p:cNvCxnSpPr/>
          <p:nvPr/>
        </p:nvCxnSpPr>
        <p:spPr>
          <a:xfrm rot="10800000">
            <a:off x="1887301" y="4394265"/>
            <a:ext cx="2473569" cy="569324"/>
          </a:xfrm>
          <a:prstGeom prst="bentConnector3">
            <a:avLst>
              <a:gd name="adj1" fmla="val 21861"/>
            </a:avLst>
          </a:prstGeom>
          <a:ln>
            <a:solidFill>
              <a:schemeClr val="bg1">
                <a:lumMod val="50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36" name="肘形连接符 35"/>
          <p:cNvCxnSpPr/>
          <p:nvPr/>
        </p:nvCxnSpPr>
        <p:spPr>
          <a:xfrm rot="10800000" flipV="1">
            <a:off x="8607790" y="4144245"/>
            <a:ext cx="2424229" cy="640975"/>
          </a:xfrm>
          <a:prstGeom prst="bentConnector3">
            <a:avLst>
              <a:gd name="adj1" fmla="val 66889"/>
            </a:avLst>
          </a:prstGeom>
          <a:ln>
            <a:solidFill>
              <a:schemeClr val="bg1">
                <a:lumMod val="50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37" name="肘形连接符 36"/>
          <p:cNvCxnSpPr/>
          <p:nvPr/>
        </p:nvCxnSpPr>
        <p:spPr>
          <a:xfrm rot="10800000" flipV="1">
            <a:off x="7385666" y="1916293"/>
            <a:ext cx="2267929" cy="997559"/>
          </a:xfrm>
          <a:prstGeom prst="bentConnector3">
            <a:avLst>
              <a:gd name="adj1" fmla="val 74673"/>
            </a:avLst>
          </a:prstGeom>
          <a:ln>
            <a:solidFill>
              <a:schemeClr val="bg1">
                <a:lumMod val="50000"/>
              </a:schemeClr>
            </a:solidFill>
            <a:prstDash val="soli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8186160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ppt_x"/>
                                          </p:val>
                                        </p:tav>
                                        <p:tav tm="100000">
                                          <p:val>
                                            <p:strVal val="#ppt_x"/>
                                          </p:val>
                                        </p:tav>
                                      </p:tavLst>
                                    </p:anim>
                                    <p:anim calcmode="lin" valueType="num">
                                      <p:cBhvr additive="base">
                                        <p:cTn id="8" dur="500" fill="hold"/>
                                        <p:tgtEl>
                                          <p:spTgt spid="14"/>
                                        </p:tgtEl>
                                        <p:attrNameLst>
                                          <p:attrName>ppt_y</p:attrName>
                                        </p:attrNameLst>
                                      </p:cBhvr>
                                      <p:tavLst>
                                        <p:tav tm="0">
                                          <p:val>
                                            <p:strVal val="0-#ppt_h/2"/>
                                          </p:val>
                                        </p:tav>
                                        <p:tav tm="100000">
                                          <p:val>
                                            <p:strVal val="#ppt_y"/>
                                          </p:val>
                                        </p:tav>
                                      </p:tavLst>
                                    </p:anim>
                                  </p:childTnLst>
                                </p:cTn>
                              </p:par>
                              <p:par>
                                <p:cTn id="9" presetID="8" presetClass="emph" presetSubtype="0" repeatCount="indefinite" fill="hold" nodeType="withEffect">
                                  <p:stCondLst>
                                    <p:cond delay="0"/>
                                  </p:stCondLst>
                                  <p:childTnLst>
                                    <p:animRot by="-86400000">
                                      <p:cBhvr>
                                        <p:cTn id="10" dur="8000" fill="hold"/>
                                        <p:tgtEl>
                                          <p:spTgt spid="14"/>
                                        </p:tgtEl>
                                        <p:attrNameLst>
                                          <p:attrName>r</p:attrName>
                                        </p:attrNameLst>
                                      </p:cBhvr>
                                    </p:animRot>
                                  </p:childTnLst>
                                </p:cTn>
                              </p:par>
                              <p:par>
                                <p:cTn id="11" presetID="22" presetClass="entr" presetSubtype="2" fill="hold" nodeType="withEffect">
                                  <p:stCondLst>
                                    <p:cond delay="500"/>
                                  </p:stCondLst>
                                  <p:childTnLst>
                                    <p:set>
                                      <p:cBhvr>
                                        <p:cTn id="12" dur="1" fill="hold">
                                          <p:stCondLst>
                                            <p:cond delay="0"/>
                                          </p:stCondLst>
                                        </p:cTn>
                                        <p:tgtEl>
                                          <p:spTgt spid="34"/>
                                        </p:tgtEl>
                                        <p:attrNameLst>
                                          <p:attrName>style.visibility</p:attrName>
                                        </p:attrNameLst>
                                      </p:cBhvr>
                                      <p:to>
                                        <p:strVal val="visible"/>
                                      </p:to>
                                    </p:set>
                                    <p:animEffect transition="in" filter="wipe(right)">
                                      <p:cBhvr>
                                        <p:cTn id="13" dur="500"/>
                                        <p:tgtEl>
                                          <p:spTgt spid="34"/>
                                        </p:tgtEl>
                                      </p:cBhvr>
                                    </p:animEffect>
                                  </p:childTnLst>
                                </p:cTn>
                              </p:par>
                              <p:par>
                                <p:cTn id="14" presetID="53" presetClass="entr" presetSubtype="16" fill="hold" grpId="0" nodeType="withEffect">
                                  <p:stCondLst>
                                    <p:cond delay="500"/>
                                  </p:stCondLst>
                                  <p:childTnLst>
                                    <p:set>
                                      <p:cBhvr>
                                        <p:cTn id="15" dur="1" fill="hold">
                                          <p:stCondLst>
                                            <p:cond delay="0"/>
                                          </p:stCondLst>
                                        </p:cTn>
                                        <p:tgtEl>
                                          <p:spTgt spid="26"/>
                                        </p:tgtEl>
                                        <p:attrNameLst>
                                          <p:attrName>style.visibility</p:attrName>
                                        </p:attrNameLst>
                                      </p:cBhvr>
                                      <p:to>
                                        <p:strVal val="visible"/>
                                      </p:to>
                                    </p:set>
                                    <p:anim calcmode="lin" valueType="num">
                                      <p:cBhvr>
                                        <p:cTn id="16" dur="500" fill="hold"/>
                                        <p:tgtEl>
                                          <p:spTgt spid="26"/>
                                        </p:tgtEl>
                                        <p:attrNameLst>
                                          <p:attrName>ppt_w</p:attrName>
                                        </p:attrNameLst>
                                      </p:cBhvr>
                                      <p:tavLst>
                                        <p:tav tm="0">
                                          <p:val>
                                            <p:fltVal val="0"/>
                                          </p:val>
                                        </p:tav>
                                        <p:tav tm="100000">
                                          <p:val>
                                            <p:strVal val="#ppt_w"/>
                                          </p:val>
                                        </p:tav>
                                      </p:tavLst>
                                    </p:anim>
                                    <p:anim calcmode="lin" valueType="num">
                                      <p:cBhvr>
                                        <p:cTn id="17" dur="500" fill="hold"/>
                                        <p:tgtEl>
                                          <p:spTgt spid="26"/>
                                        </p:tgtEl>
                                        <p:attrNameLst>
                                          <p:attrName>ppt_h</p:attrName>
                                        </p:attrNameLst>
                                      </p:cBhvr>
                                      <p:tavLst>
                                        <p:tav tm="0">
                                          <p:val>
                                            <p:fltVal val="0"/>
                                          </p:val>
                                        </p:tav>
                                        <p:tav tm="100000">
                                          <p:val>
                                            <p:strVal val="#ppt_h"/>
                                          </p:val>
                                        </p:tav>
                                      </p:tavLst>
                                    </p:anim>
                                    <p:animEffect transition="in" filter="fade">
                                      <p:cBhvr>
                                        <p:cTn id="18" dur="500"/>
                                        <p:tgtEl>
                                          <p:spTgt spid="26"/>
                                        </p:tgtEl>
                                      </p:cBhvr>
                                    </p:animEffect>
                                  </p:childTnLst>
                                </p:cTn>
                              </p:par>
                              <p:par>
                                <p:cTn id="19" presetID="10" presetClass="entr" presetSubtype="0" fill="hold" grpId="0" nodeType="withEffect">
                                  <p:stCondLst>
                                    <p:cond delay="500"/>
                                  </p:stCondLst>
                                  <p:childTnLst>
                                    <p:set>
                                      <p:cBhvr>
                                        <p:cTn id="20" dur="1" fill="hold">
                                          <p:stCondLst>
                                            <p:cond delay="0"/>
                                          </p:stCondLst>
                                        </p:cTn>
                                        <p:tgtEl>
                                          <p:spTgt spid="27"/>
                                        </p:tgtEl>
                                        <p:attrNameLst>
                                          <p:attrName>style.visibility</p:attrName>
                                        </p:attrNameLst>
                                      </p:cBhvr>
                                      <p:to>
                                        <p:strVal val="visible"/>
                                      </p:to>
                                    </p:set>
                                    <p:animEffect transition="in" filter="fade">
                                      <p:cBhvr>
                                        <p:cTn id="21" dur="500"/>
                                        <p:tgtEl>
                                          <p:spTgt spid="27"/>
                                        </p:tgtEl>
                                      </p:cBhvr>
                                    </p:animEffect>
                                  </p:childTnLst>
                                </p:cTn>
                              </p:par>
                              <p:par>
                                <p:cTn id="22" presetID="2" presetClass="entr" presetSubtype="1" decel="100000" fill="hold" nodeType="withEffect">
                                  <p:stCondLst>
                                    <p:cond delay="500"/>
                                  </p:stCondLst>
                                  <p:childTnLst>
                                    <p:set>
                                      <p:cBhvr>
                                        <p:cTn id="23" dur="1" fill="hold">
                                          <p:stCondLst>
                                            <p:cond delay="0"/>
                                          </p:stCondLst>
                                        </p:cTn>
                                        <p:tgtEl>
                                          <p:spTgt spid="17"/>
                                        </p:tgtEl>
                                        <p:attrNameLst>
                                          <p:attrName>style.visibility</p:attrName>
                                        </p:attrNameLst>
                                      </p:cBhvr>
                                      <p:to>
                                        <p:strVal val="visible"/>
                                      </p:to>
                                    </p:set>
                                    <p:anim calcmode="lin" valueType="num">
                                      <p:cBhvr additive="base">
                                        <p:cTn id="24" dur="500" fill="hold"/>
                                        <p:tgtEl>
                                          <p:spTgt spid="17"/>
                                        </p:tgtEl>
                                        <p:attrNameLst>
                                          <p:attrName>ppt_x</p:attrName>
                                        </p:attrNameLst>
                                      </p:cBhvr>
                                      <p:tavLst>
                                        <p:tav tm="0">
                                          <p:val>
                                            <p:strVal val="#ppt_x"/>
                                          </p:val>
                                        </p:tav>
                                        <p:tav tm="100000">
                                          <p:val>
                                            <p:strVal val="#ppt_x"/>
                                          </p:val>
                                        </p:tav>
                                      </p:tavLst>
                                    </p:anim>
                                    <p:anim calcmode="lin" valueType="num">
                                      <p:cBhvr additive="base">
                                        <p:cTn id="25" dur="500" fill="hold"/>
                                        <p:tgtEl>
                                          <p:spTgt spid="17"/>
                                        </p:tgtEl>
                                        <p:attrNameLst>
                                          <p:attrName>ppt_y</p:attrName>
                                        </p:attrNameLst>
                                      </p:cBhvr>
                                      <p:tavLst>
                                        <p:tav tm="0">
                                          <p:val>
                                            <p:strVal val="0-#ppt_h/2"/>
                                          </p:val>
                                        </p:tav>
                                        <p:tav tm="100000">
                                          <p:val>
                                            <p:strVal val="#ppt_y"/>
                                          </p:val>
                                        </p:tav>
                                      </p:tavLst>
                                    </p:anim>
                                  </p:childTnLst>
                                </p:cTn>
                              </p:par>
                              <p:par>
                                <p:cTn id="26" presetID="8" presetClass="emph" presetSubtype="0" repeatCount="indefinite" fill="hold" nodeType="withEffect">
                                  <p:stCondLst>
                                    <p:cond delay="500"/>
                                  </p:stCondLst>
                                  <p:childTnLst>
                                    <p:animRot by="76680000">
                                      <p:cBhvr>
                                        <p:cTn id="27" dur="7500" fill="hold"/>
                                        <p:tgtEl>
                                          <p:spTgt spid="17"/>
                                        </p:tgtEl>
                                        <p:attrNameLst>
                                          <p:attrName>r</p:attrName>
                                        </p:attrNameLst>
                                      </p:cBhvr>
                                    </p:animRot>
                                  </p:childTnLst>
                                </p:cTn>
                              </p:par>
                              <p:par>
                                <p:cTn id="28" presetID="22" presetClass="entr" presetSubtype="2" fill="hold" nodeType="withEffect">
                                  <p:stCondLst>
                                    <p:cond delay="1000"/>
                                  </p:stCondLst>
                                  <p:childTnLst>
                                    <p:set>
                                      <p:cBhvr>
                                        <p:cTn id="29" dur="1" fill="hold">
                                          <p:stCondLst>
                                            <p:cond delay="0"/>
                                          </p:stCondLst>
                                        </p:cTn>
                                        <p:tgtEl>
                                          <p:spTgt spid="35"/>
                                        </p:tgtEl>
                                        <p:attrNameLst>
                                          <p:attrName>style.visibility</p:attrName>
                                        </p:attrNameLst>
                                      </p:cBhvr>
                                      <p:to>
                                        <p:strVal val="visible"/>
                                      </p:to>
                                    </p:set>
                                    <p:animEffect transition="in" filter="wipe(right)">
                                      <p:cBhvr>
                                        <p:cTn id="30" dur="500"/>
                                        <p:tgtEl>
                                          <p:spTgt spid="35"/>
                                        </p:tgtEl>
                                      </p:cBhvr>
                                    </p:animEffect>
                                  </p:childTnLst>
                                </p:cTn>
                              </p:par>
                              <p:par>
                                <p:cTn id="31" presetID="53" presetClass="entr" presetSubtype="16" fill="hold" grpId="0" nodeType="withEffect">
                                  <p:stCondLst>
                                    <p:cond delay="1000"/>
                                  </p:stCondLst>
                                  <p:childTnLst>
                                    <p:set>
                                      <p:cBhvr>
                                        <p:cTn id="32" dur="1" fill="hold">
                                          <p:stCondLst>
                                            <p:cond delay="0"/>
                                          </p:stCondLst>
                                        </p:cTn>
                                        <p:tgtEl>
                                          <p:spTgt spid="28"/>
                                        </p:tgtEl>
                                        <p:attrNameLst>
                                          <p:attrName>style.visibility</p:attrName>
                                        </p:attrNameLst>
                                      </p:cBhvr>
                                      <p:to>
                                        <p:strVal val="visible"/>
                                      </p:to>
                                    </p:set>
                                    <p:anim calcmode="lin" valueType="num">
                                      <p:cBhvr>
                                        <p:cTn id="33" dur="500" fill="hold"/>
                                        <p:tgtEl>
                                          <p:spTgt spid="28"/>
                                        </p:tgtEl>
                                        <p:attrNameLst>
                                          <p:attrName>ppt_w</p:attrName>
                                        </p:attrNameLst>
                                      </p:cBhvr>
                                      <p:tavLst>
                                        <p:tav tm="0">
                                          <p:val>
                                            <p:fltVal val="0"/>
                                          </p:val>
                                        </p:tav>
                                        <p:tav tm="100000">
                                          <p:val>
                                            <p:strVal val="#ppt_w"/>
                                          </p:val>
                                        </p:tav>
                                      </p:tavLst>
                                    </p:anim>
                                    <p:anim calcmode="lin" valueType="num">
                                      <p:cBhvr>
                                        <p:cTn id="34" dur="500" fill="hold"/>
                                        <p:tgtEl>
                                          <p:spTgt spid="28"/>
                                        </p:tgtEl>
                                        <p:attrNameLst>
                                          <p:attrName>ppt_h</p:attrName>
                                        </p:attrNameLst>
                                      </p:cBhvr>
                                      <p:tavLst>
                                        <p:tav tm="0">
                                          <p:val>
                                            <p:fltVal val="0"/>
                                          </p:val>
                                        </p:tav>
                                        <p:tav tm="100000">
                                          <p:val>
                                            <p:strVal val="#ppt_h"/>
                                          </p:val>
                                        </p:tav>
                                      </p:tavLst>
                                    </p:anim>
                                    <p:animEffect transition="in" filter="fade">
                                      <p:cBhvr>
                                        <p:cTn id="35" dur="500"/>
                                        <p:tgtEl>
                                          <p:spTgt spid="28"/>
                                        </p:tgtEl>
                                      </p:cBhvr>
                                    </p:animEffect>
                                  </p:childTnLst>
                                </p:cTn>
                              </p:par>
                              <p:par>
                                <p:cTn id="36" presetID="10" presetClass="entr" presetSubtype="0" fill="hold" grpId="0" nodeType="withEffect">
                                  <p:stCondLst>
                                    <p:cond delay="500"/>
                                  </p:stCondLst>
                                  <p:childTnLst>
                                    <p:set>
                                      <p:cBhvr>
                                        <p:cTn id="37" dur="1" fill="hold">
                                          <p:stCondLst>
                                            <p:cond delay="0"/>
                                          </p:stCondLst>
                                        </p:cTn>
                                        <p:tgtEl>
                                          <p:spTgt spid="29"/>
                                        </p:tgtEl>
                                        <p:attrNameLst>
                                          <p:attrName>style.visibility</p:attrName>
                                        </p:attrNameLst>
                                      </p:cBhvr>
                                      <p:to>
                                        <p:strVal val="visible"/>
                                      </p:to>
                                    </p:set>
                                    <p:animEffect transition="in" filter="fade">
                                      <p:cBhvr>
                                        <p:cTn id="38" dur="500"/>
                                        <p:tgtEl>
                                          <p:spTgt spid="29"/>
                                        </p:tgtEl>
                                      </p:cBhvr>
                                    </p:animEffect>
                                  </p:childTnLst>
                                </p:cTn>
                              </p:par>
                              <p:par>
                                <p:cTn id="39" presetID="2" presetClass="entr" presetSubtype="1" decel="100000" fill="hold" nodeType="withEffect">
                                  <p:stCondLst>
                                    <p:cond delay="1000"/>
                                  </p:stCondLst>
                                  <p:childTnLst>
                                    <p:set>
                                      <p:cBhvr>
                                        <p:cTn id="40" dur="1" fill="hold">
                                          <p:stCondLst>
                                            <p:cond delay="0"/>
                                          </p:stCondLst>
                                        </p:cTn>
                                        <p:tgtEl>
                                          <p:spTgt spid="20"/>
                                        </p:tgtEl>
                                        <p:attrNameLst>
                                          <p:attrName>style.visibility</p:attrName>
                                        </p:attrNameLst>
                                      </p:cBhvr>
                                      <p:to>
                                        <p:strVal val="visible"/>
                                      </p:to>
                                    </p:set>
                                    <p:anim calcmode="lin" valueType="num">
                                      <p:cBhvr additive="base">
                                        <p:cTn id="41" dur="500" fill="hold"/>
                                        <p:tgtEl>
                                          <p:spTgt spid="20"/>
                                        </p:tgtEl>
                                        <p:attrNameLst>
                                          <p:attrName>ppt_x</p:attrName>
                                        </p:attrNameLst>
                                      </p:cBhvr>
                                      <p:tavLst>
                                        <p:tav tm="0">
                                          <p:val>
                                            <p:strVal val="#ppt_x"/>
                                          </p:val>
                                        </p:tav>
                                        <p:tav tm="100000">
                                          <p:val>
                                            <p:strVal val="#ppt_x"/>
                                          </p:val>
                                        </p:tav>
                                      </p:tavLst>
                                    </p:anim>
                                    <p:anim calcmode="lin" valueType="num">
                                      <p:cBhvr additive="base">
                                        <p:cTn id="42" dur="500" fill="hold"/>
                                        <p:tgtEl>
                                          <p:spTgt spid="20"/>
                                        </p:tgtEl>
                                        <p:attrNameLst>
                                          <p:attrName>ppt_y</p:attrName>
                                        </p:attrNameLst>
                                      </p:cBhvr>
                                      <p:tavLst>
                                        <p:tav tm="0">
                                          <p:val>
                                            <p:strVal val="0-#ppt_h/2"/>
                                          </p:val>
                                        </p:tav>
                                        <p:tav tm="100000">
                                          <p:val>
                                            <p:strVal val="#ppt_y"/>
                                          </p:val>
                                        </p:tav>
                                      </p:tavLst>
                                    </p:anim>
                                  </p:childTnLst>
                                </p:cTn>
                              </p:par>
                              <p:par>
                                <p:cTn id="43" presetID="8" presetClass="emph" presetSubtype="0" repeatCount="indefinite" fill="hold" nodeType="withEffect">
                                  <p:stCondLst>
                                    <p:cond delay="1000"/>
                                  </p:stCondLst>
                                  <p:childTnLst>
                                    <p:animRot by="-108000000">
                                      <p:cBhvr>
                                        <p:cTn id="44" dur="7000" fill="hold"/>
                                        <p:tgtEl>
                                          <p:spTgt spid="20"/>
                                        </p:tgtEl>
                                        <p:attrNameLst>
                                          <p:attrName>r</p:attrName>
                                        </p:attrNameLst>
                                      </p:cBhvr>
                                    </p:animRot>
                                  </p:childTnLst>
                                </p:cTn>
                              </p:par>
                              <p:par>
                                <p:cTn id="45" presetID="22" presetClass="entr" presetSubtype="8" fill="hold" nodeType="withEffect">
                                  <p:stCondLst>
                                    <p:cond delay="1500"/>
                                  </p:stCondLst>
                                  <p:childTnLst>
                                    <p:set>
                                      <p:cBhvr>
                                        <p:cTn id="46" dur="1" fill="hold">
                                          <p:stCondLst>
                                            <p:cond delay="0"/>
                                          </p:stCondLst>
                                        </p:cTn>
                                        <p:tgtEl>
                                          <p:spTgt spid="37"/>
                                        </p:tgtEl>
                                        <p:attrNameLst>
                                          <p:attrName>style.visibility</p:attrName>
                                        </p:attrNameLst>
                                      </p:cBhvr>
                                      <p:to>
                                        <p:strVal val="visible"/>
                                      </p:to>
                                    </p:set>
                                    <p:animEffect transition="in" filter="wipe(left)">
                                      <p:cBhvr>
                                        <p:cTn id="47" dur="500"/>
                                        <p:tgtEl>
                                          <p:spTgt spid="37"/>
                                        </p:tgtEl>
                                      </p:cBhvr>
                                    </p:animEffect>
                                  </p:childTnLst>
                                </p:cTn>
                              </p:par>
                              <p:par>
                                <p:cTn id="48" presetID="53" presetClass="entr" presetSubtype="16" fill="hold" grpId="0" nodeType="withEffect">
                                  <p:stCondLst>
                                    <p:cond delay="1500"/>
                                  </p:stCondLst>
                                  <p:childTnLst>
                                    <p:set>
                                      <p:cBhvr>
                                        <p:cTn id="49" dur="1" fill="hold">
                                          <p:stCondLst>
                                            <p:cond delay="0"/>
                                          </p:stCondLst>
                                        </p:cTn>
                                        <p:tgtEl>
                                          <p:spTgt spid="30"/>
                                        </p:tgtEl>
                                        <p:attrNameLst>
                                          <p:attrName>style.visibility</p:attrName>
                                        </p:attrNameLst>
                                      </p:cBhvr>
                                      <p:to>
                                        <p:strVal val="visible"/>
                                      </p:to>
                                    </p:set>
                                    <p:anim calcmode="lin" valueType="num">
                                      <p:cBhvr>
                                        <p:cTn id="50" dur="500" fill="hold"/>
                                        <p:tgtEl>
                                          <p:spTgt spid="30"/>
                                        </p:tgtEl>
                                        <p:attrNameLst>
                                          <p:attrName>ppt_w</p:attrName>
                                        </p:attrNameLst>
                                      </p:cBhvr>
                                      <p:tavLst>
                                        <p:tav tm="0">
                                          <p:val>
                                            <p:fltVal val="0"/>
                                          </p:val>
                                        </p:tav>
                                        <p:tav tm="100000">
                                          <p:val>
                                            <p:strVal val="#ppt_w"/>
                                          </p:val>
                                        </p:tav>
                                      </p:tavLst>
                                    </p:anim>
                                    <p:anim calcmode="lin" valueType="num">
                                      <p:cBhvr>
                                        <p:cTn id="51" dur="500" fill="hold"/>
                                        <p:tgtEl>
                                          <p:spTgt spid="30"/>
                                        </p:tgtEl>
                                        <p:attrNameLst>
                                          <p:attrName>ppt_h</p:attrName>
                                        </p:attrNameLst>
                                      </p:cBhvr>
                                      <p:tavLst>
                                        <p:tav tm="0">
                                          <p:val>
                                            <p:fltVal val="0"/>
                                          </p:val>
                                        </p:tav>
                                        <p:tav tm="100000">
                                          <p:val>
                                            <p:strVal val="#ppt_h"/>
                                          </p:val>
                                        </p:tav>
                                      </p:tavLst>
                                    </p:anim>
                                    <p:animEffect transition="in" filter="fade">
                                      <p:cBhvr>
                                        <p:cTn id="52" dur="500"/>
                                        <p:tgtEl>
                                          <p:spTgt spid="30"/>
                                        </p:tgtEl>
                                      </p:cBhvr>
                                    </p:animEffect>
                                  </p:childTnLst>
                                </p:cTn>
                              </p:par>
                              <p:par>
                                <p:cTn id="53" presetID="10" presetClass="entr" presetSubtype="0" fill="hold" grpId="0" nodeType="withEffect">
                                  <p:stCondLst>
                                    <p:cond delay="1000"/>
                                  </p:stCondLst>
                                  <p:childTnLst>
                                    <p:set>
                                      <p:cBhvr>
                                        <p:cTn id="54" dur="1" fill="hold">
                                          <p:stCondLst>
                                            <p:cond delay="0"/>
                                          </p:stCondLst>
                                        </p:cTn>
                                        <p:tgtEl>
                                          <p:spTgt spid="31"/>
                                        </p:tgtEl>
                                        <p:attrNameLst>
                                          <p:attrName>style.visibility</p:attrName>
                                        </p:attrNameLst>
                                      </p:cBhvr>
                                      <p:to>
                                        <p:strVal val="visible"/>
                                      </p:to>
                                    </p:set>
                                    <p:animEffect transition="in" filter="fade">
                                      <p:cBhvr>
                                        <p:cTn id="55" dur="500"/>
                                        <p:tgtEl>
                                          <p:spTgt spid="31"/>
                                        </p:tgtEl>
                                      </p:cBhvr>
                                    </p:animEffect>
                                  </p:childTnLst>
                                </p:cTn>
                              </p:par>
                              <p:par>
                                <p:cTn id="56" presetID="2" presetClass="entr" presetSubtype="1" decel="100000" fill="hold" nodeType="withEffect">
                                  <p:stCondLst>
                                    <p:cond delay="1500"/>
                                  </p:stCondLst>
                                  <p:childTnLst>
                                    <p:set>
                                      <p:cBhvr>
                                        <p:cTn id="57" dur="1" fill="hold">
                                          <p:stCondLst>
                                            <p:cond delay="0"/>
                                          </p:stCondLst>
                                        </p:cTn>
                                        <p:tgtEl>
                                          <p:spTgt spid="23"/>
                                        </p:tgtEl>
                                        <p:attrNameLst>
                                          <p:attrName>style.visibility</p:attrName>
                                        </p:attrNameLst>
                                      </p:cBhvr>
                                      <p:to>
                                        <p:strVal val="visible"/>
                                      </p:to>
                                    </p:set>
                                    <p:anim calcmode="lin" valueType="num">
                                      <p:cBhvr additive="base">
                                        <p:cTn id="58" dur="500" fill="hold"/>
                                        <p:tgtEl>
                                          <p:spTgt spid="23"/>
                                        </p:tgtEl>
                                        <p:attrNameLst>
                                          <p:attrName>ppt_x</p:attrName>
                                        </p:attrNameLst>
                                      </p:cBhvr>
                                      <p:tavLst>
                                        <p:tav tm="0">
                                          <p:val>
                                            <p:strVal val="#ppt_x"/>
                                          </p:val>
                                        </p:tav>
                                        <p:tav tm="100000">
                                          <p:val>
                                            <p:strVal val="#ppt_x"/>
                                          </p:val>
                                        </p:tav>
                                      </p:tavLst>
                                    </p:anim>
                                    <p:anim calcmode="lin" valueType="num">
                                      <p:cBhvr additive="base">
                                        <p:cTn id="59" dur="500" fill="hold"/>
                                        <p:tgtEl>
                                          <p:spTgt spid="23"/>
                                        </p:tgtEl>
                                        <p:attrNameLst>
                                          <p:attrName>ppt_y</p:attrName>
                                        </p:attrNameLst>
                                      </p:cBhvr>
                                      <p:tavLst>
                                        <p:tav tm="0">
                                          <p:val>
                                            <p:strVal val="0-#ppt_h/2"/>
                                          </p:val>
                                        </p:tav>
                                        <p:tav tm="100000">
                                          <p:val>
                                            <p:strVal val="#ppt_y"/>
                                          </p:val>
                                        </p:tav>
                                      </p:tavLst>
                                    </p:anim>
                                  </p:childTnLst>
                                </p:cTn>
                              </p:par>
                              <p:par>
                                <p:cTn id="60" presetID="8" presetClass="emph" presetSubtype="0" repeatCount="indefinite" fill="hold" nodeType="withEffect">
                                  <p:stCondLst>
                                    <p:cond delay="1500"/>
                                  </p:stCondLst>
                                  <p:childTnLst>
                                    <p:animRot by="86400000">
                                      <p:cBhvr>
                                        <p:cTn id="61" dur="6500" fill="hold"/>
                                        <p:tgtEl>
                                          <p:spTgt spid="23"/>
                                        </p:tgtEl>
                                        <p:attrNameLst>
                                          <p:attrName>r</p:attrName>
                                        </p:attrNameLst>
                                      </p:cBhvr>
                                    </p:animRot>
                                  </p:childTnLst>
                                </p:cTn>
                              </p:par>
                              <p:par>
                                <p:cTn id="62" presetID="22" presetClass="entr" presetSubtype="8" fill="hold" nodeType="withEffect">
                                  <p:stCondLst>
                                    <p:cond delay="2000"/>
                                  </p:stCondLst>
                                  <p:childTnLst>
                                    <p:set>
                                      <p:cBhvr>
                                        <p:cTn id="63" dur="1" fill="hold">
                                          <p:stCondLst>
                                            <p:cond delay="0"/>
                                          </p:stCondLst>
                                        </p:cTn>
                                        <p:tgtEl>
                                          <p:spTgt spid="36"/>
                                        </p:tgtEl>
                                        <p:attrNameLst>
                                          <p:attrName>style.visibility</p:attrName>
                                        </p:attrNameLst>
                                      </p:cBhvr>
                                      <p:to>
                                        <p:strVal val="visible"/>
                                      </p:to>
                                    </p:set>
                                    <p:animEffect transition="in" filter="wipe(left)">
                                      <p:cBhvr>
                                        <p:cTn id="64" dur="500"/>
                                        <p:tgtEl>
                                          <p:spTgt spid="36"/>
                                        </p:tgtEl>
                                      </p:cBhvr>
                                    </p:animEffect>
                                  </p:childTnLst>
                                </p:cTn>
                              </p:par>
                              <p:par>
                                <p:cTn id="65" presetID="53" presetClass="entr" presetSubtype="16" fill="hold" grpId="0" nodeType="withEffect">
                                  <p:stCondLst>
                                    <p:cond delay="2000"/>
                                  </p:stCondLst>
                                  <p:childTnLst>
                                    <p:set>
                                      <p:cBhvr>
                                        <p:cTn id="66" dur="1" fill="hold">
                                          <p:stCondLst>
                                            <p:cond delay="0"/>
                                          </p:stCondLst>
                                        </p:cTn>
                                        <p:tgtEl>
                                          <p:spTgt spid="32"/>
                                        </p:tgtEl>
                                        <p:attrNameLst>
                                          <p:attrName>style.visibility</p:attrName>
                                        </p:attrNameLst>
                                      </p:cBhvr>
                                      <p:to>
                                        <p:strVal val="visible"/>
                                      </p:to>
                                    </p:set>
                                    <p:anim calcmode="lin" valueType="num">
                                      <p:cBhvr>
                                        <p:cTn id="67" dur="500" fill="hold"/>
                                        <p:tgtEl>
                                          <p:spTgt spid="32"/>
                                        </p:tgtEl>
                                        <p:attrNameLst>
                                          <p:attrName>ppt_w</p:attrName>
                                        </p:attrNameLst>
                                      </p:cBhvr>
                                      <p:tavLst>
                                        <p:tav tm="0">
                                          <p:val>
                                            <p:fltVal val="0"/>
                                          </p:val>
                                        </p:tav>
                                        <p:tav tm="100000">
                                          <p:val>
                                            <p:strVal val="#ppt_w"/>
                                          </p:val>
                                        </p:tav>
                                      </p:tavLst>
                                    </p:anim>
                                    <p:anim calcmode="lin" valueType="num">
                                      <p:cBhvr>
                                        <p:cTn id="68" dur="500" fill="hold"/>
                                        <p:tgtEl>
                                          <p:spTgt spid="32"/>
                                        </p:tgtEl>
                                        <p:attrNameLst>
                                          <p:attrName>ppt_h</p:attrName>
                                        </p:attrNameLst>
                                      </p:cBhvr>
                                      <p:tavLst>
                                        <p:tav tm="0">
                                          <p:val>
                                            <p:fltVal val="0"/>
                                          </p:val>
                                        </p:tav>
                                        <p:tav tm="100000">
                                          <p:val>
                                            <p:strVal val="#ppt_h"/>
                                          </p:val>
                                        </p:tav>
                                      </p:tavLst>
                                    </p:anim>
                                    <p:animEffect transition="in" filter="fade">
                                      <p:cBhvr>
                                        <p:cTn id="69" dur="500"/>
                                        <p:tgtEl>
                                          <p:spTgt spid="32"/>
                                        </p:tgtEl>
                                      </p:cBhvr>
                                    </p:animEffect>
                                  </p:childTnLst>
                                </p:cTn>
                              </p:par>
                              <p:par>
                                <p:cTn id="70" presetID="10" presetClass="entr" presetSubtype="0" fill="hold" grpId="0" nodeType="withEffect">
                                  <p:stCondLst>
                                    <p:cond delay="1500"/>
                                  </p:stCondLst>
                                  <p:childTnLst>
                                    <p:set>
                                      <p:cBhvr>
                                        <p:cTn id="71" dur="1" fill="hold">
                                          <p:stCondLst>
                                            <p:cond delay="0"/>
                                          </p:stCondLst>
                                        </p:cTn>
                                        <p:tgtEl>
                                          <p:spTgt spid="33"/>
                                        </p:tgtEl>
                                        <p:attrNameLst>
                                          <p:attrName>style.visibility</p:attrName>
                                        </p:attrNameLst>
                                      </p:cBhvr>
                                      <p:to>
                                        <p:strVal val="visible"/>
                                      </p:to>
                                    </p:set>
                                    <p:animEffect transition="in" filter="fade">
                                      <p:cBhvr>
                                        <p:cTn id="72"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27" grpId="0"/>
      <p:bldP spid="28" grpId="0"/>
      <p:bldP spid="29" grpId="0"/>
      <p:bldP spid="30" grpId="0"/>
      <p:bldP spid="31" grpId="0"/>
      <p:bldP spid="32" grpId="0"/>
      <p:bldP spid="33"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flipH="1">
            <a:off x="-3" y="6525344"/>
            <a:ext cx="12195177" cy="360511"/>
          </a:xfrm>
          <a:prstGeom prst="rect">
            <a:avLst/>
          </a:prstGeom>
          <a:gradFill>
            <a:gsLst>
              <a:gs pos="0">
                <a:srgbClr val="0E1A40"/>
              </a:gs>
              <a:gs pos="100000">
                <a:srgbClr val="2F5EB0"/>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flipH="1">
            <a:off x="-4" y="6596410"/>
            <a:ext cx="12195177" cy="288974"/>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5"/>
          <p:cNvSpPr/>
          <p:nvPr/>
        </p:nvSpPr>
        <p:spPr>
          <a:xfrm>
            <a:off x="9976569" y="6493142"/>
            <a:ext cx="1018294" cy="111815"/>
          </a:xfrm>
          <a:custGeom>
            <a:avLst/>
            <a:gdLst>
              <a:gd name="connsiteX0" fmla="*/ 0 w 926584"/>
              <a:gd name="connsiteY0" fmla="*/ 0 h 118098"/>
              <a:gd name="connsiteX1" fmla="*/ 926584 w 926584"/>
              <a:gd name="connsiteY1" fmla="*/ 0 h 118098"/>
              <a:gd name="connsiteX2" fmla="*/ 926584 w 926584"/>
              <a:gd name="connsiteY2" fmla="*/ 118098 h 118098"/>
              <a:gd name="connsiteX3" fmla="*/ 0 w 926584"/>
              <a:gd name="connsiteY3" fmla="*/ 118098 h 118098"/>
              <a:gd name="connsiteX4" fmla="*/ 0 w 926584"/>
              <a:gd name="connsiteY4" fmla="*/ 0 h 118098"/>
              <a:gd name="connsiteX0" fmla="*/ 55821 w 982405"/>
              <a:gd name="connsiteY0" fmla="*/ 0 h 144680"/>
              <a:gd name="connsiteX1" fmla="*/ 982405 w 982405"/>
              <a:gd name="connsiteY1" fmla="*/ 0 h 144680"/>
              <a:gd name="connsiteX2" fmla="*/ 982405 w 982405"/>
              <a:gd name="connsiteY2" fmla="*/ 118098 h 144680"/>
              <a:gd name="connsiteX3" fmla="*/ 0 w 982405"/>
              <a:gd name="connsiteY3" fmla="*/ 144680 h 144680"/>
              <a:gd name="connsiteX4" fmla="*/ 55821 w 982405"/>
              <a:gd name="connsiteY4" fmla="*/ 0 h 144680"/>
              <a:gd name="connsiteX0" fmla="*/ 55821 w 998354"/>
              <a:gd name="connsiteY0" fmla="*/ 0 h 147338"/>
              <a:gd name="connsiteX1" fmla="*/ 982405 w 998354"/>
              <a:gd name="connsiteY1" fmla="*/ 0 h 147338"/>
              <a:gd name="connsiteX2" fmla="*/ 998354 w 998354"/>
              <a:gd name="connsiteY2" fmla="*/ 147338 h 147338"/>
              <a:gd name="connsiteX3" fmla="*/ 0 w 998354"/>
              <a:gd name="connsiteY3" fmla="*/ 144680 h 147338"/>
              <a:gd name="connsiteX4" fmla="*/ 55821 w 998354"/>
              <a:gd name="connsiteY4" fmla="*/ 0 h 147338"/>
              <a:gd name="connsiteX0" fmla="*/ 84307 w 1026840"/>
              <a:gd name="connsiteY0" fmla="*/ 0 h 150534"/>
              <a:gd name="connsiteX1" fmla="*/ 1010891 w 1026840"/>
              <a:gd name="connsiteY1" fmla="*/ 0 h 150534"/>
              <a:gd name="connsiteX2" fmla="*/ 1026840 w 1026840"/>
              <a:gd name="connsiteY2" fmla="*/ 147338 h 150534"/>
              <a:gd name="connsiteX3" fmla="*/ 0 w 1026840"/>
              <a:gd name="connsiteY3" fmla="*/ 150534 h 150534"/>
              <a:gd name="connsiteX4" fmla="*/ 84307 w 1026840"/>
              <a:gd name="connsiteY4" fmla="*/ 0 h 150534"/>
              <a:gd name="connsiteX0" fmla="*/ 84307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84307 w 1021143"/>
              <a:gd name="connsiteY4" fmla="*/ 0 h 153193"/>
              <a:gd name="connsiteX0" fmla="*/ 92853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92853 w 1021143"/>
              <a:gd name="connsiteY4" fmla="*/ 0 h 153193"/>
              <a:gd name="connsiteX0" fmla="*/ 90004 w 1018294"/>
              <a:gd name="connsiteY0" fmla="*/ 0 h 153193"/>
              <a:gd name="connsiteX1" fmla="*/ 1008042 w 1018294"/>
              <a:gd name="connsiteY1" fmla="*/ 0 h 153193"/>
              <a:gd name="connsiteX2" fmla="*/ 1018294 w 1018294"/>
              <a:gd name="connsiteY2" fmla="*/ 153193 h 153193"/>
              <a:gd name="connsiteX3" fmla="*/ 0 w 1018294"/>
              <a:gd name="connsiteY3" fmla="*/ 142728 h 153193"/>
              <a:gd name="connsiteX4" fmla="*/ 90004 w 1018294"/>
              <a:gd name="connsiteY4" fmla="*/ 0 h 1531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8294" h="153193">
                <a:moveTo>
                  <a:pt x="90004" y="0"/>
                </a:moveTo>
                <a:lnTo>
                  <a:pt x="1008042" y="0"/>
                </a:lnTo>
                <a:lnTo>
                  <a:pt x="1018294" y="153193"/>
                </a:lnTo>
                <a:lnTo>
                  <a:pt x="0" y="142728"/>
                </a:lnTo>
                <a:lnTo>
                  <a:pt x="90004" y="0"/>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10067547" y="6493142"/>
            <a:ext cx="1070600" cy="392242"/>
          </a:xfrm>
          <a:prstGeom prst="rect">
            <a:avLst/>
          </a:prstGeom>
          <a:gradFill>
            <a:gsLst>
              <a:gs pos="0">
                <a:srgbClr val="0E1A40"/>
              </a:gs>
              <a:gs pos="100000">
                <a:srgbClr val="2F5EB0"/>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Rectangle 4"/>
          <p:cNvSpPr txBox="1">
            <a:spLocks noChangeArrowheads="1"/>
          </p:cNvSpPr>
          <p:nvPr/>
        </p:nvSpPr>
        <p:spPr bwMode="auto">
          <a:xfrm>
            <a:off x="9986019" y="6493142"/>
            <a:ext cx="1152128" cy="39224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en-US" altLang="zh-CN" dirty="0" smtClean="0">
                <a:latin typeface="方正兰亭超细黑简体" panose="02000000000000000000" pitchFamily="2" charset="-122"/>
                <a:ea typeface="方正兰亭超细黑简体" panose="02000000000000000000" pitchFamily="2" charset="-122"/>
              </a:rPr>
              <a:t>36</a:t>
            </a:r>
            <a:endParaRPr lang="zh-CN" dirty="0">
              <a:latin typeface="方正兰亭超细黑简体" panose="02000000000000000000" pitchFamily="2" charset="-122"/>
              <a:ea typeface="方正兰亭超细黑简体" panose="02000000000000000000" pitchFamily="2" charset="-122"/>
            </a:endParaRPr>
          </a:p>
        </p:txBody>
      </p:sp>
      <p:sp>
        <p:nvSpPr>
          <p:cNvPr id="58" name="文本框 9"/>
          <p:cNvSpPr txBox="1"/>
          <p:nvPr/>
        </p:nvSpPr>
        <p:spPr>
          <a:xfrm>
            <a:off x="841003" y="202431"/>
            <a:ext cx="1368152" cy="346249"/>
          </a:xfrm>
          <a:prstGeom prst="rect">
            <a:avLst/>
          </a:prstGeom>
          <a:noFill/>
        </p:spPr>
        <p:txBody>
          <a:bodyPr wrap="square" lIns="68580" tIns="34290" rIns="68580" bIns="34290" rtlCol="0">
            <a:spAutoFit/>
          </a:bodyPr>
          <a:lstStyle/>
          <a:p>
            <a:pPr marL="0" lvl="1"/>
            <a:r>
              <a:rPr lang="zh-CN" altLang="en-US" dirty="0" smtClean="0">
                <a:solidFill>
                  <a:srgbClr val="2F5EB0"/>
                </a:solidFill>
                <a:latin typeface="微软雅黑" pitchFamily="34" charset="-122"/>
                <a:ea typeface="微软雅黑" pitchFamily="34" charset="-122"/>
              </a:rPr>
              <a:t>添加标题</a:t>
            </a:r>
            <a:endParaRPr lang="zh-CN" altLang="en-US" dirty="0">
              <a:solidFill>
                <a:srgbClr val="2F5EB0"/>
              </a:solidFill>
              <a:latin typeface="微软雅黑" pitchFamily="34" charset="-122"/>
              <a:ea typeface="微软雅黑" pitchFamily="34" charset="-122"/>
            </a:endParaRPr>
          </a:p>
        </p:txBody>
      </p:sp>
      <p:sp>
        <p:nvSpPr>
          <p:cNvPr id="59" name="矩形 58"/>
          <p:cNvSpPr/>
          <p:nvPr/>
        </p:nvSpPr>
        <p:spPr>
          <a:xfrm>
            <a:off x="0" y="0"/>
            <a:ext cx="985019" cy="58316"/>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0" name="组合 59"/>
          <p:cNvGrpSpPr/>
          <p:nvPr/>
        </p:nvGrpSpPr>
        <p:grpSpPr>
          <a:xfrm>
            <a:off x="192931" y="0"/>
            <a:ext cx="576064" cy="836712"/>
            <a:chOff x="841003" y="360040"/>
            <a:chExt cx="504056" cy="836712"/>
          </a:xfrm>
          <a:gradFill>
            <a:gsLst>
              <a:gs pos="0">
                <a:srgbClr val="0E1A40"/>
              </a:gs>
              <a:gs pos="100000">
                <a:srgbClr val="2F5EB0"/>
              </a:gs>
            </a:gsLst>
            <a:lin ang="13800000" scaled="0"/>
          </a:gradFill>
        </p:grpSpPr>
        <p:sp>
          <p:nvSpPr>
            <p:cNvPr id="61" name="矩形 60"/>
            <p:cNvSpPr/>
            <p:nvPr/>
          </p:nvSpPr>
          <p:spPr>
            <a:xfrm>
              <a:off x="841003" y="360040"/>
              <a:ext cx="504056" cy="54868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等腰三角形 61"/>
            <p:cNvSpPr/>
            <p:nvPr/>
          </p:nvSpPr>
          <p:spPr>
            <a:xfrm rot="10800000">
              <a:off x="841003" y="908720"/>
              <a:ext cx="504056" cy="288032"/>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3" name="KSO_Shape"/>
          <p:cNvSpPr>
            <a:spLocks/>
          </p:cNvSpPr>
          <p:nvPr/>
        </p:nvSpPr>
        <p:spPr bwMode="auto">
          <a:xfrm>
            <a:off x="340953" y="219029"/>
            <a:ext cx="303111" cy="257643"/>
          </a:xfrm>
          <a:custGeom>
            <a:avLst/>
            <a:gdLst>
              <a:gd name="T0" fmla="*/ 1221908 w 2276475"/>
              <a:gd name="T1" fmla="*/ 1328927 h 1936751"/>
              <a:gd name="T2" fmla="*/ 1196654 w 2276475"/>
              <a:gd name="T3" fmla="*/ 1388292 h 1936751"/>
              <a:gd name="T4" fmla="*/ 691864 w 2276475"/>
              <a:gd name="T5" fmla="*/ 1376845 h 1936751"/>
              <a:gd name="T6" fmla="*/ 695585 w 2276475"/>
              <a:gd name="T7" fmla="*/ 1314285 h 1936751"/>
              <a:gd name="T8" fmla="*/ 1104489 w 2276475"/>
              <a:gd name="T9" fmla="*/ 1115137 h 1936751"/>
              <a:gd name="T10" fmla="*/ 1117497 w 2276475"/>
              <a:gd name="T11" fmla="*/ 1168850 h 1936751"/>
              <a:gd name="T12" fmla="*/ 811396 w 2276475"/>
              <a:gd name="T13" fmla="*/ 1188695 h 1936751"/>
              <a:gd name="T14" fmla="*/ 783254 w 2276475"/>
              <a:gd name="T15" fmla="*/ 1141068 h 1936751"/>
              <a:gd name="T16" fmla="*/ 309026 w 2276475"/>
              <a:gd name="T17" fmla="*/ 898551 h 1936751"/>
              <a:gd name="T18" fmla="*/ 798665 w 2276475"/>
              <a:gd name="T19" fmla="*/ 935449 h 1936751"/>
              <a:gd name="T20" fmla="*/ 759855 w 2276475"/>
              <a:gd name="T21" fmla="*/ 989335 h 1936751"/>
              <a:gd name="T22" fmla="*/ 259317 w 2276475"/>
              <a:gd name="T23" fmla="*/ 967303 h 1936751"/>
              <a:gd name="T24" fmla="*/ 277393 w 2276475"/>
              <a:gd name="T25" fmla="*/ 906514 h 1936751"/>
              <a:gd name="T26" fmla="*/ 1086287 w 2276475"/>
              <a:gd name="T27" fmla="*/ 817903 h 1936751"/>
              <a:gd name="T28" fmla="*/ 1028372 w 2276475"/>
              <a:gd name="T29" fmla="*/ 919230 h 1936751"/>
              <a:gd name="T30" fmla="*/ 999280 w 2276475"/>
              <a:gd name="T31" fmla="*/ 917630 h 1936751"/>
              <a:gd name="T32" fmla="*/ 289574 w 2276475"/>
              <a:gd name="T33" fmla="*/ 706099 h 1936751"/>
              <a:gd name="T34" fmla="*/ 590631 w 2276475"/>
              <a:gd name="T35" fmla="*/ 735033 h 1936751"/>
              <a:gd name="T36" fmla="*/ 567535 w 2276475"/>
              <a:gd name="T37" fmla="*/ 784938 h 1936751"/>
              <a:gd name="T38" fmla="*/ 259309 w 2276475"/>
              <a:gd name="T39" fmla="*/ 770073 h 1936751"/>
              <a:gd name="T40" fmla="*/ 267273 w 2276475"/>
              <a:gd name="T41" fmla="*/ 715124 h 1936751"/>
              <a:gd name="T42" fmla="*/ 836933 w 2276475"/>
              <a:gd name="T43" fmla="*/ 505684 h 1936751"/>
              <a:gd name="T44" fmla="*/ 846494 w 2276475"/>
              <a:gd name="T45" fmla="*/ 574170 h 1936751"/>
              <a:gd name="T46" fmla="*/ 268069 w 2276475"/>
              <a:gd name="T47" fmla="*/ 592752 h 1936751"/>
              <a:gd name="T48" fmla="*/ 238855 w 2276475"/>
              <a:gd name="T49" fmla="*/ 530105 h 1936751"/>
              <a:gd name="T50" fmla="*/ 1467818 w 2276475"/>
              <a:gd name="T51" fmla="*/ 344025 h 1936751"/>
              <a:gd name="T52" fmla="*/ 1566759 w 2276475"/>
              <a:gd name="T53" fmla="*/ 428438 h 1936751"/>
              <a:gd name="T54" fmla="*/ 1578461 w 2276475"/>
              <a:gd name="T55" fmla="*/ 479936 h 1936751"/>
              <a:gd name="T56" fmla="*/ 1197862 w 2276475"/>
              <a:gd name="T57" fmla="*/ 846789 h 1936751"/>
              <a:gd name="T58" fmla="*/ 1138817 w 2276475"/>
              <a:gd name="T59" fmla="*/ 842806 h 1936751"/>
              <a:gd name="T60" fmla="*/ 1093869 w 2276475"/>
              <a:gd name="T61" fmla="*/ 799538 h 1936751"/>
              <a:gd name="T62" fmla="*/ 1075782 w 2276475"/>
              <a:gd name="T63" fmla="*/ 737423 h 1936751"/>
              <a:gd name="T64" fmla="*/ 1456382 w 2276475"/>
              <a:gd name="T65" fmla="*/ 344821 h 1936751"/>
              <a:gd name="T66" fmla="*/ 199469 w 2276475"/>
              <a:gd name="T67" fmla="*/ 367345 h 1936751"/>
              <a:gd name="T68" fmla="*/ 114475 w 2276475"/>
              <a:gd name="T69" fmla="*/ 448541 h 1936751"/>
              <a:gd name="T70" fmla="*/ 103321 w 2276475"/>
              <a:gd name="T71" fmla="*/ 1407238 h 1936751"/>
              <a:gd name="T72" fmla="*/ 171315 w 2276475"/>
              <a:gd name="T73" fmla="*/ 1503559 h 1936751"/>
              <a:gd name="T74" fmla="*/ 1382734 w 2276475"/>
              <a:gd name="T75" fmla="*/ 1530890 h 1936751"/>
              <a:gd name="T76" fmla="*/ 1488975 w 2276475"/>
              <a:gd name="T77" fmla="*/ 1477289 h 1936751"/>
              <a:gd name="T78" fmla="*/ 1531737 w 2276475"/>
              <a:gd name="T79" fmla="*/ 1365845 h 1936751"/>
              <a:gd name="T80" fmla="*/ 1605841 w 2276475"/>
              <a:gd name="T81" fmla="*/ 1539381 h 1936751"/>
              <a:gd name="T82" fmla="*/ 1513146 w 2276475"/>
              <a:gd name="T83" fmla="*/ 1611821 h 1936751"/>
              <a:gd name="T84" fmla="*/ 101461 w 2276475"/>
              <a:gd name="T85" fmla="*/ 1605982 h 1936751"/>
              <a:gd name="T86" fmla="*/ 16468 w 2276475"/>
              <a:gd name="T87" fmla="*/ 1525317 h 1936751"/>
              <a:gd name="T88" fmla="*/ 5312 w 2276475"/>
              <a:gd name="T89" fmla="*/ 391226 h 1936751"/>
              <a:gd name="T90" fmla="*/ 73307 w 2276475"/>
              <a:gd name="T91" fmla="*/ 295170 h 1936751"/>
              <a:gd name="T92" fmla="*/ 1746529 w 2276475"/>
              <a:gd name="T93" fmla="*/ 88926 h 1936751"/>
              <a:gd name="T94" fmla="*/ 1805153 w 2276475"/>
              <a:gd name="T95" fmla="*/ 114614 h 1936751"/>
              <a:gd name="T96" fmla="*/ 1838312 w 2276475"/>
              <a:gd name="T97" fmla="*/ 176846 h 1936751"/>
              <a:gd name="T98" fmla="*/ 1821600 w 2276475"/>
              <a:gd name="T99" fmla="*/ 237490 h 1936751"/>
              <a:gd name="T100" fmla="*/ 1620792 w 2276475"/>
              <a:gd name="T101" fmla="*/ 421806 h 1936751"/>
              <a:gd name="T102" fmla="*/ 1543068 w 2276475"/>
              <a:gd name="T103" fmla="*/ 339447 h 1936751"/>
              <a:gd name="T104" fmla="*/ 1506460 w 2276475"/>
              <a:gd name="T105" fmla="*/ 289925 h 1936751"/>
              <a:gd name="T106" fmla="*/ 1716818 w 2276475"/>
              <a:gd name="T107" fmla="*/ 92634 h 1936751"/>
              <a:gd name="T108" fmla="*/ 1893521 w 2276475"/>
              <a:gd name="T109" fmla="*/ 35131 h 1936751"/>
              <a:gd name="T110" fmla="*/ 1889783 w 2276475"/>
              <a:gd name="T111" fmla="*/ 106078 h 1936751"/>
              <a:gd name="T112" fmla="*/ 1844400 w 2276475"/>
              <a:gd name="T113" fmla="*/ 105545 h 1936751"/>
              <a:gd name="T114" fmla="*/ 1793944 w 2276475"/>
              <a:gd name="T115" fmla="*/ 59669 h 1936751"/>
              <a:gd name="T116" fmla="*/ 1847069 w 2276475"/>
              <a:gd name="T117" fmla="*/ 16194 h 1936751"/>
              <a:gd name="T118" fmla="*/ 1697756 w 2276475"/>
              <a:gd name="T119" fmla="*/ 22017 h 1936751"/>
              <a:gd name="T120" fmla="*/ 1364698 w 2276475"/>
              <a:gd name="T121" fmla="*/ 383050 h 1936751"/>
              <a:gd name="T122" fmla="*/ 1317840 w 2276475"/>
              <a:gd name="T123" fmla="*/ 375887 h 1936751"/>
              <a:gd name="T124" fmla="*/ 1320237 w 2276475"/>
              <a:gd name="T125" fmla="*/ 329200 h 1936751"/>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2276475" h="1936751">
                <a:moveTo>
                  <a:pt x="872202" y="1555750"/>
                </a:moveTo>
                <a:lnTo>
                  <a:pt x="879190" y="1555750"/>
                </a:lnTo>
                <a:lnTo>
                  <a:pt x="1397284" y="1555750"/>
                </a:lnTo>
                <a:lnTo>
                  <a:pt x="1404272" y="1555750"/>
                </a:lnTo>
                <a:lnTo>
                  <a:pt x="1410943" y="1557024"/>
                </a:lnTo>
                <a:lnTo>
                  <a:pt x="1417614" y="1557979"/>
                </a:lnTo>
                <a:lnTo>
                  <a:pt x="1423649" y="1560208"/>
                </a:lnTo>
                <a:lnTo>
                  <a:pt x="1430002" y="1562437"/>
                </a:lnTo>
                <a:lnTo>
                  <a:pt x="1435403" y="1565303"/>
                </a:lnTo>
                <a:lnTo>
                  <a:pt x="1440485" y="1568168"/>
                </a:lnTo>
                <a:lnTo>
                  <a:pt x="1445567" y="1571989"/>
                </a:lnTo>
                <a:lnTo>
                  <a:pt x="1450015" y="1576128"/>
                </a:lnTo>
                <a:lnTo>
                  <a:pt x="1453509" y="1580268"/>
                </a:lnTo>
                <a:lnTo>
                  <a:pt x="1457321" y="1584726"/>
                </a:lnTo>
                <a:lnTo>
                  <a:pt x="1460180" y="1589502"/>
                </a:lnTo>
                <a:lnTo>
                  <a:pt x="1462403" y="1594915"/>
                </a:lnTo>
                <a:lnTo>
                  <a:pt x="1463674" y="1600009"/>
                </a:lnTo>
                <a:lnTo>
                  <a:pt x="1464944" y="1605741"/>
                </a:lnTo>
                <a:lnTo>
                  <a:pt x="1465262" y="1611472"/>
                </a:lnTo>
                <a:lnTo>
                  <a:pt x="1464944" y="1617203"/>
                </a:lnTo>
                <a:lnTo>
                  <a:pt x="1463674" y="1622935"/>
                </a:lnTo>
                <a:lnTo>
                  <a:pt x="1462403" y="1628029"/>
                </a:lnTo>
                <a:lnTo>
                  <a:pt x="1460180" y="1633124"/>
                </a:lnTo>
                <a:lnTo>
                  <a:pt x="1457321" y="1638218"/>
                </a:lnTo>
                <a:lnTo>
                  <a:pt x="1453509" y="1642358"/>
                </a:lnTo>
                <a:lnTo>
                  <a:pt x="1450015" y="1646815"/>
                </a:lnTo>
                <a:lnTo>
                  <a:pt x="1445567" y="1650955"/>
                </a:lnTo>
                <a:lnTo>
                  <a:pt x="1440485" y="1654457"/>
                </a:lnTo>
                <a:lnTo>
                  <a:pt x="1435403" y="1657641"/>
                </a:lnTo>
                <a:lnTo>
                  <a:pt x="1430002" y="1660507"/>
                </a:lnTo>
                <a:lnTo>
                  <a:pt x="1423649" y="1662736"/>
                </a:lnTo>
                <a:lnTo>
                  <a:pt x="1417614" y="1664328"/>
                </a:lnTo>
                <a:lnTo>
                  <a:pt x="1410943" y="1665920"/>
                </a:lnTo>
                <a:lnTo>
                  <a:pt x="1404272" y="1666875"/>
                </a:lnTo>
                <a:lnTo>
                  <a:pt x="1397284" y="1666875"/>
                </a:lnTo>
                <a:lnTo>
                  <a:pt x="879190" y="1666875"/>
                </a:lnTo>
                <a:lnTo>
                  <a:pt x="872202" y="1666875"/>
                </a:lnTo>
                <a:lnTo>
                  <a:pt x="865531" y="1665920"/>
                </a:lnTo>
                <a:lnTo>
                  <a:pt x="858860" y="1664328"/>
                </a:lnTo>
                <a:lnTo>
                  <a:pt x="852507" y="1662736"/>
                </a:lnTo>
                <a:lnTo>
                  <a:pt x="846790" y="1660507"/>
                </a:lnTo>
                <a:lnTo>
                  <a:pt x="841389" y="1657641"/>
                </a:lnTo>
                <a:lnTo>
                  <a:pt x="835989" y="1654139"/>
                </a:lnTo>
                <a:lnTo>
                  <a:pt x="831224" y="1650955"/>
                </a:lnTo>
                <a:lnTo>
                  <a:pt x="826777" y="1646815"/>
                </a:lnTo>
                <a:lnTo>
                  <a:pt x="822648" y="1642358"/>
                </a:lnTo>
                <a:lnTo>
                  <a:pt x="819471" y="1637900"/>
                </a:lnTo>
                <a:lnTo>
                  <a:pt x="816612" y="1633124"/>
                </a:lnTo>
                <a:lnTo>
                  <a:pt x="814389" y="1628029"/>
                </a:lnTo>
                <a:lnTo>
                  <a:pt x="812483" y="1622935"/>
                </a:lnTo>
                <a:lnTo>
                  <a:pt x="811530" y="1617203"/>
                </a:lnTo>
                <a:lnTo>
                  <a:pt x="811212" y="1611472"/>
                </a:lnTo>
                <a:lnTo>
                  <a:pt x="811530" y="1605741"/>
                </a:lnTo>
                <a:lnTo>
                  <a:pt x="812483" y="1600009"/>
                </a:lnTo>
                <a:lnTo>
                  <a:pt x="814389" y="1594915"/>
                </a:lnTo>
                <a:lnTo>
                  <a:pt x="816612" y="1589820"/>
                </a:lnTo>
                <a:lnTo>
                  <a:pt x="819471" y="1584726"/>
                </a:lnTo>
                <a:lnTo>
                  <a:pt x="822648" y="1580268"/>
                </a:lnTo>
                <a:lnTo>
                  <a:pt x="826777" y="1576128"/>
                </a:lnTo>
                <a:lnTo>
                  <a:pt x="831224" y="1571989"/>
                </a:lnTo>
                <a:lnTo>
                  <a:pt x="835989" y="1568168"/>
                </a:lnTo>
                <a:lnTo>
                  <a:pt x="841389" y="1565303"/>
                </a:lnTo>
                <a:lnTo>
                  <a:pt x="846790" y="1562437"/>
                </a:lnTo>
                <a:lnTo>
                  <a:pt x="852507" y="1560208"/>
                </a:lnTo>
                <a:lnTo>
                  <a:pt x="858860" y="1558298"/>
                </a:lnTo>
                <a:lnTo>
                  <a:pt x="865531" y="1557024"/>
                </a:lnTo>
                <a:lnTo>
                  <a:pt x="872202" y="1555750"/>
                </a:lnTo>
                <a:close/>
                <a:moveTo>
                  <a:pt x="984211" y="1325563"/>
                </a:moveTo>
                <a:lnTo>
                  <a:pt x="1292263" y="1325563"/>
                </a:lnTo>
                <a:lnTo>
                  <a:pt x="1297339" y="1325880"/>
                </a:lnTo>
                <a:lnTo>
                  <a:pt x="1302415" y="1326513"/>
                </a:lnTo>
                <a:lnTo>
                  <a:pt x="1307174" y="1327779"/>
                </a:lnTo>
                <a:lnTo>
                  <a:pt x="1311615" y="1329361"/>
                </a:lnTo>
                <a:lnTo>
                  <a:pt x="1315740" y="1331260"/>
                </a:lnTo>
                <a:lnTo>
                  <a:pt x="1319864" y="1333792"/>
                </a:lnTo>
                <a:lnTo>
                  <a:pt x="1323671" y="1336640"/>
                </a:lnTo>
                <a:lnTo>
                  <a:pt x="1327161" y="1340121"/>
                </a:lnTo>
                <a:lnTo>
                  <a:pt x="1330333" y="1343286"/>
                </a:lnTo>
                <a:lnTo>
                  <a:pt x="1332871" y="1347400"/>
                </a:lnTo>
                <a:lnTo>
                  <a:pt x="1335409" y="1351198"/>
                </a:lnTo>
                <a:lnTo>
                  <a:pt x="1337630" y="1355629"/>
                </a:lnTo>
                <a:lnTo>
                  <a:pt x="1339216" y="1360059"/>
                </a:lnTo>
                <a:lnTo>
                  <a:pt x="1340485" y="1364807"/>
                </a:lnTo>
                <a:lnTo>
                  <a:pt x="1341437" y="1369870"/>
                </a:lnTo>
                <a:lnTo>
                  <a:pt x="1341437" y="1374934"/>
                </a:lnTo>
                <a:lnTo>
                  <a:pt x="1341437" y="1379681"/>
                </a:lnTo>
                <a:lnTo>
                  <a:pt x="1340485" y="1384745"/>
                </a:lnTo>
                <a:lnTo>
                  <a:pt x="1339216" y="1389492"/>
                </a:lnTo>
                <a:lnTo>
                  <a:pt x="1337630" y="1393923"/>
                </a:lnTo>
                <a:lnTo>
                  <a:pt x="1335409" y="1398037"/>
                </a:lnTo>
                <a:lnTo>
                  <a:pt x="1332871" y="1402151"/>
                </a:lnTo>
                <a:lnTo>
                  <a:pt x="1330016" y="1405632"/>
                </a:lnTo>
                <a:lnTo>
                  <a:pt x="1327161" y="1409430"/>
                </a:lnTo>
                <a:lnTo>
                  <a:pt x="1323671" y="1412595"/>
                </a:lnTo>
                <a:lnTo>
                  <a:pt x="1319864" y="1415443"/>
                </a:lnTo>
                <a:lnTo>
                  <a:pt x="1315740" y="1417659"/>
                </a:lnTo>
                <a:lnTo>
                  <a:pt x="1311615" y="1419874"/>
                </a:lnTo>
                <a:lnTo>
                  <a:pt x="1306857" y="1421773"/>
                </a:lnTo>
                <a:lnTo>
                  <a:pt x="1302415" y="1422722"/>
                </a:lnTo>
                <a:lnTo>
                  <a:pt x="1297339" y="1423672"/>
                </a:lnTo>
                <a:lnTo>
                  <a:pt x="1292263" y="1423988"/>
                </a:lnTo>
                <a:lnTo>
                  <a:pt x="984211" y="1423988"/>
                </a:lnTo>
                <a:lnTo>
                  <a:pt x="979453" y="1423672"/>
                </a:lnTo>
                <a:lnTo>
                  <a:pt x="974377" y="1422722"/>
                </a:lnTo>
                <a:lnTo>
                  <a:pt x="969618" y="1421773"/>
                </a:lnTo>
                <a:lnTo>
                  <a:pt x="965176" y="1419874"/>
                </a:lnTo>
                <a:lnTo>
                  <a:pt x="960735" y="1417659"/>
                </a:lnTo>
                <a:lnTo>
                  <a:pt x="956928" y="1415443"/>
                </a:lnTo>
                <a:lnTo>
                  <a:pt x="952803" y="1412595"/>
                </a:lnTo>
                <a:lnTo>
                  <a:pt x="949631" y="1409430"/>
                </a:lnTo>
                <a:lnTo>
                  <a:pt x="946141" y="1405632"/>
                </a:lnTo>
                <a:lnTo>
                  <a:pt x="943286" y="1402151"/>
                </a:lnTo>
                <a:lnTo>
                  <a:pt x="941065" y="1398037"/>
                </a:lnTo>
                <a:lnTo>
                  <a:pt x="938844" y="1393923"/>
                </a:lnTo>
                <a:lnTo>
                  <a:pt x="937258" y="1389492"/>
                </a:lnTo>
                <a:lnTo>
                  <a:pt x="935989" y="1384745"/>
                </a:lnTo>
                <a:lnTo>
                  <a:pt x="935355" y="1379681"/>
                </a:lnTo>
                <a:lnTo>
                  <a:pt x="935037" y="1374934"/>
                </a:lnTo>
                <a:lnTo>
                  <a:pt x="935355" y="1369870"/>
                </a:lnTo>
                <a:lnTo>
                  <a:pt x="935989" y="1364807"/>
                </a:lnTo>
                <a:lnTo>
                  <a:pt x="937258" y="1360059"/>
                </a:lnTo>
                <a:lnTo>
                  <a:pt x="938844" y="1355629"/>
                </a:lnTo>
                <a:lnTo>
                  <a:pt x="940748" y="1351198"/>
                </a:lnTo>
                <a:lnTo>
                  <a:pt x="943286" y="1347400"/>
                </a:lnTo>
                <a:lnTo>
                  <a:pt x="946141" y="1343286"/>
                </a:lnTo>
                <a:lnTo>
                  <a:pt x="949631" y="1340121"/>
                </a:lnTo>
                <a:lnTo>
                  <a:pt x="952803" y="1336640"/>
                </a:lnTo>
                <a:lnTo>
                  <a:pt x="956928" y="1333792"/>
                </a:lnTo>
                <a:lnTo>
                  <a:pt x="960735" y="1331260"/>
                </a:lnTo>
                <a:lnTo>
                  <a:pt x="965176" y="1329361"/>
                </a:lnTo>
                <a:lnTo>
                  <a:pt x="969618" y="1327779"/>
                </a:lnTo>
                <a:lnTo>
                  <a:pt x="974377" y="1326513"/>
                </a:lnTo>
                <a:lnTo>
                  <a:pt x="979453" y="1325880"/>
                </a:lnTo>
                <a:lnTo>
                  <a:pt x="984211" y="1325563"/>
                </a:lnTo>
                <a:close/>
                <a:moveTo>
                  <a:pt x="369286" y="1074738"/>
                </a:moveTo>
                <a:lnTo>
                  <a:pt x="887697" y="1074738"/>
                </a:lnTo>
                <a:lnTo>
                  <a:pt x="894368" y="1075056"/>
                </a:lnTo>
                <a:lnTo>
                  <a:pt x="901356" y="1076008"/>
                </a:lnTo>
                <a:lnTo>
                  <a:pt x="908027" y="1077278"/>
                </a:lnTo>
                <a:lnTo>
                  <a:pt x="914063" y="1079183"/>
                </a:lnTo>
                <a:lnTo>
                  <a:pt x="920098" y="1081406"/>
                </a:lnTo>
                <a:lnTo>
                  <a:pt x="925816" y="1084263"/>
                </a:lnTo>
                <a:lnTo>
                  <a:pt x="930898" y="1087438"/>
                </a:lnTo>
                <a:lnTo>
                  <a:pt x="935663" y="1090931"/>
                </a:lnTo>
                <a:lnTo>
                  <a:pt x="940110" y="1094741"/>
                </a:lnTo>
                <a:lnTo>
                  <a:pt x="944240" y="1099186"/>
                </a:lnTo>
                <a:lnTo>
                  <a:pt x="947416" y="1103948"/>
                </a:lnTo>
                <a:lnTo>
                  <a:pt x="950275" y="1108711"/>
                </a:lnTo>
                <a:lnTo>
                  <a:pt x="952499" y="1113791"/>
                </a:lnTo>
                <a:lnTo>
                  <a:pt x="954405" y="1118871"/>
                </a:lnTo>
                <a:lnTo>
                  <a:pt x="955358" y="1124903"/>
                </a:lnTo>
                <a:lnTo>
                  <a:pt x="955675" y="1130301"/>
                </a:lnTo>
                <a:lnTo>
                  <a:pt x="955358" y="1136016"/>
                </a:lnTo>
                <a:lnTo>
                  <a:pt x="954405" y="1141413"/>
                </a:lnTo>
                <a:lnTo>
                  <a:pt x="952499" y="1147128"/>
                </a:lnTo>
                <a:lnTo>
                  <a:pt x="950275" y="1152208"/>
                </a:lnTo>
                <a:lnTo>
                  <a:pt x="947416" y="1156971"/>
                </a:lnTo>
                <a:lnTo>
                  <a:pt x="944240" y="1161098"/>
                </a:lnTo>
                <a:lnTo>
                  <a:pt x="940110" y="1165543"/>
                </a:lnTo>
                <a:lnTo>
                  <a:pt x="935663" y="1169671"/>
                </a:lnTo>
                <a:lnTo>
                  <a:pt x="930898" y="1173163"/>
                </a:lnTo>
                <a:lnTo>
                  <a:pt x="925816" y="1176656"/>
                </a:lnTo>
                <a:lnTo>
                  <a:pt x="920098" y="1179196"/>
                </a:lnTo>
                <a:lnTo>
                  <a:pt x="914063" y="1181736"/>
                </a:lnTo>
                <a:lnTo>
                  <a:pt x="908027" y="1183323"/>
                </a:lnTo>
                <a:lnTo>
                  <a:pt x="901356" y="1184593"/>
                </a:lnTo>
                <a:lnTo>
                  <a:pt x="894368" y="1185546"/>
                </a:lnTo>
                <a:lnTo>
                  <a:pt x="887697" y="1185863"/>
                </a:lnTo>
                <a:lnTo>
                  <a:pt x="369286" y="1185863"/>
                </a:lnTo>
                <a:lnTo>
                  <a:pt x="362615" y="1185546"/>
                </a:lnTo>
                <a:lnTo>
                  <a:pt x="355944" y="1184593"/>
                </a:lnTo>
                <a:lnTo>
                  <a:pt x="349273" y="1183323"/>
                </a:lnTo>
                <a:lnTo>
                  <a:pt x="343238" y="1181736"/>
                </a:lnTo>
                <a:lnTo>
                  <a:pt x="337203" y="1179196"/>
                </a:lnTo>
                <a:lnTo>
                  <a:pt x="331485" y="1176656"/>
                </a:lnTo>
                <a:lnTo>
                  <a:pt x="326402" y="1173163"/>
                </a:lnTo>
                <a:lnTo>
                  <a:pt x="321637" y="1169671"/>
                </a:lnTo>
                <a:lnTo>
                  <a:pt x="317190" y="1165543"/>
                </a:lnTo>
                <a:lnTo>
                  <a:pt x="313378" y="1161098"/>
                </a:lnTo>
                <a:lnTo>
                  <a:pt x="309884" y="1156971"/>
                </a:lnTo>
                <a:lnTo>
                  <a:pt x="307025" y="1152208"/>
                </a:lnTo>
                <a:lnTo>
                  <a:pt x="304802" y="1147128"/>
                </a:lnTo>
                <a:lnTo>
                  <a:pt x="302896" y="1141413"/>
                </a:lnTo>
                <a:lnTo>
                  <a:pt x="301943" y="1136016"/>
                </a:lnTo>
                <a:lnTo>
                  <a:pt x="301625" y="1130301"/>
                </a:lnTo>
                <a:lnTo>
                  <a:pt x="301943" y="1124903"/>
                </a:lnTo>
                <a:lnTo>
                  <a:pt x="302896" y="1119188"/>
                </a:lnTo>
                <a:lnTo>
                  <a:pt x="304802" y="1113791"/>
                </a:lnTo>
                <a:lnTo>
                  <a:pt x="307025" y="1108711"/>
                </a:lnTo>
                <a:lnTo>
                  <a:pt x="309884" y="1103948"/>
                </a:lnTo>
                <a:lnTo>
                  <a:pt x="313378" y="1099186"/>
                </a:lnTo>
                <a:lnTo>
                  <a:pt x="317190" y="1094741"/>
                </a:lnTo>
                <a:lnTo>
                  <a:pt x="321637" y="1091248"/>
                </a:lnTo>
                <a:lnTo>
                  <a:pt x="326402" y="1087438"/>
                </a:lnTo>
                <a:lnTo>
                  <a:pt x="331485" y="1084263"/>
                </a:lnTo>
                <a:lnTo>
                  <a:pt x="337203" y="1081406"/>
                </a:lnTo>
                <a:lnTo>
                  <a:pt x="343238" y="1079183"/>
                </a:lnTo>
                <a:lnTo>
                  <a:pt x="349273" y="1077278"/>
                </a:lnTo>
                <a:lnTo>
                  <a:pt x="355944" y="1076008"/>
                </a:lnTo>
                <a:lnTo>
                  <a:pt x="362615" y="1075056"/>
                </a:lnTo>
                <a:lnTo>
                  <a:pt x="369286" y="1074738"/>
                </a:lnTo>
                <a:close/>
                <a:moveTo>
                  <a:pt x="1261435" y="965200"/>
                </a:moveTo>
                <a:lnTo>
                  <a:pt x="1264624" y="965200"/>
                </a:lnTo>
                <a:lnTo>
                  <a:pt x="1267814" y="965200"/>
                </a:lnTo>
                <a:lnTo>
                  <a:pt x="1271322" y="965838"/>
                </a:lnTo>
                <a:lnTo>
                  <a:pt x="1275149" y="967114"/>
                </a:lnTo>
                <a:lnTo>
                  <a:pt x="1278977" y="968390"/>
                </a:lnTo>
                <a:lnTo>
                  <a:pt x="1282804" y="969984"/>
                </a:lnTo>
                <a:lnTo>
                  <a:pt x="1290777" y="973811"/>
                </a:lnTo>
                <a:lnTo>
                  <a:pt x="1298113" y="978277"/>
                </a:lnTo>
                <a:lnTo>
                  <a:pt x="1304491" y="982742"/>
                </a:lnTo>
                <a:lnTo>
                  <a:pt x="1308637" y="986250"/>
                </a:lnTo>
                <a:lnTo>
                  <a:pt x="1312784" y="990715"/>
                </a:lnTo>
                <a:lnTo>
                  <a:pt x="1317249" y="997094"/>
                </a:lnTo>
                <a:lnTo>
                  <a:pt x="1321395" y="1004429"/>
                </a:lnTo>
                <a:lnTo>
                  <a:pt x="1325222" y="1012403"/>
                </a:lnTo>
                <a:lnTo>
                  <a:pt x="1326817" y="1016549"/>
                </a:lnTo>
                <a:lnTo>
                  <a:pt x="1328092" y="1020057"/>
                </a:lnTo>
                <a:lnTo>
                  <a:pt x="1329368" y="1024203"/>
                </a:lnTo>
                <a:lnTo>
                  <a:pt x="1330006" y="1027711"/>
                </a:lnTo>
                <a:lnTo>
                  <a:pt x="1330325" y="1030901"/>
                </a:lnTo>
                <a:lnTo>
                  <a:pt x="1330006" y="1034090"/>
                </a:lnTo>
                <a:lnTo>
                  <a:pt x="1329368" y="1036004"/>
                </a:lnTo>
                <a:lnTo>
                  <a:pt x="1327774" y="1038236"/>
                </a:lnTo>
                <a:lnTo>
                  <a:pt x="1228904" y="1099472"/>
                </a:lnTo>
                <a:lnTo>
                  <a:pt x="1226990" y="1101066"/>
                </a:lnTo>
                <a:lnTo>
                  <a:pt x="1225396" y="1102342"/>
                </a:lnTo>
                <a:lnTo>
                  <a:pt x="1223163" y="1103618"/>
                </a:lnTo>
                <a:lnTo>
                  <a:pt x="1220930" y="1104575"/>
                </a:lnTo>
                <a:lnTo>
                  <a:pt x="1219017" y="1105213"/>
                </a:lnTo>
                <a:lnTo>
                  <a:pt x="1216784" y="1105850"/>
                </a:lnTo>
                <a:lnTo>
                  <a:pt x="1212000" y="1106488"/>
                </a:lnTo>
                <a:lnTo>
                  <a:pt x="1207854" y="1105850"/>
                </a:lnTo>
                <a:lnTo>
                  <a:pt x="1205622" y="1105213"/>
                </a:lnTo>
                <a:lnTo>
                  <a:pt x="1203389" y="1104575"/>
                </a:lnTo>
                <a:lnTo>
                  <a:pt x="1201475" y="1103618"/>
                </a:lnTo>
                <a:lnTo>
                  <a:pt x="1199243" y="1102342"/>
                </a:lnTo>
                <a:lnTo>
                  <a:pt x="1197329" y="1101066"/>
                </a:lnTo>
                <a:lnTo>
                  <a:pt x="1195735" y="1099472"/>
                </a:lnTo>
                <a:lnTo>
                  <a:pt x="1194140" y="1097558"/>
                </a:lnTo>
                <a:lnTo>
                  <a:pt x="1192864" y="1095963"/>
                </a:lnTo>
                <a:lnTo>
                  <a:pt x="1191588" y="1093731"/>
                </a:lnTo>
                <a:lnTo>
                  <a:pt x="1190632" y="1091817"/>
                </a:lnTo>
                <a:lnTo>
                  <a:pt x="1189356" y="1087352"/>
                </a:lnTo>
                <a:lnTo>
                  <a:pt x="1189037" y="1082887"/>
                </a:lnTo>
                <a:lnTo>
                  <a:pt x="1189356" y="1078741"/>
                </a:lnTo>
                <a:lnTo>
                  <a:pt x="1190632" y="1074276"/>
                </a:lnTo>
                <a:lnTo>
                  <a:pt x="1191588" y="1072043"/>
                </a:lnTo>
                <a:lnTo>
                  <a:pt x="1192864" y="1070130"/>
                </a:lnTo>
                <a:lnTo>
                  <a:pt x="1194140" y="1068535"/>
                </a:lnTo>
                <a:lnTo>
                  <a:pt x="1195735" y="1066621"/>
                </a:lnTo>
                <a:lnTo>
                  <a:pt x="1257289" y="967433"/>
                </a:lnTo>
                <a:lnTo>
                  <a:pt x="1258884" y="965838"/>
                </a:lnTo>
                <a:lnTo>
                  <a:pt x="1261435" y="965200"/>
                </a:lnTo>
                <a:close/>
                <a:moveTo>
                  <a:pt x="346041" y="844550"/>
                </a:moveTo>
                <a:lnTo>
                  <a:pt x="350799" y="844550"/>
                </a:lnTo>
                <a:lnTo>
                  <a:pt x="658851" y="844550"/>
                </a:lnTo>
                <a:lnTo>
                  <a:pt x="663927" y="844550"/>
                </a:lnTo>
                <a:lnTo>
                  <a:pt x="669003" y="845185"/>
                </a:lnTo>
                <a:lnTo>
                  <a:pt x="673762" y="846773"/>
                </a:lnTo>
                <a:lnTo>
                  <a:pt x="678204" y="848043"/>
                </a:lnTo>
                <a:lnTo>
                  <a:pt x="682645" y="850265"/>
                </a:lnTo>
                <a:lnTo>
                  <a:pt x="686452" y="852805"/>
                </a:lnTo>
                <a:lnTo>
                  <a:pt x="690259" y="855345"/>
                </a:lnTo>
                <a:lnTo>
                  <a:pt x="693749" y="858838"/>
                </a:lnTo>
                <a:lnTo>
                  <a:pt x="697239" y="862330"/>
                </a:lnTo>
                <a:lnTo>
                  <a:pt x="699777" y="865823"/>
                </a:lnTo>
                <a:lnTo>
                  <a:pt x="702315" y="869950"/>
                </a:lnTo>
                <a:lnTo>
                  <a:pt x="704218" y="874395"/>
                </a:lnTo>
                <a:lnTo>
                  <a:pt x="705804" y="879158"/>
                </a:lnTo>
                <a:lnTo>
                  <a:pt x="707391" y="883920"/>
                </a:lnTo>
                <a:lnTo>
                  <a:pt x="708025" y="888683"/>
                </a:lnTo>
                <a:lnTo>
                  <a:pt x="708025" y="893763"/>
                </a:lnTo>
                <a:lnTo>
                  <a:pt x="708025" y="898843"/>
                </a:lnTo>
                <a:lnTo>
                  <a:pt x="707391" y="903605"/>
                </a:lnTo>
                <a:lnTo>
                  <a:pt x="705804" y="908368"/>
                </a:lnTo>
                <a:lnTo>
                  <a:pt x="704218" y="912495"/>
                </a:lnTo>
                <a:lnTo>
                  <a:pt x="702315" y="916940"/>
                </a:lnTo>
                <a:lnTo>
                  <a:pt x="699777" y="921068"/>
                </a:lnTo>
                <a:lnTo>
                  <a:pt x="697239" y="924878"/>
                </a:lnTo>
                <a:lnTo>
                  <a:pt x="693749" y="928370"/>
                </a:lnTo>
                <a:lnTo>
                  <a:pt x="690259" y="931545"/>
                </a:lnTo>
                <a:lnTo>
                  <a:pt x="686452" y="934403"/>
                </a:lnTo>
                <a:lnTo>
                  <a:pt x="682645" y="936943"/>
                </a:lnTo>
                <a:lnTo>
                  <a:pt x="678204" y="938848"/>
                </a:lnTo>
                <a:lnTo>
                  <a:pt x="673762" y="940753"/>
                </a:lnTo>
                <a:lnTo>
                  <a:pt x="669003" y="941705"/>
                </a:lnTo>
                <a:lnTo>
                  <a:pt x="663927" y="942658"/>
                </a:lnTo>
                <a:lnTo>
                  <a:pt x="658851" y="942975"/>
                </a:lnTo>
                <a:lnTo>
                  <a:pt x="350799" y="942975"/>
                </a:lnTo>
                <a:lnTo>
                  <a:pt x="346041" y="942658"/>
                </a:lnTo>
                <a:lnTo>
                  <a:pt x="340965" y="941705"/>
                </a:lnTo>
                <a:lnTo>
                  <a:pt x="336206" y="940753"/>
                </a:lnTo>
                <a:lnTo>
                  <a:pt x="331764" y="938848"/>
                </a:lnTo>
                <a:lnTo>
                  <a:pt x="327323" y="936943"/>
                </a:lnTo>
                <a:lnTo>
                  <a:pt x="323516" y="934403"/>
                </a:lnTo>
                <a:lnTo>
                  <a:pt x="319391" y="931545"/>
                </a:lnTo>
                <a:lnTo>
                  <a:pt x="316219" y="928370"/>
                </a:lnTo>
                <a:lnTo>
                  <a:pt x="312729" y="924878"/>
                </a:lnTo>
                <a:lnTo>
                  <a:pt x="309874" y="921068"/>
                </a:lnTo>
                <a:lnTo>
                  <a:pt x="307653" y="916940"/>
                </a:lnTo>
                <a:lnTo>
                  <a:pt x="305432" y="912495"/>
                </a:lnTo>
                <a:lnTo>
                  <a:pt x="303846" y="908368"/>
                </a:lnTo>
                <a:lnTo>
                  <a:pt x="302577" y="903605"/>
                </a:lnTo>
                <a:lnTo>
                  <a:pt x="301943" y="898843"/>
                </a:lnTo>
                <a:lnTo>
                  <a:pt x="301625" y="893763"/>
                </a:lnTo>
                <a:lnTo>
                  <a:pt x="301943" y="888683"/>
                </a:lnTo>
                <a:lnTo>
                  <a:pt x="302577" y="883920"/>
                </a:lnTo>
                <a:lnTo>
                  <a:pt x="303846" y="879158"/>
                </a:lnTo>
                <a:lnTo>
                  <a:pt x="305432" y="874395"/>
                </a:lnTo>
                <a:lnTo>
                  <a:pt x="307336" y="869950"/>
                </a:lnTo>
                <a:lnTo>
                  <a:pt x="309874" y="865823"/>
                </a:lnTo>
                <a:lnTo>
                  <a:pt x="312729" y="862330"/>
                </a:lnTo>
                <a:lnTo>
                  <a:pt x="316219" y="858838"/>
                </a:lnTo>
                <a:lnTo>
                  <a:pt x="319391" y="855345"/>
                </a:lnTo>
                <a:lnTo>
                  <a:pt x="323516" y="852805"/>
                </a:lnTo>
                <a:lnTo>
                  <a:pt x="327323" y="850265"/>
                </a:lnTo>
                <a:lnTo>
                  <a:pt x="331764" y="848043"/>
                </a:lnTo>
                <a:lnTo>
                  <a:pt x="336206" y="846773"/>
                </a:lnTo>
                <a:lnTo>
                  <a:pt x="340965" y="845185"/>
                </a:lnTo>
                <a:lnTo>
                  <a:pt x="346041" y="844550"/>
                </a:lnTo>
                <a:close/>
                <a:moveTo>
                  <a:pt x="344144" y="590550"/>
                </a:moveTo>
                <a:lnTo>
                  <a:pt x="960782" y="590550"/>
                </a:lnTo>
                <a:lnTo>
                  <a:pt x="966812" y="591185"/>
                </a:lnTo>
                <a:lnTo>
                  <a:pt x="973159" y="592138"/>
                </a:lnTo>
                <a:lnTo>
                  <a:pt x="978871" y="593725"/>
                </a:lnTo>
                <a:lnTo>
                  <a:pt x="984584" y="595630"/>
                </a:lnTo>
                <a:lnTo>
                  <a:pt x="990296" y="598488"/>
                </a:lnTo>
                <a:lnTo>
                  <a:pt x="995374" y="601345"/>
                </a:lnTo>
                <a:lnTo>
                  <a:pt x="1000135" y="604838"/>
                </a:lnTo>
                <a:lnTo>
                  <a:pt x="1004260" y="608965"/>
                </a:lnTo>
                <a:lnTo>
                  <a:pt x="1008386" y="613410"/>
                </a:lnTo>
                <a:lnTo>
                  <a:pt x="1011560" y="617855"/>
                </a:lnTo>
                <a:lnTo>
                  <a:pt x="1015051" y="623253"/>
                </a:lnTo>
                <a:lnTo>
                  <a:pt x="1017590" y="628650"/>
                </a:lnTo>
                <a:lnTo>
                  <a:pt x="1019811" y="634048"/>
                </a:lnTo>
                <a:lnTo>
                  <a:pt x="1021081" y="639763"/>
                </a:lnTo>
                <a:lnTo>
                  <a:pt x="1021715" y="646113"/>
                </a:lnTo>
                <a:lnTo>
                  <a:pt x="1022350" y="652145"/>
                </a:lnTo>
                <a:lnTo>
                  <a:pt x="1021715" y="658813"/>
                </a:lnTo>
                <a:lnTo>
                  <a:pt x="1021081" y="664528"/>
                </a:lnTo>
                <a:lnTo>
                  <a:pt x="1019811" y="670878"/>
                </a:lnTo>
                <a:lnTo>
                  <a:pt x="1017590" y="676275"/>
                </a:lnTo>
                <a:lnTo>
                  <a:pt x="1015051" y="681673"/>
                </a:lnTo>
                <a:lnTo>
                  <a:pt x="1011560" y="686753"/>
                </a:lnTo>
                <a:lnTo>
                  <a:pt x="1008386" y="691515"/>
                </a:lnTo>
                <a:lnTo>
                  <a:pt x="1004260" y="695960"/>
                </a:lnTo>
                <a:lnTo>
                  <a:pt x="1000135" y="700088"/>
                </a:lnTo>
                <a:lnTo>
                  <a:pt x="995374" y="703580"/>
                </a:lnTo>
                <a:lnTo>
                  <a:pt x="990296" y="706438"/>
                </a:lnTo>
                <a:lnTo>
                  <a:pt x="984584" y="708978"/>
                </a:lnTo>
                <a:lnTo>
                  <a:pt x="978871" y="711200"/>
                </a:lnTo>
                <a:lnTo>
                  <a:pt x="973159" y="712788"/>
                </a:lnTo>
                <a:lnTo>
                  <a:pt x="966812" y="713740"/>
                </a:lnTo>
                <a:lnTo>
                  <a:pt x="960782" y="714375"/>
                </a:lnTo>
                <a:lnTo>
                  <a:pt x="344144" y="714375"/>
                </a:lnTo>
                <a:lnTo>
                  <a:pt x="338114" y="713740"/>
                </a:lnTo>
                <a:lnTo>
                  <a:pt x="331767" y="712788"/>
                </a:lnTo>
                <a:lnTo>
                  <a:pt x="326054" y="711200"/>
                </a:lnTo>
                <a:lnTo>
                  <a:pt x="320342" y="708978"/>
                </a:lnTo>
                <a:lnTo>
                  <a:pt x="314946" y="706438"/>
                </a:lnTo>
                <a:lnTo>
                  <a:pt x="309869" y="703580"/>
                </a:lnTo>
                <a:lnTo>
                  <a:pt x="305108" y="700088"/>
                </a:lnTo>
                <a:lnTo>
                  <a:pt x="300982" y="695960"/>
                </a:lnTo>
                <a:lnTo>
                  <a:pt x="296857" y="691515"/>
                </a:lnTo>
                <a:lnTo>
                  <a:pt x="293366" y="686753"/>
                </a:lnTo>
                <a:lnTo>
                  <a:pt x="290192" y="681673"/>
                </a:lnTo>
                <a:lnTo>
                  <a:pt x="287653" y="676275"/>
                </a:lnTo>
                <a:lnTo>
                  <a:pt x="285432" y="670878"/>
                </a:lnTo>
                <a:lnTo>
                  <a:pt x="284162" y="664528"/>
                </a:lnTo>
                <a:lnTo>
                  <a:pt x="282893" y="658813"/>
                </a:lnTo>
                <a:lnTo>
                  <a:pt x="282575" y="652145"/>
                </a:lnTo>
                <a:lnTo>
                  <a:pt x="282893" y="646113"/>
                </a:lnTo>
                <a:lnTo>
                  <a:pt x="284162" y="639763"/>
                </a:lnTo>
                <a:lnTo>
                  <a:pt x="285432" y="634048"/>
                </a:lnTo>
                <a:lnTo>
                  <a:pt x="287653" y="628650"/>
                </a:lnTo>
                <a:lnTo>
                  <a:pt x="290192" y="623253"/>
                </a:lnTo>
                <a:lnTo>
                  <a:pt x="293366" y="617855"/>
                </a:lnTo>
                <a:lnTo>
                  <a:pt x="296857" y="613410"/>
                </a:lnTo>
                <a:lnTo>
                  <a:pt x="300982" y="608965"/>
                </a:lnTo>
                <a:lnTo>
                  <a:pt x="305108" y="604838"/>
                </a:lnTo>
                <a:lnTo>
                  <a:pt x="309869" y="601345"/>
                </a:lnTo>
                <a:lnTo>
                  <a:pt x="314946" y="598488"/>
                </a:lnTo>
                <a:lnTo>
                  <a:pt x="320342" y="595630"/>
                </a:lnTo>
                <a:lnTo>
                  <a:pt x="326054" y="593725"/>
                </a:lnTo>
                <a:lnTo>
                  <a:pt x="331767" y="592138"/>
                </a:lnTo>
                <a:lnTo>
                  <a:pt x="338114" y="591185"/>
                </a:lnTo>
                <a:lnTo>
                  <a:pt x="344144" y="590550"/>
                </a:lnTo>
                <a:close/>
                <a:moveTo>
                  <a:pt x="1750865" y="411163"/>
                </a:moveTo>
                <a:lnTo>
                  <a:pt x="1754043" y="411481"/>
                </a:lnTo>
                <a:lnTo>
                  <a:pt x="1757540" y="411798"/>
                </a:lnTo>
                <a:lnTo>
                  <a:pt x="1760718" y="413068"/>
                </a:lnTo>
                <a:lnTo>
                  <a:pt x="1764214" y="414021"/>
                </a:lnTo>
                <a:lnTo>
                  <a:pt x="1767710" y="414973"/>
                </a:lnTo>
                <a:lnTo>
                  <a:pt x="1770889" y="416878"/>
                </a:lnTo>
                <a:lnTo>
                  <a:pt x="1777563" y="421006"/>
                </a:lnTo>
                <a:lnTo>
                  <a:pt x="1784555" y="425768"/>
                </a:lnTo>
                <a:lnTo>
                  <a:pt x="1790912" y="431166"/>
                </a:lnTo>
                <a:lnTo>
                  <a:pt x="1797904" y="437198"/>
                </a:lnTo>
                <a:lnTo>
                  <a:pt x="1812207" y="451486"/>
                </a:lnTo>
                <a:lnTo>
                  <a:pt x="1827145" y="466408"/>
                </a:lnTo>
                <a:lnTo>
                  <a:pt x="1836680" y="476251"/>
                </a:lnTo>
                <a:lnTo>
                  <a:pt x="1851935" y="491173"/>
                </a:lnTo>
                <a:lnTo>
                  <a:pt x="1865920" y="505461"/>
                </a:lnTo>
                <a:lnTo>
                  <a:pt x="1872277" y="512446"/>
                </a:lnTo>
                <a:lnTo>
                  <a:pt x="1877680" y="519431"/>
                </a:lnTo>
                <a:lnTo>
                  <a:pt x="1882447" y="525781"/>
                </a:lnTo>
                <a:lnTo>
                  <a:pt x="1886579" y="532766"/>
                </a:lnTo>
                <a:lnTo>
                  <a:pt x="1888486" y="536258"/>
                </a:lnTo>
                <a:lnTo>
                  <a:pt x="1889439" y="539433"/>
                </a:lnTo>
                <a:lnTo>
                  <a:pt x="1891029" y="542608"/>
                </a:lnTo>
                <a:lnTo>
                  <a:pt x="1891664" y="546101"/>
                </a:lnTo>
                <a:lnTo>
                  <a:pt x="1891982" y="549593"/>
                </a:lnTo>
                <a:lnTo>
                  <a:pt x="1892300" y="552768"/>
                </a:lnTo>
                <a:lnTo>
                  <a:pt x="1892300" y="556261"/>
                </a:lnTo>
                <a:lnTo>
                  <a:pt x="1891664" y="559753"/>
                </a:lnTo>
                <a:lnTo>
                  <a:pt x="1891029" y="562928"/>
                </a:lnTo>
                <a:lnTo>
                  <a:pt x="1889757" y="566738"/>
                </a:lnTo>
                <a:lnTo>
                  <a:pt x="1888486" y="570231"/>
                </a:lnTo>
                <a:lnTo>
                  <a:pt x="1886261" y="574041"/>
                </a:lnTo>
                <a:lnTo>
                  <a:pt x="1884036" y="577533"/>
                </a:lnTo>
                <a:lnTo>
                  <a:pt x="1881176" y="581343"/>
                </a:lnTo>
                <a:lnTo>
                  <a:pt x="1877680" y="585153"/>
                </a:lnTo>
                <a:lnTo>
                  <a:pt x="1874184" y="588963"/>
                </a:lnTo>
                <a:lnTo>
                  <a:pt x="1476895" y="985838"/>
                </a:lnTo>
                <a:lnTo>
                  <a:pt x="1472763" y="989966"/>
                </a:lnTo>
                <a:lnTo>
                  <a:pt x="1468313" y="993458"/>
                </a:lnTo>
                <a:lnTo>
                  <a:pt x="1464182" y="996633"/>
                </a:lnTo>
                <a:lnTo>
                  <a:pt x="1459732" y="999808"/>
                </a:lnTo>
                <a:lnTo>
                  <a:pt x="1455282" y="1002348"/>
                </a:lnTo>
                <a:lnTo>
                  <a:pt x="1450515" y="1004888"/>
                </a:lnTo>
                <a:lnTo>
                  <a:pt x="1446065" y="1007111"/>
                </a:lnTo>
                <a:lnTo>
                  <a:pt x="1440980" y="1009016"/>
                </a:lnTo>
                <a:lnTo>
                  <a:pt x="1436212" y="1010921"/>
                </a:lnTo>
                <a:lnTo>
                  <a:pt x="1431445" y="1012826"/>
                </a:lnTo>
                <a:lnTo>
                  <a:pt x="1426360" y="1013778"/>
                </a:lnTo>
                <a:lnTo>
                  <a:pt x="1421274" y="1015366"/>
                </a:lnTo>
                <a:lnTo>
                  <a:pt x="1416507" y="1016001"/>
                </a:lnTo>
                <a:lnTo>
                  <a:pt x="1411422" y="1016953"/>
                </a:lnTo>
                <a:lnTo>
                  <a:pt x="1406336" y="1017271"/>
                </a:lnTo>
                <a:lnTo>
                  <a:pt x="1401569" y="1017588"/>
                </a:lnTo>
                <a:lnTo>
                  <a:pt x="1396484" y="1017588"/>
                </a:lnTo>
                <a:lnTo>
                  <a:pt x="1391716" y="1017271"/>
                </a:lnTo>
                <a:lnTo>
                  <a:pt x="1386949" y="1016953"/>
                </a:lnTo>
                <a:lnTo>
                  <a:pt x="1382499" y="1015683"/>
                </a:lnTo>
                <a:lnTo>
                  <a:pt x="1377731" y="1015048"/>
                </a:lnTo>
                <a:lnTo>
                  <a:pt x="1373282" y="1013461"/>
                </a:lnTo>
                <a:lnTo>
                  <a:pt x="1368832" y="1012191"/>
                </a:lnTo>
                <a:lnTo>
                  <a:pt x="1364700" y="1010286"/>
                </a:lnTo>
                <a:lnTo>
                  <a:pt x="1360886" y="1008063"/>
                </a:lnTo>
                <a:lnTo>
                  <a:pt x="1357072" y="1005523"/>
                </a:lnTo>
                <a:lnTo>
                  <a:pt x="1353576" y="1002983"/>
                </a:lnTo>
                <a:lnTo>
                  <a:pt x="1350080" y="1000126"/>
                </a:lnTo>
                <a:lnTo>
                  <a:pt x="1347220" y="996633"/>
                </a:lnTo>
                <a:lnTo>
                  <a:pt x="1344359" y="993458"/>
                </a:lnTo>
                <a:lnTo>
                  <a:pt x="1341817" y="989331"/>
                </a:lnTo>
                <a:lnTo>
                  <a:pt x="1339274" y="985521"/>
                </a:lnTo>
                <a:lnTo>
                  <a:pt x="1337367" y="981076"/>
                </a:lnTo>
                <a:lnTo>
                  <a:pt x="1335778" y="976313"/>
                </a:lnTo>
                <a:lnTo>
                  <a:pt x="1326561" y="967106"/>
                </a:lnTo>
                <a:lnTo>
                  <a:pt x="1322111" y="965518"/>
                </a:lnTo>
                <a:lnTo>
                  <a:pt x="1317979" y="963296"/>
                </a:lnTo>
                <a:lnTo>
                  <a:pt x="1314165" y="961073"/>
                </a:lnTo>
                <a:lnTo>
                  <a:pt x="1310351" y="958851"/>
                </a:lnTo>
                <a:lnTo>
                  <a:pt x="1307173" y="956311"/>
                </a:lnTo>
                <a:lnTo>
                  <a:pt x="1303995" y="953453"/>
                </a:lnTo>
                <a:lnTo>
                  <a:pt x="1301134" y="950913"/>
                </a:lnTo>
                <a:lnTo>
                  <a:pt x="1298274" y="948056"/>
                </a:lnTo>
                <a:lnTo>
                  <a:pt x="1295731" y="944563"/>
                </a:lnTo>
                <a:lnTo>
                  <a:pt x="1293824" y="941706"/>
                </a:lnTo>
                <a:lnTo>
                  <a:pt x="1291599" y="938531"/>
                </a:lnTo>
                <a:lnTo>
                  <a:pt x="1289692" y="935038"/>
                </a:lnTo>
                <a:lnTo>
                  <a:pt x="1288103" y="931546"/>
                </a:lnTo>
                <a:lnTo>
                  <a:pt x="1286832" y="928371"/>
                </a:lnTo>
                <a:lnTo>
                  <a:pt x="1284607" y="921068"/>
                </a:lnTo>
                <a:lnTo>
                  <a:pt x="1283336" y="913448"/>
                </a:lnTo>
                <a:lnTo>
                  <a:pt x="1282700" y="905511"/>
                </a:lnTo>
                <a:lnTo>
                  <a:pt x="1283018" y="897573"/>
                </a:lnTo>
                <a:lnTo>
                  <a:pt x="1283971" y="889953"/>
                </a:lnTo>
                <a:lnTo>
                  <a:pt x="1285560" y="882016"/>
                </a:lnTo>
                <a:lnTo>
                  <a:pt x="1287785" y="874078"/>
                </a:lnTo>
                <a:lnTo>
                  <a:pt x="1290646" y="866141"/>
                </a:lnTo>
                <a:lnTo>
                  <a:pt x="1294142" y="858521"/>
                </a:lnTo>
                <a:lnTo>
                  <a:pt x="1298909" y="849948"/>
                </a:lnTo>
                <a:lnTo>
                  <a:pt x="1304313" y="841376"/>
                </a:lnTo>
                <a:lnTo>
                  <a:pt x="1310351" y="833756"/>
                </a:lnTo>
                <a:lnTo>
                  <a:pt x="1317026" y="826136"/>
                </a:lnTo>
                <a:lnTo>
                  <a:pt x="1714315" y="429261"/>
                </a:lnTo>
                <a:lnTo>
                  <a:pt x="1718446" y="425768"/>
                </a:lnTo>
                <a:lnTo>
                  <a:pt x="1721943" y="422276"/>
                </a:lnTo>
                <a:lnTo>
                  <a:pt x="1726074" y="419736"/>
                </a:lnTo>
                <a:lnTo>
                  <a:pt x="1729571" y="417196"/>
                </a:lnTo>
                <a:lnTo>
                  <a:pt x="1733384" y="415608"/>
                </a:lnTo>
                <a:lnTo>
                  <a:pt x="1736881" y="414021"/>
                </a:lnTo>
                <a:lnTo>
                  <a:pt x="1740377" y="412433"/>
                </a:lnTo>
                <a:lnTo>
                  <a:pt x="1743873" y="411798"/>
                </a:lnTo>
                <a:lnTo>
                  <a:pt x="1747051" y="411481"/>
                </a:lnTo>
                <a:lnTo>
                  <a:pt x="1750865" y="411163"/>
                </a:lnTo>
                <a:close/>
                <a:moveTo>
                  <a:pt x="198373" y="319088"/>
                </a:moveTo>
                <a:lnTo>
                  <a:pt x="1557783" y="319088"/>
                </a:lnTo>
                <a:lnTo>
                  <a:pt x="1453042" y="423822"/>
                </a:lnTo>
                <a:lnTo>
                  <a:pt x="315492" y="423822"/>
                </a:lnTo>
                <a:lnTo>
                  <a:pt x="305336" y="424140"/>
                </a:lnTo>
                <a:lnTo>
                  <a:pt x="295179" y="424774"/>
                </a:lnTo>
                <a:lnTo>
                  <a:pt x="285340" y="426361"/>
                </a:lnTo>
                <a:lnTo>
                  <a:pt x="275500" y="427631"/>
                </a:lnTo>
                <a:lnTo>
                  <a:pt x="265979" y="429852"/>
                </a:lnTo>
                <a:lnTo>
                  <a:pt x="256457" y="433026"/>
                </a:lnTo>
                <a:lnTo>
                  <a:pt x="247570" y="435882"/>
                </a:lnTo>
                <a:lnTo>
                  <a:pt x="238365" y="439374"/>
                </a:lnTo>
                <a:lnTo>
                  <a:pt x="229478" y="443499"/>
                </a:lnTo>
                <a:lnTo>
                  <a:pt x="221226" y="447943"/>
                </a:lnTo>
                <a:lnTo>
                  <a:pt x="212973" y="452703"/>
                </a:lnTo>
                <a:lnTo>
                  <a:pt x="204721" y="457781"/>
                </a:lnTo>
                <a:lnTo>
                  <a:pt x="196786" y="463494"/>
                </a:lnTo>
                <a:lnTo>
                  <a:pt x="189486" y="469207"/>
                </a:lnTo>
                <a:lnTo>
                  <a:pt x="182186" y="475554"/>
                </a:lnTo>
                <a:lnTo>
                  <a:pt x="175203" y="481902"/>
                </a:lnTo>
                <a:lnTo>
                  <a:pt x="168855" y="488884"/>
                </a:lnTo>
                <a:lnTo>
                  <a:pt x="162507" y="496184"/>
                </a:lnTo>
                <a:lnTo>
                  <a:pt x="156794" y="503483"/>
                </a:lnTo>
                <a:lnTo>
                  <a:pt x="151398" y="511100"/>
                </a:lnTo>
                <a:lnTo>
                  <a:pt x="145685" y="519670"/>
                </a:lnTo>
                <a:lnTo>
                  <a:pt x="140924" y="527604"/>
                </a:lnTo>
                <a:lnTo>
                  <a:pt x="136798" y="536490"/>
                </a:lnTo>
                <a:lnTo>
                  <a:pt x="132672" y="545060"/>
                </a:lnTo>
                <a:lnTo>
                  <a:pt x="129498" y="554263"/>
                </a:lnTo>
                <a:lnTo>
                  <a:pt x="126007" y="563150"/>
                </a:lnTo>
                <a:lnTo>
                  <a:pt x="123468" y="572671"/>
                </a:lnTo>
                <a:lnTo>
                  <a:pt x="121246" y="582193"/>
                </a:lnTo>
                <a:lnTo>
                  <a:pt x="119659" y="592031"/>
                </a:lnTo>
                <a:lnTo>
                  <a:pt x="118072" y="601870"/>
                </a:lnTo>
                <a:lnTo>
                  <a:pt x="117437" y="612026"/>
                </a:lnTo>
                <a:lnTo>
                  <a:pt x="117437" y="622182"/>
                </a:lnTo>
                <a:lnTo>
                  <a:pt x="117437" y="1633658"/>
                </a:lnTo>
                <a:lnTo>
                  <a:pt x="117437" y="1643814"/>
                </a:lnTo>
                <a:lnTo>
                  <a:pt x="118072" y="1653970"/>
                </a:lnTo>
                <a:lnTo>
                  <a:pt x="119659" y="1663808"/>
                </a:lnTo>
                <a:lnTo>
                  <a:pt x="121246" y="1673647"/>
                </a:lnTo>
                <a:lnTo>
                  <a:pt x="123468" y="1683168"/>
                </a:lnTo>
                <a:lnTo>
                  <a:pt x="126007" y="1692689"/>
                </a:lnTo>
                <a:lnTo>
                  <a:pt x="129498" y="1701576"/>
                </a:lnTo>
                <a:lnTo>
                  <a:pt x="132672" y="1710780"/>
                </a:lnTo>
                <a:lnTo>
                  <a:pt x="136798" y="1719666"/>
                </a:lnTo>
                <a:lnTo>
                  <a:pt x="140924" y="1728235"/>
                </a:lnTo>
                <a:lnTo>
                  <a:pt x="145685" y="1736170"/>
                </a:lnTo>
                <a:lnTo>
                  <a:pt x="151398" y="1744739"/>
                </a:lnTo>
                <a:lnTo>
                  <a:pt x="156794" y="1752356"/>
                </a:lnTo>
                <a:lnTo>
                  <a:pt x="162507" y="1759656"/>
                </a:lnTo>
                <a:lnTo>
                  <a:pt x="168855" y="1766955"/>
                </a:lnTo>
                <a:lnTo>
                  <a:pt x="175203" y="1773938"/>
                </a:lnTo>
                <a:lnTo>
                  <a:pt x="182186" y="1780285"/>
                </a:lnTo>
                <a:lnTo>
                  <a:pt x="189486" y="1786633"/>
                </a:lnTo>
                <a:lnTo>
                  <a:pt x="196786" y="1792345"/>
                </a:lnTo>
                <a:lnTo>
                  <a:pt x="204721" y="1798375"/>
                </a:lnTo>
                <a:lnTo>
                  <a:pt x="212973" y="1803453"/>
                </a:lnTo>
                <a:lnTo>
                  <a:pt x="221226" y="1808214"/>
                </a:lnTo>
                <a:lnTo>
                  <a:pt x="229478" y="1812340"/>
                </a:lnTo>
                <a:lnTo>
                  <a:pt x="238365" y="1816466"/>
                </a:lnTo>
                <a:lnTo>
                  <a:pt x="247570" y="1819640"/>
                </a:lnTo>
                <a:lnTo>
                  <a:pt x="256457" y="1823131"/>
                </a:lnTo>
                <a:lnTo>
                  <a:pt x="265979" y="1825670"/>
                </a:lnTo>
                <a:lnTo>
                  <a:pt x="275500" y="1827891"/>
                </a:lnTo>
                <a:lnTo>
                  <a:pt x="285340" y="1829478"/>
                </a:lnTo>
                <a:lnTo>
                  <a:pt x="295179" y="1831065"/>
                </a:lnTo>
                <a:lnTo>
                  <a:pt x="305336" y="1831700"/>
                </a:lnTo>
                <a:lnTo>
                  <a:pt x="315492" y="1831700"/>
                </a:lnTo>
                <a:lnTo>
                  <a:pt x="1632371" y="1831700"/>
                </a:lnTo>
                <a:lnTo>
                  <a:pt x="1642527" y="1831700"/>
                </a:lnTo>
                <a:lnTo>
                  <a:pt x="1652367" y="1831065"/>
                </a:lnTo>
                <a:lnTo>
                  <a:pt x="1662523" y="1829478"/>
                </a:lnTo>
                <a:lnTo>
                  <a:pt x="1672045" y="1827891"/>
                </a:lnTo>
                <a:lnTo>
                  <a:pt x="1681885" y="1825670"/>
                </a:lnTo>
                <a:lnTo>
                  <a:pt x="1691089" y="1823131"/>
                </a:lnTo>
                <a:lnTo>
                  <a:pt x="1700611" y="1819640"/>
                </a:lnTo>
                <a:lnTo>
                  <a:pt x="1709181" y="1816466"/>
                </a:lnTo>
                <a:lnTo>
                  <a:pt x="1718385" y="1812340"/>
                </a:lnTo>
                <a:lnTo>
                  <a:pt x="1726637" y="1808214"/>
                </a:lnTo>
                <a:lnTo>
                  <a:pt x="1735207" y="1803453"/>
                </a:lnTo>
                <a:lnTo>
                  <a:pt x="1743142" y="1798375"/>
                </a:lnTo>
                <a:lnTo>
                  <a:pt x="1750760" y="1792345"/>
                </a:lnTo>
                <a:lnTo>
                  <a:pt x="1758377" y="1786633"/>
                </a:lnTo>
                <a:lnTo>
                  <a:pt x="1765677" y="1780285"/>
                </a:lnTo>
                <a:lnTo>
                  <a:pt x="1772660" y="1773938"/>
                </a:lnTo>
                <a:lnTo>
                  <a:pt x="1779325" y="1766955"/>
                </a:lnTo>
                <a:lnTo>
                  <a:pt x="1785356" y="1759973"/>
                </a:lnTo>
                <a:lnTo>
                  <a:pt x="1791069" y="1752356"/>
                </a:lnTo>
                <a:lnTo>
                  <a:pt x="1796782" y="1744739"/>
                </a:lnTo>
                <a:lnTo>
                  <a:pt x="1801861" y="1736805"/>
                </a:lnTo>
                <a:lnTo>
                  <a:pt x="1806621" y="1728235"/>
                </a:lnTo>
                <a:lnTo>
                  <a:pt x="1810748" y="1719666"/>
                </a:lnTo>
                <a:lnTo>
                  <a:pt x="1814874" y="1710780"/>
                </a:lnTo>
                <a:lnTo>
                  <a:pt x="1818683" y="1702211"/>
                </a:lnTo>
                <a:lnTo>
                  <a:pt x="1821857" y="1692689"/>
                </a:lnTo>
                <a:lnTo>
                  <a:pt x="1824396" y="1683168"/>
                </a:lnTo>
                <a:lnTo>
                  <a:pt x="1826617" y="1673647"/>
                </a:lnTo>
                <a:lnTo>
                  <a:pt x="1828522" y="1663808"/>
                </a:lnTo>
                <a:lnTo>
                  <a:pt x="1829474" y="1653970"/>
                </a:lnTo>
                <a:lnTo>
                  <a:pt x="1830109" y="1643814"/>
                </a:lnTo>
                <a:lnTo>
                  <a:pt x="1830426" y="1633658"/>
                </a:lnTo>
                <a:lnTo>
                  <a:pt x="1830426" y="1113162"/>
                </a:lnTo>
                <a:lnTo>
                  <a:pt x="1830426" y="773570"/>
                </a:lnTo>
                <a:lnTo>
                  <a:pt x="1947863" y="656458"/>
                </a:lnTo>
                <a:lnTo>
                  <a:pt x="1947863" y="1738391"/>
                </a:lnTo>
                <a:lnTo>
                  <a:pt x="1947546" y="1748865"/>
                </a:lnTo>
                <a:lnTo>
                  <a:pt x="1946911" y="1758704"/>
                </a:lnTo>
                <a:lnTo>
                  <a:pt x="1945324" y="1768860"/>
                </a:lnTo>
                <a:lnTo>
                  <a:pt x="1943419" y="1778063"/>
                </a:lnTo>
                <a:lnTo>
                  <a:pt x="1941198" y="1787902"/>
                </a:lnTo>
                <a:lnTo>
                  <a:pt x="1938659" y="1797423"/>
                </a:lnTo>
                <a:lnTo>
                  <a:pt x="1935802" y="1806627"/>
                </a:lnTo>
                <a:lnTo>
                  <a:pt x="1932311" y="1815831"/>
                </a:lnTo>
                <a:lnTo>
                  <a:pt x="1928184" y="1824400"/>
                </a:lnTo>
                <a:lnTo>
                  <a:pt x="1923741" y="1832969"/>
                </a:lnTo>
                <a:lnTo>
                  <a:pt x="1918980" y="1841221"/>
                </a:lnTo>
                <a:lnTo>
                  <a:pt x="1913902" y="1849156"/>
                </a:lnTo>
                <a:lnTo>
                  <a:pt x="1908188" y="1856773"/>
                </a:lnTo>
                <a:lnTo>
                  <a:pt x="1902475" y="1864707"/>
                </a:lnTo>
                <a:lnTo>
                  <a:pt x="1896127" y="1871689"/>
                </a:lnTo>
                <a:lnTo>
                  <a:pt x="1889462" y="1878671"/>
                </a:lnTo>
                <a:lnTo>
                  <a:pt x="1882797" y="1885336"/>
                </a:lnTo>
                <a:lnTo>
                  <a:pt x="1875497" y="1891366"/>
                </a:lnTo>
                <a:lnTo>
                  <a:pt x="1868197" y="1897397"/>
                </a:lnTo>
                <a:lnTo>
                  <a:pt x="1860579" y="1902792"/>
                </a:lnTo>
                <a:lnTo>
                  <a:pt x="1852327" y="1907870"/>
                </a:lnTo>
                <a:lnTo>
                  <a:pt x="1844074" y="1912631"/>
                </a:lnTo>
                <a:lnTo>
                  <a:pt x="1835187" y="1917074"/>
                </a:lnTo>
                <a:lnTo>
                  <a:pt x="1826617" y="1920882"/>
                </a:lnTo>
                <a:lnTo>
                  <a:pt x="1817413" y="1924691"/>
                </a:lnTo>
                <a:lnTo>
                  <a:pt x="1808209" y="1927865"/>
                </a:lnTo>
                <a:lnTo>
                  <a:pt x="1799004" y="1930404"/>
                </a:lnTo>
                <a:lnTo>
                  <a:pt x="1789482" y="1932625"/>
                </a:lnTo>
                <a:lnTo>
                  <a:pt x="1779643" y="1934530"/>
                </a:lnTo>
                <a:lnTo>
                  <a:pt x="1769803" y="1935482"/>
                </a:lnTo>
                <a:lnTo>
                  <a:pt x="1759647" y="1936434"/>
                </a:lnTo>
                <a:lnTo>
                  <a:pt x="1749173" y="1936751"/>
                </a:lnTo>
                <a:lnTo>
                  <a:pt x="198373" y="1936751"/>
                </a:lnTo>
                <a:lnTo>
                  <a:pt x="188216" y="1936434"/>
                </a:lnTo>
                <a:lnTo>
                  <a:pt x="178377" y="1935482"/>
                </a:lnTo>
                <a:lnTo>
                  <a:pt x="168538" y="1934530"/>
                </a:lnTo>
                <a:lnTo>
                  <a:pt x="158699" y="1932625"/>
                </a:lnTo>
                <a:lnTo>
                  <a:pt x="148859" y="1930404"/>
                </a:lnTo>
                <a:lnTo>
                  <a:pt x="139655" y="1927865"/>
                </a:lnTo>
                <a:lnTo>
                  <a:pt x="130133" y="1924691"/>
                </a:lnTo>
                <a:lnTo>
                  <a:pt x="121246" y="1920882"/>
                </a:lnTo>
                <a:lnTo>
                  <a:pt x="112359" y="1917074"/>
                </a:lnTo>
                <a:lnTo>
                  <a:pt x="103789" y="1912631"/>
                </a:lnTo>
                <a:lnTo>
                  <a:pt x="95537" y="1907870"/>
                </a:lnTo>
                <a:lnTo>
                  <a:pt x="87602" y="1902792"/>
                </a:lnTo>
                <a:lnTo>
                  <a:pt x="79984" y="1897397"/>
                </a:lnTo>
                <a:lnTo>
                  <a:pt x="72049" y="1891366"/>
                </a:lnTo>
                <a:lnTo>
                  <a:pt x="65067" y="1885336"/>
                </a:lnTo>
                <a:lnTo>
                  <a:pt x="58084" y="1878671"/>
                </a:lnTo>
                <a:lnTo>
                  <a:pt x="51418" y="1871689"/>
                </a:lnTo>
                <a:lnTo>
                  <a:pt x="45388" y="1864707"/>
                </a:lnTo>
                <a:lnTo>
                  <a:pt x="39357" y="1856773"/>
                </a:lnTo>
                <a:lnTo>
                  <a:pt x="33962" y="1849156"/>
                </a:lnTo>
                <a:lnTo>
                  <a:pt x="28883" y="1841221"/>
                </a:lnTo>
                <a:lnTo>
                  <a:pt x="24122" y="1832969"/>
                </a:lnTo>
                <a:lnTo>
                  <a:pt x="19679" y="1824400"/>
                </a:lnTo>
                <a:lnTo>
                  <a:pt x="15870" y="1815831"/>
                </a:lnTo>
                <a:lnTo>
                  <a:pt x="12061" y="1806627"/>
                </a:lnTo>
                <a:lnTo>
                  <a:pt x="8887" y="1797423"/>
                </a:lnTo>
                <a:lnTo>
                  <a:pt x="6348" y="1787902"/>
                </a:lnTo>
                <a:lnTo>
                  <a:pt x="4126" y="1778063"/>
                </a:lnTo>
                <a:lnTo>
                  <a:pt x="2222" y="1768860"/>
                </a:lnTo>
                <a:lnTo>
                  <a:pt x="1270" y="1758704"/>
                </a:lnTo>
                <a:lnTo>
                  <a:pt x="318" y="1748865"/>
                </a:lnTo>
                <a:lnTo>
                  <a:pt x="0" y="1738391"/>
                </a:lnTo>
                <a:lnTo>
                  <a:pt x="0" y="517448"/>
                </a:lnTo>
                <a:lnTo>
                  <a:pt x="318" y="507292"/>
                </a:lnTo>
                <a:lnTo>
                  <a:pt x="1270" y="497453"/>
                </a:lnTo>
                <a:lnTo>
                  <a:pt x="2222" y="487297"/>
                </a:lnTo>
                <a:lnTo>
                  <a:pt x="4126" y="477776"/>
                </a:lnTo>
                <a:lnTo>
                  <a:pt x="6348" y="467937"/>
                </a:lnTo>
                <a:lnTo>
                  <a:pt x="8887" y="458416"/>
                </a:lnTo>
                <a:lnTo>
                  <a:pt x="12061" y="449212"/>
                </a:lnTo>
                <a:lnTo>
                  <a:pt x="15870" y="440008"/>
                </a:lnTo>
                <a:lnTo>
                  <a:pt x="19679" y="431439"/>
                </a:lnTo>
                <a:lnTo>
                  <a:pt x="24122" y="423187"/>
                </a:lnTo>
                <a:lnTo>
                  <a:pt x="28883" y="414618"/>
                </a:lnTo>
                <a:lnTo>
                  <a:pt x="33962" y="406684"/>
                </a:lnTo>
                <a:lnTo>
                  <a:pt x="39357" y="399067"/>
                </a:lnTo>
                <a:lnTo>
                  <a:pt x="45388" y="391450"/>
                </a:lnTo>
                <a:lnTo>
                  <a:pt x="51418" y="384150"/>
                </a:lnTo>
                <a:lnTo>
                  <a:pt x="58084" y="377168"/>
                </a:lnTo>
                <a:lnTo>
                  <a:pt x="65067" y="370503"/>
                </a:lnTo>
                <a:lnTo>
                  <a:pt x="72049" y="364473"/>
                </a:lnTo>
                <a:lnTo>
                  <a:pt x="79984" y="358443"/>
                </a:lnTo>
                <a:lnTo>
                  <a:pt x="87602" y="353047"/>
                </a:lnTo>
                <a:lnTo>
                  <a:pt x="95537" y="347969"/>
                </a:lnTo>
                <a:lnTo>
                  <a:pt x="103789" y="343209"/>
                </a:lnTo>
                <a:lnTo>
                  <a:pt x="112359" y="338766"/>
                </a:lnTo>
                <a:lnTo>
                  <a:pt x="121246" y="334957"/>
                </a:lnTo>
                <a:lnTo>
                  <a:pt x="130133" y="331149"/>
                </a:lnTo>
                <a:lnTo>
                  <a:pt x="139655" y="328292"/>
                </a:lnTo>
                <a:lnTo>
                  <a:pt x="148859" y="325436"/>
                </a:lnTo>
                <a:lnTo>
                  <a:pt x="158699" y="323214"/>
                </a:lnTo>
                <a:lnTo>
                  <a:pt x="168538" y="321310"/>
                </a:lnTo>
                <a:lnTo>
                  <a:pt x="178377" y="320358"/>
                </a:lnTo>
                <a:lnTo>
                  <a:pt x="188216" y="319723"/>
                </a:lnTo>
                <a:lnTo>
                  <a:pt x="198373" y="319088"/>
                </a:lnTo>
                <a:close/>
                <a:moveTo>
                  <a:pt x="2076641" y="106363"/>
                </a:moveTo>
                <a:lnTo>
                  <a:pt x="2082030" y="106363"/>
                </a:lnTo>
                <a:lnTo>
                  <a:pt x="2087102" y="106363"/>
                </a:lnTo>
                <a:lnTo>
                  <a:pt x="2092174" y="106679"/>
                </a:lnTo>
                <a:lnTo>
                  <a:pt x="2097246" y="107313"/>
                </a:lnTo>
                <a:lnTo>
                  <a:pt x="2102318" y="108263"/>
                </a:lnTo>
                <a:lnTo>
                  <a:pt x="2107390" y="109213"/>
                </a:lnTo>
                <a:lnTo>
                  <a:pt x="2112145" y="110797"/>
                </a:lnTo>
                <a:lnTo>
                  <a:pt x="2117217" y="112064"/>
                </a:lnTo>
                <a:lnTo>
                  <a:pt x="2121972" y="113965"/>
                </a:lnTo>
                <a:lnTo>
                  <a:pt x="2126727" y="116182"/>
                </a:lnTo>
                <a:lnTo>
                  <a:pt x="2131482" y="118399"/>
                </a:lnTo>
                <a:lnTo>
                  <a:pt x="2136237" y="120933"/>
                </a:lnTo>
                <a:lnTo>
                  <a:pt x="2140358" y="123784"/>
                </a:lnTo>
                <a:lnTo>
                  <a:pt x="2144796" y="126634"/>
                </a:lnTo>
                <a:lnTo>
                  <a:pt x="2148916" y="130119"/>
                </a:lnTo>
                <a:lnTo>
                  <a:pt x="2153354" y="133603"/>
                </a:lnTo>
                <a:lnTo>
                  <a:pt x="2157158" y="137087"/>
                </a:lnTo>
                <a:lnTo>
                  <a:pt x="2166351" y="146589"/>
                </a:lnTo>
                <a:lnTo>
                  <a:pt x="2169838" y="150707"/>
                </a:lnTo>
                <a:lnTo>
                  <a:pt x="2173642" y="154825"/>
                </a:lnTo>
                <a:lnTo>
                  <a:pt x="2176812" y="158626"/>
                </a:lnTo>
                <a:lnTo>
                  <a:pt x="2179665" y="163060"/>
                </a:lnTo>
                <a:lnTo>
                  <a:pt x="2182835" y="167811"/>
                </a:lnTo>
                <a:lnTo>
                  <a:pt x="2185371" y="172246"/>
                </a:lnTo>
                <a:lnTo>
                  <a:pt x="2187273" y="176997"/>
                </a:lnTo>
                <a:lnTo>
                  <a:pt x="2189492" y="181748"/>
                </a:lnTo>
                <a:lnTo>
                  <a:pt x="2191394" y="186183"/>
                </a:lnTo>
                <a:lnTo>
                  <a:pt x="2192979" y="191567"/>
                </a:lnTo>
                <a:lnTo>
                  <a:pt x="2194247" y="196002"/>
                </a:lnTo>
                <a:lnTo>
                  <a:pt x="2195515" y="201387"/>
                </a:lnTo>
                <a:lnTo>
                  <a:pt x="2196149" y="206454"/>
                </a:lnTo>
                <a:lnTo>
                  <a:pt x="2196783" y="211522"/>
                </a:lnTo>
                <a:lnTo>
                  <a:pt x="2197100" y="216590"/>
                </a:lnTo>
                <a:lnTo>
                  <a:pt x="2197100" y="221658"/>
                </a:lnTo>
                <a:lnTo>
                  <a:pt x="2197100" y="226726"/>
                </a:lnTo>
                <a:lnTo>
                  <a:pt x="2196783" y="231794"/>
                </a:lnTo>
                <a:lnTo>
                  <a:pt x="2196149" y="236862"/>
                </a:lnTo>
                <a:lnTo>
                  <a:pt x="2195515" y="241613"/>
                </a:lnTo>
                <a:lnTo>
                  <a:pt x="2194247" y="246681"/>
                </a:lnTo>
                <a:lnTo>
                  <a:pt x="2192979" y="251749"/>
                </a:lnTo>
                <a:lnTo>
                  <a:pt x="2191394" y="256500"/>
                </a:lnTo>
                <a:lnTo>
                  <a:pt x="2189492" y="261251"/>
                </a:lnTo>
                <a:lnTo>
                  <a:pt x="2187273" y="266319"/>
                </a:lnTo>
                <a:lnTo>
                  <a:pt x="2185371" y="270754"/>
                </a:lnTo>
                <a:lnTo>
                  <a:pt x="2182835" y="275505"/>
                </a:lnTo>
                <a:lnTo>
                  <a:pt x="2179665" y="279623"/>
                </a:lnTo>
                <a:lnTo>
                  <a:pt x="2176812" y="284057"/>
                </a:lnTo>
                <a:lnTo>
                  <a:pt x="2173642" y="288492"/>
                </a:lnTo>
                <a:lnTo>
                  <a:pt x="2169838" y="292609"/>
                </a:lnTo>
                <a:lnTo>
                  <a:pt x="2166351" y="296410"/>
                </a:lnTo>
                <a:lnTo>
                  <a:pt x="1970764" y="491843"/>
                </a:lnTo>
                <a:lnTo>
                  <a:pt x="1967277" y="495010"/>
                </a:lnTo>
                <a:lnTo>
                  <a:pt x="1963473" y="498178"/>
                </a:lnTo>
                <a:lnTo>
                  <a:pt x="1959986" y="500712"/>
                </a:lnTo>
                <a:lnTo>
                  <a:pt x="1956816" y="502612"/>
                </a:lnTo>
                <a:lnTo>
                  <a:pt x="1953329" y="504513"/>
                </a:lnTo>
                <a:lnTo>
                  <a:pt x="1950476" y="505463"/>
                </a:lnTo>
                <a:lnTo>
                  <a:pt x="1947623" y="505780"/>
                </a:lnTo>
                <a:lnTo>
                  <a:pt x="1944771" y="506413"/>
                </a:lnTo>
                <a:lnTo>
                  <a:pt x="1941918" y="505780"/>
                </a:lnTo>
                <a:lnTo>
                  <a:pt x="1939382" y="505463"/>
                </a:lnTo>
                <a:lnTo>
                  <a:pt x="1936846" y="504513"/>
                </a:lnTo>
                <a:lnTo>
                  <a:pt x="1933993" y="502929"/>
                </a:lnTo>
                <a:lnTo>
                  <a:pt x="1931457" y="501662"/>
                </a:lnTo>
                <a:lnTo>
                  <a:pt x="1928921" y="499445"/>
                </a:lnTo>
                <a:lnTo>
                  <a:pt x="1924166" y="494694"/>
                </a:lnTo>
                <a:lnTo>
                  <a:pt x="1919094" y="489309"/>
                </a:lnTo>
                <a:lnTo>
                  <a:pt x="1914022" y="482657"/>
                </a:lnTo>
                <a:lnTo>
                  <a:pt x="1903561" y="467770"/>
                </a:lnTo>
                <a:lnTo>
                  <a:pt x="1897855" y="459852"/>
                </a:lnTo>
                <a:lnTo>
                  <a:pt x="1891515" y="451616"/>
                </a:lnTo>
                <a:lnTo>
                  <a:pt x="1884541" y="443698"/>
                </a:lnTo>
                <a:lnTo>
                  <a:pt x="1877250" y="435779"/>
                </a:lnTo>
                <a:lnTo>
                  <a:pt x="1868057" y="426277"/>
                </a:lnTo>
                <a:lnTo>
                  <a:pt x="1859815" y="418991"/>
                </a:lnTo>
                <a:lnTo>
                  <a:pt x="1851890" y="412023"/>
                </a:lnTo>
                <a:lnTo>
                  <a:pt x="1843966" y="406005"/>
                </a:lnTo>
                <a:lnTo>
                  <a:pt x="1836041" y="399987"/>
                </a:lnTo>
                <a:lnTo>
                  <a:pt x="1820825" y="389217"/>
                </a:lnTo>
                <a:lnTo>
                  <a:pt x="1814485" y="384466"/>
                </a:lnTo>
                <a:lnTo>
                  <a:pt x="1808462" y="379398"/>
                </a:lnTo>
                <a:lnTo>
                  <a:pt x="1804024" y="374647"/>
                </a:lnTo>
                <a:lnTo>
                  <a:pt x="1802122" y="372113"/>
                </a:lnTo>
                <a:lnTo>
                  <a:pt x="1800220" y="369579"/>
                </a:lnTo>
                <a:lnTo>
                  <a:pt x="1798635" y="367045"/>
                </a:lnTo>
                <a:lnTo>
                  <a:pt x="1798001" y="364511"/>
                </a:lnTo>
                <a:lnTo>
                  <a:pt x="1797367" y="361660"/>
                </a:lnTo>
                <a:lnTo>
                  <a:pt x="1797050" y="359126"/>
                </a:lnTo>
                <a:lnTo>
                  <a:pt x="1797367" y="355959"/>
                </a:lnTo>
                <a:lnTo>
                  <a:pt x="1797684" y="353108"/>
                </a:lnTo>
                <a:lnTo>
                  <a:pt x="1798635" y="349941"/>
                </a:lnTo>
                <a:lnTo>
                  <a:pt x="1800220" y="346773"/>
                </a:lnTo>
                <a:lnTo>
                  <a:pt x="1802439" y="343289"/>
                </a:lnTo>
                <a:lnTo>
                  <a:pt x="1804975" y="340122"/>
                </a:lnTo>
                <a:lnTo>
                  <a:pt x="1807828" y="336637"/>
                </a:lnTo>
                <a:lnTo>
                  <a:pt x="1811632" y="332520"/>
                </a:lnTo>
                <a:lnTo>
                  <a:pt x="2006902" y="137087"/>
                </a:lnTo>
                <a:lnTo>
                  <a:pt x="2011023" y="133603"/>
                </a:lnTo>
                <a:lnTo>
                  <a:pt x="2014827" y="130119"/>
                </a:lnTo>
                <a:lnTo>
                  <a:pt x="2019265" y="126634"/>
                </a:lnTo>
                <a:lnTo>
                  <a:pt x="2023703" y="123784"/>
                </a:lnTo>
                <a:lnTo>
                  <a:pt x="2028141" y="120933"/>
                </a:lnTo>
                <a:lnTo>
                  <a:pt x="2032896" y="118399"/>
                </a:lnTo>
                <a:lnTo>
                  <a:pt x="2037017" y="116182"/>
                </a:lnTo>
                <a:lnTo>
                  <a:pt x="2041772" y="113965"/>
                </a:lnTo>
                <a:lnTo>
                  <a:pt x="2046843" y="112064"/>
                </a:lnTo>
                <a:lnTo>
                  <a:pt x="2051598" y="110797"/>
                </a:lnTo>
                <a:lnTo>
                  <a:pt x="2056670" y="109213"/>
                </a:lnTo>
                <a:lnTo>
                  <a:pt x="2061425" y="108263"/>
                </a:lnTo>
                <a:lnTo>
                  <a:pt x="2066497" y="107313"/>
                </a:lnTo>
                <a:lnTo>
                  <a:pt x="2071569" y="106679"/>
                </a:lnTo>
                <a:lnTo>
                  <a:pt x="2076641" y="106363"/>
                </a:lnTo>
                <a:close/>
                <a:moveTo>
                  <a:pt x="2213628" y="19050"/>
                </a:moveTo>
                <a:lnTo>
                  <a:pt x="2219371" y="19369"/>
                </a:lnTo>
                <a:lnTo>
                  <a:pt x="2225751" y="20007"/>
                </a:lnTo>
                <a:lnTo>
                  <a:pt x="2231493" y="21602"/>
                </a:lnTo>
                <a:lnTo>
                  <a:pt x="2237236" y="23516"/>
                </a:lnTo>
                <a:lnTo>
                  <a:pt x="2242978" y="26387"/>
                </a:lnTo>
                <a:lnTo>
                  <a:pt x="2248401" y="29258"/>
                </a:lnTo>
                <a:lnTo>
                  <a:pt x="2253506" y="33087"/>
                </a:lnTo>
                <a:lnTo>
                  <a:pt x="2258291" y="37234"/>
                </a:lnTo>
                <a:lnTo>
                  <a:pt x="2262757" y="42019"/>
                </a:lnTo>
                <a:lnTo>
                  <a:pt x="2266266" y="47123"/>
                </a:lnTo>
                <a:lnTo>
                  <a:pt x="2269457" y="52547"/>
                </a:lnTo>
                <a:lnTo>
                  <a:pt x="2272009" y="58608"/>
                </a:lnTo>
                <a:lnTo>
                  <a:pt x="2273923" y="64350"/>
                </a:lnTo>
                <a:lnTo>
                  <a:pt x="2275518" y="70412"/>
                </a:lnTo>
                <a:lnTo>
                  <a:pt x="2276475" y="76154"/>
                </a:lnTo>
                <a:lnTo>
                  <a:pt x="2276475" y="82216"/>
                </a:lnTo>
                <a:lnTo>
                  <a:pt x="2276475" y="88277"/>
                </a:lnTo>
                <a:lnTo>
                  <a:pt x="2275518" y="94338"/>
                </a:lnTo>
                <a:lnTo>
                  <a:pt x="2273923" y="100400"/>
                </a:lnTo>
                <a:lnTo>
                  <a:pt x="2272009" y="106142"/>
                </a:lnTo>
                <a:lnTo>
                  <a:pt x="2269457" y="111565"/>
                </a:lnTo>
                <a:lnTo>
                  <a:pt x="2266266" y="117308"/>
                </a:lnTo>
                <a:lnTo>
                  <a:pt x="2262757" y="122412"/>
                </a:lnTo>
                <a:lnTo>
                  <a:pt x="2258291" y="126878"/>
                </a:lnTo>
                <a:lnTo>
                  <a:pt x="2241064" y="144105"/>
                </a:lnTo>
                <a:lnTo>
                  <a:pt x="2236598" y="148253"/>
                </a:lnTo>
                <a:lnTo>
                  <a:pt x="2232769" y="150805"/>
                </a:lnTo>
                <a:lnTo>
                  <a:pt x="2230855" y="151443"/>
                </a:lnTo>
                <a:lnTo>
                  <a:pt x="2228941" y="152400"/>
                </a:lnTo>
                <a:lnTo>
                  <a:pt x="2227346" y="152400"/>
                </a:lnTo>
                <a:lnTo>
                  <a:pt x="2225751" y="152400"/>
                </a:lnTo>
                <a:lnTo>
                  <a:pt x="2224156" y="152081"/>
                </a:lnTo>
                <a:lnTo>
                  <a:pt x="2222880" y="151443"/>
                </a:lnTo>
                <a:lnTo>
                  <a:pt x="2220009" y="149848"/>
                </a:lnTo>
                <a:lnTo>
                  <a:pt x="2217456" y="147295"/>
                </a:lnTo>
                <a:lnTo>
                  <a:pt x="2214904" y="143786"/>
                </a:lnTo>
                <a:lnTo>
                  <a:pt x="2212352" y="140277"/>
                </a:lnTo>
                <a:lnTo>
                  <a:pt x="2209800" y="135811"/>
                </a:lnTo>
                <a:lnTo>
                  <a:pt x="2204058" y="126240"/>
                </a:lnTo>
                <a:lnTo>
                  <a:pt x="2201186" y="121455"/>
                </a:lnTo>
                <a:lnTo>
                  <a:pt x="2197358" y="116351"/>
                </a:lnTo>
                <a:lnTo>
                  <a:pt x="2193530" y="111246"/>
                </a:lnTo>
                <a:lnTo>
                  <a:pt x="2189064" y="106461"/>
                </a:lnTo>
                <a:lnTo>
                  <a:pt x="2184278" y="101995"/>
                </a:lnTo>
                <a:lnTo>
                  <a:pt x="2179493" y="98167"/>
                </a:lnTo>
                <a:lnTo>
                  <a:pt x="2174389" y="94657"/>
                </a:lnTo>
                <a:lnTo>
                  <a:pt x="2169285" y="91467"/>
                </a:lnTo>
                <a:lnTo>
                  <a:pt x="2159714" y="85725"/>
                </a:lnTo>
                <a:lnTo>
                  <a:pt x="2155248" y="83173"/>
                </a:lnTo>
                <a:lnTo>
                  <a:pt x="2151739" y="80620"/>
                </a:lnTo>
                <a:lnTo>
                  <a:pt x="2148229" y="78068"/>
                </a:lnTo>
                <a:lnTo>
                  <a:pt x="2145677" y="75516"/>
                </a:lnTo>
                <a:lnTo>
                  <a:pt x="2144082" y="72964"/>
                </a:lnTo>
                <a:lnTo>
                  <a:pt x="2143763" y="71369"/>
                </a:lnTo>
                <a:lnTo>
                  <a:pt x="2143125" y="69774"/>
                </a:lnTo>
                <a:lnTo>
                  <a:pt x="2143125" y="68179"/>
                </a:lnTo>
                <a:lnTo>
                  <a:pt x="2143763" y="66584"/>
                </a:lnTo>
                <a:lnTo>
                  <a:pt x="2144082" y="64669"/>
                </a:lnTo>
                <a:lnTo>
                  <a:pt x="2144720" y="63074"/>
                </a:lnTo>
                <a:lnTo>
                  <a:pt x="2147591" y="59246"/>
                </a:lnTo>
                <a:lnTo>
                  <a:pt x="2151419" y="54780"/>
                </a:lnTo>
                <a:lnTo>
                  <a:pt x="2168647" y="37234"/>
                </a:lnTo>
                <a:lnTo>
                  <a:pt x="2173751" y="33087"/>
                </a:lnTo>
                <a:lnTo>
                  <a:pt x="2178855" y="29258"/>
                </a:lnTo>
                <a:lnTo>
                  <a:pt x="2183959" y="26387"/>
                </a:lnTo>
                <a:lnTo>
                  <a:pt x="2189702" y="23516"/>
                </a:lnTo>
                <a:lnTo>
                  <a:pt x="2195125" y="21602"/>
                </a:lnTo>
                <a:lnTo>
                  <a:pt x="2201506" y="20007"/>
                </a:lnTo>
                <a:lnTo>
                  <a:pt x="2207248" y="19369"/>
                </a:lnTo>
                <a:lnTo>
                  <a:pt x="2213628" y="19050"/>
                </a:lnTo>
                <a:close/>
                <a:moveTo>
                  <a:pt x="1985550" y="0"/>
                </a:moveTo>
                <a:lnTo>
                  <a:pt x="1989686" y="0"/>
                </a:lnTo>
                <a:lnTo>
                  <a:pt x="1993822" y="0"/>
                </a:lnTo>
                <a:lnTo>
                  <a:pt x="1997640" y="634"/>
                </a:lnTo>
                <a:lnTo>
                  <a:pt x="2001776" y="1903"/>
                </a:lnTo>
                <a:lnTo>
                  <a:pt x="2005594" y="2855"/>
                </a:lnTo>
                <a:lnTo>
                  <a:pt x="2009411" y="4759"/>
                </a:lnTo>
                <a:lnTo>
                  <a:pt x="2012911" y="6980"/>
                </a:lnTo>
                <a:lnTo>
                  <a:pt x="2016411" y="9518"/>
                </a:lnTo>
                <a:lnTo>
                  <a:pt x="2019592" y="12374"/>
                </a:lnTo>
                <a:lnTo>
                  <a:pt x="2022456" y="15229"/>
                </a:lnTo>
                <a:lnTo>
                  <a:pt x="2025001" y="19037"/>
                </a:lnTo>
                <a:lnTo>
                  <a:pt x="2026910" y="22210"/>
                </a:lnTo>
                <a:lnTo>
                  <a:pt x="2028819" y="26334"/>
                </a:lnTo>
                <a:lnTo>
                  <a:pt x="2030091" y="29824"/>
                </a:lnTo>
                <a:lnTo>
                  <a:pt x="2031364" y="33949"/>
                </a:lnTo>
                <a:lnTo>
                  <a:pt x="2031682" y="37757"/>
                </a:lnTo>
                <a:lnTo>
                  <a:pt x="2032000" y="41881"/>
                </a:lnTo>
                <a:lnTo>
                  <a:pt x="2031682" y="46006"/>
                </a:lnTo>
                <a:lnTo>
                  <a:pt x="2031046" y="49813"/>
                </a:lnTo>
                <a:lnTo>
                  <a:pt x="2030091" y="53938"/>
                </a:lnTo>
                <a:lnTo>
                  <a:pt x="2028819" y="57745"/>
                </a:lnTo>
                <a:lnTo>
                  <a:pt x="2026910" y="61553"/>
                </a:lnTo>
                <a:lnTo>
                  <a:pt x="2025001" y="65043"/>
                </a:lnTo>
                <a:lnTo>
                  <a:pt x="2022456" y="68533"/>
                </a:lnTo>
                <a:lnTo>
                  <a:pt x="2019592" y="71706"/>
                </a:lnTo>
                <a:lnTo>
                  <a:pt x="1637177" y="453081"/>
                </a:lnTo>
                <a:lnTo>
                  <a:pt x="1633995" y="455937"/>
                </a:lnTo>
                <a:lnTo>
                  <a:pt x="1630814" y="458158"/>
                </a:lnTo>
                <a:lnTo>
                  <a:pt x="1626996" y="460379"/>
                </a:lnTo>
                <a:lnTo>
                  <a:pt x="1623496" y="462283"/>
                </a:lnTo>
                <a:lnTo>
                  <a:pt x="1619360" y="463552"/>
                </a:lnTo>
                <a:lnTo>
                  <a:pt x="1615224" y="464186"/>
                </a:lnTo>
                <a:lnTo>
                  <a:pt x="1611407" y="465138"/>
                </a:lnTo>
                <a:lnTo>
                  <a:pt x="1607271" y="465138"/>
                </a:lnTo>
                <a:lnTo>
                  <a:pt x="1603135" y="465138"/>
                </a:lnTo>
                <a:lnTo>
                  <a:pt x="1599317" y="464186"/>
                </a:lnTo>
                <a:lnTo>
                  <a:pt x="1595181" y="463552"/>
                </a:lnTo>
                <a:lnTo>
                  <a:pt x="1591681" y="462283"/>
                </a:lnTo>
                <a:lnTo>
                  <a:pt x="1587864" y="460379"/>
                </a:lnTo>
                <a:lnTo>
                  <a:pt x="1584364" y="458158"/>
                </a:lnTo>
                <a:lnTo>
                  <a:pt x="1580864" y="455937"/>
                </a:lnTo>
                <a:lnTo>
                  <a:pt x="1577683" y="453081"/>
                </a:lnTo>
                <a:lnTo>
                  <a:pt x="1574819" y="449591"/>
                </a:lnTo>
                <a:lnTo>
                  <a:pt x="1572274" y="446418"/>
                </a:lnTo>
                <a:lnTo>
                  <a:pt x="1570047" y="442928"/>
                </a:lnTo>
                <a:lnTo>
                  <a:pt x="1568138" y="439121"/>
                </a:lnTo>
                <a:lnTo>
                  <a:pt x="1567184" y="435314"/>
                </a:lnTo>
                <a:lnTo>
                  <a:pt x="1565911" y="431189"/>
                </a:lnTo>
                <a:lnTo>
                  <a:pt x="1565275" y="427381"/>
                </a:lnTo>
                <a:lnTo>
                  <a:pt x="1565275" y="423257"/>
                </a:lnTo>
                <a:lnTo>
                  <a:pt x="1565275" y="419132"/>
                </a:lnTo>
                <a:lnTo>
                  <a:pt x="1565911" y="415007"/>
                </a:lnTo>
                <a:lnTo>
                  <a:pt x="1567184" y="411517"/>
                </a:lnTo>
                <a:lnTo>
                  <a:pt x="1568138" y="407393"/>
                </a:lnTo>
                <a:lnTo>
                  <a:pt x="1570047" y="403902"/>
                </a:lnTo>
                <a:lnTo>
                  <a:pt x="1572274" y="400095"/>
                </a:lnTo>
                <a:lnTo>
                  <a:pt x="1574819" y="396922"/>
                </a:lnTo>
                <a:lnTo>
                  <a:pt x="1577683" y="393749"/>
                </a:lnTo>
                <a:lnTo>
                  <a:pt x="1960098" y="12374"/>
                </a:lnTo>
                <a:lnTo>
                  <a:pt x="1962962" y="9518"/>
                </a:lnTo>
                <a:lnTo>
                  <a:pt x="1966779" y="6980"/>
                </a:lnTo>
                <a:lnTo>
                  <a:pt x="1970279" y="4759"/>
                </a:lnTo>
                <a:lnTo>
                  <a:pt x="1974097" y="2855"/>
                </a:lnTo>
                <a:lnTo>
                  <a:pt x="1977596" y="1903"/>
                </a:lnTo>
                <a:lnTo>
                  <a:pt x="1981732" y="634"/>
                </a:lnTo>
                <a:lnTo>
                  <a:pt x="1985550" y="0"/>
                </a:lnTo>
                <a:close/>
              </a:path>
            </a:pathLst>
          </a:custGeom>
          <a:solidFill>
            <a:schemeClr val="bg1"/>
          </a:solidFill>
          <a:ln>
            <a:noFill/>
          </a:ln>
          <a:effectLst>
            <a:outerShdw blurRad="50800" dist="38100" dir="2700000" algn="tl" rotWithShape="0">
              <a:prstClr val="black">
                <a:alpha val="40000"/>
              </a:prstClr>
            </a:outerShdw>
          </a:effectLst>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1C666E"/>
              </a:solidFill>
              <a:ea typeface="宋体" panose="02010600030101010101" pitchFamily="2" charset="-122"/>
            </a:endParaRPr>
          </a:p>
        </p:txBody>
      </p:sp>
      <p:sp>
        <p:nvSpPr>
          <p:cNvPr id="14" name="任意多边形 13"/>
          <p:cNvSpPr/>
          <p:nvPr/>
        </p:nvSpPr>
        <p:spPr>
          <a:xfrm>
            <a:off x="-32084" y="2826234"/>
            <a:ext cx="12240125" cy="1866148"/>
          </a:xfrm>
          <a:custGeom>
            <a:avLst/>
            <a:gdLst>
              <a:gd name="connsiteX0" fmla="*/ 0 w 12721389"/>
              <a:gd name="connsiteY0" fmla="*/ 532365 h 1078137"/>
              <a:gd name="connsiteX1" fmla="*/ 3593431 w 12721389"/>
              <a:gd name="connsiteY1" fmla="*/ 51102 h 1078137"/>
              <a:gd name="connsiteX2" fmla="*/ 7908758 w 12721389"/>
              <a:gd name="connsiteY2" fmla="*/ 1077797 h 1078137"/>
              <a:gd name="connsiteX3" fmla="*/ 11774905 w 12721389"/>
              <a:gd name="connsiteY3" fmla="*/ 163397 h 1078137"/>
              <a:gd name="connsiteX4" fmla="*/ 12721389 w 12721389"/>
              <a:gd name="connsiteY4" fmla="*/ 35060 h 1078137"/>
              <a:gd name="connsiteX0" fmla="*/ 0 w 12721389"/>
              <a:gd name="connsiteY0" fmla="*/ 532365 h 1078137"/>
              <a:gd name="connsiteX1" fmla="*/ 3593431 w 12721389"/>
              <a:gd name="connsiteY1" fmla="*/ 51102 h 1078137"/>
              <a:gd name="connsiteX2" fmla="*/ 7908758 w 12721389"/>
              <a:gd name="connsiteY2" fmla="*/ 1077797 h 1078137"/>
              <a:gd name="connsiteX3" fmla="*/ 11774905 w 12721389"/>
              <a:gd name="connsiteY3" fmla="*/ 163397 h 1078137"/>
              <a:gd name="connsiteX4" fmla="*/ 12721389 w 12721389"/>
              <a:gd name="connsiteY4" fmla="*/ 35060 h 1078137"/>
              <a:gd name="connsiteX0" fmla="*/ 0 w 12721389"/>
              <a:gd name="connsiteY0" fmla="*/ 503854 h 1049626"/>
              <a:gd name="connsiteX1" fmla="*/ 3593431 w 12721389"/>
              <a:gd name="connsiteY1" fmla="*/ 22591 h 1049626"/>
              <a:gd name="connsiteX2" fmla="*/ 7908758 w 12721389"/>
              <a:gd name="connsiteY2" fmla="*/ 1049286 h 1049626"/>
              <a:gd name="connsiteX3" fmla="*/ 11774905 w 12721389"/>
              <a:gd name="connsiteY3" fmla="*/ 134886 h 1049626"/>
              <a:gd name="connsiteX4" fmla="*/ 12721389 w 12721389"/>
              <a:gd name="connsiteY4" fmla="*/ 6549 h 1049626"/>
              <a:gd name="connsiteX0" fmla="*/ 0 w 12368463"/>
              <a:gd name="connsiteY0" fmla="*/ 498433 h 1044197"/>
              <a:gd name="connsiteX1" fmla="*/ 3593431 w 12368463"/>
              <a:gd name="connsiteY1" fmla="*/ 17170 h 1044197"/>
              <a:gd name="connsiteX2" fmla="*/ 7908758 w 12368463"/>
              <a:gd name="connsiteY2" fmla="*/ 1043865 h 1044197"/>
              <a:gd name="connsiteX3" fmla="*/ 11774905 w 12368463"/>
              <a:gd name="connsiteY3" fmla="*/ 129465 h 1044197"/>
              <a:gd name="connsiteX4" fmla="*/ 12368463 w 12368463"/>
              <a:gd name="connsiteY4" fmla="*/ 113423 h 1044197"/>
              <a:gd name="connsiteX0" fmla="*/ 0 w 12368463"/>
              <a:gd name="connsiteY0" fmla="*/ 498433 h 1044197"/>
              <a:gd name="connsiteX1" fmla="*/ 3593431 w 12368463"/>
              <a:gd name="connsiteY1" fmla="*/ 17170 h 1044197"/>
              <a:gd name="connsiteX2" fmla="*/ 7908758 w 12368463"/>
              <a:gd name="connsiteY2" fmla="*/ 1043865 h 1044197"/>
              <a:gd name="connsiteX3" fmla="*/ 11774905 w 12368463"/>
              <a:gd name="connsiteY3" fmla="*/ 129465 h 1044197"/>
              <a:gd name="connsiteX4" fmla="*/ 12368463 w 12368463"/>
              <a:gd name="connsiteY4" fmla="*/ 113423 h 1044197"/>
              <a:gd name="connsiteX0" fmla="*/ 0 w 12368463"/>
              <a:gd name="connsiteY0" fmla="*/ 498433 h 1045860"/>
              <a:gd name="connsiteX1" fmla="*/ 3593431 w 12368463"/>
              <a:gd name="connsiteY1" fmla="*/ 17170 h 1045860"/>
              <a:gd name="connsiteX2" fmla="*/ 7908758 w 12368463"/>
              <a:gd name="connsiteY2" fmla="*/ 1043865 h 1045860"/>
              <a:gd name="connsiteX3" fmla="*/ 11357810 w 12368463"/>
              <a:gd name="connsiteY3" fmla="*/ 273844 h 1045860"/>
              <a:gd name="connsiteX4" fmla="*/ 12368463 w 12368463"/>
              <a:gd name="connsiteY4" fmla="*/ 113423 h 1045860"/>
              <a:gd name="connsiteX0" fmla="*/ 0 w 12368463"/>
              <a:gd name="connsiteY0" fmla="*/ 503294 h 1146765"/>
              <a:gd name="connsiteX1" fmla="*/ 3593431 w 12368463"/>
              <a:gd name="connsiteY1" fmla="*/ 22031 h 1146765"/>
              <a:gd name="connsiteX2" fmla="*/ 8855242 w 12368463"/>
              <a:gd name="connsiteY2" fmla="*/ 1144979 h 1146765"/>
              <a:gd name="connsiteX3" fmla="*/ 11357810 w 12368463"/>
              <a:gd name="connsiteY3" fmla="*/ 278705 h 1146765"/>
              <a:gd name="connsiteX4" fmla="*/ 12368463 w 12368463"/>
              <a:gd name="connsiteY4" fmla="*/ 118284 h 1146765"/>
              <a:gd name="connsiteX0" fmla="*/ 0 w 12368463"/>
              <a:gd name="connsiteY0" fmla="*/ 503294 h 1157827"/>
              <a:gd name="connsiteX1" fmla="*/ 3593431 w 12368463"/>
              <a:gd name="connsiteY1" fmla="*/ 22031 h 1157827"/>
              <a:gd name="connsiteX2" fmla="*/ 8855242 w 12368463"/>
              <a:gd name="connsiteY2" fmla="*/ 1144979 h 1157827"/>
              <a:gd name="connsiteX3" fmla="*/ 11357810 w 12368463"/>
              <a:gd name="connsiteY3" fmla="*/ 599547 h 1157827"/>
              <a:gd name="connsiteX4" fmla="*/ 12368463 w 12368463"/>
              <a:gd name="connsiteY4" fmla="*/ 118284 h 1157827"/>
              <a:gd name="connsiteX0" fmla="*/ 0 w 12368463"/>
              <a:gd name="connsiteY0" fmla="*/ 503294 h 1161527"/>
              <a:gd name="connsiteX1" fmla="*/ 3593431 w 12368463"/>
              <a:gd name="connsiteY1" fmla="*/ 22031 h 1161527"/>
              <a:gd name="connsiteX2" fmla="*/ 8855242 w 12368463"/>
              <a:gd name="connsiteY2" fmla="*/ 1144979 h 1161527"/>
              <a:gd name="connsiteX3" fmla="*/ 11357810 w 12368463"/>
              <a:gd name="connsiteY3" fmla="*/ 599547 h 1161527"/>
              <a:gd name="connsiteX4" fmla="*/ 12368463 w 12368463"/>
              <a:gd name="connsiteY4" fmla="*/ 118284 h 1161527"/>
              <a:gd name="connsiteX0" fmla="*/ 0 w 12609094"/>
              <a:gd name="connsiteY0" fmla="*/ 503294 h 1157530"/>
              <a:gd name="connsiteX1" fmla="*/ 3593431 w 12609094"/>
              <a:gd name="connsiteY1" fmla="*/ 22031 h 1157530"/>
              <a:gd name="connsiteX2" fmla="*/ 8855242 w 12609094"/>
              <a:gd name="connsiteY2" fmla="*/ 1144979 h 1157530"/>
              <a:gd name="connsiteX3" fmla="*/ 11357810 w 12609094"/>
              <a:gd name="connsiteY3" fmla="*/ 599547 h 1157530"/>
              <a:gd name="connsiteX4" fmla="*/ 12609094 w 12609094"/>
              <a:gd name="connsiteY4" fmla="*/ 198494 h 1157530"/>
              <a:gd name="connsiteX0" fmla="*/ 0 w 12609094"/>
              <a:gd name="connsiteY0" fmla="*/ 503294 h 1157530"/>
              <a:gd name="connsiteX1" fmla="*/ 3593431 w 12609094"/>
              <a:gd name="connsiteY1" fmla="*/ 22031 h 1157530"/>
              <a:gd name="connsiteX2" fmla="*/ 8855242 w 12609094"/>
              <a:gd name="connsiteY2" fmla="*/ 1144979 h 1157530"/>
              <a:gd name="connsiteX3" fmla="*/ 11357810 w 12609094"/>
              <a:gd name="connsiteY3" fmla="*/ 599547 h 1157530"/>
              <a:gd name="connsiteX4" fmla="*/ 12609094 w 12609094"/>
              <a:gd name="connsiteY4" fmla="*/ 198494 h 1157530"/>
              <a:gd name="connsiteX0" fmla="*/ 0 w 12609094"/>
              <a:gd name="connsiteY0" fmla="*/ 503294 h 1157530"/>
              <a:gd name="connsiteX1" fmla="*/ 3593431 w 12609094"/>
              <a:gd name="connsiteY1" fmla="*/ 22031 h 1157530"/>
              <a:gd name="connsiteX2" fmla="*/ 8678779 w 12609094"/>
              <a:gd name="connsiteY2" fmla="*/ 1144979 h 1157530"/>
              <a:gd name="connsiteX3" fmla="*/ 11357810 w 12609094"/>
              <a:gd name="connsiteY3" fmla="*/ 599547 h 1157530"/>
              <a:gd name="connsiteX4" fmla="*/ 12609094 w 12609094"/>
              <a:gd name="connsiteY4" fmla="*/ 198494 h 1157530"/>
              <a:gd name="connsiteX0" fmla="*/ 0 w 12609094"/>
              <a:gd name="connsiteY0" fmla="*/ 503294 h 1145790"/>
              <a:gd name="connsiteX1" fmla="*/ 3593431 w 12609094"/>
              <a:gd name="connsiteY1" fmla="*/ 22031 h 1145790"/>
              <a:gd name="connsiteX2" fmla="*/ 8678779 w 12609094"/>
              <a:gd name="connsiteY2" fmla="*/ 1144979 h 1145790"/>
              <a:gd name="connsiteX3" fmla="*/ 12609094 w 12609094"/>
              <a:gd name="connsiteY3" fmla="*/ 198494 h 1145790"/>
              <a:gd name="connsiteX0" fmla="*/ 0 w 12609094"/>
              <a:gd name="connsiteY0" fmla="*/ 458098 h 1100219"/>
              <a:gd name="connsiteX1" fmla="*/ 4010526 w 12609094"/>
              <a:gd name="connsiteY1" fmla="*/ 24961 h 1100219"/>
              <a:gd name="connsiteX2" fmla="*/ 8678779 w 12609094"/>
              <a:gd name="connsiteY2" fmla="*/ 1099783 h 1100219"/>
              <a:gd name="connsiteX3" fmla="*/ 12609094 w 12609094"/>
              <a:gd name="connsiteY3" fmla="*/ 153298 h 1100219"/>
              <a:gd name="connsiteX0" fmla="*/ 0 w 12609094"/>
              <a:gd name="connsiteY0" fmla="*/ 459006 h 1117160"/>
              <a:gd name="connsiteX1" fmla="*/ 4010526 w 12609094"/>
              <a:gd name="connsiteY1" fmla="*/ 25869 h 1117160"/>
              <a:gd name="connsiteX2" fmla="*/ 8999621 w 12609094"/>
              <a:gd name="connsiteY2" fmla="*/ 1116733 h 1117160"/>
              <a:gd name="connsiteX3" fmla="*/ 12609094 w 12609094"/>
              <a:gd name="connsiteY3" fmla="*/ 154206 h 1117160"/>
              <a:gd name="connsiteX0" fmla="*/ 0 w 12288251"/>
              <a:gd name="connsiteY0" fmla="*/ 459006 h 1118949"/>
              <a:gd name="connsiteX1" fmla="*/ 4010526 w 12288251"/>
              <a:gd name="connsiteY1" fmla="*/ 25869 h 1118949"/>
              <a:gd name="connsiteX2" fmla="*/ 8999621 w 12288251"/>
              <a:gd name="connsiteY2" fmla="*/ 1116733 h 1118949"/>
              <a:gd name="connsiteX3" fmla="*/ 12288251 w 12288251"/>
              <a:gd name="connsiteY3" fmla="*/ 298585 h 1118949"/>
              <a:gd name="connsiteX0" fmla="*/ 0 w 12288251"/>
              <a:gd name="connsiteY0" fmla="*/ 459006 h 1119678"/>
              <a:gd name="connsiteX1" fmla="*/ 4010526 w 12288251"/>
              <a:gd name="connsiteY1" fmla="*/ 25869 h 1119678"/>
              <a:gd name="connsiteX2" fmla="*/ 8999621 w 12288251"/>
              <a:gd name="connsiteY2" fmla="*/ 1116733 h 1119678"/>
              <a:gd name="connsiteX3" fmla="*/ 12288251 w 12288251"/>
              <a:gd name="connsiteY3" fmla="*/ 298585 h 1119678"/>
              <a:gd name="connsiteX0" fmla="*/ 0 w 12336378"/>
              <a:gd name="connsiteY0" fmla="*/ 459006 h 1119678"/>
              <a:gd name="connsiteX1" fmla="*/ 4010526 w 12336378"/>
              <a:gd name="connsiteY1" fmla="*/ 25869 h 1119678"/>
              <a:gd name="connsiteX2" fmla="*/ 8999621 w 12336378"/>
              <a:gd name="connsiteY2" fmla="*/ 1116733 h 1119678"/>
              <a:gd name="connsiteX3" fmla="*/ 12336378 w 12336378"/>
              <a:gd name="connsiteY3" fmla="*/ 298585 h 1119678"/>
              <a:gd name="connsiteX0" fmla="*/ 0 w 12336378"/>
              <a:gd name="connsiteY0" fmla="*/ 459006 h 1119864"/>
              <a:gd name="connsiteX1" fmla="*/ 4010526 w 12336378"/>
              <a:gd name="connsiteY1" fmla="*/ 25869 h 1119864"/>
              <a:gd name="connsiteX2" fmla="*/ 8999621 w 12336378"/>
              <a:gd name="connsiteY2" fmla="*/ 1116733 h 1119864"/>
              <a:gd name="connsiteX3" fmla="*/ 12336378 w 12336378"/>
              <a:gd name="connsiteY3" fmla="*/ 298585 h 1119864"/>
              <a:gd name="connsiteX0" fmla="*/ 0 w 12336378"/>
              <a:gd name="connsiteY0" fmla="*/ 459920 h 1136723"/>
              <a:gd name="connsiteX1" fmla="*/ 4010526 w 12336378"/>
              <a:gd name="connsiteY1" fmla="*/ 26783 h 1136723"/>
              <a:gd name="connsiteX2" fmla="*/ 9160042 w 12336378"/>
              <a:gd name="connsiteY2" fmla="*/ 1133689 h 1136723"/>
              <a:gd name="connsiteX3" fmla="*/ 12336378 w 12336378"/>
              <a:gd name="connsiteY3" fmla="*/ 299499 h 1136723"/>
              <a:gd name="connsiteX0" fmla="*/ 0 w 12336378"/>
              <a:gd name="connsiteY0" fmla="*/ 489883 h 1167372"/>
              <a:gd name="connsiteX1" fmla="*/ 3930315 w 12336378"/>
              <a:gd name="connsiteY1" fmla="*/ 24662 h 1167372"/>
              <a:gd name="connsiteX2" fmla="*/ 9160042 w 12336378"/>
              <a:gd name="connsiteY2" fmla="*/ 1163652 h 1167372"/>
              <a:gd name="connsiteX3" fmla="*/ 12336378 w 12336378"/>
              <a:gd name="connsiteY3" fmla="*/ 329462 h 1167372"/>
              <a:gd name="connsiteX0" fmla="*/ 0 w 12336378"/>
              <a:gd name="connsiteY0" fmla="*/ 489883 h 1167372"/>
              <a:gd name="connsiteX1" fmla="*/ 3930315 w 12336378"/>
              <a:gd name="connsiteY1" fmla="*/ 24662 h 1167372"/>
              <a:gd name="connsiteX2" fmla="*/ 9160042 w 12336378"/>
              <a:gd name="connsiteY2" fmla="*/ 1163652 h 1167372"/>
              <a:gd name="connsiteX3" fmla="*/ 12336378 w 12336378"/>
              <a:gd name="connsiteY3" fmla="*/ 329462 h 1167372"/>
              <a:gd name="connsiteX0" fmla="*/ 0 w 12336378"/>
              <a:gd name="connsiteY0" fmla="*/ 489883 h 1166384"/>
              <a:gd name="connsiteX1" fmla="*/ 3930315 w 12336378"/>
              <a:gd name="connsiteY1" fmla="*/ 24662 h 1166384"/>
              <a:gd name="connsiteX2" fmla="*/ 9160042 w 12336378"/>
              <a:gd name="connsiteY2" fmla="*/ 1163652 h 1166384"/>
              <a:gd name="connsiteX3" fmla="*/ 12336378 w 12336378"/>
              <a:gd name="connsiteY3" fmla="*/ 329462 h 1166384"/>
              <a:gd name="connsiteX0" fmla="*/ 0 w 12256167"/>
              <a:gd name="connsiteY0" fmla="*/ 489883 h 1168885"/>
              <a:gd name="connsiteX1" fmla="*/ 3930315 w 12256167"/>
              <a:gd name="connsiteY1" fmla="*/ 24662 h 1168885"/>
              <a:gd name="connsiteX2" fmla="*/ 9160042 w 12256167"/>
              <a:gd name="connsiteY2" fmla="*/ 1163652 h 1168885"/>
              <a:gd name="connsiteX3" fmla="*/ 12256167 w 12256167"/>
              <a:gd name="connsiteY3" fmla="*/ 425715 h 1168885"/>
              <a:gd name="connsiteX0" fmla="*/ 0 w 12240125"/>
              <a:gd name="connsiteY0" fmla="*/ 238646 h 1254532"/>
              <a:gd name="connsiteX1" fmla="*/ 3914273 w 12240125"/>
              <a:gd name="connsiteY1" fmla="*/ 110309 h 1254532"/>
              <a:gd name="connsiteX2" fmla="*/ 9144000 w 12240125"/>
              <a:gd name="connsiteY2" fmla="*/ 1249299 h 1254532"/>
              <a:gd name="connsiteX3" fmla="*/ 12240125 w 12240125"/>
              <a:gd name="connsiteY3" fmla="*/ 511362 h 1254532"/>
              <a:gd name="connsiteX0" fmla="*/ 0 w 12240125"/>
              <a:gd name="connsiteY0" fmla="*/ 259219 h 1275890"/>
              <a:gd name="connsiteX1" fmla="*/ 3978441 w 12240125"/>
              <a:gd name="connsiteY1" fmla="*/ 98798 h 1275890"/>
              <a:gd name="connsiteX2" fmla="*/ 9144000 w 12240125"/>
              <a:gd name="connsiteY2" fmla="*/ 1269872 h 1275890"/>
              <a:gd name="connsiteX3" fmla="*/ 12240125 w 12240125"/>
              <a:gd name="connsiteY3" fmla="*/ 531935 h 1275890"/>
              <a:gd name="connsiteX0" fmla="*/ 0 w 12240125"/>
              <a:gd name="connsiteY0" fmla="*/ 259219 h 1271902"/>
              <a:gd name="connsiteX1" fmla="*/ 3978441 w 12240125"/>
              <a:gd name="connsiteY1" fmla="*/ 98798 h 1271902"/>
              <a:gd name="connsiteX2" fmla="*/ 9144000 w 12240125"/>
              <a:gd name="connsiteY2" fmla="*/ 1269872 h 1271902"/>
              <a:gd name="connsiteX3" fmla="*/ 12240125 w 12240125"/>
              <a:gd name="connsiteY3" fmla="*/ 531935 h 1271902"/>
              <a:gd name="connsiteX0" fmla="*/ 0 w 12240125"/>
              <a:gd name="connsiteY0" fmla="*/ 259219 h 1271902"/>
              <a:gd name="connsiteX1" fmla="*/ 3978441 w 12240125"/>
              <a:gd name="connsiteY1" fmla="*/ 98798 h 1271902"/>
              <a:gd name="connsiteX2" fmla="*/ 8999621 w 12240125"/>
              <a:gd name="connsiteY2" fmla="*/ 1269872 h 1271902"/>
              <a:gd name="connsiteX3" fmla="*/ 12240125 w 12240125"/>
              <a:gd name="connsiteY3" fmla="*/ 531935 h 1271902"/>
            </a:gdLst>
            <a:ahLst/>
            <a:cxnLst>
              <a:cxn ang="0">
                <a:pos x="connsiteX0" y="connsiteY0"/>
              </a:cxn>
              <a:cxn ang="0">
                <a:pos x="connsiteX1" y="connsiteY1"/>
              </a:cxn>
              <a:cxn ang="0">
                <a:pos x="connsiteX2" y="connsiteY2"/>
              </a:cxn>
              <a:cxn ang="0">
                <a:pos x="connsiteX3" y="connsiteY3"/>
              </a:cxn>
            </a:cxnLst>
            <a:rect l="l" t="t" r="r" b="b"/>
            <a:pathLst>
              <a:path w="12240125" h="1271902">
                <a:moveTo>
                  <a:pt x="0" y="259219"/>
                </a:moveTo>
                <a:cubicBezTo>
                  <a:pt x="1137652" y="-26865"/>
                  <a:pt x="2478504" y="-69644"/>
                  <a:pt x="3978441" y="98798"/>
                </a:cubicBezTo>
                <a:cubicBezTo>
                  <a:pt x="5478378" y="267240"/>
                  <a:pt x="7606632" y="1229768"/>
                  <a:pt x="8999621" y="1269872"/>
                </a:cubicBezTo>
                <a:cubicBezTo>
                  <a:pt x="10392610" y="1309976"/>
                  <a:pt x="11902573" y="745162"/>
                  <a:pt x="12240125" y="531935"/>
                </a:cubicBezTo>
              </a:path>
            </a:pathLst>
          </a:custGeom>
          <a:noFill/>
          <a:ln w="9525">
            <a:solidFill>
              <a:schemeClr val="bg1">
                <a:lumMod val="50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矩形 14"/>
          <p:cNvSpPr/>
          <p:nvPr/>
        </p:nvSpPr>
        <p:spPr>
          <a:xfrm>
            <a:off x="1273725" y="3147915"/>
            <a:ext cx="2159566" cy="1248547"/>
          </a:xfrm>
          <a:prstGeom prst="rect">
            <a:avLst/>
          </a:prstGeom>
        </p:spPr>
        <p:txBody>
          <a:bodyPr wrap="none">
            <a:spAutoFit/>
          </a:bodyPr>
          <a:lstStyle/>
          <a:p>
            <a:pPr algn="ctr">
              <a:lnSpc>
                <a:spcPct val="130000"/>
              </a:lnSpc>
              <a:spcAft>
                <a:spcPts val="0"/>
              </a:spcAft>
              <a:defRPr/>
            </a:pPr>
            <a:r>
              <a:rPr lang="en-US" altLang="zh-CN" sz="1600" kern="100" dirty="0" smtClean="0">
                <a:solidFill>
                  <a:srgbClr val="2F5EB0"/>
                </a:solidFill>
                <a:latin typeface="微软雅黑" panose="020B0503020204020204" pitchFamily="34" charset="-122"/>
                <a:ea typeface="微软雅黑" panose="020B0503020204020204" pitchFamily="34" charset="-122"/>
                <a:cs typeface="Times New Roman" panose="02020603050405020304" pitchFamily="18" charset="0"/>
              </a:rPr>
              <a:t>2016</a:t>
            </a:r>
          </a:p>
          <a:p>
            <a:pPr algn="ctr">
              <a:spcBef>
                <a:spcPct val="0"/>
              </a:spcBef>
              <a:buFont typeface="Arial" charset="0"/>
              <a:buNone/>
            </a:pPr>
            <a:r>
              <a:rPr lang="zh-CN" altLang="en-US" b="1" dirty="0" smtClean="0">
                <a:solidFill>
                  <a:srgbClr val="2F5EB0"/>
                </a:solidFill>
                <a:latin typeface="微软雅黑" panose="020B0503020204020204" pitchFamily="34" charset="-122"/>
                <a:ea typeface="微软雅黑" panose="020B0503020204020204" pitchFamily="34" charset="-122"/>
                <a:cs typeface="Arial" panose="020B0604020202020204" pitchFamily="34" charset="0"/>
              </a:rPr>
              <a:t>点击输入标题</a:t>
            </a:r>
          </a:p>
          <a:p>
            <a:pPr algn="ctr">
              <a:spcBef>
                <a:spcPts val="500"/>
              </a:spcBef>
              <a:spcAft>
                <a:spcPts val="0"/>
              </a:spcAft>
              <a:defRPr/>
            </a:pPr>
            <a:r>
              <a:rPr lang="zh-CN" altLang="en-US" sz="1400" kern="100" dirty="0" smtClean="0">
                <a:solidFill>
                  <a:schemeClr val="tx1">
                    <a:lumMod val="50000"/>
                    <a:lumOff val="50000"/>
                  </a:schemeClr>
                </a:solidFill>
                <a:latin typeface="微软雅黑" panose="020B0503020204020204" pitchFamily="34" charset="-122"/>
                <a:ea typeface="微软雅黑" panose="020B0503020204020204" pitchFamily="34" charset="-122"/>
                <a:cs typeface="Times New Roman" panose="02020603050405020304" pitchFamily="18" charset="0"/>
              </a:rPr>
              <a:t>在此输入详细文字介绍，</a:t>
            </a:r>
            <a:endParaRPr lang="en-US" altLang="zh-CN" sz="1400" kern="100" dirty="0" smtClean="0">
              <a:solidFill>
                <a:schemeClr val="tx1">
                  <a:lumMod val="50000"/>
                  <a:lumOff val="50000"/>
                </a:schemeClr>
              </a:solidFill>
              <a:latin typeface="微软雅黑" panose="020B0503020204020204" pitchFamily="34" charset="-122"/>
              <a:ea typeface="微软雅黑" panose="020B0503020204020204" pitchFamily="34" charset="-122"/>
              <a:cs typeface="Times New Roman" panose="02020603050405020304" pitchFamily="18" charset="0"/>
            </a:endParaRPr>
          </a:p>
          <a:p>
            <a:pPr algn="ctr">
              <a:spcBef>
                <a:spcPts val="500"/>
              </a:spcBef>
              <a:spcAft>
                <a:spcPts val="0"/>
              </a:spcAft>
              <a:defRPr/>
            </a:pPr>
            <a:r>
              <a:rPr lang="zh-CN" altLang="en-US" sz="1400" kern="100" dirty="0" smtClean="0">
                <a:solidFill>
                  <a:schemeClr val="tx1">
                    <a:lumMod val="50000"/>
                    <a:lumOff val="50000"/>
                  </a:schemeClr>
                </a:solidFill>
                <a:latin typeface="微软雅黑" panose="020B0503020204020204" pitchFamily="34" charset="-122"/>
                <a:ea typeface="微软雅黑" panose="020B0503020204020204" pitchFamily="34" charset="-122"/>
                <a:cs typeface="Times New Roman" panose="02020603050405020304" pitchFamily="18" charset="0"/>
              </a:rPr>
              <a:t>和详细信息。</a:t>
            </a:r>
          </a:p>
        </p:txBody>
      </p:sp>
      <p:sp>
        <p:nvSpPr>
          <p:cNvPr id="16" name="矩形 15"/>
          <p:cNvSpPr/>
          <p:nvPr/>
        </p:nvSpPr>
        <p:spPr>
          <a:xfrm>
            <a:off x="3283970" y="3435947"/>
            <a:ext cx="2159566" cy="1248547"/>
          </a:xfrm>
          <a:prstGeom prst="rect">
            <a:avLst/>
          </a:prstGeom>
        </p:spPr>
        <p:txBody>
          <a:bodyPr wrap="none">
            <a:spAutoFit/>
          </a:bodyPr>
          <a:lstStyle/>
          <a:p>
            <a:pPr algn="ctr">
              <a:lnSpc>
                <a:spcPct val="130000"/>
              </a:lnSpc>
              <a:spcAft>
                <a:spcPts val="0"/>
              </a:spcAft>
              <a:defRPr/>
            </a:pPr>
            <a:r>
              <a:rPr lang="en-US" altLang="zh-CN" sz="1600" kern="100" dirty="0" smtClean="0">
                <a:solidFill>
                  <a:srgbClr val="2F5EB0"/>
                </a:solidFill>
                <a:latin typeface="微软雅黑" panose="020B0503020204020204" pitchFamily="34" charset="-122"/>
                <a:ea typeface="微软雅黑" panose="020B0503020204020204" pitchFamily="34" charset="-122"/>
                <a:cs typeface="Times New Roman" panose="02020603050405020304" pitchFamily="18" charset="0"/>
              </a:rPr>
              <a:t>2017</a:t>
            </a:r>
          </a:p>
          <a:p>
            <a:pPr algn="ctr">
              <a:spcBef>
                <a:spcPct val="0"/>
              </a:spcBef>
              <a:buFont typeface="Arial" charset="0"/>
              <a:buNone/>
            </a:pPr>
            <a:r>
              <a:rPr lang="zh-CN" altLang="en-US" b="1" dirty="0" smtClean="0">
                <a:solidFill>
                  <a:srgbClr val="2F5EB0"/>
                </a:solidFill>
                <a:latin typeface="微软雅黑" panose="020B0503020204020204" pitchFamily="34" charset="-122"/>
                <a:ea typeface="微软雅黑" panose="020B0503020204020204" pitchFamily="34" charset="-122"/>
                <a:cs typeface="Arial" panose="020B0604020202020204" pitchFamily="34" charset="0"/>
              </a:rPr>
              <a:t>点击输入标题</a:t>
            </a:r>
          </a:p>
          <a:p>
            <a:pPr algn="ctr">
              <a:spcBef>
                <a:spcPts val="500"/>
              </a:spcBef>
              <a:spcAft>
                <a:spcPts val="0"/>
              </a:spcAft>
              <a:defRPr/>
            </a:pPr>
            <a:r>
              <a:rPr lang="zh-CN" altLang="en-US" sz="1400" kern="100" dirty="0" smtClean="0">
                <a:solidFill>
                  <a:schemeClr val="tx1">
                    <a:lumMod val="50000"/>
                    <a:lumOff val="50000"/>
                  </a:schemeClr>
                </a:solidFill>
                <a:latin typeface="微软雅黑" panose="020B0503020204020204" pitchFamily="34" charset="-122"/>
                <a:ea typeface="微软雅黑" panose="020B0503020204020204" pitchFamily="34" charset="-122"/>
                <a:cs typeface="Times New Roman" panose="02020603050405020304" pitchFamily="18" charset="0"/>
              </a:rPr>
              <a:t>在此</a:t>
            </a:r>
            <a:r>
              <a:rPr lang="zh-CN" altLang="en-US" sz="1400" kern="100" dirty="0">
                <a:solidFill>
                  <a:schemeClr val="tx1">
                    <a:lumMod val="50000"/>
                    <a:lumOff val="50000"/>
                  </a:schemeClr>
                </a:solidFill>
                <a:latin typeface="微软雅黑" panose="020B0503020204020204" pitchFamily="34" charset="-122"/>
                <a:ea typeface="微软雅黑" panose="020B0503020204020204" pitchFamily="34" charset="-122"/>
                <a:cs typeface="Times New Roman" panose="02020603050405020304" pitchFamily="18" charset="0"/>
              </a:rPr>
              <a:t>输入详细文字介绍，</a:t>
            </a:r>
            <a:endParaRPr lang="en-US" altLang="zh-CN" sz="1400" kern="100" dirty="0">
              <a:solidFill>
                <a:schemeClr val="tx1">
                  <a:lumMod val="50000"/>
                  <a:lumOff val="50000"/>
                </a:schemeClr>
              </a:solidFill>
              <a:latin typeface="微软雅黑" panose="020B0503020204020204" pitchFamily="34" charset="-122"/>
              <a:ea typeface="微软雅黑" panose="020B0503020204020204" pitchFamily="34" charset="-122"/>
              <a:cs typeface="Times New Roman" panose="02020603050405020304" pitchFamily="18" charset="0"/>
            </a:endParaRPr>
          </a:p>
          <a:p>
            <a:pPr algn="ctr">
              <a:spcBef>
                <a:spcPts val="500"/>
              </a:spcBef>
              <a:spcAft>
                <a:spcPts val="0"/>
              </a:spcAft>
              <a:defRPr/>
            </a:pPr>
            <a:r>
              <a:rPr lang="zh-CN" altLang="en-US" sz="1400" kern="100" dirty="0">
                <a:solidFill>
                  <a:schemeClr val="tx1">
                    <a:lumMod val="50000"/>
                    <a:lumOff val="50000"/>
                  </a:schemeClr>
                </a:solidFill>
                <a:latin typeface="微软雅黑" panose="020B0503020204020204" pitchFamily="34" charset="-122"/>
                <a:ea typeface="微软雅黑" panose="020B0503020204020204" pitchFamily="34" charset="-122"/>
                <a:cs typeface="Times New Roman" panose="02020603050405020304" pitchFamily="18" charset="0"/>
              </a:rPr>
              <a:t>和详细信息。</a:t>
            </a:r>
          </a:p>
        </p:txBody>
      </p:sp>
      <p:sp>
        <p:nvSpPr>
          <p:cNvPr id="17" name="矩形 16"/>
          <p:cNvSpPr/>
          <p:nvPr/>
        </p:nvSpPr>
        <p:spPr>
          <a:xfrm>
            <a:off x="5306173" y="4268685"/>
            <a:ext cx="2159566" cy="1248547"/>
          </a:xfrm>
          <a:prstGeom prst="rect">
            <a:avLst/>
          </a:prstGeom>
        </p:spPr>
        <p:txBody>
          <a:bodyPr wrap="none">
            <a:spAutoFit/>
          </a:bodyPr>
          <a:lstStyle/>
          <a:p>
            <a:pPr algn="ctr">
              <a:lnSpc>
                <a:spcPct val="130000"/>
              </a:lnSpc>
              <a:spcAft>
                <a:spcPts val="0"/>
              </a:spcAft>
              <a:defRPr/>
            </a:pPr>
            <a:r>
              <a:rPr lang="en-US" altLang="zh-CN" sz="1600" kern="100" dirty="0" smtClean="0">
                <a:solidFill>
                  <a:srgbClr val="2F5EB0"/>
                </a:solidFill>
                <a:latin typeface="微软雅黑" panose="020B0503020204020204" pitchFamily="34" charset="-122"/>
                <a:ea typeface="微软雅黑" panose="020B0503020204020204" pitchFamily="34" charset="-122"/>
                <a:cs typeface="Times New Roman" panose="02020603050405020304" pitchFamily="18" charset="0"/>
              </a:rPr>
              <a:t>2018</a:t>
            </a:r>
          </a:p>
          <a:p>
            <a:pPr algn="ctr">
              <a:spcBef>
                <a:spcPct val="0"/>
              </a:spcBef>
              <a:buFont typeface="Arial" charset="0"/>
              <a:buNone/>
            </a:pPr>
            <a:r>
              <a:rPr lang="zh-CN" altLang="en-US" b="1" dirty="0" smtClean="0">
                <a:solidFill>
                  <a:srgbClr val="2F5EB0"/>
                </a:solidFill>
                <a:latin typeface="微软雅黑" panose="020B0503020204020204" pitchFamily="34" charset="-122"/>
                <a:ea typeface="微软雅黑" panose="020B0503020204020204" pitchFamily="34" charset="-122"/>
                <a:cs typeface="Arial" panose="020B0604020202020204" pitchFamily="34" charset="0"/>
              </a:rPr>
              <a:t>点击输入标题</a:t>
            </a:r>
          </a:p>
          <a:p>
            <a:pPr algn="ctr">
              <a:spcBef>
                <a:spcPts val="500"/>
              </a:spcBef>
              <a:spcAft>
                <a:spcPts val="0"/>
              </a:spcAft>
              <a:defRPr/>
            </a:pPr>
            <a:r>
              <a:rPr lang="zh-CN" altLang="en-US" sz="1400" kern="100" dirty="0" smtClean="0">
                <a:solidFill>
                  <a:schemeClr val="tx1">
                    <a:lumMod val="50000"/>
                    <a:lumOff val="50000"/>
                  </a:schemeClr>
                </a:solidFill>
                <a:latin typeface="微软雅黑" panose="020B0503020204020204" pitchFamily="34" charset="-122"/>
                <a:ea typeface="微软雅黑" panose="020B0503020204020204" pitchFamily="34" charset="-122"/>
                <a:cs typeface="Times New Roman" panose="02020603050405020304" pitchFamily="18" charset="0"/>
              </a:rPr>
              <a:t>在此</a:t>
            </a:r>
            <a:r>
              <a:rPr lang="zh-CN" altLang="en-US" sz="1400" kern="100" dirty="0">
                <a:solidFill>
                  <a:schemeClr val="tx1">
                    <a:lumMod val="50000"/>
                    <a:lumOff val="50000"/>
                  </a:schemeClr>
                </a:solidFill>
                <a:latin typeface="微软雅黑" panose="020B0503020204020204" pitchFamily="34" charset="-122"/>
                <a:ea typeface="微软雅黑" panose="020B0503020204020204" pitchFamily="34" charset="-122"/>
                <a:cs typeface="Times New Roman" panose="02020603050405020304" pitchFamily="18" charset="0"/>
              </a:rPr>
              <a:t>输入详细文字介绍，</a:t>
            </a:r>
            <a:endParaRPr lang="en-US" altLang="zh-CN" sz="1400" kern="100" dirty="0">
              <a:solidFill>
                <a:schemeClr val="tx1">
                  <a:lumMod val="50000"/>
                  <a:lumOff val="50000"/>
                </a:schemeClr>
              </a:solidFill>
              <a:latin typeface="微软雅黑" panose="020B0503020204020204" pitchFamily="34" charset="-122"/>
              <a:ea typeface="微软雅黑" panose="020B0503020204020204" pitchFamily="34" charset="-122"/>
              <a:cs typeface="Times New Roman" panose="02020603050405020304" pitchFamily="18" charset="0"/>
            </a:endParaRPr>
          </a:p>
          <a:p>
            <a:pPr algn="ctr">
              <a:spcBef>
                <a:spcPts val="500"/>
              </a:spcBef>
              <a:spcAft>
                <a:spcPts val="0"/>
              </a:spcAft>
              <a:defRPr/>
            </a:pPr>
            <a:r>
              <a:rPr lang="zh-CN" altLang="en-US" sz="1400" kern="100" dirty="0">
                <a:solidFill>
                  <a:schemeClr val="tx1">
                    <a:lumMod val="50000"/>
                    <a:lumOff val="50000"/>
                  </a:schemeClr>
                </a:solidFill>
                <a:latin typeface="微软雅黑" panose="020B0503020204020204" pitchFamily="34" charset="-122"/>
                <a:ea typeface="微软雅黑" panose="020B0503020204020204" pitchFamily="34" charset="-122"/>
                <a:cs typeface="Times New Roman" panose="02020603050405020304" pitchFamily="18" charset="0"/>
              </a:rPr>
              <a:t>和详细信息。</a:t>
            </a:r>
          </a:p>
        </p:txBody>
      </p:sp>
      <p:sp>
        <p:nvSpPr>
          <p:cNvPr id="18" name="矩形 17"/>
          <p:cNvSpPr/>
          <p:nvPr/>
        </p:nvSpPr>
        <p:spPr>
          <a:xfrm>
            <a:off x="7226250" y="2888664"/>
            <a:ext cx="2159566" cy="1248547"/>
          </a:xfrm>
          <a:prstGeom prst="rect">
            <a:avLst/>
          </a:prstGeom>
        </p:spPr>
        <p:txBody>
          <a:bodyPr wrap="none">
            <a:spAutoFit/>
          </a:bodyPr>
          <a:lstStyle/>
          <a:p>
            <a:pPr algn="ctr">
              <a:lnSpc>
                <a:spcPct val="130000"/>
              </a:lnSpc>
              <a:spcAft>
                <a:spcPts val="0"/>
              </a:spcAft>
              <a:defRPr/>
            </a:pPr>
            <a:r>
              <a:rPr lang="en-US" altLang="zh-CN" sz="1600" kern="100" dirty="0" smtClean="0">
                <a:solidFill>
                  <a:srgbClr val="2F5EB0"/>
                </a:solidFill>
                <a:latin typeface="微软雅黑" panose="020B0503020204020204" pitchFamily="34" charset="-122"/>
                <a:ea typeface="微软雅黑" panose="020B0503020204020204" pitchFamily="34" charset="-122"/>
                <a:cs typeface="Times New Roman" panose="02020603050405020304" pitchFamily="18" charset="0"/>
              </a:rPr>
              <a:t>2019</a:t>
            </a:r>
          </a:p>
          <a:p>
            <a:pPr algn="ctr">
              <a:spcBef>
                <a:spcPct val="0"/>
              </a:spcBef>
              <a:buFont typeface="Arial" charset="0"/>
              <a:buNone/>
            </a:pPr>
            <a:r>
              <a:rPr lang="zh-CN" altLang="en-US" b="1" dirty="0" smtClean="0">
                <a:solidFill>
                  <a:srgbClr val="2F5EB0"/>
                </a:solidFill>
                <a:latin typeface="微软雅黑" panose="020B0503020204020204" pitchFamily="34" charset="-122"/>
                <a:ea typeface="微软雅黑" panose="020B0503020204020204" pitchFamily="34" charset="-122"/>
                <a:cs typeface="Arial" panose="020B0604020202020204" pitchFamily="34" charset="0"/>
              </a:rPr>
              <a:t>点击输入标题</a:t>
            </a:r>
          </a:p>
          <a:p>
            <a:pPr algn="ctr">
              <a:spcBef>
                <a:spcPts val="500"/>
              </a:spcBef>
              <a:spcAft>
                <a:spcPts val="0"/>
              </a:spcAft>
              <a:defRPr/>
            </a:pPr>
            <a:r>
              <a:rPr lang="zh-CN" altLang="en-US" sz="1400" kern="100" dirty="0" smtClean="0">
                <a:solidFill>
                  <a:schemeClr val="tx1">
                    <a:lumMod val="50000"/>
                    <a:lumOff val="50000"/>
                  </a:schemeClr>
                </a:solidFill>
                <a:latin typeface="微软雅黑" panose="020B0503020204020204" pitchFamily="34" charset="-122"/>
                <a:ea typeface="微软雅黑" panose="020B0503020204020204" pitchFamily="34" charset="-122"/>
                <a:cs typeface="Times New Roman" panose="02020603050405020304" pitchFamily="18" charset="0"/>
              </a:rPr>
              <a:t>在此</a:t>
            </a:r>
            <a:r>
              <a:rPr lang="zh-CN" altLang="en-US" sz="1400" kern="100" dirty="0">
                <a:solidFill>
                  <a:schemeClr val="tx1">
                    <a:lumMod val="50000"/>
                    <a:lumOff val="50000"/>
                  </a:schemeClr>
                </a:solidFill>
                <a:latin typeface="微软雅黑" panose="020B0503020204020204" pitchFamily="34" charset="-122"/>
                <a:ea typeface="微软雅黑" panose="020B0503020204020204" pitchFamily="34" charset="-122"/>
                <a:cs typeface="Times New Roman" panose="02020603050405020304" pitchFamily="18" charset="0"/>
              </a:rPr>
              <a:t>输入详细文字介绍，</a:t>
            </a:r>
            <a:endParaRPr lang="en-US" altLang="zh-CN" sz="1400" kern="100" dirty="0">
              <a:solidFill>
                <a:schemeClr val="tx1">
                  <a:lumMod val="50000"/>
                  <a:lumOff val="50000"/>
                </a:schemeClr>
              </a:solidFill>
              <a:latin typeface="微软雅黑" panose="020B0503020204020204" pitchFamily="34" charset="-122"/>
              <a:ea typeface="微软雅黑" panose="020B0503020204020204" pitchFamily="34" charset="-122"/>
              <a:cs typeface="Times New Roman" panose="02020603050405020304" pitchFamily="18" charset="0"/>
            </a:endParaRPr>
          </a:p>
          <a:p>
            <a:pPr algn="ctr">
              <a:spcBef>
                <a:spcPts val="500"/>
              </a:spcBef>
              <a:spcAft>
                <a:spcPts val="0"/>
              </a:spcAft>
              <a:defRPr/>
            </a:pPr>
            <a:r>
              <a:rPr lang="zh-CN" altLang="en-US" sz="1400" kern="100" dirty="0">
                <a:solidFill>
                  <a:schemeClr val="tx1">
                    <a:lumMod val="50000"/>
                    <a:lumOff val="50000"/>
                  </a:schemeClr>
                </a:solidFill>
                <a:latin typeface="微软雅黑" panose="020B0503020204020204" pitchFamily="34" charset="-122"/>
                <a:ea typeface="微软雅黑" panose="020B0503020204020204" pitchFamily="34" charset="-122"/>
                <a:cs typeface="Times New Roman" panose="02020603050405020304" pitchFamily="18" charset="0"/>
              </a:rPr>
              <a:t>和详细信息。</a:t>
            </a:r>
          </a:p>
        </p:txBody>
      </p:sp>
      <p:sp>
        <p:nvSpPr>
          <p:cNvPr id="19" name="矩形 18"/>
          <p:cNvSpPr/>
          <p:nvPr/>
        </p:nvSpPr>
        <p:spPr>
          <a:xfrm>
            <a:off x="9337947" y="2676158"/>
            <a:ext cx="2159566" cy="1248547"/>
          </a:xfrm>
          <a:prstGeom prst="rect">
            <a:avLst/>
          </a:prstGeom>
        </p:spPr>
        <p:txBody>
          <a:bodyPr wrap="none">
            <a:spAutoFit/>
          </a:bodyPr>
          <a:lstStyle/>
          <a:p>
            <a:pPr algn="ctr">
              <a:lnSpc>
                <a:spcPct val="130000"/>
              </a:lnSpc>
              <a:spcAft>
                <a:spcPts val="0"/>
              </a:spcAft>
              <a:defRPr/>
            </a:pPr>
            <a:r>
              <a:rPr lang="en-US" altLang="zh-CN" sz="1600" kern="100" dirty="0" smtClean="0">
                <a:solidFill>
                  <a:srgbClr val="2F5EB0"/>
                </a:solidFill>
                <a:latin typeface="微软雅黑" panose="020B0503020204020204" pitchFamily="34" charset="-122"/>
                <a:ea typeface="微软雅黑" panose="020B0503020204020204" pitchFamily="34" charset="-122"/>
                <a:cs typeface="Times New Roman" panose="02020603050405020304" pitchFamily="18" charset="0"/>
              </a:rPr>
              <a:t>2020</a:t>
            </a:r>
          </a:p>
          <a:p>
            <a:pPr algn="ctr">
              <a:spcBef>
                <a:spcPct val="0"/>
              </a:spcBef>
              <a:buFont typeface="Arial" charset="0"/>
              <a:buNone/>
            </a:pPr>
            <a:r>
              <a:rPr lang="zh-CN" altLang="en-US" b="1" dirty="0" smtClean="0">
                <a:solidFill>
                  <a:srgbClr val="2F5EB0"/>
                </a:solidFill>
                <a:latin typeface="微软雅黑" panose="020B0503020204020204" pitchFamily="34" charset="-122"/>
                <a:ea typeface="微软雅黑" panose="020B0503020204020204" pitchFamily="34" charset="-122"/>
                <a:cs typeface="Arial" panose="020B0604020202020204" pitchFamily="34" charset="0"/>
              </a:rPr>
              <a:t>点击输入标题</a:t>
            </a:r>
          </a:p>
          <a:p>
            <a:pPr algn="ctr">
              <a:spcBef>
                <a:spcPts val="500"/>
              </a:spcBef>
              <a:spcAft>
                <a:spcPts val="0"/>
              </a:spcAft>
              <a:defRPr/>
            </a:pPr>
            <a:r>
              <a:rPr lang="zh-CN" altLang="en-US" sz="1400" kern="100" dirty="0" smtClean="0">
                <a:solidFill>
                  <a:schemeClr val="tx1">
                    <a:lumMod val="50000"/>
                    <a:lumOff val="50000"/>
                  </a:schemeClr>
                </a:solidFill>
                <a:latin typeface="微软雅黑" panose="020B0503020204020204" pitchFamily="34" charset="-122"/>
                <a:ea typeface="微软雅黑" panose="020B0503020204020204" pitchFamily="34" charset="-122"/>
                <a:cs typeface="Times New Roman" panose="02020603050405020304" pitchFamily="18" charset="0"/>
              </a:rPr>
              <a:t>在此</a:t>
            </a:r>
            <a:r>
              <a:rPr lang="zh-CN" altLang="en-US" sz="1400" kern="100" dirty="0">
                <a:solidFill>
                  <a:schemeClr val="tx1">
                    <a:lumMod val="50000"/>
                    <a:lumOff val="50000"/>
                  </a:schemeClr>
                </a:solidFill>
                <a:latin typeface="微软雅黑" panose="020B0503020204020204" pitchFamily="34" charset="-122"/>
                <a:ea typeface="微软雅黑" panose="020B0503020204020204" pitchFamily="34" charset="-122"/>
                <a:cs typeface="Times New Roman" panose="02020603050405020304" pitchFamily="18" charset="0"/>
              </a:rPr>
              <a:t>输入详细文字介绍，</a:t>
            </a:r>
            <a:endParaRPr lang="en-US" altLang="zh-CN" sz="1400" kern="100" dirty="0">
              <a:solidFill>
                <a:schemeClr val="tx1">
                  <a:lumMod val="50000"/>
                  <a:lumOff val="50000"/>
                </a:schemeClr>
              </a:solidFill>
              <a:latin typeface="微软雅黑" panose="020B0503020204020204" pitchFamily="34" charset="-122"/>
              <a:ea typeface="微软雅黑" panose="020B0503020204020204" pitchFamily="34" charset="-122"/>
              <a:cs typeface="Times New Roman" panose="02020603050405020304" pitchFamily="18" charset="0"/>
            </a:endParaRPr>
          </a:p>
          <a:p>
            <a:pPr algn="ctr">
              <a:spcBef>
                <a:spcPts val="500"/>
              </a:spcBef>
              <a:spcAft>
                <a:spcPts val="0"/>
              </a:spcAft>
              <a:defRPr/>
            </a:pPr>
            <a:r>
              <a:rPr lang="zh-CN" altLang="en-US" sz="1400" kern="100" dirty="0">
                <a:solidFill>
                  <a:schemeClr val="tx1">
                    <a:lumMod val="50000"/>
                    <a:lumOff val="50000"/>
                  </a:schemeClr>
                </a:solidFill>
                <a:latin typeface="微软雅黑" panose="020B0503020204020204" pitchFamily="34" charset="-122"/>
                <a:ea typeface="微软雅黑" panose="020B0503020204020204" pitchFamily="34" charset="-122"/>
                <a:cs typeface="Times New Roman" panose="02020603050405020304" pitchFamily="18" charset="0"/>
              </a:rPr>
              <a:t>和详细信息。</a:t>
            </a:r>
          </a:p>
        </p:txBody>
      </p:sp>
      <p:grpSp>
        <p:nvGrpSpPr>
          <p:cNvPr id="20" name="组合 19"/>
          <p:cNvGrpSpPr/>
          <p:nvPr/>
        </p:nvGrpSpPr>
        <p:grpSpPr>
          <a:xfrm>
            <a:off x="2032939" y="2460134"/>
            <a:ext cx="663125" cy="663125"/>
            <a:chOff x="8077071" y="845254"/>
            <a:chExt cx="2036801" cy="2036802"/>
          </a:xfrm>
        </p:grpSpPr>
        <p:sp>
          <p:nvSpPr>
            <p:cNvPr id="21" name="椭圆 20"/>
            <p:cNvSpPr/>
            <p:nvPr/>
          </p:nvSpPr>
          <p:spPr>
            <a:xfrm>
              <a:off x="8077071" y="845254"/>
              <a:ext cx="2036801" cy="2036802"/>
            </a:xfrm>
            <a:prstGeom prst="ellipse">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22" name="Freeform 126"/>
            <p:cNvSpPr>
              <a:spLocks noChangeAspect="1" noEditPoints="1"/>
            </p:cNvSpPr>
            <p:nvPr/>
          </p:nvSpPr>
          <p:spPr bwMode="auto">
            <a:xfrm>
              <a:off x="8639337" y="1292885"/>
              <a:ext cx="912278" cy="1141540"/>
            </a:xfrm>
            <a:custGeom>
              <a:avLst/>
              <a:gdLst>
                <a:gd name="T0" fmla="*/ 48 w 81"/>
                <a:gd name="T1" fmla="*/ 27 h 101"/>
                <a:gd name="T2" fmla="*/ 4 w 81"/>
                <a:gd name="T3" fmla="*/ 48 h 101"/>
                <a:gd name="T4" fmla="*/ 0 w 81"/>
                <a:gd name="T5" fmla="*/ 31 h 101"/>
                <a:gd name="T6" fmla="*/ 58 w 81"/>
                <a:gd name="T7" fmla="*/ 90 h 101"/>
                <a:gd name="T8" fmla="*/ 81 w 81"/>
                <a:gd name="T9" fmla="*/ 98 h 101"/>
                <a:gd name="T10" fmla="*/ 58 w 81"/>
                <a:gd name="T11" fmla="*/ 90 h 101"/>
                <a:gd name="T12" fmla="*/ 53 w 81"/>
                <a:gd name="T13" fmla="*/ 101 h 101"/>
                <a:gd name="T14" fmla="*/ 29 w 81"/>
                <a:gd name="T15" fmla="*/ 98 h 101"/>
                <a:gd name="T16" fmla="*/ 0 w 81"/>
                <a:gd name="T17" fmla="*/ 90 h 101"/>
                <a:gd name="T18" fmla="*/ 29 w 81"/>
                <a:gd name="T19" fmla="*/ 87 h 101"/>
                <a:gd name="T20" fmla="*/ 38 w 81"/>
                <a:gd name="T21" fmla="*/ 76 h 101"/>
                <a:gd name="T22" fmla="*/ 0 w 81"/>
                <a:gd name="T23" fmla="*/ 72 h 101"/>
                <a:gd name="T24" fmla="*/ 4 w 81"/>
                <a:gd name="T25" fmla="*/ 54 h 101"/>
                <a:gd name="T26" fmla="*/ 48 w 81"/>
                <a:gd name="T27" fmla="*/ 76 h 101"/>
                <a:gd name="T28" fmla="*/ 44 w 81"/>
                <a:gd name="T29" fmla="*/ 87 h 101"/>
                <a:gd name="T30" fmla="*/ 53 w 81"/>
                <a:gd name="T31" fmla="*/ 90 h 101"/>
                <a:gd name="T32" fmla="*/ 4 w 81"/>
                <a:gd name="T33" fmla="*/ 0 h 101"/>
                <a:gd name="T34" fmla="*/ 48 w 81"/>
                <a:gd name="T35" fmla="*/ 21 h 101"/>
                <a:gd name="T36" fmla="*/ 0 w 81"/>
                <a:gd name="T37" fmla="*/ 17 h 101"/>
                <a:gd name="T38" fmla="*/ 4 w 81"/>
                <a:gd name="T39" fmla="*/ 0 h 101"/>
                <a:gd name="T40" fmla="*/ 53 w 81"/>
                <a:gd name="T41" fmla="*/ 76 h 101"/>
                <a:gd name="T42" fmla="*/ 81 w 81"/>
                <a:gd name="T43" fmla="*/ 72 h 101"/>
                <a:gd name="T44" fmla="*/ 77 w 81"/>
                <a:gd name="T45" fmla="*/ 54 h 101"/>
                <a:gd name="T46" fmla="*/ 59 w 81"/>
                <a:gd name="T47" fmla="*/ 8 h 101"/>
                <a:gd name="T48" fmla="*/ 69 w 81"/>
                <a:gd name="T49" fmla="*/ 13 h 101"/>
                <a:gd name="T50" fmla="*/ 59 w 81"/>
                <a:gd name="T51" fmla="*/ 8 h 101"/>
                <a:gd name="T52" fmla="*/ 69 w 81"/>
                <a:gd name="T53" fmla="*/ 63 h 101"/>
                <a:gd name="T54" fmla="*/ 59 w 81"/>
                <a:gd name="T55" fmla="*/ 67 h 101"/>
                <a:gd name="T56" fmla="*/ 59 w 81"/>
                <a:gd name="T57" fmla="*/ 35 h 101"/>
                <a:gd name="T58" fmla="*/ 69 w 81"/>
                <a:gd name="T59" fmla="*/ 40 h 101"/>
                <a:gd name="T60" fmla="*/ 59 w 81"/>
                <a:gd name="T61" fmla="*/ 35 h 101"/>
                <a:gd name="T62" fmla="*/ 53 w 81"/>
                <a:gd name="T63" fmla="*/ 21 h 101"/>
                <a:gd name="T64" fmla="*/ 81 w 81"/>
                <a:gd name="T65" fmla="*/ 17 h 101"/>
                <a:gd name="T66" fmla="*/ 77 w 81"/>
                <a:gd name="T67" fmla="*/ 0 h 101"/>
                <a:gd name="T68" fmla="*/ 53 w 81"/>
                <a:gd name="T69" fmla="*/ 27 h 101"/>
                <a:gd name="T70" fmla="*/ 77 w 81"/>
                <a:gd name="T71" fmla="*/ 48 h 101"/>
                <a:gd name="T72" fmla="*/ 81 w 81"/>
                <a:gd name="T73" fmla="*/ 31 h 101"/>
                <a:gd name="T74" fmla="*/ 53 w 81"/>
                <a:gd name="T75" fmla="*/ 27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81" h="101">
                  <a:moveTo>
                    <a:pt x="4" y="27"/>
                  </a:moveTo>
                  <a:cubicBezTo>
                    <a:pt x="48" y="27"/>
                    <a:pt x="48" y="27"/>
                    <a:pt x="48" y="27"/>
                  </a:cubicBezTo>
                  <a:cubicBezTo>
                    <a:pt x="48" y="48"/>
                    <a:pt x="48" y="48"/>
                    <a:pt x="48" y="48"/>
                  </a:cubicBezTo>
                  <a:cubicBezTo>
                    <a:pt x="4" y="48"/>
                    <a:pt x="4" y="48"/>
                    <a:pt x="4" y="48"/>
                  </a:cubicBezTo>
                  <a:cubicBezTo>
                    <a:pt x="2" y="48"/>
                    <a:pt x="0" y="46"/>
                    <a:pt x="0" y="44"/>
                  </a:cubicBezTo>
                  <a:cubicBezTo>
                    <a:pt x="0" y="31"/>
                    <a:pt x="0" y="31"/>
                    <a:pt x="0" y="31"/>
                  </a:cubicBezTo>
                  <a:cubicBezTo>
                    <a:pt x="0" y="29"/>
                    <a:pt x="2" y="27"/>
                    <a:pt x="4" y="27"/>
                  </a:cubicBezTo>
                  <a:close/>
                  <a:moveTo>
                    <a:pt x="58" y="90"/>
                  </a:moveTo>
                  <a:cubicBezTo>
                    <a:pt x="81" y="90"/>
                    <a:pt x="81" y="90"/>
                    <a:pt x="81" y="90"/>
                  </a:cubicBezTo>
                  <a:cubicBezTo>
                    <a:pt x="81" y="98"/>
                    <a:pt x="81" y="98"/>
                    <a:pt x="81" y="98"/>
                  </a:cubicBezTo>
                  <a:cubicBezTo>
                    <a:pt x="58" y="98"/>
                    <a:pt x="58" y="98"/>
                    <a:pt x="58" y="98"/>
                  </a:cubicBezTo>
                  <a:cubicBezTo>
                    <a:pt x="58" y="90"/>
                    <a:pt x="58" y="90"/>
                    <a:pt x="58" y="90"/>
                  </a:cubicBezTo>
                  <a:close/>
                  <a:moveTo>
                    <a:pt x="53" y="98"/>
                  </a:moveTo>
                  <a:cubicBezTo>
                    <a:pt x="53" y="101"/>
                    <a:pt x="53" y="101"/>
                    <a:pt x="53" y="101"/>
                  </a:cubicBezTo>
                  <a:cubicBezTo>
                    <a:pt x="29" y="101"/>
                    <a:pt x="29" y="101"/>
                    <a:pt x="29" y="101"/>
                  </a:cubicBezTo>
                  <a:cubicBezTo>
                    <a:pt x="29" y="98"/>
                    <a:pt x="29" y="98"/>
                    <a:pt x="29" y="98"/>
                  </a:cubicBezTo>
                  <a:cubicBezTo>
                    <a:pt x="0" y="98"/>
                    <a:pt x="0" y="98"/>
                    <a:pt x="0" y="98"/>
                  </a:cubicBezTo>
                  <a:cubicBezTo>
                    <a:pt x="0" y="90"/>
                    <a:pt x="0" y="90"/>
                    <a:pt x="0" y="90"/>
                  </a:cubicBezTo>
                  <a:cubicBezTo>
                    <a:pt x="29" y="90"/>
                    <a:pt x="29" y="90"/>
                    <a:pt x="29" y="90"/>
                  </a:cubicBezTo>
                  <a:cubicBezTo>
                    <a:pt x="29" y="87"/>
                    <a:pt x="29" y="87"/>
                    <a:pt x="29" y="87"/>
                  </a:cubicBezTo>
                  <a:cubicBezTo>
                    <a:pt x="38" y="87"/>
                    <a:pt x="38" y="87"/>
                    <a:pt x="38" y="87"/>
                  </a:cubicBezTo>
                  <a:cubicBezTo>
                    <a:pt x="38" y="76"/>
                    <a:pt x="38" y="76"/>
                    <a:pt x="38" y="76"/>
                  </a:cubicBezTo>
                  <a:cubicBezTo>
                    <a:pt x="4" y="76"/>
                    <a:pt x="4" y="76"/>
                    <a:pt x="4" y="76"/>
                  </a:cubicBezTo>
                  <a:cubicBezTo>
                    <a:pt x="2" y="76"/>
                    <a:pt x="0" y="74"/>
                    <a:pt x="0" y="72"/>
                  </a:cubicBezTo>
                  <a:cubicBezTo>
                    <a:pt x="0" y="58"/>
                    <a:pt x="0" y="58"/>
                    <a:pt x="0" y="58"/>
                  </a:cubicBezTo>
                  <a:cubicBezTo>
                    <a:pt x="0" y="56"/>
                    <a:pt x="2" y="54"/>
                    <a:pt x="4" y="54"/>
                  </a:cubicBezTo>
                  <a:cubicBezTo>
                    <a:pt x="48" y="54"/>
                    <a:pt x="48" y="54"/>
                    <a:pt x="48" y="54"/>
                  </a:cubicBezTo>
                  <a:cubicBezTo>
                    <a:pt x="48" y="76"/>
                    <a:pt x="48" y="76"/>
                    <a:pt x="48" y="76"/>
                  </a:cubicBezTo>
                  <a:cubicBezTo>
                    <a:pt x="44" y="76"/>
                    <a:pt x="44" y="76"/>
                    <a:pt x="44" y="76"/>
                  </a:cubicBezTo>
                  <a:cubicBezTo>
                    <a:pt x="44" y="87"/>
                    <a:pt x="44" y="87"/>
                    <a:pt x="44" y="87"/>
                  </a:cubicBezTo>
                  <a:cubicBezTo>
                    <a:pt x="53" y="87"/>
                    <a:pt x="53" y="87"/>
                    <a:pt x="53" y="87"/>
                  </a:cubicBezTo>
                  <a:cubicBezTo>
                    <a:pt x="53" y="90"/>
                    <a:pt x="53" y="90"/>
                    <a:pt x="53" y="90"/>
                  </a:cubicBezTo>
                  <a:cubicBezTo>
                    <a:pt x="53" y="98"/>
                    <a:pt x="53" y="98"/>
                    <a:pt x="53" y="98"/>
                  </a:cubicBezTo>
                  <a:close/>
                  <a:moveTo>
                    <a:pt x="4" y="0"/>
                  </a:moveTo>
                  <a:cubicBezTo>
                    <a:pt x="48" y="0"/>
                    <a:pt x="48" y="0"/>
                    <a:pt x="48" y="0"/>
                  </a:cubicBezTo>
                  <a:cubicBezTo>
                    <a:pt x="48" y="21"/>
                    <a:pt x="48" y="21"/>
                    <a:pt x="48" y="21"/>
                  </a:cubicBezTo>
                  <a:cubicBezTo>
                    <a:pt x="4" y="21"/>
                    <a:pt x="4" y="21"/>
                    <a:pt x="4" y="21"/>
                  </a:cubicBezTo>
                  <a:cubicBezTo>
                    <a:pt x="2" y="21"/>
                    <a:pt x="0" y="19"/>
                    <a:pt x="0" y="17"/>
                  </a:cubicBezTo>
                  <a:cubicBezTo>
                    <a:pt x="0" y="4"/>
                    <a:pt x="0" y="4"/>
                    <a:pt x="0" y="4"/>
                  </a:cubicBezTo>
                  <a:cubicBezTo>
                    <a:pt x="0" y="2"/>
                    <a:pt x="2" y="0"/>
                    <a:pt x="4" y="0"/>
                  </a:cubicBezTo>
                  <a:close/>
                  <a:moveTo>
                    <a:pt x="53" y="54"/>
                  </a:moveTo>
                  <a:cubicBezTo>
                    <a:pt x="53" y="76"/>
                    <a:pt x="53" y="76"/>
                    <a:pt x="53" y="76"/>
                  </a:cubicBezTo>
                  <a:cubicBezTo>
                    <a:pt x="77" y="76"/>
                    <a:pt x="77" y="76"/>
                    <a:pt x="77" y="76"/>
                  </a:cubicBezTo>
                  <a:cubicBezTo>
                    <a:pt x="79" y="76"/>
                    <a:pt x="81" y="74"/>
                    <a:pt x="81" y="72"/>
                  </a:cubicBezTo>
                  <a:cubicBezTo>
                    <a:pt x="81" y="58"/>
                    <a:pt x="81" y="58"/>
                    <a:pt x="81" y="58"/>
                  </a:cubicBezTo>
                  <a:cubicBezTo>
                    <a:pt x="81" y="56"/>
                    <a:pt x="79" y="54"/>
                    <a:pt x="77" y="54"/>
                  </a:cubicBezTo>
                  <a:cubicBezTo>
                    <a:pt x="53" y="54"/>
                    <a:pt x="53" y="54"/>
                    <a:pt x="53" y="54"/>
                  </a:cubicBezTo>
                  <a:close/>
                  <a:moveTo>
                    <a:pt x="59" y="8"/>
                  </a:moveTo>
                  <a:cubicBezTo>
                    <a:pt x="69" y="8"/>
                    <a:pt x="69" y="8"/>
                    <a:pt x="69" y="8"/>
                  </a:cubicBezTo>
                  <a:cubicBezTo>
                    <a:pt x="69" y="13"/>
                    <a:pt x="69" y="13"/>
                    <a:pt x="69" y="13"/>
                  </a:cubicBezTo>
                  <a:cubicBezTo>
                    <a:pt x="59" y="13"/>
                    <a:pt x="59" y="13"/>
                    <a:pt x="59" y="13"/>
                  </a:cubicBezTo>
                  <a:cubicBezTo>
                    <a:pt x="59" y="8"/>
                    <a:pt x="59" y="8"/>
                    <a:pt x="59" y="8"/>
                  </a:cubicBezTo>
                  <a:close/>
                  <a:moveTo>
                    <a:pt x="59" y="63"/>
                  </a:moveTo>
                  <a:cubicBezTo>
                    <a:pt x="69" y="63"/>
                    <a:pt x="69" y="63"/>
                    <a:pt x="69" y="63"/>
                  </a:cubicBezTo>
                  <a:cubicBezTo>
                    <a:pt x="69" y="67"/>
                    <a:pt x="69" y="67"/>
                    <a:pt x="69" y="67"/>
                  </a:cubicBezTo>
                  <a:cubicBezTo>
                    <a:pt x="59" y="67"/>
                    <a:pt x="59" y="67"/>
                    <a:pt x="59" y="67"/>
                  </a:cubicBezTo>
                  <a:cubicBezTo>
                    <a:pt x="59" y="63"/>
                    <a:pt x="59" y="63"/>
                    <a:pt x="59" y="63"/>
                  </a:cubicBezTo>
                  <a:close/>
                  <a:moveTo>
                    <a:pt x="59" y="35"/>
                  </a:moveTo>
                  <a:cubicBezTo>
                    <a:pt x="69" y="35"/>
                    <a:pt x="69" y="35"/>
                    <a:pt x="69" y="35"/>
                  </a:cubicBezTo>
                  <a:cubicBezTo>
                    <a:pt x="69" y="40"/>
                    <a:pt x="69" y="40"/>
                    <a:pt x="69" y="40"/>
                  </a:cubicBezTo>
                  <a:cubicBezTo>
                    <a:pt x="59" y="40"/>
                    <a:pt x="59" y="40"/>
                    <a:pt x="59" y="40"/>
                  </a:cubicBezTo>
                  <a:cubicBezTo>
                    <a:pt x="59" y="35"/>
                    <a:pt x="59" y="35"/>
                    <a:pt x="59" y="35"/>
                  </a:cubicBezTo>
                  <a:close/>
                  <a:moveTo>
                    <a:pt x="53" y="0"/>
                  </a:moveTo>
                  <a:cubicBezTo>
                    <a:pt x="53" y="21"/>
                    <a:pt x="53" y="21"/>
                    <a:pt x="53" y="21"/>
                  </a:cubicBezTo>
                  <a:cubicBezTo>
                    <a:pt x="77" y="21"/>
                    <a:pt x="77" y="21"/>
                    <a:pt x="77" y="21"/>
                  </a:cubicBezTo>
                  <a:cubicBezTo>
                    <a:pt x="79" y="21"/>
                    <a:pt x="81" y="19"/>
                    <a:pt x="81" y="17"/>
                  </a:cubicBezTo>
                  <a:cubicBezTo>
                    <a:pt x="81" y="4"/>
                    <a:pt x="81" y="4"/>
                    <a:pt x="81" y="4"/>
                  </a:cubicBezTo>
                  <a:cubicBezTo>
                    <a:pt x="81" y="2"/>
                    <a:pt x="79" y="0"/>
                    <a:pt x="77" y="0"/>
                  </a:cubicBezTo>
                  <a:cubicBezTo>
                    <a:pt x="53" y="0"/>
                    <a:pt x="53" y="0"/>
                    <a:pt x="53" y="0"/>
                  </a:cubicBezTo>
                  <a:close/>
                  <a:moveTo>
                    <a:pt x="53" y="27"/>
                  </a:moveTo>
                  <a:cubicBezTo>
                    <a:pt x="53" y="48"/>
                    <a:pt x="53" y="48"/>
                    <a:pt x="53" y="48"/>
                  </a:cubicBezTo>
                  <a:cubicBezTo>
                    <a:pt x="77" y="48"/>
                    <a:pt x="77" y="48"/>
                    <a:pt x="77" y="48"/>
                  </a:cubicBezTo>
                  <a:cubicBezTo>
                    <a:pt x="79" y="48"/>
                    <a:pt x="81" y="46"/>
                    <a:pt x="81" y="44"/>
                  </a:cubicBezTo>
                  <a:cubicBezTo>
                    <a:pt x="81" y="31"/>
                    <a:pt x="81" y="31"/>
                    <a:pt x="81" y="31"/>
                  </a:cubicBezTo>
                  <a:cubicBezTo>
                    <a:pt x="81" y="29"/>
                    <a:pt x="79" y="27"/>
                    <a:pt x="77" y="27"/>
                  </a:cubicBezTo>
                  <a:lnTo>
                    <a:pt x="53" y="27"/>
                  </a:lnTo>
                  <a:close/>
                </a:path>
              </a:pathLst>
            </a:custGeom>
            <a:solidFill>
              <a:schemeClr val="bg1">
                <a:lumMod val="95000"/>
              </a:schemeClr>
            </a:solidFill>
            <a:ln>
              <a:noFill/>
            </a:ln>
            <a:effectLst>
              <a:outerShdw blurRad="50800" dist="38100" dir="2700000" algn="tl" rotWithShape="0">
                <a:prstClr val="black">
                  <a:alpha val="40000"/>
                </a:prstClr>
              </a:outerShdw>
            </a:effectLst>
            <a:extLst/>
          </p:spPr>
          <p:txBody>
            <a:bodyPr vert="horz" wrap="square" lIns="91440" tIns="45720" rIns="91440" bIns="45720" numCol="1" anchor="t" anchorCtr="0" compatLnSpc="1">
              <a:prstTxWarp prst="textNoShape">
                <a:avLst/>
              </a:prstTxWarp>
            </a:bodyPr>
            <a:lstStyle/>
            <a:p>
              <a:endParaRPr lang="zh-CN" altLang="en-US">
                <a:solidFill>
                  <a:schemeClr val="tx1">
                    <a:lumMod val="65000"/>
                    <a:lumOff val="35000"/>
                  </a:schemeClr>
                </a:solidFill>
                <a:latin typeface="Arial" panose="020B0604020202020204" pitchFamily="34" charset="0"/>
                <a:cs typeface="Arial" panose="020B0604020202020204" pitchFamily="34" charset="0"/>
              </a:endParaRPr>
            </a:p>
          </p:txBody>
        </p:sp>
      </p:grpSp>
      <p:grpSp>
        <p:nvGrpSpPr>
          <p:cNvPr id="23" name="组合 22"/>
          <p:cNvGrpSpPr/>
          <p:nvPr/>
        </p:nvGrpSpPr>
        <p:grpSpPr>
          <a:xfrm>
            <a:off x="4043184" y="2748166"/>
            <a:ext cx="663125" cy="663125"/>
            <a:chOff x="8125599" y="1434035"/>
            <a:chExt cx="2036802" cy="2036802"/>
          </a:xfrm>
        </p:grpSpPr>
        <p:sp>
          <p:nvSpPr>
            <p:cNvPr id="24" name="椭圆 23"/>
            <p:cNvSpPr/>
            <p:nvPr/>
          </p:nvSpPr>
          <p:spPr>
            <a:xfrm>
              <a:off x="8125599" y="1434035"/>
              <a:ext cx="2036802" cy="2036802"/>
            </a:xfrm>
            <a:prstGeom prst="ellipse">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25" name="Freeform 261"/>
            <p:cNvSpPr>
              <a:spLocks/>
            </p:cNvSpPr>
            <p:nvPr/>
          </p:nvSpPr>
          <p:spPr bwMode="auto">
            <a:xfrm>
              <a:off x="8628544" y="1966960"/>
              <a:ext cx="1000932" cy="1000932"/>
            </a:xfrm>
            <a:custGeom>
              <a:avLst/>
              <a:gdLst>
                <a:gd name="T0" fmla="*/ 84 w 86"/>
                <a:gd name="T1" fmla="*/ 13 h 86"/>
                <a:gd name="T2" fmla="*/ 74 w 86"/>
                <a:gd name="T3" fmla="*/ 1 h 86"/>
                <a:gd name="T4" fmla="*/ 72 w 86"/>
                <a:gd name="T5" fmla="*/ 1 h 86"/>
                <a:gd name="T6" fmla="*/ 71 w 86"/>
                <a:gd name="T7" fmla="*/ 1 h 86"/>
                <a:gd name="T8" fmla="*/ 69 w 86"/>
                <a:gd name="T9" fmla="*/ 4 h 86"/>
                <a:gd name="T10" fmla="*/ 69 w 86"/>
                <a:gd name="T11" fmla="*/ 10 h 86"/>
                <a:gd name="T12" fmla="*/ 59 w 86"/>
                <a:gd name="T13" fmla="*/ 10 h 86"/>
                <a:gd name="T14" fmla="*/ 59 w 86"/>
                <a:gd name="T15" fmla="*/ 1 h 86"/>
                <a:gd name="T16" fmla="*/ 58 w 86"/>
                <a:gd name="T17" fmla="*/ 0 h 86"/>
                <a:gd name="T18" fmla="*/ 46 w 86"/>
                <a:gd name="T19" fmla="*/ 0 h 86"/>
                <a:gd name="T20" fmla="*/ 45 w 86"/>
                <a:gd name="T21" fmla="*/ 1 h 86"/>
                <a:gd name="T22" fmla="*/ 45 w 86"/>
                <a:gd name="T23" fmla="*/ 10 h 86"/>
                <a:gd name="T24" fmla="*/ 44 w 86"/>
                <a:gd name="T25" fmla="*/ 13 h 86"/>
                <a:gd name="T26" fmla="*/ 44 w 86"/>
                <a:gd name="T27" fmla="*/ 21 h 86"/>
                <a:gd name="T28" fmla="*/ 45 w 86"/>
                <a:gd name="T29" fmla="*/ 24 h 86"/>
                <a:gd name="T30" fmla="*/ 45 w 86"/>
                <a:gd name="T31" fmla="*/ 27 h 86"/>
                <a:gd name="T32" fmla="*/ 37 w 86"/>
                <a:gd name="T33" fmla="*/ 27 h 86"/>
                <a:gd name="T34" fmla="*/ 37 w 86"/>
                <a:gd name="T35" fmla="*/ 21 h 86"/>
                <a:gd name="T36" fmla="*/ 34 w 86"/>
                <a:gd name="T37" fmla="*/ 18 h 86"/>
                <a:gd name="T38" fmla="*/ 32 w 86"/>
                <a:gd name="T39" fmla="*/ 18 h 86"/>
                <a:gd name="T40" fmla="*/ 29 w 86"/>
                <a:gd name="T41" fmla="*/ 18 h 86"/>
                <a:gd name="T42" fmla="*/ 3 w 86"/>
                <a:gd name="T43" fmla="*/ 30 h 86"/>
                <a:gd name="T44" fmla="*/ 0 w 86"/>
                <a:gd name="T45" fmla="*/ 34 h 86"/>
                <a:gd name="T46" fmla="*/ 3 w 86"/>
                <a:gd name="T47" fmla="*/ 38 h 86"/>
                <a:gd name="T48" fmla="*/ 29 w 86"/>
                <a:gd name="T49" fmla="*/ 50 h 86"/>
                <a:gd name="T50" fmla="*/ 31 w 86"/>
                <a:gd name="T51" fmla="*/ 51 h 86"/>
                <a:gd name="T52" fmla="*/ 34 w 86"/>
                <a:gd name="T53" fmla="*/ 50 h 86"/>
                <a:gd name="T54" fmla="*/ 37 w 86"/>
                <a:gd name="T55" fmla="*/ 47 h 86"/>
                <a:gd name="T56" fmla="*/ 37 w 86"/>
                <a:gd name="T57" fmla="*/ 42 h 86"/>
                <a:gd name="T58" fmla="*/ 45 w 86"/>
                <a:gd name="T59" fmla="*/ 42 h 86"/>
                <a:gd name="T60" fmla="*/ 45 w 86"/>
                <a:gd name="T61" fmla="*/ 85 h 86"/>
                <a:gd name="T62" fmla="*/ 46 w 86"/>
                <a:gd name="T63" fmla="*/ 86 h 86"/>
                <a:gd name="T64" fmla="*/ 58 w 86"/>
                <a:gd name="T65" fmla="*/ 86 h 86"/>
                <a:gd name="T66" fmla="*/ 59 w 86"/>
                <a:gd name="T67" fmla="*/ 85 h 86"/>
                <a:gd name="T68" fmla="*/ 59 w 86"/>
                <a:gd name="T69" fmla="*/ 41 h 86"/>
                <a:gd name="T70" fmla="*/ 62 w 86"/>
                <a:gd name="T71" fmla="*/ 38 h 86"/>
                <a:gd name="T72" fmla="*/ 62 w 86"/>
                <a:gd name="T73" fmla="*/ 30 h 86"/>
                <a:gd name="T74" fmla="*/ 59 w 86"/>
                <a:gd name="T75" fmla="*/ 27 h 86"/>
                <a:gd name="T76" fmla="*/ 59 w 86"/>
                <a:gd name="T77" fmla="*/ 25 h 86"/>
                <a:gd name="T78" fmla="*/ 69 w 86"/>
                <a:gd name="T79" fmla="*/ 25 h 86"/>
                <a:gd name="T80" fmla="*/ 69 w 86"/>
                <a:gd name="T81" fmla="*/ 30 h 86"/>
                <a:gd name="T82" fmla="*/ 71 w 86"/>
                <a:gd name="T83" fmla="*/ 33 h 86"/>
                <a:gd name="T84" fmla="*/ 73 w 86"/>
                <a:gd name="T85" fmla="*/ 34 h 86"/>
                <a:gd name="T86" fmla="*/ 74 w 86"/>
                <a:gd name="T87" fmla="*/ 33 h 86"/>
                <a:gd name="T88" fmla="*/ 84 w 86"/>
                <a:gd name="T89" fmla="*/ 21 h 86"/>
                <a:gd name="T90" fmla="*/ 86 w 86"/>
                <a:gd name="T91" fmla="*/ 17 h 86"/>
                <a:gd name="T92" fmla="*/ 84 w 86"/>
                <a:gd name="T93" fmla="*/ 13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86" h="86">
                  <a:moveTo>
                    <a:pt x="84" y="13"/>
                  </a:moveTo>
                  <a:cubicBezTo>
                    <a:pt x="74" y="1"/>
                    <a:pt x="74" y="1"/>
                    <a:pt x="74" y="1"/>
                  </a:cubicBezTo>
                  <a:cubicBezTo>
                    <a:pt x="73" y="1"/>
                    <a:pt x="73" y="1"/>
                    <a:pt x="72" y="1"/>
                  </a:cubicBezTo>
                  <a:cubicBezTo>
                    <a:pt x="72" y="1"/>
                    <a:pt x="71" y="1"/>
                    <a:pt x="71" y="1"/>
                  </a:cubicBezTo>
                  <a:cubicBezTo>
                    <a:pt x="70" y="2"/>
                    <a:pt x="69" y="3"/>
                    <a:pt x="69" y="4"/>
                  </a:cubicBezTo>
                  <a:cubicBezTo>
                    <a:pt x="69" y="10"/>
                    <a:pt x="69" y="10"/>
                    <a:pt x="69" y="10"/>
                  </a:cubicBezTo>
                  <a:cubicBezTo>
                    <a:pt x="59" y="10"/>
                    <a:pt x="59" y="10"/>
                    <a:pt x="59" y="10"/>
                  </a:cubicBezTo>
                  <a:cubicBezTo>
                    <a:pt x="59" y="1"/>
                    <a:pt x="59" y="1"/>
                    <a:pt x="59" y="1"/>
                  </a:cubicBezTo>
                  <a:cubicBezTo>
                    <a:pt x="59" y="1"/>
                    <a:pt x="59" y="0"/>
                    <a:pt x="58" y="0"/>
                  </a:cubicBezTo>
                  <a:cubicBezTo>
                    <a:pt x="46" y="0"/>
                    <a:pt x="46" y="0"/>
                    <a:pt x="46" y="0"/>
                  </a:cubicBezTo>
                  <a:cubicBezTo>
                    <a:pt x="45" y="0"/>
                    <a:pt x="45" y="1"/>
                    <a:pt x="45" y="1"/>
                  </a:cubicBezTo>
                  <a:cubicBezTo>
                    <a:pt x="45" y="10"/>
                    <a:pt x="45" y="10"/>
                    <a:pt x="45" y="10"/>
                  </a:cubicBezTo>
                  <a:cubicBezTo>
                    <a:pt x="44" y="11"/>
                    <a:pt x="44" y="12"/>
                    <a:pt x="44" y="13"/>
                  </a:cubicBezTo>
                  <a:cubicBezTo>
                    <a:pt x="44" y="21"/>
                    <a:pt x="44" y="21"/>
                    <a:pt x="44" y="21"/>
                  </a:cubicBezTo>
                  <a:cubicBezTo>
                    <a:pt x="44" y="22"/>
                    <a:pt x="44" y="23"/>
                    <a:pt x="45" y="24"/>
                  </a:cubicBezTo>
                  <a:cubicBezTo>
                    <a:pt x="45" y="27"/>
                    <a:pt x="45" y="27"/>
                    <a:pt x="45" y="27"/>
                  </a:cubicBezTo>
                  <a:cubicBezTo>
                    <a:pt x="37" y="27"/>
                    <a:pt x="37" y="27"/>
                    <a:pt x="37" y="27"/>
                  </a:cubicBezTo>
                  <a:cubicBezTo>
                    <a:pt x="37" y="21"/>
                    <a:pt x="37" y="21"/>
                    <a:pt x="37" y="21"/>
                  </a:cubicBezTo>
                  <a:cubicBezTo>
                    <a:pt x="37" y="20"/>
                    <a:pt x="36" y="19"/>
                    <a:pt x="34" y="18"/>
                  </a:cubicBezTo>
                  <a:cubicBezTo>
                    <a:pt x="34" y="18"/>
                    <a:pt x="33" y="18"/>
                    <a:pt x="32" y="18"/>
                  </a:cubicBezTo>
                  <a:cubicBezTo>
                    <a:pt x="31" y="18"/>
                    <a:pt x="30" y="18"/>
                    <a:pt x="29" y="18"/>
                  </a:cubicBezTo>
                  <a:cubicBezTo>
                    <a:pt x="3" y="30"/>
                    <a:pt x="3" y="30"/>
                    <a:pt x="3" y="30"/>
                  </a:cubicBezTo>
                  <a:cubicBezTo>
                    <a:pt x="1" y="31"/>
                    <a:pt x="0" y="33"/>
                    <a:pt x="0" y="34"/>
                  </a:cubicBezTo>
                  <a:cubicBezTo>
                    <a:pt x="0" y="36"/>
                    <a:pt x="1" y="38"/>
                    <a:pt x="3" y="38"/>
                  </a:cubicBezTo>
                  <a:cubicBezTo>
                    <a:pt x="29" y="50"/>
                    <a:pt x="29" y="50"/>
                    <a:pt x="29" y="50"/>
                  </a:cubicBezTo>
                  <a:cubicBezTo>
                    <a:pt x="29" y="51"/>
                    <a:pt x="30" y="51"/>
                    <a:pt x="31" y="51"/>
                  </a:cubicBezTo>
                  <a:cubicBezTo>
                    <a:pt x="32" y="51"/>
                    <a:pt x="33" y="51"/>
                    <a:pt x="34" y="50"/>
                  </a:cubicBezTo>
                  <a:cubicBezTo>
                    <a:pt x="36" y="50"/>
                    <a:pt x="37" y="48"/>
                    <a:pt x="37" y="47"/>
                  </a:cubicBezTo>
                  <a:cubicBezTo>
                    <a:pt x="37" y="42"/>
                    <a:pt x="37" y="42"/>
                    <a:pt x="37" y="42"/>
                  </a:cubicBezTo>
                  <a:cubicBezTo>
                    <a:pt x="45" y="42"/>
                    <a:pt x="45" y="42"/>
                    <a:pt x="45" y="42"/>
                  </a:cubicBezTo>
                  <a:cubicBezTo>
                    <a:pt x="45" y="85"/>
                    <a:pt x="45" y="85"/>
                    <a:pt x="45" y="85"/>
                  </a:cubicBezTo>
                  <a:cubicBezTo>
                    <a:pt x="45" y="86"/>
                    <a:pt x="45" y="86"/>
                    <a:pt x="46" y="86"/>
                  </a:cubicBezTo>
                  <a:cubicBezTo>
                    <a:pt x="58" y="86"/>
                    <a:pt x="58" y="86"/>
                    <a:pt x="58" y="86"/>
                  </a:cubicBezTo>
                  <a:cubicBezTo>
                    <a:pt x="59" y="86"/>
                    <a:pt x="59" y="86"/>
                    <a:pt x="59" y="85"/>
                  </a:cubicBezTo>
                  <a:cubicBezTo>
                    <a:pt x="59" y="41"/>
                    <a:pt x="59" y="41"/>
                    <a:pt x="59" y="41"/>
                  </a:cubicBezTo>
                  <a:cubicBezTo>
                    <a:pt x="61" y="41"/>
                    <a:pt x="62" y="40"/>
                    <a:pt x="62" y="38"/>
                  </a:cubicBezTo>
                  <a:cubicBezTo>
                    <a:pt x="62" y="30"/>
                    <a:pt x="62" y="30"/>
                    <a:pt x="62" y="30"/>
                  </a:cubicBezTo>
                  <a:cubicBezTo>
                    <a:pt x="62" y="29"/>
                    <a:pt x="61" y="28"/>
                    <a:pt x="59" y="27"/>
                  </a:cubicBezTo>
                  <a:cubicBezTo>
                    <a:pt x="59" y="25"/>
                    <a:pt x="59" y="25"/>
                    <a:pt x="59" y="25"/>
                  </a:cubicBezTo>
                  <a:cubicBezTo>
                    <a:pt x="69" y="25"/>
                    <a:pt x="69" y="25"/>
                    <a:pt x="69" y="25"/>
                  </a:cubicBezTo>
                  <a:cubicBezTo>
                    <a:pt x="69" y="30"/>
                    <a:pt x="69" y="30"/>
                    <a:pt x="69" y="30"/>
                  </a:cubicBezTo>
                  <a:cubicBezTo>
                    <a:pt x="69" y="31"/>
                    <a:pt x="70" y="33"/>
                    <a:pt x="71" y="33"/>
                  </a:cubicBezTo>
                  <a:cubicBezTo>
                    <a:pt x="71" y="34"/>
                    <a:pt x="72" y="34"/>
                    <a:pt x="73" y="34"/>
                  </a:cubicBezTo>
                  <a:cubicBezTo>
                    <a:pt x="73" y="34"/>
                    <a:pt x="74" y="34"/>
                    <a:pt x="74" y="33"/>
                  </a:cubicBezTo>
                  <a:cubicBezTo>
                    <a:pt x="84" y="21"/>
                    <a:pt x="84" y="21"/>
                    <a:pt x="84" y="21"/>
                  </a:cubicBezTo>
                  <a:cubicBezTo>
                    <a:pt x="85" y="21"/>
                    <a:pt x="86" y="19"/>
                    <a:pt x="86" y="17"/>
                  </a:cubicBezTo>
                  <a:cubicBezTo>
                    <a:pt x="86" y="16"/>
                    <a:pt x="85" y="14"/>
                    <a:pt x="84" y="13"/>
                  </a:cubicBezTo>
                  <a:close/>
                </a:path>
              </a:pathLst>
            </a:custGeom>
            <a:solidFill>
              <a:schemeClr val="bg1">
                <a:lumMod val="95000"/>
              </a:schemeClr>
            </a:solidFill>
            <a:ln>
              <a:noFill/>
            </a:ln>
            <a:effectLst>
              <a:outerShdw blurRad="50800" dist="38100" dir="2700000" algn="tl" rotWithShape="0">
                <a:prstClr val="black">
                  <a:alpha val="40000"/>
                </a:prstClr>
              </a:outerShdw>
            </a:effectLst>
            <a:extLst/>
          </p:spPr>
          <p:txBody>
            <a:bodyPr vert="horz" wrap="square" lIns="91440" tIns="45720" rIns="91440" bIns="45720" numCol="1" anchor="t" anchorCtr="0" compatLnSpc="1">
              <a:prstTxWarp prst="textNoShape">
                <a:avLst/>
              </a:prstTxWarp>
            </a:bodyPr>
            <a:lstStyle/>
            <a:p>
              <a:endParaRPr lang="zh-CN" altLang="en-US">
                <a:solidFill>
                  <a:schemeClr val="tx1">
                    <a:lumMod val="65000"/>
                    <a:lumOff val="35000"/>
                  </a:schemeClr>
                </a:solidFill>
              </a:endParaRPr>
            </a:p>
          </p:txBody>
        </p:sp>
      </p:grpSp>
      <p:grpSp>
        <p:nvGrpSpPr>
          <p:cNvPr id="26" name="组合 25"/>
          <p:cNvGrpSpPr/>
          <p:nvPr/>
        </p:nvGrpSpPr>
        <p:grpSpPr>
          <a:xfrm>
            <a:off x="6065390" y="3580904"/>
            <a:ext cx="663125" cy="663125"/>
            <a:chOff x="8125599" y="1434035"/>
            <a:chExt cx="2036802" cy="2036802"/>
          </a:xfrm>
        </p:grpSpPr>
        <p:sp>
          <p:nvSpPr>
            <p:cNvPr id="27" name="椭圆 26"/>
            <p:cNvSpPr/>
            <p:nvPr/>
          </p:nvSpPr>
          <p:spPr>
            <a:xfrm>
              <a:off x="8125599" y="1434035"/>
              <a:ext cx="2036802" cy="2036802"/>
            </a:xfrm>
            <a:prstGeom prst="ellipse">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grpSp>
          <p:nvGrpSpPr>
            <p:cNvPr id="28" name="组合 27"/>
            <p:cNvGrpSpPr>
              <a:grpSpLocks noChangeAspect="1"/>
            </p:cNvGrpSpPr>
            <p:nvPr/>
          </p:nvGrpSpPr>
          <p:grpSpPr>
            <a:xfrm>
              <a:off x="8518659" y="1890295"/>
              <a:ext cx="1310642" cy="1124283"/>
              <a:chOff x="5084763" y="971548"/>
              <a:chExt cx="323865" cy="277813"/>
            </a:xfrm>
            <a:solidFill>
              <a:schemeClr val="bg1">
                <a:lumMod val="95000"/>
              </a:schemeClr>
            </a:solidFill>
          </p:grpSpPr>
          <p:sp>
            <p:nvSpPr>
              <p:cNvPr id="29" name="Freeform 301"/>
              <p:cNvSpPr>
                <a:spLocks noEditPoints="1"/>
              </p:cNvSpPr>
              <p:nvPr/>
            </p:nvSpPr>
            <p:spPr bwMode="auto">
              <a:xfrm>
                <a:off x="5191140" y="1031873"/>
                <a:ext cx="217488" cy="217488"/>
              </a:xfrm>
              <a:custGeom>
                <a:avLst/>
                <a:gdLst>
                  <a:gd name="T0" fmla="*/ 6 w 58"/>
                  <a:gd name="T1" fmla="*/ 14 h 58"/>
                  <a:gd name="T2" fmla="*/ 7 w 58"/>
                  <a:gd name="T3" fmla="*/ 19 h 58"/>
                  <a:gd name="T4" fmla="*/ 4 w 58"/>
                  <a:gd name="T5" fmla="*/ 20 h 58"/>
                  <a:gd name="T6" fmla="*/ 0 w 58"/>
                  <a:gd name="T7" fmla="*/ 23 h 58"/>
                  <a:gd name="T8" fmla="*/ 2 w 58"/>
                  <a:gd name="T9" fmla="*/ 27 h 58"/>
                  <a:gd name="T10" fmla="*/ 5 w 58"/>
                  <a:gd name="T11" fmla="*/ 31 h 58"/>
                  <a:gd name="T12" fmla="*/ 2 w 58"/>
                  <a:gd name="T13" fmla="*/ 34 h 58"/>
                  <a:gd name="T14" fmla="*/ 1 w 58"/>
                  <a:gd name="T15" fmla="*/ 38 h 58"/>
                  <a:gd name="T16" fmla="*/ 5 w 58"/>
                  <a:gd name="T17" fmla="*/ 41 h 58"/>
                  <a:gd name="T18" fmla="*/ 8 w 58"/>
                  <a:gd name="T19" fmla="*/ 42 h 58"/>
                  <a:gd name="T20" fmla="*/ 8 w 58"/>
                  <a:gd name="T21" fmla="*/ 46 h 58"/>
                  <a:gd name="T22" fmla="*/ 9 w 58"/>
                  <a:gd name="T23" fmla="*/ 51 h 58"/>
                  <a:gd name="T24" fmla="*/ 14 w 58"/>
                  <a:gd name="T25" fmla="*/ 51 h 58"/>
                  <a:gd name="T26" fmla="*/ 18 w 58"/>
                  <a:gd name="T27" fmla="*/ 51 h 58"/>
                  <a:gd name="T28" fmla="*/ 19 w 58"/>
                  <a:gd name="T29" fmla="*/ 54 h 58"/>
                  <a:gd name="T30" fmla="*/ 22 w 58"/>
                  <a:gd name="T31" fmla="*/ 58 h 58"/>
                  <a:gd name="T32" fmla="*/ 27 w 58"/>
                  <a:gd name="T33" fmla="*/ 56 h 58"/>
                  <a:gd name="T34" fmla="*/ 31 w 58"/>
                  <a:gd name="T35" fmla="*/ 53 h 58"/>
                  <a:gd name="T36" fmla="*/ 33 w 58"/>
                  <a:gd name="T37" fmla="*/ 56 h 58"/>
                  <a:gd name="T38" fmla="*/ 38 w 58"/>
                  <a:gd name="T39" fmla="*/ 57 h 58"/>
                  <a:gd name="T40" fmla="*/ 40 w 58"/>
                  <a:gd name="T41" fmla="*/ 53 h 58"/>
                  <a:gd name="T42" fmla="*/ 42 w 58"/>
                  <a:gd name="T43" fmla="*/ 49 h 58"/>
                  <a:gd name="T44" fmla="*/ 46 w 58"/>
                  <a:gd name="T45" fmla="*/ 50 h 58"/>
                  <a:gd name="T46" fmla="*/ 50 w 58"/>
                  <a:gd name="T47" fmla="*/ 49 h 58"/>
                  <a:gd name="T48" fmla="*/ 51 w 58"/>
                  <a:gd name="T49" fmla="*/ 44 h 58"/>
                  <a:gd name="T50" fmla="*/ 50 w 58"/>
                  <a:gd name="T51" fmla="*/ 40 h 58"/>
                  <a:gd name="T52" fmla="*/ 54 w 58"/>
                  <a:gd name="T53" fmla="*/ 39 h 58"/>
                  <a:gd name="T54" fmla="*/ 57 w 58"/>
                  <a:gd name="T55" fmla="*/ 35 h 58"/>
                  <a:gd name="T56" fmla="*/ 55 w 58"/>
                  <a:gd name="T57" fmla="*/ 31 h 58"/>
                  <a:gd name="T58" fmla="*/ 52 w 58"/>
                  <a:gd name="T59" fmla="*/ 27 h 58"/>
                  <a:gd name="T60" fmla="*/ 55 w 58"/>
                  <a:gd name="T61" fmla="*/ 25 h 58"/>
                  <a:gd name="T62" fmla="*/ 56 w 58"/>
                  <a:gd name="T63" fmla="*/ 20 h 58"/>
                  <a:gd name="T64" fmla="*/ 53 w 58"/>
                  <a:gd name="T65" fmla="*/ 18 h 58"/>
                  <a:gd name="T66" fmla="*/ 48 w 58"/>
                  <a:gd name="T67" fmla="*/ 16 h 58"/>
                  <a:gd name="T68" fmla="*/ 49 w 58"/>
                  <a:gd name="T69" fmla="*/ 12 h 58"/>
                  <a:gd name="T70" fmla="*/ 48 w 58"/>
                  <a:gd name="T71" fmla="*/ 8 h 58"/>
                  <a:gd name="T72" fmla="*/ 44 w 58"/>
                  <a:gd name="T73" fmla="*/ 7 h 58"/>
                  <a:gd name="T74" fmla="*/ 39 w 58"/>
                  <a:gd name="T75" fmla="*/ 8 h 58"/>
                  <a:gd name="T76" fmla="*/ 38 w 58"/>
                  <a:gd name="T77" fmla="*/ 4 h 58"/>
                  <a:gd name="T78" fmla="*/ 35 w 58"/>
                  <a:gd name="T79" fmla="*/ 1 h 58"/>
                  <a:gd name="T80" fmla="*/ 30 w 58"/>
                  <a:gd name="T81" fmla="*/ 3 h 58"/>
                  <a:gd name="T82" fmla="*/ 27 w 58"/>
                  <a:gd name="T83" fmla="*/ 5 h 58"/>
                  <a:gd name="T84" fmla="*/ 24 w 58"/>
                  <a:gd name="T85" fmla="*/ 3 h 58"/>
                  <a:gd name="T86" fmla="*/ 20 w 58"/>
                  <a:gd name="T87" fmla="*/ 1 h 58"/>
                  <a:gd name="T88" fmla="*/ 17 w 58"/>
                  <a:gd name="T89" fmla="*/ 5 h 58"/>
                  <a:gd name="T90" fmla="*/ 15 w 58"/>
                  <a:gd name="T91" fmla="*/ 10 h 58"/>
                  <a:gd name="T92" fmla="*/ 12 w 58"/>
                  <a:gd name="T93" fmla="*/ 9 h 58"/>
                  <a:gd name="T94" fmla="*/ 7 w 58"/>
                  <a:gd name="T95" fmla="*/ 10 h 58"/>
                  <a:gd name="T96" fmla="*/ 6 w 58"/>
                  <a:gd name="T97" fmla="*/ 14 h 58"/>
                  <a:gd name="T98" fmla="*/ 23 w 58"/>
                  <a:gd name="T99" fmla="*/ 13 h 58"/>
                  <a:gd name="T100" fmla="*/ 45 w 58"/>
                  <a:gd name="T101" fmla="*/ 24 h 58"/>
                  <a:gd name="T102" fmla="*/ 34 w 58"/>
                  <a:gd name="T103" fmla="*/ 45 h 58"/>
                  <a:gd name="T104" fmla="*/ 13 w 58"/>
                  <a:gd name="T105" fmla="*/ 34 h 58"/>
                  <a:gd name="T106" fmla="*/ 23 w 58"/>
                  <a:gd name="T107" fmla="*/ 13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58" h="58">
                    <a:moveTo>
                      <a:pt x="6" y="14"/>
                    </a:moveTo>
                    <a:cubicBezTo>
                      <a:pt x="8" y="15"/>
                      <a:pt x="7" y="18"/>
                      <a:pt x="7" y="19"/>
                    </a:cubicBezTo>
                    <a:cubicBezTo>
                      <a:pt x="7" y="20"/>
                      <a:pt x="5" y="20"/>
                      <a:pt x="4" y="20"/>
                    </a:cubicBezTo>
                    <a:cubicBezTo>
                      <a:pt x="2" y="20"/>
                      <a:pt x="0" y="21"/>
                      <a:pt x="0" y="23"/>
                    </a:cubicBezTo>
                    <a:cubicBezTo>
                      <a:pt x="0" y="25"/>
                      <a:pt x="0" y="27"/>
                      <a:pt x="2" y="27"/>
                    </a:cubicBezTo>
                    <a:cubicBezTo>
                      <a:pt x="3" y="28"/>
                      <a:pt x="5" y="30"/>
                      <a:pt x="5" y="31"/>
                    </a:cubicBezTo>
                    <a:cubicBezTo>
                      <a:pt x="5" y="32"/>
                      <a:pt x="4" y="33"/>
                      <a:pt x="2" y="34"/>
                    </a:cubicBezTo>
                    <a:cubicBezTo>
                      <a:pt x="1" y="34"/>
                      <a:pt x="0" y="36"/>
                      <a:pt x="1" y="38"/>
                    </a:cubicBezTo>
                    <a:cubicBezTo>
                      <a:pt x="1" y="40"/>
                      <a:pt x="3" y="42"/>
                      <a:pt x="5" y="41"/>
                    </a:cubicBezTo>
                    <a:cubicBezTo>
                      <a:pt x="6" y="41"/>
                      <a:pt x="8" y="41"/>
                      <a:pt x="8" y="42"/>
                    </a:cubicBezTo>
                    <a:cubicBezTo>
                      <a:pt x="9" y="42"/>
                      <a:pt x="9" y="45"/>
                      <a:pt x="8" y="46"/>
                    </a:cubicBezTo>
                    <a:cubicBezTo>
                      <a:pt x="7" y="47"/>
                      <a:pt x="7" y="50"/>
                      <a:pt x="9" y="51"/>
                    </a:cubicBezTo>
                    <a:cubicBezTo>
                      <a:pt x="11" y="52"/>
                      <a:pt x="13" y="53"/>
                      <a:pt x="14" y="51"/>
                    </a:cubicBezTo>
                    <a:cubicBezTo>
                      <a:pt x="15" y="50"/>
                      <a:pt x="18" y="51"/>
                      <a:pt x="18" y="51"/>
                    </a:cubicBezTo>
                    <a:cubicBezTo>
                      <a:pt x="19" y="51"/>
                      <a:pt x="20" y="53"/>
                      <a:pt x="19" y="54"/>
                    </a:cubicBezTo>
                    <a:cubicBezTo>
                      <a:pt x="19" y="56"/>
                      <a:pt x="20" y="57"/>
                      <a:pt x="22" y="58"/>
                    </a:cubicBezTo>
                    <a:cubicBezTo>
                      <a:pt x="25" y="58"/>
                      <a:pt x="26" y="57"/>
                      <a:pt x="27" y="56"/>
                    </a:cubicBezTo>
                    <a:cubicBezTo>
                      <a:pt x="27" y="54"/>
                      <a:pt x="30" y="53"/>
                      <a:pt x="31" y="53"/>
                    </a:cubicBezTo>
                    <a:cubicBezTo>
                      <a:pt x="31" y="53"/>
                      <a:pt x="33" y="54"/>
                      <a:pt x="33" y="56"/>
                    </a:cubicBezTo>
                    <a:cubicBezTo>
                      <a:pt x="34" y="57"/>
                      <a:pt x="36" y="58"/>
                      <a:pt x="38" y="57"/>
                    </a:cubicBezTo>
                    <a:cubicBezTo>
                      <a:pt x="40" y="57"/>
                      <a:pt x="41" y="55"/>
                      <a:pt x="40" y="53"/>
                    </a:cubicBezTo>
                    <a:cubicBezTo>
                      <a:pt x="40" y="52"/>
                      <a:pt x="42" y="49"/>
                      <a:pt x="42" y="49"/>
                    </a:cubicBezTo>
                    <a:cubicBezTo>
                      <a:pt x="43" y="48"/>
                      <a:pt x="44" y="49"/>
                      <a:pt x="46" y="50"/>
                    </a:cubicBezTo>
                    <a:cubicBezTo>
                      <a:pt x="47" y="51"/>
                      <a:pt x="49" y="51"/>
                      <a:pt x="50" y="49"/>
                    </a:cubicBezTo>
                    <a:cubicBezTo>
                      <a:pt x="52" y="47"/>
                      <a:pt x="52" y="45"/>
                      <a:pt x="51" y="44"/>
                    </a:cubicBezTo>
                    <a:cubicBezTo>
                      <a:pt x="50" y="43"/>
                      <a:pt x="50" y="40"/>
                      <a:pt x="50" y="40"/>
                    </a:cubicBezTo>
                    <a:cubicBezTo>
                      <a:pt x="51" y="39"/>
                      <a:pt x="52" y="38"/>
                      <a:pt x="54" y="39"/>
                    </a:cubicBezTo>
                    <a:cubicBezTo>
                      <a:pt x="55" y="39"/>
                      <a:pt x="57" y="38"/>
                      <a:pt x="57" y="35"/>
                    </a:cubicBezTo>
                    <a:cubicBezTo>
                      <a:pt x="58" y="33"/>
                      <a:pt x="57" y="31"/>
                      <a:pt x="55" y="31"/>
                    </a:cubicBezTo>
                    <a:cubicBezTo>
                      <a:pt x="54" y="31"/>
                      <a:pt x="53" y="28"/>
                      <a:pt x="52" y="27"/>
                    </a:cubicBezTo>
                    <a:cubicBezTo>
                      <a:pt x="52" y="26"/>
                      <a:pt x="54" y="25"/>
                      <a:pt x="55" y="25"/>
                    </a:cubicBezTo>
                    <a:cubicBezTo>
                      <a:pt x="56" y="24"/>
                      <a:pt x="57" y="22"/>
                      <a:pt x="56" y="20"/>
                    </a:cubicBezTo>
                    <a:cubicBezTo>
                      <a:pt x="56" y="18"/>
                      <a:pt x="54" y="17"/>
                      <a:pt x="53" y="18"/>
                    </a:cubicBezTo>
                    <a:cubicBezTo>
                      <a:pt x="51" y="18"/>
                      <a:pt x="49" y="16"/>
                      <a:pt x="48" y="16"/>
                    </a:cubicBezTo>
                    <a:cubicBezTo>
                      <a:pt x="48" y="15"/>
                      <a:pt x="48" y="13"/>
                      <a:pt x="49" y="12"/>
                    </a:cubicBezTo>
                    <a:cubicBezTo>
                      <a:pt x="50" y="11"/>
                      <a:pt x="50" y="9"/>
                      <a:pt x="48" y="8"/>
                    </a:cubicBezTo>
                    <a:cubicBezTo>
                      <a:pt x="47" y="6"/>
                      <a:pt x="45" y="6"/>
                      <a:pt x="44" y="7"/>
                    </a:cubicBezTo>
                    <a:cubicBezTo>
                      <a:pt x="42" y="8"/>
                      <a:pt x="40" y="8"/>
                      <a:pt x="39" y="8"/>
                    </a:cubicBezTo>
                    <a:cubicBezTo>
                      <a:pt x="38" y="7"/>
                      <a:pt x="38" y="6"/>
                      <a:pt x="38" y="4"/>
                    </a:cubicBezTo>
                    <a:cubicBezTo>
                      <a:pt x="38" y="3"/>
                      <a:pt x="37" y="1"/>
                      <a:pt x="35" y="1"/>
                    </a:cubicBezTo>
                    <a:cubicBezTo>
                      <a:pt x="33" y="0"/>
                      <a:pt x="31" y="1"/>
                      <a:pt x="30" y="3"/>
                    </a:cubicBezTo>
                    <a:cubicBezTo>
                      <a:pt x="30" y="4"/>
                      <a:pt x="28" y="5"/>
                      <a:pt x="27" y="5"/>
                    </a:cubicBezTo>
                    <a:cubicBezTo>
                      <a:pt x="26" y="6"/>
                      <a:pt x="25" y="4"/>
                      <a:pt x="24" y="3"/>
                    </a:cubicBezTo>
                    <a:cubicBezTo>
                      <a:pt x="24" y="1"/>
                      <a:pt x="22" y="1"/>
                      <a:pt x="20" y="1"/>
                    </a:cubicBezTo>
                    <a:cubicBezTo>
                      <a:pt x="18" y="2"/>
                      <a:pt x="16" y="4"/>
                      <a:pt x="17" y="5"/>
                    </a:cubicBezTo>
                    <a:cubicBezTo>
                      <a:pt x="17" y="7"/>
                      <a:pt x="16" y="9"/>
                      <a:pt x="15" y="10"/>
                    </a:cubicBezTo>
                    <a:cubicBezTo>
                      <a:pt x="14" y="10"/>
                      <a:pt x="13" y="10"/>
                      <a:pt x="12" y="9"/>
                    </a:cubicBezTo>
                    <a:cubicBezTo>
                      <a:pt x="10" y="8"/>
                      <a:pt x="8" y="8"/>
                      <a:pt x="7" y="10"/>
                    </a:cubicBezTo>
                    <a:cubicBezTo>
                      <a:pt x="6" y="11"/>
                      <a:pt x="5" y="13"/>
                      <a:pt x="6" y="14"/>
                    </a:cubicBezTo>
                    <a:close/>
                    <a:moveTo>
                      <a:pt x="23" y="13"/>
                    </a:moveTo>
                    <a:cubicBezTo>
                      <a:pt x="32" y="10"/>
                      <a:pt x="42" y="15"/>
                      <a:pt x="45" y="24"/>
                    </a:cubicBezTo>
                    <a:cubicBezTo>
                      <a:pt x="47" y="33"/>
                      <a:pt x="43" y="42"/>
                      <a:pt x="34" y="45"/>
                    </a:cubicBezTo>
                    <a:cubicBezTo>
                      <a:pt x="25" y="48"/>
                      <a:pt x="15" y="43"/>
                      <a:pt x="13" y="34"/>
                    </a:cubicBezTo>
                    <a:cubicBezTo>
                      <a:pt x="10" y="26"/>
                      <a:pt x="15" y="16"/>
                      <a:pt x="23" y="13"/>
                    </a:cubicBezTo>
                    <a:close/>
                  </a:path>
                </a:pathLst>
              </a:custGeom>
              <a:grpFill/>
              <a:ln>
                <a:noFill/>
              </a:ln>
              <a:effectLst>
                <a:outerShdw blurRad="50800" dist="38100" dir="2700000" algn="tl" rotWithShape="0">
                  <a:prstClr val="black">
                    <a:alpha val="4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30" name="Freeform 302"/>
              <p:cNvSpPr>
                <a:spLocks noEditPoints="1"/>
              </p:cNvSpPr>
              <p:nvPr/>
            </p:nvSpPr>
            <p:spPr bwMode="auto">
              <a:xfrm>
                <a:off x="5084781" y="971548"/>
                <a:ext cx="139701" cy="139700"/>
              </a:xfrm>
              <a:custGeom>
                <a:avLst/>
                <a:gdLst>
                  <a:gd name="T0" fmla="*/ 4 w 37"/>
                  <a:gd name="T1" fmla="*/ 9 h 37"/>
                  <a:gd name="T2" fmla="*/ 5 w 37"/>
                  <a:gd name="T3" fmla="*/ 12 h 37"/>
                  <a:gd name="T4" fmla="*/ 2 w 37"/>
                  <a:gd name="T5" fmla="*/ 12 h 37"/>
                  <a:gd name="T6" fmla="*/ 0 w 37"/>
                  <a:gd name="T7" fmla="*/ 14 h 37"/>
                  <a:gd name="T8" fmla="*/ 1 w 37"/>
                  <a:gd name="T9" fmla="*/ 17 h 37"/>
                  <a:gd name="T10" fmla="*/ 3 w 37"/>
                  <a:gd name="T11" fmla="*/ 20 h 37"/>
                  <a:gd name="T12" fmla="*/ 2 w 37"/>
                  <a:gd name="T13" fmla="*/ 21 h 37"/>
                  <a:gd name="T14" fmla="*/ 1 w 37"/>
                  <a:gd name="T15" fmla="*/ 24 h 37"/>
                  <a:gd name="T16" fmla="*/ 3 w 37"/>
                  <a:gd name="T17" fmla="*/ 26 h 37"/>
                  <a:gd name="T18" fmla="*/ 5 w 37"/>
                  <a:gd name="T19" fmla="*/ 26 h 37"/>
                  <a:gd name="T20" fmla="*/ 5 w 37"/>
                  <a:gd name="T21" fmla="*/ 29 h 37"/>
                  <a:gd name="T22" fmla="*/ 6 w 37"/>
                  <a:gd name="T23" fmla="*/ 32 h 37"/>
                  <a:gd name="T24" fmla="*/ 9 w 37"/>
                  <a:gd name="T25" fmla="*/ 33 h 37"/>
                  <a:gd name="T26" fmla="*/ 12 w 37"/>
                  <a:gd name="T27" fmla="*/ 32 h 37"/>
                  <a:gd name="T28" fmla="*/ 12 w 37"/>
                  <a:gd name="T29" fmla="*/ 34 h 37"/>
                  <a:gd name="T30" fmla="*/ 15 w 37"/>
                  <a:gd name="T31" fmla="*/ 37 h 37"/>
                  <a:gd name="T32" fmla="*/ 17 w 37"/>
                  <a:gd name="T33" fmla="*/ 35 h 37"/>
                  <a:gd name="T34" fmla="*/ 20 w 37"/>
                  <a:gd name="T35" fmla="*/ 34 h 37"/>
                  <a:gd name="T36" fmla="*/ 21 w 37"/>
                  <a:gd name="T37" fmla="*/ 35 h 37"/>
                  <a:gd name="T38" fmla="*/ 24 w 37"/>
                  <a:gd name="T39" fmla="*/ 36 h 37"/>
                  <a:gd name="T40" fmla="*/ 26 w 37"/>
                  <a:gd name="T41" fmla="*/ 34 h 37"/>
                  <a:gd name="T42" fmla="*/ 27 w 37"/>
                  <a:gd name="T43" fmla="*/ 31 h 37"/>
                  <a:gd name="T44" fmla="*/ 29 w 37"/>
                  <a:gd name="T45" fmla="*/ 32 h 37"/>
                  <a:gd name="T46" fmla="*/ 32 w 37"/>
                  <a:gd name="T47" fmla="*/ 31 h 37"/>
                  <a:gd name="T48" fmla="*/ 33 w 37"/>
                  <a:gd name="T49" fmla="*/ 28 h 37"/>
                  <a:gd name="T50" fmla="*/ 32 w 37"/>
                  <a:gd name="T51" fmla="*/ 25 h 37"/>
                  <a:gd name="T52" fmla="*/ 35 w 37"/>
                  <a:gd name="T53" fmla="*/ 24 h 37"/>
                  <a:gd name="T54" fmla="*/ 37 w 37"/>
                  <a:gd name="T55" fmla="*/ 22 h 37"/>
                  <a:gd name="T56" fmla="*/ 36 w 37"/>
                  <a:gd name="T57" fmla="*/ 19 h 37"/>
                  <a:gd name="T58" fmla="*/ 34 w 37"/>
                  <a:gd name="T59" fmla="*/ 17 h 37"/>
                  <a:gd name="T60" fmla="*/ 35 w 37"/>
                  <a:gd name="T61" fmla="*/ 15 h 37"/>
                  <a:gd name="T62" fmla="*/ 36 w 37"/>
                  <a:gd name="T63" fmla="*/ 12 h 37"/>
                  <a:gd name="T64" fmla="*/ 34 w 37"/>
                  <a:gd name="T65" fmla="*/ 11 h 37"/>
                  <a:gd name="T66" fmla="*/ 31 w 37"/>
                  <a:gd name="T67" fmla="*/ 9 h 37"/>
                  <a:gd name="T68" fmla="*/ 32 w 37"/>
                  <a:gd name="T69" fmla="*/ 7 h 37"/>
                  <a:gd name="T70" fmla="*/ 31 w 37"/>
                  <a:gd name="T71" fmla="*/ 4 h 37"/>
                  <a:gd name="T72" fmla="*/ 28 w 37"/>
                  <a:gd name="T73" fmla="*/ 4 h 37"/>
                  <a:gd name="T74" fmla="*/ 25 w 37"/>
                  <a:gd name="T75" fmla="*/ 4 h 37"/>
                  <a:gd name="T76" fmla="*/ 25 w 37"/>
                  <a:gd name="T77" fmla="*/ 2 h 37"/>
                  <a:gd name="T78" fmla="*/ 22 w 37"/>
                  <a:gd name="T79" fmla="*/ 0 h 37"/>
                  <a:gd name="T80" fmla="*/ 20 w 37"/>
                  <a:gd name="T81" fmla="*/ 1 h 37"/>
                  <a:gd name="T82" fmla="*/ 17 w 37"/>
                  <a:gd name="T83" fmla="*/ 3 h 37"/>
                  <a:gd name="T84" fmla="*/ 16 w 37"/>
                  <a:gd name="T85" fmla="*/ 1 h 37"/>
                  <a:gd name="T86" fmla="*/ 13 w 37"/>
                  <a:gd name="T87" fmla="*/ 0 h 37"/>
                  <a:gd name="T88" fmla="*/ 11 w 37"/>
                  <a:gd name="T89" fmla="*/ 3 h 37"/>
                  <a:gd name="T90" fmla="*/ 10 w 37"/>
                  <a:gd name="T91" fmla="*/ 6 h 37"/>
                  <a:gd name="T92" fmla="*/ 8 w 37"/>
                  <a:gd name="T93" fmla="*/ 5 h 37"/>
                  <a:gd name="T94" fmla="*/ 5 w 37"/>
                  <a:gd name="T95" fmla="*/ 6 h 37"/>
                  <a:gd name="T96" fmla="*/ 4 w 37"/>
                  <a:gd name="T97" fmla="*/ 9 h 37"/>
                  <a:gd name="T98" fmla="*/ 15 w 37"/>
                  <a:gd name="T99" fmla="*/ 8 h 37"/>
                  <a:gd name="T100" fmla="*/ 29 w 37"/>
                  <a:gd name="T101" fmla="*/ 15 h 37"/>
                  <a:gd name="T102" fmla="*/ 22 w 37"/>
                  <a:gd name="T103" fmla="*/ 29 h 37"/>
                  <a:gd name="T104" fmla="*/ 8 w 37"/>
                  <a:gd name="T105" fmla="*/ 22 h 37"/>
                  <a:gd name="T106" fmla="*/ 15 w 37"/>
                  <a:gd name="T107" fmla="*/ 8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7" h="37">
                    <a:moveTo>
                      <a:pt x="4" y="9"/>
                    </a:moveTo>
                    <a:cubicBezTo>
                      <a:pt x="5" y="9"/>
                      <a:pt x="5" y="11"/>
                      <a:pt x="5" y="12"/>
                    </a:cubicBezTo>
                    <a:cubicBezTo>
                      <a:pt x="4" y="12"/>
                      <a:pt x="3" y="12"/>
                      <a:pt x="2" y="12"/>
                    </a:cubicBezTo>
                    <a:cubicBezTo>
                      <a:pt x="1" y="12"/>
                      <a:pt x="0" y="13"/>
                      <a:pt x="0" y="14"/>
                    </a:cubicBezTo>
                    <a:cubicBezTo>
                      <a:pt x="0" y="16"/>
                      <a:pt x="0" y="17"/>
                      <a:pt x="1" y="17"/>
                    </a:cubicBezTo>
                    <a:cubicBezTo>
                      <a:pt x="2" y="17"/>
                      <a:pt x="3" y="19"/>
                      <a:pt x="3" y="20"/>
                    </a:cubicBezTo>
                    <a:cubicBezTo>
                      <a:pt x="3" y="20"/>
                      <a:pt x="2" y="21"/>
                      <a:pt x="2" y="21"/>
                    </a:cubicBezTo>
                    <a:cubicBezTo>
                      <a:pt x="1" y="21"/>
                      <a:pt x="0" y="23"/>
                      <a:pt x="1" y="24"/>
                    </a:cubicBezTo>
                    <a:cubicBezTo>
                      <a:pt x="1" y="25"/>
                      <a:pt x="2" y="26"/>
                      <a:pt x="3" y="26"/>
                    </a:cubicBezTo>
                    <a:cubicBezTo>
                      <a:pt x="4" y="26"/>
                      <a:pt x="5" y="26"/>
                      <a:pt x="5" y="26"/>
                    </a:cubicBezTo>
                    <a:cubicBezTo>
                      <a:pt x="6" y="27"/>
                      <a:pt x="6" y="28"/>
                      <a:pt x="5" y="29"/>
                    </a:cubicBezTo>
                    <a:cubicBezTo>
                      <a:pt x="5" y="30"/>
                      <a:pt x="5" y="31"/>
                      <a:pt x="6" y="32"/>
                    </a:cubicBezTo>
                    <a:cubicBezTo>
                      <a:pt x="7" y="33"/>
                      <a:pt x="8" y="33"/>
                      <a:pt x="9" y="33"/>
                    </a:cubicBezTo>
                    <a:cubicBezTo>
                      <a:pt x="10" y="32"/>
                      <a:pt x="11" y="32"/>
                      <a:pt x="12" y="32"/>
                    </a:cubicBezTo>
                    <a:cubicBezTo>
                      <a:pt x="12" y="32"/>
                      <a:pt x="13" y="33"/>
                      <a:pt x="12" y="34"/>
                    </a:cubicBezTo>
                    <a:cubicBezTo>
                      <a:pt x="12" y="35"/>
                      <a:pt x="13" y="36"/>
                      <a:pt x="15" y="37"/>
                    </a:cubicBezTo>
                    <a:cubicBezTo>
                      <a:pt x="16" y="37"/>
                      <a:pt x="17" y="36"/>
                      <a:pt x="17" y="35"/>
                    </a:cubicBezTo>
                    <a:cubicBezTo>
                      <a:pt x="18" y="34"/>
                      <a:pt x="19" y="34"/>
                      <a:pt x="20" y="34"/>
                    </a:cubicBezTo>
                    <a:cubicBezTo>
                      <a:pt x="20" y="34"/>
                      <a:pt x="21" y="34"/>
                      <a:pt x="21" y="35"/>
                    </a:cubicBezTo>
                    <a:cubicBezTo>
                      <a:pt x="22" y="36"/>
                      <a:pt x="23" y="37"/>
                      <a:pt x="24" y="36"/>
                    </a:cubicBezTo>
                    <a:cubicBezTo>
                      <a:pt x="26" y="36"/>
                      <a:pt x="26" y="35"/>
                      <a:pt x="26" y="34"/>
                    </a:cubicBezTo>
                    <a:cubicBezTo>
                      <a:pt x="26" y="33"/>
                      <a:pt x="27" y="31"/>
                      <a:pt x="27" y="31"/>
                    </a:cubicBezTo>
                    <a:cubicBezTo>
                      <a:pt x="28" y="31"/>
                      <a:pt x="29" y="31"/>
                      <a:pt x="29" y="32"/>
                    </a:cubicBezTo>
                    <a:cubicBezTo>
                      <a:pt x="30" y="32"/>
                      <a:pt x="32" y="32"/>
                      <a:pt x="32" y="31"/>
                    </a:cubicBezTo>
                    <a:cubicBezTo>
                      <a:pt x="33" y="30"/>
                      <a:pt x="34" y="28"/>
                      <a:pt x="33" y="28"/>
                    </a:cubicBezTo>
                    <a:cubicBezTo>
                      <a:pt x="32" y="27"/>
                      <a:pt x="32" y="25"/>
                      <a:pt x="32" y="25"/>
                    </a:cubicBezTo>
                    <a:cubicBezTo>
                      <a:pt x="33" y="24"/>
                      <a:pt x="34" y="24"/>
                      <a:pt x="35" y="24"/>
                    </a:cubicBezTo>
                    <a:cubicBezTo>
                      <a:pt x="36" y="24"/>
                      <a:pt x="37" y="24"/>
                      <a:pt x="37" y="22"/>
                    </a:cubicBezTo>
                    <a:cubicBezTo>
                      <a:pt x="37" y="21"/>
                      <a:pt x="37" y="20"/>
                      <a:pt x="36" y="19"/>
                    </a:cubicBezTo>
                    <a:cubicBezTo>
                      <a:pt x="35" y="19"/>
                      <a:pt x="34" y="18"/>
                      <a:pt x="34" y="17"/>
                    </a:cubicBezTo>
                    <a:cubicBezTo>
                      <a:pt x="34" y="16"/>
                      <a:pt x="35" y="16"/>
                      <a:pt x="35" y="15"/>
                    </a:cubicBezTo>
                    <a:cubicBezTo>
                      <a:pt x="36" y="15"/>
                      <a:pt x="37" y="14"/>
                      <a:pt x="36" y="12"/>
                    </a:cubicBezTo>
                    <a:cubicBezTo>
                      <a:pt x="36" y="11"/>
                      <a:pt x="35" y="10"/>
                      <a:pt x="34" y="11"/>
                    </a:cubicBezTo>
                    <a:cubicBezTo>
                      <a:pt x="33" y="11"/>
                      <a:pt x="31" y="10"/>
                      <a:pt x="31" y="9"/>
                    </a:cubicBezTo>
                    <a:cubicBezTo>
                      <a:pt x="31" y="9"/>
                      <a:pt x="31" y="8"/>
                      <a:pt x="32" y="7"/>
                    </a:cubicBezTo>
                    <a:cubicBezTo>
                      <a:pt x="32" y="7"/>
                      <a:pt x="32" y="5"/>
                      <a:pt x="31" y="4"/>
                    </a:cubicBezTo>
                    <a:cubicBezTo>
                      <a:pt x="30" y="3"/>
                      <a:pt x="29" y="3"/>
                      <a:pt x="28" y="4"/>
                    </a:cubicBezTo>
                    <a:cubicBezTo>
                      <a:pt x="27" y="5"/>
                      <a:pt x="26" y="5"/>
                      <a:pt x="25" y="4"/>
                    </a:cubicBezTo>
                    <a:cubicBezTo>
                      <a:pt x="25" y="4"/>
                      <a:pt x="24" y="3"/>
                      <a:pt x="25" y="2"/>
                    </a:cubicBezTo>
                    <a:cubicBezTo>
                      <a:pt x="25" y="1"/>
                      <a:pt x="24" y="0"/>
                      <a:pt x="22" y="0"/>
                    </a:cubicBezTo>
                    <a:cubicBezTo>
                      <a:pt x="21" y="0"/>
                      <a:pt x="20" y="0"/>
                      <a:pt x="20" y="1"/>
                    </a:cubicBezTo>
                    <a:cubicBezTo>
                      <a:pt x="19" y="2"/>
                      <a:pt x="18" y="3"/>
                      <a:pt x="17" y="3"/>
                    </a:cubicBezTo>
                    <a:cubicBezTo>
                      <a:pt x="17" y="3"/>
                      <a:pt x="16" y="2"/>
                      <a:pt x="16" y="1"/>
                    </a:cubicBezTo>
                    <a:cubicBezTo>
                      <a:pt x="15" y="0"/>
                      <a:pt x="14" y="0"/>
                      <a:pt x="13" y="0"/>
                    </a:cubicBezTo>
                    <a:cubicBezTo>
                      <a:pt x="11" y="1"/>
                      <a:pt x="11" y="2"/>
                      <a:pt x="11" y="3"/>
                    </a:cubicBezTo>
                    <a:cubicBezTo>
                      <a:pt x="11" y="4"/>
                      <a:pt x="10" y="5"/>
                      <a:pt x="10" y="6"/>
                    </a:cubicBezTo>
                    <a:cubicBezTo>
                      <a:pt x="9" y="6"/>
                      <a:pt x="8" y="6"/>
                      <a:pt x="8" y="5"/>
                    </a:cubicBezTo>
                    <a:cubicBezTo>
                      <a:pt x="7" y="4"/>
                      <a:pt x="5" y="5"/>
                      <a:pt x="5" y="6"/>
                    </a:cubicBezTo>
                    <a:cubicBezTo>
                      <a:pt x="4" y="7"/>
                      <a:pt x="3" y="8"/>
                      <a:pt x="4" y="9"/>
                    </a:cubicBezTo>
                    <a:close/>
                    <a:moveTo>
                      <a:pt x="15" y="8"/>
                    </a:moveTo>
                    <a:cubicBezTo>
                      <a:pt x="21" y="6"/>
                      <a:pt x="27" y="9"/>
                      <a:pt x="29" y="15"/>
                    </a:cubicBezTo>
                    <a:cubicBezTo>
                      <a:pt x="31" y="21"/>
                      <a:pt x="27" y="27"/>
                      <a:pt x="22" y="29"/>
                    </a:cubicBezTo>
                    <a:cubicBezTo>
                      <a:pt x="16" y="30"/>
                      <a:pt x="10" y="27"/>
                      <a:pt x="8" y="22"/>
                    </a:cubicBezTo>
                    <a:cubicBezTo>
                      <a:pt x="6" y="16"/>
                      <a:pt x="10" y="10"/>
                      <a:pt x="15" y="8"/>
                    </a:cubicBezTo>
                    <a:close/>
                  </a:path>
                </a:pathLst>
              </a:custGeom>
              <a:grpFill/>
              <a:ln>
                <a:noFill/>
              </a:ln>
              <a:effectLst>
                <a:outerShdw blurRad="50800" dist="38100" dir="2700000" algn="tl" rotWithShape="0">
                  <a:prstClr val="black">
                    <a:alpha val="4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31" name="Freeform 303"/>
              <p:cNvSpPr>
                <a:spLocks noEditPoints="1"/>
              </p:cNvSpPr>
              <p:nvPr/>
            </p:nvSpPr>
            <p:spPr bwMode="auto">
              <a:xfrm>
                <a:off x="5084763" y="1111250"/>
                <a:ext cx="109538" cy="104775"/>
              </a:xfrm>
              <a:custGeom>
                <a:avLst/>
                <a:gdLst>
                  <a:gd name="T0" fmla="*/ 3 w 29"/>
                  <a:gd name="T1" fmla="*/ 7 h 28"/>
                  <a:gd name="T2" fmla="*/ 4 w 29"/>
                  <a:gd name="T3" fmla="*/ 9 h 28"/>
                  <a:gd name="T4" fmla="*/ 2 w 29"/>
                  <a:gd name="T5" fmla="*/ 9 h 28"/>
                  <a:gd name="T6" fmla="*/ 0 w 29"/>
                  <a:gd name="T7" fmla="*/ 11 h 28"/>
                  <a:gd name="T8" fmla="*/ 1 w 29"/>
                  <a:gd name="T9" fmla="*/ 13 h 28"/>
                  <a:gd name="T10" fmla="*/ 3 w 29"/>
                  <a:gd name="T11" fmla="*/ 15 h 28"/>
                  <a:gd name="T12" fmla="*/ 1 w 29"/>
                  <a:gd name="T13" fmla="*/ 16 h 28"/>
                  <a:gd name="T14" fmla="*/ 1 w 29"/>
                  <a:gd name="T15" fmla="*/ 19 h 28"/>
                  <a:gd name="T16" fmla="*/ 3 w 29"/>
                  <a:gd name="T17" fmla="*/ 20 h 28"/>
                  <a:gd name="T18" fmla="*/ 4 w 29"/>
                  <a:gd name="T19" fmla="*/ 20 h 28"/>
                  <a:gd name="T20" fmla="*/ 4 w 29"/>
                  <a:gd name="T21" fmla="*/ 23 h 28"/>
                  <a:gd name="T22" fmla="*/ 5 w 29"/>
                  <a:gd name="T23" fmla="*/ 25 h 28"/>
                  <a:gd name="T24" fmla="*/ 7 w 29"/>
                  <a:gd name="T25" fmla="*/ 25 h 28"/>
                  <a:gd name="T26" fmla="*/ 9 w 29"/>
                  <a:gd name="T27" fmla="*/ 25 h 28"/>
                  <a:gd name="T28" fmla="*/ 10 w 29"/>
                  <a:gd name="T29" fmla="*/ 27 h 28"/>
                  <a:gd name="T30" fmla="*/ 11 w 29"/>
                  <a:gd name="T31" fmla="*/ 28 h 28"/>
                  <a:gd name="T32" fmla="*/ 13 w 29"/>
                  <a:gd name="T33" fmla="*/ 27 h 28"/>
                  <a:gd name="T34" fmla="*/ 15 w 29"/>
                  <a:gd name="T35" fmla="*/ 26 h 28"/>
                  <a:gd name="T36" fmla="*/ 17 w 29"/>
                  <a:gd name="T37" fmla="*/ 27 h 28"/>
                  <a:gd name="T38" fmla="*/ 19 w 29"/>
                  <a:gd name="T39" fmla="*/ 28 h 28"/>
                  <a:gd name="T40" fmla="*/ 20 w 29"/>
                  <a:gd name="T41" fmla="*/ 26 h 28"/>
                  <a:gd name="T42" fmla="*/ 21 w 29"/>
                  <a:gd name="T43" fmla="*/ 24 h 28"/>
                  <a:gd name="T44" fmla="*/ 23 w 29"/>
                  <a:gd name="T45" fmla="*/ 24 h 28"/>
                  <a:gd name="T46" fmla="*/ 25 w 29"/>
                  <a:gd name="T47" fmla="*/ 24 h 28"/>
                  <a:gd name="T48" fmla="*/ 25 w 29"/>
                  <a:gd name="T49" fmla="*/ 21 h 28"/>
                  <a:gd name="T50" fmla="*/ 25 w 29"/>
                  <a:gd name="T51" fmla="*/ 19 h 28"/>
                  <a:gd name="T52" fmla="*/ 27 w 29"/>
                  <a:gd name="T53" fmla="*/ 19 h 28"/>
                  <a:gd name="T54" fmla="*/ 29 w 29"/>
                  <a:gd name="T55" fmla="*/ 17 h 28"/>
                  <a:gd name="T56" fmla="*/ 28 w 29"/>
                  <a:gd name="T57" fmla="*/ 15 h 28"/>
                  <a:gd name="T58" fmla="*/ 26 w 29"/>
                  <a:gd name="T59" fmla="*/ 13 h 28"/>
                  <a:gd name="T60" fmla="*/ 27 w 29"/>
                  <a:gd name="T61" fmla="*/ 12 h 28"/>
                  <a:gd name="T62" fmla="*/ 28 w 29"/>
                  <a:gd name="T63" fmla="*/ 10 h 28"/>
                  <a:gd name="T64" fmla="*/ 26 w 29"/>
                  <a:gd name="T65" fmla="*/ 8 h 28"/>
                  <a:gd name="T66" fmla="*/ 24 w 29"/>
                  <a:gd name="T67" fmla="*/ 7 h 28"/>
                  <a:gd name="T68" fmla="*/ 25 w 29"/>
                  <a:gd name="T69" fmla="*/ 6 h 28"/>
                  <a:gd name="T70" fmla="*/ 24 w 29"/>
                  <a:gd name="T71" fmla="*/ 3 h 28"/>
                  <a:gd name="T72" fmla="*/ 22 w 29"/>
                  <a:gd name="T73" fmla="*/ 3 h 28"/>
                  <a:gd name="T74" fmla="*/ 19 w 29"/>
                  <a:gd name="T75" fmla="*/ 3 h 28"/>
                  <a:gd name="T76" fmla="*/ 19 w 29"/>
                  <a:gd name="T77" fmla="*/ 2 h 28"/>
                  <a:gd name="T78" fmla="*/ 17 w 29"/>
                  <a:gd name="T79" fmla="*/ 0 h 28"/>
                  <a:gd name="T80" fmla="*/ 15 w 29"/>
                  <a:gd name="T81" fmla="*/ 1 h 28"/>
                  <a:gd name="T82" fmla="*/ 13 w 29"/>
                  <a:gd name="T83" fmla="*/ 2 h 28"/>
                  <a:gd name="T84" fmla="*/ 12 w 29"/>
                  <a:gd name="T85" fmla="*/ 1 h 28"/>
                  <a:gd name="T86" fmla="*/ 10 w 29"/>
                  <a:gd name="T87" fmla="*/ 0 h 28"/>
                  <a:gd name="T88" fmla="*/ 9 w 29"/>
                  <a:gd name="T89" fmla="*/ 2 h 28"/>
                  <a:gd name="T90" fmla="*/ 8 w 29"/>
                  <a:gd name="T91" fmla="*/ 4 h 28"/>
                  <a:gd name="T92" fmla="*/ 6 w 29"/>
                  <a:gd name="T93" fmla="*/ 4 h 28"/>
                  <a:gd name="T94" fmla="*/ 4 w 29"/>
                  <a:gd name="T95" fmla="*/ 4 h 28"/>
                  <a:gd name="T96" fmla="*/ 3 w 29"/>
                  <a:gd name="T97" fmla="*/ 7 h 28"/>
                  <a:gd name="T98" fmla="*/ 12 w 29"/>
                  <a:gd name="T99" fmla="*/ 6 h 28"/>
                  <a:gd name="T100" fmla="*/ 22 w 29"/>
                  <a:gd name="T101" fmla="*/ 12 h 28"/>
                  <a:gd name="T102" fmla="*/ 17 w 29"/>
                  <a:gd name="T103" fmla="*/ 22 h 28"/>
                  <a:gd name="T104" fmla="*/ 6 w 29"/>
                  <a:gd name="T105" fmla="*/ 17 h 28"/>
                  <a:gd name="T106" fmla="*/ 12 w 29"/>
                  <a:gd name="T107" fmla="*/ 6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9" h="28">
                    <a:moveTo>
                      <a:pt x="3" y="7"/>
                    </a:moveTo>
                    <a:cubicBezTo>
                      <a:pt x="4" y="7"/>
                      <a:pt x="4" y="9"/>
                      <a:pt x="4" y="9"/>
                    </a:cubicBezTo>
                    <a:cubicBezTo>
                      <a:pt x="4" y="9"/>
                      <a:pt x="3" y="10"/>
                      <a:pt x="2" y="9"/>
                    </a:cubicBezTo>
                    <a:cubicBezTo>
                      <a:pt x="1" y="9"/>
                      <a:pt x="0" y="10"/>
                      <a:pt x="0" y="11"/>
                    </a:cubicBezTo>
                    <a:cubicBezTo>
                      <a:pt x="0" y="12"/>
                      <a:pt x="0" y="13"/>
                      <a:pt x="1" y="13"/>
                    </a:cubicBezTo>
                    <a:cubicBezTo>
                      <a:pt x="2" y="13"/>
                      <a:pt x="3" y="15"/>
                      <a:pt x="3" y="15"/>
                    </a:cubicBezTo>
                    <a:cubicBezTo>
                      <a:pt x="3" y="16"/>
                      <a:pt x="2" y="16"/>
                      <a:pt x="1" y="16"/>
                    </a:cubicBezTo>
                    <a:cubicBezTo>
                      <a:pt x="1" y="17"/>
                      <a:pt x="0" y="18"/>
                      <a:pt x="1" y="19"/>
                    </a:cubicBezTo>
                    <a:cubicBezTo>
                      <a:pt x="1" y="20"/>
                      <a:pt x="2" y="20"/>
                      <a:pt x="3" y="20"/>
                    </a:cubicBezTo>
                    <a:cubicBezTo>
                      <a:pt x="3" y="20"/>
                      <a:pt x="4" y="20"/>
                      <a:pt x="4" y="20"/>
                    </a:cubicBezTo>
                    <a:cubicBezTo>
                      <a:pt x="4" y="21"/>
                      <a:pt x="5" y="22"/>
                      <a:pt x="4" y="23"/>
                    </a:cubicBezTo>
                    <a:cubicBezTo>
                      <a:pt x="4" y="23"/>
                      <a:pt x="4" y="24"/>
                      <a:pt x="5" y="25"/>
                    </a:cubicBezTo>
                    <a:cubicBezTo>
                      <a:pt x="5" y="26"/>
                      <a:pt x="7" y="26"/>
                      <a:pt x="7" y="25"/>
                    </a:cubicBezTo>
                    <a:cubicBezTo>
                      <a:pt x="8" y="25"/>
                      <a:pt x="9" y="25"/>
                      <a:pt x="9" y="25"/>
                    </a:cubicBezTo>
                    <a:cubicBezTo>
                      <a:pt x="10" y="25"/>
                      <a:pt x="10" y="26"/>
                      <a:pt x="10" y="27"/>
                    </a:cubicBezTo>
                    <a:cubicBezTo>
                      <a:pt x="10" y="27"/>
                      <a:pt x="10" y="28"/>
                      <a:pt x="11" y="28"/>
                    </a:cubicBezTo>
                    <a:cubicBezTo>
                      <a:pt x="12" y="28"/>
                      <a:pt x="13" y="28"/>
                      <a:pt x="13" y="27"/>
                    </a:cubicBezTo>
                    <a:cubicBezTo>
                      <a:pt x="14" y="27"/>
                      <a:pt x="15" y="26"/>
                      <a:pt x="15" y="26"/>
                    </a:cubicBezTo>
                    <a:cubicBezTo>
                      <a:pt x="16" y="26"/>
                      <a:pt x="16" y="26"/>
                      <a:pt x="17" y="27"/>
                    </a:cubicBezTo>
                    <a:cubicBezTo>
                      <a:pt x="17" y="28"/>
                      <a:pt x="18" y="28"/>
                      <a:pt x="19" y="28"/>
                    </a:cubicBezTo>
                    <a:cubicBezTo>
                      <a:pt x="20" y="28"/>
                      <a:pt x="20" y="27"/>
                      <a:pt x="20" y="26"/>
                    </a:cubicBezTo>
                    <a:cubicBezTo>
                      <a:pt x="20" y="25"/>
                      <a:pt x="21" y="24"/>
                      <a:pt x="21" y="24"/>
                    </a:cubicBezTo>
                    <a:cubicBezTo>
                      <a:pt x="21" y="24"/>
                      <a:pt x="22" y="24"/>
                      <a:pt x="23" y="24"/>
                    </a:cubicBezTo>
                    <a:cubicBezTo>
                      <a:pt x="23" y="25"/>
                      <a:pt x="24" y="25"/>
                      <a:pt x="25" y="24"/>
                    </a:cubicBezTo>
                    <a:cubicBezTo>
                      <a:pt x="26" y="23"/>
                      <a:pt x="26" y="22"/>
                      <a:pt x="25" y="21"/>
                    </a:cubicBezTo>
                    <a:cubicBezTo>
                      <a:pt x="25" y="21"/>
                      <a:pt x="25" y="20"/>
                      <a:pt x="25" y="19"/>
                    </a:cubicBezTo>
                    <a:cubicBezTo>
                      <a:pt x="25" y="19"/>
                      <a:pt x="26" y="19"/>
                      <a:pt x="27" y="19"/>
                    </a:cubicBezTo>
                    <a:cubicBezTo>
                      <a:pt x="28" y="19"/>
                      <a:pt x="28" y="18"/>
                      <a:pt x="29" y="17"/>
                    </a:cubicBezTo>
                    <a:cubicBezTo>
                      <a:pt x="29" y="16"/>
                      <a:pt x="28" y="15"/>
                      <a:pt x="28" y="15"/>
                    </a:cubicBezTo>
                    <a:cubicBezTo>
                      <a:pt x="27" y="15"/>
                      <a:pt x="26" y="14"/>
                      <a:pt x="26" y="13"/>
                    </a:cubicBezTo>
                    <a:cubicBezTo>
                      <a:pt x="26" y="13"/>
                      <a:pt x="27" y="12"/>
                      <a:pt x="27" y="12"/>
                    </a:cubicBezTo>
                    <a:cubicBezTo>
                      <a:pt x="28" y="12"/>
                      <a:pt x="28" y="11"/>
                      <a:pt x="28" y="10"/>
                    </a:cubicBezTo>
                    <a:cubicBezTo>
                      <a:pt x="28" y="9"/>
                      <a:pt x="27" y="8"/>
                      <a:pt x="26" y="8"/>
                    </a:cubicBezTo>
                    <a:cubicBezTo>
                      <a:pt x="26" y="9"/>
                      <a:pt x="24" y="8"/>
                      <a:pt x="24" y="7"/>
                    </a:cubicBezTo>
                    <a:cubicBezTo>
                      <a:pt x="24" y="7"/>
                      <a:pt x="24" y="6"/>
                      <a:pt x="25" y="6"/>
                    </a:cubicBezTo>
                    <a:cubicBezTo>
                      <a:pt x="25" y="5"/>
                      <a:pt x="25" y="4"/>
                      <a:pt x="24" y="3"/>
                    </a:cubicBezTo>
                    <a:cubicBezTo>
                      <a:pt x="23" y="3"/>
                      <a:pt x="22" y="3"/>
                      <a:pt x="22" y="3"/>
                    </a:cubicBezTo>
                    <a:cubicBezTo>
                      <a:pt x="21" y="4"/>
                      <a:pt x="20" y="4"/>
                      <a:pt x="19" y="3"/>
                    </a:cubicBezTo>
                    <a:cubicBezTo>
                      <a:pt x="19" y="3"/>
                      <a:pt x="19" y="2"/>
                      <a:pt x="19" y="2"/>
                    </a:cubicBezTo>
                    <a:cubicBezTo>
                      <a:pt x="19" y="1"/>
                      <a:pt x="18" y="0"/>
                      <a:pt x="17" y="0"/>
                    </a:cubicBezTo>
                    <a:cubicBezTo>
                      <a:pt x="16" y="0"/>
                      <a:pt x="15" y="0"/>
                      <a:pt x="15" y="1"/>
                    </a:cubicBezTo>
                    <a:cubicBezTo>
                      <a:pt x="15" y="2"/>
                      <a:pt x="14" y="2"/>
                      <a:pt x="13" y="2"/>
                    </a:cubicBezTo>
                    <a:cubicBezTo>
                      <a:pt x="13" y="2"/>
                      <a:pt x="12" y="2"/>
                      <a:pt x="12" y="1"/>
                    </a:cubicBezTo>
                    <a:cubicBezTo>
                      <a:pt x="12" y="0"/>
                      <a:pt x="11" y="0"/>
                      <a:pt x="10" y="0"/>
                    </a:cubicBezTo>
                    <a:cubicBezTo>
                      <a:pt x="9" y="1"/>
                      <a:pt x="8" y="2"/>
                      <a:pt x="9" y="2"/>
                    </a:cubicBezTo>
                    <a:cubicBezTo>
                      <a:pt x="9" y="3"/>
                      <a:pt x="8" y="4"/>
                      <a:pt x="8" y="4"/>
                    </a:cubicBezTo>
                    <a:cubicBezTo>
                      <a:pt x="7" y="5"/>
                      <a:pt x="7" y="4"/>
                      <a:pt x="6" y="4"/>
                    </a:cubicBezTo>
                    <a:cubicBezTo>
                      <a:pt x="5" y="3"/>
                      <a:pt x="4" y="4"/>
                      <a:pt x="4" y="4"/>
                    </a:cubicBezTo>
                    <a:cubicBezTo>
                      <a:pt x="3" y="5"/>
                      <a:pt x="3" y="6"/>
                      <a:pt x="3" y="7"/>
                    </a:cubicBezTo>
                    <a:close/>
                    <a:moveTo>
                      <a:pt x="12" y="6"/>
                    </a:moveTo>
                    <a:cubicBezTo>
                      <a:pt x="16" y="5"/>
                      <a:pt x="21" y="7"/>
                      <a:pt x="22" y="12"/>
                    </a:cubicBezTo>
                    <a:cubicBezTo>
                      <a:pt x="24" y="16"/>
                      <a:pt x="21" y="21"/>
                      <a:pt x="17" y="22"/>
                    </a:cubicBezTo>
                    <a:cubicBezTo>
                      <a:pt x="13" y="23"/>
                      <a:pt x="8" y="21"/>
                      <a:pt x="6" y="17"/>
                    </a:cubicBezTo>
                    <a:cubicBezTo>
                      <a:pt x="5" y="12"/>
                      <a:pt x="7" y="8"/>
                      <a:pt x="12" y="6"/>
                    </a:cubicBezTo>
                    <a:close/>
                  </a:path>
                </a:pathLst>
              </a:custGeom>
              <a:grpFill/>
              <a:ln>
                <a:noFill/>
              </a:ln>
              <a:effectLst>
                <a:outerShdw blurRad="50800" dist="38100" dir="2700000" algn="tl" rotWithShape="0">
                  <a:prstClr val="black">
                    <a:alpha val="4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grpSp>
      </p:grpSp>
      <p:grpSp>
        <p:nvGrpSpPr>
          <p:cNvPr id="32" name="组合 31"/>
          <p:cNvGrpSpPr/>
          <p:nvPr/>
        </p:nvGrpSpPr>
        <p:grpSpPr>
          <a:xfrm>
            <a:off x="7985466" y="4245281"/>
            <a:ext cx="663125" cy="663125"/>
            <a:chOff x="8125599" y="1434035"/>
            <a:chExt cx="2036802" cy="2036802"/>
          </a:xfrm>
        </p:grpSpPr>
        <p:sp>
          <p:nvSpPr>
            <p:cNvPr id="33" name="椭圆 32"/>
            <p:cNvSpPr/>
            <p:nvPr/>
          </p:nvSpPr>
          <p:spPr>
            <a:xfrm>
              <a:off x="8125599" y="1434035"/>
              <a:ext cx="2036802" cy="2036802"/>
            </a:xfrm>
            <a:prstGeom prst="ellipse">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34" name="Freeform 9"/>
            <p:cNvSpPr>
              <a:spLocks noEditPoints="1"/>
            </p:cNvSpPr>
            <p:nvPr/>
          </p:nvSpPr>
          <p:spPr bwMode="auto">
            <a:xfrm rot="19469485">
              <a:off x="8577909" y="1818269"/>
              <a:ext cx="1162163" cy="1238355"/>
            </a:xfrm>
            <a:custGeom>
              <a:avLst/>
              <a:gdLst>
                <a:gd name="T0" fmla="*/ 147 w 243"/>
                <a:gd name="T1" fmla="*/ 240 h 269"/>
                <a:gd name="T2" fmla="*/ 90 w 243"/>
                <a:gd name="T3" fmla="*/ 234 h 269"/>
                <a:gd name="T4" fmla="*/ 147 w 243"/>
                <a:gd name="T5" fmla="*/ 227 h 269"/>
                <a:gd name="T6" fmla="*/ 147 w 243"/>
                <a:gd name="T7" fmla="*/ 243 h 269"/>
                <a:gd name="T8" fmla="*/ 90 w 243"/>
                <a:gd name="T9" fmla="*/ 252 h 269"/>
                <a:gd name="T10" fmla="*/ 96 w 243"/>
                <a:gd name="T11" fmla="*/ 256 h 269"/>
                <a:gd name="T12" fmla="*/ 105 w 243"/>
                <a:gd name="T13" fmla="*/ 262 h 269"/>
                <a:gd name="T14" fmla="*/ 126 w 243"/>
                <a:gd name="T15" fmla="*/ 269 h 269"/>
                <a:gd name="T16" fmla="*/ 138 w 243"/>
                <a:gd name="T17" fmla="*/ 261 h 269"/>
                <a:gd name="T18" fmla="*/ 147 w 243"/>
                <a:gd name="T19" fmla="*/ 256 h 269"/>
                <a:gd name="T20" fmla="*/ 147 w 243"/>
                <a:gd name="T21" fmla="*/ 243 h 269"/>
                <a:gd name="T22" fmla="*/ 128 w 243"/>
                <a:gd name="T23" fmla="*/ 32 h 269"/>
                <a:gd name="T24" fmla="*/ 122 w 243"/>
                <a:gd name="T25" fmla="*/ 0 h 269"/>
                <a:gd name="T26" fmla="*/ 115 w 243"/>
                <a:gd name="T27" fmla="*/ 32 h 269"/>
                <a:gd name="T28" fmla="*/ 54 w 243"/>
                <a:gd name="T29" fmla="*/ 63 h 269"/>
                <a:gd name="T30" fmla="*/ 63 w 243"/>
                <a:gd name="T31" fmla="*/ 63 h 269"/>
                <a:gd name="T32" fmla="*/ 45 w 243"/>
                <a:gd name="T33" fmla="*/ 36 h 269"/>
                <a:gd name="T34" fmla="*/ 36 w 243"/>
                <a:gd name="T35" fmla="*/ 45 h 269"/>
                <a:gd name="T36" fmla="*/ 38 w 243"/>
                <a:gd name="T37" fmla="*/ 122 h 269"/>
                <a:gd name="T38" fmla="*/ 6 w 243"/>
                <a:gd name="T39" fmla="*/ 115 h 269"/>
                <a:gd name="T40" fmla="*/ 6 w 243"/>
                <a:gd name="T41" fmla="*/ 128 h 269"/>
                <a:gd name="T42" fmla="*/ 38 w 243"/>
                <a:gd name="T43" fmla="*/ 122 h 269"/>
                <a:gd name="T44" fmla="*/ 36 w 243"/>
                <a:gd name="T45" fmla="*/ 199 h 269"/>
                <a:gd name="T46" fmla="*/ 40 w 243"/>
                <a:gd name="T47" fmla="*/ 209 h 269"/>
                <a:gd name="T48" fmla="*/ 63 w 243"/>
                <a:gd name="T49" fmla="*/ 189 h 269"/>
                <a:gd name="T50" fmla="*/ 54 w 243"/>
                <a:gd name="T51" fmla="*/ 180 h 269"/>
                <a:gd name="T52" fmla="*/ 180 w 243"/>
                <a:gd name="T53" fmla="*/ 180 h 269"/>
                <a:gd name="T54" fmla="*/ 199 w 243"/>
                <a:gd name="T55" fmla="*/ 208 h 269"/>
                <a:gd name="T56" fmla="*/ 208 w 243"/>
                <a:gd name="T57" fmla="*/ 208 h 269"/>
                <a:gd name="T58" fmla="*/ 189 w 243"/>
                <a:gd name="T59" fmla="*/ 180 h 269"/>
                <a:gd name="T60" fmla="*/ 211 w 243"/>
                <a:gd name="T61" fmla="*/ 115 h 269"/>
                <a:gd name="T62" fmla="*/ 211 w 243"/>
                <a:gd name="T63" fmla="*/ 128 h 269"/>
                <a:gd name="T64" fmla="*/ 243 w 243"/>
                <a:gd name="T65" fmla="*/ 122 h 269"/>
                <a:gd name="T66" fmla="*/ 185 w 243"/>
                <a:gd name="T67" fmla="*/ 65 h 269"/>
                <a:gd name="T68" fmla="*/ 208 w 243"/>
                <a:gd name="T69" fmla="*/ 45 h 269"/>
                <a:gd name="T70" fmla="*/ 199 w 243"/>
                <a:gd name="T71" fmla="*/ 36 h 269"/>
                <a:gd name="T72" fmla="*/ 180 w 243"/>
                <a:gd name="T73" fmla="*/ 63 h 269"/>
                <a:gd name="T74" fmla="*/ 154 w 243"/>
                <a:gd name="T75" fmla="*/ 218 h 269"/>
                <a:gd name="T76" fmla="*/ 96 w 243"/>
                <a:gd name="T77" fmla="*/ 224 h 269"/>
                <a:gd name="T78" fmla="*/ 96 w 243"/>
                <a:gd name="T79" fmla="*/ 211 h 269"/>
                <a:gd name="T80" fmla="*/ 122 w 243"/>
                <a:gd name="T81" fmla="*/ 58 h 269"/>
                <a:gd name="T82" fmla="*/ 148 w 243"/>
                <a:gd name="T83" fmla="*/ 211 h 269"/>
                <a:gd name="T84" fmla="*/ 107 w 243"/>
                <a:gd name="T85" fmla="*/ 76 h 269"/>
                <a:gd name="T86" fmla="*/ 67 w 243"/>
                <a:gd name="T87" fmla="*/ 111 h 269"/>
                <a:gd name="T88" fmla="*/ 72 w 243"/>
                <a:gd name="T89" fmla="*/ 117 h 269"/>
                <a:gd name="T90" fmla="*/ 104 w 243"/>
                <a:gd name="T91" fmla="*/ 82 h 2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43" h="269">
                  <a:moveTo>
                    <a:pt x="154" y="234"/>
                  </a:moveTo>
                  <a:cubicBezTo>
                    <a:pt x="154" y="237"/>
                    <a:pt x="151" y="240"/>
                    <a:pt x="147" y="240"/>
                  </a:cubicBezTo>
                  <a:cubicBezTo>
                    <a:pt x="96" y="240"/>
                    <a:pt x="96" y="240"/>
                    <a:pt x="96" y="240"/>
                  </a:cubicBezTo>
                  <a:cubicBezTo>
                    <a:pt x="92" y="240"/>
                    <a:pt x="90" y="237"/>
                    <a:pt x="90" y="234"/>
                  </a:cubicBezTo>
                  <a:cubicBezTo>
                    <a:pt x="90" y="230"/>
                    <a:pt x="92" y="227"/>
                    <a:pt x="96" y="227"/>
                  </a:cubicBezTo>
                  <a:cubicBezTo>
                    <a:pt x="147" y="227"/>
                    <a:pt x="147" y="227"/>
                    <a:pt x="147" y="227"/>
                  </a:cubicBezTo>
                  <a:cubicBezTo>
                    <a:pt x="151" y="227"/>
                    <a:pt x="154" y="230"/>
                    <a:pt x="154" y="234"/>
                  </a:cubicBezTo>
                  <a:close/>
                  <a:moveTo>
                    <a:pt x="147" y="243"/>
                  </a:moveTo>
                  <a:cubicBezTo>
                    <a:pt x="96" y="243"/>
                    <a:pt x="96" y="243"/>
                    <a:pt x="96" y="243"/>
                  </a:cubicBezTo>
                  <a:cubicBezTo>
                    <a:pt x="92" y="243"/>
                    <a:pt x="89" y="247"/>
                    <a:pt x="90" y="252"/>
                  </a:cubicBezTo>
                  <a:cubicBezTo>
                    <a:pt x="91" y="254"/>
                    <a:pt x="93" y="256"/>
                    <a:pt x="96" y="256"/>
                  </a:cubicBezTo>
                  <a:cubicBezTo>
                    <a:pt x="96" y="256"/>
                    <a:pt x="96" y="256"/>
                    <a:pt x="96" y="256"/>
                  </a:cubicBezTo>
                  <a:cubicBezTo>
                    <a:pt x="100" y="256"/>
                    <a:pt x="103" y="258"/>
                    <a:pt x="105" y="261"/>
                  </a:cubicBezTo>
                  <a:cubicBezTo>
                    <a:pt x="105" y="262"/>
                    <a:pt x="105" y="262"/>
                    <a:pt x="105" y="262"/>
                  </a:cubicBezTo>
                  <a:cubicBezTo>
                    <a:pt x="107" y="266"/>
                    <a:pt x="112" y="269"/>
                    <a:pt x="117" y="269"/>
                  </a:cubicBezTo>
                  <a:cubicBezTo>
                    <a:pt x="126" y="269"/>
                    <a:pt x="126" y="269"/>
                    <a:pt x="126" y="269"/>
                  </a:cubicBezTo>
                  <a:cubicBezTo>
                    <a:pt x="131" y="269"/>
                    <a:pt x="136" y="266"/>
                    <a:pt x="138" y="262"/>
                  </a:cubicBezTo>
                  <a:cubicBezTo>
                    <a:pt x="138" y="261"/>
                    <a:pt x="138" y="261"/>
                    <a:pt x="138" y="261"/>
                  </a:cubicBezTo>
                  <a:cubicBezTo>
                    <a:pt x="140" y="258"/>
                    <a:pt x="143" y="256"/>
                    <a:pt x="147" y="256"/>
                  </a:cubicBezTo>
                  <a:cubicBezTo>
                    <a:pt x="147" y="256"/>
                    <a:pt x="147" y="256"/>
                    <a:pt x="147" y="256"/>
                  </a:cubicBezTo>
                  <a:cubicBezTo>
                    <a:pt x="150" y="256"/>
                    <a:pt x="152" y="254"/>
                    <a:pt x="153" y="252"/>
                  </a:cubicBezTo>
                  <a:cubicBezTo>
                    <a:pt x="155" y="247"/>
                    <a:pt x="151" y="243"/>
                    <a:pt x="147" y="243"/>
                  </a:cubicBezTo>
                  <a:close/>
                  <a:moveTo>
                    <a:pt x="122" y="38"/>
                  </a:moveTo>
                  <a:cubicBezTo>
                    <a:pt x="125" y="38"/>
                    <a:pt x="128" y="36"/>
                    <a:pt x="128" y="32"/>
                  </a:cubicBezTo>
                  <a:cubicBezTo>
                    <a:pt x="128" y="6"/>
                    <a:pt x="128" y="6"/>
                    <a:pt x="128" y="6"/>
                  </a:cubicBezTo>
                  <a:cubicBezTo>
                    <a:pt x="128" y="3"/>
                    <a:pt x="125" y="0"/>
                    <a:pt x="122" y="0"/>
                  </a:cubicBezTo>
                  <a:cubicBezTo>
                    <a:pt x="118" y="0"/>
                    <a:pt x="115" y="3"/>
                    <a:pt x="115" y="6"/>
                  </a:cubicBezTo>
                  <a:cubicBezTo>
                    <a:pt x="115" y="32"/>
                    <a:pt x="115" y="32"/>
                    <a:pt x="115" y="32"/>
                  </a:cubicBezTo>
                  <a:cubicBezTo>
                    <a:pt x="115" y="36"/>
                    <a:pt x="118" y="38"/>
                    <a:pt x="122" y="38"/>
                  </a:cubicBezTo>
                  <a:close/>
                  <a:moveTo>
                    <a:pt x="54" y="63"/>
                  </a:moveTo>
                  <a:cubicBezTo>
                    <a:pt x="55" y="64"/>
                    <a:pt x="57" y="65"/>
                    <a:pt x="58" y="65"/>
                  </a:cubicBezTo>
                  <a:cubicBezTo>
                    <a:pt x="60" y="65"/>
                    <a:pt x="62" y="64"/>
                    <a:pt x="63" y="63"/>
                  </a:cubicBezTo>
                  <a:cubicBezTo>
                    <a:pt x="65" y="60"/>
                    <a:pt x="65" y="56"/>
                    <a:pt x="63" y="54"/>
                  </a:cubicBezTo>
                  <a:cubicBezTo>
                    <a:pt x="45" y="36"/>
                    <a:pt x="45" y="36"/>
                    <a:pt x="45" y="36"/>
                  </a:cubicBezTo>
                  <a:cubicBezTo>
                    <a:pt x="42" y="33"/>
                    <a:pt x="38" y="33"/>
                    <a:pt x="36" y="36"/>
                  </a:cubicBezTo>
                  <a:cubicBezTo>
                    <a:pt x="33" y="38"/>
                    <a:pt x="33" y="42"/>
                    <a:pt x="36" y="45"/>
                  </a:cubicBezTo>
                  <a:lnTo>
                    <a:pt x="54" y="63"/>
                  </a:lnTo>
                  <a:close/>
                  <a:moveTo>
                    <a:pt x="38" y="122"/>
                  </a:moveTo>
                  <a:cubicBezTo>
                    <a:pt x="38" y="118"/>
                    <a:pt x="36" y="115"/>
                    <a:pt x="32" y="115"/>
                  </a:cubicBezTo>
                  <a:cubicBezTo>
                    <a:pt x="6" y="115"/>
                    <a:pt x="6" y="115"/>
                    <a:pt x="6" y="115"/>
                  </a:cubicBezTo>
                  <a:cubicBezTo>
                    <a:pt x="3" y="115"/>
                    <a:pt x="0" y="118"/>
                    <a:pt x="0" y="122"/>
                  </a:cubicBezTo>
                  <a:cubicBezTo>
                    <a:pt x="0" y="125"/>
                    <a:pt x="3" y="128"/>
                    <a:pt x="6" y="128"/>
                  </a:cubicBezTo>
                  <a:cubicBezTo>
                    <a:pt x="32" y="128"/>
                    <a:pt x="32" y="128"/>
                    <a:pt x="32" y="128"/>
                  </a:cubicBezTo>
                  <a:cubicBezTo>
                    <a:pt x="36" y="128"/>
                    <a:pt x="38" y="125"/>
                    <a:pt x="38" y="122"/>
                  </a:cubicBezTo>
                  <a:close/>
                  <a:moveTo>
                    <a:pt x="54" y="180"/>
                  </a:moveTo>
                  <a:cubicBezTo>
                    <a:pt x="36" y="199"/>
                    <a:pt x="36" y="199"/>
                    <a:pt x="36" y="199"/>
                  </a:cubicBezTo>
                  <a:cubicBezTo>
                    <a:pt x="33" y="201"/>
                    <a:pt x="33" y="205"/>
                    <a:pt x="36" y="208"/>
                  </a:cubicBezTo>
                  <a:cubicBezTo>
                    <a:pt x="37" y="209"/>
                    <a:pt x="39" y="209"/>
                    <a:pt x="40" y="209"/>
                  </a:cubicBezTo>
                  <a:cubicBezTo>
                    <a:pt x="42" y="209"/>
                    <a:pt x="43" y="209"/>
                    <a:pt x="45" y="208"/>
                  </a:cubicBezTo>
                  <a:cubicBezTo>
                    <a:pt x="63" y="189"/>
                    <a:pt x="63" y="189"/>
                    <a:pt x="63" y="189"/>
                  </a:cubicBezTo>
                  <a:cubicBezTo>
                    <a:pt x="65" y="187"/>
                    <a:pt x="65" y="183"/>
                    <a:pt x="63" y="180"/>
                  </a:cubicBezTo>
                  <a:cubicBezTo>
                    <a:pt x="60" y="178"/>
                    <a:pt x="56" y="178"/>
                    <a:pt x="54" y="180"/>
                  </a:cubicBezTo>
                  <a:close/>
                  <a:moveTo>
                    <a:pt x="189" y="180"/>
                  </a:moveTo>
                  <a:cubicBezTo>
                    <a:pt x="187" y="178"/>
                    <a:pt x="183" y="178"/>
                    <a:pt x="180" y="180"/>
                  </a:cubicBezTo>
                  <a:cubicBezTo>
                    <a:pt x="178" y="183"/>
                    <a:pt x="178" y="187"/>
                    <a:pt x="180" y="189"/>
                  </a:cubicBezTo>
                  <a:cubicBezTo>
                    <a:pt x="199" y="208"/>
                    <a:pt x="199" y="208"/>
                    <a:pt x="199" y="208"/>
                  </a:cubicBezTo>
                  <a:cubicBezTo>
                    <a:pt x="200" y="209"/>
                    <a:pt x="201" y="209"/>
                    <a:pt x="203" y="209"/>
                  </a:cubicBezTo>
                  <a:cubicBezTo>
                    <a:pt x="205" y="209"/>
                    <a:pt x="206" y="209"/>
                    <a:pt x="208" y="208"/>
                  </a:cubicBezTo>
                  <a:cubicBezTo>
                    <a:pt x="210" y="205"/>
                    <a:pt x="210" y="201"/>
                    <a:pt x="208" y="199"/>
                  </a:cubicBezTo>
                  <a:lnTo>
                    <a:pt x="189" y="180"/>
                  </a:lnTo>
                  <a:close/>
                  <a:moveTo>
                    <a:pt x="237" y="115"/>
                  </a:moveTo>
                  <a:cubicBezTo>
                    <a:pt x="211" y="115"/>
                    <a:pt x="211" y="115"/>
                    <a:pt x="211" y="115"/>
                  </a:cubicBezTo>
                  <a:cubicBezTo>
                    <a:pt x="208" y="115"/>
                    <a:pt x="205" y="118"/>
                    <a:pt x="205" y="122"/>
                  </a:cubicBezTo>
                  <a:cubicBezTo>
                    <a:pt x="205" y="125"/>
                    <a:pt x="208" y="128"/>
                    <a:pt x="211" y="128"/>
                  </a:cubicBezTo>
                  <a:cubicBezTo>
                    <a:pt x="237" y="128"/>
                    <a:pt x="237" y="128"/>
                    <a:pt x="237" y="128"/>
                  </a:cubicBezTo>
                  <a:cubicBezTo>
                    <a:pt x="240" y="128"/>
                    <a:pt x="243" y="125"/>
                    <a:pt x="243" y="122"/>
                  </a:cubicBezTo>
                  <a:cubicBezTo>
                    <a:pt x="243" y="118"/>
                    <a:pt x="240" y="115"/>
                    <a:pt x="237" y="115"/>
                  </a:cubicBezTo>
                  <a:close/>
                  <a:moveTo>
                    <a:pt x="185" y="65"/>
                  </a:moveTo>
                  <a:cubicBezTo>
                    <a:pt x="187" y="65"/>
                    <a:pt x="188" y="64"/>
                    <a:pt x="189" y="63"/>
                  </a:cubicBezTo>
                  <a:cubicBezTo>
                    <a:pt x="208" y="45"/>
                    <a:pt x="208" y="45"/>
                    <a:pt x="208" y="45"/>
                  </a:cubicBezTo>
                  <a:cubicBezTo>
                    <a:pt x="210" y="42"/>
                    <a:pt x="210" y="38"/>
                    <a:pt x="208" y="36"/>
                  </a:cubicBezTo>
                  <a:cubicBezTo>
                    <a:pt x="205" y="33"/>
                    <a:pt x="201" y="33"/>
                    <a:pt x="199" y="36"/>
                  </a:cubicBezTo>
                  <a:cubicBezTo>
                    <a:pt x="180" y="54"/>
                    <a:pt x="180" y="54"/>
                    <a:pt x="180" y="54"/>
                  </a:cubicBezTo>
                  <a:cubicBezTo>
                    <a:pt x="178" y="56"/>
                    <a:pt x="178" y="60"/>
                    <a:pt x="180" y="63"/>
                  </a:cubicBezTo>
                  <a:cubicBezTo>
                    <a:pt x="182" y="64"/>
                    <a:pt x="183" y="65"/>
                    <a:pt x="185" y="65"/>
                  </a:cubicBezTo>
                  <a:close/>
                  <a:moveTo>
                    <a:pt x="154" y="218"/>
                  </a:moveTo>
                  <a:cubicBezTo>
                    <a:pt x="154" y="221"/>
                    <a:pt x="151" y="224"/>
                    <a:pt x="147" y="224"/>
                  </a:cubicBezTo>
                  <a:cubicBezTo>
                    <a:pt x="96" y="224"/>
                    <a:pt x="96" y="224"/>
                    <a:pt x="96" y="224"/>
                  </a:cubicBezTo>
                  <a:cubicBezTo>
                    <a:pt x="92" y="224"/>
                    <a:pt x="90" y="221"/>
                    <a:pt x="90" y="218"/>
                  </a:cubicBezTo>
                  <a:cubicBezTo>
                    <a:pt x="90" y="214"/>
                    <a:pt x="92" y="211"/>
                    <a:pt x="96" y="211"/>
                  </a:cubicBezTo>
                  <a:cubicBezTo>
                    <a:pt x="92" y="175"/>
                    <a:pt x="54" y="167"/>
                    <a:pt x="54" y="125"/>
                  </a:cubicBezTo>
                  <a:cubicBezTo>
                    <a:pt x="54" y="88"/>
                    <a:pt x="84" y="58"/>
                    <a:pt x="122" y="58"/>
                  </a:cubicBezTo>
                  <a:cubicBezTo>
                    <a:pt x="159" y="58"/>
                    <a:pt x="189" y="88"/>
                    <a:pt x="189" y="125"/>
                  </a:cubicBezTo>
                  <a:cubicBezTo>
                    <a:pt x="189" y="167"/>
                    <a:pt x="152" y="175"/>
                    <a:pt x="148" y="211"/>
                  </a:cubicBezTo>
                  <a:cubicBezTo>
                    <a:pt x="151" y="211"/>
                    <a:pt x="154" y="214"/>
                    <a:pt x="154" y="218"/>
                  </a:cubicBezTo>
                  <a:close/>
                  <a:moveTo>
                    <a:pt x="107" y="76"/>
                  </a:moveTo>
                  <a:cubicBezTo>
                    <a:pt x="106" y="73"/>
                    <a:pt x="103" y="72"/>
                    <a:pt x="101" y="73"/>
                  </a:cubicBezTo>
                  <a:cubicBezTo>
                    <a:pt x="84" y="80"/>
                    <a:pt x="72" y="94"/>
                    <a:pt x="67" y="111"/>
                  </a:cubicBezTo>
                  <a:cubicBezTo>
                    <a:pt x="67" y="113"/>
                    <a:pt x="68" y="116"/>
                    <a:pt x="71" y="117"/>
                  </a:cubicBezTo>
                  <a:cubicBezTo>
                    <a:pt x="71" y="117"/>
                    <a:pt x="72" y="117"/>
                    <a:pt x="72" y="117"/>
                  </a:cubicBezTo>
                  <a:cubicBezTo>
                    <a:pt x="74" y="117"/>
                    <a:pt x="76" y="115"/>
                    <a:pt x="77" y="113"/>
                  </a:cubicBezTo>
                  <a:cubicBezTo>
                    <a:pt x="80" y="99"/>
                    <a:pt x="91" y="87"/>
                    <a:pt x="104" y="82"/>
                  </a:cubicBezTo>
                  <a:cubicBezTo>
                    <a:pt x="107" y="81"/>
                    <a:pt x="108" y="78"/>
                    <a:pt x="107" y="76"/>
                  </a:cubicBezTo>
                  <a:close/>
                </a:path>
              </a:pathLst>
            </a:custGeom>
            <a:solidFill>
              <a:schemeClr val="bg1">
                <a:lumMod val="95000"/>
              </a:schemeClr>
            </a:solidFill>
            <a:ln>
              <a:noFill/>
            </a:ln>
            <a:effectLst>
              <a:outerShdw blurRad="50800" dist="381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a:solidFill>
                  <a:schemeClr val="tx1">
                    <a:lumMod val="65000"/>
                    <a:lumOff val="35000"/>
                  </a:schemeClr>
                </a:solidFill>
              </a:endParaRPr>
            </a:p>
          </p:txBody>
        </p:sp>
      </p:grpSp>
      <p:grpSp>
        <p:nvGrpSpPr>
          <p:cNvPr id="35" name="组合 34"/>
          <p:cNvGrpSpPr/>
          <p:nvPr/>
        </p:nvGrpSpPr>
        <p:grpSpPr>
          <a:xfrm>
            <a:off x="10097162" y="4098685"/>
            <a:ext cx="663125" cy="663125"/>
            <a:chOff x="8125599" y="1434035"/>
            <a:chExt cx="2036802" cy="2036802"/>
          </a:xfrm>
        </p:grpSpPr>
        <p:sp>
          <p:nvSpPr>
            <p:cNvPr id="36" name="椭圆 35"/>
            <p:cNvSpPr/>
            <p:nvPr/>
          </p:nvSpPr>
          <p:spPr>
            <a:xfrm>
              <a:off x="8125599" y="1434035"/>
              <a:ext cx="2036802" cy="2036802"/>
            </a:xfrm>
            <a:prstGeom prst="ellipse">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37" name="Freeform 206"/>
            <p:cNvSpPr>
              <a:spLocks noChangeAspect="1" noEditPoints="1"/>
            </p:cNvSpPr>
            <p:nvPr/>
          </p:nvSpPr>
          <p:spPr bwMode="auto">
            <a:xfrm>
              <a:off x="8691164" y="1871942"/>
              <a:ext cx="935653" cy="1131009"/>
            </a:xfrm>
            <a:custGeom>
              <a:avLst/>
              <a:gdLst>
                <a:gd name="T0" fmla="*/ 0 w 77"/>
                <a:gd name="T1" fmla="*/ 85 h 93"/>
                <a:gd name="T2" fmla="*/ 30 w 77"/>
                <a:gd name="T3" fmla="*/ 20 h 93"/>
                <a:gd name="T4" fmla="*/ 38 w 77"/>
                <a:gd name="T5" fmla="*/ 26 h 93"/>
                <a:gd name="T6" fmla="*/ 39 w 77"/>
                <a:gd name="T7" fmla="*/ 27 h 93"/>
                <a:gd name="T8" fmla="*/ 39 w 77"/>
                <a:gd name="T9" fmla="*/ 27 h 93"/>
                <a:gd name="T10" fmla="*/ 40 w 77"/>
                <a:gd name="T11" fmla="*/ 27 h 93"/>
                <a:gd name="T12" fmla="*/ 40 w 77"/>
                <a:gd name="T13" fmla="*/ 28 h 93"/>
                <a:gd name="T14" fmla="*/ 40 w 77"/>
                <a:gd name="T15" fmla="*/ 28 h 93"/>
                <a:gd name="T16" fmla="*/ 41 w 77"/>
                <a:gd name="T17" fmla="*/ 28 h 93"/>
                <a:gd name="T18" fmla="*/ 41 w 77"/>
                <a:gd name="T19" fmla="*/ 29 h 93"/>
                <a:gd name="T20" fmla="*/ 42 w 77"/>
                <a:gd name="T21" fmla="*/ 29 h 93"/>
                <a:gd name="T22" fmla="*/ 42 w 77"/>
                <a:gd name="T23" fmla="*/ 29 h 93"/>
                <a:gd name="T24" fmla="*/ 43 w 77"/>
                <a:gd name="T25" fmla="*/ 29 h 93"/>
                <a:gd name="T26" fmla="*/ 43 w 77"/>
                <a:gd name="T27" fmla="*/ 30 h 93"/>
                <a:gd name="T28" fmla="*/ 43 w 77"/>
                <a:gd name="T29" fmla="*/ 30 h 93"/>
                <a:gd name="T30" fmla="*/ 48 w 77"/>
                <a:gd name="T31" fmla="*/ 33 h 93"/>
                <a:gd name="T32" fmla="*/ 48 w 77"/>
                <a:gd name="T33" fmla="*/ 33 h 93"/>
                <a:gd name="T34" fmla="*/ 49 w 77"/>
                <a:gd name="T35" fmla="*/ 34 h 93"/>
                <a:gd name="T36" fmla="*/ 49 w 77"/>
                <a:gd name="T37" fmla="*/ 34 h 93"/>
                <a:gd name="T38" fmla="*/ 50 w 77"/>
                <a:gd name="T39" fmla="*/ 34 h 93"/>
                <a:gd name="T40" fmla="*/ 50 w 77"/>
                <a:gd name="T41" fmla="*/ 35 h 93"/>
                <a:gd name="T42" fmla="*/ 50 w 77"/>
                <a:gd name="T43" fmla="*/ 35 h 93"/>
                <a:gd name="T44" fmla="*/ 51 w 77"/>
                <a:gd name="T45" fmla="*/ 35 h 93"/>
                <a:gd name="T46" fmla="*/ 51 w 77"/>
                <a:gd name="T47" fmla="*/ 36 h 93"/>
                <a:gd name="T48" fmla="*/ 52 w 77"/>
                <a:gd name="T49" fmla="*/ 36 h 93"/>
                <a:gd name="T50" fmla="*/ 52 w 77"/>
                <a:gd name="T51" fmla="*/ 36 h 93"/>
                <a:gd name="T52" fmla="*/ 53 w 77"/>
                <a:gd name="T53" fmla="*/ 37 h 93"/>
                <a:gd name="T54" fmla="*/ 53 w 77"/>
                <a:gd name="T55" fmla="*/ 37 h 93"/>
                <a:gd name="T56" fmla="*/ 48 w 77"/>
                <a:gd name="T57" fmla="*/ 79 h 93"/>
                <a:gd name="T58" fmla="*/ 7 w 77"/>
                <a:gd name="T59" fmla="*/ 91 h 93"/>
                <a:gd name="T60" fmla="*/ 35 w 77"/>
                <a:gd name="T61" fmla="*/ 64 h 93"/>
                <a:gd name="T62" fmla="*/ 19 w 77"/>
                <a:gd name="T63" fmla="*/ 53 h 93"/>
                <a:gd name="T64" fmla="*/ 3 w 77"/>
                <a:gd name="T65" fmla="*/ 88 h 93"/>
                <a:gd name="T66" fmla="*/ 73 w 77"/>
                <a:gd name="T67" fmla="*/ 93 h 93"/>
                <a:gd name="T68" fmla="*/ 54 w 77"/>
                <a:gd name="T69" fmla="*/ 83 h 93"/>
                <a:gd name="T70" fmla="*/ 69 w 77"/>
                <a:gd name="T71" fmla="*/ 42 h 93"/>
                <a:gd name="T72" fmla="*/ 34 w 77"/>
                <a:gd name="T73" fmla="*/ 0 h 93"/>
                <a:gd name="T74" fmla="*/ 69 w 77"/>
                <a:gd name="T75" fmla="*/ 42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7" h="93">
                  <a:moveTo>
                    <a:pt x="3" y="88"/>
                  </a:moveTo>
                  <a:cubicBezTo>
                    <a:pt x="2" y="87"/>
                    <a:pt x="1" y="86"/>
                    <a:pt x="0" y="85"/>
                  </a:cubicBezTo>
                  <a:cubicBezTo>
                    <a:pt x="0" y="72"/>
                    <a:pt x="0" y="58"/>
                    <a:pt x="0" y="45"/>
                  </a:cubicBezTo>
                  <a:cubicBezTo>
                    <a:pt x="12" y="40"/>
                    <a:pt x="21" y="32"/>
                    <a:pt x="30" y="20"/>
                  </a:cubicBezTo>
                  <a:cubicBezTo>
                    <a:pt x="38" y="26"/>
                    <a:pt x="38" y="26"/>
                    <a:pt x="38" y="26"/>
                  </a:cubicBezTo>
                  <a:cubicBezTo>
                    <a:pt x="38" y="26"/>
                    <a:pt x="38" y="26"/>
                    <a:pt x="38" y="26"/>
                  </a:cubicBezTo>
                  <a:cubicBezTo>
                    <a:pt x="38" y="27"/>
                    <a:pt x="38" y="27"/>
                    <a:pt x="38" y="27"/>
                  </a:cubicBezTo>
                  <a:cubicBezTo>
                    <a:pt x="39" y="27"/>
                    <a:pt x="39" y="27"/>
                    <a:pt x="39" y="27"/>
                  </a:cubicBezTo>
                  <a:cubicBezTo>
                    <a:pt x="39" y="27"/>
                    <a:pt x="39" y="27"/>
                    <a:pt x="39" y="27"/>
                  </a:cubicBezTo>
                  <a:cubicBezTo>
                    <a:pt x="39" y="27"/>
                    <a:pt x="39" y="27"/>
                    <a:pt x="39" y="27"/>
                  </a:cubicBezTo>
                  <a:cubicBezTo>
                    <a:pt x="39" y="27"/>
                    <a:pt x="39" y="27"/>
                    <a:pt x="39" y="27"/>
                  </a:cubicBezTo>
                  <a:cubicBezTo>
                    <a:pt x="40" y="27"/>
                    <a:pt x="40" y="27"/>
                    <a:pt x="40" y="27"/>
                  </a:cubicBezTo>
                  <a:cubicBezTo>
                    <a:pt x="40" y="27"/>
                    <a:pt x="40" y="27"/>
                    <a:pt x="40" y="27"/>
                  </a:cubicBezTo>
                  <a:cubicBezTo>
                    <a:pt x="40" y="28"/>
                    <a:pt x="40" y="28"/>
                    <a:pt x="40" y="28"/>
                  </a:cubicBezTo>
                  <a:cubicBezTo>
                    <a:pt x="40" y="28"/>
                    <a:pt x="40" y="28"/>
                    <a:pt x="40" y="28"/>
                  </a:cubicBezTo>
                  <a:cubicBezTo>
                    <a:pt x="40" y="28"/>
                    <a:pt x="40" y="28"/>
                    <a:pt x="40" y="28"/>
                  </a:cubicBezTo>
                  <a:cubicBezTo>
                    <a:pt x="41" y="28"/>
                    <a:pt x="41" y="28"/>
                    <a:pt x="41" y="28"/>
                  </a:cubicBezTo>
                  <a:cubicBezTo>
                    <a:pt x="41" y="28"/>
                    <a:pt x="41" y="28"/>
                    <a:pt x="41" y="28"/>
                  </a:cubicBezTo>
                  <a:cubicBezTo>
                    <a:pt x="41" y="28"/>
                    <a:pt x="41" y="28"/>
                    <a:pt x="41" y="28"/>
                  </a:cubicBezTo>
                  <a:cubicBezTo>
                    <a:pt x="41" y="29"/>
                    <a:pt x="41" y="29"/>
                    <a:pt x="41" y="29"/>
                  </a:cubicBezTo>
                  <a:cubicBezTo>
                    <a:pt x="42" y="29"/>
                    <a:pt x="42" y="29"/>
                    <a:pt x="42" y="29"/>
                  </a:cubicBezTo>
                  <a:cubicBezTo>
                    <a:pt x="42" y="29"/>
                    <a:pt x="42" y="29"/>
                    <a:pt x="42" y="29"/>
                  </a:cubicBezTo>
                  <a:cubicBezTo>
                    <a:pt x="42" y="29"/>
                    <a:pt x="42" y="29"/>
                    <a:pt x="42" y="29"/>
                  </a:cubicBezTo>
                  <a:cubicBezTo>
                    <a:pt x="42" y="29"/>
                    <a:pt x="42" y="29"/>
                    <a:pt x="42" y="29"/>
                  </a:cubicBezTo>
                  <a:cubicBezTo>
                    <a:pt x="42" y="29"/>
                    <a:pt x="42" y="29"/>
                    <a:pt x="42" y="29"/>
                  </a:cubicBezTo>
                  <a:cubicBezTo>
                    <a:pt x="43" y="29"/>
                    <a:pt x="43" y="29"/>
                    <a:pt x="43" y="29"/>
                  </a:cubicBezTo>
                  <a:cubicBezTo>
                    <a:pt x="43" y="30"/>
                    <a:pt x="43" y="30"/>
                    <a:pt x="43" y="30"/>
                  </a:cubicBezTo>
                  <a:cubicBezTo>
                    <a:pt x="43" y="30"/>
                    <a:pt x="43" y="30"/>
                    <a:pt x="43" y="30"/>
                  </a:cubicBezTo>
                  <a:cubicBezTo>
                    <a:pt x="43" y="30"/>
                    <a:pt x="43" y="30"/>
                    <a:pt x="43" y="30"/>
                  </a:cubicBezTo>
                  <a:cubicBezTo>
                    <a:pt x="43" y="30"/>
                    <a:pt x="43" y="30"/>
                    <a:pt x="43" y="30"/>
                  </a:cubicBezTo>
                  <a:cubicBezTo>
                    <a:pt x="44" y="30"/>
                    <a:pt x="44" y="30"/>
                    <a:pt x="44" y="30"/>
                  </a:cubicBezTo>
                  <a:cubicBezTo>
                    <a:pt x="48" y="33"/>
                    <a:pt x="48" y="33"/>
                    <a:pt x="48" y="33"/>
                  </a:cubicBezTo>
                  <a:cubicBezTo>
                    <a:pt x="48" y="33"/>
                    <a:pt x="48" y="33"/>
                    <a:pt x="48" y="33"/>
                  </a:cubicBezTo>
                  <a:cubicBezTo>
                    <a:pt x="48" y="33"/>
                    <a:pt x="48" y="33"/>
                    <a:pt x="48" y="33"/>
                  </a:cubicBezTo>
                  <a:cubicBezTo>
                    <a:pt x="48" y="34"/>
                    <a:pt x="48" y="34"/>
                    <a:pt x="48" y="34"/>
                  </a:cubicBezTo>
                  <a:cubicBezTo>
                    <a:pt x="49" y="34"/>
                    <a:pt x="49" y="34"/>
                    <a:pt x="49" y="34"/>
                  </a:cubicBezTo>
                  <a:cubicBezTo>
                    <a:pt x="49" y="34"/>
                    <a:pt x="49" y="34"/>
                    <a:pt x="49" y="34"/>
                  </a:cubicBezTo>
                  <a:cubicBezTo>
                    <a:pt x="49" y="34"/>
                    <a:pt x="49" y="34"/>
                    <a:pt x="49" y="34"/>
                  </a:cubicBezTo>
                  <a:cubicBezTo>
                    <a:pt x="49" y="34"/>
                    <a:pt x="49" y="34"/>
                    <a:pt x="49" y="34"/>
                  </a:cubicBezTo>
                  <a:cubicBezTo>
                    <a:pt x="50" y="34"/>
                    <a:pt x="50" y="34"/>
                    <a:pt x="50" y="34"/>
                  </a:cubicBezTo>
                  <a:cubicBezTo>
                    <a:pt x="50" y="35"/>
                    <a:pt x="50" y="35"/>
                    <a:pt x="50" y="35"/>
                  </a:cubicBezTo>
                  <a:cubicBezTo>
                    <a:pt x="50" y="35"/>
                    <a:pt x="50" y="35"/>
                    <a:pt x="50" y="35"/>
                  </a:cubicBezTo>
                  <a:cubicBezTo>
                    <a:pt x="50" y="35"/>
                    <a:pt x="50" y="35"/>
                    <a:pt x="50" y="35"/>
                  </a:cubicBezTo>
                  <a:cubicBezTo>
                    <a:pt x="50" y="35"/>
                    <a:pt x="50" y="35"/>
                    <a:pt x="50" y="35"/>
                  </a:cubicBezTo>
                  <a:cubicBezTo>
                    <a:pt x="51" y="35"/>
                    <a:pt x="51" y="35"/>
                    <a:pt x="51" y="35"/>
                  </a:cubicBezTo>
                  <a:cubicBezTo>
                    <a:pt x="51" y="35"/>
                    <a:pt x="51" y="35"/>
                    <a:pt x="51" y="35"/>
                  </a:cubicBezTo>
                  <a:cubicBezTo>
                    <a:pt x="51" y="35"/>
                    <a:pt x="51" y="35"/>
                    <a:pt x="51" y="35"/>
                  </a:cubicBezTo>
                  <a:cubicBezTo>
                    <a:pt x="51" y="36"/>
                    <a:pt x="51" y="36"/>
                    <a:pt x="51" y="36"/>
                  </a:cubicBezTo>
                  <a:cubicBezTo>
                    <a:pt x="52" y="36"/>
                    <a:pt x="52" y="36"/>
                    <a:pt x="52" y="36"/>
                  </a:cubicBezTo>
                  <a:cubicBezTo>
                    <a:pt x="52" y="36"/>
                    <a:pt x="52" y="36"/>
                    <a:pt x="52" y="36"/>
                  </a:cubicBezTo>
                  <a:cubicBezTo>
                    <a:pt x="52" y="36"/>
                    <a:pt x="52" y="36"/>
                    <a:pt x="52" y="36"/>
                  </a:cubicBezTo>
                  <a:cubicBezTo>
                    <a:pt x="52" y="36"/>
                    <a:pt x="52" y="36"/>
                    <a:pt x="52" y="36"/>
                  </a:cubicBezTo>
                  <a:cubicBezTo>
                    <a:pt x="52" y="36"/>
                    <a:pt x="52" y="36"/>
                    <a:pt x="52" y="36"/>
                  </a:cubicBezTo>
                  <a:cubicBezTo>
                    <a:pt x="53" y="37"/>
                    <a:pt x="53" y="37"/>
                    <a:pt x="53" y="37"/>
                  </a:cubicBezTo>
                  <a:cubicBezTo>
                    <a:pt x="53" y="37"/>
                    <a:pt x="53" y="37"/>
                    <a:pt x="53" y="37"/>
                  </a:cubicBezTo>
                  <a:cubicBezTo>
                    <a:pt x="53" y="37"/>
                    <a:pt x="53" y="37"/>
                    <a:pt x="53" y="37"/>
                  </a:cubicBezTo>
                  <a:cubicBezTo>
                    <a:pt x="62" y="43"/>
                    <a:pt x="62" y="43"/>
                    <a:pt x="62" y="43"/>
                  </a:cubicBezTo>
                  <a:cubicBezTo>
                    <a:pt x="53" y="55"/>
                    <a:pt x="49" y="67"/>
                    <a:pt x="48" y="79"/>
                  </a:cubicBezTo>
                  <a:cubicBezTo>
                    <a:pt x="36" y="84"/>
                    <a:pt x="23" y="88"/>
                    <a:pt x="11" y="93"/>
                  </a:cubicBezTo>
                  <a:cubicBezTo>
                    <a:pt x="9" y="92"/>
                    <a:pt x="8" y="91"/>
                    <a:pt x="7" y="91"/>
                  </a:cubicBezTo>
                  <a:cubicBezTo>
                    <a:pt x="23" y="68"/>
                    <a:pt x="23" y="68"/>
                    <a:pt x="23" y="68"/>
                  </a:cubicBezTo>
                  <a:cubicBezTo>
                    <a:pt x="27" y="69"/>
                    <a:pt x="32" y="68"/>
                    <a:pt x="35" y="64"/>
                  </a:cubicBezTo>
                  <a:cubicBezTo>
                    <a:pt x="38" y="60"/>
                    <a:pt x="37" y="54"/>
                    <a:pt x="32" y="51"/>
                  </a:cubicBezTo>
                  <a:cubicBezTo>
                    <a:pt x="28" y="47"/>
                    <a:pt x="22" y="49"/>
                    <a:pt x="19" y="53"/>
                  </a:cubicBezTo>
                  <a:cubicBezTo>
                    <a:pt x="16" y="57"/>
                    <a:pt x="16" y="62"/>
                    <a:pt x="19" y="65"/>
                  </a:cubicBezTo>
                  <a:cubicBezTo>
                    <a:pt x="3" y="88"/>
                    <a:pt x="3" y="88"/>
                    <a:pt x="3" y="88"/>
                  </a:cubicBezTo>
                  <a:close/>
                  <a:moveTo>
                    <a:pt x="27" y="93"/>
                  </a:moveTo>
                  <a:cubicBezTo>
                    <a:pt x="73" y="93"/>
                    <a:pt x="73" y="93"/>
                    <a:pt x="73" y="93"/>
                  </a:cubicBezTo>
                  <a:cubicBezTo>
                    <a:pt x="73" y="83"/>
                    <a:pt x="73" y="83"/>
                    <a:pt x="73" y="83"/>
                  </a:cubicBezTo>
                  <a:cubicBezTo>
                    <a:pt x="54" y="83"/>
                    <a:pt x="54" y="83"/>
                    <a:pt x="54" y="83"/>
                  </a:cubicBezTo>
                  <a:cubicBezTo>
                    <a:pt x="27" y="93"/>
                    <a:pt x="27" y="93"/>
                    <a:pt x="27" y="93"/>
                  </a:cubicBezTo>
                  <a:close/>
                  <a:moveTo>
                    <a:pt x="69" y="42"/>
                  </a:moveTo>
                  <a:cubicBezTo>
                    <a:pt x="77" y="31"/>
                    <a:pt x="77" y="31"/>
                    <a:pt x="77" y="31"/>
                  </a:cubicBezTo>
                  <a:cubicBezTo>
                    <a:pt x="34" y="0"/>
                    <a:pt x="34" y="0"/>
                    <a:pt x="34" y="0"/>
                  </a:cubicBezTo>
                  <a:cubicBezTo>
                    <a:pt x="26" y="12"/>
                    <a:pt x="26" y="12"/>
                    <a:pt x="26" y="12"/>
                  </a:cubicBezTo>
                  <a:lnTo>
                    <a:pt x="69" y="42"/>
                  </a:lnTo>
                  <a:close/>
                </a:path>
              </a:pathLst>
            </a:custGeom>
            <a:solidFill>
              <a:schemeClr val="bg1">
                <a:lumMod val="95000"/>
              </a:schemeClr>
            </a:solidFill>
            <a:ln>
              <a:noFill/>
            </a:ln>
            <a:effectLst>
              <a:outerShdw blurRad="50800" dist="38100" dir="2700000" algn="tl" rotWithShape="0">
                <a:prstClr val="black">
                  <a:alpha val="40000"/>
                </a:prstClr>
              </a:outerShdw>
            </a:effectLst>
            <a:extLst/>
          </p:spPr>
          <p:txBody>
            <a:bodyPr vert="horz" wrap="square" lIns="91440" tIns="45720" rIns="91440" bIns="45720" numCol="1" anchor="t" anchorCtr="0" compatLnSpc="1">
              <a:prstTxWarp prst="textNoShape">
                <a:avLst/>
              </a:prstTxWarp>
            </a:bodyPr>
            <a:lstStyle/>
            <a:p>
              <a:endParaRPr lang="zh-CN" altLang="en-US">
                <a:solidFill>
                  <a:schemeClr val="tx1">
                    <a:lumMod val="65000"/>
                    <a:lumOff val="35000"/>
                  </a:schemeClr>
                </a:solidFill>
                <a:latin typeface="Arial" panose="020B0604020202020204" pitchFamily="34" charset="0"/>
                <a:cs typeface="Arial" panose="020B0604020202020204" pitchFamily="34" charset="0"/>
              </a:endParaRPr>
            </a:p>
          </p:txBody>
        </p:sp>
      </p:grpSp>
      <p:sp>
        <p:nvSpPr>
          <p:cNvPr id="38" name="TextBox 37"/>
          <p:cNvSpPr txBox="1"/>
          <p:nvPr/>
        </p:nvSpPr>
        <p:spPr>
          <a:xfrm>
            <a:off x="13514411" y="7029400"/>
            <a:ext cx="877163" cy="369332"/>
          </a:xfrm>
          <a:prstGeom prst="rect">
            <a:avLst/>
          </a:prstGeom>
          <a:noFill/>
        </p:spPr>
        <p:txBody>
          <a:bodyPr wrap="none" rtlCol="0">
            <a:spAutoFit/>
          </a:bodyPr>
          <a:lstStyle/>
          <a:p>
            <a:r>
              <a:rPr lang="zh-CN" altLang="en-US" dirty="0" smtClean="0"/>
              <a:t>延时符</a:t>
            </a:r>
            <a:endParaRPr lang="zh-CN" altLang="en-US" dirty="0"/>
          </a:p>
        </p:txBody>
      </p:sp>
    </p:spTree>
    <p:extLst>
      <p:ext uri="{BB962C8B-B14F-4D97-AF65-F5344CB8AC3E}">
        <p14:creationId xmlns:p14="http://schemas.microsoft.com/office/powerpoint/2010/main" val="346795786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left)">
                                          <p:cBhvr>
                                            <p:cTn id="7" dur="1000"/>
                                            <p:tgtEl>
                                              <p:spTgt spid="14"/>
                                            </p:tgtEl>
                                          </p:cBhvr>
                                        </p:animEffect>
                                      </p:childTnLst>
                                    </p:cTn>
                                  </p:par>
                                </p:childTnLst>
                              </p:cTn>
                            </p:par>
                            <p:par>
                              <p:cTn id="8" fill="hold">
                                <p:stCondLst>
                                  <p:cond delay="1000"/>
                                </p:stCondLst>
                                <p:childTnLst>
                                  <p:par>
                                    <p:cTn id="9" presetID="2" presetClass="entr" presetSubtype="1" fill="hold" nodeType="afterEffect" p14:presetBounceEnd="53333">
                                      <p:stCondLst>
                                        <p:cond delay="0"/>
                                      </p:stCondLst>
                                      <p:childTnLst>
                                        <p:set>
                                          <p:cBhvr>
                                            <p:cTn id="10" dur="1" fill="hold">
                                              <p:stCondLst>
                                                <p:cond delay="0"/>
                                              </p:stCondLst>
                                            </p:cTn>
                                            <p:tgtEl>
                                              <p:spTgt spid="20"/>
                                            </p:tgtEl>
                                            <p:attrNameLst>
                                              <p:attrName>style.visibility</p:attrName>
                                            </p:attrNameLst>
                                          </p:cBhvr>
                                          <p:to>
                                            <p:strVal val="visible"/>
                                          </p:to>
                                        </p:set>
                                        <p:anim calcmode="lin" valueType="num" p14:bounceEnd="53333">
                                          <p:cBhvr additive="base">
                                            <p:cTn id="11" dur="750" fill="hold"/>
                                            <p:tgtEl>
                                              <p:spTgt spid="20"/>
                                            </p:tgtEl>
                                            <p:attrNameLst>
                                              <p:attrName>ppt_x</p:attrName>
                                            </p:attrNameLst>
                                          </p:cBhvr>
                                          <p:tavLst>
                                            <p:tav tm="0">
                                              <p:val>
                                                <p:strVal val="#ppt_x"/>
                                              </p:val>
                                            </p:tav>
                                            <p:tav tm="100000">
                                              <p:val>
                                                <p:strVal val="#ppt_x"/>
                                              </p:val>
                                            </p:tav>
                                          </p:tavLst>
                                        </p:anim>
                                        <p:anim calcmode="lin" valueType="num" p14:bounceEnd="53333">
                                          <p:cBhvr additive="base">
                                            <p:cTn id="12" dur="750" fill="hold"/>
                                            <p:tgtEl>
                                              <p:spTgt spid="20"/>
                                            </p:tgtEl>
                                            <p:attrNameLst>
                                              <p:attrName>ppt_y</p:attrName>
                                            </p:attrNameLst>
                                          </p:cBhvr>
                                          <p:tavLst>
                                            <p:tav tm="0">
                                              <p:val>
                                                <p:strVal val="0-#ppt_h/2"/>
                                              </p:val>
                                            </p:tav>
                                            <p:tav tm="100000">
                                              <p:val>
                                                <p:strVal val="#ppt_y"/>
                                              </p:val>
                                            </p:tav>
                                          </p:tavLst>
                                        </p:anim>
                                      </p:childTnLst>
                                    </p:cTn>
                                  </p:par>
                                  <p:par>
                                    <p:cTn id="13" presetID="22" presetClass="entr" presetSubtype="1" fill="hold" grpId="0" nodeType="withEffect">
                                      <p:stCondLst>
                                        <p:cond delay="250"/>
                                      </p:stCondLst>
                                      <p:childTnLst>
                                        <p:set>
                                          <p:cBhvr>
                                            <p:cTn id="14" dur="1" fill="hold">
                                              <p:stCondLst>
                                                <p:cond delay="0"/>
                                              </p:stCondLst>
                                            </p:cTn>
                                            <p:tgtEl>
                                              <p:spTgt spid="15"/>
                                            </p:tgtEl>
                                            <p:attrNameLst>
                                              <p:attrName>style.visibility</p:attrName>
                                            </p:attrNameLst>
                                          </p:cBhvr>
                                          <p:to>
                                            <p:strVal val="visible"/>
                                          </p:to>
                                        </p:set>
                                        <p:animEffect transition="in" filter="wipe(up)">
                                          <p:cBhvr>
                                            <p:cTn id="15" dur="500"/>
                                            <p:tgtEl>
                                              <p:spTgt spid="15"/>
                                            </p:tgtEl>
                                          </p:cBhvr>
                                        </p:animEffect>
                                      </p:childTnLst>
                                    </p:cTn>
                                  </p:par>
                                </p:childTnLst>
                              </p:cTn>
                            </p:par>
                            <p:par>
                              <p:cTn id="16" fill="hold">
                                <p:stCondLst>
                                  <p:cond delay="1750"/>
                                </p:stCondLst>
                                <p:childTnLst>
                                  <p:par>
                                    <p:cTn id="17" presetID="2" presetClass="entr" presetSubtype="1" fill="hold" nodeType="afterEffect" p14:presetBounceEnd="53333">
                                      <p:stCondLst>
                                        <p:cond delay="0"/>
                                      </p:stCondLst>
                                      <p:childTnLst>
                                        <p:set>
                                          <p:cBhvr>
                                            <p:cTn id="18" dur="1" fill="hold">
                                              <p:stCondLst>
                                                <p:cond delay="0"/>
                                              </p:stCondLst>
                                            </p:cTn>
                                            <p:tgtEl>
                                              <p:spTgt spid="23"/>
                                            </p:tgtEl>
                                            <p:attrNameLst>
                                              <p:attrName>style.visibility</p:attrName>
                                            </p:attrNameLst>
                                          </p:cBhvr>
                                          <p:to>
                                            <p:strVal val="visible"/>
                                          </p:to>
                                        </p:set>
                                        <p:anim calcmode="lin" valueType="num" p14:bounceEnd="53333">
                                          <p:cBhvr additive="base">
                                            <p:cTn id="19" dur="750" fill="hold"/>
                                            <p:tgtEl>
                                              <p:spTgt spid="23"/>
                                            </p:tgtEl>
                                            <p:attrNameLst>
                                              <p:attrName>ppt_x</p:attrName>
                                            </p:attrNameLst>
                                          </p:cBhvr>
                                          <p:tavLst>
                                            <p:tav tm="0">
                                              <p:val>
                                                <p:strVal val="#ppt_x"/>
                                              </p:val>
                                            </p:tav>
                                            <p:tav tm="100000">
                                              <p:val>
                                                <p:strVal val="#ppt_x"/>
                                              </p:val>
                                            </p:tav>
                                          </p:tavLst>
                                        </p:anim>
                                        <p:anim calcmode="lin" valueType="num" p14:bounceEnd="53333">
                                          <p:cBhvr additive="base">
                                            <p:cTn id="20" dur="750" fill="hold"/>
                                            <p:tgtEl>
                                              <p:spTgt spid="23"/>
                                            </p:tgtEl>
                                            <p:attrNameLst>
                                              <p:attrName>ppt_y</p:attrName>
                                            </p:attrNameLst>
                                          </p:cBhvr>
                                          <p:tavLst>
                                            <p:tav tm="0">
                                              <p:val>
                                                <p:strVal val="0-#ppt_h/2"/>
                                              </p:val>
                                            </p:tav>
                                            <p:tav tm="100000">
                                              <p:val>
                                                <p:strVal val="#ppt_y"/>
                                              </p:val>
                                            </p:tav>
                                          </p:tavLst>
                                        </p:anim>
                                      </p:childTnLst>
                                    </p:cTn>
                                  </p:par>
                                  <p:par>
                                    <p:cTn id="21" presetID="22" presetClass="entr" presetSubtype="1" fill="hold" grpId="0" nodeType="withEffect">
                                      <p:stCondLst>
                                        <p:cond delay="250"/>
                                      </p:stCondLst>
                                      <p:childTnLst>
                                        <p:set>
                                          <p:cBhvr>
                                            <p:cTn id="22" dur="1" fill="hold">
                                              <p:stCondLst>
                                                <p:cond delay="0"/>
                                              </p:stCondLst>
                                            </p:cTn>
                                            <p:tgtEl>
                                              <p:spTgt spid="16"/>
                                            </p:tgtEl>
                                            <p:attrNameLst>
                                              <p:attrName>style.visibility</p:attrName>
                                            </p:attrNameLst>
                                          </p:cBhvr>
                                          <p:to>
                                            <p:strVal val="visible"/>
                                          </p:to>
                                        </p:set>
                                        <p:animEffect transition="in" filter="wipe(up)">
                                          <p:cBhvr>
                                            <p:cTn id="23" dur="500"/>
                                            <p:tgtEl>
                                              <p:spTgt spid="16"/>
                                            </p:tgtEl>
                                          </p:cBhvr>
                                        </p:animEffect>
                                      </p:childTnLst>
                                    </p:cTn>
                                  </p:par>
                                </p:childTnLst>
                              </p:cTn>
                            </p:par>
                            <p:par>
                              <p:cTn id="24" fill="hold">
                                <p:stCondLst>
                                  <p:cond delay="2500"/>
                                </p:stCondLst>
                                <p:childTnLst>
                                  <p:par>
                                    <p:cTn id="25" presetID="2" presetClass="entr" presetSubtype="1" fill="hold" nodeType="afterEffect" p14:presetBounceEnd="53333">
                                      <p:stCondLst>
                                        <p:cond delay="0"/>
                                      </p:stCondLst>
                                      <p:childTnLst>
                                        <p:set>
                                          <p:cBhvr>
                                            <p:cTn id="26" dur="1" fill="hold">
                                              <p:stCondLst>
                                                <p:cond delay="0"/>
                                              </p:stCondLst>
                                            </p:cTn>
                                            <p:tgtEl>
                                              <p:spTgt spid="26"/>
                                            </p:tgtEl>
                                            <p:attrNameLst>
                                              <p:attrName>style.visibility</p:attrName>
                                            </p:attrNameLst>
                                          </p:cBhvr>
                                          <p:to>
                                            <p:strVal val="visible"/>
                                          </p:to>
                                        </p:set>
                                        <p:anim calcmode="lin" valueType="num" p14:bounceEnd="53333">
                                          <p:cBhvr additive="base">
                                            <p:cTn id="27" dur="750" fill="hold"/>
                                            <p:tgtEl>
                                              <p:spTgt spid="26"/>
                                            </p:tgtEl>
                                            <p:attrNameLst>
                                              <p:attrName>ppt_x</p:attrName>
                                            </p:attrNameLst>
                                          </p:cBhvr>
                                          <p:tavLst>
                                            <p:tav tm="0">
                                              <p:val>
                                                <p:strVal val="#ppt_x"/>
                                              </p:val>
                                            </p:tav>
                                            <p:tav tm="100000">
                                              <p:val>
                                                <p:strVal val="#ppt_x"/>
                                              </p:val>
                                            </p:tav>
                                          </p:tavLst>
                                        </p:anim>
                                        <p:anim calcmode="lin" valueType="num" p14:bounceEnd="53333">
                                          <p:cBhvr additive="base">
                                            <p:cTn id="28" dur="750" fill="hold"/>
                                            <p:tgtEl>
                                              <p:spTgt spid="26"/>
                                            </p:tgtEl>
                                            <p:attrNameLst>
                                              <p:attrName>ppt_y</p:attrName>
                                            </p:attrNameLst>
                                          </p:cBhvr>
                                          <p:tavLst>
                                            <p:tav tm="0">
                                              <p:val>
                                                <p:strVal val="0-#ppt_h/2"/>
                                              </p:val>
                                            </p:tav>
                                            <p:tav tm="100000">
                                              <p:val>
                                                <p:strVal val="#ppt_y"/>
                                              </p:val>
                                            </p:tav>
                                          </p:tavLst>
                                        </p:anim>
                                      </p:childTnLst>
                                    </p:cTn>
                                  </p:par>
                                  <p:par>
                                    <p:cTn id="29" presetID="22" presetClass="entr" presetSubtype="1" fill="hold" grpId="0" nodeType="withEffect">
                                      <p:stCondLst>
                                        <p:cond delay="250"/>
                                      </p:stCondLst>
                                      <p:childTnLst>
                                        <p:set>
                                          <p:cBhvr>
                                            <p:cTn id="30" dur="1" fill="hold">
                                              <p:stCondLst>
                                                <p:cond delay="0"/>
                                              </p:stCondLst>
                                            </p:cTn>
                                            <p:tgtEl>
                                              <p:spTgt spid="17"/>
                                            </p:tgtEl>
                                            <p:attrNameLst>
                                              <p:attrName>style.visibility</p:attrName>
                                            </p:attrNameLst>
                                          </p:cBhvr>
                                          <p:to>
                                            <p:strVal val="visible"/>
                                          </p:to>
                                        </p:set>
                                        <p:animEffect transition="in" filter="wipe(up)">
                                          <p:cBhvr>
                                            <p:cTn id="31" dur="500"/>
                                            <p:tgtEl>
                                              <p:spTgt spid="17"/>
                                            </p:tgtEl>
                                          </p:cBhvr>
                                        </p:animEffect>
                                      </p:childTnLst>
                                    </p:cTn>
                                  </p:par>
                                </p:childTnLst>
                              </p:cTn>
                            </p:par>
                            <p:par>
                              <p:cTn id="32" fill="hold">
                                <p:stCondLst>
                                  <p:cond delay="3250"/>
                                </p:stCondLst>
                                <p:childTnLst>
                                  <p:par>
                                    <p:cTn id="33" presetID="2" presetClass="entr" presetSubtype="1" fill="hold" nodeType="afterEffect" p14:presetBounceEnd="53333">
                                      <p:stCondLst>
                                        <p:cond delay="0"/>
                                      </p:stCondLst>
                                      <p:childTnLst>
                                        <p:set>
                                          <p:cBhvr>
                                            <p:cTn id="34" dur="1" fill="hold">
                                              <p:stCondLst>
                                                <p:cond delay="0"/>
                                              </p:stCondLst>
                                            </p:cTn>
                                            <p:tgtEl>
                                              <p:spTgt spid="32"/>
                                            </p:tgtEl>
                                            <p:attrNameLst>
                                              <p:attrName>style.visibility</p:attrName>
                                            </p:attrNameLst>
                                          </p:cBhvr>
                                          <p:to>
                                            <p:strVal val="visible"/>
                                          </p:to>
                                        </p:set>
                                        <p:anim calcmode="lin" valueType="num" p14:bounceEnd="53333">
                                          <p:cBhvr additive="base">
                                            <p:cTn id="35" dur="750" fill="hold"/>
                                            <p:tgtEl>
                                              <p:spTgt spid="32"/>
                                            </p:tgtEl>
                                            <p:attrNameLst>
                                              <p:attrName>ppt_x</p:attrName>
                                            </p:attrNameLst>
                                          </p:cBhvr>
                                          <p:tavLst>
                                            <p:tav tm="0">
                                              <p:val>
                                                <p:strVal val="#ppt_x"/>
                                              </p:val>
                                            </p:tav>
                                            <p:tav tm="100000">
                                              <p:val>
                                                <p:strVal val="#ppt_x"/>
                                              </p:val>
                                            </p:tav>
                                          </p:tavLst>
                                        </p:anim>
                                        <p:anim calcmode="lin" valueType="num" p14:bounceEnd="53333">
                                          <p:cBhvr additive="base">
                                            <p:cTn id="36" dur="750" fill="hold"/>
                                            <p:tgtEl>
                                              <p:spTgt spid="32"/>
                                            </p:tgtEl>
                                            <p:attrNameLst>
                                              <p:attrName>ppt_y</p:attrName>
                                            </p:attrNameLst>
                                          </p:cBhvr>
                                          <p:tavLst>
                                            <p:tav tm="0">
                                              <p:val>
                                                <p:strVal val="0-#ppt_h/2"/>
                                              </p:val>
                                            </p:tav>
                                            <p:tav tm="100000">
                                              <p:val>
                                                <p:strVal val="#ppt_y"/>
                                              </p:val>
                                            </p:tav>
                                          </p:tavLst>
                                        </p:anim>
                                      </p:childTnLst>
                                    </p:cTn>
                                  </p:par>
                                  <p:par>
                                    <p:cTn id="37" presetID="22" presetClass="entr" presetSubtype="1" fill="hold" grpId="0" nodeType="withEffect">
                                      <p:stCondLst>
                                        <p:cond delay="250"/>
                                      </p:stCondLst>
                                      <p:childTnLst>
                                        <p:set>
                                          <p:cBhvr>
                                            <p:cTn id="38" dur="1" fill="hold">
                                              <p:stCondLst>
                                                <p:cond delay="0"/>
                                              </p:stCondLst>
                                            </p:cTn>
                                            <p:tgtEl>
                                              <p:spTgt spid="18"/>
                                            </p:tgtEl>
                                            <p:attrNameLst>
                                              <p:attrName>style.visibility</p:attrName>
                                            </p:attrNameLst>
                                          </p:cBhvr>
                                          <p:to>
                                            <p:strVal val="visible"/>
                                          </p:to>
                                        </p:set>
                                        <p:animEffect transition="in" filter="wipe(up)">
                                          <p:cBhvr>
                                            <p:cTn id="39" dur="500"/>
                                            <p:tgtEl>
                                              <p:spTgt spid="18"/>
                                            </p:tgtEl>
                                          </p:cBhvr>
                                        </p:animEffect>
                                      </p:childTnLst>
                                    </p:cTn>
                                  </p:par>
                                </p:childTnLst>
                              </p:cTn>
                            </p:par>
                            <p:par>
                              <p:cTn id="40" fill="hold">
                                <p:stCondLst>
                                  <p:cond delay="4000"/>
                                </p:stCondLst>
                                <p:childTnLst>
                                  <p:par>
                                    <p:cTn id="41" presetID="2" presetClass="entr" presetSubtype="1" fill="hold" nodeType="afterEffect" p14:presetBounceEnd="53333">
                                      <p:stCondLst>
                                        <p:cond delay="0"/>
                                      </p:stCondLst>
                                      <p:childTnLst>
                                        <p:set>
                                          <p:cBhvr>
                                            <p:cTn id="42" dur="1" fill="hold">
                                              <p:stCondLst>
                                                <p:cond delay="0"/>
                                              </p:stCondLst>
                                            </p:cTn>
                                            <p:tgtEl>
                                              <p:spTgt spid="35"/>
                                            </p:tgtEl>
                                            <p:attrNameLst>
                                              <p:attrName>style.visibility</p:attrName>
                                            </p:attrNameLst>
                                          </p:cBhvr>
                                          <p:to>
                                            <p:strVal val="visible"/>
                                          </p:to>
                                        </p:set>
                                        <p:anim calcmode="lin" valueType="num" p14:bounceEnd="53333">
                                          <p:cBhvr additive="base">
                                            <p:cTn id="43" dur="750" fill="hold"/>
                                            <p:tgtEl>
                                              <p:spTgt spid="35"/>
                                            </p:tgtEl>
                                            <p:attrNameLst>
                                              <p:attrName>ppt_x</p:attrName>
                                            </p:attrNameLst>
                                          </p:cBhvr>
                                          <p:tavLst>
                                            <p:tav tm="0">
                                              <p:val>
                                                <p:strVal val="#ppt_x"/>
                                              </p:val>
                                            </p:tav>
                                            <p:tav tm="100000">
                                              <p:val>
                                                <p:strVal val="#ppt_x"/>
                                              </p:val>
                                            </p:tav>
                                          </p:tavLst>
                                        </p:anim>
                                        <p:anim calcmode="lin" valueType="num" p14:bounceEnd="53333">
                                          <p:cBhvr additive="base">
                                            <p:cTn id="44" dur="750" fill="hold"/>
                                            <p:tgtEl>
                                              <p:spTgt spid="35"/>
                                            </p:tgtEl>
                                            <p:attrNameLst>
                                              <p:attrName>ppt_y</p:attrName>
                                            </p:attrNameLst>
                                          </p:cBhvr>
                                          <p:tavLst>
                                            <p:tav tm="0">
                                              <p:val>
                                                <p:strVal val="0-#ppt_h/2"/>
                                              </p:val>
                                            </p:tav>
                                            <p:tav tm="100000">
                                              <p:val>
                                                <p:strVal val="#ppt_y"/>
                                              </p:val>
                                            </p:tav>
                                          </p:tavLst>
                                        </p:anim>
                                      </p:childTnLst>
                                    </p:cTn>
                                  </p:par>
                                  <p:par>
                                    <p:cTn id="45" presetID="22" presetClass="entr" presetSubtype="1" fill="hold" grpId="0" nodeType="withEffect">
                                      <p:stCondLst>
                                        <p:cond delay="250"/>
                                      </p:stCondLst>
                                      <p:childTnLst>
                                        <p:set>
                                          <p:cBhvr>
                                            <p:cTn id="46" dur="1" fill="hold">
                                              <p:stCondLst>
                                                <p:cond delay="0"/>
                                              </p:stCondLst>
                                            </p:cTn>
                                            <p:tgtEl>
                                              <p:spTgt spid="19"/>
                                            </p:tgtEl>
                                            <p:attrNameLst>
                                              <p:attrName>style.visibility</p:attrName>
                                            </p:attrNameLst>
                                          </p:cBhvr>
                                          <p:to>
                                            <p:strVal val="visible"/>
                                          </p:to>
                                        </p:set>
                                        <p:animEffect transition="in" filter="wipe(up)">
                                          <p:cBhvr>
                                            <p:cTn id="47" dur="500"/>
                                            <p:tgtEl>
                                              <p:spTgt spid="19"/>
                                            </p:tgtEl>
                                          </p:cBhvr>
                                        </p:animEffect>
                                      </p:childTnLst>
                                    </p:cTn>
                                  </p:par>
                                </p:childTnLst>
                              </p:cTn>
                            </p:par>
                            <p:par>
                              <p:cTn id="48" fill="hold">
                                <p:stCondLst>
                                  <p:cond delay="4750"/>
                                </p:stCondLst>
                                <p:childTnLst>
                                  <p:par>
                                    <p:cTn id="49" presetID="10" presetClass="entr" presetSubtype="0" fill="hold" grpId="0" nodeType="afterEffect">
                                      <p:stCondLst>
                                        <p:cond delay="0"/>
                                      </p:stCondLst>
                                      <p:childTnLst>
                                        <p:set>
                                          <p:cBhvr>
                                            <p:cTn id="50" dur="1" fill="hold">
                                              <p:stCondLst>
                                                <p:cond delay="0"/>
                                              </p:stCondLst>
                                            </p:cTn>
                                            <p:tgtEl>
                                              <p:spTgt spid="38"/>
                                            </p:tgtEl>
                                            <p:attrNameLst>
                                              <p:attrName>style.visibility</p:attrName>
                                            </p:attrNameLst>
                                          </p:cBhvr>
                                          <p:to>
                                            <p:strVal val="visible"/>
                                          </p:to>
                                        </p:set>
                                        <p:animEffect transition="in" filter="fade">
                                          <p:cBhvr>
                                            <p:cTn id="51" dur="125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p:bldP spid="16" grpId="0"/>
          <p:bldP spid="17" grpId="0"/>
          <p:bldP spid="18" grpId="0"/>
          <p:bldP spid="19" grpId="0"/>
          <p:bldP spid="38"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left)">
                                          <p:cBhvr>
                                            <p:cTn id="7" dur="1000"/>
                                            <p:tgtEl>
                                              <p:spTgt spid="14"/>
                                            </p:tgtEl>
                                          </p:cBhvr>
                                        </p:animEffect>
                                      </p:childTnLst>
                                    </p:cTn>
                                  </p:par>
                                </p:childTnLst>
                              </p:cTn>
                            </p:par>
                            <p:par>
                              <p:cTn id="8" fill="hold">
                                <p:stCondLst>
                                  <p:cond delay="1000"/>
                                </p:stCondLst>
                                <p:childTnLst>
                                  <p:par>
                                    <p:cTn id="9" presetID="2" presetClass="entr" presetSubtype="1" fill="hold" nodeType="afterEffect">
                                      <p:stCondLst>
                                        <p:cond delay="0"/>
                                      </p:stCondLst>
                                      <p:childTnLst>
                                        <p:set>
                                          <p:cBhvr>
                                            <p:cTn id="10" dur="1" fill="hold">
                                              <p:stCondLst>
                                                <p:cond delay="0"/>
                                              </p:stCondLst>
                                            </p:cTn>
                                            <p:tgtEl>
                                              <p:spTgt spid="20"/>
                                            </p:tgtEl>
                                            <p:attrNameLst>
                                              <p:attrName>style.visibility</p:attrName>
                                            </p:attrNameLst>
                                          </p:cBhvr>
                                          <p:to>
                                            <p:strVal val="visible"/>
                                          </p:to>
                                        </p:set>
                                        <p:anim calcmode="lin" valueType="num">
                                          <p:cBhvr additive="base">
                                            <p:cTn id="11" dur="750" fill="hold"/>
                                            <p:tgtEl>
                                              <p:spTgt spid="20"/>
                                            </p:tgtEl>
                                            <p:attrNameLst>
                                              <p:attrName>ppt_x</p:attrName>
                                            </p:attrNameLst>
                                          </p:cBhvr>
                                          <p:tavLst>
                                            <p:tav tm="0">
                                              <p:val>
                                                <p:strVal val="#ppt_x"/>
                                              </p:val>
                                            </p:tav>
                                            <p:tav tm="100000">
                                              <p:val>
                                                <p:strVal val="#ppt_x"/>
                                              </p:val>
                                            </p:tav>
                                          </p:tavLst>
                                        </p:anim>
                                        <p:anim calcmode="lin" valueType="num">
                                          <p:cBhvr additive="base">
                                            <p:cTn id="12" dur="750" fill="hold"/>
                                            <p:tgtEl>
                                              <p:spTgt spid="20"/>
                                            </p:tgtEl>
                                            <p:attrNameLst>
                                              <p:attrName>ppt_y</p:attrName>
                                            </p:attrNameLst>
                                          </p:cBhvr>
                                          <p:tavLst>
                                            <p:tav tm="0">
                                              <p:val>
                                                <p:strVal val="0-#ppt_h/2"/>
                                              </p:val>
                                            </p:tav>
                                            <p:tav tm="100000">
                                              <p:val>
                                                <p:strVal val="#ppt_y"/>
                                              </p:val>
                                            </p:tav>
                                          </p:tavLst>
                                        </p:anim>
                                      </p:childTnLst>
                                    </p:cTn>
                                  </p:par>
                                  <p:par>
                                    <p:cTn id="13" presetID="22" presetClass="entr" presetSubtype="1" fill="hold" grpId="0" nodeType="withEffect">
                                      <p:stCondLst>
                                        <p:cond delay="250"/>
                                      </p:stCondLst>
                                      <p:childTnLst>
                                        <p:set>
                                          <p:cBhvr>
                                            <p:cTn id="14" dur="1" fill="hold">
                                              <p:stCondLst>
                                                <p:cond delay="0"/>
                                              </p:stCondLst>
                                            </p:cTn>
                                            <p:tgtEl>
                                              <p:spTgt spid="15"/>
                                            </p:tgtEl>
                                            <p:attrNameLst>
                                              <p:attrName>style.visibility</p:attrName>
                                            </p:attrNameLst>
                                          </p:cBhvr>
                                          <p:to>
                                            <p:strVal val="visible"/>
                                          </p:to>
                                        </p:set>
                                        <p:animEffect transition="in" filter="wipe(up)">
                                          <p:cBhvr>
                                            <p:cTn id="15" dur="500"/>
                                            <p:tgtEl>
                                              <p:spTgt spid="15"/>
                                            </p:tgtEl>
                                          </p:cBhvr>
                                        </p:animEffect>
                                      </p:childTnLst>
                                    </p:cTn>
                                  </p:par>
                                </p:childTnLst>
                              </p:cTn>
                            </p:par>
                            <p:par>
                              <p:cTn id="16" fill="hold">
                                <p:stCondLst>
                                  <p:cond delay="1750"/>
                                </p:stCondLst>
                                <p:childTnLst>
                                  <p:par>
                                    <p:cTn id="17" presetID="2" presetClass="entr" presetSubtype="1" fill="hold" nodeType="afterEffect">
                                      <p:stCondLst>
                                        <p:cond delay="0"/>
                                      </p:stCondLst>
                                      <p:childTnLst>
                                        <p:set>
                                          <p:cBhvr>
                                            <p:cTn id="18" dur="1" fill="hold">
                                              <p:stCondLst>
                                                <p:cond delay="0"/>
                                              </p:stCondLst>
                                            </p:cTn>
                                            <p:tgtEl>
                                              <p:spTgt spid="23"/>
                                            </p:tgtEl>
                                            <p:attrNameLst>
                                              <p:attrName>style.visibility</p:attrName>
                                            </p:attrNameLst>
                                          </p:cBhvr>
                                          <p:to>
                                            <p:strVal val="visible"/>
                                          </p:to>
                                        </p:set>
                                        <p:anim calcmode="lin" valueType="num">
                                          <p:cBhvr additive="base">
                                            <p:cTn id="19" dur="750" fill="hold"/>
                                            <p:tgtEl>
                                              <p:spTgt spid="23"/>
                                            </p:tgtEl>
                                            <p:attrNameLst>
                                              <p:attrName>ppt_x</p:attrName>
                                            </p:attrNameLst>
                                          </p:cBhvr>
                                          <p:tavLst>
                                            <p:tav tm="0">
                                              <p:val>
                                                <p:strVal val="#ppt_x"/>
                                              </p:val>
                                            </p:tav>
                                            <p:tav tm="100000">
                                              <p:val>
                                                <p:strVal val="#ppt_x"/>
                                              </p:val>
                                            </p:tav>
                                          </p:tavLst>
                                        </p:anim>
                                        <p:anim calcmode="lin" valueType="num">
                                          <p:cBhvr additive="base">
                                            <p:cTn id="20" dur="750" fill="hold"/>
                                            <p:tgtEl>
                                              <p:spTgt spid="23"/>
                                            </p:tgtEl>
                                            <p:attrNameLst>
                                              <p:attrName>ppt_y</p:attrName>
                                            </p:attrNameLst>
                                          </p:cBhvr>
                                          <p:tavLst>
                                            <p:tav tm="0">
                                              <p:val>
                                                <p:strVal val="0-#ppt_h/2"/>
                                              </p:val>
                                            </p:tav>
                                            <p:tav tm="100000">
                                              <p:val>
                                                <p:strVal val="#ppt_y"/>
                                              </p:val>
                                            </p:tav>
                                          </p:tavLst>
                                        </p:anim>
                                      </p:childTnLst>
                                    </p:cTn>
                                  </p:par>
                                  <p:par>
                                    <p:cTn id="21" presetID="22" presetClass="entr" presetSubtype="1" fill="hold" grpId="0" nodeType="withEffect">
                                      <p:stCondLst>
                                        <p:cond delay="250"/>
                                      </p:stCondLst>
                                      <p:childTnLst>
                                        <p:set>
                                          <p:cBhvr>
                                            <p:cTn id="22" dur="1" fill="hold">
                                              <p:stCondLst>
                                                <p:cond delay="0"/>
                                              </p:stCondLst>
                                            </p:cTn>
                                            <p:tgtEl>
                                              <p:spTgt spid="16"/>
                                            </p:tgtEl>
                                            <p:attrNameLst>
                                              <p:attrName>style.visibility</p:attrName>
                                            </p:attrNameLst>
                                          </p:cBhvr>
                                          <p:to>
                                            <p:strVal val="visible"/>
                                          </p:to>
                                        </p:set>
                                        <p:animEffect transition="in" filter="wipe(up)">
                                          <p:cBhvr>
                                            <p:cTn id="23" dur="500"/>
                                            <p:tgtEl>
                                              <p:spTgt spid="16"/>
                                            </p:tgtEl>
                                          </p:cBhvr>
                                        </p:animEffect>
                                      </p:childTnLst>
                                    </p:cTn>
                                  </p:par>
                                </p:childTnLst>
                              </p:cTn>
                            </p:par>
                            <p:par>
                              <p:cTn id="24" fill="hold">
                                <p:stCondLst>
                                  <p:cond delay="2500"/>
                                </p:stCondLst>
                                <p:childTnLst>
                                  <p:par>
                                    <p:cTn id="25" presetID="2" presetClass="entr" presetSubtype="1" fill="hold" nodeType="afterEffect">
                                      <p:stCondLst>
                                        <p:cond delay="0"/>
                                      </p:stCondLst>
                                      <p:childTnLst>
                                        <p:set>
                                          <p:cBhvr>
                                            <p:cTn id="26" dur="1" fill="hold">
                                              <p:stCondLst>
                                                <p:cond delay="0"/>
                                              </p:stCondLst>
                                            </p:cTn>
                                            <p:tgtEl>
                                              <p:spTgt spid="26"/>
                                            </p:tgtEl>
                                            <p:attrNameLst>
                                              <p:attrName>style.visibility</p:attrName>
                                            </p:attrNameLst>
                                          </p:cBhvr>
                                          <p:to>
                                            <p:strVal val="visible"/>
                                          </p:to>
                                        </p:set>
                                        <p:anim calcmode="lin" valueType="num">
                                          <p:cBhvr additive="base">
                                            <p:cTn id="27" dur="750" fill="hold"/>
                                            <p:tgtEl>
                                              <p:spTgt spid="26"/>
                                            </p:tgtEl>
                                            <p:attrNameLst>
                                              <p:attrName>ppt_x</p:attrName>
                                            </p:attrNameLst>
                                          </p:cBhvr>
                                          <p:tavLst>
                                            <p:tav tm="0">
                                              <p:val>
                                                <p:strVal val="#ppt_x"/>
                                              </p:val>
                                            </p:tav>
                                            <p:tav tm="100000">
                                              <p:val>
                                                <p:strVal val="#ppt_x"/>
                                              </p:val>
                                            </p:tav>
                                          </p:tavLst>
                                        </p:anim>
                                        <p:anim calcmode="lin" valueType="num">
                                          <p:cBhvr additive="base">
                                            <p:cTn id="28" dur="750" fill="hold"/>
                                            <p:tgtEl>
                                              <p:spTgt spid="26"/>
                                            </p:tgtEl>
                                            <p:attrNameLst>
                                              <p:attrName>ppt_y</p:attrName>
                                            </p:attrNameLst>
                                          </p:cBhvr>
                                          <p:tavLst>
                                            <p:tav tm="0">
                                              <p:val>
                                                <p:strVal val="0-#ppt_h/2"/>
                                              </p:val>
                                            </p:tav>
                                            <p:tav tm="100000">
                                              <p:val>
                                                <p:strVal val="#ppt_y"/>
                                              </p:val>
                                            </p:tav>
                                          </p:tavLst>
                                        </p:anim>
                                      </p:childTnLst>
                                    </p:cTn>
                                  </p:par>
                                  <p:par>
                                    <p:cTn id="29" presetID="22" presetClass="entr" presetSubtype="1" fill="hold" grpId="0" nodeType="withEffect">
                                      <p:stCondLst>
                                        <p:cond delay="250"/>
                                      </p:stCondLst>
                                      <p:childTnLst>
                                        <p:set>
                                          <p:cBhvr>
                                            <p:cTn id="30" dur="1" fill="hold">
                                              <p:stCondLst>
                                                <p:cond delay="0"/>
                                              </p:stCondLst>
                                            </p:cTn>
                                            <p:tgtEl>
                                              <p:spTgt spid="17"/>
                                            </p:tgtEl>
                                            <p:attrNameLst>
                                              <p:attrName>style.visibility</p:attrName>
                                            </p:attrNameLst>
                                          </p:cBhvr>
                                          <p:to>
                                            <p:strVal val="visible"/>
                                          </p:to>
                                        </p:set>
                                        <p:animEffect transition="in" filter="wipe(up)">
                                          <p:cBhvr>
                                            <p:cTn id="31" dur="500"/>
                                            <p:tgtEl>
                                              <p:spTgt spid="17"/>
                                            </p:tgtEl>
                                          </p:cBhvr>
                                        </p:animEffect>
                                      </p:childTnLst>
                                    </p:cTn>
                                  </p:par>
                                </p:childTnLst>
                              </p:cTn>
                            </p:par>
                            <p:par>
                              <p:cTn id="32" fill="hold">
                                <p:stCondLst>
                                  <p:cond delay="3250"/>
                                </p:stCondLst>
                                <p:childTnLst>
                                  <p:par>
                                    <p:cTn id="33" presetID="2" presetClass="entr" presetSubtype="1" fill="hold" nodeType="afterEffect">
                                      <p:stCondLst>
                                        <p:cond delay="0"/>
                                      </p:stCondLst>
                                      <p:childTnLst>
                                        <p:set>
                                          <p:cBhvr>
                                            <p:cTn id="34" dur="1" fill="hold">
                                              <p:stCondLst>
                                                <p:cond delay="0"/>
                                              </p:stCondLst>
                                            </p:cTn>
                                            <p:tgtEl>
                                              <p:spTgt spid="32"/>
                                            </p:tgtEl>
                                            <p:attrNameLst>
                                              <p:attrName>style.visibility</p:attrName>
                                            </p:attrNameLst>
                                          </p:cBhvr>
                                          <p:to>
                                            <p:strVal val="visible"/>
                                          </p:to>
                                        </p:set>
                                        <p:anim calcmode="lin" valueType="num">
                                          <p:cBhvr additive="base">
                                            <p:cTn id="35" dur="750" fill="hold"/>
                                            <p:tgtEl>
                                              <p:spTgt spid="32"/>
                                            </p:tgtEl>
                                            <p:attrNameLst>
                                              <p:attrName>ppt_x</p:attrName>
                                            </p:attrNameLst>
                                          </p:cBhvr>
                                          <p:tavLst>
                                            <p:tav tm="0">
                                              <p:val>
                                                <p:strVal val="#ppt_x"/>
                                              </p:val>
                                            </p:tav>
                                            <p:tav tm="100000">
                                              <p:val>
                                                <p:strVal val="#ppt_x"/>
                                              </p:val>
                                            </p:tav>
                                          </p:tavLst>
                                        </p:anim>
                                        <p:anim calcmode="lin" valueType="num">
                                          <p:cBhvr additive="base">
                                            <p:cTn id="36" dur="750" fill="hold"/>
                                            <p:tgtEl>
                                              <p:spTgt spid="32"/>
                                            </p:tgtEl>
                                            <p:attrNameLst>
                                              <p:attrName>ppt_y</p:attrName>
                                            </p:attrNameLst>
                                          </p:cBhvr>
                                          <p:tavLst>
                                            <p:tav tm="0">
                                              <p:val>
                                                <p:strVal val="0-#ppt_h/2"/>
                                              </p:val>
                                            </p:tav>
                                            <p:tav tm="100000">
                                              <p:val>
                                                <p:strVal val="#ppt_y"/>
                                              </p:val>
                                            </p:tav>
                                          </p:tavLst>
                                        </p:anim>
                                      </p:childTnLst>
                                    </p:cTn>
                                  </p:par>
                                  <p:par>
                                    <p:cTn id="37" presetID="22" presetClass="entr" presetSubtype="1" fill="hold" grpId="0" nodeType="withEffect">
                                      <p:stCondLst>
                                        <p:cond delay="250"/>
                                      </p:stCondLst>
                                      <p:childTnLst>
                                        <p:set>
                                          <p:cBhvr>
                                            <p:cTn id="38" dur="1" fill="hold">
                                              <p:stCondLst>
                                                <p:cond delay="0"/>
                                              </p:stCondLst>
                                            </p:cTn>
                                            <p:tgtEl>
                                              <p:spTgt spid="18"/>
                                            </p:tgtEl>
                                            <p:attrNameLst>
                                              <p:attrName>style.visibility</p:attrName>
                                            </p:attrNameLst>
                                          </p:cBhvr>
                                          <p:to>
                                            <p:strVal val="visible"/>
                                          </p:to>
                                        </p:set>
                                        <p:animEffect transition="in" filter="wipe(up)">
                                          <p:cBhvr>
                                            <p:cTn id="39" dur="500"/>
                                            <p:tgtEl>
                                              <p:spTgt spid="18"/>
                                            </p:tgtEl>
                                          </p:cBhvr>
                                        </p:animEffect>
                                      </p:childTnLst>
                                    </p:cTn>
                                  </p:par>
                                </p:childTnLst>
                              </p:cTn>
                            </p:par>
                            <p:par>
                              <p:cTn id="40" fill="hold">
                                <p:stCondLst>
                                  <p:cond delay="4000"/>
                                </p:stCondLst>
                                <p:childTnLst>
                                  <p:par>
                                    <p:cTn id="41" presetID="2" presetClass="entr" presetSubtype="1" fill="hold" nodeType="afterEffect">
                                      <p:stCondLst>
                                        <p:cond delay="0"/>
                                      </p:stCondLst>
                                      <p:childTnLst>
                                        <p:set>
                                          <p:cBhvr>
                                            <p:cTn id="42" dur="1" fill="hold">
                                              <p:stCondLst>
                                                <p:cond delay="0"/>
                                              </p:stCondLst>
                                            </p:cTn>
                                            <p:tgtEl>
                                              <p:spTgt spid="35"/>
                                            </p:tgtEl>
                                            <p:attrNameLst>
                                              <p:attrName>style.visibility</p:attrName>
                                            </p:attrNameLst>
                                          </p:cBhvr>
                                          <p:to>
                                            <p:strVal val="visible"/>
                                          </p:to>
                                        </p:set>
                                        <p:anim calcmode="lin" valueType="num">
                                          <p:cBhvr additive="base">
                                            <p:cTn id="43" dur="750" fill="hold"/>
                                            <p:tgtEl>
                                              <p:spTgt spid="35"/>
                                            </p:tgtEl>
                                            <p:attrNameLst>
                                              <p:attrName>ppt_x</p:attrName>
                                            </p:attrNameLst>
                                          </p:cBhvr>
                                          <p:tavLst>
                                            <p:tav tm="0">
                                              <p:val>
                                                <p:strVal val="#ppt_x"/>
                                              </p:val>
                                            </p:tav>
                                            <p:tav tm="100000">
                                              <p:val>
                                                <p:strVal val="#ppt_x"/>
                                              </p:val>
                                            </p:tav>
                                          </p:tavLst>
                                        </p:anim>
                                        <p:anim calcmode="lin" valueType="num">
                                          <p:cBhvr additive="base">
                                            <p:cTn id="44" dur="750" fill="hold"/>
                                            <p:tgtEl>
                                              <p:spTgt spid="35"/>
                                            </p:tgtEl>
                                            <p:attrNameLst>
                                              <p:attrName>ppt_y</p:attrName>
                                            </p:attrNameLst>
                                          </p:cBhvr>
                                          <p:tavLst>
                                            <p:tav tm="0">
                                              <p:val>
                                                <p:strVal val="0-#ppt_h/2"/>
                                              </p:val>
                                            </p:tav>
                                            <p:tav tm="100000">
                                              <p:val>
                                                <p:strVal val="#ppt_y"/>
                                              </p:val>
                                            </p:tav>
                                          </p:tavLst>
                                        </p:anim>
                                      </p:childTnLst>
                                    </p:cTn>
                                  </p:par>
                                  <p:par>
                                    <p:cTn id="45" presetID="22" presetClass="entr" presetSubtype="1" fill="hold" grpId="0" nodeType="withEffect">
                                      <p:stCondLst>
                                        <p:cond delay="250"/>
                                      </p:stCondLst>
                                      <p:childTnLst>
                                        <p:set>
                                          <p:cBhvr>
                                            <p:cTn id="46" dur="1" fill="hold">
                                              <p:stCondLst>
                                                <p:cond delay="0"/>
                                              </p:stCondLst>
                                            </p:cTn>
                                            <p:tgtEl>
                                              <p:spTgt spid="19"/>
                                            </p:tgtEl>
                                            <p:attrNameLst>
                                              <p:attrName>style.visibility</p:attrName>
                                            </p:attrNameLst>
                                          </p:cBhvr>
                                          <p:to>
                                            <p:strVal val="visible"/>
                                          </p:to>
                                        </p:set>
                                        <p:animEffect transition="in" filter="wipe(up)">
                                          <p:cBhvr>
                                            <p:cTn id="47" dur="500"/>
                                            <p:tgtEl>
                                              <p:spTgt spid="19"/>
                                            </p:tgtEl>
                                          </p:cBhvr>
                                        </p:animEffect>
                                      </p:childTnLst>
                                    </p:cTn>
                                  </p:par>
                                </p:childTnLst>
                              </p:cTn>
                            </p:par>
                            <p:par>
                              <p:cTn id="48" fill="hold">
                                <p:stCondLst>
                                  <p:cond delay="4750"/>
                                </p:stCondLst>
                                <p:childTnLst>
                                  <p:par>
                                    <p:cTn id="49" presetID="10" presetClass="entr" presetSubtype="0" fill="hold" grpId="0" nodeType="afterEffect">
                                      <p:stCondLst>
                                        <p:cond delay="0"/>
                                      </p:stCondLst>
                                      <p:childTnLst>
                                        <p:set>
                                          <p:cBhvr>
                                            <p:cTn id="50" dur="1" fill="hold">
                                              <p:stCondLst>
                                                <p:cond delay="0"/>
                                              </p:stCondLst>
                                            </p:cTn>
                                            <p:tgtEl>
                                              <p:spTgt spid="38"/>
                                            </p:tgtEl>
                                            <p:attrNameLst>
                                              <p:attrName>style.visibility</p:attrName>
                                            </p:attrNameLst>
                                          </p:cBhvr>
                                          <p:to>
                                            <p:strVal val="visible"/>
                                          </p:to>
                                        </p:set>
                                        <p:animEffect transition="in" filter="fade">
                                          <p:cBhvr>
                                            <p:cTn id="51" dur="125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p:bldP spid="16" grpId="0"/>
          <p:bldP spid="17" grpId="0"/>
          <p:bldP spid="18" grpId="0"/>
          <p:bldP spid="19" grpId="0"/>
          <p:bldP spid="38" grpId="0"/>
        </p:bldLst>
      </p:timing>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flipH="1">
            <a:off x="-3" y="6525344"/>
            <a:ext cx="12195177" cy="360511"/>
          </a:xfrm>
          <a:prstGeom prst="rect">
            <a:avLst/>
          </a:prstGeom>
          <a:gradFill>
            <a:gsLst>
              <a:gs pos="0">
                <a:srgbClr val="0E1A40"/>
              </a:gs>
              <a:gs pos="100000">
                <a:srgbClr val="2F5EB0"/>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flipH="1">
            <a:off x="-4" y="6596410"/>
            <a:ext cx="12195177" cy="288974"/>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5"/>
          <p:cNvSpPr/>
          <p:nvPr/>
        </p:nvSpPr>
        <p:spPr>
          <a:xfrm>
            <a:off x="9976569" y="6493142"/>
            <a:ext cx="1018294" cy="111815"/>
          </a:xfrm>
          <a:custGeom>
            <a:avLst/>
            <a:gdLst>
              <a:gd name="connsiteX0" fmla="*/ 0 w 926584"/>
              <a:gd name="connsiteY0" fmla="*/ 0 h 118098"/>
              <a:gd name="connsiteX1" fmla="*/ 926584 w 926584"/>
              <a:gd name="connsiteY1" fmla="*/ 0 h 118098"/>
              <a:gd name="connsiteX2" fmla="*/ 926584 w 926584"/>
              <a:gd name="connsiteY2" fmla="*/ 118098 h 118098"/>
              <a:gd name="connsiteX3" fmla="*/ 0 w 926584"/>
              <a:gd name="connsiteY3" fmla="*/ 118098 h 118098"/>
              <a:gd name="connsiteX4" fmla="*/ 0 w 926584"/>
              <a:gd name="connsiteY4" fmla="*/ 0 h 118098"/>
              <a:gd name="connsiteX0" fmla="*/ 55821 w 982405"/>
              <a:gd name="connsiteY0" fmla="*/ 0 h 144680"/>
              <a:gd name="connsiteX1" fmla="*/ 982405 w 982405"/>
              <a:gd name="connsiteY1" fmla="*/ 0 h 144680"/>
              <a:gd name="connsiteX2" fmla="*/ 982405 w 982405"/>
              <a:gd name="connsiteY2" fmla="*/ 118098 h 144680"/>
              <a:gd name="connsiteX3" fmla="*/ 0 w 982405"/>
              <a:gd name="connsiteY3" fmla="*/ 144680 h 144680"/>
              <a:gd name="connsiteX4" fmla="*/ 55821 w 982405"/>
              <a:gd name="connsiteY4" fmla="*/ 0 h 144680"/>
              <a:gd name="connsiteX0" fmla="*/ 55821 w 998354"/>
              <a:gd name="connsiteY0" fmla="*/ 0 h 147338"/>
              <a:gd name="connsiteX1" fmla="*/ 982405 w 998354"/>
              <a:gd name="connsiteY1" fmla="*/ 0 h 147338"/>
              <a:gd name="connsiteX2" fmla="*/ 998354 w 998354"/>
              <a:gd name="connsiteY2" fmla="*/ 147338 h 147338"/>
              <a:gd name="connsiteX3" fmla="*/ 0 w 998354"/>
              <a:gd name="connsiteY3" fmla="*/ 144680 h 147338"/>
              <a:gd name="connsiteX4" fmla="*/ 55821 w 998354"/>
              <a:gd name="connsiteY4" fmla="*/ 0 h 147338"/>
              <a:gd name="connsiteX0" fmla="*/ 84307 w 1026840"/>
              <a:gd name="connsiteY0" fmla="*/ 0 h 150534"/>
              <a:gd name="connsiteX1" fmla="*/ 1010891 w 1026840"/>
              <a:gd name="connsiteY1" fmla="*/ 0 h 150534"/>
              <a:gd name="connsiteX2" fmla="*/ 1026840 w 1026840"/>
              <a:gd name="connsiteY2" fmla="*/ 147338 h 150534"/>
              <a:gd name="connsiteX3" fmla="*/ 0 w 1026840"/>
              <a:gd name="connsiteY3" fmla="*/ 150534 h 150534"/>
              <a:gd name="connsiteX4" fmla="*/ 84307 w 1026840"/>
              <a:gd name="connsiteY4" fmla="*/ 0 h 150534"/>
              <a:gd name="connsiteX0" fmla="*/ 84307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84307 w 1021143"/>
              <a:gd name="connsiteY4" fmla="*/ 0 h 153193"/>
              <a:gd name="connsiteX0" fmla="*/ 92853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92853 w 1021143"/>
              <a:gd name="connsiteY4" fmla="*/ 0 h 153193"/>
              <a:gd name="connsiteX0" fmla="*/ 90004 w 1018294"/>
              <a:gd name="connsiteY0" fmla="*/ 0 h 153193"/>
              <a:gd name="connsiteX1" fmla="*/ 1008042 w 1018294"/>
              <a:gd name="connsiteY1" fmla="*/ 0 h 153193"/>
              <a:gd name="connsiteX2" fmla="*/ 1018294 w 1018294"/>
              <a:gd name="connsiteY2" fmla="*/ 153193 h 153193"/>
              <a:gd name="connsiteX3" fmla="*/ 0 w 1018294"/>
              <a:gd name="connsiteY3" fmla="*/ 142728 h 153193"/>
              <a:gd name="connsiteX4" fmla="*/ 90004 w 1018294"/>
              <a:gd name="connsiteY4" fmla="*/ 0 h 1531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8294" h="153193">
                <a:moveTo>
                  <a:pt x="90004" y="0"/>
                </a:moveTo>
                <a:lnTo>
                  <a:pt x="1008042" y="0"/>
                </a:lnTo>
                <a:lnTo>
                  <a:pt x="1018294" y="153193"/>
                </a:lnTo>
                <a:lnTo>
                  <a:pt x="0" y="142728"/>
                </a:lnTo>
                <a:lnTo>
                  <a:pt x="90004" y="0"/>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10067547" y="6493142"/>
            <a:ext cx="1070600" cy="392242"/>
          </a:xfrm>
          <a:prstGeom prst="rect">
            <a:avLst/>
          </a:prstGeom>
          <a:gradFill>
            <a:gsLst>
              <a:gs pos="0">
                <a:srgbClr val="0E1A40"/>
              </a:gs>
              <a:gs pos="100000">
                <a:srgbClr val="2F5EB0"/>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Rectangle 4"/>
          <p:cNvSpPr txBox="1">
            <a:spLocks noChangeArrowheads="1"/>
          </p:cNvSpPr>
          <p:nvPr/>
        </p:nvSpPr>
        <p:spPr bwMode="auto">
          <a:xfrm>
            <a:off x="9986019" y="6493142"/>
            <a:ext cx="1152128" cy="39224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en-US" altLang="zh-CN" dirty="0" smtClean="0">
                <a:latin typeface="方正兰亭超细黑简体" panose="02000000000000000000" pitchFamily="2" charset="-122"/>
                <a:ea typeface="方正兰亭超细黑简体" panose="02000000000000000000" pitchFamily="2" charset="-122"/>
              </a:rPr>
              <a:t>37</a:t>
            </a:r>
            <a:endParaRPr lang="zh-CN" dirty="0">
              <a:latin typeface="方正兰亭超细黑简体" panose="02000000000000000000" pitchFamily="2" charset="-122"/>
              <a:ea typeface="方正兰亭超细黑简体" panose="02000000000000000000" pitchFamily="2" charset="-122"/>
            </a:endParaRPr>
          </a:p>
        </p:txBody>
      </p:sp>
      <p:sp>
        <p:nvSpPr>
          <p:cNvPr id="58" name="文本框 9"/>
          <p:cNvSpPr txBox="1"/>
          <p:nvPr/>
        </p:nvSpPr>
        <p:spPr>
          <a:xfrm>
            <a:off x="841003" y="202431"/>
            <a:ext cx="1368152" cy="346249"/>
          </a:xfrm>
          <a:prstGeom prst="rect">
            <a:avLst/>
          </a:prstGeom>
          <a:noFill/>
        </p:spPr>
        <p:txBody>
          <a:bodyPr wrap="square" lIns="68580" tIns="34290" rIns="68580" bIns="34290" rtlCol="0">
            <a:spAutoFit/>
          </a:bodyPr>
          <a:lstStyle/>
          <a:p>
            <a:pPr marL="0" lvl="1"/>
            <a:r>
              <a:rPr lang="zh-CN" altLang="en-US" dirty="0" smtClean="0">
                <a:solidFill>
                  <a:srgbClr val="2F5EB0"/>
                </a:solidFill>
                <a:latin typeface="微软雅黑" pitchFamily="34" charset="-122"/>
                <a:ea typeface="微软雅黑" pitchFamily="34" charset="-122"/>
              </a:rPr>
              <a:t>添加标题</a:t>
            </a:r>
            <a:endParaRPr lang="zh-CN" altLang="en-US" dirty="0">
              <a:solidFill>
                <a:srgbClr val="2F5EB0"/>
              </a:solidFill>
              <a:latin typeface="微软雅黑" pitchFamily="34" charset="-122"/>
              <a:ea typeface="微软雅黑" pitchFamily="34" charset="-122"/>
            </a:endParaRPr>
          </a:p>
        </p:txBody>
      </p:sp>
      <p:sp>
        <p:nvSpPr>
          <p:cNvPr id="59" name="矩形 58"/>
          <p:cNvSpPr/>
          <p:nvPr/>
        </p:nvSpPr>
        <p:spPr>
          <a:xfrm>
            <a:off x="0" y="0"/>
            <a:ext cx="985019" cy="58316"/>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0" name="组合 59"/>
          <p:cNvGrpSpPr/>
          <p:nvPr/>
        </p:nvGrpSpPr>
        <p:grpSpPr>
          <a:xfrm>
            <a:off x="192931" y="0"/>
            <a:ext cx="576064" cy="836712"/>
            <a:chOff x="841003" y="360040"/>
            <a:chExt cx="504056" cy="836712"/>
          </a:xfrm>
          <a:gradFill>
            <a:gsLst>
              <a:gs pos="0">
                <a:srgbClr val="0E1A40"/>
              </a:gs>
              <a:gs pos="100000">
                <a:srgbClr val="2F5EB0"/>
              </a:gs>
            </a:gsLst>
            <a:lin ang="13800000" scaled="0"/>
          </a:gradFill>
        </p:grpSpPr>
        <p:sp>
          <p:nvSpPr>
            <p:cNvPr id="61" name="矩形 60"/>
            <p:cNvSpPr/>
            <p:nvPr/>
          </p:nvSpPr>
          <p:spPr>
            <a:xfrm>
              <a:off x="841003" y="360040"/>
              <a:ext cx="504056" cy="54868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等腰三角形 61"/>
            <p:cNvSpPr/>
            <p:nvPr/>
          </p:nvSpPr>
          <p:spPr>
            <a:xfrm rot="10800000">
              <a:off x="841003" y="908720"/>
              <a:ext cx="504056" cy="288032"/>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3" name="KSO_Shape"/>
          <p:cNvSpPr>
            <a:spLocks/>
          </p:cNvSpPr>
          <p:nvPr/>
        </p:nvSpPr>
        <p:spPr bwMode="auto">
          <a:xfrm>
            <a:off x="340953" y="219029"/>
            <a:ext cx="303111" cy="257643"/>
          </a:xfrm>
          <a:custGeom>
            <a:avLst/>
            <a:gdLst>
              <a:gd name="T0" fmla="*/ 1221908 w 2276475"/>
              <a:gd name="T1" fmla="*/ 1328927 h 1936751"/>
              <a:gd name="T2" fmla="*/ 1196654 w 2276475"/>
              <a:gd name="T3" fmla="*/ 1388292 h 1936751"/>
              <a:gd name="T4" fmla="*/ 691864 w 2276475"/>
              <a:gd name="T5" fmla="*/ 1376845 h 1936751"/>
              <a:gd name="T6" fmla="*/ 695585 w 2276475"/>
              <a:gd name="T7" fmla="*/ 1314285 h 1936751"/>
              <a:gd name="T8" fmla="*/ 1104489 w 2276475"/>
              <a:gd name="T9" fmla="*/ 1115137 h 1936751"/>
              <a:gd name="T10" fmla="*/ 1117497 w 2276475"/>
              <a:gd name="T11" fmla="*/ 1168850 h 1936751"/>
              <a:gd name="T12" fmla="*/ 811396 w 2276475"/>
              <a:gd name="T13" fmla="*/ 1188695 h 1936751"/>
              <a:gd name="T14" fmla="*/ 783254 w 2276475"/>
              <a:gd name="T15" fmla="*/ 1141068 h 1936751"/>
              <a:gd name="T16" fmla="*/ 309026 w 2276475"/>
              <a:gd name="T17" fmla="*/ 898551 h 1936751"/>
              <a:gd name="T18" fmla="*/ 798665 w 2276475"/>
              <a:gd name="T19" fmla="*/ 935449 h 1936751"/>
              <a:gd name="T20" fmla="*/ 759855 w 2276475"/>
              <a:gd name="T21" fmla="*/ 989335 h 1936751"/>
              <a:gd name="T22" fmla="*/ 259317 w 2276475"/>
              <a:gd name="T23" fmla="*/ 967303 h 1936751"/>
              <a:gd name="T24" fmla="*/ 277393 w 2276475"/>
              <a:gd name="T25" fmla="*/ 906514 h 1936751"/>
              <a:gd name="T26" fmla="*/ 1086287 w 2276475"/>
              <a:gd name="T27" fmla="*/ 817903 h 1936751"/>
              <a:gd name="T28" fmla="*/ 1028372 w 2276475"/>
              <a:gd name="T29" fmla="*/ 919230 h 1936751"/>
              <a:gd name="T30" fmla="*/ 999280 w 2276475"/>
              <a:gd name="T31" fmla="*/ 917630 h 1936751"/>
              <a:gd name="T32" fmla="*/ 289574 w 2276475"/>
              <a:gd name="T33" fmla="*/ 706099 h 1936751"/>
              <a:gd name="T34" fmla="*/ 590631 w 2276475"/>
              <a:gd name="T35" fmla="*/ 735033 h 1936751"/>
              <a:gd name="T36" fmla="*/ 567535 w 2276475"/>
              <a:gd name="T37" fmla="*/ 784938 h 1936751"/>
              <a:gd name="T38" fmla="*/ 259309 w 2276475"/>
              <a:gd name="T39" fmla="*/ 770073 h 1936751"/>
              <a:gd name="T40" fmla="*/ 267273 w 2276475"/>
              <a:gd name="T41" fmla="*/ 715124 h 1936751"/>
              <a:gd name="T42" fmla="*/ 836933 w 2276475"/>
              <a:gd name="T43" fmla="*/ 505684 h 1936751"/>
              <a:gd name="T44" fmla="*/ 846494 w 2276475"/>
              <a:gd name="T45" fmla="*/ 574170 h 1936751"/>
              <a:gd name="T46" fmla="*/ 268069 w 2276475"/>
              <a:gd name="T47" fmla="*/ 592752 h 1936751"/>
              <a:gd name="T48" fmla="*/ 238855 w 2276475"/>
              <a:gd name="T49" fmla="*/ 530105 h 1936751"/>
              <a:gd name="T50" fmla="*/ 1467818 w 2276475"/>
              <a:gd name="T51" fmla="*/ 344025 h 1936751"/>
              <a:gd name="T52" fmla="*/ 1566759 w 2276475"/>
              <a:gd name="T53" fmla="*/ 428438 h 1936751"/>
              <a:gd name="T54" fmla="*/ 1578461 w 2276475"/>
              <a:gd name="T55" fmla="*/ 479936 h 1936751"/>
              <a:gd name="T56" fmla="*/ 1197862 w 2276475"/>
              <a:gd name="T57" fmla="*/ 846789 h 1936751"/>
              <a:gd name="T58" fmla="*/ 1138817 w 2276475"/>
              <a:gd name="T59" fmla="*/ 842806 h 1936751"/>
              <a:gd name="T60" fmla="*/ 1093869 w 2276475"/>
              <a:gd name="T61" fmla="*/ 799538 h 1936751"/>
              <a:gd name="T62" fmla="*/ 1075782 w 2276475"/>
              <a:gd name="T63" fmla="*/ 737423 h 1936751"/>
              <a:gd name="T64" fmla="*/ 1456382 w 2276475"/>
              <a:gd name="T65" fmla="*/ 344821 h 1936751"/>
              <a:gd name="T66" fmla="*/ 199469 w 2276475"/>
              <a:gd name="T67" fmla="*/ 367345 h 1936751"/>
              <a:gd name="T68" fmla="*/ 114475 w 2276475"/>
              <a:gd name="T69" fmla="*/ 448541 h 1936751"/>
              <a:gd name="T70" fmla="*/ 103321 w 2276475"/>
              <a:gd name="T71" fmla="*/ 1407238 h 1936751"/>
              <a:gd name="T72" fmla="*/ 171315 w 2276475"/>
              <a:gd name="T73" fmla="*/ 1503559 h 1936751"/>
              <a:gd name="T74" fmla="*/ 1382734 w 2276475"/>
              <a:gd name="T75" fmla="*/ 1530890 h 1936751"/>
              <a:gd name="T76" fmla="*/ 1488975 w 2276475"/>
              <a:gd name="T77" fmla="*/ 1477289 h 1936751"/>
              <a:gd name="T78" fmla="*/ 1531737 w 2276475"/>
              <a:gd name="T79" fmla="*/ 1365845 h 1936751"/>
              <a:gd name="T80" fmla="*/ 1605841 w 2276475"/>
              <a:gd name="T81" fmla="*/ 1539381 h 1936751"/>
              <a:gd name="T82" fmla="*/ 1513146 w 2276475"/>
              <a:gd name="T83" fmla="*/ 1611821 h 1936751"/>
              <a:gd name="T84" fmla="*/ 101461 w 2276475"/>
              <a:gd name="T85" fmla="*/ 1605982 h 1936751"/>
              <a:gd name="T86" fmla="*/ 16468 w 2276475"/>
              <a:gd name="T87" fmla="*/ 1525317 h 1936751"/>
              <a:gd name="T88" fmla="*/ 5312 w 2276475"/>
              <a:gd name="T89" fmla="*/ 391226 h 1936751"/>
              <a:gd name="T90" fmla="*/ 73307 w 2276475"/>
              <a:gd name="T91" fmla="*/ 295170 h 1936751"/>
              <a:gd name="T92" fmla="*/ 1746529 w 2276475"/>
              <a:gd name="T93" fmla="*/ 88926 h 1936751"/>
              <a:gd name="T94" fmla="*/ 1805153 w 2276475"/>
              <a:gd name="T95" fmla="*/ 114614 h 1936751"/>
              <a:gd name="T96" fmla="*/ 1838312 w 2276475"/>
              <a:gd name="T97" fmla="*/ 176846 h 1936751"/>
              <a:gd name="T98" fmla="*/ 1821600 w 2276475"/>
              <a:gd name="T99" fmla="*/ 237490 h 1936751"/>
              <a:gd name="T100" fmla="*/ 1620792 w 2276475"/>
              <a:gd name="T101" fmla="*/ 421806 h 1936751"/>
              <a:gd name="T102" fmla="*/ 1543068 w 2276475"/>
              <a:gd name="T103" fmla="*/ 339447 h 1936751"/>
              <a:gd name="T104" fmla="*/ 1506460 w 2276475"/>
              <a:gd name="T105" fmla="*/ 289925 h 1936751"/>
              <a:gd name="T106" fmla="*/ 1716818 w 2276475"/>
              <a:gd name="T107" fmla="*/ 92634 h 1936751"/>
              <a:gd name="T108" fmla="*/ 1893521 w 2276475"/>
              <a:gd name="T109" fmla="*/ 35131 h 1936751"/>
              <a:gd name="T110" fmla="*/ 1889783 w 2276475"/>
              <a:gd name="T111" fmla="*/ 106078 h 1936751"/>
              <a:gd name="T112" fmla="*/ 1844400 w 2276475"/>
              <a:gd name="T113" fmla="*/ 105545 h 1936751"/>
              <a:gd name="T114" fmla="*/ 1793944 w 2276475"/>
              <a:gd name="T115" fmla="*/ 59669 h 1936751"/>
              <a:gd name="T116" fmla="*/ 1847069 w 2276475"/>
              <a:gd name="T117" fmla="*/ 16194 h 1936751"/>
              <a:gd name="T118" fmla="*/ 1697756 w 2276475"/>
              <a:gd name="T119" fmla="*/ 22017 h 1936751"/>
              <a:gd name="T120" fmla="*/ 1364698 w 2276475"/>
              <a:gd name="T121" fmla="*/ 383050 h 1936751"/>
              <a:gd name="T122" fmla="*/ 1317840 w 2276475"/>
              <a:gd name="T123" fmla="*/ 375887 h 1936751"/>
              <a:gd name="T124" fmla="*/ 1320237 w 2276475"/>
              <a:gd name="T125" fmla="*/ 329200 h 1936751"/>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2276475" h="1936751">
                <a:moveTo>
                  <a:pt x="872202" y="1555750"/>
                </a:moveTo>
                <a:lnTo>
                  <a:pt x="879190" y="1555750"/>
                </a:lnTo>
                <a:lnTo>
                  <a:pt x="1397284" y="1555750"/>
                </a:lnTo>
                <a:lnTo>
                  <a:pt x="1404272" y="1555750"/>
                </a:lnTo>
                <a:lnTo>
                  <a:pt x="1410943" y="1557024"/>
                </a:lnTo>
                <a:lnTo>
                  <a:pt x="1417614" y="1557979"/>
                </a:lnTo>
                <a:lnTo>
                  <a:pt x="1423649" y="1560208"/>
                </a:lnTo>
                <a:lnTo>
                  <a:pt x="1430002" y="1562437"/>
                </a:lnTo>
                <a:lnTo>
                  <a:pt x="1435403" y="1565303"/>
                </a:lnTo>
                <a:lnTo>
                  <a:pt x="1440485" y="1568168"/>
                </a:lnTo>
                <a:lnTo>
                  <a:pt x="1445567" y="1571989"/>
                </a:lnTo>
                <a:lnTo>
                  <a:pt x="1450015" y="1576128"/>
                </a:lnTo>
                <a:lnTo>
                  <a:pt x="1453509" y="1580268"/>
                </a:lnTo>
                <a:lnTo>
                  <a:pt x="1457321" y="1584726"/>
                </a:lnTo>
                <a:lnTo>
                  <a:pt x="1460180" y="1589502"/>
                </a:lnTo>
                <a:lnTo>
                  <a:pt x="1462403" y="1594915"/>
                </a:lnTo>
                <a:lnTo>
                  <a:pt x="1463674" y="1600009"/>
                </a:lnTo>
                <a:lnTo>
                  <a:pt x="1464944" y="1605741"/>
                </a:lnTo>
                <a:lnTo>
                  <a:pt x="1465262" y="1611472"/>
                </a:lnTo>
                <a:lnTo>
                  <a:pt x="1464944" y="1617203"/>
                </a:lnTo>
                <a:lnTo>
                  <a:pt x="1463674" y="1622935"/>
                </a:lnTo>
                <a:lnTo>
                  <a:pt x="1462403" y="1628029"/>
                </a:lnTo>
                <a:lnTo>
                  <a:pt x="1460180" y="1633124"/>
                </a:lnTo>
                <a:lnTo>
                  <a:pt x="1457321" y="1638218"/>
                </a:lnTo>
                <a:lnTo>
                  <a:pt x="1453509" y="1642358"/>
                </a:lnTo>
                <a:lnTo>
                  <a:pt x="1450015" y="1646815"/>
                </a:lnTo>
                <a:lnTo>
                  <a:pt x="1445567" y="1650955"/>
                </a:lnTo>
                <a:lnTo>
                  <a:pt x="1440485" y="1654457"/>
                </a:lnTo>
                <a:lnTo>
                  <a:pt x="1435403" y="1657641"/>
                </a:lnTo>
                <a:lnTo>
                  <a:pt x="1430002" y="1660507"/>
                </a:lnTo>
                <a:lnTo>
                  <a:pt x="1423649" y="1662736"/>
                </a:lnTo>
                <a:lnTo>
                  <a:pt x="1417614" y="1664328"/>
                </a:lnTo>
                <a:lnTo>
                  <a:pt x="1410943" y="1665920"/>
                </a:lnTo>
                <a:lnTo>
                  <a:pt x="1404272" y="1666875"/>
                </a:lnTo>
                <a:lnTo>
                  <a:pt x="1397284" y="1666875"/>
                </a:lnTo>
                <a:lnTo>
                  <a:pt x="879190" y="1666875"/>
                </a:lnTo>
                <a:lnTo>
                  <a:pt x="872202" y="1666875"/>
                </a:lnTo>
                <a:lnTo>
                  <a:pt x="865531" y="1665920"/>
                </a:lnTo>
                <a:lnTo>
                  <a:pt x="858860" y="1664328"/>
                </a:lnTo>
                <a:lnTo>
                  <a:pt x="852507" y="1662736"/>
                </a:lnTo>
                <a:lnTo>
                  <a:pt x="846790" y="1660507"/>
                </a:lnTo>
                <a:lnTo>
                  <a:pt x="841389" y="1657641"/>
                </a:lnTo>
                <a:lnTo>
                  <a:pt x="835989" y="1654139"/>
                </a:lnTo>
                <a:lnTo>
                  <a:pt x="831224" y="1650955"/>
                </a:lnTo>
                <a:lnTo>
                  <a:pt x="826777" y="1646815"/>
                </a:lnTo>
                <a:lnTo>
                  <a:pt x="822648" y="1642358"/>
                </a:lnTo>
                <a:lnTo>
                  <a:pt x="819471" y="1637900"/>
                </a:lnTo>
                <a:lnTo>
                  <a:pt x="816612" y="1633124"/>
                </a:lnTo>
                <a:lnTo>
                  <a:pt x="814389" y="1628029"/>
                </a:lnTo>
                <a:lnTo>
                  <a:pt x="812483" y="1622935"/>
                </a:lnTo>
                <a:lnTo>
                  <a:pt x="811530" y="1617203"/>
                </a:lnTo>
                <a:lnTo>
                  <a:pt x="811212" y="1611472"/>
                </a:lnTo>
                <a:lnTo>
                  <a:pt x="811530" y="1605741"/>
                </a:lnTo>
                <a:lnTo>
                  <a:pt x="812483" y="1600009"/>
                </a:lnTo>
                <a:lnTo>
                  <a:pt x="814389" y="1594915"/>
                </a:lnTo>
                <a:lnTo>
                  <a:pt x="816612" y="1589820"/>
                </a:lnTo>
                <a:lnTo>
                  <a:pt x="819471" y="1584726"/>
                </a:lnTo>
                <a:lnTo>
                  <a:pt x="822648" y="1580268"/>
                </a:lnTo>
                <a:lnTo>
                  <a:pt x="826777" y="1576128"/>
                </a:lnTo>
                <a:lnTo>
                  <a:pt x="831224" y="1571989"/>
                </a:lnTo>
                <a:lnTo>
                  <a:pt x="835989" y="1568168"/>
                </a:lnTo>
                <a:lnTo>
                  <a:pt x="841389" y="1565303"/>
                </a:lnTo>
                <a:lnTo>
                  <a:pt x="846790" y="1562437"/>
                </a:lnTo>
                <a:lnTo>
                  <a:pt x="852507" y="1560208"/>
                </a:lnTo>
                <a:lnTo>
                  <a:pt x="858860" y="1558298"/>
                </a:lnTo>
                <a:lnTo>
                  <a:pt x="865531" y="1557024"/>
                </a:lnTo>
                <a:lnTo>
                  <a:pt x="872202" y="1555750"/>
                </a:lnTo>
                <a:close/>
                <a:moveTo>
                  <a:pt x="984211" y="1325563"/>
                </a:moveTo>
                <a:lnTo>
                  <a:pt x="1292263" y="1325563"/>
                </a:lnTo>
                <a:lnTo>
                  <a:pt x="1297339" y="1325880"/>
                </a:lnTo>
                <a:lnTo>
                  <a:pt x="1302415" y="1326513"/>
                </a:lnTo>
                <a:lnTo>
                  <a:pt x="1307174" y="1327779"/>
                </a:lnTo>
                <a:lnTo>
                  <a:pt x="1311615" y="1329361"/>
                </a:lnTo>
                <a:lnTo>
                  <a:pt x="1315740" y="1331260"/>
                </a:lnTo>
                <a:lnTo>
                  <a:pt x="1319864" y="1333792"/>
                </a:lnTo>
                <a:lnTo>
                  <a:pt x="1323671" y="1336640"/>
                </a:lnTo>
                <a:lnTo>
                  <a:pt x="1327161" y="1340121"/>
                </a:lnTo>
                <a:lnTo>
                  <a:pt x="1330333" y="1343286"/>
                </a:lnTo>
                <a:lnTo>
                  <a:pt x="1332871" y="1347400"/>
                </a:lnTo>
                <a:lnTo>
                  <a:pt x="1335409" y="1351198"/>
                </a:lnTo>
                <a:lnTo>
                  <a:pt x="1337630" y="1355629"/>
                </a:lnTo>
                <a:lnTo>
                  <a:pt x="1339216" y="1360059"/>
                </a:lnTo>
                <a:lnTo>
                  <a:pt x="1340485" y="1364807"/>
                </a:lnTo>
                <a:lnTo>
                  <a:pt x="1341437" y="1369870"/>
                </a:lnTo>
                <a:lnTo>
                  <a:pt x="1341437" y="1374934"/>
                </a:lnTo>
                <a:lnTo>
                  <a:pt x="1341437" y="1379681"/>
                </a:lnTo>
                <a:lnTo>
                  <a:pt x="1340485" y="1384745"/>
                </a:lnTo>
                <a:lnTo>
                  <a:pt x="1339216" y="1389492"/>
                </a:lnTo>
                <a:lnTo>
                  <a:pt x="1337630" y="1393923"/>
                </a:lnTo>
                <a:lnTo>
                  <a:pt x="1335409" y="1398037"/>
                </a:lnTo>
                <a:lnTo>
                  <a:pt x="1332871" y="1402151"/>
                </a:lnTo>
                <a:lnTo>
                  <a:pt x="1330016" y="1405632"/>
                </a:lnTo>
                <a:lnTo>
                  <a:pt x="1327161" y="1409430"/>
                </a:lnTo>
                <a:lnTo>
                  <a:pt x="1323671" y="1412595"/>
                </a:lnTo>
                <a:lnTo>
                  <a:pt x="1319864" y="1415443"/>
                </a:lnTo>
                <a:lnTo>
                  <a:pt x="1315740" y="1417659"/>
                </a:lnTo>
                <a:lnTo>
                  <a:pt x="1311615" y="1419874"/>
                </a:lnTo>
                <a:lnTo>
                  <a:pt x="1306857" y="1421773"/>
                </a:lnTo>
                <a:lnTo>
                  <a:pt x="1302415" y="1422722"/>
                </a:lnTo>
                <a:lnTo>
                  <a:pt x="1297339" y="1423672"/>
                </a:lnTo>
                <a:lnTo>
                  <a:pt x="1292263" y="1423988"/>
                </a:lnTo>
                <a:lnTo>
                  <a:pt x="984211" y="1423988"/>
                </a:lnTo>
                <a:lnTo>
                  <a:pt x="979453" y="1423672"/>
                </a:lnTo>
                <a:lnTo>
                  <a:pt x="974377" y="1422722"/>
                </a:lnTo>
                <a:lnTo>
                  <a:pt x="969618" y="1421773"/>
                </a:lnTo>
                <a:lnTo>
                  <a:pt x="965176" y="1419874"/>
                </a:lnTo>
                <a:lnTo>
                  <a:pt x="960735" y="1417659"/>
                </a:lnTo>
                <a:lnTo>
                  <a:pt x="956928" y="1415443"/>
                </a:lnTo>
                <a:lnTo>
                  <a:pt x="952803" y="1412595"/>
                </a:lnTo>
                <a:lnTo>
                  <a:pt x="949631" y="1409430"/>
                </a:lnTo>
                <a:lnTo>
                  <a:pt x="946141" y="1405632"/>
                </a:lnTo>
                <a:lnTo>
                  <a:pt x="943286" y="1402151"/>
                </a:lnTo>
                <a:lnTo>
                  <a:pt x="941065" y="1398037"/>
                </a:lnTo>
                <a:lnTo>
                  <a:pt x="938844" y="1393923"/>
                </a:lnTo>
                <a:lnTo>
                  <a:pt x="937258" y="1389492"/>
                </a:lnTo>
                <a:lnTo>
                  <a:pt x="935989" y="1384745"/>
                </a:lnTo>
                <a:lnTo>
                  <a:pt x="935355" y="1379681"/>
                </a:lnTo>
                <a:lnTo>
                  <a:pt x="935037" y="1374934"/>
                </a:lnTo>
                <a:lnTo>
                  <a:pt x="935355" y="1369870"/>
                </a:lnTo>
                <a:lnTo>
                  <a:pt x="935989" y="1364807"/>
                </a:lnTo>
                <a:lnTo>
                  <a:pt x="937258" y="1360059"/>
                </a:lnTo>
                <a:lnTo>
                  <a:pt x="938844" y="1355629"/>
                </a:lnTo>
                <a:lnTo>
                  <a:pt x="940748" y="1351198"/>
                </a:lnTo>
                <a:lnTo>
                  <a:pt x="943286" y="1347400"/>
                </a:lnTo>
                <a:lnTo>
                  <a:pt x="946141" y="1343286"/>
                </a:lnTo>
                <a:lnTo>
                  <a:pt x="949631" y="1340121"/>
                </a:lnTo>
                <a:lnTo>
                  <a:pt x="952803" y="1336640"/>
                </a:lnTo>
                <a:lnTo>
                  <a:pt x="956928" y="1333792"/>
                </a:lnTo>
                <a:lnTo>
                  <a:pt x="960735" y="1331260"/>
                </a:lnTo>
                <a:lnTo>
                  <a:pt x="965176" y="1329361"/>
                </a:lnTo>
                <a:lnTo>
                  <a:pt x="969618" y="1327779"/>
                </a:lnTo>
                <a:lnTo>
                  <a:pt x="974377" y="1326513"/>
                </a:lnTo>
                <a:lnTo>
                  <a:pt x="979453" y="1325880"/>
                </a:lnTo>
                <a:lnTo>
                  <a:pt x="984211" y="1325563"/>
                </a:lnTo>
                <a:close/>
                <a:moveTo>
                  <a:pt x="369286" y="1074738"/>
                </a:moveTo>
                <a:lnTo>
                  <a:pt x="887697" y="1074738"/>
                </a:lnTo>
                <a:lnTo>
                  <a:pt x="894368" y="1075056"/>
                </a:lnTo>
                <a:lnTo>
                  <a:pt x="901356" y="1076008"/>
                </a:lnTo>
                <a:lnTo>
                  <a:pt x="908027" y="1077278"/>
                </a:lnTo>
                <a:lnTo>
                  <a:pt x="914063" y="1079183"/>
                </a:lnTo>
                <a:lnTo>
                  <a:pt x="920098" y="1081406"/>
                </a:lnTo>
                <a:lnTo>
                  <a:pt x="925816" y="1084263"/>
                </a:lnTo>
                <a:lnTo>
                  <a:pt x="930898" y="1087438"/>
                </a:lnTo>
                <a:lnTo>
                  <a:pt x="935663" y="1090931"/>
                </a:lnTo>
                <a:lnTo>
                  <a:pt x="940110" y="1094741"/>
                </a:lnTo>
                <a:lnTo>
                  <a:pt x="944240" y="1099186"/>
                </a:lnTo>
                <a:lnTo>
                  <a:pt x="947416" y="1103948"/>
                </a:lnTo>
                <a:lnTo>
                  <a:pt x="950275" y="1108711"/>
                </a:lnTo>
                <a:lnTo>
                  <a:pt x="952499" y="1113791"/>
                </a:lnTo>
                <a:lnTo>
                  <a:pt x="954405" y="1118871"/>
                </a:lnTo>
                <a:lnTo>
                  <a:pt x="955358" y="1124903"/>
                </a:lnTo>
                <a:lnTo>
                  <a:pt x="955675" y="1130301"/>
                </a:lnTo>
                <a:lnTo>
                  <a:pt x="955358" y="1136016"/>
                </a:lnTo>
                <a:lnTo>
                  <a:pt x="954405" y="1141413"/>
                </a:lnTo>
                <a:lnTo>
                  <a:pt x="952499" y="1147128"/>
                </a:lnTo>
                <a:lnTo>
                  <a:pt x="950275" y="1152208"/>
                </a:lnTo>
                <a:lnTo>
                  <a:pt x="947416" y="1156971"/>
                </a:lnTo>
                <a:lnTo>
                  <a:pt x="944240" y="1161098"/>
                </a:lnTo>
                <a:lnTo>
                  <a:pt x="940110" y="1165543"/>
                </a:lnTo>
                <a:lnTo>
                  <a:pt x="935663" y="1169671"/>
                </a:lnTo>
                <a:lnTo>
                  <a:pt x="930898" y="1173163"/>
                </a:lnTo>
                <a:lnTo>
                  <a:pt x="925816" y="1176656"/>
                </a:lnTo>
                <a:lnTo>
                  <a:pt x="920098" y="1179196"/>
                </a:lnTo>
                <a:lnTo>
                  <a:pt x="914063" y="1181736"/>
                </a:lnTo>
                <a:lnTo>
                  <a:pt x="908027" y="1183323"/>
                </a:lnTo>
                <a:lnTo>
                  <a:pt x="901356" y="1184593"/>
                </a:lnTo>
                <a:lnTo>
                  <a:pt x="894368" y="1185546"/>
                </a:lnTo>
                <a:lnTo>
                  <a:pt x="887697" y="1185863"/>
                </a:lnTo>
                <a:lnTo>
                  <a:pt x="369286" y="1185863"/>
                </a:lnTo>
                <a:lnTo>
                  <a:pt x="362615" y="1185546"/>
                </a:lnTo>
                <a:lnTo>
                  <a:pt x="355944" y="1184593"/>
                </a:lnTo>
                <a:lnTo>
                  <a:pt x="349273" y="1183323"/>
                </a:lnTo>
                <a:lnTo>
                  <a:pt x="343238" y="1181736"/>
                </a:lnTo>
                <a:lnTo>
                  <a:pt x="337203" y="1179196"/>
                </a:lnTo>
                <a:lnTo>
                  <a:pt x="331485" y="1176656"/>
                </a:lnTo>
                <a:lnTo>
                  <a:pt x="326402" y="1173163"/>
                </a:lnTo>
                <a:lnTo>
                  <a:pt x="321637" y="1169671"/>
                </a:lnTo>
                <a:lnTo>
                  <a:pt x="317190" y="1165543"/>
                </a:lnTo>
                <a:lnTo>
                  <a:pt x="313378" y="1161098"/>
                </a:lnTo>
                <a:lnTo>
                  <a:pt x="309884" y="1156971"/>
                </a:lnTo>
                <a:lnTo>
                  <a:pt x="307025" y="1152208"/>
                </a:lnTo>
                <a:lnTo>
                  <a:pt x="304802" y="1147128"/>
                </a:lnTo>
                <a:lnTo>
                  <a:pt x="302896" y="1141413"/>
                </a:lnTo>
                <a:lnTo>
                  <a:pt x="301943" y="1136016"/>
                </a:lnTo>
                <a:lnTo>
                  <a:pt x="301625" y="1130301"/>
                </a:lnTo>
                <a:lnTo>
                  <a:pt x="301943" y="1124903"/>
                </a:lnTo>
                <a:lnTo>
                  <a:pt x="302896" y="1119188"/>
                </a:lnTo>
                <a:lnTo>
                  <a:pt x="304802" y="1113791"/>
                </a:lnTo>
                <a:lnTo>
                  <a:pt x="307025" y="1108711"/>
                </a:lnTo>
                <a:lnTo>
                  <a:pt x="309884" y="1103948"/>
                </a:lnTo>
                <a:lnTo>
                  <a:pt x="313378" y="1099186"/>
                </a:lnTo>
                <a:lnTo>
                  <a:pt x="317190" y="1094741"/>
                </a:lnTo>
                <a:lnTo>
                  <a:pt x="321637" y="1091248"/>
                </a:lnTo>
                <a:lnTo>
                  <a:pt x="326402" y="1087438"/>
                </a:lnTo>
                <a:lnTo>
                  <a:pt x="331485" y="1084263"/>
                </a:lnTo>
                <a:lnTo>
                  <a:pt x="337203" y="1081406"/>
                </a:lnTo>
                <a:lnTo>
                  <a:pt x="343238" y="1079183"/>
                </a:lnTo>
                <a:lnTo>
                  <a:pt x="349273" y="1077278"/>
                </a:lnTo>
                <a:lnTo>
                  <a:pt x="355944" y="1076008"/>
                </a:lnTo>
                <a:lnTo>
                  <a:pt x="362615" y="1075056"/>
                </a:lnTo>
                <a:lnTo>
                  <a:pt x="369286" y="1074738"/>
                </a:lnTo>
                <a:close/>
                <a:moveTo>
                  <a:pt x="1261435" y="965200"/>
                </a:moveTo>
                <a:lnTo>
                  <a:pt x="1264624" y="965200"/>
                </a:lnTo>
                <a:lnTo>
                  <a:pt x="1267814" y="965200"/>
                </a:lnTo>
                <a:lnTo>
                  <a:pt x="1271322" y="965838"/>
                </a:lnTo>
                <a:lnTo>
                  <a:pt x="1275149" y="967114"/>
                </a:lnTo>
                <a:lnTo>
                  <a:pt x="1278977" y="968390"/>
                </a:lnTo>
                <a:lnTo>
                  <a:pt x="1282804" y="969984"/>
                </a:lnTo>
                <a:lnTo>
                  <a:pt x="1290777" y="973811"/>
                </a:lnTo>
                <a:lnTo>
                  <a:pt x="1298113" y="978277"/>
                </a:lnTo>
                <a:lnTo>
                  <a:pt x="1304491" y="982742"/>
                </a:lnTo>
                <a:lnTo>
                  <a:pt x="1308637" y="986250"/>
                </a:lnTo>
                <a:lnTo>
                  <a:pt x="1312784" y="990715"/>
                </a:lnTo>
                <a:lnTo>
                  <a:pt x="1317249" y="997094"/>
                </a:lnTo>
                <a:lnTo>
                  <a:pt x="1321395" y="1004429"/>
                </a:lnTo>
                <a:lnTo>
                  <a:pt x="1325222" y="1012403"/>
                </a:lnTo>
                <a:lnTo>
                  <a:pt x="1326817" y="1016549"/>
                </a:lnTo>
                <a:lnTo>
                  <a:pt x="1328092" y="1020057"/>
                </a:lnTo>
                <a:lnTo>
                  <a:pt x="1329368" y="1024203"/>
                </a:lnTo>
                <a:lnTo>
                  <a:pt x="1330006" y="1027711"/>
                </a:lnTo>
                <a:lnTo>
                  <a:pt x="1330325" y="1030901"/>
                </a:lnTo>
                <a:lnTo>
                  <a:pt x="1330006" y="1034090"/>
                </a:lnTo>
                <a:lnTo>
                  <a:pt x="1329368" y="1036004"/>
                </a:lnTo>
                <a:lnTo>
                  <a:pt x="1327774" y="1038236"/>
                </a:lnTo>
                <a:lnTo>
                  <a:pt x="1228904" y="1099472"/>
                </a:lnTo>
                <a:lnTo>
                  <a:pt x="1226990" y="1101066"/>
                </a:lnTo>
                <a:lnTo>
                  <a:pt x="1225396" y="1102342"/>
                </a:lnTo>
                <a:lnTo>
                  <a:pt x="1223163" y="1103618"/>
                </a:lnTo>
                <a:lnTo>
                  <a:pt x="1220930" y="1104575"/>
                </a:lnTo>
                <a:lnTo>
                  <a:pt x="1219017" y="1105213"/>
                </a:lnTo>
                <a:lnTo>
                  <a:pt x="1216784" y="1105850"/>
                </a:lnTo>
                <a:lnTo>
                  <a:pt x="1212000" y="1106488"/>
                </a:lnTo>
                <a:lnTo>
                  <a:pt x="1207854" y="1105850"/>
                </a:lnTo>
                <a:lnTo>
                  <a:pt x="1205622" y="1105213"/>
                </a:lnTo>
                <a:lnTo>
                  <a:pt x="1203389" y="1104575"/>
                </a:lnTo>
                <a:lnTo>
                  <a:pt x="1201475" y="1103618"/>
                </a:lnTo>
                <a:lnTo>
                  <a:pt x="1199243" y="1102342"/>
                </a:lnTo>
                <a:lnTo>
                  <a:pt x="1197329" y="1101066"/>
                </a:lnTo>
                <a:lnTo>
                  <a:pt x="1195735" y="1099472"/>
                </a:lnTo>
                <a:lnTo>
                  <a:pt x="1194140" y="1097558"/>
                </a:lnTo>
                <a:lnTo>
                  <a:pt x="1192864" y="1095963"/>
                </a:lnTo>
                <a:lnTo>
                  <a:pt x="1191588" y="1093731"/>
                </a:lnTo>
                <a:lnTo>
                  <a:pt x="1190632" y="1091817"/>
                </a:lnTo>
                <a:lnTo>
                  <a:pt x="1189356" y="1087352"/>
                </a:lnTo>
                <a:lnTo>
                  <a:pt x="1189037" y="1082887"/>
                </a:lnTo>
                <a:lnTo>
                  <a:pt x="1189356" y="1078741"/>
                </a:lnTo>
                <a:lnTo>
                  <a:pt x="1190632" y="1074276"/>
                </a:lnTo>
                <a:lnTo>
                  <a:pt x="1191588" y="1072043"/>
                </a:lnTo>
                <a:lnTo>
                  <a:pt x="1192864" y="1070130"/>
                </a:lnTo>
                <a:lnTo>
                  <a:pt x="1194140" y="1068535"/>
                </a:lnTo>
                <a:lnTo>
                  <a:pt x="1195735" y="1066621"/>
                </a:lnTo>
                <a:lnTo>
                  <a:pt x="1257289" y="967433"/>
                </a:lnTo>
                <a:lnTo>
                  <a:pt x="1258884" y="965838"/>
                </a:lnTo>
                <a:lnTo>
                  <a:pt x="1261435" y="965200"/>
                </a:lnTo>
                <a:close/>
                <a:moveTo>
                  <a:pt x="346041" y="844550"/>
                </a:moveTo>
                <a:lnTo>
                  <a:pt x="350799" y="844550"/>
                </a:lnTo>
                <a:lnTo>
                  <a:pt x="658851" y="844550"/>
                </a:lnTo>
                <a:lnTo>
                  <a:pt x="663927" y="844550"/>
                </a:lnTo>
                <a:lnTo>
                  <a:pt x="669003" y="845185"/>
                </a:lnTo>
                <a:lnTo>
                  <a:pt x="673762" y="846773"/>
                </a:lnTo>
                <a:lnTo>
                  <a:pt x="678204" y="848043"/>
                </a:lnTo>
                <a:lnTo>
                  <a:pt x="682645" y="850265"/>
                </a:lnTo>
                <a:lnTo>
                  <a:pt x="686452" y="852805"/>
                </a:lnTo>
                <a:lnTo>
                  <a:pt x="690259" y="855345"/>
                </a:lnTo>
                <a:lnTo>
                  <a:pt x="693749" y="858838"/>
                </a:lnTo>
                <a:lnTo>
                  <a:pt x="697239" y="862330"/>
                </a:lnTo>
                <a:lnTo>
                  <a:pt x="699777" y="865823"/>
                </a:lnTo>
                <a:lnTo>
                  <a:pt x="702315" y="869950"/>
                </a:lnTo>
                <a:lnTo>
                  <a:pt x="704218" y="874395"/>
                </a:lnTo>
                <a:lnTo>
                  <a:pt x="705804" y="879158"/>
                </a:lnTo>
                <a:lnTo>
                  <a:pt x="707391" y="883920"/>
                </a:lnTo>
                <a:lnTo>
                  <a:pt x="708025" y="888683"/>
                </a:lnTo>
                <a:lnTo>
                  <a:pt x="708025" y="893763"/>
                </a:lnTo>
                <a:lnTo>
                  <a:pt x="708025" y="898843"/>
                </a:lnTo>
                <a:lnTo>
                  <a:pt x="707391" y="903605"/>
                </a:lnTo>
                <a:lnTo>
                  <a:pt x="705804" y="908368"/>
                </a:lnTo>
                <a:lnTo>
                  <a:pt x="704218" y="912495"/>
                </a:lnTo>
                <a:lnTo>
                  <a:pt x="702315" y="916940"/>
                </a:lnTo>
                <a:lnTo>
                  <a:pt x="699777" y="921068"/>
                </a:lnTo>
                <a:lnTo>
                  <a:pt x="697239" y="924878"/>
                </a:lnTo>
                <a:lnTo>
                  <a:pt x="693749" y="928370"/>
                </a:lnTo>
                <a:lnTo>
                  <a:pt x="690259" y="931545"/>
                </a:lnTo>
                <a:lnTo>
                  <a:pt x="686452" y="934403"/>
                </a:lnTo>
                <a:lnTo>
                  <a:pt x="682645" y="936943"/>
                </a:lnTo>
                <a:lnTo>
                  <a:pt x="678204" y="938848"/>
                </a:lnTo>
                <a:lnTo>
                  <a:pt x="673762" y="940753"/>
                </a:lnTo>
                <a:lnTo>
                  <a:pt x="669003" y="941705"/>
                </a:lnTo>
                <a:lnTo>
                  <a:pt x="663927" y="942658"/>
                </a:lnTo>
                <a:lnTo>
                  <a:pt x="658851" y="942975"/>
                </a:lnTo>
                <a:lnTo>
                  <a:pt x="350799" y="942975"/>
                </a:lnTo>
                <a:lnTo>
                  <a:pt x="346041" y="942658"/>
                </a:lnTo>
                <a:lnTo>
                  <a:pt x="340965" y="941705"/>
                </a:lnTo>
                <a:lnTo>
                  <a:pt x="336206" y="940753"/>
                </a:lnTo>
                <a:lnTo>
                  <a:pt x="331764" y="938848"/>
                </a:lnTo>
                <a:lnTo>
                  <a:pt x="327323" y="936943"/>
                </a:lnTo>
                <a:lnTo>
                  <a:pt x="323516" y="934403"/>
                </a:lnTo>
                <a:lnTo>
                  <a:pt x="319391" y="931545"/>
                </a:lnTo>
                <a:lnTo>
                  <a:pt x="316219" y="928370"/>
                </a:lnTo>
                <a:lnTo>
                  <a:pt x="312729" y="924878"/>
                </a:lnTo>
                <a:lnTo>
                  <a:pt x="309874" y="921068"/>
                </a:lnTo>
                <a:lnTo>
                  <a:pt x="307653" y="916940"/>
                </a:lnTo>
                <a:lnTo>
                  <a:pt x="305432" y="912495"/>
                </a:lnTo>
                <a:lnTo>
                  <a:pt x="303846" y="908368"/>
                </a:lnTo>
                <a:lnTo>
                  <a:pt x="302577" y="903605"/>
                </a:lnTo>
                <a:lnTo>
                  <a:pt x="301943" y="898843"/>
                </a:lnTo>
                <a:lnTo>
                  <a:pt x="301625" y="893763"/>
                </a:lnTo>
                <a:lnTo>
                  <a:pt x="301943" y="888683"/>
                </a:lnTo>
                <a:lnTo>
                  <a:pt x="302577" y="883920"/>
                </a:lnTo>
                <a:lnTo>
                  <a:pt x="303846" y="879158"/>
                </a:lnTo>
                <a:lnTo>
                  <a:pt x="305432" y="874395"/>
                </a:lnTo>
                <a:lnTo>
                  <a:pt x="307336" y="869950"/>
                </a:lnTo>
                <a:lnTo>
                  <a:pt x="309874" y="865823"/>
                </a:lnTo>
                <a:lnTo>
                  <a:pt x="312729" y="862330"/>
                </a:lnTo>
                <a:lnTo>
                  <a:pt x="316219" y="858838"/>
                </a:lnTo>
                <a:lnTo>
                  <a:pt x="319391" y="855345"/>
                </a:lnTo>
                <a:lnTo>
                  <a:pt x="323516" y="852805"/>
                </a:lnTo>
                <a:lnTo>
                  <a:pt x="327323" y="850265"/>
                </a:lnTo>
                <a:lnTo>
                  <a:pt x="331764" y="848043"/>
                </a:lnTo>
                <a:lnTo>
                  <a:pt x="336206" y="846773"/>
                </a:lnTo>
                <a:lnTo>
                  <a:pt x="340965" y="845185"/>
                </a:lnTo>
                <a:lnTo>
                  <a:pt x="346041" y="844550"/>
                </a:lnTo>
                <a:close/>
                <a:moveTo>
                  <a:pt x="344144" y="590550"/>
                </a:moveTo>
                <a:lnTo>
                  <a:pt x="960782" y="590550"/>
                </a:lnTo>
                <a:lnTo>
                  <a:pt x="966812" y="591185"/>
                </a:lnTo>
                <a:lnTo>
                  <a:pt x="973159" y="592138"/>
                </a:lnTo>
                <a:lnTo>
                  <a:pt x="978871" y="593725"/>
                </a:lnTo>
                <a:lnTo>
                  <a:pt x="984584" y="595630"/>
                </a:lnTo>
                <a:lnTo>
                  <a:pt x="990296" y="598488"/>
                </a:lnTo>
                <a:lnTo>
                  <a:pt x="995374" y="601345"/>
                </a:lnTo>
                <a:lnTo>
                  <a:pt x="1000135" y="604838"/>
                </a:lnTo>
                <a:lnTo>
                  <a:pt x="1004260" y="608965"/>
                </a:lnTo>
                <a:lnTo>
                  <a:pt x="1008386" y="613410"/>
                </a:lnTo>
                <a:lnTo>
                  <a:pt x="1011560" y="617855"/>
                </a:lnTo>
                <a:lnTo>
                  <a:pt x="1015051" y="623253"/>
                </a:lnTo>
                <a:lnTo>
                  <a:pt x="1017590" y="628650"/>
                </a:lnTo>
                <a:lnTo>
                  <a:pt x="1019811" y="634048"/>
                </a:lnTo>
                <a:lnTo>
                  <a:pt x="1021081" y="639763"/>
                </a:lnTo>
                <a:lnTo>
                  <a:pt x="1021715" y="646113"/>
                </a:lnTo>
                <a:lnTo>
                  <a:pt x="1022350" y="652145"/>
                </a:lnTo>
                <a:lnTo>
                  <a:pt x="1021715" y="658813"/>
                </a:lnTo>
                <a:lnTo>
                  <a:pt x="1021081" y="664528"/>
                </a:lnTo>
                <a:lnTo>
                  <a:pt x="1019811" y="670878"/>
                </a:lnTo>
                <a:lnTo>
                  <a:pt x="1017590" y="676275"/>
                </a:lnTo>
                <a:lnTo>
                  <a:pt x="1015051" y="681673"/>
                </a:lnTo>
                <a:lnTo>
                  <a:pt x="1011560" y="686753"/>
                </a:lnTo>
                <a:lnTo>
                  <a:pt x="1008386" y="691515"/>
                </a:lnTo>
                <a:lnTo>
                  <a:pt x="1004260" y="695960"/>
                </a:lnTo>
                <a:lnTo>
                  <a:pt x="1000135" y="700088"/>
                </a:lnTo>
                <a:lnTo>
                  <a:pt x="995374" y="703580"/>
                </a:lnTo>
                <a:lnTo>
                  <a:pt x="990296" y="706438"/>
                </a:lnTo>
                <a:lnTo>
                  <a:pt x="984584" y="708978"/>
                </a:lnTo>
                <a:lnTo>
                  <a:pt x="978871" y="711200"/>
                </a:lnTo>
                <a:lnTo>
                  <a:pt x="973159" y="712788"/>
                </a:lnTo>
                <a:lnTo>
                  <a:pt x="966812" y="713740"/>
                </a:lnTo>
                <a:lnTo>
                  <a:pt x="960782" y="714375"/>
                </a:lnTo>
                <a:lnTo>
                  <a:pt x="344144" y="714375"/>
                </a:lnTo>
                <a:lnTo>
                  <a:pt x="338114" y="713740"/>
                </a:lnTo>
                <a:lnTo>
                  <a:pt x="331767" y="712788"/>
                </a:lnTo>
                <a:lnTo>
                  <a:pt x="326054" y="711200"/>
                </a:lnTo>
                <a:lnTo>
                  <a:pt x="320342" y="708978"/>
                </a:lnTo>
                <a:lnTo>
                  <a:pt x="314946" y="706438"/>
                </a:lnTo>
                <a:lnTo>
                  <a:pt x="309869" y="703580"/>
                </a:lnTo>
                <a:lnTo>
                  <a:pt x="305108" y="700088"/>
                </a:lnTo>
                <a:lnTo>
                  <a:pt x="300982" y="695960"/>
                </a:lnTo>
                <a:lnTo>
                  <a:pt x="296857" y="691515"/>
                </a:lnTo>
                <a:lnTo>
                  <a:pt x="293366" y="686753"/>
                </a:lnTo>
                <a:lnTo>
                  <a:pt x="290192" y="681673"/>
                </a:lnTo>
                <a:lnTo>
                  <a:pt x="287653" y="676275"/>
                </a:lnTo>
                <a:lnTo>
                  <a:pt x="285432" y="670878"/>
                </a:lnTo>
                <a:lnTo>
                  <a:pt x="284162" y="664528"/>
                </a:lnTo>
                <a:lnTo>
                  <a:pt x="282893" y="658813"/>
                </a:lnTo>
                <a:lnTo>
                  <a:pt x="282575" y="652145"/>
                </a:lnTo>
                <a:lnTo>
                  <a:pt x="282893" y="646113"/>
                </a:lnTo>
                <a:lnTo>
                  <a:pt x="284162" y="639763"/>
                </a:lnTo>
                <a:lnTo>
                  <a:pt x="285432" y="634048"/>
                </a:lnTo>
                <a:lnTo>
                  <a:pt x="287653" y="628650"/>
                </a:lnTo>
                <a:lnTo>
                  <a:pt x="290192" y="623253"/>
                </a:lnTo>
                <a:lnTo>
                  <a:pt x="293366" y="617855"/>
                </a:lnTo>
                <a:lnTo>
                  <a:pt x="296857" y="613410"/>
                </a:lnTo>
                <a:lnTo>
                  <a:pt x="300982" y="608965"/>
                </a:lnTo>
                <a:lnTo>
                  <a:pt x="305108" y="604838"/>
                </a:lnTo>
                <a:lnTo>
                  <a:pt x="309869" y="601345"/>
                </a:lnTo>
                <a:lnTo>
                  <a:pt x="314946" y="598488"/>
                </a:lnTo>
                <a:lnTo>
                  <a:pt x="320342" y="595630"/>
                </a:lnTo>
                <a:lnTo>
                  <a:pt x="326054" y="593725"/>
                </a:lnTo>
                <a:lnTo>
                  <a:pt x="331767" y="592138"/>
                </a:lnTo>
                <a:lnTo>
                  <a:pt x="338114" y="591185"/>
                </a:lnTo>
                <a:lnTo>
                  <a:pt x="344144" y="590550"/>
                </a:lnTo>
                <a:close/>
                <a:moveTo>
                  <a:pt x="1750865" y="411163"/>
                </a:moveTo>
                <a:lnTo>
                  <a:pt x="1754043" y="411481"/>
                </a:lnTo>
                <a:lnTo>
                  <a:pt x="1757540" y="411798"/>
                </a:lnTo>
                <a:lnTo>
                  <a:pt x="1760718" y="413068"/>
                </a:lnTo>
                <a:lnTo>
                  <a:pt x="1764214" y="414021"/>
                </a:lnTo>
                <a:lnTo>
                  <a:pt x="1767710" y="414973"/>
                </a:lnTo>
                <a:lnTo>
                  <a:pt x="1770889" y="416878"/>
                </a:lnTo>
                <a:lnTo>
                  <a:pt x="1777563" y="421006"/>
                </a:lnTo>
                <a:lnTo>
                  <a:pt x="1784555" y="425768"/>
                </a:lnTo>
                <a:lnTo>
                  <a:pt x="1790912" y="431166"/>
                </a:lnTo>
                <a:lnTo>
                  <a:pt x="1797904" y="437198"/>
                </a:lnTo>
                <a:lnTo>
                  <a:pt x="1812207" y="451486"/>
                </a:lnTo>
                <a:lnTo>
                  <a:pt x="1827145" y="466408"/>
                </a:lnTo>
                <a:lnTo>
                  <a:pt x="1836680" y="476251"/>
                </a:lnTo>
                <a:lnTo>
                  <a:pt x="1851935" y="491173"/>
                </a:lnTo>
                <a:lnTo>
                  <a:pt x="1865920" y="505461"/>
                </a:lnTo>
                <a:lnTo>
                  <a:pt x="1872277" y="512446"/>
                </a:lnTo>
                <a:lnTo>
                  <a:pt x="1877680" y="519431"/>
                </a:lnTo>
                <a:lnTo>
                  <a:pt x="1882447" y="525781"/>
                </a:lnTo>
                <a:lnTo>
                  <a:pt x="1886579" y="532766"/>
                </a:lnTo>
                <a:lnTo>
                  <a:pt x="1888486" y="536258"/>
                </a:lnTo>
                <a:lnTo>
                  <a:pt x="1889439" y="539433"/>
                </a:lnTo>
                <a:lnTo>
                  <a:pt x="1891029" y="542608"/>
                </a:lnTo>
                <a:lnTo>
                  <a:pt x="1891664" y="546101"/>
                </a:lnTo>
                <a:lnTo>
                  <a:pt x="1891982" y="549593"/>
                </a:lnTo>
                <a:lnTo>
                  <a:pt x="1892300" y="552768"/>
                </a:lnTo>
                <a:lnTo>
                  <a:pt x="1892300" y="556261"/>
                </a:lnTo>
                <a:lnTo>
                  <a:pt x="1891664" y="559753"/>
                </a:lnTo>
                <a:lnTo>
                  <a:pt x="1891029" y="562928"/>
                </a:lnTo>
                <a:lnTo>
                  <a:pt x="1889757" y="566738"/>
                </a:lnTo>
                <a:lnTo>
                  <a:pt x="1888486" y="570231"/>
                </a:lnTo>
                <a:lnTo>
                  <a:pt x="1886261" y="574041"/>
                </a:lnTo>
                <a:lnTo>
                  <a:pt x="1884036" y="577533"/>
                </a:lnTo>
                <a:lnTo>
                  <a:pt x="1881176" y="581343"/>
                </a:lnTo>
                <a:lnTo>
                  <a:pt x="1877680" y="585153"/>
                </a:lnTo>
                <a:lnTo>
                  <a:pt x="1874184" y="588963"/>
                </a:lnTo>
                <a:lnTo>
                  <a:pt x="1476895" y="985838"/>
                </a:lnTo>
                <a:lnTo>
                  <a:pt x="1472763" y="989966"/>
                </a:lnTo>
                <a:lnTo>
                  <a:pt x="1468313" y="993458"/>
                </a:lnTo>
                <a:lnTo>
                  <a:pt x="1464182" y="996633"/>
                </a:lnTo>
                <a:lnTo>
                  <a:pt x="1459732" y="999808"/>
                </a:lnTo>
                <a:lnTo>
                  <a:pt x="1455282" y="1002348"/>
                </a:lnTo>
                <a:lnTo>
                  <a:pt x="1450515" y="1004888"/>
                </a:lnTo>
                <a:lnTo>
                  <a:pt x="1446065" y="1007111"/>
                </a:lnTo>
                <a:lnTo>
                  <a:pt x="1440980" y="1009016"/>
                </a:lnTo>
                <a:lnTo>
                  <a:pt x="1436212" y="1010921"/>
                </a:lnTo>
                <a:lnTo>
                  <a:pt x="1431445" y="1012826"/>
                </a:lnTo>
                <a:lnTo>
                  <a:pt x="1426360" y="1013778"/>
                </a:lnTo>
                <a:lnTo>
                  <a:pt x="1421274" y="1015366"/>
                </a:lnTo>
                <a:lnTo>
                  <a:pt x="1416507" y="1016001"/>
                </a:lnTo>
                <a:lnTo>
                  <a:pt x="1411422" y="1016953"/>
                </a:lnTo>
                <a:lnTo>
                  <a:pt x="1406336" y="1017271"/>
                </a:lnTo>
                <a:lnTo>
                  <a:pt x="1401569" y="1017588"/>
                </a:lnTo>
                <a:lnTo>
                  <a:pt x="1396484" y="1017588"/>
                </a:lnTo>
                <a:lnTo>
                  <a:pt x="1391716" y="1017271"/>
                </a:lnTo>
                <a:lnTo>
                  <a:pt x="1386949" y="1016953"/>
                </a:lnTo>
                <a:lnTo>
                  <a:pt x="1382499" y="1015683"/>
                </a:lnTo>
                <a:lnTo>
                  <a:pt x="1377731" y="1015048"/>
                </a:lnTo>
                <a:lnTo>
                  <a:pt x="1373282" y="1013461"/>
                </a:lnTo>
                <a:lnTo>
                  <a:pt x="1368832" y="1012191"/>
                </a:lnTo>
                <a:lnTo>
                  <a:pt x="1364700" y="1010286"/>
                </a:lnTo>
                <a:lnTo>
                  <a:pt x="1360886" y="1008063"/>
                </a:lnTo>
                <a:lnTo>
                  <a:pt x="1357072" y="1005523"/>
                </a:lnTo>
                <a:lnTo>
                  <a:pt x="1353576" y="1002983"/>
                </a:lnTo>
                <a:lnTo>
                  <a:pt x="1350080" y="1000126"/>
                </a:lnTo>
                <a:lnTo>
                  <a:pt x="1347220" y="996633"/>
                </a:lnTo>
                <a:lnTo>
                  <a:pt x="1344359" y="993458"/>
                </a:lnTo>
                <a:lnTo>
                  <a:pt x="1341817" y="989331"/>
                </a:lnTo>
                <a:lnTo>
                  <a:pt x="1339274" y="985521"/>
                </a:lnTo>
                <a:lnTo>
                  <a:pt x="1337367" y="981076"/>
                </a:lnTo>
                <a:lnTo>
                  <a:pt x="1335778" y="976313"/>
                </a:lnTo>
                <a:lnTo>
                  <a:pt x="1326561" y="967106"/>
                </a:lnTo>
                <a:lnTo>
                  <a:pt x="1322111" y="965518"/>
                </a:lnTo>
                <a:lnTo>
                  <a:pt x="1317979" y="963296"/>
                </a:lnTo>
                <a:lnTo>
                  <a:pt x="1314165" y="961073"/>
                </a:lnTo>
                <a:lnTo>
                  <a:pt x="1310351" y="958851"/>
                </a:lnTo>
                <a:lnTo>
                  <a:pt x="1307173" y="956311"/>
                </a:lnTo>
                <a:lnTo>
                  <a:pt x="1303995" y="953453"/>
                </a:lnTo>
                <a:lnTo>
                  <a:pt x="1301134" y="950913"/>
                </a:lnTo>
                <a:lnTo>
                  <a:pt x="1298274" y="948056"/>
                </a:lnTo>
                <a:lnTo>
                  <a:pt x="1295731" y="944563"/>
                </a:lnTo>
                <a:lnTo>
                  <a:pt x="1293824" y="941706"/>
                </a:lnTo>
                <a:lnTo>
                  <a:pt x="1291599" y="938531"/>
                </a:lnTo>
                <a:lnTo>
                  <a:pt x="1289692" y="935038"/>
                </a:lnTo>
                <a:lnTo>
                  <a:pt x="1288103" y="931546"/>
                </a:lnTo>
                <a:lnTo>
                  <a:pt x="1286832" y="928371"/>
                </a:lnTo>
                <a:lnTo>
                  <a:pt x="1284607" y="921068"/>
                </a:lnTo>
                <a:lnTo>
                  <a:pt x="1283336" y="913448"/>
                </a:lnTo>
                <a:lnTo>
                  <a:pt x="1282700" y="905511"/>
                </a:lnTo>
                <a:lnTo>
                  <a:pt x="1283018" y="897573"/>
                </a:lnTo>
                <a:lnTo>
                  <a:pt x="1283971" y="889953"/>
                </a:lnTo>
                <a:lnTo>
                  <a:pt x="1285560" y="882016"/>
                </a:lnTo>
                <a:lnTo>
                  <a:pt x="1287785" y="874078"/>
                </a:lnTo>
                <a:lnTo>
                  <a:pt x="1290646" y="866141"/>
                </a:lnTo>
                <a:lnTo>
                  <a:pt x="1294142" y="858521"/>
                </a:lnTo>
                <a:lnTo>
                  <a:pt x="1298909" y="849948"/>
                </a:lnTo>
                <a:lnTo>
                  <a:pt x="1304313" y="841376"/>
                </a:lnTo>
                <a:lnTo>
                  <a:pt x="1310351" y="833756"/>
                </a:lnTo>
                <a:lnTo>
                  <a:pt x="1317026" y="826136"/>
                </a:lnTo>
                <a:lnTo>
                  <a:pt x="1714315" y="429261"/>
                </a:lnTo>
                <a:lnTo>
                  <a:pt x="1718446" y="425768"/>
                </a:lnTo>
                <a:lnTo>
                  <a:pt x="1721943" y="422276"/>
                </a:lnTo>
                <a:lnTo>
                  <a:pt x="1726074" y="419736"/>
                </a:lnTo>
                <a:lnTo>
                  <a:pt x="1729571" y="417196"/>
                </a:lnTo>
                <a:lnTo>
                  <a:pt x="1733384" y="415608"/>
                </a:lnTo>
                <a:lnTo>
                  <a:pt x="1736881" y="414021"/>
                </a:lnTo>
                <a:lnTo>
                  <a:pt x="1740377" y="412433"/>
                </a:lnTo>
                <a:lnTo>
                  <a:pt x="1743873" y="411798"/>
                </a:lnTo>
                <a:lnTo>
                  <a:pt x="1747051" y="411481"/>
                </a:lnTo>
                <a:lnTo>
                  <a:pt x="1750865" y="411163"/>
                </a:lnTo>
                <a:close/>
                <a:moveTo>
                  <a:pt x="198373" y="319088"/>
                </a:moveTo>
                <a:lnTo>
                  <a:pt x="1557783" y="319088"/>
                </a:lnTo>
                <a:lnTo>
                  <a:pt x="1453042" y="423822"/>
                </a:lnTo>
                <a:lnTo>
                  <a:pt x="315492" y="423822"/>
                </a:lnTo>
                <a:lnTo>
                  <a:pt x="305336" y="424140"/>
                </a:lnTo>
                <a:lnTo>
                  <a:pt x="295179" y="424774"/>
                </a:lnTo>
                <a:lnTo>
                  <a:pt x="285340" y="426361"/>
                </a:lnTo>
                <a:lnTo>
                  <a:pt x="275500" y="427631"/>
                </a:lnTo>
                <a:lnTo>
                  <a:pt x="265979" y="429852"/>
                </a:lnTo>
                <a:lnTo>
                  <a:pt x="256457" y="433026"/>
                </a:lnTo>
                <a:lnTo>
                  <a:pt x="247570" y="435882"/>
                </a:lnTo>
                <a:lnTo>
                  <a:pt x="238365" y="439374"/>
                </a:lnTo>
                <a:lnTo>
                  <a:pt x="229478" y="443499"/>
                </a:lnTo>
                <a:lnTo>
                  <a:pt x="221226" y="447943"/>
                </a:lnTo>
                <a:lnTo>
                  <a:pt x="212973" y="452703"/>
                </a:lnTo>
                <a:lnTo>
                  <a:pt x="204721" y="457781"/>
                </a:lnTo>
                <a:lnTo>
                  <a:pt x="196786" y="463494"/>
                </a:lnTo>
                <a:lnTo>
                  <a:pt x="189486" y="469207"/>
                </a:lnTo>
                <a:lnTo>
                  <a:pt x="182186" y="475554"/>
                </a:lnTo>
                <a:lnTo>
                  <a:pt x="175203" y="481902"/>
                </a:lnTo>
                <a:lnTo>
                  <a:pt x="168855" y="488884"/>
                </a:lnTo>
                <a:lnTo>
                  <a:pt x="162507" y="496184"/>
                </a:lnTo>
                <a:lnTo>
                  <a:pt x="156794" y="503483"/>
                </a:lnTo>
                <a:lnTo>
                  <a:pt x="151398" y="511100"/>
                </a:lnTo>
                <a:lnTo>
                  <a:pt x="145685" y="519670"/>
                </a:lnTo>
                <a:lnTo>
                  <a:pt x="140924" y="527604"/>
                </a:lnTo>
                <a:lnTo>
                  <a:pt x="136798" y="536490"/>
                </a:lnTo>
                <a:lnTo>
                  <a:pt x="132672" y="545060"/>
                </a:lnTo>
                <a:lnTo>
                  <a:pt x="129498" y="554263"/>
                </a:lnTo>
                <a:lnTo>
                  <a:pt x="126007" y="563150"/>
                </a:lnTo>
                <a:lnTo>
                  <a:pt x="123468" y="572671"/>
                </a:lnTo>
                <a:lnTo>
                  <a:pt x="121246" y="582193"/>
                </a:lnTo>
                <a:lnTo>
                  <a:pt x="119659" y="592031"/>
                </a:lnTo>
                <a:lnTo>
                  <a:pt x="118072" y="601870"/>
                </a:lnTo>
                <a:lnTo>
                  <a:pt x="117437" y="612026"/>
                </a:lnTo>
                <a:lnTo>
                  <a:pt x="117437" y="622182"/>
                </a:lnTo>
                <a:lnTo>
                  <a:pt x="117437" y="1633658"/>
                </a:lnTo>
                <a:lnTo>
                  <a:pt x="117437" y="1643814"/>
                </a:lnTo>
                <a:lnTo>
                  <a:pt x="118072" y="1653970"/>
                </a:lnTo>
                <a:lnTo>
                  <a:pt x="119659" y="1663808"/>
                </a:lnTo>
                <a:lnTo>
                  <a:pt x="121246" y="1673647"/>
                </a:lnTo>
                <a:lnTo>
                  <a:pt x="123468" y="1683168"/>
                </a:lnTo>
                <a:lnTo>
                  <a:pt x="126007" y="1692689"/>
                </a:lnTo>
                <a:lnTo>
                  <a:pt x="129498" y="1701576"/>
                </a:lnTo>
                <a:lnTo>
                  <a:pt x="132672" y="1710780"/>
                </a:lnTo>
                <a:lnTo>
                  <a:pt x="136798" y="1719666"/>
                </a:lnTo>
                <a:lnTo>
                  <a:pt x="140924" y="1728235"/>
                </a:lnTo>
                <a:lnTo>
                  <a:pt x="145685" y="1736170"/>
                </a:lnTo>
                <a:lnTo>
                  <a:pt x="151398" y="1744739"/>
                </a:lnTo>
                <a:lnTo>
                  <a:pt x="156794" y="1752356"/>
                </a:lnTo>
                <a:lnTo>
                  <a:pt x="162507" y="1759656"/>
                </a:lnTo>
                <a:lnTo>
                  <a:pt x="168855" y="1766955"/>
                </a:lnTo>
                <a:lnTo>
                  <a:pt x="175203" y="1773938"/>
                </a:lnTo>
                <a:lnTo>
                  <a:pt x="182186" y="1780285"/>
                </a:lnTo>
                <a:lnTo>
                  <a:pt x="189486" y="1786633"/>
                </a:lnTo>
                <a:lnTo>
                  <a:pt x="196786" y="1792345"/>
                </a:lnTo>
                <a:lnTo>
                  <a:pt x="204721" y="1798375"/>
                </a:lnTo>
                <a:lnTo>
                  <a:pt x="212973" y="1803453"/>
                </a:lnTo>
                <a:lnTo>
                  <a:pt x="221226" y="1808214"/>
                </a:lnTo>
                <a:lnTo>
                  <a:pt x="229478" y="1812340"/>
                </a:lnTo>
                <a:lnTo>
                  <a:pt x="238365" y="1816466"/>
                </a:lnTo>
                <a:lnTo>
                  <a:pt x="247570" y="1819640"/>
                </a:lnTo>
                <a:lnTo>
                  <a:pt x="256457" y="1823131"/>
                </a:lnTo>
                <a:lnTo>
                  <a:pt x="265979" y="1825670"/>
                </a:lnTo>
                <a:lnTo>
                  <a:pt x="275500" y="1827891"/>
                </a:lnTo>
                <a:lnTo>
                  <a:pt x="285340" y="1829478"/>
                </a:lnTo>
                <a:lnTo>
                  <a:pt x="295179" y="1831065"/>
                </a:lnTo>
                <a:lnTo>
                  <a:pt x="305336" y="1831700"/>
                </a:lnTo>
                <a:lnTo>
                  <a:pt x="315492" y="1831700"/>
                </a:lnTo>
                <a:lnTo>
                  <a:pt x="1632371" y="1831700"/>
                </a:lnTo>
                <a:lnTo>
                  <a:pt x="1642527" y="1831700"/>
                </a:lnTo>
                <a:lnTo>
                  <a:pt x="1652367" y="1831065"/>
                </a:lnTo>
                <a:lnTo>
                  <a:pt x="1662523" y="1829478"/>
                </a:lnTo>
                <a:lnTo>
                  <a:pt x="1672045" y="1827891"/>
                </a:lnTo>
                <a:lnTo>
                  <a:pt x="1681885" y="1825670"/>
                </a:lnTo>
                <a:lnTo>
                  <a:pt x="1691089" y="1823131"/>
                </a:lnTo>
                <a:lnTo>
                  <a:pt x="1700611" y="1819640"/>
                </a:lnTo>
                <a:lnTo>
                  <a:pt x="1709181" y="1816466"/>
                </a:lnTo>
                <a:lnTo>
                  <a:pt x="1718385" y="1812340"/>
                </a:lnTo>
                <a:lnTo>
                  <a:pt x="1726637" y="1808214"/>
                </a:lnTo>
                <a:lnTo>
                  <a:pt x="1735207" y="1803453"/>
                </a:lnTo>
                <a:lnTo>
                  <a:pt x="1743142" y="1798375"/>
                </a:lnTo>
                <a:lnTo>
                  <a:pt x="1750760" y="1792345"/>
                </a:lnTo>
                <a:lnTo>
                  <a:pt x="1758377" y="1786633"/>
                </a:lnTo>
                <a:lnTo>
                  <a:pt x="1765677" y="1780285"/>
                </a:lnTo>
                <a:lnTo>
                  <a:pt x="1772660" y="1773938"/>
                </a:lnTo>
                <a:lnTo>
                  <a:pt x="1779325" y="1766955"/>
                </a:lnTo>
                <a:lnTo>
                  <a:pt x="1785356" y="1759973"/>
                </a:lnTo>
                <a:lnTo>
                  <a:pt x="1791069" y="1752356"/>
                </a:lnTo>
                <a:lnTo>
                  <a:pt x="1796782" y="1744739"/>
                </a:lnTo>
                <a:lnTo>
                  <a:pt x="1801861" y="1736805"/>
                </a:lnTo>
                <a:lnTo>
                  <a:pt x="1806621" y="1728235"/>
                </a:lnTo>
                <a:lnTo>
                  <a:pt x="1810748" y="1719666"/>
                </a:lnTo>
                <a:lnTo>
                  <a:pt x="1814874" y="1710780"/>
                </a:lnTo>
                <a:lnTo>
                  <a:pt x="1818683" y="1702211"/>
                </a:lnTo>
                <a:lnTo>
                  <a:pt x="1821857" y="1692689"/>
                </a:lnTo>
                <a:lnTo>
                  <a:pt x="1824396" y="1683168"/>
                </a:lnTo>
                <a:lnTo>
                  <a:pt x="1826617" y="1673647"/>
                </a:lnTo>
                <a:lnTo>
                  <a:pt x="1828522" y="1663808"/>
                </a:lnTo>
                <a:lnTo>
                  <a:pt x="1829474" y="1653970"/>
                </a:lnTo>
                <a:lnTo>
                  <a:pt x="1830109" y="1643814"/>
                </a:lnTo>
                <a:lnTo>
                  <a:pt x="1830426" y="1633658"/>
                </a:lnTo>
                <a:lnTo>
                  <a:pt x="1830426" y="1113162"/>
                </a:lnTo>
                <a:lnTo>
                  <a:pt x="1830426" y="773570"/>
                </a:lnTo>
                <a:lnTo>
                  <a:pt x="1947863" y="656458"/>
                </a:lnTo>
                <a:lnTo>
                  <a:pt x="1947863" y="1738391"/>
                </a:lnTo>
                <a:lnTo>
                  <a:pt x="1947546" y="1748865"/>
                </a:lnTo>
                <a:lnTo>
                  <a:pt x="1946911" y="1758704"/>
                </a:lnTo>
                <a:lnTo>
                  <a:pt x="1945324" y="1768860"/>
                </a:lnTo>
                <a:lnTo>
                  <a:pt x="1943419" y="1778063"/>
                </a:lnTo>
                <a:lnTo>
                  <a:pt x="1941198" y="1787902"/>
                </a:lnTo>
                <a:lnTo>
                  <a:pt x="1938659" y="1797423"/>
                </a:lnTo>
                <a:lnTo>
                  <a:pt x="1935802" y="1806627"/>
                </a:lnTo>
                <a:lnTo>
                  <a:pt x="1932311" y="1815831"/>
                </a:lnTo>
                <a:lnTo>
                  <a:pt x="1928184" y="1824400"/>
                </a:lnTo>
                <a:lnTo>
                  <a:pt x="1923741" y="1832969"/>
                </a:lnTo>
                <a:lnTo>
                  <a:pt x="1918980" y="1841221"/>
                </a:lnTo>
                <a:lnTo>
                  <a:pt x="1913902" y="1849156"/>
                </a:lnTo>
                <a:lnTo>
                  <a:pt x="1908188" y="1856773"/>
                </a:lnTo>
                <a:lnTo>
                  <a:pt x="1902475" y="1864707"/>
                </a:lnTo>
                <a:lnTo>
                  <a:pt x="1896127" y="1871689"/>
                </a:lnTo>
                <a:lnTo>
                  <a:pt x="1889462" y="1878671"/>
                </a:lnTo>
                <a:lnTo>
                  <a:pt x="1882797" y="1885336"/>
                </a:lnTo>
                <a:lnTo>
                  <a:pt x="1875497" y="1891366"/>
                </a:lnTo>
                <a:lnTo>
                  <a:pt x="1868197" y="1897397"/>
                </a:lnTo>
                <a:lnTo>
                  <a:pt x="1860579" y="1902792"/>
                </a:lnTo>
                <a:lnTo>
                  <a:pt x="1852327" y="1907870"/>
                </a:lnTo>
                <a:lnTo>
                  <a:pt x="1844074" y="1912631"/>
                </a:lnTo>
                <a:lnTo>
                  <a:pt x="1835187" y="1917074"/>
                </a:lnTo>
                <a:lnTo>
                  <a:pt x="1826617" y="1920882"/>
                </a:lnTo>
                <a:lnTo>
                  <a:pt x="1817413" y="1924691"/>
                </a:lnTo>
                <a:lnTo>
                  <a:pt x="1808209" y="1927865"/>
                </a:lnTo>
                <a:lnTo>
                  <a:pt x="1799004" y="1930404"/>
                </a:lnTo>
                <a:lnTo>
                  <a:pt x="1789482" y="1932625"/>
                </a:lnTo>
                <a:lnTo>
                  <a:pt x="1779643" y="1934530"/>
                </a:lnTo>
                <a:lnTo>
                  <a:pt x="1769803" y="1935482"/>
                </a:lnTo>
                <a:lnTo>
                  <a:pt x="1759647" y="1936434"/>
                </a:lnTo>
                <a:lnTo>
                  <a:pt x="1749173" y="1936751"/>
                </a:lnTo>
                <a:lnTo>
                  <a:pt x="198373" y="1936751"/>
                </a:lnTo>
                <a:lnTo>
                  <a:pt x="188216" y="1936434"/>
                </a:lnTo>
                <a:lnTo>
                  <a:pt x="178377" y="1935482"/>
                </a:lnTo>
                <a:lnTo>
                  <a:pt x="168538" y="1934530"/>
                </a:lnTo>
                <a:lnTo>
                  <a:pt x="158699" y="1932625"/>
                </a:lnTo>
                <a:lnTo>
                  <a:pt x="148859" y="1930404"/>
                </a:lnTo>
                <a:lnTo>
                  <a:pt x="139655" y="1927865"/>
                </a:lnTo>
                <a:lnTo>
                  <a:pt x="130133" y="1924691"/>
                </a:lnTo>
                <a:lnTo>
                  <a:pt x="121246" y="1920882"/>
                </a:lnTo>
                <a:lnTo>
                  <a:pt x="112359" y="1917074"/>
                </a:lnTo>
                <a:lnTo>
                  <a:pt x="103789" y="1912631"/>
                </a:lnTo>
                <a:lnTo>
                  <a:pt x="95537" y="1907870"/>
                </a:lnTo>
                <a:lnTo>
                  <a:pt x="87602" y="1902792"/>
                </a:lnTo>
                <a:lnTo>
                  <a:pt x="79984" y="1897397"/>
                </a:lnTo>
                <a:lnTo>
                  <a:pt x="72049" y="1891366"/>
                </a:lnTo>
                <a:lnTo>
                  <a:pt x="65067" y="1885336"/>
                </a:lnTo>
                <a:lnTo>
                  <a:pt x="58084" y="1878671"/>
                </a:lnTo>
                <a:lnTo>
                  <a:pt x="51418" y="1871689"/>
                </a:lnTo>
                <a:lnTo>
                  <a:pt x="45388" y="1864707"/>
                </a:lnTo>
                <a:lnTo>
                  <a:pt x="39357" y="1856773"/>
                </a:lnTo>
                <a:lnTo>
                  <a:pt x="33962" y="1849156"/>
                </a:lnTo>
                <a:lnTo>
                  <a:pt x="28883" y="1841221"/>
                </a:lnTo>
                <a:lnTo>
                  <a:pt x="24122" y="1832969"/>
                </a:lnTo>
                <a:lnTo>
                  <a:pt x="19679" y="1824400"/>
                </a:lnTo>
                <a:lnTo>
                  <a:pt x="15870" y="1815831"/>
                </a:lnTo>
                <a:lnTo>
                  <a:pt x="12061" y="1806627"/>
                </a:lnTo>
                <a:lnTo>
                  <a:pt x="8887" y="1797423"/>
                </a:lnTo>
                <a:lnTo>
                  <a:pt x="6348" y="1787902"/>
                </a:lnTo>
                <a:lnTo>
                  <a:pt x="4126" y="1778063"/>
                </a:lnTo>
                <a:lnTo>
                  <a:pt x="2222" y="1768860"/>
                </a:lnTo>
                <a:lnTo>
                  <a:pt x="1270" y="1758704"/>
                </a:lnTo>
                <a:lnTo>
                  <a:pt x="318" y="1748865"/>
                </a:lnTo>
                <a:lnTo>
                  <a:pt x="0" y="1738391"/>
                </a:lnTo>
                <a:lnTo>
                  <a:pt x="0" y="517448"/>
                </a:lnTo>
                <a:lnTo>
                  <a:pt x="318" y="507292"/>
                </a:lnTo>
                <a:lnTo>
                  <a:pt x="1270" y="497453"/>
                </a:lnTo>
                <a:lnTo>
                  <a:pt x="2222" y="487297"/>
                </a:lnTo>
                <a:lnTo>
                  <a:pt x="4126" y="477776"/>
                </a:lnTo>
                <a:lnTo>
                  <a:pt x="6348" y="467937"/>
                </a:lnTo>
                <a:lnTo>
                  <a:pt x="8887" y="458416"/>
                </a:lnTo>
                <a:lnTo>
                  <a:pt x="12061" y="449212"/>
                </a:lnTo>
                <a:lnTo>
                  <a:pt x="15870" y="440008"/>
                </a:lnTo>
                <a:lnTo>
                  <a:pt x="19679" y="431439"/>
                </a:lnTo>
                <a:lnTo>
                  <a:pt x="24122" y="423187"/>
                </a:lnTo>
                <a:lnTo>
                  <a:pt x="28883" y="414618"/>
                </a:lnTo>
                <a:lnTo>
                  <a:pt x="33962" y="406684"/>
                </a:lnTo>
                <a:lnTo>
                  <a:pt x="39357" y="399067"/>
                </a:lnTo>
                <a:lnTo>
                  <a:pt x="45388" y="391450"/>
                </a:lnTo>
                <a:lnTo>
                  <a:pt x="51418" y="384150"/>
                </a:lnTo>
                <a:lnTo>
                  <a:pt x="58084" y="377168"/>
                </a:lnTo>
                <a:lnTo>
                  <a:pt x="65067" y="370503"/>
                </a:lnTo>
                <a:lnTo>
                  <a:pt x="72049" y="364473"/>
                </a:lnTo>
                <a:lnTo>
                  <a:pt x="79984" y="358443"/>
                </a:lnTo>
                <a:lnTo>
                  <a:pt x="87602" y="353047"/>
                </a:lnTo>
                <a:lnTo>
                  <a:pt x="95537" y="347969"/>
                </a:lnTo>
                <a:lnTo>
                  <a:pt x="103789" y="343209"/>
                </a:lnTo>
                <a:lnTo>
                  <a:pt x="112359" y="338766"/>
                </a:lnTo>
                <a:lnTo>
                  <a:pt x="121246" y="334957"/>
                </a:lnTo>
                <a:lnTo>
                  <a:pt x="130133" y="331149"/>
                </a:lnTo>
                <a:lnTo>
                  <a:pt x="139655" y="328292"/>
                </a:lnTo>
                <a:lnTo>
                  <a:pt x="148859" y="325436"/>
                </a:lnTo>
                <a:lnTo>
                  <a:pt x="158699" y="323214"/>
                </a:lnTo>
                <a:lnTo>
                  <a:pt x="168538" y="321310"/>
                </a:lnTo>
                <a:lnTo>
                  <a:pt x="178377" y="320358"/>
                </a:lnTo>
                <a:lnTo>
                  <a:pt x="188216" y="319723"/>
                </a:lnTo>
                <a:lnTo>
                  <a:pt x="198373" y="319088"/>
                </a:lnTo>
                <a:close/>
                <a:moveTo>
                  <a:pt x="2076641" y="106363"/>
                </a:moveTo>
                <a:lnTo>
                  <a:pt x="2082030" y="106363"/>
                </a:lnTo>
                <a:lnTo>
                  <a:pt x="2087102" y="106363"/>
                </a:lnTo>
                <a:lnTo>
                  <a:pt x="2092174" y="106679"/>
                </a:lnTo>
                <a:lnTo>
                  <a:pt x="2097246" y="107313"/>
                </a:lnTo>
                <a:lnTo>
                  <a:pt x="2102318" y="108263"/>
                </a:lnTo>
                <a:lnTo>
                  <a:pt x="2107390" y="109213"/>
                </a:lnTo>
                <a:lnTo>
                  <a:pt x="2112145" y="110797"/>
                </a:lnTo>
                <a:lnTo>
                  <a:pt x="2117217" y="112064"/>
                </a:lnTo>
                <a:lnTo>
                  <a:pt x="2121972" y="113965"/>
                </a:lnTo>
                <a:lnTo>
                  <a:pt x="2126727" y="116182"/>
                </a:lnTo>
                <a:lnTo>
                  <a:pt x="2131482" y="118399"/>
                </a:lnTo>
                <a:lnTo>
                  <a:pt x="2136237" y="120933"/>
                </a:lnTo>
                <a:lnTo>
                  <a:pt x="2140358" y="123784"/>
                </a:lnTo>
                <a:lnTo>
                  <a:pt x="2144796" y="126634"/>
                </a:lnTo>
                <a:lnTo>
                  <a:pt x="2148916" y="130119"/>
                </a:lnTo>
                <a:lnTo>
                  <a:pt x="2153354" y="133603"/>
                </a:lnTo>
                <a:lnTo>
                  <a:pt x="2157158" y="137087"/>
                </a:lnTo>
                <a:lnTo>
                  <a:pt x="2166351" y="146589"/>
                </a:lnTo>
                <a:lnTo>
                  <a:pt x="2169838" y="150707"/>
                </a:lnTo>
                <a:lnTo>
                  <a:pt x="2173642" y="154825"/>
                </a:lnTo>
                <a:lnTo>
                  <a:pt x="2176812" y="158626"/>
                </a:lnTo>
                <a:lnTo>
                  <a:pt x="2179665" y="163060"/>
                </a:lnTo>
                <a:lnTo>
                  <a:pt x="2182835" y="167811"/>
                </a:lnTo>
                <a:lnTo>
                  <a:pt x="2185371" y="172246"/>
                </a:lnTo>
                <a:lnTo>
                  <a:pt x="2187273" y="176997"/>
                </a:lnTo>
                <a:lnTo>
                  <a:pt x="2189492" y="181748"/>
                </a:lnTo>
                <a:lnTo>
                  <a:pt x="2191394" y="186183"/>
                </a:lnTo>
                <a:lnTo>
                  <a:pt x="2192979" y="191567"/>
                </a:lnTo>
                <a:lnTo>
                  <a:pt x="2194247" y="196002"/>
                </a:lnTo>
                <a:lnTo>
                  <a:pt x="2195515" y="201387"/>
                </a:lnTo>
                <a:lnTo>
                  <a:pt x="2196149" y="206454"/>
                </a:lnTo>
                <a:lnTo>
                  <a:pt x="2196783" y="211522"/>
                </a:lnTo>
                <a:lnTo>
                  <a:pt x="2197100" y="216590"/>
                </a:lnTo>
                <a:lnTo>
                  <a:pt x="2197100" y="221658"/>
                </a:lnTo>
                <a:lnTo>
                  <a:pt x="2197100" y="226726"/>
                </a:lnTo>
                <a:lnTo>
                  <a:pt x="2196783" y="231794"/>
                </a:lnTo>
                <a:lnTo>
                  <a:pt x="2196149" y="236862"/>
                </a:lnTo>
                <a:lnTo>
                  <a:pt x="2195515" y="241613"/>
                </a:lnTo>
                <a:lnTo>
                  <a:pt x="2194247" y="246681"/>
                </a:lnTo>
                <a:lnTo>
                  <a:pt x="2192979" y="251749"/>
                </a:lnTo>
                <a:lnTo>
                  <a:pt x="2191394" y="256500"/>
                </a:lnTo>
                <a:lnTo>
                  <a:pt x="2189492" y="261251"/>
                </a:lnTo>
                <a:lnTo>
                  <a:pt x="2187273" y="266319"/>
                </a:lnTo>
                <a:lnTo>
                  <a:pt x="2185371" y="270754"/>
                </a:lnTo>
                <a:lnTo>
                  <a:pt x="2182835" y="275505"/>
                </a:lnTo>
                <a:lnTo>
                  <a:pt x="2179665" y="279623"/>
                </a:lnTo>
                <a:lnTo>
                  <a:pt x="2176812" y="284057"/>
                </a:lnTo>
                <a:lnTo>
                  <a:pt x="2173642" y="288492"/>
                </a:lnTo>
                <a:lnTo>
                  <a:pt x="2169838" y="292609"/>
                </a:lnTo>
                <a:lnTo>
                  <a:pt x="2166351" y="296410"/>
                </a:lnTo>
                <a:lnTo>
                  <a:pt x="1970764" y="491843"/>
                </a:lnTo>
                <a:lnTo>
                  <a:pt x="1967277" y="495010"/>
                </a:lnTo>
                <a:lnTo>
                  <a:pt x="1963473" y="498178"/>
                </a:lnTo>
                <a:lnTo>
                  <a:pt x="1959986" y="500712"/>
                </a:lnTo>
                <a:lnTo>
                  <a:pt x="1956816" y="502612"/>
                </a:lnTo>
                <a:lnTo>
                  <a:pt x="1953329" y="504513"/>
                </a:lnTo>
                <a:lnTo>
                  <a:pt x="1950476" y="505463"/>
                </a:lnTo>
                <a:lnTo>
                  <a:pt x="1947623" y="505780"/>
                </a:lnTo>
                <a:lnTo>
                  <a:pt x="1944771" y="506413"/>
                </a:lnTo>
                <a:lnTo>
                  <a:pt x="1941918" y="505780"/>
                </a:lnTo>
                <a:lnTo>
                  <a:pt x="1939382" y="505463"/>
                </a:lnTo>
                <a:lnTo>
                  <a:pt x="1936846" y="504513"/>
                </a:lnTo>
                <a:lnTo>
                  <a:pt x="1933993" y="502929"/>
                </a:lnTo>
                <a:lnTo>
                  <a:pt x="1931457" y="501662"/>
                </a:lnTo>
                <a:lnTo>
                  <a:pt x="1928921" y="499445"/>
                </a:lnTo>
                <a:lnTo>
                  <a:pt x="1924166" y="494694"/>
                </a:lnTo>
                <a:lnTo>
                  <a:pt x="1919094" y="489309"/>
                </a:lnTo>
                <a:lnTo>
                  <a:pt x="1914022" y="482657"/>
                </a:lnTo>
                <a:lnTo>
                  <a:pt x="1903561" y="467770"/>
                </a:lnTo>
                <a:lnTo>
                  <a:pt x="1897855" y="459852"/>
                </a:lnTo>
                <a:lnTo>
                  <a:pt x="1891515" y="451616"/>
                </a:lnTo>
                <a:lnTo>
                  <a:pt x="1884541" y="443698"/>
                </a:lnTo>
                <a:lnTo>
                  <a:pt x="1877250" y="435779"/>
                </a:lnTo>
                <a:lnTo>
                  <a:pt x="1868057" y="426277"/>
                </a:lnTo>
                <a:lnTo>
                  <a:pt x="1859815" y="418991"/>
                </a:lnTo>
                <a:lnTo>
                  <a:pt x="1851890" y="412023"/>
                </a:lnTo>
                <a:lnTo>
                  <a:pt x="1843966" y="406005"/>
                </a:lnTo>
                <a:lnTo>
                  <a:pt x="1836041" y="399987"/>
                </a:lnTo>
                <a:lnTo>
                  <a:pt x="1820825" y="389217"/>
                </a:lnTo>
                <a:lnTo>
                  <a:pt x="1814485" y="384466"/>
                </a:lnTo>
                <a:lnTo>
                  <a:pt x="1808462" y="379398"/>
                </a:lnTo>
                <a:lnTo>
                  <a:pt x="1804024" y="374647"/>
                </a:lnTo>
                <a:lnTo>
                  <a:pt x="1802122" y="372113"/>
                </a:lnTo>
                <a:lnTo>
                  <a:pt x="1800220" y="369579"/>
                </a:lnTo>
                <a:lnTo>
                  <a:pt x="1798635" y="367045"/>
                </a:lnTo>
                <a:lnTo>
                  <a:pt x="1798001" y="364511"/>
                </a:lnTo>
                <a:lnTo>
                  <a:pt x="1797367" y="361660"/>
                </a:lnTo>
                <a:lnTo>
                  <a:pt x="1797050" y="359126"/>
                </a:lnTo>
                <a:lnTo>
                  <a:pt x="1797367" y="355959"/>
                </a:lnTo>
                <a:lnTo>
                  <a:pt x="1797684" y="353108"/>
                </a:lnTo>
                <a:lnTo>
                  <a:pt x="1798635" y="349941"/>
                </a:lnTo>
                <a:lnTo>
                  <a:pt x="1800220" y="346773"/>
                </a:lnTo>
                <a:lnTo>
                  <a:pt x="1802439" y="343289"/>
                </a:lnTo>
                <a:lnTo>
                  <a:pt x="1804975" y="340122"/>
                </a:lnTo>
                <a:lnTo>
                  <a:pt x="1807828" y="336637"/>
                </a:lnTo>
                <a:lnTo>
                  <a:pt x="1811632" y="332520"/>
                </a:lnTo>
                <a:lnTo>
                  <a:pt x="2006902" y="137087"/>
                </a:lnTo>
                <a:lnTo>
                  <a:pt x="2011023" y="133603"/>
                </a:lnTo>
                <a:lnTo>
                  <a:pt x="2014827" y="130119"/>
                </a:lnTo>
                <a:lnTo>
                  <a:pt x="2019265" y="126634"/>
                </a:lnTo>
                <a:lnTo>
                  <a:pt x="2023703" y="123784"/>
                </a:lnTo>
                <a:lnTo>
                  <a:pt x="2028141" y="120933"/>
                </a:lnTo>
                <a:lnTo>
                  <a:pt x="2032896" y="118399"/>
                </a:lnTo>
                <a:lnTo>
                  <a:pt x="2037017" y="116182"/>
                </a:lnTo>
                <a:lnTo>
                  <a:pt x="2041772" y="113965"/>
                </a:lnTo>
                <a:lnTo>
                  <a:pt x="2046843" y="112064"/>
                </a:lnTo>
                <a:lnTo>
                  <a:pt x="2051598" y="110797"/>
                </a:lnTo>
                <a:lnTo>
                  <a:pt x="2056670" y="109213"/>
                </a:lnTo>
                <a:lnTo>
                  <a:pt x="2061425" y="108263"/>
                </a:lnTo>
                <a:lnTo>
                  <a:pt x="2066497" y="107313"/>
                </a:lnTo>
                <a:lnTo>
                  <a:pt x="2071569" y="106679"/>
                </a:lnTo>
                <a:lnTo>
                  <a:pt x="2076641" y="106363"/>
                </a:lnTo>
                <a:close/>
                <a:moveTo>
                  <a:pt x="2213628" y="19050"/>
                </a:moveTo>
                <a:lnTo>
                  <a:pt x="2219371" y="19369"/>
                </a:lnTo>
                <a:lnTo>
                  <a:pt x="2225751" y="20007"/>
                </a:lnTo>
                <a:lnTo>
                  <a:pt x="2231493" y="21602"/>
                </a:lnTo>
                <a:lnTo>
                  <a:pt x="2237236" y="23516"/>
                </a:lnTo>
                <a:lnTo>
                  <a:pt x="2242978" y="26387"/>
                </a:lnTo>
                <a:lnTo>
                  <a:pt x="2248401" y="29258"/>
                </a:lnTo>
                <a:lnTo>
                  <a:pt x="2253506" y="33087"/>
                </a:lnTo>
                <a:lnTo>
                  <a:pt x="2258291" y="37234"/>
                </a:lnTo>
                <a:lnTo>
                  <a:pt x="2262757" y="42019"/>
                </a:lnTo>
                <a:lnTo>
                  <a:pt x="2266266" y="47123"/>
                </a:lnTo>
                <a:lnTo>
                  <a:pt x="2269457" y="52547"/>
                </a:lnTo>
                <a:lnTo>
                  <a:pt x="2272009" y="58608"/>
                </a:lnTo>
                <a:lnTo>
                  <a:pt x="2273923" y="64350"/>
                </a:lnTo>
                <a:lnTo>
                  <a:pt x="2275518" y="70412"/>
                </a:lnTo>
                <a:lnTo>
                  <a:pt x="2276475" y="76154"/>
                </a:lnTo>
                <a:lnTo>
                  <a:pt x="2276475" y="82216"/>
                </a:lnTo>
                <a:lnTo>
                  <a:pt x="2276475" y="88277"/>
                </a:lnTo>
                <a:lnTo>
                  <a:pt x="2275518" y="94338"/>
                </a:lnTo>
                <a:lnTo>
                  <a:pt x="2273923" y="100400"/>
                </a:lnTo>
                <a:lnTo>
                  <a:pt x="2272009" y="106142"/>
                </a:lnTo>
                <a:lnTo>
                  <a:pt x="2269457" y="111565"/>
                </a:lnTo>
                <a:lnTo>
                  <a:pt x="2266266" y="117308"/>
                </a:lnTo>
                <a:lnTo>
                  <a:pt x="2262757" y="122412"/>
                </a:lnTo>
                <a:lnTo>
                  <a:pt x="2258291" y="126878"/>
                </a:lnTo>
                <a:lnTo>
                  <a:pt x="2241064" y="144105"/>
                </a:lnTo>
                <a:lnTo>
                  <a:pt x="2236598" y="148253"/>
                </a:lnTo>
                <a:lnTo>
                  <a:pt x="2232769" y="150805"/>
                </a:lnTo>
                <a:lnTo>
                  <a:pt x="2230855" y="151443"/>
                </a:lnTo>
                <a:lnTo>
                  <a:pt x="2228941" y="152400"/>
                </a:lnTo>
                <a:lnTo>
                  <a:pt x="2227346" y="152400"/>
                </a:lnTo>
                <a:lnTo>
                  <a:pt x="2225751" y="152400"/>
                </a:lnTo>
                <a:lnTo>
                  <a:pt x="2224156" y="152081"/>
                </a:lnTo>
                <a:lnTo>
                  <a:pt x="2222880" y="151443"/>
                </a:lnTo>
                <a:lnTo>
                  <a:pt x="2220009" y="149848"/>
                </a:lnTo>
                <a:lnTo>
                  <a:pt x="2217456" y="147295"/>
                </a:lnTo>
                <a:lnTo>
                  <a:pt x="2214904" y="143786"/>
                </a:lnTo>
                <a:lnTo>
                  <a:pt x="2212352" y="140277"/>
                </a:lnTo>
                <a:lnTo>
                  <a:pt x="2209800" y="135811"/>
                </a:lnTo>
                <a:lnTo>
                  <a:pt x="2204058" y="126240"/>
                </a:lnTo>
                <a:lnTo>
                  <a:pt x="2201186" y="121455"/>
                </a:lnTo>
                <a:lnTo>
                  <a:pt x="2197358" y="116351"/>
                </a:lnTo>
                <a:lnTo>
                  <a:pt x="2193530" y="111246"/>
                </a:lnTo>
                <a:lnTo>
                  <a:pt x="2189064" y="106461"/>
                </a:lnTo>
                <a:lnTo>
                  <a:pt x="2184278" y="101995"/>
                </a:lnTo>
                <a:lnTo>
                  <a:pt x="2179493" y="98167"/>
                </a:lnTo>
                <a:lnTo>
                  <a:pt x="2174389" y="94657"/>
                </a:lnTo>
                <a:lnTo>
                  <a:pt x="2169285" y="91467"/>
                </a:lnTo>
                <a:lnTo>
                  <a:pt x="2159714" y="85725"/>
                </a:lnTo>
                <a:lnTo>
                  <a:pt x="2155248" y="83173"/>
                </a:lnTo>
                <a:lnTo>
                  <a:pt x="2151739" y="80620"/>
                </a:lnTo>
                <a:lnTo>
                  <a:pt x="2148229" y="78068"/>
                </a:lnTo>
                <a:lnTo>
                  <a:pt x="2145677" y="75516"/>
                </a:lnTo>
                <a:lnTo>
                  <a:pt x="2144082" y="72964"/>
                </a:lnTo>
                <a:lnTo>
                  <a:pt x="2143763" y="71369"/>
                </a:lnTo>
                <a:lnTo>
                  <a:pt x="2143125" y="69774"/>
                </a:lnTo>
                <a:lnTo>
                  <a:pt x="2143125" y="68179"/>
                </a:lnTo>
                <a:lnTo>
                  <a:pt x="2143763" y="66584"/>
                </a:lnTo>
                <a:lnTo>
                  <a:pt x="2144082" y="64669"/>
                </a:lnTo>
                <a:lnTo>
                  <a:pt x="2144720" y="63074"/>
                </a:lnTo>
                <a:lnTo>
                  <a:pt x="2147591" y="59246"/>
                </a:lnTo>
                <a:lnTo>
                  <a:pt x="2151419" y="54780"/>
                </a:lnTo>
                <a:lnTo>
                  <a:pt x="2168647" y="37234"/>
                </a:lnTo>
                <a:lnTo>
                  <a:pt x="2173751" y="33087"/>
                </a:lnTo>
                <a:lnTo>
                  <a:pt x="2178855" y="29258"/>
                </a:lnTo>
                <a:lnTo>
                  <a:pt x="2183959" y="26387"/>
                </a:lnTo>
                <a:lnTo>
                  <a:pt x="2189702" y="23516"/>
                </a:lnTo>
                <a:lnTo>
                  <a:pt x="2195125" y="21602"/>
                </a:lnTo>
                <a:lnTo>
                  <a:pt x="2201506" y="20007"/>
                </a:lnTo>
                <a:lnTo>
                  <a:pt x="2207248" y="19369"/>
                </a:lnTo>
                <a:lnTo>
                  <a:pt x="2213628" y="19050"/>
                </a:lnTo>
                <a:close/>
                <a:moveTo>
                  <a:pt x="1985550" y="0"/>
                </a:moveTo>
                <a:lnTo>
                  <a:pt x="1989686" y="0"/>
                </a:lnTo>
                <a:lnTo>
                  <a:pt x="1993822" y="0"/>
                </a:lnTo>
                <a:lnTo>
                  <a:pt x="1997640" y="634"/>
                </a:lnTo>
                <a:lnTo>
                  <a:pt x="2001776" y="1903"/>
                </a:lnTo>
                <a:lnTo>
                  <a:pt x="2005594" y="2855"/>
                </a:lnTo>
                <a:lnTo>
                  <a:pt x="2009411" y="4759"/>
                </a:lnTo>
                <a:lnTo>
                  <a:pt x="2012911" y="6980"/>
                </a:lnTo>
                <a:lnTo>
                  <a:pt x="2016411" y="9518"/>
                </a:lnTo>
                <a:lnTo>
                  <a:pt x="2019592" y="12374"/>
                </a:lnTo>
                <a:lnTo>
                  <a:pt x="2022456" y="15229"/>
                </a:lnTo>
                <a:lnTo>
                  <a:pt x="2025001" y="19037"/>
                </a:lnTo>
                <a:lnTo>
                  <a:pt x="2026910" y="22210"/>
                </a:lnTo>
                <a:lnTo>
                  <a:pt x="2028819" y="26334"/>
                </a:lnTo>
                <a:lnTo>
                  <a:pt x="2030091" y="29824"/>
                </a:lnTo>
                <a:lnTo>
                  <a:pt x="2031364" y="33949"/>
                </a:lnTo>
                <a:lnTo>
                  <a:pt x="2031682" y="37757"/>
                </a:lnTo>
                <a:lnTo>
                  <a:pt x="2032000" y="41881"/>
                </a:lnTo>
                <a:lnTo>
                  <a:pt x="2031682" y="46006"/>
                </a:lnTo>
                <a:lnTo>
                  <a:pt x="2031046" y="49813"/>
                </a:lnTo>
                <a:lnTo>
                  <a:pt x="2030091" y="53938"/>
                </a:lnTo>
                <a:lnTo>
                  <a:pt x="2028819" y="57745"/>
                </a:lnTo>
                <a:lnTo>
                  <a:pt x="2026910" y="61553"/>
                </a:lnTo>
                <a:lnTo>
                  <a:pt x="2025001" y="65043"/>
                </a:lnTo>
                <a:lnTo>
                  <a:pt x="2022456" y="68533"/>
                </a:lnTo>
                <a:lnTo>
                  <a:pt x="2019592" y="71706"/>
                </a:lnTo>
                <a:lnTo>
                  <a:pt x="1637177" y="453081"/>
                </a:lnTo>
                <a:lnTo>
                  <a:pt x="1633995" y="455937"/>
                </a:lnTo>
                <a:lnTo>
                  <a:pt x="1630814" y="458158"/>
                </a:lnTo>
                <a:lnTo>
                  <a:pt x="1626996" y="460379"/>
                </a:lnTo>
                <a:lnTo>
                  <a:pt x="1623496" y="462283"/>
                </a:lnTo>
                <a:lnTo>
                  <a:pt x="1619360" y="463552"/>
                </a:lnTo>
                <a:lnTo>
                  <a:pt x="1615224" y="464186"/>
                </a:lnTo>
                <a:lnTo>
                  <a:pt x="1611407" y="465138"/>
                </a:lnTo>
                <a:lnTo>
                  <a:pt x="1607271" y="465138"/>
                </a:lnTo>
                <a:lnTo>
                  <a:pt x="1603135" y="465138"/>
                </a:lnTo>
                <a:lnTo>
                  <a:pt x="1599317" y="464186"/>
                </a:lnTo>
                <a:lnTo>
                  <a:pt x="1595181" y="463552"/>
                </a:lnTo>
                <a:lnTo>
                  <a:pt x="1591681" y="462283"/>
                </a:lnTo>
                <a:lnTo>
                  <a:pt x="1587864" y="460379"/>
                </a:lnTo>
                <a:lnTo>
                  <a:pt x="1584364" y="458158"/>
                </a:lnTo>
                <a:lnTo>
                  <a:pt x="1580864" y="455937"/>
                </a:lnTo>
                <a:lnTo>
                  <a:pt x="1577683" y="453081"/>
                </a:lnTo>
                <a:lnTo>
                  <a:pt x="1574819" y="449591"/>
                </a:lnTo>
                <a:lnTo>
                  <a:pt x="1572274" y="446418"/>
                </a:lnTo>
                <a:lnTo>
                  <a:pt x="1570047" y="442928"/>
                </a:lnTo>
                <a:lnTo>
                  <a:pt x="1568138" y="439121"/>
                </a:lnTo>
                <a:lnTo>
                  <a:pt x="1567184" y="435314"/>
                </a:lnTo>
                <a:lnTo>
                  <a:pt x="1565911" y="431189"/>
                </a:lnTo>
                <a:lnTo>
                  <a:pt x="1565275" y="427381"/>
                </a:lnTo>
                <a:lnTo>
                  <a:pt x="1565275" y="423257"/>
                </a:lnTo>
                <a:lnTo>
                  <a:pt x="1565275" y="419132"/>
                </a:lnTo>
                <a:lnTo>
                  <a:pt x="1565911" y="415007"/>
                </a:lnTo>
                <a:lnTo>
                  <a:pt x="1567184" y="411517"/>
                </a:lnTo>
                <a:lnTo>
                  <a:pt x="1568138" y="407393"/>
                </a:lnTo>
                <a:lnTo>
                  <a:pt x="1570047" y="403902"/>
                </a:lnTo>
                <a:lnTo>
                  <a:pt x="1572274" y="400095"/>
                </a:lnTo>
                <a:lnTo>
                  <a:pt x="1574819" y="396922"/>
                </a:lnTo>
                <a:lnTo>
                  <a:pt x="1577683" y="393749"/>
                </a:lnTo>
                <a:lnTo>
                  <a:pt x="1960098" y="12374"/>
                </a:lnTo>
                <a:lnTo>
                  <a:pt x="1962962" y="9518"/>
                </a:lnTo>
                <a:lnTo>
                  <a:pt x="1966779" y="6980"/>
                </a:lnTo>
                <a:lnTo>
                  <a:pt x="1970279" y="4759"/>
                </a:lnTo>
                <a:lnTo>
                  <a:pt x="1974097" y="2855"/>
                </a:lnTo>
                <a:lnTo>
                  <a:pt x="1977596" y="1903"/>
                </a:lnTo>
                <a:lnTo>
                  <a:pt x="1981732" y="634"/>
                </a:lnTo>
                <a:lnTo>
                  <a:pt x="1985550" y="0"/>
                </a:lnTo>
                <a:close/>
              </a:path>
            </a:pathLst>
          </a:custGeom>
          <a:solidFill>
            <a:schemeClr val="bg1"/>
          </a:solidFill>
          <a:ln>
            <a:noFill/>
          </a:ln>
          <a:effectLst>
            <a:outerShdw blurRad="50800" dist="38100" dir="2700000" algn="tl" rotWithShape="0">
              <a:prstClr val="black">
                <a:alpha val="40000"/>
              </a:prstClr>
            </a:outerShdw>
          </a:effectLst>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1C666E"/>
              </a:solidFill>
              <a:ea typeface="宋体" panose="02010600030101010101" pitchFamily="2" charset="-122"/>
            </a:endParaRPr>
          </a:p>
        </p:txBody>
      </p:sp>
      <p:sp>
        <p:nvSpPr>
          <p:cNvPr id="14" name="矩形 5"/>
          <p:cNvSpPr/>
          <p:nvPr/>
        </p:nvSpPr>
        <p:spPr>
          <a:xfrm rot="2919292">
            <a:off x="6196380" y="2854311"/>
            <a:ext cx="796886" cy="732083"/>
          </a:xfrm>
          <a:custGeom>
            <a:avLst/>
            <a:gdLst>
              <a:gd name="connsiteX0" fmla="*/ 0 w 1080120"/>
              <a:gd name="connsiteY0" fmla="*/ 0 h 1407198"/>
              <a:gd name="connsiteX1" fmla="*/ 1080120 w 1080120"/>
              <a:gd name="connsiteY1" fmla="*/ 0 h 1407198"/>
              <a:gd name="connsiteX2" fmla="*/ 1080120 w 1080120"/>
              <a:gd name="connsiteY2" fmla="*/ 1407198 h 1407198"/>
              <a:gd name="connsiteX3" fmla="*/ 0 w 1080120"/>
              <a:gd name="connsiteY3" fmla="*/ 1407198 h 1407198"/>
              <a:gd name="connsiteX4" fmla="*/ 0 w 1080120"/>
              <a:gd name="connsiteY4" fmla="*/ 0 h 1407198"/>
              <a:gd name="connsiteX0" fmla="*/ 0 w 1080120"/>
              <a:gd name="connsiteY0" fmla="*/ 0 h 1407198"/>
              <a:gd name="connsiteX1" fmla="*/ 1080120 w 1080120"/>
              <a:gd name="connsiteY1" fmla="*/ 0 h 1407198"/>
              <a:gd name="connsiteX2" fmla="*/ 1080120 w 1080120"/>
              <a:gd name="connsiteY2" fmla="*/ 1407198 h 1407198"/>
              <a:gd name="connsiteX3" fmla="*/ 0 w 1080120"/>
              <a:gd name="connsiteY3" fmla="*/ 1407198 h 1407198"/>
              <a:gd name="connsiteX4" fmla="*/ 0 w 1080120"/>
              <a:gd name="connsiteY4" fmla="*/ 0 h 1407198"/>
              <a:gd name="connsiteX0" fmla="*/ 0 w 1080120"/>
              <a:gd name="connsiteY0" fmla="*/ 0 h 1407198"/>
              <a:gd name="connsiteX1" fmla="*/ 1080120 w 1080120"/>
              <a:gd name="connsiteY1" fmla="*/ 0 h 1407198"/>
              <a:gd name="connsiteX2" fmla="*/ 1080120 w 1080120"/>
              <a:gd name="connsiteY2" fmla="*/ 1407198 h 1407198"/>
              <a:gd name="connsiteX3" fmla="*/ 0 w 1080120"/>
              <a:gd name="connsiteY3" fmla="*/ 1407198 h 1407198"/>
              <a:gd name="connsiteX4" fmla="*/ 0 w 1080120"/>
              <a:gd name="connsiteY4" fmla="*/ 0 h 1407198"/>
              <a:gd name="connsiteX0" fmla="*/ 0 w 1080120"/>
              <a:gd name="connsiteY0" fmla="*/ 0 h 1407198"/>
              <a:gd name="connsiteX1" fmla="*/ 1080120 w 1080120"/>
              <a:gd name="connsiteY1" fmla="*/ 0 h 1407198"/>
              <a:gd name="connsiteX2" fmla="*/ 1080120 w 1080120"/>
              <a:gd name="connsiteY2" fmla="*/ 1407198 h 1407198"/>
              <a:gd name="connsiteX3" fmla="*/ 0 w 1080120"/>
              <a:gd name="connsiteY3" fmla="*/ 1407198 h 1407198"/>
              <a:gd name="connsiteX4" fmla="*/ 0 w 1080120"/>
              <a:gd name="connsiteY4" fmla="*/ 0 h 1407198"/>
              <a:gd name="connsiteX0" fmla="*/ 0 w 1080120"/>
              <a:gd name="connsiteY0" fmla="*/ 0 h 1407198"/>
              <a:gd name="connsiteX1" fmla="*/ 1080120 w 1080120"/>
              <a:gd name="connsiteY1" fmla="*/ 0 h 1407198"/>
              <a:gd name="connsiteX2" fmla="*/ 1080120 w 1080120"/>
              <a:gd name="connsiteY2" fmla="*/ 1407198 h 1407198"/>
              <a:gd name="connsiteX3" fmla="*/ 0 w 1080120"/>
              <a:gd name="connsiteY3" fmla="*/ 1407198 h 1407198"/>
              <a:gd name="connsiteX4" fmla="*/ 0 w 1080120"/>
              <a:gd name="connsiteY4" fmla="*/ 0 h 1407198"/>
              <a:gd name="connsiteX0" fmla="*/ 0 w 1080120"/>
              <a:gd name="connsiteY0" fmla="*/ 0 h 1407198"/>
              <a:gd name="connsiteX1" fmla="*/ 1080120 w 1080120"/>
              <a:gd name="connsiteY1" fmla="*/ 0 h 1407198"/>
              <a:gd name="connsiteX2" fmla="*/ 1080120 w 1080120"/>
              <a:gd name="connsiteY2" fmla="*/ 1407198 h 1407198"/>
              <a:gd name="connsiteX3" fmla="*/ 0 w 1080120"/>
              <a:gd name="connsiteY3" fmla="*/ 1407198 h 1407198"/>
              <a:gd name="connsiteX4" fmla="*/ 0 w 1080120"/>
              <a:gd name="connsiteY4" fmla="*/ 0 h 1407198"/>
              <a:gd name="connsiteX0" fmla="*/ 0 w 1080120"/>
              <a:gd name="connsiteY0" fmla="*/ 0 h 1407198"/>
              <a:gd name="connsiteX1" fmla="*/ 1080120 w 1080120"/>
              <a:gd name="connsiteY1" fmla="*/ 0 h 1407198"/>
              <a:gd name="connsiteX2" fmla="*/ 1080120 w 1080120"/>
              <a:gd name="connsiteY2" fmla="*/ 1407198 h 1407198"/>
              <a:gd name="connsiteX3" fmla="*/ 0 w 1080120"/>
              <a:gd name="connsiteY3" fmla="*/ 1407198 h 1407198"/>
              <a:gd name="connsiteX4" fmla="*/ 0 w 1080120"/>
              <a:gd name="connsiteY4" fmla="*/ 0 h 14071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80120" h="1407198">
                <a:moveTo>
                  <a:pt x="0" y="0"/>
                </a:moveTo>
                <a:lnTo>
                  <a:pt x="1080120" y="0"/>
                </a:lnTo>
                <a:cubicBezTo>
                  <a:pt x="831575" y="585667"/>
                  <a:pt x="892944" y="1005638"/>
                  <a:pt x="1080120" y="1407198"/>
                </a:cubicBezTo>
                <a:lnTo>
                  <a:pt x="0" y="1407198"/>
                </a:lnTo>
                <a:cubicBezTo>
                  <a:pt x="171833" y="1017912"/>
                  <a:pt x="260819" y="542709"/>
                  <a:pt x="0" y="0"/>
                </a:cubicBezTo>
                <a:close/>
              </a:path>
            </a:pathLst>
          </a:custGeom>
          <a:solidFill>
            <a:schemeClr val="bg1">
              <a:lumMod val="75000"/>
            </a:schemeClr>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15" name="矩形 5"/>
          <p:cNvSpPr/>
          <p:nvPr/>
        </p:nvSpPr>
        <p:spPr>
          <a:xfrm rot="18719445">
            <a:off x="5063059" y="2788156"/>
            <a:ext cx="796886" cy="732083"/>
          </a:xfrm>
          <a:custGeom>
            <a:avLst/>
            <a:gdLst>
              <a:gd name="connsiteX0" fmla="*/ 0 w 1080120"/>
              <a:gd name="connsiteY0" fmla="*/ 0 h 1407198"/>
              <a:gd name="connsiteX1" fmla="*/ 1080120 w 1080120"/>
              <a:gd name="connsiteY1" fmla="*/ 0 h 1407198"/>
              <a:gd name="connsiteX2" fmla="*/ 1080120 w 1080120"/>
              <a:gd name="connsiteY2" fmla="*/ 1407198 h 1407198"/>
              <a:gd name="connsiteX3" fmla="*/ 0 w 1080120"/>
              <a:gd name="connsiteY3" fmla="*/ 1407198 h 1407198"/>
              <a:gd name="connsiteX4" fmla="*/ 0 w 1080120"/>
              <a:gd name="connsiteY4" fmla="*/ 0 h 1407198"/>
              <a:gd name="connsiteX0" fmla="*/ 0 w 1080120"/>
              <a:gd name="connsiteY0" fmla="*/ 0 h 1407198"/>
              <a:gd name="connsiteX1" fmla="*/ 1080120 w 1080120"/>
              <a:gd name="connsiteY1" fmla="*/ 0 h 1407198"/>
              <a:gd name="connsiteX2" fmla="*/ 1080120 w 1080120"/>
              <a:gd name="connsiteY2" fmla="*/ 1407198 h 1407198"/>
              <a:gd name="connsiteX3" fmla="*/ 0 w 1080120"/>
              <a:gd name="connsiteY3" fmla="*/ 1407198 h 1407198"/>
              <a:gd name="connsiteX4" fmla="*/ 0 w 1080120"/>
              <a:gd name="connsiteY4" fmla="*/ 0 h 1407198"/>
              <a:gd name="connsiteX0" fmla="*/ 0 w 1080120"/>
              <a:gd name="connsiteY0" fmla="*/ 0 h 1407198"/>
              <a:gd name="connsiteX1" fmla="*/ 1080120 w 1080120"/>
              <a:gd name="connsiteY1" fmla="*/ 0 h 1407198"/>
              <a:gd name="connsiteX2" fmla="*/ 1080120 w 1080120"/>
              <a:gd name="connsiteY2" fmla="*/ 1407198 h 1407198"/>
              <a:gd name="connsiteX3" fmla="*/ 0 w 1080120"/>
              <a:gd name="connsiteY3" fmla="*/ 1407198 h 1407198"/>
              <a:gd name="connsiteX4" fmla="*/ 0 w 1080120"/>
              <a:gd name="connsiteY4" fmla="*/ 0 h 1407198"/>
              <a:gd name="connsiteX0" fmla="*/ 0 w 1080120"/>
              <a:gd name="connsiteY0" fmla="*/ 0 h 1407198"/>
              <a:gd name="connsiteX1" fmla="*/ 1080120 w 1080120"/>
              <a:gd name="connsiteY1" fmla="*/ 0 h 1407198"/>
              <a:gd name="connsiteX2" fmla="*/ 1080120 w 1080120"/>
              <a:gd name="connsiteY2" fmla="*/ 1407198 h 1407198"/>
              <a:gd name="connsiteX3" fmla="*/ 0 w 1080120"/>
              <a:gd name="connsiteY3" fmla="*/ 1407198 h 1407198"/>
              <a:gd name="connsiteX4" fmla="*/ 0 w 1080120"/>
              <a:gd name="connsiteY4" fmla="*/ 0 h 1407198"/>
              <a:gd name="connsiteX0" fmla="*/ 0 w 1080120"/>
              <a:gd name="connsiteY0" fmla="*/ 0 h 1407198"/>
              <a:gd name="connsiteX1" fmla="*/ 1080120 w 1080120"/>
              <a:gd name="connsiteY1" fmla="*/ 0 h 1407198"/>
              <a:gd name="connsiteX2" fmla="*/ 1080120 w 1080120"/>
              <a:gd name="connsiteY2" fmla="*/ 1407198 h 1407198"/>
              <a:gd name="connsiteX3" fmla="*/ 0 w 1080120"/>
              <a:gd name="connsiteY3" fmla="*/ 1407198 h 1407198"/>
              <a:gd name="connsiteX4" fmla="*/ 0 w 1080120"/>
              <a:gd name="connsiteY4" fmla="*/ 0 h 1407198"/>
              <a:gd name="connsiteX0" fmla="*/ 0 w 1080120"/>
              <a:gd name="connsiteY0" fmla="*/ 0 h 1407198"/>
              <a:gd name="connsiteX1" fmla="*/ 1080120 w 1080120"/>
              <a:gd name="connsiteY1" fmla="*/ 0 h 1407198"/>
              <a:gd name="connsiteX2" fmla="*/ 1080120 w 1080120"/>
              <a:gd name="connsiteY2" fmla="*/ 1407198 h 1407198"/>
              <a:gd name="connsiteX3" fmla="*/ 0 w 1080120"/>
              <a:gd name="connsiteY3" fmla="*/ 1407198 h 1407198"/>
              <a:gd name="connsiteX4" fmla="*/ 0 w 1080120"/>
              <a:gd name="connsiteY4" fmla="*/ 0 h 1407198"/>
              <a:gd name="connsiteX0" fmla="*/ 0 w 1080120"/>
              <a:gd name="connsiteY0" fmla="*/ 0 h 1407198"/>
              <a:gd name="connsiteX1" fmla="*/ 1080120 w 1080120"/>
              <a:gd name="connsiteY1" fmla="*/ 0 h 1407198"/>
              <a:gd name="connsiteX2" fmla="*/ 1080120 w 1080120"/>
              <a:gd name="connsiteY2" fmla="*/ 1407198 h 1407198"/>
              <a:gd name="connsiteX3" fmla="*/ 0 w 1080120"/>
              <a:gd name="connsiteY3" fmla="*/ 1407198 h 1407198"/>
              <a:gd name="connsiteX4" fmla="*/ 0 w 1080120"/>
              <a:gd name="connsiteY4" fmla="*/ 0 h 14071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80120" h="1407198">
                <a:moveTo>
                  <a:pt x="0" y="0"/>
                </a:moveTo>
                <a:lnTo>
                  <a:pt x="1080120" y="0"/>
                </a:lnTo>
                <a:cubicBezTo>
                  <a:pt x="831575" y="585667"/>
                  <a:pt x="892944" y="1005638"/>
                  <a:pt x="1080120" y="1407198"/>
                </a:cubicBezTo>
                <a:lnTo>
                  <a:pt x="0" y="1407198"/>
                </a:lnTo>
                <a:cubicBezTo>
                  <a:pt x="171833" y="1017912"/>
                  <a:pt x="260819" y="542709"/>
                  <a:pt x="0" y="0"/>
                </a:cubicBezTo>
                <a:close/>
              </a:path>
            </a:pathLst>
          </a:custGeom>
          <a:solidFill>
            <a:schemeClr val="bg1">
              <a:lumMod val="75000"/>
            </a:schemeClr>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grpSp>
        <p:nvGrpSpPr>
          <p:cNvPr id="16" name="组合 15"/>
          <p:cNvGrpSpPr/>
          <p:nvPr/>
        </p:nvGrpSpPr>
        <p:grpSpPr>
          <a:xfrm>
            <a:off x="4516126" y="2247372"/>
            <a:ext cx="1008112" cy="1008112"/>
            <a:chOff x="4416945" y="2276872"/>
            <a:chExt cx="1008112" cy="1008112"/>
          </a:xfrm>
        </p:grpSpPr>
        <p:sp>
          <p:nvSpPr>
            <p:cNvPr id="17" name="椭圆 16"/>
            <p:cNvSpPr/>
            <p:nvPr/>
          </p:nvSpPr>
          <p:spPr>
            <a:xfrm>
              <a:off x="4416945" y="2276872"/>
              <a:ext cx="1008112" cy="1008112"/>
            </a:xfrm>
            <a:prstGeom prst="ellipse">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18" name="Freeform 92"/>
            <p:cNvSpPr>
              <a:spLocks noEditPoints="1"/>
            </p:cNvSpPr>
            <p:nvPr/>
          </p:nvSpPr>
          <p:spPr bwMode="auto">
            <a:xfrm>
              <a:off x="4780507" y="2642667"/>
              <a:ext cx="280988" cy="287338"/>
            </a:xfrm>
            <a:custGeom>
              <a:avLst/>
              <a:gdLst>
                <a:gd name="T0" fmla="*/ 161 w 195"/>
                <a:gd name="T1" fmla="*/ 101 h 200"/>
                <a:gd name="T2" fmla="*/ 152 w 195"/>
                <a:gd name="T3" fmla="*/ 99 h 200"/>
                <a:gd name="T4" fmla="*/ 159 w 195"/>
                <a:gd name="T5" fmla="*/ 87 h 200"/>
                <a:gd name="T6" fmla="*/ 161 w 195"/>
                <a:gd name="T7" fmla="*/ 87 h 200"/>
                <a:gd name="T8" fmla="*/ 184 w 195"/>
                <a:gd name="T9" fmla="*/ 46 h 200"/>
                <a:gd name="T10" fmla="*/ 164 w 195"/>
                <a:gd name="T11" fmla="*/ 23 h 200"/>
                <a:gd name="T12" fmla="*/ 164 w 195"/>
                <a:gd name="T13" fmla="*/ 9 h 200"/>
                <a:gd name="T14" fmla="*/ 195 w 195"/>
                <a:gd name="T15" fmla="*/ 46 h 200"/>
                <a:gd name="T16" fmla="*/ 161 w 195"/>
                <a:gd name="T17" fmla="*/ 101 h 200"/>
                <a:gd name="T18" fmla="*/ 98 w 195"/>
                <a:gd name="T19" fmla="*/ 130 h 200"/>
                <a:gd name="T20" fmla="*/ 36 w 195"/>
                <a:gd name="T21" fmla="*/ 40 h 200"/>
                <a:gd name="T22" fmla="*/ 36 w 195"/>
                <a:gd name="T23" fmla="*/ 0 h 200"/>
                <a:gd name="T24" fmla="*/ 160 w 195"/>
                <a:gd name="T25" fmla="*/ 0 h 200"/>
                <a:gd name="T26" fmla="*/ 160 w 195"/>
                <a:gd name="T27" fmla="*/ 40 h 200"/>
                <a:gd name="T28" fmla="*/ 98 w 195"/>
                <a:gd name="T29" fmla="*/ 130 h 200"/>
                <a:gd name="T30" fmla="*/ 67 w 195"/>
                <a:gd name="T31" fmla="*/ 12 h 200"/>
                <a:gd name="T32" fmla="*/ 52 w 195"/>
                <a:gd name="T33" fmla="*/ 12 h 200"/>
                <a:gd name="T34" fmla="*/ 99 w 195"/>
                <a:gd name="T35" fmla="*/ 119 h 200"/>
                <a:gd name="T36" fmla="*/ 67 w 195"/>
                <a:gd name="T37" fmla="*/ 12 h 200"/>
                <a:gd name="T38" fmla="*/ 34 w 195"/>
                <a:gd name="T39" fmla="*/ 87 h 200"/>
                <a:gd name="T40" fmla="*/ 36 w 195"/>
                <a:gd name="T41" fmla="*/ 87 h 200"/>
                <a:gd name="T42" fmla="*/ 43 w 195"/>
                <a:gd name="T43" fmla="*/ 99 h 200"/>
                <a:gd name="T44" fmla="*/ 34 w 195"/>
                <a:gd name="T45" fmla="*/ 101 h 200"/>
                <a:gd name="T46" fmla="*/ 0 w 195"/>
                <a:gd name="T47" fmla="*/ 46 h 200"/>
                <a:gd name="T48" fmla="*/ 31 w 195"/>
                <a:gd name="T49" fmla="*/ 9 h 200"/>
                <a:gd name="T50" fmla="*/ 31 w 195"/>
                <a:gd name="T51" fmla="*/ 23 h 200"/>
                <a:gd name="T52" fmla="*/ 11 w 195"/>
                <a:gd name="T53" fmla="*/ 46 h 200"/>
                <a:gd name="T54" fmla="*/ 34 w 195"/>
                <a:gd name="T55" fmla="*/ 87 h 200"/>
                <a:gd name="T56" fmla="*/ 87 w 195"/>
                <a:gd name="T57" fmla="*/ 147 h 200"/>
                <a:gd name="T58" fmla="*/ 97 w 195"/>
                <a:gd name="T59" fmla="*/ 136 h 200"/>
                <a:gd name="T60" fmla="*/ 108 w 195"/>
                <a:gd name="T61" fmla="*/ 147 h 200"/>
                <a:gd name="T62" fmla="*/ 97 w 195"/>
                <a:gd name="T63" fmla="*/ 157 h 200"/>
                <a:gd name="T64" fmla="*/ 87 w 195"/>
                <a:gd name="T65" fmla="*/ 147 h 200"/>
                <a:gd name="T66" fmla="*/ 128 w 195"/>
                <a:gd name="T67" fmla="*/ 170 h 200"/>
                <a:gd name="T68" fmla="*/ 118 w 195"/>
                <a:gd name="T69" fmla="*/ 180 h 200"/>
                <a:gd name="T70" fmla="*/ 78 w 195"/>
                <a:gd name="T71" fmla="*/ 180 h 200"/>
                <a:gd name="T72" fmla="*/ 68 w 195"/>
                <a:gd name="T73" fmla="*/ 170 h 200"/>
                <a:gd name="T74" fmla="*/ 78 w 195"/>
                <a:gd name="T75" fmla="*/ 160 h 200"/>
                <a:gd name="T76" fmla="*/ 118 w 195"/>
                <a:gd name="T77" fmla="*/ 160 h 200"/>
                <a:gd name="T78" fmla="*/ 128 w 195"/>
                <a:gd name="T79" fmla="*/ 170 h 200"/>
                <a:gd name="T80" fmla="*/ 58 w 195"/>
                <a:gd name="T81" fmla="*/ 184 h 200"/>
                <a:gd name="T82" fmla="*/ 134 w 195"/>
                <a:gd name="T83" fmla="*/ 184 h 200"/>
                <a:gd name="T84" fmla="*/ 144 w 195"/>
                <a:gd name="T85" fmla="*/ 200 h 200"/>
                <a:gd name="T86" fmla="*/ 48 w 195"/>
                <a:gd name="T87" fmla="*/ 200 h 200"/>
                <a:gd name="T88" fmla="*/ 58 w 195"/>
                <a:gd name="T89" fmla="*/ 184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95" h="200">
                  <a:moveTo>
                    <a:pt x="161" y="101"/>
                  </a:moveTo>
                  <a:cubicBezTo>
                    <a:pt x="158" y="101"/>
                    <a:pt x="155" y="100"/>
                    <a:pt x="152" y="99"/>
                  </a:cubicBezTo>
                  <a:cubicBezTo>
                    <a:pt x="155" y="96"/>
                    <a:pt x="157" y="92"/>
                    <a:pt x="159" y="87"/>
                  </a:cubicBezTo>
                  <a:cubicBezTo>
                    <a:pt x="159" y="87"/>
                    <a:pt x="160" y="87"/>
                    <a:pt x="161" y="87"/>
                  </a:cubicBezTo>
                  <a:cubicBezTo>
                    <a:pt x="176" y="87"/>
                    <a:pt x="184" y="64"/>
                    <a:pt x="184" y="46"/>
                  </a:cubicBezTo>
                  <a:cubicBezTo>
                    <a:pt x="184" y="31"/>
                    <a:pt x="175" y="23"/>
                    <a:pt x="164" y="23"/>
                  </a:cubicBezTo>
                  <a:cubicBezTo>
                    <a:pt x="164" y="18"/>
                    <a:pt x="164" y="13"/>
                    <a:pt x="164" y="9"/>
                  </a:cubicBezTo>
                  <a:cubicBezTo>
                    <a:pt x="181" y="9"/>
                    <a:pt x="195" y="23"/>
                    <a:pt x="195" y="46"/>
                  </a:cubicBezTo>
                  <a:cubicBezTo>
                    <a:pt x="195" y="71"/>
                    <a:pt x="182" y="101"/>
                    <a:pt x="161" y="101"/>
                  </a:cubicBezTo>
                  <a:close/>
                  <a:moveTo>
                    <a:pt x="98" y="130"/>
                  </a:moveTo>
                  <a:cubicBezTo>
                    <a:pt x="65" y="130"/>
                    <a:pt x="36" y="90"/>
                    <a:pt x="36" y="40"/>
                  </a:cubicBezTo>
                  <a:cubicBezTo>
                    <a:pt x="36" y="37"/>
                    <a:pt x="36" y="3"/>
                    <a:pt x="36" y="0"/>
                  </a:cubicBezTo>
                  <a:cubicBezTo>
                    <a:pt x="160" y="0"/>
                    <a:pt x="160" y="0"/>
                    <a:pt x="160" y="0"/>
                  </a:cubicBezTo>
                  <a:cubicBezTo>
                    <a:pt x="160" y="3"/>
                    <a:pt x="160" y="37"/>
                    <a:pt x="160" y="40"/>
                  </a:cubicBezTo>
                  <a:cubicBezTo>
                    <a:pt x="160" y="90"/>
                    <a:pt x="131" y="130"/>
                    <a:pt x="98" y="130"/>
                  </a:cubicBezTo>
                  <a:close/>
                  <a:moveTo>
                    <a:pt x="67" y="12"/>
                  </a:moveTo>
                  <a:cubicBezTo>
                    <a:pt x="52" y="12"/>
                    <a:pt x="52" y="12"/>
                    <a:pt x="52" y="12"/>
                  </a:cubicBezTo>
                  <a:cubicBezTo>
                    <a:pt x="52" y="12"/>
                    <a:pt x="50" y="116"/>
                    <a:pt x="99" y="119"/>
                  </a:cubicBezTo>
                  <a:cubicBezTo>
                    <a:pt x="62" y="92"/>
                    <a:pt x="67" y="12"/>
                    <a:pt x="67" y="12"/>
                  </a:cubicBezTo>
                  <a:close/>
                  <a:moveTo>
                    <a:pt x="34" y="87"/>
                  </a:moveTo>
                  <a:cubicBezTo>
                    <a:pt x="35" y="87"/>
                    <a:pt x="36" y="87"/>
                    <a:pt x="36" y="87"/>
                  </a:cubicBezTo>
                  <a:cubicBezTo>
                    <a:pt x="38" y="92"/>
                    <a:pt x="40" y="96"/>
                    <a:pt x="43" y="99"/>
                  </a:cubicBezTo>
                  <a:cubicBezTo>
                    <a:pt x="40" y="100"/>
                    <a:pt x="37" y="101"/>
                    <a:pt x="34" y="101"/>
                  </a:cubicBezTo>
                  <a:cubicBezTo>
                    <a:pt x="13" y="101"/>
                    <a:pt x="0" y="71"/>
                    <a:pt x="0" y="46"/>
                  </a:cubicBezTo>
                  <a:cubicBezTo>
                    <a:pt x="0" y="23"/>
                    <a:pt x="14" y="9"/>
                    <a:pt x="31" y="9"/>
                  </a:cubicBezTo>
                  <a:cubicBezTo>
                    <a:pt x="31" y="13"/>
                    <a:pt x="31" y="18"/>
                    <a:pt x="31" y="23"/>
                  </a:cubicBezTo>
                  <a:cubicBezTo>
                    <a:pt x="20" y="23"/>
                    <a:pt x="11" y="31"/>
                    <a:pt x="11" y="46"/>
                  </a:cubicBezTo>
                  <a:cubicBezTo>
                    <a:pt x="11" y="64"/>
                    <a:pt x="19" y="87"/>
                    <a:pt x="34" y="87"/>
                  </a:cubicBezTo>
                  <a:close/>
                  <a:moveTo>
                    <a:pt x="87" y="147"/>
                  </a:moveTo>
                  <a:cubicBezTo>
                    <a:pt x="87" y="141"/>
                    <a:pt x="91" y="136"/>
                    <a:pt x="97" y="136"/>
                  </a:cubicBezTo>
                  <a:cubicBezTo>
                    <a:pt x="103" y="136"/>
                    <a:pt x="108" y="141"/>
                    <a:pt x="108" y="147"/>
                  </a:cubicBezTo>
                  <a:cubicBezTo>
                    <a:pt x="108" y="153"/>
                    <a:pt x="103" y="157"/>
                    <a:pt x="97" y="157"/>
                  </a:cubicBezTo>
                  <a:cubicBezTo>
                    <a:pt x="91" y="157"/>
                    <a:pt x="87" y="153"/>
                    <a:pt x="87" y="147"/>
                  </a:cubicBezTo>
                  <a:close/>
                  <a:moveTo>
                    <a:pt x="128" y="170"/>
                  </a:moveTo>
                  <a:cubicBezTo>
                    <a:pt x="128" y="176"/>
                    <a:pt x="123" y="180"/>
                    <a:pt x="118" y="180"/>
                  </a:cubicBezTo>
                  <a:cubicBezTo>
                    <a:pt x="78" y="180"/>
                    <a:pt x="78" y="180"/>
                    <a:pt x="78" y="180"/>
                  </a:cubicBezTo>
                  <a:cubicBezTo>
                    <a:pt x="72" y="180"/>
                    <a:pt x="68" y="176"/>
                    <a:pt x="68" y="170"/>
                  </a:cubicBezTo>
                  <a:cubicBezTo>
                    <a:pt x="68" y="165"/>
                    <a:pt x="72" y="160"/>
                    <a:pt x="78" y="160"/>
                  </a:cubicBezTo>
                  <a:cubicBezTo>
                    <a:pt x="118" y="160"/>
                    <a:pt x="118" y="160"/>
                    <a:pt x="118" y="160"/>
                  </a:cubicBezTo>
                  <a:cubicBezTo>
                    <a:pt x="123" y="160"/>
                    <a:pt x="128" y="165"/>
                    <a:pt x="128" y="170"/>
                  </a:cubicBezTo>
                  <a:close/>
                  <a:moveTo>
                    <a:pt x="58" y="184"/>
                  </a:moveTo>
                  <a:cubicBezTo>
                    <a:pt x="134" y="184"/>
                    <a:pt x="134" y="184"/>
                    <a:pt x="134" y="184"/>
                  </a:cubicBezTo>
                  <a:cubicBezTo>
                    <a:pt x="143" y="184"/>
                    <a:pt x="144" y="195"/>
                    <a:pt x="144" y="200"/>
                  </a:cubicBezTo>
                  <a:cubicBezTo>
                    <a:pt x="102" y="200"/>
                    <a:pt x="88" y="200"/>
                    <a:pt x="48" y="200"/>
                  </a:cubicBezTo>
                  <a:cubicBezTo>
                    <a:pt x="48" y="195"/>
                    <a:pt x="48" y="184"/>
                    <a:pt x="58" y="184"/>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grpSp>
      <p:grpSp>
        <p:nvGrpSpPr>
          <p:cNvPr id="19" name="组合 18"/>
          <p:cNvGrpSpPr/>
          <p:nvPr/>
        </p:nvGrpSpPr>
        <p:grpSpPr>
          <a:xfrm>
            <a:off x="5389677" y="3039460"/>
            <a:ext cx="1285817" cy="1285817"/>
            <a:chOff x="5290496" y="3068960"/>
            <a:chExt cx="1285817" cy="1285817"/>
          </a:xfrm>
        </p:grpSpPr>
        <p:sp>
          <p:nvSpPr>
            <p:cNvPr id="20" name="椭圆 19"/>
            <p:cNvSpPr/>
            <p:nvPr/>
          </p:nvSpPr>
          <p:spPr>
            <a:xfrm>
              <a:off x="5290496" y="3068960"/>
              <a:ext cx="1285817" cy="1285817"/>
            </a:xfrm>
            <a:prstGeom prst="ellipse">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21" name="Freeform 90"/>
            <p:cNvSpPr>
              <a:spLocks noEditPoints="1"/>
            </p:cNvSpPr>
            <p:nvPr/>
          </p:nvSpPr>
          <p:spPr bwMode="auto">
            <a:xfrm>
              <a:off x="5837798" y="3501008"/>
              <a:ext cx="332982" cy="354529"/>
            </a:xfrm>
            <a:custGeom>
              <a:avLst/>
              <a:gdLst>
                <a:gd name="T0" fmla="*/ 20 w 188"/>
                <a:gd name="T1" fmla="*/ 116 h 200"/>
                <a:gd name="T2" fmla="*/ 160 w 188"/>
                <a:gd name="T3" fmla="*/ 96 h 200"/>
                <a:gd name="T4" fmla="*/ 180 w 188"/>
                <a:gd name="T5" fmla="*/ 56 h 200"/>
                <a:gd name="T6" fmla="*/ 180 w 188"/>
                <a:gd name="T7" fmla="*/ 36 h 200"/>
                <a:gd name="T8" fmla="*/ 20 w 188"/>
                <a:gd name="T9" fmla="*/ 8 h 200"/>
                <a:gd name="T10" fmla="*/ 188 w 188"/>
                <a:gd name="T11" fmla="*/ 104 h 200"/>
                <a:gd name="T12" fmla="*/ 120 w 188"/>
                <a:gd name="T13" fmla="*/ 36 h 200"/>
                <a:gd name="T14" fmla="*/ 120 w 188"/>
                <a:gd name="T15" fmla="*/ 56 h 200"/>
                <a:gd name="T16" fmla="*/ 100 w 188"/>
                <a:gd name="T17" fmla="*/ 36 h 200"/>
                <a:gd name="T18" fmla="*/ 40 w 188"/>
                <a:gd name="T19" fmla="*/ 56 h 200"/>
                <a:gd name="T20" fmla="*/ 60 w 188"/>
                <a:gd name="T21" fmla="*/ 56 h 200"/>
                <a:gd name="T22" fmla="*/ 40 w 188"/>
                <a:gd name="T23" fmla="*/ 96 h 200"/>
                <a:gd name="T24" fmla="*/ 60 w 188"/>
                <a:gd name="T25" fmla="*/ 96 h 200"/>
                <a:gd name="T26" fmla="*/ 80 w 188"/>
                <a:gd name="T27" fmla="*/ 96 h 200"/>
                <a:gd name="T28" fmla="*/ 140 w 188"/>
                <a:gd name="T29" fmla="*/ 76 h 200"/>
                <a:gd name="T30" fmla="*/ 120 w 188"/>
                <a:gd name="T31" fmla="*/ 76 h 200"/>
                <a:gd name="T32" fmla="*/ 160 w 188"/>
                <a:gd name="T33" fmla="*/ 56 h 200"/>
                <a:gd name="T34" fmla="*/ 140 w 188"/>
                <a:gd name="T35" fmla="*/ 56 h 200"/>
                <a:gd name="T36" fmla="*/ 120 w 188"/>
                <a:gd name="T37" fmla="*/ 56 h 200"/>
                <a:gd name="T38" fmla="*/ 60 w 188"/>
                <a:gd name="T39" fmla="*/ 76 h 200"/>
                <a:gd name="T40" fmla="*/ 80 w 188"/>
                <a:gd name="T41" fmla="*/ 76 h 200"/>
                <a:gd name="T42" fmla="*/ 16 w 188"/>
                <a:gd name="T43" fmla="*/ 192 h 200"/>
                <a:gd name="T44" fmla="*/ 0 w 188"/>
                <a:gd name="T45" fmla="*/ 8 h 200"/>
                <a:gd name="T46" fmla="*/ 16 w 188"/>
                <a:gd name="T47" fmla="*/ 124 h 200"/>
                <a:gd name="T48" fmla="*/ 16 w 188"/>
                <a:gd name="T49" fmla="*/ 124 h 200"/>
                <a:gd name="T50" fmla="*/ 140 w 188"/>
                <a:gd name="T51" fmla="*/ 96 h 200"/>
                <a:gd name="T52" fmla="*/ 120 w 188"/>
                <a:gd name="T53" fmla="*/ 116 h 200"/>
                <a:gd name="T54" fmla="*/ 120 w 188"/>
                <a:gd name="T55" fmla="*/ 96 h 200"/>
                <a:gd name="T56" fmla="*/ 60 w 188"/>
                <a:gd name="T57" fmla="*/ 116 h 200"/>
                <a:gd name="T58" fmla="*/ 80 w 188"/>
                <a:gd name="T59" fmla="*/ 116 h 200"/>
                <a:gd name="T60" fmla="*/ 40 w 188"/>
                <a:gd name="T61" fmla="*/ 96 h 200"/>
                <a:gd name="T62" fmla="*/ 20 w 188"/>
                <a:gd name="T63" fmla="*/ 76 h 200"/>
                <a:gd name="T64" fmla="*/ 40 w 188"/>
                <a:gd name="T65" fmla="*/ 76 h 200"/>
                <a:gd name="T66" fmla="*/ 20 w 188"/>
                <a:gd name="T67" fmla="*/ 16 h 200"/>
                <a:gd name="T68" fmla="*/ 40 w 188"/>
                <a:gd name="T69" fmla="*/ 36 h 200"/>
                <a:gd name="T70" fmla="*/ 60 w 188"/>
                <a:gd name="T71" fmla="*/ 16 h 200"/>
                <a:gd name="T72" fmla="*/ 80 w 188"/>
                <a:gd name="T73" fmla="*/ 36 h 200"/>
                <a:gd name="T74" fmla="*/ 100 w 188"/>
                <a:gd name="T75" fmla="*/ 16 h 200"/>
                <a:gd name="T76" fmla="*/ 120 w 188"/>
                <a:gd name="T77" fmla="*/ 36 h 200"/>
                <a:gd name="T78" fmla="*/ 140 w 188"/>
                <a:gd name="T79" fmla="*/ 16 h 200"/>
                <a:gd name="T80" fmla="*/ 160 w 188"/>
                <a:gd name="T81" fmla="*/ 36 h 200"/>
                <a:gd name="T82" fmla="*/ 20 w 188"/>
                <a:gd name="T83" fmla="*/ 8 h 200"/>
                <a:gd name="T84" fmla="*/ 20 w 188"/>
                <a:gd name="T85" fmla="*/ 8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88" h="200">
                  <a:moveTo>
                    <a:pt x="168" y="124"/>
                  </a:moveTo>
                  <a:cubicBezTo>
                    <a:pt x="168" y="124"/>
                    <a:pt x="57" y="124"/>
                    <a:pt x="20" y="124"/>
                  </a:cubicBezTo>
                  <a:cubicBezTo>
                    <a:pt x="20" y="116"/>
                    <a:pt x="20" y="116"/>
                    <a:pt x="20" y="116"/>
                  </a:cubicBezTo>
                  <a:cubicBezTo>
                    <a:pt x="160" y="116"/>
                    <a:pt x="160" y="116"/>
                    <a:pt x="160" y="116"/>
                  </a:cubicBezTo>
                  <a:cubicBezTo>
                    <a:pt x="171" y="116"/>
                    <a:pt x="180" y="107"/>
                    <a:pt x="180" y="96"/>
                  </a:cubicBezTo>
                  <a:cubicBezTo>
                    <a:pt x="160" y="96"/>
                    <a:pt x="160" y="96"/>
                    <a:pt x="160" y="96"/>
                  </a:cubicBezTo>
                  <a:cubicBezTo>
                    <a:pt x="160" y="76"/>
                    <a:pt x="160" y="76"/>
                    <a:pt x="160" y="76"/>
                  </a:cubicBezTo>
                  <a:cubicBezTo>
                    <a:pt x="180" y="76"/>
                    <a:pt x="180" y="76"/>
                    <a:pt x="180" y="76"/>
                  </a:cubicBezTo>
                  <a:cubicBezTo>
                    <a:pt x="180" y="56"/>
                    <a:pt x="180" y="56"/>
                    <a:pt x="180" y="56"/>
                  </a:cubicBezTo>
                  <a:cubicBezTo>
                    <a:pt x="160" y="56"/>
                    <a:pt x="160" y="56"/>
                    <a:pt x="160" y="56"/>
                  </a:cubicBezTo>
                  <a:cubicBezTo>
                    <a:pt x="160" y="36"/>
                    <a:pt x="160" y="36"/>
                    <a:pt x="160" y="36"/>
                  </a:cubicBezTo>
                  <a:cubicBezTo>
                    <a:pt x="180" y="36"/>
                    <a:pt x="180" y="36"/>
                    <a:pt x="180" y="36"/>
                  </a:cubicBezTo>
                  <a:cubicBezTo>
                    <a:pt x="180" y="25"/>
                    <a:pt x="171" y="16"/>
                    <a:pt x="160" y="16"/>
                  </a:cubicBezTo>
                  <a:cubicBezTo>
                    <a:pt x="20" y="16"/>
                    <a:pt x="20" y="16"/>
                    <a:pt x="20" y="16"/>
                  </a:cubicBezTo>
                  <a:cubicBezTo>
                    <a:pt x="20" y="8"/>
                    <a:pt x="20" y="8"/>
                    <a:pt x="20" y="8"/>
                  </a:cubicBezTo>
                  <a:cubicBezTo>
                    <a:pt x="57" y="8"/>
                    <a:pt x="168" y="8"/>
                    <a:pt x="168" y="8"/>
                  </a:cubicBezTo>
                  <a:cubicBezTo>
                    <a:pt x="179" y="8"/>
                    <a:pt x="188" y="17"/>
                    <a:pt x="188" y="28"/>
                  </a:cubicBezTo>
                  <a:cubicBezTo>
                    <a:pt x="188" y="104"/>
                    <a:pt x="188" y="104"/>
                    <a:pt x="188" y="104"/>
                  </a:cubicBezTo>
                  <a:cubicBezTo>
                    <a:pt x="188" y="115"/>
                    <a:pt x="179" y="124"/>
                    <a:pt x="168" y="124"/>
                  </a:cubicBezTo>
                  <a:close/>
                  <a:moveTo>
                    <a:pt x="120" y="56"/>
                  </a:moveTo>
                  <a:cubicBezTo>
                    <a:pt x="120" y="36"/>
                    <a:pt x="120" y="36"/>
                    <a:pt x="120" y="36"/>
                  </a:cubicBezTo>
                  <a:cubicBezTo>
                    <a:pt x="140" y="36"/>
                    <a:pt x="140" y="36"/>
                    <a:pt x="140" y="36"/>
                  </a:cubicBezTo>
                  <a:cubicBezTo>
                    <a:pt x="140" y="56"/>
                    <a:pt x="140" y="56"/>
                    <a:pt x="140" y="56"/>
                  </a:cubicBezTo>
                  <a:lnTo>
                    <a:pt x="120" y="56"/>
                  </a:lnTo>
                  <a:close/>
                  <a:moveTo>
                    <a:pt x="80" y="56"/>
                  </a:moveTo>
                  <a:cubicBezTo>
                    <a:pt x="80" y="36"/>
                    <a:pt x="80" y="36"/>
                    <a:pt x="80" y="36"/>
                  </a:cubicBezTo>
                  <a:cubicBezTo>
                    <a:pt x="100" y="36"/>
                    <a:pt x="100" y="36"/>
                    <a:pt x="100" y="36"/>
                  </a:cubicBezTo>
                  <a:cubicBezTo>
                    <a:pt x="100" y="56"/>
                    <a:pt x="100" y="56"/>
                    <a:pt x="100" y="56"/>
                  </a:cubicBezTo>
                  <a:lnTo>
                    <a:pt x="80" y="56"/>
                  </a:lnTo>
                  <a:close/>
                  <a:moveTo>
                    <a:pt x="40" y="56"/>
                  </a:moveTo>
                  <a:cubicBezTo>
                    <a:pt x="40" y="36"/>
                    <a:pt x="40" y="36"/>
                    <a:pt x="40" y="36"/>
                  </a:cubicBezTo>
                  <a:cubicBezTo>
                    <a:pt x="60" y="36"/>
                    <a:pt x="60" y="36"/>
                    <a:pt x="60" y="36"/>
                  </a:cubicBezTo>
                  <a:cubicBezTo>
                    <a:pt x="60" y="56"/>
                    <a:pt x="60" y="56"/>
                    <a:pt x="60" y="56"/>
                  </a:cubicBezTo>
                  <a:lnTo>
                    <a:pt x="40" y="56"/>
                  </a:lnTo>
                  <a:close/>
                  <a:moveTo>
                    <a:pt x="60" y="96"/>
                  </a:moveTo>
                  <a:cubicBezTo>
                    <a:pt x="40" y="96"/>
                    <a:pt x="40" y="96"/>
                    <a:pt x="40" y="96"/>
                  </a:cubicBezTo>
                  <a:cubicBezTo>
                    <a:pt x="40" y="76"/>
                    <a:pt x="40" y="76"/>
                    <a:pt x="40" y="76"/>
                  </a:cubicBezTo>
                  <a:cubicBezTo>
                    <a:pt x="60" y="76"/>
                    <a:pt x="60" y="76"/>
                    <a:pt x="60" y="76"/>
                  </a:cubicBezTo>
                  <a:lnTo>
                    <a:pt x="60" y="96"/>
                  </a:lnTo>
                  <a:close/>
                  <a:moveTo>
                    <a:pt x="100" y="76"/>
                  </a:moveTo>
                  <a:cubicBezTo>
                    <a:pt x="100" y="96"/>
                    <a:pt x="100" y="96"/>
                    <a:pt x="100" y="96"/>
                  </a:cubicBezTo>
                  <a:cubicBezTo>
                    <a:pt x="80" y="96"/>
                    <a:pt x="80" y="96"/>
                    <a:pt x="80" y="96"/>
                  </a:cubicBezTo>
                  <a:cubicBezTo>
                    <a:pt x="80" y="76"/>
                    <a:pt x="80" y="76"/>
                    <a:pt x="80" y="76"/>
                  </a:cubicBezTo>
                  <a:lnTo>
                    <a:pt x="100" y="76"/>
                  </a:lnTo>
                  <a:close/>
                  <a:moveTo>
                    <a:pt x="140" y="76"/>
                  </a:moveTo>
                  <a:cubicBezTo>
                    <a:pt x="140" y="96"/>
                    <a:pt x="140" y="96"/>
                    <a:pt x="140" y="96"/>
                  </a:cubicBezTo>
                  <a:cubicBezTo>
                    <a:pt x="120" y="96"/>
                    <a:pt x="120" y="96"/>
                    <a:pt x="120" y="96"/>
                  </a:cubicBezTo>
                  <a:cubicBezTo>
                    <a:pt x="120" y="76"/>
                    <a:pt x="120" y="76"/>
                    <a:pt x="120" y="76"/>
                  </a:cubicBezTo>
                  <a:lnTo>
                    <a:pt x="140" y="76"/>
                  </a:lnTo>
                  <a:close/>
                  <a:moveTo>
                    <a:pt x="140" y="56"/>
                  </a:moveTo>
                  <a:cubicBezTo>
                    <a:pt x="160" y="56"/>
                    <a:pt x="160" y="56"/>
                    <a:pt x="160" y="56"/>
                  </a:cubicBezTo>
                  <a:cubicBezTo>
                    <a:pt x="160" y="76"/>
                    <a:pt x="160" y="76"/>
                    <a:pt x="160" y="76"/>
                  </a:cubicBezTo>
                  <a:cubicBezTo>
                    <a:pt x="140" y="76"/>
                    <a:pt x="140" y="76"/>
                    <a:pt x="140" y="76"/>
                  </a:cubicBezTo>
                  <a:lnTo>
                    <a:pt x="140" y="56"/>
                  </a:lnTo>
                  <a:close/>
                  <a:moveTo>
                    <a:pt x="100" y="76"/>
                  </a:moveTo>
                  <a:cubicBezTo>
                    <a:pt x="100" y="56"/>
                    <a:pt x="100" y="56"/>
                    <a:pt x="100" y="56"/>
                  </a:cubicBezTo>
                  <a:cubicBezTo>
                    <a:pt x="120" y="56"/>
                    <a:pt x="120" y="56"/>
                    <a:pt x="120" y="56"/>
                  </a:cubicBezTo>
                  <a:cubicBezTo>
                    <a:pt x="120" y="76"/>
                    <a:pt x="120" y="76"/>
                    <a:pt x="120" y="76"/>
                  </a:cubicBezTo>
                  <a:lnTo>
                    <a:pt x="100" y="76"/>
                  </a:lnTo>
                  <a:close/>
                  <a:moveTo>
                    <a:pt x="60" y="76"/>
                  </a:moveTo>
                  <a:cubicBezTo>
                    <a:pt x="60" y="56"/>
                    <a:pt x="60" y="56"/>
                    <a:pt x="60" y="56"/>
                  </a:cubicBezTo>
                  <a:cubicBezTo>
                    <a:pt x="80" y="56"/>
                    <a:pt x="80" y="56"/>
                    <a:pt x="80" y="56"/>
                  </a:cubicBezTo>
                  <a:cubicBezTo>
                    <a:pt x="80" y="76"/>
                    <a:pt x="80" y="76"/>
                    <a:pt x="80" y="76"/>
                  </a:cubicBezTo>
                  <a:lnTo>
                    <a:pt x="60" y="76"/>
                  </a:lnTo>
                  <a:close/>
                  <a:moveTo>
                    <a:pt x="16" y="124"/>
                  </a:moveTo>
                  <a:cubicBezTo>
                    <a:pt x="16" y="192"/>
                    <a:pt x="16" y="192"/>
                    <a:pt x="16" y="192"/>
                  </a:cubicBezTo>
                  <a:cubicBezTo>
                    <a:pt x="16" y="196"/>
                    <a:pt x="12" y="200"/>
                    <a:pt x="8" y="200"/>
                  </a:cubicBezTo>
                  <a:cubicBezTo>
                    <a:pt x="3" y="200"/>
                    <a:pt x="0" y="196"/>
                    <a:pt x="0" y="192"/>
                  </a:cubicBezTo>
                  <a:cubicBezTo>
                    <a:pt x="0" y="8"/>
                    <a:pt x="0" y="8"/>
                    <a:pt x="0" y="8"/>
                  </a:cubicBezTo>
                  <a:cubicBezTo>
                    <a:pt x="0" y="3"/>
                    <a:pt x="3" y="0"/>
                    <a:pt x="8" y="0"/>
                  </a:cubicBezTo>
                  <a:cubicBezTo>
                    <a:pt x="12" y="0"/>
                    <a:pt x="16" y="3"/>
                    <a:pt x="16" y="8"/>
                  </a:cubicBezTo>
                  <a:cubicBezTo>
                    <a:pt x="16" y="124"/>
                    <a:pt x="16" y="124"/>
                    <a:pt x="16" y="124"/>
                  </a:cubicBezTo>
                  <a:cubicBezTo>
                    <a:pt x="17" y="124"/>
                    <a:pt x="18" y="124"/>
                    <a:pt x="20" y="124"/>
                  </a:cubicBezTo>
                  <a:cubicBezTo>
                    <a:pt x="20" y="124"/>
                    <a:pt x="20" y="124"/>
                    <a:pt x="20" y="124"/>
                  </a:cubicBezTo>
                  <a:cubicBezTo>
                    <a:pt x="18" y="124"/>
                    <a:pt x="17" y="124"/>
                    <a:pt x="16" y="124"/>
                  </a:cubicBezTo>
                  <a:close/>
                  <a:moveTo>
                    <a:pt x="160" y="116"/>
                  </a:moveTo>
                  <a:cubicBezTo>
                    <a:pt x="140" y="116"/>
                    <a:pt x="140" y="116"/>
                    <a:pt x="140" y="116"/>
                  </a:cubicBezTo>
                  <a:cubicBezTo>
                    <a:pt x="140" y="96"/>
                    <a:pt x="140" y="96"/>
                    <a:pt x="140" y="96"/>
                  </a:cubicBezTo>
                  <a:cubicBezTo>
                    <a:pt x="160" y="96"/>
                    <a:pt x="160" y="96"/>
                    <a:pt x="160" y="96"/>
                  </a:cubicBezTo>
                  <a:lnTo>
                    <a:pt x="160" y="116"/>
                  </a:lnTo>
                  <a:close/>
                  <a:moveTo>
                    <a:pt x="120" y="116"/>
                  </a:moveTo>
                  <a:cubicBezTo>
                    <a:pt x="100" y="116"/>
                    <a:pt x="100" y="116"/>
                    <a:pt x="100" y="116"/>
                  </a:cubicBezTo>
                  <a:cubicBezTo>
                    <a:pt x="100" y="96"/>
                    <a:pt x="100" y="96"/>
                    <a:pt x="100" y="96"/>
                  </a:cubicBezTo>
                  <a:cubicBezTo>
                    <a:pt x="120" y="96"/>
                    <a:pt x="120" y="96"/>
                    <a:pt x="120" y="96"/>
                  </a:cubicBezTo>
                  <a:lnTo>
                    <a:pt x="120" y="116"/>
                  </a:lnTo>
                  <a:close/>
                  <a:moveTo>
                    <a:pt x="80" y="116"/>
                  </a:moveTo>
                  <a:cubicBezTo>
                    <a:pt x="60" y="116"/>
                    <a:pt x="60" y="116"/>
                    <a:pt x="60" y="116"/>
                  </a:cubicBezTo>
                  <a:cubicBezTo>
                    <a:pt x="60" y="96"/>
                    <a:pt x="60" y="96"/>
                    <a:pt x="60" y="96"/>
                  </a:cubicBezTo>
                  <a:cubicBezTo>
                    <a:pt x="80" y="96"/>
                    <a:pt x="80" y="96"/>
                    <a:pt x="80" y="96"/>
                  </a:cubicBezTo>
                  <a:lnTo>
                    <a:pt x="80" y="116"/>
                  </a:lnTo>
                  <a:close/>
                  <a:moveTo>
                    <a:pt x="20" y="116"/>
                  </a:moveTo>
                  <a:cubicBezTo>
                    <a:pt x="20" y="96"/>
                    <a:pt x="20" y="96"/>
                    <a:pt x="20" y="96"/>
                  </a:cubicBezTo>
                  <a:cubicBezTo>
                    <a:pt x="40" y="96"/>
                    <a:pt x="40" y="96"/>
                    <a:pt x="40" y="96"/>
                  </a:cubicBezTo>
                  <a:cubicBezTo>
                    <a:pt x="40" y="116"/>
                    <a:pt x="40" y="116"/>
                    <a:pt x="40" y="116"/>
                  </a:cubicBezTo>
                  <a:lnTo>
                    <a:pt x="20" y="116"/>
                  </a:lnTo>
                  <a:close/>
                  <a:moveTo>
                    <a:pt x="20" y="76"/>
                  </a:moveTo>
                  <a:cubicBezTo>
                    <a:pt x="20" y="56"/>
                    <a:pt x="20" y="56"/>
                    <a:pt x="20" y="56"/>
                  </a:cubicBezTo>
                  <a:cubicBezTo>
                    <a:pt x="40" y="56"/>
                    <a:pt x="40" y="56"/>
                    <a:pt x="40" y="56"/>
                  </a:cubicBezTo>
                  <a:cubicBezTo>
                    <a:pt x="40" y="76"/>
                    <a:pt x="40" y="76"/>
                    <a:pt x="40" y="76"/>
                  </a:cubicBezTo>
                  <a:lnTo>
                    <a:pt x="20" y="76"/>
                  </a:lnTo>
                  <a:close/>
                  <a:moveTo>
                    <a:pt x="20" y="36"/>
                  </a:moveTo>
                  <a:cubicBezTo>
                    <a:pt x="20" y="16"/>
                    <a:pt x="20" y="16"/>
                    <a:pt x="20" y="16"/>
                  </a:cubicBezTo>
                  <a:cubicBezTo>
                    <a:pt x="40" y="16"/>
                    <a:pt x="40" y="16"/>
                    <a:pt x="40" y="16"/>
                  </a:cubicBezTo>
                  <a:cubicBezTo>
                    <a:pt x="40" y="36"/>
                    <a:pt x="40" y="36"/>
                    <a:pt x="40" y="36"/>
                  </a:cubicBezTo>
                  <a:cubicBezTo>
                    <a:pt x="40" y="36"/>
                    <a:pt x="40" y="36"/>
                    <a:pt x="40" y="36"/>
                  </a:cubicBezTo>
                  <a:cubicBezTo>
                    <a:pt x="20" y="36"/>
                    <a:pt x="20" y="36"/>
                    <a:pt x="20" y="36"/>
                  </a:cubicBezTo>
                  <a:close/>
                  <a:moveTo>
                    <a:pt x="60" y="36"/>
                  </a:moveTo>
                  <a:cubicBezTo>
                    <a:pt x="60" y="16"/>
                    <a:pt x="60" y="16"/>
                    <a:pt x="60" y="16"/>
                  </a:cubicBezTo>
                  <a:cubicBezTo>
                    <a:pt x="80" y="16"/>
                    <a:pt x="80" y="16"/>
                    <a:pt x="80" y="16"/>
                  </a:cubicBezTo>
                  <a:cubicBezTo>
                    <a:pt x="80" y="36"/>
                    <a:pt x="80" y="36"/>
                    <a:pt x="80" y="36"/>
                  </a:cubicBezTo>
                  <a:cubicBezTo>
                    <a:pt x="80" y="36"/>
                    <a:pt x="80" y="36"/>
                    <a:pt x="80" y="36"/>
                  </a:cubicBezTo>
                  <a:cubicBezTo>
                    <a:pt x="60" y="36"/>
                    <a:pt x="60" y="36"/>
                    <a:pt x="60" y="36"/>
                  </a:cubicBezTo>
                  <a:close/>
                  <a:moveTo>
                    <a:pt x="100" y="36"/>
                  </a:moveTo>
                  <a:cubicBezTo>
                    <a:pt x="100" y="16"/>
                    <a:pt x="100" y="16"/>
                    <a:pt x="100" y="16"/>
                  </a:cubicBezTo>
                  <a:cubicBezTo>
                    <a:pt x="120" y="16"/>
                    <a:pt x="120" y="16"/>
                    <a:pt x="120" y="16"/>
                  </a:cubicBezTo>
                  <a:cubicBezTo>
                    <a:pt x="120" y="36"/>
                    <a:pt x="120" y="36"/>
                    <a:pt x="120" y="36"/>
                  </a:cubicBezTo>
                  <a:cubicBezTo>
                    <a:pt x="120" y="36"/>
                    <a:pt x="120" y="36"/>
                    <a:pt x="120" y="36"/>
                  </a:cubicBezTo>
                  <a:cubicBezTo>
                    <a:pt x="100" y="36"/>
                    <a:pt x="100" y="36"/>
                    <a:pt x="100" y="36"/>
                  </a:cubicBezTo>
                  <a:close/>
                  <a:moveTo>
                    <a:pt x="140" y="36"/>
                  </a:moveTo>
                  <a:cubicBezTo>
                    <a:pt x="140" y="16"/>
                    <a:pt x="140" y="16"/>
                    <a:pt x="140" y="16"/>
                  </a:cubicBezTo>
                  <a:cubicBezTo>
                    <a:pt x="160" y="16"/>
                    <a:pt x="160" y="16"/>
                    <a:pt x="160" y="16"/>
                  </a:cubicBezTo>
                  <a:cubicBezTo>
                    <a:pt x="160" y="36"/>
                    <a:pt x="160" y="36"/>
                    <a:pt x="160" y="36"/>
                  </a:cubicBezTo>
                  <a:cubicBezTo>
                    <a:pt x="160" y="36"/>
                    <a:pt x="160" y="36"/>
                    <a:pt x="160" y="36"/>
                  </a:cubicBezTo>
                  <a:cubicBezTo>
                    <a:pt x="140" y="36"/>
                    <a:pt x="140" y="36"/>
                    <a:pt x="140" y="36"/>
                  </a:cubicBezTo>
                  <a:close/>
                  <a:moveTo>
                    <a:pt x="20" y="8"/>
                  </a:moveTo>
                  <a:cubicBezTo>
                    <a:pt x="20" y="8"/>
                    <a:pt x="20" y="8"/>
                    <a:pt x="20" y="8"/>
                  </a:cubicBezTo>
                  <a:cubicBezTo>
                    <a:pt x="15" y="8"/>
                    <a:pt x="16" y="8"/>
                    <a:pt x="20" y="8"/>
                  </a:cubicBezTo>
                  <a:close/>
                  <a:moveTo>
                    <a:pt x="20" y="8"/>
                  </a:moveTo>
                  <a:cubicBezTo>
                    <a:pt x="20" y="8"/>
                    <a:pt x="20" y="8"/>
                    <a:pt x="20" y="8"/>
                  </a:cubicBezTo>
                  <a:cubicBezTo>
                    <a:pt x="43" y="8"/>
                    <a:pt x="27" y="8"/>
                    <a:pt x="20" y="8"/>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grpSp>
      <p:grpSp>
        <p:nvGrpSpPr>
          <p:cNvPr id="22" name="组合 21"/>
          <p:cNvGrpSpPr/>
          <p:nvPr/>
        </p:nvGrpSpPr>
        <p:grpSpPr>
          <a:xfrm>
            <a:off x="6556808" y="1848286"/>
            <a:ext cx="1512168" cy="1512168"/>
            <a:chOff x="6457627" y="1877786"/>
            <a:chExt cx="1512168" cy="1512168"/>
          </a:xfrm>
        </p:grpSpPr>
        <p:sp>
          <p:nvSpPr>
            <p:cNvPr id="23" name="椭圆 22"/>
            <p:cNvSpPr/>
            <p:nvPr/>
          </p:nvSpPr>
          <p:spPr>
            <a:xfrm>
              <a:off x="6457627" y="1877786"/>
              <a:ext cx="1512168" cy="1512168"/>
            </a:xfrm>
            <a:prstGeom prst="ellipse">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24" name="Freeform 96"/>
            <p:cNvSpPr>
              <a:spLocks noEditPoints="1"/>
            </p:cNvSpPr>
            <p:nvPr/>
          </p:nvSpPr>
          <p:spPr bwMode="auto">
            <a:xfrm>
              <a:off x="7030838" y="2430778"/>
              <a:ext cx="406183" cy="406183"/>
            </a:xfrm>
            <a:custGeom>
              <a:avLst/>
              <a:gdLst>
                <a:gd name="T0" fmla="*/ 140 w 200"/>
                <a:gd name="T1" fmla="*/ 200 h 200"/>
                <a:gd name="T2" fmla="*/ 140 w 200"/>
                <a:gd name="T3" fmla="*/ 184 h 200"/>
                <a:gd name="T4" fmla="*/ 200 w 200"/>
                <a:gd name="T5" fmla="*/ 184 h 200"/>
                <a:gd name="T6" fmla="*/ 200 w 200"/>
                <a:gd name="T7" fmla="*/ 200 h 200"/>
                <a:gd name="T8" fmla="*/ 140 w 200"/>
                <a:gd name="T9" fmla="*/ 200 h 200"/>
                <a:gd name="T10" fmla="*/ 160 w 200"/>
                <a:gd name="T11" fmla="*/ 87 h 200"/>
                <a:gd name="T12" fmla="*/ 40 w 200"/>
                <a:gd name="T13" fmla="*/ 87 h 200"/>
                <a:gd name="T14" fmla="*/ 40 w 200"/>
                <a:gd name="T15" fmla="*/ 180 h 200"/>
                <a:gd name="T16" fmla="*/ 20 w 200"/>
                <a:gd name="T17" fmla="*/ 180 h 200"/>
                <a:gd name="T18" fmla="*/ 20 w 200"/>
                <a:gd name="T19" fmla="*/ 10 h 200"/>
                <a:gd name="T20" fmla="*/ 30 w 200"/>
                <a:gd name="T21" fmla="*/ 0 h 200"/>
                <a:gd name="T22" fmla="*/ 40 w 200"/>
                <a:gd name="T23" fmla="*/ 10 h 200"/>
                <a:gd name="T24" fmla="*/ 40 w 200"/>
                <a:gd name="T25" fmla="*/ 28 h 200"/>
                <a:gd name="T26" fmla="*/ 160 w 200"/>
                <a:gd name="T27" fmla="*/ 28 h 200"/>
                <a:gd name="T28" fmla="*/ 160 w 200"/>
                <a:gd name="T29" fmla="*/ 10 h 200"/>
                <a:gd name="T30" fmla="*/ 170 w 200"/>
                <a:gd name="T31" fmla="*/ 0 h 200"/>
                <a:gd name="T32" fmla="*/ 180 w 200"/>
                <a:gd name="T33" fmla="*/ 10 h 200"/>
                <a:gd name="T34" fmla="*/ 180 w 200"/>
                <a:gd name="T35" fmla="*/ 180 h 200"/>
                <a:gd name="T36" fmla="*/ 160 w 200"/>
                <a:gd name="T37" fmla="*/ 180 h 200"/>
                <a:gd name="T38" fmla="*/ 160 w 200"/>
                <a:gd name="T39" fmla="*/ 87 h 200"/>
                <a:gd name="T40" fmla="*/ 140 w 200"/>
                <a:gd name="T41" fmla="*/ 40 h 200"/>
                <a:gd name="T42" fmla="*/ 140 w 200"/>
                <a:gd name="T43" fmla="*/ 60 h 200"/>
                <a:gd name="T44" fmla="*/ 120 w 200"/>
                <a:gd name="T45" fmla="*/ 60 h 200"/>
                <a:gd name="T46" fmla="*/ 120 w 200"/>
                <a:gd name="T47" fmla="*/ 40 h 200"/>
                <a:gd name="T48" fmla="*/ 100 w 200"/>
                <a:gd name="T49" fmla="*/ 40 h 200"/>
                <a:gd name="T50" fmla="*/ 100 w 200"/>
                <a:gd name="T51" fmla="*/ 60 h 200"/>
                <a:gd name="T52" fmla="*/ 80 w 200"/>
                <a:gd name="T53" fmla="*/ 60 h 200"/>
                <a:gd name="T54" fmla="*/ 80 w 200"/>
                <a:gd name="T55" fmla="*/ 40 h 200"/>
                <a:gd name="T56" fmla="*/ 60 w 200"/>
                <a:gd name="T57" fmla="*/ 40 h 200"/>
                <a:gd name="T58" fmla="*/ 60 w 200"/>
                <a:gd name="T59" fmla="*/ 60 h 200"/>
                <a:gd name="T60" fmla="*/ 40 w 200"/>
                <a:gd name="T61" fmla="*/ 60 h 200"/>
                <a:gd name="T62" fmla="*/ 40 w 200"/>
                <a:gd name="T63" fmla="*/ 80 h 200"/>
                <a:gd name="T64" fmla="*/ 60 w 200"/>
                <a:gd name="T65" fmla="*/ 80 h 200"/>
                <a:gd name="T66" fmla="*/ 60 w 200"/>
                <a:gd name="T67" fmla="*/ 60 h 200"/>
                <a:gd name="T68" fmla="*/ 80 w 200"/>
                <a:gd name="T69" fmla="*/ 60 h 200"/>
                <a:gd name="T70" fmla="*/ 80 w 200"/>
                <a:gd name="T71" fmla="*/ 80 h 200"/>
                <a:gd name="T72" fmla="*/ 100 w 200"/>
                <a:gd name="T73" fmla="*/ 80 h 200"/>
                <a:gd name="T74" fmla="*/ 100 w 200"/>
                <a:gd name="T75" fmla="*/ 60 h 200"/>
                <a:gd name="T76" fmla="*/ 120 w 200"/>
                <a:gd name="T77" fmla="*/ 60 h 200"/>
                <a:gd name="T78" fmla="*/ 120 w 200"/>
                <a:gd name="T79" fmla="*/ 80 h 200"/>
                <a:gd name="T80" fmla="*/ 140 w 200"/>
                <a:gd name="T81" fmla="*/ 80 h 200"/>
                <a:gd name="T82" fmla="*/ 140 w 200"/>
                <a:gd name="T83" fmla="*/ 60 h 200"/>
                <a:gd name="T84" fmla="*/ 160 w 200"/>
                <a:gd name="T85" fmla="*/ 60 h 200"/>
                <a:gd name="T86" fmla="*/ 160 w 200"/>
                <a:gd name="T87" fmla="*/ 40 h 200"/>
                <a:gd name="T88" fmla="*/ 140 w 200"/>
                <a:gd name="T89" fmla="*/ 40 h 200"/>
                <a:gd name="T90" fmla="*/ 60 w 200"/>
                <a:gd name="T91" fmla="*/ 200 h 200"/>
                <a:gd name="T92" fmla="*/ 0 w 200"/>
                <a:gd name="T93" fmla="*/ 200 h 200"/>
                <a:gd name="T94" fmla="*/ 0 w 200"/>
                <a:gd name="T95" fmla="*/ 184 h 200"/>
                <a:gd name="T96" fmla="*/ 60 w 200"/>
                <a:gd name="T97" fmla="*/ 184 h 200"/>
                <a:gd name="T98" fmla="*/ 60 w 200"/>
                <a:gd name="T99" fmla="*/ 200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00" h="200">
                  <a:moveTo>
                    <a:pt x="140" y="200"/>
                  </a:moveTo>
                  <a:cubicBezTo>
                    <a:pt x="140" y="184"/>
                    <a:pt x="140" y="184"/>
                    <a:pt x="140" y="184"/>
                  </a:cubicBezTo>
                  <a:cubicBezTo>
                    <a:pt x="200" y="184"/>
                    <a:pt x="200" y="184"/>
                    <a:pt x="200" y="184"/>
                  </a:cubicBezTo>
                  <a:cubicBezTo>
                    <a:pt x="200" y="200"/>
                    <a:pt x="200" y="200"/>
                    <a:pt x="200" y="200"/>
                  </a:cubicBezTo>
                  <a:lnTo>
                    <a:pt x="140" y="200"/>
                  </a:lnTo>
                  <a:close/>
                  <a:moveTo>
                    <a:pt x="160" y="87"/>
                  </a:moveTo>
                  <a:cubicBezTo>
                    <a:pt x="40" y="87"/>
                    <a:pt x="40" y="87"/>
                    <a:pt x="40" y="87"/>
                  </a:cubicBezTo>
                  <a:cubicBezTo>
                    <a:pt x="40" y="180"/>
                    <a:pt x="40" y="180"/>
                    <a:pt x="40" y="180"/>
                  </a:cubicBezTo>
                  <a:cubicBezTo>
                    <a:pt x="20" y="180"/>
                    <a:pt x="20" y="180"/>
                    <a:pt x="20" y="180"/>
                  </a:cubicBezTo>
                  <a:cubicBezTo>
                    <a:pt x="20" y="10"/>
                    <a:pt x="20" y="10"/>
                    <a:pt x="20" y="10"/>
                  </a:cubicBezTo>
                  <a:cubicBezTo>
                    <a:pt x="20" y="4"/>
                    <a:pt x="24" y="0"/>
                    <a:pt x="30" y="0"/>
                  </a:cubicBezTo>
                  <a:cubicBezTo>
                    <a:pt x="35" y="0"/>
                    <a:pt x="40" y="4"/>
                    <a:pt x="40" y="10"/>
                  </a:cubicBezTo>
                  <a:cubicBezTo>
                    <a:pt x="40" y="28"/>
                    <a:pt x="40" y="28"/>
                    <a:pt x="40" y="28"/>
                  </a:cubicBezTo>
                  <a:cubicBezTo>
                    <a:pt x="160" y="28"/>
                    <a:pt x="160" y="28"/>
                    <a:pt x="160" y="28"/>
                  </a:cubicBezTo>
                  <a:cubicBezTo>
                    <a:pt x="160" y="10"/>
                    <a:pt x="160" y="10"/>
                    <a:pt x="160" y="10"/>
                  </a:cubicBezTo>
                  <a:cubicBezTo>
                    <a:pt x="160" y="4"/>
                    <a:pt x="164" y="0"/>
                    <a:pt x="170" y="0"/>
                  </a:cubicBezTo>
                  <a:cubicBezTo>
                    <a:pt x="175" y="0"/>
                    <a:pt x="180" y="4"/>
                    <a:pt x="180" y="10"/>
                  </a:cubicBezTo>
                  <a:cubicBezTo>
                    <a:pt x="180" y="180"/>
                    <a:pt x="180" y="180"/>
                    <a:pt x="180" y="180"/>
                  </a:cubicBezTo>
                  <a:cubicBezTo>
                    <a:pt x="160" y="180"/>
                    <a:pt x="160" y="180"/>
                    <a:pt x="160" y="180"/>
                  </a:cubicBezTo>
                  <a:lnTo>
                    <a:pt x="160" y="87"/>
                  </a:lnTo>
                  <a:close/>
                  <a:moveTo>
                    <a:pt x="140" y="40"/>
                  </a:moveTo>
                  <a:cubicBezTo>
                    <a:pt x="140" y="60"/>
                    <a:pt x="140" y="60"/>
                    <a:pt x="140" y="60"/>
                  </a:cubicBezTo>
                  <a:cubicBezTo>
                    <a:pt x="120" y="60"/>
                    <a:pt x="120" y="60"/>
                    <a:pt x="120" y="60"/>
                  </a:cubicBezTo>
                  <a:cubicBezTo>
                    <a:pt x="120" y="40"/>
                    <a:pt x="120" y="40"/>
                    <a:pt x="120" y="40"/>
                  </a:cubicBezTo>
                  <a:cubicBezTo>
                    <a:pt x="100" y="40"/>
                    <a:pt x="100" y="40"/>
                    <a:pt x="100" y="40"/>
                  </a:cubicBezTo>
                  <a:cubicBezTo>
                    <a:pt x="100" y="60"/>
                    <a:pt x="100" y="60"/>
                    <a:pt x="100" y="60"/>
                  </a:cubicBezTo>
                  <a:cubicBezTo>
                    <a:pt x="80" y="60"/>
                    <a:pt x="80" y="60"/>
                    <a:pt x="80" y="60"/>
                  </a:cubicBezTo>
                  <a:cubicBezTo>
                    <a:pt x="80" y="40"/>
                    <a:pt x="80" y="40"/>
                    <a:pt x="80" y="40"/>
                  </a:cubicBezTo>
                  <a:cubicBezTo>
                    <a:pt x="60" y="40"/>
                    <a:pt x="60" y="40"/>
                    <a:pt x="60" y="40"/>
                  </a:cubicBezTo>
                  <a:cubicBezTo>
                    <a:pt x="60" y="60"/>
                    <a:pt x="60" y="60"/>
                    <a:pt x="60" y="60"/>
                  </a:cubicBezTo>
                  <a:cubicBezTo>
                    <a:pt x="40" y="60"/>
                    <a:pt x="40" y="60"/>
                    <a:pt x="40" y="60"/>
                  </a:cubicBezTo>
                  <a:cubicBezTo>
                    <a:pt x="40" y="80"/>
                    <a:pt x="40" y="80"/>
                    <a:pt x="40" y="80"/>
                  </a:cubicBezTo>
                  <a:cubicBezTo>
                    <a:pt x="60" y="80"/>
                    <a:pt x="60" y="80"/>
                    <a:pt x="60" y="80"/>
                  </a:cubicBezTo>
                  <a:cubicBezTo>
                    <a:pt x="60" y="60"/>
                    <a:pt x="60" y="60"/>
                    <a:pt x="60" y="60"/>
                  </a:cubicBezTo>
                  <a:cubicBezTo>
                    <a:pt x="80" y="60"/>
                    <a:pt x="80" y="60"/>
                    <a:pt x="80" y="60"/>
                  </a:cubicBezTo>
                  <a:cubicBezTo>
                    <a:pt x="80" y="80"/>
                    <a:pt x="80" y="80"/>
                    <a:pt x="80" y="80"/>
                  </a:cubicBezTo>
                  <a:cubicBezTo>
                    <a:pt x="100" y="80"/>
                    <a:pt x="100" y="80"/>
                    <a:pt x="100" y="80"/>
                  </a:cubicBezTo>
                  <a:cubicBezTo>
                    <a:pt x="100" y="60"/>
                    <a:pt x="100" y="60"/>
                    <a:pt x="100" y="60"/>
                  </a:cubicBezTo>
                  <a:cubicBezTo>
                    <a:pt x="120" y="60"/>
                    <a:pt x="120" y="60"/>
                    <a:pt x="120" y="60"/>
                  </a:cubicBezTo>
                  <a:cubicBezTo>
                    <a:pt x="120" y="80"/>
                    <a:pt x="120" y="80"/>
                    <a:pt x="120" y="80"/>
                  </a:cubicBezTo>
                  <a:cubicBezTo>
                    <a:pt x="140" y="80"/>
                    <a:pt x="140" y="80"/>
                    <a:pt x="140" y="80"/>
                  </a:cubicBezTo>
                  <a:cubicBezTo>
                    <a:pt x="140" y="60"/>
                    <a:pt x="140" y="60"/>
                    <a:pt x="140" y="60"/>
                  </a:cubicBezTo>
                  <a:cubicBezTo>
                    <a:pt x="160" y="60"/>
                    <a:pt x="160" y="60"/>
                    <a:pt x="160" y="60"/>
                  </a:cubicBezTo>
                  <a:cubicBezTo>
                    <a:pt x="160" y="40"/>
                    <a:pt x="160" y="40"/>
                    <a:pt x="160" y="40"/>
                  </a:cubicBezTo>
                  <a:lnTo>
                    <a:pt x="140" y="40"/>
                  </a:lnTo>
                  <a:close/>
                  <a:moveTo>
                    <a:pt x="60" y="200"/>
                  </a:moveTo>
                  <a:cubicBezTo>
                    <a:pt x="0" y="200"/>
                    <a:pt x="0" y="200"/>
                    <a:pt x="0" y="200"/>
                  </a:cubicBezTo>
                  <a:cubicBezTo>
                    <a:pt x="0" y="184"/>
                    <a:pt x="0" y="184"/>
                    <a:pt x="0" y="184"/>
                  </a:cubicBezTo>
                  <a:cubicBezTo>
                    <a:pt x="60" y="184"/>
                    <a:pt x="60" y="184"/>
                    <a:pt x="60" y="184"/>
                  </a:cubicBezTo>
                  <a:lnTo>
                    <a:pt x="60" y="200"/>
                  </a:ln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grpSp>
      <p:sp>
        <p:nvSpPr>
          <p:cNvPr id="25" name="弧形 24"/>
          <p:cNvSpPr/>
          <p:nvPr/>
        </p:nvSpPr>
        <p:spPr>
          <a:xfrm rot="15231781">
            <a:off x="4275713" y="2112926"/>
            <a:ext cx="1328675" cy="1328675"/>
          </a:xfrm>
          <a:prstGeom prst="arc">
            <a:avLst>
              <a:gd name="adj1" fmla="val 10956006"/>
              <a:gd name="adj2" fmla="val 0"/>
            </a:avLst>
          </a:prstGeom>
          <a:ln w="19050">
            <a:solidFill>
              <a:schemeClr val="bg1">
                <a:lumMod val="75000"/>
              </a:schemeClr>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26" name="弧形 25"/>
          <p:cNvSpPr/>
          <p:nvPr/>
        </p:nvSpPr>
        <p:spPr>
          <a:xfrm rot="8176387">
            <a:off x="5318376" y="3020138"/>
            <a:ext cx="1546686" cy="1546686"/>
          </a:xfrm>
          <a:prstGeom prst="arc">
            <a:avLst>
              <a:gd name="adj1" fmla="val 13244638"/>
              <a:gd name="adj2" fmla="val 56923"/>
            </a:avLst>
          </a:prstGeom>
          <a:ln w="19050">
            <a:solidFill>
              <a:schemeClr val="bg1">
                <a:lumMod val="75000"/>
              </a:schemeClr>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27" name="椭圆 26"/>
          <p:cNvSpPr/>
          <p:nvPr/>
        </p:nvSpPr>
        <p:spPr>
          <a:xfrm>
            <a:off x="4760030" y="1979654"/>
            <a:ext cx="360040" cy="360040"/>
          </a:xfrm>
          <a:prstGeom prst="ellipse">
            <a:avLst/>
          </a:prstGeom>
          <a:solidFill>
            <a:srgbClr val="7F7F7F">
              <a:alpha val="7411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28" name="标题 4"/>
          <p:cNvSpPr txBox="1">
            <a:spLocks/>
          </p:cNvSpPr>
          <p:nvPr/>
        </p:nvSpPr>
        <p:spPr>
          <a:xfrm>
            <a:off x="4717151" y="1990356"/>
            <a:ext cx="445798" cy="360041"/>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1600" b="1" dirty="0" smtClean="0">
                <a:solidFill>
                  <a:schemeClr val="bg1"/>
                </a:solidFill>
                <a:latin typeface="微软雅黑" panose="020B0503020204020204" pitchFamily="34" charset="-122"/>
                <a:ea typeface="微软雅黑" panose="020B0503020204020204" pitchFamily="34" charset="-122"/>
              </a:rPr>
              <a:t>01</a:t>
            </a:r>
          </a:p>
        </p:txBody>
      </p:sp>
      <p:sp>
        <p:nvSpPr>
          <p:cNvPr id="29" name="椭圆 28"/>
          <p:cNvSpPr/>
          <p:nvPr/>
        </p:nvSpPr>
        <p:spPr>
          <a:xfrm>
            <a:off x="5289793" y="3964861"/>
            <a:ext cx="360040" cy="360040"/>
          </a:xfrm>
          <a:prstGeom prst="ellipse">
            <a:avLst/>
          </a:prstGeom>
          <a:solidFill>
            <a:srgbClr val="7F7F7F">
              <a:alpha val="7411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30" name="标题 4"/>
          <p:cNvSpPr txBox="1">
            <a:spLocks/>
          </p:cNvSpPr>
          <p:nvPr/>
        </p:nvSpPr>
        <p:spPr>
          <a:xfrm>
            <a:off x="5246914" y="3975563"/>
            <a:ext cx="445798" cy="360041"/>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1600" b="1" dirty="0" smtClean="0">
                <a:solidFill>
                  <a:schemeClr val="bg1"/>
                </a:solidFill>
                <a:latin typeface="微软雅黑" panose="020B0503020204020204" pitchFamily="34" charset="-122"/>
                <a:ea typeface="微软雅黑" panose="020B0503020204020204" pitchFamily="34" charset="-122"/>
              </a:rPr>
              <a:t>02</a:t>
            </a:r>
          </a:p>
        </p:txBody>
      </p:sp>
      <p:sp>
        <p:nvSpPr>
          <p:cNvPr id="31" name="椭圆 30"/>
          <p:cNvSpPr/>
          <p:nvPr/>
        </p:nvSpPr>
        <p:spPr>
          <a:xfrm>
            <a:off x="7378025" y="1599300"/>
            <a:ext cx="360040" cy="360040"/>
          </a:xfrm>
          <a:prstGeom prst="ellipse">
            <a:avLst/>
          </a:prstGeom>
          <a:solidFill>
            <a:srgbClr val="7F7F7F">
              <a:alpha val="7411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32" name="标题 4"/>
          <p:cNvSpPr txBox="1">
            <a:spLocks/>
          </p:cNvSpPr>
          <p:nvPr/>
        </p:nvSpPr>
        <p:spPr>
          <a:xfrm>
            <a:off x="7335146" y="1610002"/>
            <a:ext cx="445798" cy="360041"/>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1600" b="1" dirty="0" smtClean="0">
                <a:solidFill>
                  <a:schemeClr val="bg1"/>
                </a:solidFill>
                <a:latin typeface="微软雅黑" panose="020B0503020204020204" pitchFamily="34" charset="-122"/>
                <a:ea typeface="微软雅黑" panose="020B0503020204020204" pitchFamily="34" charset="-122"/>
              </a:rPr>
              <a:t>03</a:t>
            </a:r>
          </a:p>
        </p:txBody>
      </p:sp>
      <p:sp>
        <p:nvSpPr>
          <p:cNvPr id="33" name="矩形 32"/>
          <p:cNvSpPr/>
          <p:nvPr/>
        </p:nvSpPr>
        <p:spPr>
          <a:xfrm>
            <a:off x="1633778" y="1887332"/>
            <a:ext cx="2385512" cy="369324"/>
          </a:xfrm>
          <a:prstGeom prst="rect">
            <a:avLst/>
          </a:prstGeom>
        </p:spPr>
        <p:txBody>
          <a:bodyPr wrap="square" lIns="91431" tIns="45716" rIns="91431" bIns="45716">
            <a:spAutoFit/>
          </a:bodyPr>
          <a:lstStyle/>
          <a:p>
            <a:pPr marL="0" lvl="1"/>
            <a:r>
              <a:rPr lang="zh-CN" altLang="en-US" b="1" dirty="0" smtClean="0">
                <a:solidFill>
                  <a:srgbClr val="2F5EB0"/>
                </a:solidFill>
                <a:latin typeface="微软雅黑" pitchFamily="34" charset="-122"/>
                <a:ea typeface="微软雅黑" pitchFamily="34" charset="-122"/>
              </a:rPr>
              <a:t>添加标题</a:t>
            </a:r>
            <a:endParaRPr lang="zh-CN" altLang="en-US" b="1" dirty="0">
              <a:solidFill>
                <a:srgbClr val="2F5EB0"/>
              </a:solidFill>
              <a:latin typeface="微软雅黑" pitchFamily="34" charset="-122"/>
              <a:ea typeface="微软雅黑" pitchFamily="34" charset="-122"/>
            </a:endParaRPr>
          </a:p>
        </p:txBody>
      </p:sp>
      <p:sp>
        <p:nvSpPr>
          <p:cNvPr id="34" name="矩形 47"/>
          <p:cNvSpPr>
            <a:spLocks noChangeArrowheads="1"/>
          </p:cNvSpPr>
          <p:nvPr/>
        </p:nvSpPr>
        <p:spPr bwMode="auto">
          <a:xfrm>
            <a:off x="1633091" y="2210330"/>
            <a:ext cx="2304256"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400" dirty="0">
                <a:solidFill>
                  <a:schemeClr val="tx1">
                    <a:lumMod val="50000"/>
                    <a:lumOff val="50000"/>
                  </a:schemeClr>
                </a:solidFill>
                <a:sym typeface="微软雅黑" pitchFamily="34" charset="-122"/>
              </a:rPr>
              <a:t>在此录入上述图表的综合描述</a:t>
            </a:r>
            <a:r>
              <a:rPr lang="zh-CN" altLang="en-US" sz="1400" dirty="0" smtClean="0">
                <a:solidFill>
                  <a:schemeClr val="tx1">
                    <a:lumMod val="50000"/>
                    <a:lumOff val="50000"/>
                  </a:schemeClr>
                </a:solidFill>
                <a:sym typeface="微软雅黑" pitchFamily="34" charset="-122"/>
              </a:rPr>
              <a:t>说明。</a:t>
            </a:r>
            <a:endParaRPr lang="zh-CN" altLang="en-US" sz="1400" dirty="0">
              <a:solidFill>
                <a:schemeClr val="tx1">
                  <a:lumMod val="50000"/>
                  <a:lumOff val="50000"/>
                </a:schemeClr>
              </a:solidFill>
              <a:sym typeface="微软雅黑" pitchFamily="34" charset="-122"/>
            </a:endParaRPr>
          </a:p>
        </p:txBody>
      </p:sp>
      <p:sp>
        <p:nvSpPr>
          <p:cNvPr id="35" name="矩形 34"/>
          <p:cNvSpPr/>
          <p:nvPr/>
        </p:nvSpPr>
        <p:spPr>
          <a:xfrm>
            <a:off x="3243407" y="4269171"/>
            <a:ext cx="2146270" cy="369324"/>
          </a:xfrm>
          <a:prstGeom prst="rect">
            <a:avLst/>
          </a:prstGeom>
        </p:spPr>
        <p:txBody>
          <a:bodyPr wrap="square" lIns="91431" tIns="45716" rIns="91431" bIns="45716">
            <a:spAutoFit/>
          </a:bodyPr>
          <a:lstStyle/>
          <a:p>
            <a:pPr marL="0" lvl="1"/>
            <a:r>
              <a:rPr lang="zh-CN" altLang="en-US" b="1" dirty="0" smtClean="0">
                <a:solidFill>
                  <a:srgbClr val="2F5EB0"/>
                </a:solidFill>
                <a:latin typeface="微软雅黑" pitchFamily="34" charset="-122"/>
                <a:ea typeface="微软雅黑" pitchFamily="34" charset="-122"/>
              </a:rPr>
              <a:t>添加标题</a:t>
            </a:r>
            <a:endParaRPr lang="zh-CN" altLang="en-US" b="1" dirty="0">
              <a:solidFill>
                <a:srgbClr val="2F5EB0"/>
              </a:solidFill>
              <a:latin typeface="微软雅黑" pitchFamily="34" charset="-122"/>
              <a:ea typeface="微软雅黑" pitchFamily="34" charset="-122"/>
            </a:endParaRPr>
          </a:p>
        </p:txBody>
      </p:sp>
      <p:sp>
        <p:nvSpPr>
          <p:cNvPr id="36" name="矩形 47"/>
          <p:cNvSpPr>
            <a:spLocks noChangeArrowheads="1"/>
          </p:cNvSpPr>
          <p:nvPr/>
        </p:nvSpPr>
        <p:spPr bwMode="auto">
          <a:xfrm>
            <a:off x="3242720" y="4592169"/>
            <a:ext cx="2350811" cy="5874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400" dirty="0">
                <a:solidFill>
                  <a:schemeClr val="tx1">
                    <a:lumMod val="50000"/>
                    <a:lumOff val="50000"/>
                  </a:schemeClr>
                </a:solidFill>
                <a:sym typeface="微软雅黑" pitchFamily="34" charset="-122"/>
              </a:rPr>
              <a:t>在此录入上述图表的综合描述说明。</a:t>
            </a:r>
          </a:p>
        </p:txBody>
      </p:sp>
      <p:sp>
        <p:nvSpPr>
          <p:cNvPr id="37" name="矩形 36"/>
          <p:cNvSpPr/>
          <p:nvPr/>
        </p:nvSpPr>
        <p:spPr>
          <a:xfrm>
            <a:off x="8429703" y="2829011"/>
            <a:ext cx="2276396" cy="369324"/>
          </a:xfrm>
          <a:prstGeom prst="rect">
            <a:avLst/>
          </a:prstGeom>
        </p:spPr>
        <p:txBody>
          <a:bodyPr wrap="square" lIns="91431" tIns="45716" rIns="91431" bIns="45716">
            <a:spAutoFit/>
          </a:bodyPr>
          <a:lstStyle/>
          <a:p>
            <a:pPr marL="0" lvl="1"/>
            <a:r>
              <a:rPr lang="zh-CN" altLang="en-US" b="1" dirty="0" smtClean="0">
                <a:solidFill>
                  <a:srgbClr val="2F5EB0"/>
                </a:solidFill>
                <a:latin typeface="微软雅黑" pitchFamily="34" charset="-122"/>
                <a:ea typeface="微软雅黑" pitchFamily="34" charset="-122"/>
              </a:rPr>
              <a:t>添加标题</a:t>
            </a:r>
            <a:endParaRPr lang="zh-CN" altLang="en-US" b="1" dirty="0">
              <a:solidFill>
                <a:srgbClr val="2F5EB0"/>
              </a:solidFill>
              <a:latin typeface="微软雅黑" pitchFamily="34" charset="-122"/>
              <a:ea typeface="微软雅黑" pitchFamily="34" charset="-122"/>
            </a:endParaRPr>
          </a:p>
        </p:txBody>
      </p:sp>
      <p:sp>
        <p:nvSpPr>
          <p:cNvPr id="38" name="矩形 47"/>
          <p:cNvSpPr>
            <a:spLocks noChangeArrowheads="1"/>
          </p:cNvSpPr>
          <p:nvPr/>
        </p:nvSpPr>
        <p:spPr bwMode="auto">
          <a:xfrm>
            <a:off x="8429016" y="3152009"/>
            <a:ext cx="2277083" cy="5874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400" dirty="0">
                <a:solidFill>
                  <a:schemeClr val="tx1">
                    <a:lumMod val="50000"/>
                    <a:lumOff val="50000"/>
                  </a:schemeClr>
                </a:solidFill>
                <a:sym typeface="微软雅黑" pitchFamily="34" charset="-122"/>
              </a:rPr>
              <a:t>在此录入上述图表的综合描述说明。</a:t>
            </a:r>
          </a:p>
        </p:txBody>
      </p:sp>
      <p:sp>
        <p:nvSpPr>
          <p:cNvPr id="39" name="矩形 85"/>
          <p:cNvSpPr>
            <a:spLocks noChangeArrowheads="1"/>
          </p:cNvSpPr>
          <p:nvPr/>
        </p:nvSpPr>
        <p:spPr bwMode="auto">
          <a:xfrm>
            <a:off x="8040426" y="4446330"/>
            <a:ext cx="3097721" cy="4241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15208" tIns="57603" rIns="115208" bIns="57603">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marL="0" lvl="1" indent="0" algn="r">
              <a:buNone/>
            </a:pPr>
            <a:r>
              <a:rPr lang="zh-CN" altLang="en-US" sz="2000" b="1" dirty="0">
                <a:solidFill>
                  <a:srgbClr val="2F5EB0"/>
                </a:solidFill>
              </a:rPr>
              <a:t>添加标题</a:t>
            </a:r>
          </a:p>
        </p:txBody>
      </p:sp>
      <p:sp>
        <p:nvSpPr>
          <p:cNvPr id="40" name="文本框 13"/>
          <p:cNvSpPr txBox="1"/>
          <p:nvPr/>
        </p:nvSpPr>
        <p:spPr>
          <a:xfrm>
            <a:off x="7483979" y="4822826"/>
            <a:ext cx="3654168" cy="1126454"/>
          </a:xfrm>
          <a:prstGeom prst="rect">
            <a:avLst/>
          </a:prstGeom>
          <a:noFill/>
        </p:spPr>
        <p:txBody>
          <a:bodyPr wrap="square" lIns="91435" tIns="45716" rIns="91435" bIns="45716" rtlCol="0">
            <a:spAutoFit/>
          </a:bodyPr>
          <a:lstStyle/>
          <a:p>
            <a:pPr algn="r">
              <a:lnSpc>
                <a:spcPct val="120000"/>
              </a:lnSpc>
              <a:spcBef>
                <a:spcPct val="0"/>
              </a:spcBef>
            </a:pP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sym typeface="微软雅黑" pitchFamily="34" charset="-122"/>
              </a:rPr>
              <a:t>在此录入上述图表的综合描述说明。在此录入上述图表的综合描述说明在此录入上述图表的综合描述说明</a:t>
            </a:r>
          </a:p>
          <a:p>
            <a:pPr algn="r">
              <a:lnSpc>
                <a:spcPct val="120000"/>
              </a:lnSpc>
              <a:spcBef>
                <a:spcPct val="0"/>
              </a:spcBef>
              <a:buNone/>
            </a:pPr>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sym typeface="微软雅黑" pitchFamily="34" charset="-122"/>
            </a:endParaRPr>
          </a:p>
        </p:txBody>
      </p:sp>
      <p:sp>
        <p:nvSpPr>
          <p:cNvPr id="74" name="TextBox 73"/>
          <p:cNvSpPr txBox="1"/>
          <p:nvPr/>
        </p:nvSpPr>
        <p:spPr>
          <a:xfrm>
            <a:off x="13514411" y="7029400"/>
            <a:ext cx="877163" cy="369332"/>
          </a:xfrm>
          <a:prstGeom prst="rect">
            <a:avLst/>
          </a:prstGeom>
          <a:noFill/>
        </p:spPr>
        <p:txBody>
          <a:bodyPr wrap="none" rtlCol="0">
            <a:spAutoFit/>
          </a:bodyPr>
          <a:lstStyle/>
          <a:p>
            <a:r>
              <a:rPr lang="zh-CN" altLang="en-US" dirty="0" smtClean="0"/>
              <a:t>延时符</a:t>
            </a:r>
            <a:endParaRPr lang="zh-CN" altLang="en-US" dirty="0"/>
          </a:p>
        </p:txBody>
      </p:sp>
    </p:spTree>
    <p:extLst>
      <p:ext uri="{BB962C8B-B14F-4D97-AF65-F5344CB8AC3E}">
        <p14:creationId xmlns:p14="http://schemas.microsoft.com/office/powerpoint/2010/main" val="218823067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500"/>
                                  </p:stCondLst>
                                  <p:childTnLst>
                                    <p:set>
                                      <p:cBhvr>
                                        <p:cTn id="6" dur="1" fill="hold">
                                          <p:stCondLst>
                                            <p:cond delay="0"/>
                                          </p:stCondLst>
                                        </p:cTn>
                                        <p:tgtEl>
                                          <p:spTgt spid="16"/>
                                        </p:tgtEl>
                                        <p:attrNameLst>
                                          <p:attrName>style.visibility</p:attrName>
                                        </p:attrNameLst>
                                      </p:cBhvr>
                                      <p:to>
                                        <p:strVal val="visible"/>
                                      </p:to>
                                    </p:set>
                                    <p:anim calcmode="lin" valueType="num">
                                      <p:cBhvr>
                                        <p:cTn id="7" dur="500" fill="hold"/>
                                        <p:tgtEl>
                                          <p:spTgt spid="16"/>
                                        </p:tgtEl>
                                        <p:attrNameLst>
                                          <p:attrName>ppt_w</p:attrName>
                                        </p:attrNameLst>
                                      </p:cBhvr>
                                      <p:tavLst>
                                        <p:tav tm="0">
                                          <p:val>
                                            <p:fltVal val="0"/>
                                          </p:val>
                                        </p:tav>
                                        <p:tav tm="100000">
                                          <p:val>
                                            <p:strVal val="#ppt_w"/>
                                          </p:val>
                                        </p:tav>
                                      </p:tavLst>
                                    </p:anim>
                                    <p:anim calcmode="lin" valueType="num">
                                      <p:cBhvr>
                                        <p:cTn id="8" dur="500" fill="hold"/>
                                        <p:tgtEl>
                                          <p:spTgt spid="16"/>
                                        </p:tgtEl>
                                        <p:attrNameLst>
                                          <p:attrName>ppt_h</p:attrName>
                                        </p:attrNameLst>
                                      </p:cBhvr>
                                      <p:tavLst>
                                        <p:tav tm="0">
                                          <p:val>
                                            <p:fltVal val="0"/>
                                          </p:val>
                                        </p:tav>
                                        <p:tav tm="100000">
                                          <p:val>
                                            <p:strVal val="#ppt_h"/>
                                          </p:val>
                                        </p:tav>
                                      </p:tavLst>
                                    </p:anim>
                                    <p:animEffect transition="in" filter="fade">
                                      <p:cBhvr>
                                        <p:cTn id="9" dur="500"/>
                                        <p:tgtEl>
                                          <p:spTgt spid="16"/>
                                        </p:tgtEl>
                                      </p:cBhvr>
                                    </p:animEffect>
                                  </p:childTnLst>
                                </p:cTn>
                              </p:par>
                              <p:par>
                                <p:cTn id="10" presetID="53" presetClass="entr" presetSubtype="16" fill="hold" nodeType="withEffect">
                                  <p:stCondLst>
                                    <p:cond delay="500"/>
                                  </p:stCondLst>
                                  <p:childTnLst>
                                    <p:set>
                                      <p:cBhvr>
                                        <p:cTn id="11" dur="1" fill="hold">
                                          <p:stCondLst>
                                            <p:cond delay="0"/>
                                          </p:stCondLst>
                                        </p:cTn>
                                        <p:tgtEl>
                                          <p:spTgt spid="19"/>
                                        </p:tgtEl>
                                        <p:attrNameLst>
                                          <p:attrName>style.visibility</p:attrName>
                                        </p:attrNameLst>
                                      </p:cBhvr>
                                      <p:to>
                                        <p:strVal val="visible"/>
                                      </p:to>
                                    </p:set>
                                    <p:anim calcmode="lin" valueType="num">
                                      <p:cBhvr>
                                        <p:cTn id="12" dur="500" fill="hold"/>
                                        <p:tgtEl>
                                          <p:spTgt spid="19"/>
                                        </p:tgtEl>
                                        <p:attrNameLst>
                                          <p:attrName>ppt_w</p:attrName>
                                        </p:attrNameLst>
                                      </p:cBhvr>
                                      <p:tavLst>
                                        <p:tav tm="0">
                                          <p:val>
                                            <p:fltVal val="0"/>
                                          </p:val>
                                        </p:tav>
                                        <p:tav tm="100000">
                                          <p:val>
                                            <p:strVal val="#ppt_w"/>
                                          </p:val>
                                        </p:tav>
                                      </p:tavLst>
                                    </p:anim>
                                    <p:anim calcmode="lin" valueType="num">
                                      <p:cBhvr>
                                        <p:cTn id="13" dur="500" fill="hold"/>
                                        <p:tgtEl>
                                          <p:spTgt spid="19"/>
                                        </p:tgtEl>
                                        <p:attrNameLst>
                                          <p:attrName>ppt_h</p:attrName>
                                        </p:attrNameLst>
                                      </p:cBhvr>
                                      <p:tavLst>
                                        <p:tav tm="0">
                                          <p:val>
                                            <p:fltVal val="0"/>
                                          </p:val>
                                        </p:tav>
                                        <p:tav tm="100000">
                                          <p:val>
                                            <p:strVal val="#ppt_h"/>
                                          </p:val>
                                        </p:tav>
                                      </p:tavLst>
                                    </p:anim>
                                    <p:animEffect transition="in" filter="fade">
                                      <p:cBhvr>
                                        <p:cTn id="14" dur="500"/>
                                        <p:tgtEl>
                                          <p:spTgt spid="19"/>
                                        </p:tgtEl>
                                      </p:cBhvr>
                                    </p:animEffect>
                                  </p:childTnLst>
                                </p:cTn>
                              </p:par>
                              <p:par>
                                <p:cTn id="15" presetID="53" presetClass="entr" presetSubtype="16" fill="hold" nodeType="withEffect">
                                  <p:stCondLst>
                                    <p:cond delay="500"/>
                                  </p:stCondLst>
                                  <p:childTnLst>
                                    <p:set>
                                      <p:cBhvr>
                                        <p:cTn id="16" dur="1" fill="hold">
                                          <p:stCondLst>
                                            <p:cond delay="0"/>
                                          </p:stCondLst>
                                        </p:cTn>
                                        <p:tgtEl>
                                          <p:spTgt spid="22"/>
                                        </p:tgtEl>
                                        <p:attrNameLst>
                                          <p:attrName>style.visibility</p:attrName>
                                        </p:attrNameLst>
                                      </p:cBhvr>
                                      <p:to>
                                        <p:strVal val="visible"/>
                                      </p:to>
                                    </p:set>
                                    <p:anim calcmode="lin" valueType="num">
                                      <p:cBhvr>
                                        <p:cTn id="17" dur="500" fill="hold"/>
                                        <p:tgtEl>
                                          <p:spTgt spid="22"/>
                                        </p:tgtEl>
                                        <p:attrNameLst>
                                          <p:attrName>ppt_w</p:attrName>
                                        </p:attrNameLst>
                                      </p:cBhvr>
                                      <p:tavLst>
                                        <p:tav tm="0">
                                          <p:val>
                                            <p:fltVal val="0"/>
                                          </p:val>
                                        </p:tav>
                                        <p:tav tm="100000">
                                          <p:val>
                                            <p:strVal val="#ppt_w"/>
                                          </p:val>
                                        </p:tav>
                                      </p:tavLst>
                                    </p:anim>
                                    <p:anim calcmode="lin" valueType="num">
                                      <p:cBhvr>
                                        <p:cTn id="18" dur="500" fill="hold"/>
                                        <p:tgtEl>
                                          <p:spTgt spid="22"/>
                                        </p:tgtEl>
                                        <p:attrNameLst>
                                          <p:attrName>ppt_h</p:attrName>
                                        </p:attrNameLst>
                                      </p:cBhvr>
                                      <p:tavLst>
                                        <p:tav tm="0">
                                          <p:val>
                                            <p:fltVal val="0"/>
                                          </p:val>
                                        </p:tav>
                                        <p:tav tm="100000">
                                          <p:val>
                                            <p:strVal val="#ppt_h"/>
                                          </p:val>
                                        </p:tav>
                                      </p:tavLst>
                                    </p:anim>
                                    <p:animEffect transition="in" filter="fade">
                                      <p:cBhvr>
                                        <p:cTn id="19" dur="500"/>
                                        <p:tgtEl>
                                          <p:spTgt spid="22"/>
                                        </p:tgtEl>
                                      </p:cBhvr>
                                    </p:animEffect>
                                  </p:childTnLst>
                                </p:cTn>
                              </p:par>
                              <p:par>
                                <p:cTn id="20" presetID="22" presetClass="entr" presetSubtype="8" fill="hold" grpId="0" nodeType="withEffect">
                                  <p:stCondLst>
                                    <p:cond delay="1000"/>
                                  </p:stCondLst>
                                  <p:childTnLst>
                                    <p:set>
                                      <p:cBhvr>
                                        <p:cTn id="21" dur="1" fill="hold">
                                          <p:stCondLst>
                                            <p:cond delay="0"/>
                                          </p:stCondLst>
                                        </p:cTn>
                                        <p:tgtEl>
                                          <p:spTgt spid="15"/>
                                        </p:tgtEl>
                                        <p:attrNameLst>
                                          <p:attrName>style.visibility</p:attrName>
                                        </p:attrNameLst>
                                      </p:cBhvr>
                                      <p:to>
                                        <p:strVal val="visible"/>
                                      </p:to>
                                    </p:set>
                                    <p:animEffect transition="in" filter="wipe(left)">
                                      <p:cBhvr>
                                        <p:cTn id="22" dur="500"/>
                                        <p:tgtEl>
                                          <p:spTgt spid="15"/>
                                        </p:tgtEl>
                                      </p:cBhvr>
                                    </p:animEffect>
                                  </p:childTnLst>
                                </p:cTn>
                              </p:par>
                              <p:par>
                                <p:cTn id="23" presetID="22" presetClass="entr" presetSubtype="8" fill="hold" grpId="0" nodeType="withEffect">
                                  <p:stCondLst>
                                    <p:cond delay="1000"/>
                                  </p:stCondLst>
                                  <p:childTnLst>
                                    <p:set>
                                      <p:cBhvr>
                                        <p:cTn id="24" dur="1" fill="hold">
                                          <p:stCondLst>
                                            <p:cond delay="0"/>
                                          </p:stCondLst>
                                        </p:cTn>
                                        <p:tgtEl>
                                          <p:spTgt spid="14"/>
                                        </p:tgtEl>
                                        <p:attrNameLst>
                                          <p:attrName>style.visibility</p:attrName>
                                        </p:attrNameLst>
                                      </p:cBhvr>
                                      <p:to>
                                        <p:strVal val="visible"/>
                                      </p:to>
                                    </p:set>
                                    <p:animEffect transition="in" filter="wipe(left)">
                                      <p:cBhvr>
                                        <p:cTn id="25" dur="500"/>
                                        <p:tgtEl>
                                          <p:spTgt spid="14"/>
                                        </p:tgtEl>
                                      </p:cBhvr>
                                    </p:animEffect>
                                  </p:childTnLst>
                                </p:cTn>
                              </p:par>
                              <p:par>
                                <p:cTn id="26" presetID="53" presetClass="entr" presetSubtype="16" fill="hold" grpId="0" nodeType="withEffect">
                                  <p:stCondLst>
                                    <p:cond delay="1500"/>
                                  </p:stCondLst>
                                  <p:childTnLst>
                                    <p:set>
                                      <p:cBhvr>
                                        <p:cTn id="27" dur="1" fill="hold">
                                          <p:stCondLst>
                                            <p:cond delay="0"/>
                                          </p:stCondLst>
                                        </p:cTn>
                                        <p:tgtEl>
                                          <p:spTgt spid="27"/>
                                        </p:tgtEl>
                                        <p:attrNameLst>
                                          <p:attrName>style.visibility</p:attrName>
                                        </p:attrNameLst>
                                      </p:cBhvr>
                                      <p:to>
                                        <p:strVal val="visible"/>
                                      </p:to>
                                    </p:set>
                                    <p:anim calcmode="lin" valueType="num">
                                      <p:cBhvr>
                                        <p:cTn id="28" dur="500" fill="hold"/>
                                        <p:tgtEl>
                                          <p:spTgt spid="27"/>
                                        </p:tgtEl>
                                        <p:attrNameLst>
                                          <p:attrName>ppt_w</p:attrName>
                                        </p:attrNameLst>
                                      </p:cBhvr>
                                      <p:tavLst>
                                        <p:tav tm="0">
                                          <p:val>
                                            <p:fltVal val="0"/>
                                          </p:val>
                                        </p:tav>
                                        <p:tav tm="100000">
                                          <p:val>
                                            <p:strVal val="#ppt_w"/>
                                          </p:val>
                                        </p:tav>
                                      </p:tavLst>
                                    </p:anim>
                                    <p:anim calcmode="lin" valueType="num">
                                      <p:cBhvr>
                                        <p:cTn id="29" dur="500" fill="hold"/>
                                        <p:tgtEl>
                                          <p:spTgt spid="27"/>
                                        </p:tgtEl>
                                        <p:attrNameLst>
                                          <p:attrName>ppt_h</p:attrName>
                                        </p:attrNameLst>
                                      </p:cBhvr>
                                      <p:tavLst>
                                        <p:tav tm="0">
                                          <p:val>
                                            <p:fltVal val="0"/>
                                          </p:val>
                                        </p:tav>
                                        <p:tav tm="100000">
                                          <p:val>
                                            <p:strVal val="#ppt_h"/>
                                          </p:val>
                                        </p:tav>
                                      </p:tavLst>
                                    </p:anim>
                                    <p:animEffect transition="in" filter="fade">
                                      <p:cBhvr>
                                        <p:cTn id="30" dur="500"/>
                                        <p:tgtEl>
                                          <p:spTgt spid="27"/>
                                        </p:tgtEl>
                                      </p:cBhvr>
                                    </p:animEffect>
                                  </p:childTnLst>
                                </p:cTn>
                              </p:par>
                              <p:par>
                                <p:cTn id="31" presetID="53" presetClass="entr" presetSubtype="16" fill="hold" grpId="0" nodeType="withEffect">
                                  <p:stCondLst>
                                    <p:cond delay="1500"/>
                                  </p:stCondLst>
                                  <p:childTnLst>
                                    <p:set>
                                      <p:cBhvr>
                                        <p:cTn id="32" dur="1" fill="hold">
                                          <p:stCondLst>
                                            <p:cond delay="0"/>
                                          </p:stCondLst>
                                        </p:cTn>
                                        <p:tgtEl>
                                          <p:spTgt spid="28"/>
                                        </p:tgtEl>
                                        <p:attrNameLst>
                                          <p:attrName>style.visibility</p:attrName>
                                        </p:attrNameLst>
                                      </p:cBhvr>
                                      <p:to>
                                        <p:strVal val="visible"/>
                                      </p:to>
                                    </p:set>
                                    <p:anim calcmode="lin" valueType="num">
                                      <p:cBhvr>
                                        <p:cTn id="33" dur="500" fill="hold"/>
                                        <p:tgtEl>
                                          <p:spTgt spid="28"/>
                                        </p:tgtEl>
                                        <p:attrNameLst>
                                          <p:attrName>ppt_w</p:attrName>
                                        </p:attrNameLst>
                                      </p:cBhvr>
                                      <p:tavLst>
                                        <p:tav tm="0">
                                          <p:val>
                                            <p:fltVal val="0"/>
                                          </p:val>
                                        </p:tav>
                                        <p:tav tm="100000">
                                          <p:val>
                                            <p:strVal val="#ppt_w"/>
                                          </p:val>
                                        </p:tav>
                                      </p:tavLst>
                                    </p:anim>
                                    <p:anim calcmode="lin" valueType="num">
                                      <p:cBhvr>
                                        <p:cTn id="34" dur="500" fill="hold"/>
                                        <p:tgtEl>
                                          <p:spTgt spid="28"/>
                                        </p:tgtEl>
                                        <p:attrNameLst>
                                          <p:attrName>ppt_h</p:attrName>
                                        </p:attrNameLst>
                                      </p:cBhvr>
                                      <p:tavLst>
                                        <p:tav tm="0">
                                          <p:val>
                                            <p:fltVal val="0"/>
                                          </p:val>
                                        </p:tav>
                                        <p:tav tm="100000">
                                          <p:val>
                                            <p:strVal val="#ppt_h"/>
                                          </p:val>
                                        </p:tav>
                                      </p:tavLst>
                                    </p:anim>
                                    <p:animEffect transition="in" filter="fade">
                                      <p:cBhvr>
                                        <p:cTn id="35" dur="500"/>
                                        <p:tgtEl>
                                          <p:spTgt spid="28"/>
                                        </p:tgtEl>
                                      </p:cBhvr>
                                    </p:animEffect>
                                  </p:childTnLst>
                                </p:cTn>
                              </p:par>
                              <p:par>
                                <p:cTn id="36" presetID="53" presetClass="entr" presetSubtype="16" fill="hold" grpId="0" nodeType="withEffect">
                                  <p:stCondLst>
                                    <p:cond delay="1500"/>
                                  </p:stCondLst>
                                  <p:childTnLst>
                                    <p:set>
                                      <p:cBhvr>
                                        <p:cTn id="37" dur="1" fill="hold">
                                          <p:stCondLst>
                                            <p:cond delay="0"/>
                                          </p:stCondLst>
                                        </p:cTn>
                                        <p:tgtEl>
                                          <p:spTgt spid="29"/>
                                        </p:tgtEl>
                                        <p:attrNameLst>
                                          <p:attrName>style.visibility</p:attrName>
                                        </p:attrNameLst>
                                      </p:cBhvr>
                                      <p:to>
                                        <p:strVal val="visible"/>
                                      </p:to>
                                    </p:set>
                                    <p:anim calcmode="lin" valueType="num">
                                      <p:cBhvr>
                                        <p:cTn id="38" dur="500" fill="hold"/>
                                        <p:tgtEl>
                                          <p:spTgt spid="29"/>
                                        </p:tgtEl>
                                        <p:attrNameLst>
                                          <p:attrName>ppt_w</p:attrName>
                                        </p:attrNameLst>
                                      </p:cBhvr>
                                      <p:tavLst>
                                        <p:tav tm="0">
                                          <p:val>
                                            <p:fltVal val="0"/>
                                          </p:val>
                                        </p:tav>
                                        <p:tav tm="100000">
                                          <p:val>
                                            <p:strVal val="#ppt_w"/>
                                          </p:val>
                                        </p:tav>
                                      </p:tavLst>
                                    </p:anim>
                                    <p:anim calcmode="lin" valueType="num">
                                      <p:cBhvr>
                                        <p:cTn id="39" dur="500" fill="hold"/>
                                        <p:tgtEl>
                                          <p:spTgt spid="29"/>
                                        </p:tgtEl>
                                        <p:attrNameLst>
                                          <p:attrName>ppt_h</p:attrName>
                                        </p:attrNameLst>
                                      </p:cBhvr>
                                      <p:tavLst>
                                        <p:tav tm="0">
                                          <p:val>
                                            <p:fltVal val="0"/>
                                          </p:val>
                                        </p:tav>
                                        <p:tav tm="100000">
                                          <p:val>
                                            <p:strVal val="#ppt_h"/>
                                          </p:val>
                                        </p:tav>
                                      </p:tavLst>
                                    </p:anim>
                                    <p:animEffect transition="in" filter="fade">
                                      <p:cBhvr>
                                        <p:cTn id="40" dur="500"/>
                                        <p:tgtEl>
                                          <p:spTgt spid="29"/>
                                        </p:tgtEl>
                                      </p:cBhvr>
                                    </p:animEffect>
                                  </p:childTnLst>
                                </p:cTn>
                              </p:par>
                              <p:par>
                                <p:cTn id="41" presetID="53" presetClass="entr" presetSubtype="16" fill="hold" grpId="0" nodeType="withEffect">
                                  <p:stCondLst>
                                    <p:cond delay="1500"/>
                                  </p:stCondLst>
                                  <p:childTnLst>
                                    <p:set>
                                      <p:cBhvr>
                                        <p:cTn id="42" dur="1" fill="hold">
                                          <p:stCondLst>
                                            <p:cond delay="0"/>
                                          </p:stCondLst>
                                        </p:cTn>
                                        <p:tgtEl>
                                          <p:spTgt spid="30"/>
                                        </p:tgtEl>
                                        <p:attrNameLst>
                                          <p:attrName>style.visibility</p:attrName>
                                        </p:attrNameLst>
                                      </p:cBhvr>
                                      <p:to>
                                        <p:strVal val="visible"/>
                                      </p:to>
                                    </p:set>
                                    <p:anim calcmode="lin" valueType="num">
                                      <p:cBhvr>
                                        <p:cTn id="43" dur="500" fill="hold"/>
                                        <p:tgtEl>
                                          <p:spTgt spid="30"/>
                                        </p:tgtEl>
                                        <p:attrNameLst>
                                          <p:attrName>ppt_w</p:attrName>
                                        </p:attrNameLst>
                                      </p:cBhvr>
                                      <p:tavLst>
                                        <p:tav tm="0">
                                          <p:val>
                                            <p:fltVal val="0"/>
                                          </p:val>
                                        </p:tav>
                                        <p:tav tm="100000">
                                          <p:val>
                                            <p:strVal val="#ppt_w"/>
                                          </p:val>
                                        </p:tav>
                                      </p:tavLst>
                                    </p:anim>
                                    <p:anim calcmode="lin" valueType="num">
                                      <p:cBhvr>
                                        <p:cTn id="44" dur="500" fill="hold"/>
                                        <p:tgtEl>
                                          <p:spTgt spid="30"/>
                                        </p:tgtEl>
                                        <p:attrNameLst>
                                          <p:attrName>ppt_h</p:attrName>
                                        </p:attrNameLst>
                                      </p:cBhvr>
                                      <p:tavLst>
                                        <p:tav tm="0">
                                          <p:val>
                                            <p:fltVal val="0"/>
                                          </p:val>
                                        </p:tav>
                                        <p:tav tm="100000">
                                          <p:val>
                                            <p:strVal val="#ppt_h"/>
                                          </p:val>
                                        </p:tav>
                                      </p:tavLst>
                                    </p:anim>
                                    <p:animEffect transition="in" filter="fade">
                                      <p:cBhvr>
                                        <p:cTn id="45" dur="500"/>
                                        <p:tgtEl>
                                          <p:spTgt spid="30"/>
                                        </p:tgtEl>
                                      </p:cBhvr>
                                    </p:animEffect>
                                  </p:childTnLst>
                                </p:cTn>
                              </p:par>
                              <p:par>
                                <p:cTn id="46" presetID="53" presetClass="entr" presetSubtype="16" fill="hold" grpId="0" nodeType="withEffect">
                                  <p:stCondLst>
                                    <p:cond delay="1500"/>
                                  </p:stCondLst>
                                  <p:childTnLst>
                                    <p:set>
                                      <p:cBhvr>
                                        <p:cTn id="47" dur="1" fill="hold">
                                          <p:stCondLst>
                                            <p:cond delay="0"/>
                                          </p:stCondLst>
                                        </p:cTn>
                                        <p:tgtEl>
                                          <p:spTgt spid="31"/>
                                        </p:tgtEl>
                                        <p:attrNameLst>
                                          <p:attrName>style.visibility</p:attrName>
                                        </p:attrNameLst>
                                      </p:cBhvr>
                                      <p:to>
                                        <p:strVal val="visible"/>
                                      </p:to>
                                    </p:set>
                                    <p:anim calcmode="lin" valueType="num">
                                      <p:cBhvr>
                                        <p:cTn id="48" dur="500" fill="hold"/>
                                        <p:tgtEl>
                                          <p:spTgt spid="31"/>
                                        </p:tgtEl>
                                        <p:attrNameLst>
                                          <p:attrName>ppt_w</p:attrName>
                                        </p:attrNameLst>
                                      </p:cBhvr>
                                      <p:tavLst>
                                        <p:tav tm="0">
                                          <p:val>
                                            <p:fltVal val="0"/>
                                          </p:val>
                                        </p:tav>
                                        <p:tav tm="100000">
                                          <p:val>
                                            <p:strVal val="#ppt_w"/>
                                          </p:val>
                                        </p:tav>
                                      </p:tavLst>
                                    </p:anim>
                                    <p:anim calcmode="lin" valueType="num">
                                      <p:cBhvr>
                                        <p:cTn id="49" dur="500" fill="hold"/>
                                        <p:tgtEl>
                                          <p:spTgt spid="31"/>
                                        </p:tgtEl>
                                        <p:attrNameLst>
                                          <p:attrName>ppt_h</p:attrName>
                                        </p:attrNameLst>
                                      </p:cBhvr>
                                      <p:tavLst>
                                        <p:tav tm="0">
                                          <p:val>
                                            <p:fltVal val="0"/>
                                          </p:val>
                                        </p:tav>
                                        <p:tav tm="100000">
                                          <p:val>
                                            <p:strVal val="#ppt_h"/>
                                          </p:val>
                                        </p:tav>
                                      </p:tavLst>
                                    </p:anim>
                                    <p:animEffect transition="in" filter="fade">
                                      <p:cBhvr>
                                        <p:cTn id="50" dur="500"/>
                                        <p:tgtEl>
                                          <p:spTgt spid="31"/>
                                        </p:tgtEl>
                                      </p:cBhvr>
                                    </p:animEffect>
                                  </p:childTnLst>
                                </p:cTn>
                              </p:par>
                              <p:par>
                                <p:cTn id="51" presetID="53" presetClass="entr" presetSubtype="16" fill="hold" grpId="0" nodeType="withEffect">
                                  <p:stCondLst>
                                    <p:cond delay="1500"/>
                                  </p:stCondLst>
                                  <p:childTnLst>
                                    <p:set>
                                      <p:cBhvr>
                                        <p:cTn id="52" dur="1" fill="hold">
                                          <p:stCondLst>
                                            <p:cond delay="0"/>
                                          </p:stCondLst>
                                        </p:cTn>
                                        <p:tgtEl>
                                          <p:spTgt spid="32"/>
                                        </p:tgtEl>
                                        <p:attrNameLst>
                                          <p:attrName>style.visibility</p:attrName>
                                        </p:attrNameLst>
                                      </p:cBhvr>
                                      <p:to>
                                        <p:strVal val="visible"/>
                                      </p:to>
                                    </p:set>
                                    <p:anim calcmode="lin" valueType="num">
                                      <p:cBhvr>
                                        <p:cTn id="53" dur="500" fill="hold"/>
                                        <p:tgtEl>
                                          <p:spTgt spid="32"/>
                                        </p:tgtEl>
                                        <p:attrNameLst>
                                          <p:attrName>ppt_w</p:attrName>
                                        </p:attrNameLst>
                                      </p:cBhvr>
                                      <p:tavLst>
                                        <p:tav tm="0">
                                          <p:val>
                                            <p:fltVal val="0"/>
                                          </p:val>
                                        </p:tav>
                                        <p:tav tm="100000">
                                          <p:val>
                                            <p:strVal val="#ppt_w"/>
                                          </p:val>
                                        </p:tav>
                                      </p:tavLst>
                                    </p:anim>
                                    <p:anim calcmode="lin" valueType="num">
                                      <p:cBhvr>
                                        <p:cTn id="54" dur="500" fill="hold"/>
                                        <p:tgtEl>
                                          <p:spTgt spid="32"/>
                                        </p:tgtEl>
                                        <p:attrNameLst>
                                          <p:attrName>ppt_h</p:attrName>
                                        </p:attrNameLst>
                                      </p:cBhvr>
                                      <p:tavLst>
                                        <p:tav tm="0">
                                          <p:val>
                                            <p:fltVal val="0"/>
                                          </p:val>
                                        </p:tav>
                                        <p:tav tm="100000">
                                          <p:val>
                                            <p:strVal val="#ppt_h"/>
                                          </p:val>
                                        </p:tav>
                                      </p:tavLst>
                                    </p:anim>
                                    <p:animEffect transition="in" filter="fade">
                                      <p:cBhvr>
                                        <p:cTn id="55" dur="500"/>
                                        <p:tgtEl>
                                          <p:spTgt spid="32"/>
                                        </p:tgtEl>
                                      </p:cBhvr>
                                    </p:animEffect>
                                  </p:childTnLst>
                                </p:cTn>
                              </p:par>
                              <p:par>
                                <p:cTn id="56" presetID="14" presetClass="entr" presetSubtype="10" fill="hold" grpId="0" nodeType="withEffect">
                                  <p:stCondLst>
                                    <p:cond delay="2000"/>
                                  </p:stCondLst>
                                  <p:childTnLst>
                                    <p:set>
                                      <p:cBhvr>
                                        <p:cTn id="57" dur="1" fill="hold">
                                          <p:stCondLst>
                                            <p:cond delay="0"/>
                                          </p:stCondLst>
                                        </p:cTn>
                                        <p:tgtEl>
                                          <p:spTgt spid="33"/>
                                        </p:tgtEl>
                                        <p:attrNameLst>
                                          <p:attrName>style.visibility</p:attrName>
                                        </p:attrNameLst>
                                      </p:cBhvr>
                                      <p:to>
                                        <p:strVal val="visible"/>
                                      </p:to>
                                    </p:set>
                                    <p:animEffect transition="in" filter="randombar(horizontal)">
                                      <p:cBhvr>
                                        <p:cTn id="58" dur="400"/>
                                        <p:tgtEl>
                                          <p:spTgt spid="33"/>
                                        </p:tgtEl>
                                      </p:cBhvr>
                                    </p:animEffect>
                                  </p:childTnLst>
                                </p:cTn>
                              </p:par>
                              <p:par>
                                <p:cTn id="59" presetID="14" presetClass="entr" presetSubtype="10" fill="hold" grpId="0" nodeType="withEffect">
                                  <p:stCondLst>
                                    <p:cond delay="2000"/>
                                  </p:stCondLst>
                                  <p:childTnLst>
                                    <p:set>
                                      <p:cBhvr>
                                        <p:cTn id="60" dur="1" fill="hold">
                                          <p:stCondLst>
                                            <p:cond delay="0"/>
                                          </p:stCondLst>
                                        </p:cTn>
                                        <p:tgtEl>
                                          <p:spTgt spid="34"/>
                                        </p:tgtEl>
                                        <p:attrNameLst>
                                          <p:attrName>style.visibility</p:attrName>
                                        </p:attrNameLst>
                                      </p:cBhvr>
                                      <p:to>
                                        <p:strVal val="visible"/>
                                      </p:to>
                                    </p:set>
                                    <p:animEffect transition="in" filter="randombar(horizontal)">
                                      <p:cBhvr>
                                        <p:cTn id="61" dur="400"/>
                                        <p:tgtEl>
                                          <p:spTgt spid="34"/>
                                        </p:tgtEl>
                                      </p:cBhvr>
                                    </p:animEffect>
                                  </p:childTnLst>
                                </p:cTn>
                              </p:par>
                            </p:childTnLst>
                          </p:cTn>
                        </p:par>
                        <p:par>
                          <p:cTn id="62" fill="hold">
                            <p:stCondLst>
                              <p:cond delay="2400"/>
                            </p:stCondLst>
                            <p:childTnLst>
                              <p:par>
                                <p:cTn id="63" presetID="22" presetClass="entr" presetSubtype="1" fill="hold" grpId="0" nodeType="afterEffect">
                                  <p:stCondLst>
                                    <p:cond delay="0"/>
                                  </p:stCondLst>
                                  <p:childTnLst>
                                    <p:set>
                                      <p:cBhvr>
                                        <p:cTn id="64" dur="1" fill="hold">
                                          <p:stCondLst>
                                            <p:cond delay="0"/>
                                          </p:stCondLst>
                                        </p:cTn>
                                        <p:tgtEl>
                                          <p:spTgt spid="25"/>
                                        </p:tgtEl>
                                        <p:attrNameLst>
                                          <p:attrName>style.visibility</p:attrName>
                                        </p:attrNameLst>
                                      </p:cBhvr>
                                      <p:to>
                                        <p:strVal val="visible"/>
                                      </p:to>
                                    </p:set>
                                    <p:animEffect transition="in" filter="wipe(up)">
                                      <p:cBhvr>
                                        <p:cTn id="65" dur="500"/>
                                        <p:tgtEl>
                                          <p:spTgt spid="25"/>
                                        </p:tgtEl>
                                      </p:cBhvr>
                                    </p:animEffect>
                                  </p:childTnLst>
                                </p:cTn>
                              </p:par>
                              <p:par>
                                <p:cTn id="66" presetID="14" presetClass="entr" presetSubtype="10" fill="hold" grpId="0" nodeType="withEffect">
                                  <p:stCondLst>
                                    <p:cond delay="500"/>
                                  </p:stCondLst>
                                  <p:childTnLst>
                                    <p:set>
                                      <p:cBhvr>
                                        <p:cTn id="67" dur="1" fill="hold">
                                          <p:stCondLst>
                                            <p:cond delay="0"/>
                                          </p:stCondLst>
                                        </p:cTn>
                                        <p:tgtEl>
                                          <p:spTgt spid="35"/>
                                        </p:tgtEl>
                                        <p:attrNameLst>
                                          <p:attrName>style.visibility</p:attrName>
                                        </p:attrNameLst>
                                      </p:cBhvr>
                                      <p:to>
                                        <p:strVal val="visible"/>
                                      </p:to>
                                    </p:set>
                                    <p:animEffect transition="in" filter="randombar(horizontal)">
                                      <p:cBhvr>
                                        <p:cTn id="68" dur="400"/>
                                        <p:tgtEl>
                                          <p:spTgt spid="35"/>
                                        </p:tgtEl>
                                      </p:cBhvr>
                                    </p:animEffect>
                                  </p:childTnLst>
                                </p:cTn>
                              </p:par>
                              <p:par>
                                <p:cTn id="69" presetID="14" presetClass="entr" presetSubtype="10" fill="hold" grpId="0" nodeType="withEffect">
                                  <p:stCondLst>
                                    <p:cond delay="500"/>
                                  </p:stCondLst>
                                  <p:childTnLst>
                                    <p:set>
                                      <p:cBhvr>
                                        <p:cTn id="70" dur="1" fill="hold">
                                          <p:stCondLst>
                                            <p:cond delay="0"/>
                                          </p:stCondLst>
                                        </p:cTn>
                                        <p:tgtEl>
                                          <p:spTgt spid="36"/>
                                        </p:tgtEl>
                                        <p:attrNameLst>
                                          <p:attrName>style.visibility</p:attrName>
                                        </p:attrNameLst>
                                      </p:cBhvr>
                                      <p:to>
                                        <p:strVal val="visible"/>
                                      </p:to>
                                    </p:set>
                                    <p:animEffect transition="in" filter="randombar(horizontal)">
                                      <p:cBhvr>
                                        <p:cTn id="71" dur="400"/>
                                        <p:tgtEl>
                                          <p:spTgt spid="36"/>
                                        </p:tgtEl>
                                      </p:cBhvr>
                                    </p:animEffect>
                                  </p:childTnLst>
                                </p:cTn>
                              </p:par>
                            </p:childTnLst>
                          </p:cTn>
                        </p:par>
                        <p:par>
                          <p:cTn id="72" fill="hold">
                            <p:stCondLst>
                              <p:cond delay="3300"/>
                            </p:stCondLst>
                            <p:childTnLst>
                              <p:par>
                                <p:cTn id="73" presetID="22" presetClass="entr" presetSubtype="8" fill="hold" grpId="0" nodeType="afterEffect">
                                  <p:stCondLst>
                                    <p:cond delay="0"/>
                                  </p:stCondLst>
                                  <p:childTnLst>
                                    <p:set>
                                      <p:cBhvr>
                                        <p:cTn id="74" dur="1" fill="hold">
                                          <p:stCondLst>
                                            <p:cond delay="0"/>
                                          </p:stCondLst>
                                        </p:cTn>
                                        <p:tgtEl>
                                          <p:spTgt spid="26"/>
                                        </p:tgtEl>
                                        <p:attrNameLst>
                                          <p:attrName>style.visibility</p:attrName>
                                        </p:attrNameLst>
                                      </p:cBhvr>
                                      <p:to>
                                        <p:strVal val="visible"/>
                                      </p:to>
                                    </p:set>
                                    <p:animEffect transition="in" filter="wipe(left)">
                                      <p:cBhvr>
                                        <p:cTn id="75" dur="500"/>
                                        <p:tgtEl>
                                          <p:spTgt spid="26"/>
                                        </p:tgtEl>
                                      </p:cBhvr>
                                    </p:animEffect>
                                  </p:childTnLst>
                                </p:cTn>
                              </p:par>
                              <p:par>
                                <p:cTn id="76" presetID="14" presetClass="entr" presetSubtype="10" fill="hold" grpId="0" nodeType="withEffect">
                                  <p:stCondLst>
                                    <p:cond delay="500"/>
                                  </p:stCondLst>
                                  <p:childTnLst>
                                    <p:set>
                                      <p:cBhvr>
                                        <p:cTn id="77" dur="1" fill="hold">
                                          <p:stCondLst>
                                            <p:cond delay="0"/>
                                          </p:stCondLst>
                                        </p:cTn>
                                        <p:tgtEl>
                                          <p:spTgt spid="37"/>
                                        </p:tgtEl>
                                        <p:attrNameLst>
                                          <p:attrName>style.visibility</p:attrName>
                                        </p:attrNameLst>
                                      </p:cBhvr>
                                      <p:to>
                                        <p:strVal val="visible"/>
                                      </p:to>
                                    </p:set>
                                    <p:animEffect transition="in" filter="randombar(horizontal)">
                                      <p:cBhvr>
                                        <p:cTn id="78" dur="400"/>
                                        <p:tgtEl>
                                          <p:spTgt spid="37"/>
                                        </p:tgtEl>
                                      </p:cBhvr>
                                    </p:animEffect>
                                  </p:childTnLst>
                                </p:cTn>
                              </p:par>
                              <p:par>
                                <p:cTn id="79" presetID="14" presetClass="entr" presetSubtype="10" fill="hold" grpId="0" nodeType="withEffect">
                                  <p:stCondLst>
                                    <p:cond delay="500"/>
                                  </p:stCondLst>
                                  <p:childTnLst>
                                    <p:set>
                                      <p:cBhvr>
                                        <p:cTn id="80" dur="1" fill="hold">
                                          <p:stCondLst>
                                            <p:cond delay="0"/>
                                          </p:stCondLst>
                                        </p:cTn>
                                        <p:tgtEl>
                                          <p:spTgt spid="38"/>
                                        </p:tgtEl>
                                        <p:attrNameLst>
                                          <p:attrName>style.visibility</p:attrName>
                                        </p:attrNameLst>
                                      </p:cBhvr>
                                      <p:to>
                                        <p:strVal val="visible"/>
                                      </p:to>
                                    </p:set>
                                    <p:animEffect transition="in" filter="randombar(horizontal)">
                                      <p:cBhvr>
                                        <p:cTn id="81" dur="400"/>
                                        <p:tgtEl>
                                          <p:spTgt spid="38"/>
                                        </p:tgtEl>
                                      </p:cBhvr>
                                    </p:animEffect>
                                  </p:childTnLst>
                                </p:cTn>
                              </p:par>
                            </p:childTnLst>
                          </p:cTn>
                        </p:par>
                        <p:par>
                          <p:cTn id="82" fill="hold">
                            <p:stCondLst>
                              <p:cond delay="4200"/>
                            </p:stCondLst>
                            <p:childTnLst>
                              <p:par>
                                <p:cTn id="83" presetID="22" presetClass="entr" presetSubtype="2" fill="hold" grpId="0" nodeType="afterEffect">
                                  <p:stCondLst>
                                    <p:cond delay="0"/>
                                  </p:stCondLst>
                                  <p:childTnLst>
                                    <p:set>
                                      <p:cBhvr>
                                        <p:cTn id="84" dur="1" fill="hold">
                                          <p:stCondLst>
                                            <p:cond delay="0"/>
                                          </p:stCondLst>
                                        </p:cTn>
                                        <p:tgtEl>
                                          <p:spTgt spid="39"/>
                                        </p:tgtEl>
                                        <p:attrNameLst>
                                          <p:attrName>style.visibility</p:attrName>
                                        </p:attrNameLst>
                                      </p:cBhvr>
                                      <p:to>
                                        <p:strVal val="visible"/>
                                      </p:to>
                                    </p:set>
                                    <p:animEffect transition="in" filter="wipe(right)">
                                      <p:cBhvr>
                                        <p:cTn id="85" dur="500"/>
                                        <p:tgtEl>
                                          <p:spTgt spid="39"/>
                                        </p:tgtEl>
                                      </p:cBhvr>
                                    </p:animEffect>
                                  </p:childTnLst>
                                </p:cTn>
                              </p:par>
                              <p:par>
                                <p:cTn id="86" presetID="22" presetClass="entr" presetSubtype="2" fill="hold" grpId="0" nodeType="withEffect">
                                  <p:stCondLst>
                                    <p:cond delay="0"/>
                                  </p:stCondLst>
                                  <p:childTnLst>
                                    <p:set>
                                      <p:cBhvr>
                                        <p:cTn id="87" dur="1" fill="hold">
                                          <p:stCondLst>
                                            <p:cond delay="0"/>
                                          </p:stCondLst>
                                        </p:cTn>
                                        <p:tgtEl>
                                          <p:spTgt spid="40"/>
                                        </p:tgtEl>
                                        <p:attrNameLst>
                                          <p:attrName>style.visibility</p:attrName>
                                        </p:attrNameLst>
                                      </p:cBhvr>
                                      <p:to>
                                        <p:strVal val="visible"/>
                                      </p:to>
                                    </p:set>
                                    <p:animEffect transition="in" filter="wipe(right)">
                                      <p:cBhvr>
                                        <p:cTn id="88" dur="750"/>
                                        <p:tgtEl>
                                          <p:spTgt spid="40"/>
                                        </p:tgtEl>
                                      </p:cBhvr>
                                    </p:animEffect>
                                  </p:childTnLst>
                                </p:cTn>
                              </p:par>
                            </p:childTnLst>
                          </p:cTn>
                        </p:par>
                        <p:par>
                          <p:cTn id="89" fill="hold">
                            <p:stCondLst>
                              <p:cond delay="4950"/>
                            </p:stCondLst>
                            <p:childTnLst>
                              <p:par>
                                <p:cTn id="90" presetID="10" presetClass="entr" presetSubtype="0" fill="hold" grpId="0" nodeType="afterEffect">
                                  <p:stCondLst>
                                    <p:cond delay="0"/>
                                  </p:stCondLst>
                                  <p:childTnLst>
                                    <p:set>
                                      <p:cBhvr>
                                        <p:cTn id="91" dur="1" fill="hold">
                                          <p:stCondLst>
                                            <p:cond delay="0"/>
                                          </p:stCondLst>
                                        </p:cTn>
                                        <p:tgtEl>
                                          <p:spTgt spid="74"/>
                                        </p:tgtEl>
                                        <p:attrNameLst>
                                          <p:attrName>style.visibility</p:attrName>
                                        </p:attrNameLst>
                                      </p:cBhvr>
                                      <p:to>
                                        <p:strVal val="visible"/>
                                      </p:to>
                                    </p:set>
                                    <p:animEffect transition="in" filter="fade">
                                      <p:cBhvr>
                                        <p:cTn id="92" dur="1250"/>
                                        <p:tgtEl>
                                          <p:spTgt spid="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animBg="1"/>
      <p:bldP spid="25" grpId="0" animBg="1"/>
      <p:bldP spid="26" grpId="0" animBg="1"/>
      <p:bldP spid="27" grpId="0" animBg="1"/>
      <p:bldP spid="28" grpId="0"/>
      <p:bldP spid="29" grpId="0" animBg="1"/>
      <p:bldP spid="30" grpId="0"/>
      <p:bldP spid="31" grpId="0" animBg="1"/>
      <p:bldP spid="32" grpId="0"/>
      <p:bldP spid="33" grpId="0"/>
      <p:bldP spid="34" grpId="0"/>
      <p:bldP spid="35" grpId="0"/>
      <p:bldP spid="36" grpId="0"/>
      <p:bldP spid="37" grpId="0"/>
      <p:bldP spid="38" grpId="0"/>
      <p:bldP spid="39" grpId="0"/>
      <p:bldP spid="40" grpId="0"/>
      <p:bldP spid="74"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flipH="1">
            <a:off x="-3" y="6525344"/>
            <a:ext cx="12195177" cy="360511"/>
          </a:xfrm>
          <a:prstGeom prst="rect">
            <a:avLst/>
          </a:prstGeom>
          <a:gradFill>
            <a:gsLst>
              <a:gs pos="0">
                <a:srgbClr val="0E1A40"/>
              </a:gs>
              <a:gs pos="100000">
                <a:srgbClr val="2F5EB0"/>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flipH="1">
            <a:off x="-4" y="6596410"/>
            <a:ext cx="12195177" cy="288974"/>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5"/>
          <p:cNvSpPr/>
          <p:nvPr/>
        </p:nvSpPr>
        <p:spPr>
          <a:xfrm>
            <a:off x="9976569" y="6493142"/>
            <a:ext cx="1018294" cy="111815"/>
          </a:xfrm>
          <a:custGeom>
            <a:avLst/>
            <a:gdLst>
              <a:gd name="connsiteX0" fmla="*/ 0 w 926584"/>
              <a:gd name="connsiteY0" fmla="*/ 0 h 118098"/>
              <a:gd name="connsiteX1" fmla="*/ 926584 w 926584"/>
              <a:gd name="connsiteY1" fmla="*/ 0 h 118098"/>
              <a:gd name="connsiteX2" fmla="*/ 926584 w 926584"/>
              <a:gd name="connsiteY2" fmla="*/ 118098 h 118098"/>
              <a:gd name="connsiteX3" fmla="*/ 0 w 926584"/>
              <a:gd name="connsiteY3" fmla="*/ 118098 h 118098"/>
              <a:gd name="connsiteX4" fmla="*/ 0 w 926584"/>
              <a:gd name="connsiteY4" fmla="*/ 0 h 118098"/>
              <a:gd name="connsiteX0" fmla="*/ 55821 w 982405"/>
              <a:gd name="connsiteY0" fmla="*/ 0 h 144680"/>
              <a:gd name="connsiteX1" fmla="*/ 982405 w 982405"/>
              <a:gd name="connsiteY1" fmla="*/ 0 h 144680"/>
              <a:gd name="connsiteX2" fmla="*/ 982405 w 982405"/>
              <a:gd name="connsiteY2" fmla="*/ 118098 h 144680"/>
              <a:gd name="connsiteX3" fmla="*/ 0 w 982405"/>
              <a:gd name="connsiteY3" fmla="*/ 144680 h 144680"/>
              <a:gd name="connsiteX4" fmla="*/ 55821 w 982405"/>
              <a:gd name="connsiteY4" fmla="*/ 0 h 144680"/>
              <a:gd name="connsiteX0" fmla="*/ 55821 w 998354"/>
              <a:gd name="connsiteY0" fmla="*/ 0 h 147338"/>
              <a:gd name="connsiteX1" fmla="*/ 982405 w 998354"/>
              <a:gd name="connsiteY1" fmla="*/ 0 h 147338"/>
              <a:gd name="connsiteX2" fmla="*/ 998354 w 998354"/>
              <a:gd name="connsiteY2" fmla="*/ 147338 h 147338"/>
              <a:gd name="connsiteX3" fmla="*/ 0 w 998354"/>
              <a:gd name="connsiteY3" fmla="*/ 144680 h 147338"/>
              <a:gd name="connsiteX4" fmla="*/ 55821 w 998354"/>
              <a:gd name="connsiteY4" fmla="*/ 0 h 147338"/>
              <a:gd name="connsiteX0" fmla="*/ 84307 w 1026840"/>
              <a:gd name="connsiteY0" fmla="*/ 0 h 150534"/>
              <a:gd name="connsiteX1" fmla="*/ 1010891 w 1026840"/>
              <a:gd name="connsiteY1" fmla="*/ 0 h 150534"/>
              <a:gd name="connsiteX2" fmla="*/ 1026840 w 1026840"/>
              <a:gd name="connsiteY2" fmla="*/ 147338 h 150534"/>
              <a:gd name="connsiteX3" fmla="*/ 0 w 1026840"/>
              <a:gd name="connsiteY3" fmla="*/ 150534 h 150534"/>
              <a:gd name="connsiteX4" fmla="*/ 84307 w 1026840"/>
              <a:gd name="connsiteY4" fmla="*/ 0 h 150534"/>
              <a:gd name="connsiteX0" fmla="*/ 84307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84307 w 1021143"/>
              <a:gd name="connsiteY4" fmla="*/ 0 h 153193"/>
              <a:gd name="connsiteX0" fmla="*/ 92853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92853 w 1021143"/>
              <a:gd name="connsiteY4" fmla="*/ 0 h 153193"/>
              <a:gd name="connsiteX0" fmla="*/ 90004 w 1018294"/>
              <a:gd name="connsiteY0" fmla="*/ 0 h 153193"/>
              <a:gd name="connsiteX1" fmla="*/ 1008042 w 1018294"/>
              <a:gd name="connsiteY1" fmla="*/ 0 h 153193"/>
              <a:gd name="connsiteX2" fmla="*/ 1018294 w 1018294"/>
              <a:gd name="connsiteY2" fmla="*/ 153193 h 153193"/>
              <a:gd name="connsiteX3" fmla="*/ 0 w 1018294"/>
              <a:gd name="connsiteY3" fmla="*/ 142728 h 153193"/>
              <a:gd name="connsiteX4" fmla="*/ 90004 w 1018294"/>
              <a:gd name="connsiteY4" fmla="*/ 0 h 1531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8294" h="153193">
                <a:moveTo>
                  <a:pt x="90004" y="0"/>
                </a:moveTo>
                <a:lnTo>
                  <a:pt x="1008042" y="0"/>
                </a:lnTo>
                <a:lnTo>
                  <a:pt x="1018294" y="153193"/>
                </a:lnTo>
                <a:lnTo>
                  <a:pt x="0" y="142728"/>
                </a:lnTo>
                <a:lnTo>
                  <a:pt x="90004" y="0"/>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10067547" y="6493142"/>
            <a:ext cx="1070600" cy="392242"/>
          </a:xfrm>
          <a:prstGeom prst="rect">
            <a:avLst/>
          </a:prstGeom>
          <a:gradFill>
            <a:gsLst>
              <a:gs pos="0">
                <a:srgbClr val="0E1A40"/>
              </a:gs>
              <a:gs pos="100000">
                <a:srgbClr val="2F5EB0"/>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Rectangle 4"/>
          <p:cNvSpPr txBox="1">
            <a:spLocks noChangeArrowheads="1"/>
          </p:cNvSpPr>
          <p:nvPr/>
        </p:nvSpPr>
        <p:spPr bwMode="auto">
          <a:xfrm>
            <a:off x="9986019" y="6493142"/>
            <a:ext cx="1152128" cy="39224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en-US" altLang="zh-CN" dirty="0" smtClean="0">
                <a:latin typeface="方正兰亭超细黑简体" panose="02000000000000000000" pitchFamily="2" charset="-122"/>
                <a:ea typeface="方正兰亭超细黑简体" panose="02000000000000000000" pitchFamily="2" charset="-122"/>
              </a:rPr>
              <a:t>38</a:t>
            </a:r>
            <a:endParaRPr lang="zh-CN" dirty="0">
              <a:latin typeface="方正兰亭超细黑简体" panose="02000000000000000000" pitchFamily="2" charset="-122"/>
              <a:ea typeface="方正兰亭超细黑简体" panose="02000000000000000000" pitchFamily="2" charset="-122"/>
            </a:endParaRPr>
          </a:p>
        </p:txBody>
      </p:sp>
      <p:sp>
        <p:nvSpPr>
          <p:cNvPr id="58" name="文本框 9"/>
          <p:cNvSpPr txBox="1"/>
          <p:nvPr/>
        </p:nvSpPr>
        <p:spPr>
          <a:xfrm>
            <a:off x="841003" y="202431"/>
            <a:ext cx="1368152" cy="346249"/>
          </a:xfrm>
          <a:prstGeom prst="rect">
            <a:avLst/>
          </a:prstGeom>
          <a:noFill/>
        </p:spPr>
        <p:txBody>
          <a:bodyPr wrap="square" lIns="68580" tIns="34290" rIns="68580" bIns="34290" rtlCol="0">
            <a:spAutoFit/>
          </a:bodyPr>
          <a:lstStyle/>
          <a:p>
            <a:pPr marL="0" lvl="1"/>
            <a:r>
              <a:rPr lang="zh-CN" altLang="en-US" dirty="0" smtClean="0">
                <a:solidFill>
                  <a:srgbClr val="2F5EB0"/>
                </a:solidFill>
                <a:latin typeface="微软雅黑" pitchFamily="34" charset="-122"/>
                <a:ea typeface="微软雅黑" pitchFamily="34" charset="-122"/>
              </a:rPr>
              <a:t>添加标题</a:t>
            </a:r>
            <a:endParaRPr lang="zh-CN" altLang="en-US" dirty="0">
              <a:solidFill>
                <a:srgbClr val="2F5EB0"/>
              </a:solidFill>
              <a:latin typeface="微软雅黑" pitchFamily="34" charset="-122"/>
              <a:ea typeface="微软雅黑" pitchFamily="34" charset="-122"/>
            </a:endParaRPr>
          </a:p>
        </p:txBody>
      </p:sp>
      <p:sp>
        <p:nvSpPr>
          <p:cNvPr id="59" name="矩形 58"/>
          <p:cNvSpPr/>
          <p:nvPr/>
        </p:nvSpPr>
        <p:spPr>
          <a:xfrm>
            <a:off x="0" y="0"/>
            <a:ext cx="985019" cy="58316"/>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0" name="组合 59"/>
          <p:cNvGrpSpPr/>
          <p:nvPr/>
        </p:nvGrpSpPr>
        <p:grpSpPr>
          <a:xfrm>
            <a:off x="192931" y="0"/>
            <a:ext cx="576064" cy="836712"/>
            <a:chOff x="841003" y="360040"/>
            <a:chExt cx="504056" cy="836712"/>
          </a:xfrm>
          <a:gradFill>
            <a:gsLst>
              <a:gs pos="0">
                <a:srgbClr val="0E1A40"/>
              </a:gs>
              <a:gs pos="100000">
                <a:srgbClr val="2F5EB0"/>
              </a:gs>
            </a:gsLst>
            <a:lin ang="13800000" scaled="0"/>
          </a:gradFill>
        </p:grpSpPr>
        <p:sp>
          <p:nvSpPr>
            <p:cNvPr id="61" name="矩形 60"/>
            <p:cNvSpPr/>
            <p:nvPr/>
          </p:nvSpPr>
          <p:spPr>
            <a:xfrm>
              <a:off x="841003" y="360040"/>
              <a:ext cx="504056" cy="54868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等腰三角形 61"/>
            <p:cNvSpPr/>
            <p:nvPr/>
          </p:nvSpPr>
          <p:spPr>
            <a:xfrm rot="10800000">
              <a:off x="841003" y="908720"/>
              <a:ext cx="504056" cy="288032"/>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3" name="KSO_Shape"/>
          <p:cNvSpPr>
            <a:spLocks/>
          </p:cNvSpPr>
          <p:nvPr/>
        </p:nvSpPr>
        <p:spPr bwMode="auto">
          <a:xfrm>
            <a:off x="340953" y="219029"/>
            <a:ext cx="303111" cy="257643"/>
          </a:xfrm>
          <a:custGeom>
            <a:avLst/>
            <a:gdLst>
              <a:gd name="T0" fmla="*/ 1221908 w 2276475"/>
              <a:gd name="T1" fmla="*/ 1328927 h 1936751"/>
              <a:gd name="T2" fmla="*/ 1196654 w 2276475"/>
              <a:gd name="T3" fmla="*/ 1388292 h 1936751"/>
              <a:gd name="T4" fmla="*/ 691864 w 2276475"/>
              <a:gd name="T5" fmla="*/ 1376845 h 1936751"/>
              <a:gd name="T6" fmla="*/ 695585 w 2276475"/>
              <a:gd name="T7" fmla="*/ 1314285 h 1936751"/>
              <a:gd name="T8" fmla="*/ 1104489 w 2276475"/>
              <a:gd name="T9" fmla="*/ 1115137 h 1936751"/>
              <a:gd name="T10" fmla="*/ 1117497 w 2276475"/>
              <a:gd name="T11" fmla="*/ 1168850 h 1936751"/>
              <a:gd name="T12" fmla="*/ 811396 w 2276475"/>
              <a:gd name="T13" fmla="*/ 1188695 h 1936751"/>
              <a:gd name="T14" fmla="*/ 783254 w 2276475"/>
              <a:gd name="T15" fmla="*/ 1141068 h 1936751"/>
              <a:gd name="T16" fmla="*/ 309026 w 2276475"/>
              <a:gd name="T17" fmla="*/ 898551 h 1936751"/>
              <a:gd name="T18" fmla="*/ 798665 w 2276475"/>
              <a:gd name="T19" fmla="*/ 935449 h 1936751"/>
              <a:gd name="T20" fmla="*/ 759855 w 2276475"/>
              <a:gd name="T21" fmla="*/ 989335 h 1936751"/>
              <a:gd name="T22" fmla="*/ 259317 w 2276475"/>
              <a:gd name="T23" fmla="*/ 967303 h 1936751"/>
              <a:gd name="T24" fmla="*/ 277393 w 2276475"/>
              <a:gd name="T25" fmla="*/ 906514 h 1936751"/>
              <a:gd name="T26" fmla="*/ 1086287 w 2276475"/>
              <a:gd name="T27" fmla="*/ 817903 h 1936751"/>
              <a:gd name="T28" fmla="*/ 1028372 w 2276475"/>
              <a:gd name="T29" fmla="*/ 919230 h 1936751"/>
              <a:gd name="T30" fmla="*/ 999280 w 2276475"/>
              <a:gd name="T31" fmla="*/ 917630 h 1936751"/>
              <a:gd name="T32" fmla="*/ 289574 w 2276475"/>
              <a:gd name="T33" fmla="*/ 706099 h 1936751"/>
              <a:gd name="T34" fmla="*/ 590631 w 2276475"/>
              <a:gd name="T35" fmla="*/ 735033 h 1936751"/>
              <a:gd name="T36" fmla="*/ 567535 w 2276475"/>
              <a:gd name="T37" fmla="*/ 784938 h 1936751"/>
              <a:gd name="T38" fmla="*/ 259309 w 2276475"/>
              <a:gd name="T39" fmla="*/ 770073 h 1936751"/>
              <a:gd name="T40" fmla="*/ 267273 w 2276475"/>
              <a:gd name="T41" fmla="*/ 715124 h 1936751"/>
              <a:gd name="T42" fmla="*/ 836933 w 2276475"/>
              <a:gd name="T43" fmla="*/ 505684 h 1936751"/>
              <a:gd name="T44" fmla="*/ 846494 w 2276475"/>
              <a:gd name="T45" fmla="*/ 574170 h 1936751"/>
              <a:gd name="T46" fmla="*/ 268069 w 2276475"/>
              <a:gd name="T47" fmla="*/ 592752 h 1936751"/>
              <a:gd name="T48" fmla="*/ 238855 w 2276475"/>
              <a:gd name="T49" fmla="*/ 530105 h 1936751"/>
              <a:gd name="T50" fmla="*/ 1467818 w 2276475"/>
              <a:gd name="T51" fmla="*/ 344025 h 1936751"/>
              <a:gd name="T52" fmla="*/ 1566759 w 2276475"/>
              <a:gd name="T53" fmla="*/ 428438 h 1936751"/>
              <a:gd name="T54" fmla="*/ 1578461 w 2276475"/>
              <a:gd name="T55" fmla="*/ 479936 h 1936751"/>
              <a:gd name="T56" fmla="*/ 1197862 w 2276475"/>
              <a:gd name="T57" fmla="*/ 846789 h 1936751"/>
              <a:gd name="T58" fmla="*/ 1138817 w 2276475"/>
              <a:gd name="T59" fmla="*/ 842806 h 1936751"/>
              <a:gd name="T60" fmla="*/ 1093869 w 2276475"/>
              <a:gd name="T61" fmla="*/ 799538 h 1936751"/>
              <a:gd name="T62" fmla="*/ 1075782 w 2276475"/>
              <a:gd name="T63" fmla="*/ 737423 h 1936751"/>
              <a:gd name="T64" fmla="*/ 1456382 w 2276475"/>
              <a:gd name="T65" fmla="*/ 344821 h 1936751"/>
              <a:gd name="T66" fmla="*/ 199469 w 2276475"/>
              <a:gd name="T67" fmla="*/ 367345 h 1936751"/>
              <a:gd name="T68" fmla="*/ 114475 w 2276475"/>
              <a:gd name="T69" fmla="*/ 448541 h 1936751"/>
              <a:gd name="T70" fmla="*/ 103321 w 2276475"/>
              <a:gd name="T71" fmla="*/ 1407238 h 1936751"/>
              <a:gd name="T72" fmla="*/ 171315 w 2276475"/>
              <a:gd name="T73" fmla="*/ 1503559 h 1936751"/>
              <a:gd name="T74" fmla="*/ 1382734 w 2276475"/>
              <a:gd name="T75" fmla="*/ 1530890 h 1936751"/>
              <a:gd name="T76" fmla="*/ 1488975 w 2276475"/>
              <a:gd name="T77" fmla="*/ 1477289 h 1936751"/>
              <a:gd name="T78" fmla="*/ 1531737 w 2276475"/>
              <a:gd name="T79" fmla="*/ 1365845 h 1936751"/>
              <a:gd name="T80" fmla="*/ 1605841 w 2276475"/>
              <a:gd name="T81" fmla="*/ 1539381 h 1936751"/>
              <a:gd name="T82" fmla="*/ 1513146 w 2276475"/>
              <a:gd name="T83" fmla="*/ 1611821 h 1936751"/>
              <a:gd name="T84" fmla="*/ 101461 w 2276475"/>
              <a:gd name="T85" fmla="*/ 1605982 h 1936751"/>
              <a:gd name="T86" fmla="*/ 16468 w 2276475"/>
              <a:gd name="T87" fmla="*/ 1525317 h 1936751"/>
              <a:gd name="T88" fmla="*/ 5312 w 2276475"/>
              <a:gd name="T89" fmla="*/ 391226 h 1936751"/>
              <a:gd name="T90" fmla="*/ 73307 w 2276475"/>
              <a:gd name="T91" fmla="*/ 295170 h 1936751"/>
              <a:gd name="T92" fmla="*/ 1746529 w 2276475"/>
              <a:gd name="T93" fmla="*/ 88926 h 1936751"/>
              <a:gd name="T94" fmla="*/ 1805153 w 2276475"/>
              <a:gd name="T95" fmla="*/ 114614 h 1936751"/>
              <a:gd name="T96" fmla="*/ 1838312 w 2276475"/>
              <a:gd name="T97" fmla="*/ 176846 h 1936751"/>
              <a:gd name="T98" fmla="*/ 1821600 w 2276475"/>
              <a:gd name="T99" fmla="*/ 237490 h 1936751"/>
              <a:gd name="T100" fmla="*/ 1620792 w 2276475"/>
              <a:gd name="T101" fmla="*/ 421806 h 1936751"/>
              <a:gd name="T102" fmla="*/ 1543068 w 2276475"/>
              <a:gd name="T103" fmla="*/ 339447 h 1936751"/>
              <a:gd name="T104" fmla="*/ 1506460 w 2276475"/>
              <a:gd name="T105" fmla="*/ 289925 h 1936751"/>
              <a:gd name="T106" fmla="*/ 1716818 w 2276475"/>
              <a:gd name="T107" fmla="*/ 92634 h 1936751"/>
              <a:gd name="T108" fmla="*/ 1893521 w 2276475"/>
              <a:gd name="T109" fmla="*/ 35131 h 1936751"/>
              <a:gd name="T110" fmla="*/ 1889783 w 2276475"/>
              <a:gd name="T111" fmla="*/ 106078 h 1936751"/>
              <a:gd name="T112" fmla="*/ 1844400 w 2276475"/>
              <a:gd name="T113" fmla="*/ 105545 h 1936751"/>
              <a:gd name="T114" fmla="*/ 1793944 w 2276475"/>
              <a:gd name="T115" fmla="*/ 59669 h 1936751"/>
              <a:gd name="T116" fmla="*/ 1847069 w 2276475"/>
              <a:gd name="T117" fmla="*/ 16194 h 1936751"/>
              <a:gd name="T118" fmla="*/ 1697756 w 2276475"/>
              <a:gd name="T119" fmla="*/ 22017 h 1936751"/>
              <a:gd name="T120" fmla="*/ 1364698 w 2276475"/>
              <a:gd name="T121" fmla="*/ 383050 h 1936751"/>
              <a:gd name="T122" fmla="*/ 1317840 w 2276475"/>
              <a:gd name="T123" fmla="*/ 375887 h 1936751"/>
              <a:gd name="T124" fmla="*/ 1320237 w 2276475"/>
              <a:gd name="T125" fmla="*/ 329200 h 1936751"/>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2276475" h="1936751">
                <a:moveTo>
                  <a:pt x="872202" y="1555750"/>
                </a:moveTo>
                <a:lnTo>
                  <a:pt x="879190" y="1555750"/>
                </a:lnTo>
                <a:lnTo>
                  <a:pt x="1397284" y="1555750"/>
                </a:lnTo>
                <a:lnTo>
                  <a:pt x="1404272" y="1555750"/>
                </a:lnTo>
                <a:lnTo>
                  <a:pt x="1410943" y="1557024"/>
                </a:lnTo>
                <a:lnTo>
                  <a:pt x="1417614" y="1557979"/>
                </a:lnTo>
                <a:lnTo>
                  <a:pt x="1423649" y="1560208"/>
                </a:lnTo>
                <a:lnTo>
                  <a:pt x="1430002" y="1562437"/>
                </a:lnTo>
                <a:lnTo>
                  <a:pt x="1435403" y="1565303"/>
                </a:lnTo>
                <a:lnTo>
                  <a:pt x="1440485" y="1568168"/>
                </a:lnTo>
                <a:lnTo>
                  <a:pt x="1445567" y="1571989"/>
                </a:lnTo>
                <a:lnTo>
                  <a:pt x="1450015" y="1576128"/>
                </a:lnTo>
                <a:lnTo>
                  <a:pt x="1453509" y="1580268"/>
                </a:lnTo>
                <a:lnTo>
                  <a:pt x="1457321" y="1584726"/>
                </a:lnTo>
                <a:lnTo>
                  <a:pt x="1460180" y="1589502"/>
                </a:lnTo>
                <a:lnTo>
                  <a:pt x="1462403" y="1594915"/>
                </a:lnTo>
                <a:lnTo>
                  <a:pt x="1463674" y="1600009"/>
                </a:lnTo>
                <a:lnTo>
                  <a:pt x="1464944" y="1605741"/>
                </a:lnTo>
                <a:lnTo>
                  <a:pt x="1465262" y="1611472"/>
                </a:lnTo>
                <a:lnTo>
                  <a:pt x="1464944" y="1617203"/>
                </a:lnTo>
                <a:lnTo>
                  <a:pt x="1463674" y="1622935"/>
                </a:lnTo>
                <a:lnTo>
                  <a:pt x="1462403" y="1628029"/>
                </a:lnTo>
                <a:lnTo>
                  <a:pt x="1460180" y="1633124"/>
                </a:lnTo>
                <a:lnTo>
                  <a:pt x="1457321" y="1638218"/>
                </a:lnTo>
                <a:lnTo>
                  <a:pt x="1453509" y="1642358"/>
                </a:lnTo>
                <a:lnTo>
                  <a:pt x="1450015" y="1646815"/>
                </a:lnTo>
                <a:lnTo>
                  <a:pt x="1445567" y="1650955"/>
                </a:lnTo>
                <a:lnTo>
                  <a:pt x="1440485" y="1654457"/>
                </a:lnTo>
                <a:lnTo>
                  <a:pt x="1435403" y="1657641"/>
                </a:lnTo>
                <a:lnTo>
                  <a:pt x="1430002" y="1660507"/>
                </a:lnTo>
                <a:lnTo>
                  <a:pt x="1423649" y="1662736"/>
                </a:lnTo>
                <a:lnTo>
                  <a:pt x="1417614" y="1664328"/>
                </a:lnTo>
                <a:lnTo>
                  <a:pt x="1410943" y="1665920"/>
                </a:lnTo>
                <a:lnTo>
                  <a:pt x="1404272" y="1666875"/>
                </a:lnTo>
                <a:lnTo>
                  <a:pt x="1397284" y="1666875"/>
                </a:lnTo>
                <a:lnTo>
                  <a:pt x="879190" y="1666875"/>
                </a:lnTo>
                <a:lnTo>
                  <a:pt x="872202" y="1666875"/>
                </a:lnTo>
                <a:lnTo>
                  <a:pt x="865531" y="1665920"/>
                </a:lnTo>
                <a:lnTo>
                  <a:pt x="858860" y="1664328"/>
                </a:lnTo>
                <a:lnTo>
                  <a:pt x="852507" y="1662736"/>
                </a:lnTo>
                <a:lnTo>
                  <a:pt x="846790" y="1660507"/>
                </a:lnTo>
                <a:lnTo>
                  <a:pt x="841389" y="1657641"/>
                </a:lnTo>
                <a:lnTo>
                  <a:pt x="835989" y="1654139"/>
                </a:lnTo>
                <a:lnTo>
                  <a:pt x="831224" y="1650955"/>
                </a:lnTo>
                <a:lnTo>
                  <a:pt x="826777" y="1646815"/>
                </a:lnTo>
                <a:lnTo>
                  <a:pt x="822648" y="1642358"/>
                </a:lnTo>
                <a:lnTo>
                  <a:pt x="819471" y="1637900"/>
                </a:lnTo>
                <a:lnTo>
                  <a:pt x="816612" y="1633124"/>
                </a:lnTo>
                <a:lnTo>
                  <a:pt x="814389" y="1628029"/>
                </a:lnTo>
                <a:lnTo>
                  <a:pt x="812483" y="1622935"/>
                </a:lnTo>
                <a:lnTo>
                  <a:pt x="811530" y="1617203"/>
                </a:lnTo>
                <a:lnTo>
                  <a:pt x="811212" y="1611472"/>
                </a:lnTo>
                <a:lnTo>
                  <a:pt x="811530" y="1605741"/>
                </a:lnTo>
                <a:lnTo>
                  <a:pt x="812483" y="1600009"/>
                </a:lnTo>
                <a:lnTo>
                  <a:pt x="814389" y="1594915"/>
                </a:lnTo>
                <a:lnTo>
                  <a:pt x="816612" y="1589820"/>
                </a:lnTo>
                <a:lnTo>
                  <a:pt x="819471" y="1584726"/>
                </a:lnTo>
                <a:lnTo>
                  <a:pt x="822648" y="1580268"/>
                </a:lnTo>
                <a:lnTo>
                  <a:pt x="826777" y="1576128"/>
                </a:lnTo>
                <a:lnTo>
                  <a:pt x="831224" y="1571989"/>
                </a:lnTo>
                <a:lnTo>
                  <a:pt x="835989" y="1568168"/>
                </a:lnTo>
                <a:lnTo>
                  <a:pt x="841389" y="1565303"/>
                </a:lnTo>
                <a:lnTo>
                  <a:pt x="846790" y="1562437"/>
                </a:lnTo>
                <a:lnTo>
                  <a:pt x="852507" y="1560208"/>
                </a:lnTo>
                <a:lnTo>
                  <a:pt x="858860" y="1558298"/>
                </a:lnTo>
                <a:lnTo>
                  <a:pt x="865531" y="1557024"/>
                </a:lnTo>
                <a:lnTo>
                  <a:pt x="872202" y="1555750"/>
                </a:lnTo>
                <a:close/>
                <a:moveTo>
                  <a:pt x="984211" y="1325563"/>
                </a:moveTo>
                <a:lnTo>
                  <a:pt x="1292263" y="1325563"/>
                </a:lnTo>
                <a:lnTo>
                  <a:pt x="1297339" y="1325880"/>
                </a:lnTo>
                <a:lnTo>
                  <a:pt x="1302415" y="1326513"/>
                </a:lnTo>
                <a:lnTo>
                  <a:pt x="1307174" y="1327779"/>
                </a:lnTo>
                <a:lnTo>
                  <a:pt x="1311615" y="1329361"/>
                </a:lnTo>
                <a:lnTo>
                  <a:pt x="1315740" y="1331260"/>
                </a:lnTo>
                <a:lnTo>
                  <a:pt x="1319864" y="1333792"/>
                </a:lnTo>
                <a:lnTo>
                  <a:pt x="1323671" y="1336640"/>
                </a:lnTo>
                <a:lnTo>
                  <a:pt x="1327161" y="1340121"/>
                </a:lnTo>
                <a:lnTo>
                  <a:pt x="1330333" y="1343286"/>
                </a:lnTo>
                <a:lnTo>
                  <a:pt x="1332871" y="1347400"/>
                </a:lnTo>
                <a:lnTo>
                  <a:pt x="1335409" y="1351198"/>
                </a:lnTo>
                <a:lnTo>
                  <a:pt x="1337630" y="1355629"/>
                </a:lnTo>
                <a:lnTo>
                  <a:pt x="1339216" y="1360059"/>
                </a:lnTo>
                <a:lnTo>
                  <a:pt x="1340485" y="1364807"/>
                </a:lnTo>
                <a:lnTo>
                  <a:pt x="1341437" y="1369870"/>
                </a:lnTo>
                <a:lnTo>
                  <a:pt x="1341437" y="1374934"/>
                </a:lnTo>
                <a:lnTo>
                  <a:pt x="1341437" y="1379681"/>
                </a:lnTo>
                <a:lnTo>
                  <a:pt x="1340485" y="1384745"/>
                </a:lnTo>
                <a:lnTo>
                  <a:pt x="1339216" y="1389492"/>
                </a:lnTo>
                <a:lnTo>
                  <a:pt x="1337630" y="1393923"/>
                </a:lnTo>
                <a:lnTo>
                  <a:pt x="1335409" y="1398037"/>
                </a:lnTo>
                <a:lnTo>
                  <a:pt x="1332871" y="1402151"/>
                </a:lnTo>
                <a:lnTo>
                  <a:pt x="1330016" y="1405632"/>
                </a:lnTo>
                <a:lnTo>
                  <a:pt x="1327161" y="1409430"/>
                </a:lnTo>
                <a:lnTo>
                  <a:pt x="1323671" y="1412595"/>
                </a:lnTo>
                <a:lnTo>
                  <a:pt x="1319864" y="1415443"/>
                </a:lnTo>
                <a:lnTo>
                  <a:pt x="1315740" y="1417659"/>
                </a:lnTo>
                <a:lnTo>
                  <a:pt x="1311615" y="1419874"/>
                </a:lnTo>
                <a:lnTo>
                  <a:pt x="1306857" y="1421773"/>
                </a:lnTo>
                <a:lnTo>
                  <a:pt x="1302415" y="1422722"/>
                </a:lnTo>
                <a:lnTo>
                  <a:pt x="1297339" y="1423672"/>
                </a:lnTo>
                <a:lnTo>
                  <a:pt x="1292263" y="1423988"/>
                </a:lnTo>
                <a:lnTo>
                  <a:pt x="984211" y="1423988"/>
                </a:lnTo>
                <a:lnTo>
                  <a:pt x="979453" y="1423672"/>
                </a:lnTo>
                <a:lnTo>
                  <a:pt x="974377" y="1422722"/>
                </a:lnTo>
                <a:lnTo>
                  <a:pt x="969618" y="1421773"/>
                </a:lnTo>
                <a:lnTo>
                  <a:pt x="965176" y="1419874"/>
                </a:lnTo>
                <a:lnTo>
                  <a:pt x="960735" y="1417659"/>
                </a:lnTo>
                <a:lnTo>
                  <a:pt x="956928" y="1415443"/>
                </a:lnTo>
                <a:lnTo>
                  <a:pt x="952803" y="1412595"/>
                </a:lnTo>
                <a:lnTo>
                  <a:pt x="949631" y="1409430"/>
                </a:lnTo>
                <a:lnTo>
                  <a:pt x="946141" y="1405632"/>
                </a:lnTo>
                <a:lnTo>
                  <a:pt x="943286" y="1402151"/>
                </a:lnTo>
                <a:lnTo>
                  <a:pt x="941065" y="1398037"/>
                </a:lnTo>
                <a:lnTo>
                  <a:pt x="938844" y="1393923"/>
                </a:lnTo>
                <a:lnTo>
                  <a:pt x="937258" y="1389492"/>
                </a:lnTo>
                <a:lnTo>
                  <a:pt x="935989" y="1384745"/>
                </a:lnTo>
                <a:lnTo>
                  <a:pt x="935355" y="1379681"/>
                </a:lnTo>
                <a:lnTo>
                  <a:pt x="935037" y="1374934"/>
                </a:lnTo>
                <a:lnTo>
                  <a:pt x="935355" y="1369870"/>
                </a:lnTo>
                <a:lnTo>
                  <a:pt x="935989" y="1364807"/>
                </a:lnTo>
                <a:lnTo>
                  <a:pt x="937258" y="1360059"/>
                </a:lnTo>
                <a:lnTo>
                  <a:pt x="938844" y="1355629"/>
                </a:lnTo>
                <a:lnTo>
                  <a:pt x="940748" y="1351198"/>
                </a:lnTo>
                <a:lnTo>
                  <a:pt x="943286" y="1347400"/>
                </a:lnTo>
                <a:lnTo>
                  <a:pt x="946141" y="1343286"/>
                </a:lnTo>
                <a:lnTo>
                  <a:pt x="949631" y="1340121"/>
                </a:lnTo>
                <a:lnTo>
                  <a:pt x="952803" y="1336640"/>
                </a:lnTo>
                <a:lnTo>
                  <a:pt x="956928" y="1333792"/>
                </a:lnTo>
                <a:lnTo>
                  <a:pt x="960735" y="1331260"/>
                </a:lnTo>
                <a:lnTo>
                  <a:pt x="965176" y="1329361"/>
                </a:lnTo>
                <a:lnTo>
                  <a:pt x="969618" y="1327779"/>
                </a:lnTo>
                <a:lnTo>
                  <a:pt x="974377" y="1326513"/>
                </a:lnTo>
                <a:lnTo>
                  <a:pt x="979453" y="1325880"/>
                </a:lnTo>
                <a:lnTo>
                  <a:pt x="984211" y="1325563"/>
                </a:lnTo>
                <a:close/>
                <a:moveTo>
                  <a:pt x="369286" y="1074738"/>
                </a:moveTo>
                <a:lnTo>
                  <a:pt x="887697" y="1074738"/>
                </a:lnTo>
                <a:lnTo>
                  <a:pt x="894368" y="1075056"/>
                </a:lnTo>
                <a:lnTo>
                  <a:pt x="901356" y="1076008"/>
                </a:lnTo>
                <a:lnTo>
                  <a:pt x="908027" y="1077278"/>
                </a:lnTo>
                <a:lnTo>
                  <a:pt x="914063" y="1079183"/>
                </a:lnTo>
                <a:lnTo>
                  <a:pt x="920098" y="1081406"/>
                </a:lnTo>
                <a:lnTo>
                  <a:pt x="925816" y="1084263"/>
                </a:lnTo>
                <a:lnTo>
                  <a:pt x="930898" y="1087438"/>
                </a:lnTo>
                <a:lnTo>
                  <a:pt x="935663" y="1090931"/>
                </a:lnTo>
                <a:lnTo>
                  <a:pt x="940110" y="1094741"/>
                </a:lnTo>
                <a:lnTo>
                  <a:pt x="944240" y="1099186"/>
                </a:lnTo>
                <a:lnTo>
                  <a:pt x="947416" y="1103948"/>
                </a:lnTo>
                <a:lnTo>
                  <a:pt x="950275" y="1108711"/>
                </a:lnTo>
                <a:lnTo>
                  <a:pt x="952499" y="1113791"/>
                </a:lnTo>
                <a:lnTo>
                  <a:pt x="954405" y="1118871"/>
                </a:lnTo>
                <a:lnTo>
                  <a:pt x="955358" y="1124903"/>
                </a:lnTo>
                <a:lnTo>
                  <a:pt x="955675" y="1130301"/>
                </a:lnTo>
                <a:lnTo>
                  <a:pt x="955358" y="1136016"/>
                </a:lnTo>
                <a:lnTo>
                  <a:pt x="954405" y="1141413"/>
                </a:lnTo>
                <a:lnTo>
                  <a:pt x="952499" y="1147128"/>
                </a:lnTo>
                <a:lnTo>
                  <a:pt x="950275" y="1152208"/>
                </a:lnTo>
                <a:lnTo>
                  <a:pt x="947416" y="1156971"/>
                </a:lnTo>
                <a:lnTo>
                  <a:pt x="944240" y="1161098"/>
                </a:lnTo>
                <a:lnTo>
                  <a:pt x="940110" y="1165543"/>
                </a:lnTo>
                <a:lnTo>
                  <a:pt x="935663" y="1169671"/>
                </a:lnTo>
                <a:lnTo>
                  <a:pt x="930898" y="1173163"/>
                </a:lnTo>
                <a:lnTo>
                  <a:pt x="925816" y="1176656"/>
                </a:lnTo>
                <a:lnTo>
                  <a:pt x="920098" y="1179196"/>
                </a:lnTo>
                <a:lnTo>
                  <a:pt x="914063" y="1181736"/>
                </a:lnTo>
                <a:lnTo>
                  <a:pt x="908027" y="1183323"/>
                </a:lnTo>
                <a:lnTo>
                  <a:pt x="901356" y="1184593"/>
                </a:lnTo>
                <a:lnTo>
                  <a:pt x="894368" y="1185546"/>
                </a:lnTo>
                <a:lnTo>
                  <a:pt x="887697" y="1185863"/>
                </a:lnTo>
                <a:lnTo>
                  <a:pt x="369286" y="1185863"/>
                </a:lnTo>
                <a:lnTo>
                  <a:pt x="362615" y="1185546"/>
                </a:lnTo>
                <a:lnTo>
                  <a:pt x="355944" y="1184593"/>
                </a:lnTo>
                <a:lnTo>
                  <a:pt x="349273" y="1183323"/>
                </a:lnTo>
                <a:lnTo>
                  <a:pt x="343238" y="1181736"/>
                </a:lnTo>
                <a:lnTo>
                  <a:pt x="337203" y="1179196"/>
                </a:lnTo>
                <a:lnTo>
                  <a:pt x="331485" y="1176656"/>
                </a:lnTo>
                <a:lnTo>
                  <a:pt x="326402" y="1173163"/>
                </a:lnTo>
                <a:lnTo>
                  <a:pt x="321637" y="1169671"/>
                </a:lnTo>
                <a:lnTo>
                  <a:pt x="317190" y="1165543"/>
                </a:lnTo>
                <a:lnTo>
                  <a:pt x="313378" y="1161098"/>
                </a:lnTo>
                <a:lnTo>
                  <a:pt x="309884" y="1156971"/>
                </a:lnTo>
                <a:lnTo>
                  <a:pt x="307025" y="1152208"/>
                </a:lnTo>
                <a:lnTo>
                  <a:pt x="304802" y="1147128"/>
                </a:lnTo>
                <a:lnTo>
                  <a:pt x="302896" y="1141413"/>
                </a:lnTo>
                <a:lnTo>
                  <a:pt x="301943" y="1136016"/>
                </a:lnTo>
                <a:lnTo>
                  <a:pt x="301625" y="1130301"/>
                </a:lnTo>
                <a:lnTo>
                  <a:pt x="301943" y="1124903"/>
                </a:lnTo>
                <a:lnTo>
                  <a:pt x="302896" y="1119188"/>
                </a:lnTo>
                <a:lnTo>
                  <a:pt x="304802" y="1113791"/>
                </a:lnTo>
                <a:lnTo>
                  <a:pt x="307025" y="1108711"/>
                </a:lnTo>
                <a:lnTo>
                  <a:pt x="309884" y="1103948"/>
                </a:lnTo>
                <a:lnTo>
                  <a:pt x="313378" y="1099186"/>
                </a:lnTo>
                <a:lnTo>
                  <a:pt x="317190" y="1094741"/>
                </a:lnTo>
                <a:lnTo>
                  <a:pt x="321637" y="1091248"/>
                </a:lnTo>
                <a:lnTo>
                  <a:pt x="326402" y="1087438"/>
                </a:lnTo>
                <a:lnTo>
                  <a:pt x="331485" y="1084263"/>
                </a:lnTo>
                <a:lnTo>
                  <a:pt x="337203" y="1081406"/>
                </a:lnTo>
                <a:lnTo>
                  <a:pt x="343238" y="1079183"/>
                </a:lnTo>
                <a:lnTo>
                  <a:pt x="349273" y="1077278"/>
                </a:lnTo>
                <a:lnTo>
                  <a:pt x="355944" y="1076008"/>
                </a:lnTo>
                <a:lnTo>
                  <a:pt x="362615" y="1075056"/>
                </a:lnTo>
                <a:lnTo>
                  <a:pt x="369286" y="1074738"/>
                </a:lnTo>
                <a:close/>
                <a:moveTo>
                  <a:pt x="1261435" y="965200"/>
                </a:moveTo>
                <a:lnTo>
                  <a:pt x="1264624" y="965200"/>
                </a:lnTo>
                <a:lnTo>
                  <a:pt x="1267814" y="965200"/>
                </a:lnTo>
                <a:lnTo>
                  <a:pt x="1271322" y="965838"/>
                </a:lnTo>
                <a:lnTo>
                  <a:pt x="1275149" y="967114"/>
                </a:lnTo>
                <a:lnTo>
                  <a:pt x="1278977" y="968390"/>
                </a:lnTo>
                <a:lnTo>
                  <a:pt x="1282804" y="969984"/>
                </a:lnTo>
                <a:lnTo>
                  <a:pt x="1290777" y="973811"/>
                </a:lnTo>
                <a:lnTo>
                  <a:pt x="1298113" y="978277"/>
                </a:lnTo>
                <a:lnTo>
                  <a:pt x="1304491" y="982742"/>
                </a:lnTo>
                <a:lnTo>
                  <a:pt x="1308637" y="986250"/>
                </a:lnTo>
                <a:lnTo>
                  <a:pt x="1312784" y="990715"/>
                </a:lnTo>
                <a:lnTo>
                  <a:pt x="1317249" y="997094"/>
                </a:lnTo>
                <a:lnTo>
                  <a:pt x="1321395" y="1004429"/>
                </a:lnTo>
                <a:lnTo>
                  <a:pt x="1325222" y="1012403"/>
                </a:lnTo>
                <a:lnTo>
                  <a:pt x="1326817" y="1016549"/>
                </a:lnTo>
                <a:lnTo>
                  <a:pt x="1328092" y="1020057"/>
                </a:lnTo>
                <a:lnTo>
                  <a:pt x="1329368" y="1024203"/>
                </a:lnTo>
                <a:lnTo>
                  <a:pt x="1330006" y="1027711"/>
                </a:lnTo>
                <a:lnTo>
                  <a:pt x="1330325" y="1030901"/>
                </a:lnTo>
                <a:lnTo>
                  <a:pt x="1330006" y="1034090"/>
                </a:lnTo>
                <a:lnTo>
                  <a:pt x="1329368" y="1036004"/>
                </a:lnTo>
                <a:lnTo>
                  <a:pt x="1327774" y="1038236"/>
                </a:lnTo>
                <a:lnTo>
                  <a:pt x="1228904" y="1099472"/>
                </a:lnTo>
                <a:lnTo>
                  <a:pt x="1226990" y="1101066"/>
                </a:lnTo>
                <a:lnTo>
                  <a:pt x="1225396" y="1102342"/>
                </a:lnTo>
                <a:lnTo>
                  <a:pt x="1223163" y="1103618"/>
                </a:lnTo>
                <a:lnTo>
                  <a:pt x="1220930" y="1104575"/>
                </a:lnTo>
                <a:lnTo>
                  <a:pt x="1219017" y="1105213"/>
                </a:lnTo>
                <a:lnTo>
                  <a:pt x="1216784" y="1105850"/>
                </a:lnTo>
                <a:lnTo>
                  <a:pt x="1212000" y="1106488"/>
                </a:lnTo>
                <a:lnTo>
                  <a:pt x="1207854" y="1105850"/>
                </a:lnTo>
                <a:lnTo>
                  <a:pt x="1205622" y="1105213"/>
                </a:lnTo>
                <a:lnTo>
                  <a:pt x="1203389" y="1104575"/>
                </a:lnTo>
                <a:lnTo>
                  <a:pt x="1201475" y="1103618"/>
                </a:lnTo>
                <a:lnTo>
                  <a:pt x="1199243" y="1102342"/>
                </a:lnTo>
                <a:lnTo>
                  <a:pt x="1197329" y="1101066"/>
                </a:lnTo>
                <a:lnTo>
                  <a:pt x="1195735" y="1099472"/>
                </a:lnTo>
                <a:lnTo>
                  <a:pt x="1194140" y="1097558"/>
                </a:lnTo>
                <a:lnTo>
                  <a:pt x="1192864" y="1095963"/>
                </a:lnTo>
                <a:lnTo>
                  <a:pt x="1191588" y="1093731"/>
                </a:lnTo>
                <a:lnTo>
                  <a:pt x="1190632" y="1091817"/>
                </a:lnTo>
                <a:lnTo>
                  <a:pt x="1189356" y="1087352"/>
                </a:lnTo>
                <a:lnTo>
                  <a:pt x="1189037" y="1082887"/>
                </a:lnTo>
                <a:lnTo>
                  <a:pt x="1189356" y="1078741"/>
                </a:lnTo>
                <a:lnTo>
                  <a:pt x="1190632" y="1074276"/>
                </a:lnTo>
                <a:lnTo>
                  <a:pt x="1191588" y="1072043"/>
                </a:lnTo>
                <a:lnTo>
                  <a:pt x="1192864" y="1070130"/>
                </a:lnTo>
                <a:lnTo>
                  <a:pt x="1194140" y="1068535"/>
                </a:lnTo>
                <a:lnTo>
                  <a:pt x="1195735" y="1066621"/>
                </a:lnTo>
                <a:lnTo>
                  <a:pt x="1257289" y="967433"/>
                </a:lnTo>
                <a:lnTo>
                  <a:pt x="1258884" y="965838"/>
                </a:lnTo>
                <a:lnTo>
                  <a:pt x="1261435" y="965200"/>
                </a:lnTo>
                <a:close/>
                <a:moveTo>
                  <a:pt x="346041" y="844550"/>
                </a:moveTo>
                <a:lnTo>
                  <a:pt x="350799" y="844550"/>
                </a:lnTo>
                <a:lnTo>
                  <a:pt x="658851" y="844550"/>
                </a:lnTo>
                <a:lnTo>
                  <a:pt x="663927" y="844550"/>
                </a:lnTo>
                <a:lnTo>
                  <a:pt x="669003" y="845185"/>
                </a:lnTo>
                <a:lnTo>
                  <a:pt x="673762" y="846773"/>
                </a:lnTo>
                <a:lnTo>
                  <a:pt x="678204" y="848043"/>
                </a:lnTo>
                <a:lnTo>
                  <a:pt x="682645" y="850265"/>
                </a:lnTo>
                <a:lnTo>
                  <a:pt x="686452" y="852805"/>
                </a:lnTo>
                <a:lnTo>
                  <a:pt x="690259" y="855345"/>
                </a:lnTo>
                <a:lnTo>
                  <a:pt x="693749" y="858838"/>
                </a:lnTo>
                <a:lnTo>
                  <a:pt x="697239" y="862330"/>
                </a:lnTo>
                <a:lnTo>
                  <a:pt x="699777" y="865823"/>
                </a:lnTo>
                <a:lnTo>
                  <a:pt x="702315" y="869950"/>
                </a:lnTo>
                <a:lnTo>
                  <a:pt x="704218" y="874395"/>
                </a:lnTo>
                <a:lnTo>
                  <a:pt x="705804" y="879158"/>
                </a:lnTo>
                <a:lnTo>
                  <a:pt x="707391" y="883920"/>
                </a:lnTo>
                <a:lnTo>
                  <a:pt x="708025" y="888683"/>
                </a:lnTo>
                <a:lnTo>
                  <a:pt x="708025" y="893763"/>
                </a:lnTo>
                <a:lnTo>
                  <a:pt x="708025" y="898843"/>
                </a:lnTo>
                <a:lnTo>
                  <a:pt x="707391" y="903605"/>
                </a:lnTo>
                <a:lnTo>
                  <a:pt x="705804" y="908368"/>
                </a:lnTo>
                <a:lnTo>
                  <a:pt x="704218" y="912495"/>
                </a:lnTo>
                <a:lnTo>
                  <a:pt x="702315" y="916940"/>
                </a:lnTo>
                <a:lnTo>
                  <a:pt x="699777" y="921068"/>
                </a:lnTo>
                <a:lnTo>
                  <a:pt x="697239" y="924878"/>
                </a:lnTo>
                <a:lnTo>
                  <a:pt x="693749" y="928370"/>
                </a:lnTo>
                <a:lnTo>
                  <a:pt x="690259" y="931545"/>
                </a:lnTo>
                <a:lnTo>
                  <a:pt x="686452" y="934403"/>
                </a:lnTo>
                <a:lnTo>
                  <a:pt x="682645" y="936943"/>
                </a:lnTo>
                <a:lnTo>
                  <a:pt x="678204" y="938848"/>
                </a:lnTo>
                <a:lnTo>
                  <a:pt x="673762" y="940753"/>
                </a:lnTo>
                <a:lnTo>
                  <a:pt x="669003" y="941705"/>
                </a:lnTo>
                <a:lnTo>
                  <a:pt x="663927" y="942658"/>
                </a:lnTo>
                <a:lnTo>
                  <a:pt x="658851" y="942975"/>
                </a:lnTo>
                <a:lnTo>
                  <a:pt x="350799" y="942975"/>
                </a:lnTo>
                <a:lnTo>
                  <a:pt x="346041" y="942658"/>
                </a:lnTo>
                <a:lnTo>
                  <a:pt x="340965" y="941705"/>
                </a:lnTo>
                <a:lnTo>
                  <a:pt x="336206" y="940753"/>
                </a:lnTo>
                <a:lnTo>
                  <a:pt x="331764" y="938848"/>
                </a:lnTo>
                <a:lnTo>
                  <a:pt x="327323" y="936943"/>
                </a:lnTo>
                <a:lnTo>
                  <a:pt x="323516" y="934403"/>
                </a:lnTo>
                <a:lnTo>
                  <a:pt x="319391" y="931545"/>
                </a:lnTo>
                <a:lnTo>
                  <a:pt x="316219" y="928370"/>
                </a:lnTo>
                <a:lnTo>
                  <a:pt x="312729" y="924878"/>
                </a:lnTo>
                <a:lnTo>
                  <a:pt x="309874" y="921068"/>
                </a:lnTo>
                <a:lnTo>
                  <a:pt x="307653" y="916940"/>
                </a:lnTo>
                <a:lnTo>
                  <a:pt x="305432" y="912495"/>
                </a:lnTo>
                <a:lnTo>
                  <a:pt x="303846" y="908368"/>
                </a:lnTo>
                <a:lnTo>
                  <a:pt x="302577" y="903605"/>
                </a:lnTo>
                <a:lnTo>
                  <a:pt x="301943" y="898843"/>
                </a:lnTo>
                <a:lnTo>
                  <a:pt x="301625" y="893763"/>
                </a:lnTo>
                <a:lnTo>
                  <a:pt x="301943" y="888683"/>
                </a:lnTo>
                <a:lnTo>
                  <a:pt x="302577" y="883920"/>
                </a:lnTo>
                <a:lnTo>
                  <a:pt x="303846" y="879158"/>
                </a:lnTo>
                <a:lnTo>
                  <a:pt x="305432" y="874395"/>
                </a:lnTo>
                <a:lnTo>
                  <a:pt x="307336" y="869950"/>
                </a:lnTo>
                <a:lnTo>
                  <a:pt x="309874" y="865823"/>
                </a:lnTo>
                <a:lnTo>
                  <a:pt x="312729" y="862330"/>
                </a:lnTo>
                <a:lnTo>
                  <a:pt x="316219" y="858838"/>
                </a:lnTo>
                <a:lnTo>
                  <a:pt x="319391" y="855345"/>
                </a:lnTo>
                <a:lnTo>
                  <a:pt x="323516" y="852805"/>
                </a:lnTo>
                <a:lnTo>
                  <a:pt x="327323" y="850265"/>
                </a:lnTo>
                <a:lnTo>
                  <a:pt x="331764" y="848043"/>
                </a:lnTo>
                <a:lnTo>
                  <a:pt x="336206" y="846773"/>
                </a:lnTo>
                <a:lnTo>
                  <a:pt x="340965" y="845185"/>
                </a:lnTo>
                <a:lnTo>
                  <a:pt x="346041" y="844550"/>
                </a:lnTo>
                <a:close/>
                <a:moveTo>
                  <a:pt x="344144" y="590550"/>
                </a:moveTo>
                <a:lnTo>
                  <a:pt x="960782" y="590550"/>
                </a:lnTo>
                <a:lnTo>
                  <a:pt x="966812" y="591185"/>
                </a:lnTo>
                <a:lnTo>
                  <a:pt x="973159" y="592138"/>
                </a:lnTo>
                <a:lnTo>
                  <a:pt x="978871" y="593725"/>
                </a:lnTo>
                <a:lnTo>
                  <a:pt x="984584" y="595630"/>
                </a:lnTo>
                <a:lnTo>
                  <a:pt x="990296" y="598488"/>
                </a:lnTo>
                <a:lnTo>
                  <a:pt x="995374" y="601345"/>
                </a:lnTo>
                <a:lnTo>
                  <a:pt x="1000135" y="604838"/>
                </a:lnTo>
                <a:lnTo>
                  <a:pt x="1004260" y="608965"/>
                </a:lnTo>
                <a:lnTo>
                  <a:pt x="1008386" y="613410"/>
                </a:lnTo>
                <a:lnTo>
                  <a:pt x="1011560" y="617855"/>
                </a:lnTo>
                <a:lnTo>
                  <a:pt x="1015051" y="623253"/>
                </a:lnTo>
                <a:lnTo>
                  <a:pt x="1017590" y="628650"/>
                </a:lnTo>
                <a:lnTo>
                  <a:pt x="1019811" y="634048"/>
                </a:lnTo>
                <a:lnTo>
                  <a:pt x="1021081" y="639763"/>
                </a:lnTo>
                <a:lnTo>
                  <a:pt x="1021715" y="646113"/>
                </a:lnTo>
                <a:lnTo>
                  <a:pt x="1022350" y="652145"/>
                </a:lnTo>
                <a:lnTo>
                  <a:pt x="1021715" y="658813"/>
                </a:lnTo>
                <a:lnTo>
                  <a:pt x="1021081" y="664528"/>
                </a:lnTo>
                <a:lnTo>
                  <a:pt x="1019811" y="670878"/>
                </a:lnTo>
                <a:lnTo>
                  <a:pt x="1017590" y="676275"/>
                </a:lnTo>
                <a:lnTo>
                  <a:pt x="1015051" y="681673"/>
                </a:lnTo>
                <a:lnTo>
                  <a:pt x="1011560" y="686753"/>
                </a:lnTo>
                <a:lnTo>
                  <a:pt x="1008386" y="691515"/>
                </a:lnTo>
                <a:lnTo>
                  <a:pt x="1004260" y="695960"/>
                </a:lnTo>
                <a:lnTo>
                  <a:pt x="1000135" y="700088"/>
                </a:lnTo>
                <a:lnTo>
                  <a:pt x="995374" y="703580"/>
                </a:lnTo>
                <a:lnTo>
                  <a:pt x="990296" y="706438"/>
                </a:lnTo>
                <a:lnTo>
                  <a:pt x="984584" y="708978"/>
                </a:lnTo>
                <a:lnTo>
                  <a:pt x="978871" y="711200"/>
                </a:lnTo>
                <a:lnTo>
                  <a:pt x="973159" y="712788"/>
                </a:lnTo>
                <a:lnTo>
                  <a:pt x="966812" y="713740"/>
                </a:lnTo>
                <a:lnTo>
                  <a:pt x="960782" y="714375"/>
                </a:lnTo>
                <a:lnTo>
                  <a:pt x="344144" y="714375"/>
                </a:lnTo>
                <a:lnTo>
                  <a:pt x="338114" y="713740"/>
                </a:lnTo>
                <a:lnTo>
                  <a:pt x="331767" y="712788"/>
                </a:lnTo>
                <a:lnTo>
                  <a:pt x="326054" y="711200"/>
                </a:lnTo>
                <a:lnTo>
                  <a:pt x="320342" y="708978"/>
                </a:lnTo>
                <a:lnTo>
                  <a:pt x="314946" y="706438"/>
                </a:lnTo>
                <a:lnTo>
                  <a:pt x="309869" y="703580"/>
                </a:lnTo>
                <a:lnTo>
                  <a:pt x="305108" y="700088"/>
                </a:lnTo>
                <a:lnTo>
                  <a:pt x="300982" y="695960"/>
                </a:lnTo>
                <a:lnTo>
                  <a:pt x="296857" y="691515"/>
                </a:lnTo>
                <a:lnTo>
                  <a:pt x="293366" y="686753"/>
                </a:lnTo>
                <a:lnTo>
                  <a:pt x="290192" y="681673"/>
                </a:lnTo>
                <a:lnTo>
                  <a:pt x="287653" y="676275"/>
                </a:lnTo>
                <a:lnTo>
                  <a:pt x="285432" y="670878"/>
                </a:lnTo>
                <a:lnTo>
                  <a:pt x="284162" y="664528"/>
                </a:lnTo>
                <a:lnTo>
                  <a:pt x="282893" y="658813"/>
                </a:lnTo>
                <a:lnTo>
                  <a:pt x="282575" y="652145"/>
                </a:lnTo>
                <a:lnTo>
                  <a:pt x="282893" y="646113"/>
                </a:lnTo>
                <a:lnTo>
                  <a:pt x="284162" y="639763"/>
                </a:lnTo>
                <a:lnTo>
                  <a:pt x="285432" y="634048"/>
                </a:lnTo>
                <a:lnTo>
                  <a:pt x="287653" y="628650"/>
                </a:lnTo>
                <a:lnTo>
                  <a:pt x="290192" y="623253"/>
                </a:lnTo>
                <a:lnTo>
                  <a:pt x="293366" y="617855"/>
                </a:lnTo>
                <a:lnTo>
                  <a:pt x="296857" y="613410"/>
                </a:lnTo>
                <a:lnTo>
                  <a:pt x="300982" y="608965"/>
                </a:lnTo>
                <a:lnTo>
                  <a:pt x="305108" y="604838"/>
                </a:lnTo>
                <a:lnTo>
                  <a:pt x="309869" y="601345"/>
                </a:lnTo>
                <a:lnTo>
                  <a:pt x="314946" y="598488"/>
                </a:lnTo>
                <a:lnTo>
                  <a:pt x="320342" y="595630"/>
                </a:lnTo>
                <a:lnTo>
                  <a:pt x="326054" y="593725"/>
                </a:lnTo>
                <a:lnTo>
                  <a:pt x="331767" y="592138"/>
                </a:lnTo>
                <a:lnTo>
                  <a:pt x="338114" y="591185"/>
                </a:lnTo>
                <a:lnTo>
                  <a:pt x="344144" y="590550"/>
                </a:lnTo>
                <a:close/>
                <a:moveTo>
                  <a:pt x="1750865" y="411163"/>
                </a:moveTo>
                <a:lnTo>
                  <a:pt x="1754043" y="411481"/>
                </a:lnTo>
                <a:lnTo>
                  <a:pt x="1757540" y="411798"/>
                </a:lnTo>
                <a:lnTo>
                  <a:pt x="1760718" y="413068"/>
                </a:lnTo>
                <a:lnTo>
                  <a:pt x="1764214" y="414021"/>
                </a:lnTo>
                <a:lnTo>
                  <a:pt x="1767710" y="414973"/>
                </a:lnTo>
                <a:lnTo>
                  <a:pt x="1770889" y="416878"/>
                </a:lnTo>
                <a:lnTo>
                  <a:pt x="1777563" y="421006"/>
                </a:lnTo>
                <a:lnTo>
                  <a:pt x="1784555" y="425768"/>
                </a:lnTo>
                <a:lnTo>
                  <a:pt x="1790912" y="431166"/>
                </a:lnTo>
                <a:lnTo>
                  <a:pt x="1797904" y="437198"/>
                </a:lnTo>
                <a:lnTo>
                  <a:pt x="1812207" y="451486"/>
                </a:lnTo>
                <a:lnTo>
                  <a:pt x="1827145" y="466408"/>
                </a:lnTo>
                <a:lnTo>
                  <a:pt x="1836680" y="476251"/>
                </a:lnTo>
                <a:lnTo>
                  <a:pt x="1851935" y="491173"/>
                </a:lnTo>
                <a:lnTo>
                  <a:pt x="1865920" y="505461"/>
                </a:lnTo>
                <a:lnTo>
                  <a:pt x="1872277" y="512446"/>
                </a:lnTo>
                <a:lnTo>
                  <a:pt x="1877680" y="519431"/>
                </a:lnTo>
                <a:lnTo>
                  <a:pt x="1882447" y="525781"/>
                </a:lnTo>
                <a:lnTo>
                  <a:pt x="1886579" y="532766"/>
                </a:lnTo>
                <a:lnTo>
                  <a:pt x="1888486" y="536258"/>
                </a:lnTo>
                <a:lnTo>
                  <a:pt x="1889439" y="539433"/>
                </a:lnTo>
                <a:lnTo>
                  <a:pt x="1891029" y="542608"/>
                </a:lnTo>
                <a:lnTo>
                  <a:pt x="1891664" y="546101"/>
                </a:lnTo>
                <a:lnTo>
                  <a:pt x="1891982" y="549593"/>
                </a:lnTo>
                <a:lnTo>
                  <a:pt x="1892300" y="552768"/>
                </a:lnTo>
                <a:lnTo>
                  <a:pt x="1892300" y="556261"/>
                </a:lnTo>
                <a:lnTo>
                  <a:pt x="1891664" y="559753"/>
                </a:lnTo>
                <a:lnTo>
                  <a:pt x="1891029" y="562928"/>
                </a:lnTo>
                <a:lnTo>
                  <a:pt x="1889757" y="566738"/>
                </a:lnTo>
                <a:lnTo>
                  <a:pt x="1888486" y="570231"/>
                </a:lnTo>
                <a:lnTo>
                  <a:pt x="1886261" y="574041"/>
                </a:lnTo>
                <a:lnTo>
                  <a:pt x="1884036" y="577533"/>
                </a:lnTo>
                <a:lnTo>
                  <a:pt x="1881176" y="581343"/>
                </a:lnTo>
                <a:lnTo>
                  <a:pt x="1877680" y="585153"/>
                </a:lnTo>
                <a:lnTo>
                  <a:pt x="1874184" y="588963"/>
                </a:lnTo>
                <a:lnTo>
                  <a:pt x="1476895" y="985838"/>
                </a:lnTo>
                <a:lnTo>
                  <a:pt x="1472763" y="989966"/>
                </a:lnTo>
                <a:lnTo>
                  <a:pt x="1468313" y="993458"/>
                </a:lnTo>
                <a:lnTo>
                  <a:pt x="1464182" y="996633"/>
                </a:lnTo>
                <a:lnTo>
                  <a:pt x="1459732" y="999808"/>
                </a:lnTo>
                <a:lnTo>
                  <a:pt x="1455282" y="1002348"/>
                </a:lnTo>
                <a:lnTo>
                  <a:pt x="1450515" y="1004888"/>
                </a:lnTo>
                <a:lnTo>
                  <a:pt x="1446065" y="1007111"/>
                </a:lnTo>
                <a:lnTo>
                  <a:pt x="1440980" y="1009016"/>
                </a:lnTo>
                <a:lnTo>
                  <a:pt x="1436212" y="1010921"/>
                </a:lnTo>
                <a:lnTo>
                  <a:pt x="1431445" y="1012826"/>
                </a:lnTo>
                <a:lnTo>
                  <a:pt x="1426360" y="1013778"/>
                </a:lnTo>
                <a:lnTo>
                  <a:pt x="1421274" y="1015366"/>
                </a:lnTo>
                <a:lnTo>
                  <a:pt x="1416507" y="1016001"/>
                </a:lnTo>
                <a:lnTo>
                  <a:pt x="1411422" y="1016953"/>
                </a:lnTo>
                <a:lnTo>
                  <a:pt x="1406336" y="1017271"/>
                </a:lnTo>
                <a:lnTo>
                  <a:pt x="1401569" y="1017588"/>
                </a:lnTo>
                <a:lnTo>
                  <a:pt x="1396484" y="1017588"/>
                </a:lnTo>
                <a:lnTo>
                  <a:pt x="1391716" y="1017271"/>
                </a:lnTo>
                <a:lnTo>
                  <a:pt x="1386949" y="1016953"/>
                </a:lnTo>
                <a:lnTo>
                  <a:pt x="1382499" y="1015683"/>
                </a:lnTo>
                <a:lnTo>
                  <a:pt x="1377731" y="1015048"/>
                </a:lnTo>
                <a:lnTo>
                  <a:pt x="1373282" y="1013461"/>
                </a:lnTo>
                <a:lnTo>
                  <a:pt x="1368832" y="1012191"/>
                </a:lnTo>
                <a:lnTo>
                  <a:pt x="1364700" y="1010286"/>
                </a:lnTo>
                <a:lnTo>
                  <a:pt x="1360886" y="1008063"/>
                </a:lnTo>
                <a:lnTo>
                  <a:pt x="1357072" y="1005523"/>
                </a:lnTo>
                <a:lnTo>
                  <a:pt x="1353576" y="1002983"/>
                </a:lnTo>
                <a:lnTo>
                  <a:pt x="1350080" y="1000126"/>
                </a:lnTo>
                <a:lnTo>
                  <a:pt x="1347220" y="996633"/>
                </a:lnTo>
                <a:lnTo>
                  <a:pt x="1344359" y="993458"/>
                </a:lnTo>
                <a:lnTo>
                  <a:pt x="1341817" y="989331"/>
                </a:lnTo>
                <a:lnTo>
                  <a:pt x="1339274" y="985521"/>
                </a:lnTo>
                <a:lnTo>
                  <a:pt x="1337367" y="981076"/>
                </a:lnTo>
                <a:lnTo>
                  <a:pt x="1335778" y="976313"/>
                </a:lnTo>
                <a:lnTo>
                  <a:pt x="1326561" y="967106"/>
                </a:lnTo>
                <a:lnTo>
                  <a:pt x="1322111" y="965518"/>
                </a:lnTo>
                <a:lnTo>
                  <a:pt x="1317979" y="963296"/>
                </a:lnTo>
                <a:lnTo>
                  <a:pt x="1314165" y="961073"/>
                </a:lnTo>
                <a:lnTo>
                  <a:pt x="1310351" y="958851"/>
                </a:lnTo>
                <a:lnTo>
                  <a:pt x="1307173" y="956311"/>
                </a:lnTo>
                <a:lnTo>
                  <a:pt x="1303995" y="953453"/>
                </a:lnTo>
                <a:lnTo>
                  <a:pt x="1301134" y="950913"/>
                </a:lnTo>
                <a:lnTo>
                  <a:pt x="1298274" y="948056"/>
                </a:lnTo>
                <a:lnTo>
                  <a:pt x="1295731" y="944563"/>
                </a:lnTo>
                <a:lnTo>
                  <a:pt x="1293824" y="941706"/>
                </a:lnTo>
                <a:lnTo>
                  <a:pt x="1291599" y="938531"/>
                </a:lnTo>
                <a:lnTo>
                  <a:pt x="1289692" y="935038"/>
                </a:lnTo>
                <a:lnTo>
                  <a:pt x="1288103" y="931546"/>
                </a:lnTo>
                <a:lnTo>
                  <a:pt x="1286832" y="928371"/>
                </a:lnTo>
                <a:lnTo>
                  <a:pt x="1284607" y="921068"/>
                </a:lnTo>
                <a:lnTo>
                  <a:pt x="1283336" y="913448"/>
                </a:lnTo>
                <a:lnTo>
                  <a:pt x="1282700" y="905511"/>
                </a:lnTo>
                <a:lnTo>
                  <a:pt x="1283018" y="897573"/>
                </a:lnTo>
                <a:lnTo>
                  <a:pt x="1283971" y="889953"/>
                </a:lnTo>
                <a:lnTo>
                  <a:pt x="1285560" y="882016"/>
                </a:lnTo>
                <a:lnTo>
                  <a:pt x="1287785" y="874078"/>
                </a:lnTo>
                <a:lnTo>
                  <a:pt x="1290646" y="866141"/>
                </a:lnTo>
                <a:lnTo>
                  <a:pt x="1294142" y="858521"/>
                </a:lnTo>
                <a:lnTo>
                  <a:pt x="1298909" y="849948"/>
                </a:lnTo>
                <a:lnTo>
                  <a:pt x="1304313" y="841376"/>
                </a:lnTo>
                <a:lnTo>
                  <a:pt x="1310351" y="833756"/>
                </a:lnTo>
                <a:lnTo>
                  <a:pt x="1317026" y="826136"/>
                </a:lnTo>
                <a:lnTo>
                  <a:pt x="1714315" y="429261"/>
                </a:lnTo>
                <a:lnTo>
                  <a:pt x="1718446" y="425768"/>
                </a:lnTo>
                <a:lnTo>
                  <a:pt x="1721943" y="422276"/>
                </a:lnTo>
                <a:lnTo>
                  <a:pt x="1726074" y="419736"/>
                </a:lnTo>
                <a:lnTo>
                  <a:pt x="1729571" y="417196"/>
                </a:lnTo>
                <a:lnTo>
                  <a:pt x="1733384" y="415608"/>
                </a:lnTo>
                <a:lnTo>
                  <a:pt x="1736881" y="414021"/>
                </a:lnTo>
                <a:lnTo>
                  <a:pt x="1740377" y="412433"/>
                </a:lnTo>
                <a:lnTo>
                  <a:pt x="1743873" y="411798"/>
                </a:lnTo>
                <a:lnTo>
                  <a:pt x="1747051" y="411481"/>
                </a:lnTo>
                <a:lnTo>
                  <a:pt x="1750865" y="411163"/>
                </a:lnTo>
                <a:close/>
                <a:moveTo>
                  <a:pt x="198373" y="319088"/>
                </a:moveTo>
                <a:lnTo>
                  <a:pt x="1557783" y="319088"/>
                </a:lnTo>
                <a:lnTo>
                  <a:pt x="1453042" y="423822"/>
                </a:lnTo>
                <a:lnTo>
                  <a:pt x="315492" y="423822"/>
                </a:lnTo>
                <a:lnTo>
                  <a:pt x="305336" y="424140"/>
                </a:lnTo>
                <a:lnTo>
                  <a:pt x="295179" y="424774"/>
                </a:lnTo>
                <a:lnTo>
                  <a:pt x="285340" y="426361"/>
                </a:lnTo>
                <a:lnTo>
                  <a:pt x="275500" y="427631"/>
                </a:lnTo>
                <a:lnTo>
                  <a:pt x="265979" y="429852"/>
                </a:lnTo>
                <a:lnTo>
                  <a:pt x="256457" y="433026"/>
                </a:lnTo>
                <a:lnTo>
                  <a:pt x="247570" y="435882"/>
                </a:lnTo>
                <a:lnTo>
                  <a:pt x="238365" y="439374"/>
                </a:lnTo>
                <a:lnTo>
                  <a:pt x="229478" y="443499"/>
                </a:lnTo>
                <a:lnTo>
                  <a:pt x="221226" y="447943"/>
                </a:lnTo>
                <a:lnTo>
                  <a:pt x="212973" y="452703"/>
                </a:lnTo>
                <a:lnTo>
                  <a:pt x="204721" y="457781"/>
                </a:lnTo>
                <a:lnTo>
                  <a:pt x="196786" y="463494"/>
                </a:lnTo>
                <a:lnTo>
                  <a:pt x="189486" y="469207"/>
                </a:lnTo>
                <a:lnTo>
                  <a:pt x="182186" y="475554"/>
                </a:lnTo>
                <a:lnTo>
                  <a:pt x="175203" y="481902"/>
                </a:lnTo>
                <a:lnTo>
                  <a:pt x="168855" y="488884"/>
                </a:lnTo>
                <a:lnTo>
                  <a:pt x="162507" y="496184"/>
                </a:lnTo>
                <a:lnTo>
                  <a:pt x="156794" y="503483"/>
                </a:lnTo>
                <a:lnTo>
                  <a:pt x="151398" y="511100"/>
                </a:lnTo>
                <a:lnTo>
                  <a:pt x="145685" y="519670"/>
                </a:lnTo>
                <a:lnTo>
                  <a:pt x="140924" y="527604"/>
                </a:lnTo>
                <a:lnTo>
                  <a:pt x="136798" y="536490"/>
                </a:lnTo>
                <a:lnTo>
                  <a:pt x="132672" y="545060"/>
                </a:lnTo>
                <a:lnTo>
                  <a:pt x="129498" y="554263"/>
                </a:lnTo>
                <a:lnTo>
                  <a:pt x="126007" y="563150"/>
                </a:lnTo>
                <a:lnTo>
                  <a:pt x="123468" y="572671"/>
                </a:lnTo>
                <a:lnTo>
                  <a:pt x="121246" y="582193"/>
                </a:lnTo>
                <a:lnTo>
                  <a:pt x="119659" y="592031"/>
                </a:lnTo>
                <a:lnTo>
                  <a:pt x="118072" y="601870"/>
                </a:lnTo>
                <a:lnTo>
                  <a:pt x="117437" y="612026"/>
                </a:lnTo>
                <a:lnTo>
                  <a:pt x="117437" y="622182"/>
                </a:lnTo>
                <a:lnTo>
                  <a:pt x="117437" y="1633658"/>
                </a:lnTo>
                <a:lnTo>
                  <a:pt x="117437" y="1643814"/>
                </a:lnTo>
                <a:lnTo>
                  <a:pt x="118072" y="1653970"/>
                </a:lnTo>
                <a:lnTo>
                  <a:pt x="119659" y="1663808"/>
                </a:lnTo>
                <a:lnTo>
                  <a:pt x="121246" y="1673647"/>
                </a:lnTo>
                <a:lnTo>
                  <a:pt x="123468" y="1683168"/>
                </a:lnTo>
                <a:lnTo>
                  <a:pt x="126007" y="1692689"/>
                </a:lnTo>
                <a:lnTo>
                  <a:pt x="129498" y="1701576"/>
                </a:lnTo>
                <a:lnTo>
                  <a:pt x="132672" y="1710780"/>
                </a:lnTo>
                <a:lnTo>
                  <a:pt x="136798" y="1719666"/>
                </a:lnTo>
                <a:lnTo>
                  <a:pt x="140924" y="1728235"/>
                </a:lnTo>
                <a:lnTo>
                  <a:pt x="145685" y="1736170"/>
                </a:lnTo>
                <a:lnTo>
                  <a:pt x="151398" y="1744739"/>
                </a:lnTo>
                <a:lnTo>
                  <a:pt x="156794" y="1752356"/>
                </a:lnTo>
                <a:lnTo>
                  <a:pt x="162507" y="1759656"/>
                </a:lnTo>
                <a:lnTo>
                  <a:pt x="168855" y="1766955"/>
                </a:lnTo>
                <a:lnTo>
                  <a:pt x="175203" y="1773938"/>
                </a:lnTo>
                <a:lnTo>
                  <a:pt x="182186" y="1780285"/>
                </a:lnTo>
                <a:lnTo>
                  <a:pt x="189486" y="1786633"/>
                </a:lnTo>
                <a:lnTo>
                  <a:pt x="196786" y="1792345"/>
                </a:lnTo>
                <a:lnTo>
                  <a:pt x="204721" y="1798375"/>
                </a:lnTo>
                <a:lnTo>
                  <a:pt x="212973" y="1803453"/>
                </a:lnTo>
                <a:lnTo>
                  <a:pt x="221226" y="1808214"/>
                </a:lnTo>
                <a:lnTo>
                  <a:pt x="229478" y="1812340"/>
                </a:lnTo>
                <a:lnTo>
                  <a:pt x="238365" y="1816466"/>
                </a:lnTo>
                <a:lnTo>
                  <a:pt x="247570" y="1819640"/>
                </a:lnTo>
                <a:lnTo>
                  <a:pt x="256457" y="1823131"/>
                </a:lnTo>
                <a:lnTo>
                  <a:pt x="265979" y="1825670"/>
                </a:lnTo>
                <a:lnTo>
                  <a:pt x="275500" y="1827891"/>
                </a:lnTo>
                <a:lnTo>
                  <a:pt x="285340" y="1829478"/>
                </a:lnTo>
                <a:lnTo>
                  <a:pt x="295179" y="1831065"/>
                </a:lnTo>
                <a:lnTo>
                  <a:pt x="305336" y="1831700"/>
                </a:lnTo>
                <a:lnTo>
                  <a:pt x="315492" y="1831700"/>
                </a:lnTo>
                <a:lnTo>
                  <a:pt x="1632371" y="1831700"/>
                </a:lnTo>
                <a:lnTo>
                  <a:pt x="1642527" y="1831700"/>
                </a:lnTo>
                <a:lnTo>
                  <a:pt x="1652367" y="1831065"/>
                </a:lnTo>
                <a:lnTo>
                  <a:pt x="1662523" y="1829478"/>
                </a:lnTo>
                <a:lnTo>
                  <a:pt x="1672045" y="1827891"/>
                </a:lnTo>
                <a:lnTo>
                  <a:pt x="1681885" y="1825670"/>
                </a:lnTo>
                <a:lnTo>
                  <a:pt x="1691089" y="1823131"/>
                </a:lnTo>
                <a:lnTo>
                  <a:pt x="1700611" y="1819640"/>
                </a:lnTo>
                <a:lnTo>
                  <a:pt x="1709181" y="1816466"/>
                </a:lnTo>
                <a:lnTo>
                  <a:pt x="1718385" y="1812340"/>
                </a:lnTo>
                <a:lnTo>
                  <a:pt x="1726637" y="1808214"/>
                </a:lnTo>
                <a:lnTo>
                  <a:pt x="1735207" y="1803453"/>
                </a:lnTo>
                <a:lnTo>
                  <a:pt x="1743142" y="1798375"/>
                </a:lnTo>
                <a:lnTo>
                  <a:pt x="1750760" y="1792345"/>
                </a:lnTo>
                <a:lnTo>
                  <a:pt x="1758377" y="1786633"/>
                </a:lnTo>
                <a:lnTo>
                  <a:pt x="1765677" y="1780285"/>
                </a:lnTo>
                <a:lnTo>
                  <a:pt x="1772660" y="1773938"/>
                </a:lnTo>
                <a:lnTo>
                  <a:pt x="1779325" y="1766955"/>
                </a:lnTo>
                <a:lnTo>
                  <a:pt x="1785356" y="1759973"/>
                </a:lnTo>
                <a:lnTo>
                  <a:pt x="1791069" y="1752356"/>
                </a:lnTo>
                <a:lnTo>
                  <a:pt x="1796782" y="1744739"/>
                </a:lnTo>
                <a:lnTo>
                  <a:pt x="1801861" y="1736805"/>
                </a:lnTo>
                <a:lnTo>
                  <a:pt x="1806621" y="1728235"/>
                </a:lnTo>
                <a:lnTo>
                  <a:pt x="1810748" y="1719666"/>
                </a:lnTo>
                <a:lnTo>
                  <a:pt x="1814874" y="1710780"/>
                </a:lnTo>
                <a:lnTo>
                  <a:pt x="1818683" y="1702211"/>
                </a:lnTo>
                <a:lnTo>
                  <a:pt x="1821857" y="1692689"/>
                </a:lnTo>
                <a:lnTo>
                  <a:pt x="1824396" y="1683168"/>
                </a:lnTo>
                <a:lnTo>
                  <a:pt x="1826617" y="1673647"/>
                </a:lnTo>
                <a:lnTo>
                  <a:pt x="1828522" y="1663808"/>
                </a:lnTo>
                <a:lnTo>
                  <a:pt x="1829474" y="1653970"/>
                </a:lnTo>
                <a:lnTo>
                  <a:pt x="1830109" y="1643814"/>
                </a:lnTo>
                <a:lnTo>
                  <a:pt x="1830426" y="1633658"/>
                </a:lnTo>
                <a:lnTo>
                  <a:pt x="1830426" y="1113162"/>
                </a:lnTo>
                <a:lnTo>
                  <a:pt x="1830426" y="773570"/>
                </a:lnTo>
                <a:lnTo>
                  <a:pt x="1947863" y="656458"/>
                </a:lnTo>
                <a:lnTo>
                  <a:pt x="1947863" y="1738391"/>
                </a:lnTo>
                <a:lnTo>
                  <a:pt x="1947546" y="1748865"/>
                </a:lnTo>
                <a:lnTo>
                  <a:pt x="1946911" y="1758704"/>
                </a:lnTo>
                <a:lnTo>
                  <a:pt x="1945324" y="1768860"/>
                </a:lnTo>
                <a:lnTo>
                  <a:pt x="1943419" y="1778063"/>
                </a:lnTo>
                <a:lnTo>
                  <a:pt x="1941198" y="1787902"/>
                </a:lnTo>
                <a:lnTo>
                  <a:pt x="1938659" y="1797423"/>
                </a:lnTo>
                <a:lnTo>
                  <a:pt x="1935802" y="1806627"/>
                </a:lnTo>
                <a:lnTo>
                  <a:pt x="1932311" y="1815831"/>
                </a:lnTo>
                <a:lnTo>
                  <a:pt x="1928184" y="1824400"/>
                </a:lnTo>
                <a:lnTo>
                  <a:pt x="1923741" y="1832969"/>
                </a:lnTo>
                <a:lnTo>
                  <a:pt x="1918980" y="1841221"/>
                </a:lnTo>
                <a:lnTo>
                  <a:pt x="1913902" y="1849156"/>
                </a:lnTo>
                <a:lnTo>
                  <a:pt x="1908188" y="1856773"/>
                </a:lnTo>
                <a:lnTo>
                  <a:pt x="1902475" y="1864707"/>
                </a:lnTo>
                <a:lnTo>
                  <a:pt x="1896127" y="1871689"/>
                </a:lnTo>
                <a:lnTo>
                  <a:pt x="1889462" y="1878671"/>
                </a:lnTo>
                <a:lnTo>
                  <a:pt x="1882797" y="1885336"/>
                </a:lnTo>
                <a:lnTo>
                  <a:pt x="1875497" y="1891366"/>
                </a:lnTo>
                <a:lnTo>
                  <a:pt x="1868197" y="1897397"/>
                </a:lnTo>
                <a:lnTo>
                  <a:pt x="1860579" y="1902792"/>
                </a:lnTo>
                <a:lnTo>
                  <a:pt x="1852327" y="1907870"/>
                </a:lnTo>
                <a:lnTo>
                  <a:pt x="1844074" y="1912631"/>
                </a:lnTo>
                <a:lnTo>
                  <a:pt x="1835187" y="1917074"/>
                </a:lnTo>
                <a:lnTo>
                  <a:pt x="1826617" y="1920882"/>
                </a:lnTo>
                <a:lnTo>
                  <a:pt x="1817413" y="1924691"/>
                </a:lnTo>
                <a:lnTo>
                  <a:pt x="1808209" y="1927865"/>
                </a:lnTo>
                <a:lnTo>
                  <a:pt x="1799004" y="1930404"/>
                </a:lnTo>
                <a:lnTo>
                  <a:pt x="1789482" y="1932625"/>
                </a:lnTo>
                <a:lnTo>
                  <a:pt x="1779643" y="1934530"/>
                </a:lnTo>
                <a:lnTo>
                  <a:pt x="1769803" y="1935482"/>
                </a:lnTo>
                <a:lnTo>
                  <a:pt x="1759647" y="1936434"/>
                </a:lnTo>
                <a:lnTo>
                  <a:pt x="1749173" y="1936751"/>
                </a:lnTo>
                <a:lnTo>
                  <a:pt x="198373" y="1936751"/>
                </a:lnTo>
                <a:lnTo>
                  <a:pt x="188216" y="1936434"/>
                </a:lnTo>
                <a:lnTo>
                  <a:pt x="178377" y="1935482"/>
                </a:lnTo>
                <a:lnTo>
                  <a:pt x="168538" y="1934530"/>
                </a:lnTo>
                <a:lnTo>
                  <a:pt x="158699" y="1932625"/>
                </a:lnTo>
                <a:lnTo>
                  <a:pt x="148859" y="1930404"/>
                </a:lnTo>
                <a:lnTo>
                  <a:pt x="139655" y="1927865"/>
                </a:lnTo>
                <a:lnTo>
                  <a:pt x="130133" y="1924691"/>
                </a:lnTo>
                <a:lnTo>
                  <a:pt x="121246" y="1920882"/>
                </a:lnTo>
                <a:lnTo>
                  <a:pt x="112359" y="1917074"/>
                </a:lnTo>
                <a:lnTo>
                  <a:pt x="103789" y="1912631"/>
                </a:lnTo>
                <a:lnTo>
                  <a:pt x="95537" y="1907870"/>
                </a:lnTo>
                <a:lnTo>
                  <a:pt x="87602" y="1902792"/>
                </a:lnTo>
                <a:lnTo>
                  <a:pt x="79984" y="1897397"/>
                </a:lnTo>
                <a:lnTo>
                  <a:pt x="72049" y="1891366"/>
                </a:lnTo>
                <a:lnTo>
                  <a:pt x="65067" y="1885336"/>
                </a:lnTo>
                <a:lnTo>
                  <a:pt x="58084" y="1878671"/>
                </a:lnTo>
                <a:lnTo>
                  <a:pt x="51418" y="1871689"/>
                </a:lnTo>
                <a:lnTo>
                  <a:pt x="45388" y="1864707"/>
                </a:lnTo>
                <a:lnTo>
                  <a:pt x="39357" y="1856773"/>
                </a:lnTo>
                <a:lnTo>
                  <a:pt x="33962" y="1849156"/>
                </a:lnTo>
                <a:lnTo>
                  <a:pt x="28883" y="1841221"/>
                </a:lnTo>
                <a:lnTo>
                  <a:pt x="24122" y="1832969"/>
                </a:lnTo>
                <a:lnTo>
                  <a:pt x="19679" y="1824400"/>
                </a:lnTo>
                <a:lnTo>
                  <a:pt x="15870" y="1815831"/>
                </a:lnTo>
                <a:lnTo>
                  <a:pt x="12061" y="1806627"/>
                </a:lnTo>
                <a:lnTo>
                  <a:pt x="8887" y="1797423"/>
                </a:lnTo>
                <a:lnTo>
                  <a:pt x="6348" y="1787902"/>
                </a:lnTo>
                <a:lnTo>
                  <a:pt x="4126" y="1778063"/>
                </a:lnTo>
                <a:lnTo>
                  <a:pt x="2222" y="1768860"/>
                </a:lnTo>
                <a:lnTo>
                  <a:pt x="1270" y="1758704"/>
                </a:lnTo>
                <a:lnTo>
                  <a:pt x="318" y="1748865"/>
                </a:lnTo>
                <a:lnTo>
                  <a:pt x="0" y="1738391"/>
                </a:lnTo>
                <a:lnTo>
                  <a:pt x="0" y="517448"/>
                </a:lnTo>
                <a:lnTo>
                  <a:pt x="318" y="507292"/>
                </a:lnTo>
                <a:lnTo>
                  <a:pt x="1270" y="497453"/>
                </a:lnTo>
                <a:lnTo>
                  <a:pt x="2222" y="487297"/>
                </a:lnTo>
                <a:lnTo>
                  <a:pt x="4126" y="477776"/>
                </a:lnTo>
                <a:lnTo>
                  <a:pt x="6348" y="467937"/>
                </a:lnTo>
                <a:lnTo>
                  <a:pt x="8887" y="458416"/>
                </a:lnTo>
                <a:lnTo>
                  <a:pt x="12061" y="449212"/>
                </a:lnTo>
                <a:lnTo>
                  <a:pt x="15870" y="440008"/>
                </a:lnTo>
                <a:lnTo>
                  <a:pt x="19679" y="431439"/>
                </a:lnTo>
                <a:lnTo>
                  <a:pt x="24122" y="423187"/>
                </a:lnTo>
                <a:lnTo>
                  <a:pt x="28883" y="414618"/>
                </a:lnTo>
                <a:lnTo>
                  <a:pt x="33962" y="406684"/>
                </a:lnTo>
                <a:lnTo>
                  <a:pt x="39357" y="399067"/>
                </a:lnTo>
                <a:lnTo>
                  <a:pt x="45388" y="391450"/>
                </a:lnTo>
                <a:lnTo>
                  <a:pt x="51418" y="384150"/>
                </a:lnTo>
                <a:lnTo>
                  <a:pt x="58084" y="377168"/>
                </a:lnTo>
                <a:lnTo>
                  <a:pt x="65067" y="370503"/>
                </a:lnTo>
                <a:lnTo>
                  <a:pt x="72049" y="364473"/>
                </a:lnTo>
                <a:lnTo>
                  <a:pt x="79984" y="358443"/>
                </a:lnTo>
                <a:lnTo>
                  <a:pt x="87602" y="353047"/>
                </a:lnTo>
                <a:lnTo>
                  <a:pt x="95537" y="347969"/>
                </a:lnTo>
                <a:lnTo>
                  <a:pt x="103789" y="343209"/>
                </a:lnTo>
                <a:lnTo>
                  <a:pt x="112359" y="338766"/>
                </a:lnTo>
                <a:lnTo>
                  <a:pt x="121246" y="334957"/>
                </a:lnTo>
                <a:lnTo>
                  <a:pt x="130133" y="331149"/>
                </a:lnTo>
                <a:lnTo>
                  <a:pt x="139655" y="328292"/>
                </a:lnTo>
                <a:lnTo>
                  <a:pt x="148859" y="325436"/>
                </a:lnTo>
                <a:lnTo>
                  <a:pt x="158699" y="323214"/>
                </a:lnTo>
                <a:lnTo>
                  <a:pt x="168538" y="321310"/>
                </a:lnTo>
                <a:lnTo>
                  <a:pt x="178377" y="320358"/>
                </a:lnTo>
                <a:lnTo>
                  <a:pt x="188216" y="319723"/>
                </a:lnTo>
                <a:lnTo>
                  <a:pt x="198373" y="319088"/>
                </a:lnTo>
                <a:close/>
                <a:moveTo>
                  <a:pt x="2076641" y="106363"/>
                </a:moveTo>
                <a:lnTo>
                  <a:pt x="2082030" y="106363"/>
                </a:lnTo>
                <a:lnTo>
                  <a:pt x="2087102" y="106363"/>
                </a:lnTo>
                <a:lnTo>
                  <a:pt x="2092174" y="106679"/>
                </a:lnTo>
                <a:lnTo>
                  <a:pt x="2097246" y="107313"/>
                </a:lnTo>
                <a:lnTo>
                  <a:pt x="2102318" y="108263"/>
                </a:lnTo>
                <a:lnTo>
                  <a:pt x="2107390" y="109213"/>
                </a:lnTo>
                <a:lnTo>
                  <a:pt x="2112145" y="110797"/>
                </a:lnTo>
                <a:lnTo>
                  <a:pt x="2117217" y="112064"/>
                </a:lnTo>
                <a:lnTo>
                  <a:pt x="2121972" y="113965"/>
                </a:lnTo>
                <a:lnTo>
                  <a:pt x="2126727" y="116182"/>
                </a:lnTo>
                <a:lnTo>
                  <a:pt x="2131482" y="118399"/>
                </a:lnTo>
                <a:lnTo>
                  <a:pt x="2136237" y="120933"/>
                </a:lnTo>
                <a:lnTo>
                  <a:pt x="2140358" y="123784"/>
                </a:lnTo>
                <a:lnTo>
                  <a:pt x="2144796" y="126634"/>
                </a:lnTo>
                <a:lnTo>
                  <a:pt x="2148916" y="130119"/>
                </a:lnTo>
                <a:lnTo>
                  <a:pt x="2153354" y="133603"/>
                </a:lnTo>
                <a:lnTo>
                  <a:pt x="2157158" y="137087"/>
                </a:lnTo>
                <a:lnTo>
                  <a:pt x="2166351" y="146589"/>
                </a:lnTo>
                <a:lnTo>
                  <a:pt x="2169838" y="150707"/>
                </a:lnTo>
                <a:lnTo>
                  <a:pt x="2173642" y="154825"/>
                </a:lnTo>
                <a:lnTo>
                  <a:pt x="2176812" y="158626"/>
                </a:lnTo>
                <a:lnTo>
                  <a:pt x="2179665" y="163060"/>
                </a:lnTo>
                <a:lnTo>
                  <a:pt x="2182835" y="167811"/>
                </a:lnTo>
                <a:lnTo>
                  <a:pt x="2185371" y="172246"/>
                </a:lnTo>
                <a:lnTo>
                  <a:pt x="2187273" y="176997"/>
                </a:lnTo>
                <a:lnTo>
                  <a:pt x="2189492" y="181748"/>
                </a:lnTo>
                <a:lnTo>
                  <a:pt x="2191394" y="186183"/>
                </a:lnTo>
                <a:lnTo>
                  <a:pt x="2192979" y="191567"/>
                </a:lnTo>
                <a:lnTo>
                  <a:pt x="2194247" y="196002"/>
                </a:lnTo>
                <a:lnTo>
                  <a:pt x="2195515" y="201387"/>
                </a:lnTo>
                <a:lnTo>
                  <a:pt x="2196149" y="206454"/>
                </a:lnTo>
                <a:lnTo>
                  <a:pt x="2196783" y="211522"/>
                </a:lnTo>
                <a:lnTo>
                  <a:pt x="2197100" y="216590"/>
                </a:lnTo>
                <a:lnTo>
                  <a:pt x="2197100" y="221658"/>
                </a:lnTo>
                <a:lnTo>
                  <a:pt x="2197100" y="226726"/>
                </a:lnTo>
                <a:lnTo>
                  <a:pt x="2196783" y="231794"/>
                </a:lnTo>
                <a:lnTo>
                  <a:pt x="2196149" y="236862"/>
                </a:lnTo>
                <a:lnTo>
                  <a:pt x="2195515" y="241613"/>
                </a:lnTo>
                <a:lnTo>
                  <a:pt x="2194247" y="246681"/>
                </a:lnTo>
                <a:lnTo>
                  <a:pt x="2192979" y="251749"/>
                </a:lnTo>
                <a:lnTo>
                  <a:pt x="2191394" y="256500"/>
                </a:lnTo>
                <a:lnTo>
                  <a:pt x="2189492" y="261251"/>
                </a:lnTo>
                <a:lnTo>
                  <a:pt x="2187273" y="266319"/>
                </a:lnTo>
                <a:lnTo>
                  <a:pt x="2185371" y="270754"/>
                </a:lnTo>
                <a:lnTo>
                  <a:pt x="2182835" y="275505"/>
                </a:lnTo>
                <a:lnTo>
                  <a:pt x="2179665" y="279623"/>
                </a:lnTo>
                <a:lnTo>
                  <a:pt x="2176812" y="284057"/>
                </a:lnTo>
                <a:lnTo>
                  <a:pt x="2173642" y="288492"/>
                </a:lnTo>
                <a:lnTo>
                  <a:pt x="2169838" y="292609"/>
                </a:lnTo>
                <a:lnTo>
                  <a:pt x="2166351" y="296410"/>
                </a:lnTo>
                <a:lnTo>
                  <a:pt x="1970764" y="491843"/>
                </a:lnTo>
                <a:lnTo>
                  <a:pt x="1967277" y="495010"/>
                </a:lnTo>
                <a:lnTo>
                  <a:pt x="1963473" y="498178"/>
                </a:lnTo>
                <a:lnTo>
                  <a:pt x="1959986" y="500712"/>
                </a:lnTo>
                <a:lnTo>
                  <a:pt x="1956816" y="502612"/>
                </a:lnTo>
                <a:lnTo>
                  <a:pt x="1953329" y="504513"/>
                </a:lnTo>
                <a:lnTo>
                  <a:pt x="1950476" y="505463"/>
                </a:lnTo>
                <a:lnTo>
                  <a:pt x="1947623" y="505780"/>
                </a:lnTo>
                <a:lnTo>
                  <a:pt x="1944771" y="506413"/>
                </a:lnTo>
                <a:lnTo>
                  <a:pt x="1941918" y="505780"/>
                </a:lnTo>
                <a:lnTo>
                  <a:pt x="1939382" y="505463"/>
                </a:lnTo>
                <a:lnTo>
                  <a:pt x="1936846" y="504513"/>
                </a:lnTo>
                <a:lnTo>
                  <a:pt x="1933993" y="502929"/>
                </a:lnTo>
                <a:lnTo>
                  <a:pt x="1931457" y="501662"/>
                </a:lnTo>
                <a:lnTo>
                  <a:pt x="1928921" y="499445"/>
                </a:lnTo>
                <a:lnTo>
                  <a:pt x="1924166" y="494694"/>
                </a:lnTo>
                <a:lnTo>
                  <a:pt x="1919094" y="489309"/>
                </a:lnTo>
                <a:lnTo>
                  <a:pt x="1914022" y="482657"/>
                </a:lnTo>
                <a:lnTo>
                  <a:pt x="1903561" y="467770"/>
                </a:lnTo>
                <a:lnTo>
                  <a:pt x="1897855" y="459852"/>
                </a:lnTo>
                <a:lnTo>
                  <a:pt x="1891515" y="451616"/>
                </a:lnTo>
                <a:lnTo>
                  <a:pt x="1884541" y="443698"/>
                </a:lnTo>
                <a:lnTo>
                  <a:pt x="1877250" y="435779"/>
                </a:lnTo>
                <a:lnTo>
                  <a:pt x="1868057" y="426277"/>
                </a:lnTo>
                <a:lnTo>
                  <a:pt x="1859815" y="418991"/>
                </a:lnTo>
                <a:lnTo>
                  <a:pt x="1851890" y="412023"/>
                </a:lnTo>
                <a:lnTo>
                  <a:pt x="1843966" y="406005"/>
                </a:lnTo>
                <a:lnTo>
                  <a:pt x="1836041" y="399987"/>
                </a:lnTo>
                <a:lnTo>
                  <a:pt x="1820825" y="389217"/>
                </a:lnTo>
                <a:lnTo>
                  <a:pt x="1814485" y="384466"/>
                </a:lnTo>
                <a:lnTo>
                  <a:pt x="1808462" y="379398"/>
                </a:lnTo>
                <a:lnTo>
                  <a:pt x="1804024" y="374647"/>
                </a:lnTo>
                <a:lnTo>
                  <a:pt x="1802122" y="372113"/>
                </a:lnTo>
                <a:lnTo>
                  <a:pt x="1800220" y="369579"/>
                </a:lnTo>
                <a:lnTo>
                  <a:pt x="1798635" y="367045"/>
                </a:lnTo>
                <a:lnTo>
                  <a:pt x="1798001" y="364511"/>
                </a:lnTo>
                <a:lnTo>
                  <a:pt x="1797367" y="361660"/>
                </a:lnTo>
                <a:lnTo>
                  <a:pt x="1797050" y="359126"/>
                </a:lnTo>
                <a:lnTo>
                  <a:pt x="1797367" y="355959"/>
                </a:lnTo>
                <a:lnTo>
                  <a:pt x="1797684" y="353108"/>
                </a:lnTo>
                <a:lnTo>
                  <a:pt x="1798635" y="349941"/>
                </a:lnTo>
                <a:lnTo>
                  <a:pt x="1800220" y="346773"/>
                </a:lnTo>
                <a:lnTo>
                  <a:pt x="1802439" y="343289"/>
                </a:lnTo>
                <a:lnTo>
                  <a:pt x="1804975" y="340122"/>
                </a:lnTo>
                <a:lnTo>
                  <a:pt x="1807828" y="336637"/>
                </a:lnTo>
                <a:lnTo>
                  <a:pt x="1811632" y="332520"/>
                </a:lnTo>
                <a:lnTo>
                  <a:pt x="2006902" y="137087"/>
                </a:lnTo>
                <a:lnTo>
                  <a:pt x="2011023" y="133603"/>
                </a:lnTo>
                <a:lnTo>
                  <a:pt x="2014827" y="130119"/>
                </a:lnTo>
                <a:lnTo>
                  <a:pt x="2019265" y="126634"/>
                </a:lnTo>
                <a:lnTo>
                  <a:pt x="2023703" y="123784"/>
                </a:lnTo>
                <a:lnTo>
                  <a:pt x="2028141" y="120933"/>
                </a:lnTo>
                <a:lnTo>
                  <a:pt x="2032896" y="118399"/>
                </a:lnTo>
                <a:lnTo>
                  <a:pt x="2037017" y="116182"/>
                </a:lnTo>
                <a:lnTo>
                  <a:pt x="2041772" y="113965"/>
                </a:lnTo>
                <a:lnTo>
                  <a:pt x="2046843" y="112064"/>
                </a:lnTo>
                <a:lnTo>
                  <a:pt x="2051598" y="110797"/>
                </a:lnTo>
                <a:lnTo>
                  <a:pt x="2056670" y="109213"/>
                </a:lnTo>
                <a:lnTo>
                  <a:pt x="2061425" y="108263"/>
                </a:lnTo>
                <a:lnTo>
                  <a:pt x="2066497" y="107313"/>
                </a:lnTo>
                <a:lnTo>
                  <a:pt x="2071569" y="106679"/>
                </a:lnTo>
                <a:lnTo>
                  <a:pt x="2076641" y="106363"/>
                </a:lnTo>
                <a:close/>
                <a:moveTo>
                  <a:pt x="2213628" y="19050"/>
                </a:moveTo>
                <a:lnTo>
                  <a:pt x="2219371" y="19369"/>
                </a:lnTo>
                <a:lnTo>
                  <a:pt x="2225751" y="20007"/>
                </a:lnTo>
                <a:lnTo>
                  <a:pt x="2231493" y="21602"/>
                </a:lnTo>
                <a:lnTo>
                  <a:pt x="2237236" y="23516"/>
                </a:lnTo>
                <a:lnTo>
                  <a:pt x="2242978" y="26387"/>
                </a:lnTo>
                <a:lnTo>
                  <a:pt x="2248401" y="29258"/>
                </a:lnTo>
                <a:lnTo>
                  <a:pt x="2253506" y="33087"/>
                </a:lnTo>
                <a:lnTo>
                  <a:pt x="2258291" y="37234"/>
                </a:lnTo>
                <a:lnTo>
                  <a:pt x="2262757" y="42019"/>
                </a:lnTo>
                <a:lnTo>
                  <a:pt x="2266266" y="47123"/>
                </a:lnTo>
                <a:lnTo>
                  <a:pt x="2269457" y="52547"/>
                </a:lnTo>
                <a:lnTo>
                  <a:pt x="2272009" y="58608"/>
                </a:lnTo>
                <a:lnTo>
                  <a:pt x="2273923" y="64350"/>
                </a:lnTo>
                <a:lnTo>
                  <a:pt x="2275518" y="70412"/>
                </a:lnTo>
                <a:lnTo>
                  <a:pt x="2276475" y="76154"/>
                </a:lnTo>
                <a:lnTo>
                  <a:pt x="2276475" y="82216"/>
                </a:lnTo>
                <a:lnTo>
                  <a:pt x="2276475" y="88277"/>
                </a:lnTo>
                <a:lnTo>
                  <a:pt x="2275518" y="94338"/>
                </a:lnTo>
                <a:lnTo>
                  <a:pt x="2273923" y="100400"/>
                </a:lnTo>
                <a:lnTo>
                  <a:pt x="2272009" y="106142"/>
                </a:lnTo>
                <a:lnTo>
                  <a:pt x="2269457" y="111565"/>
                </a:lnTo>
                <a:lnTo>
                  <a:pt x="2266266" y="117308"/>
                </a:lnTo>
                <a:lnTo>
                  <a:pt x="2262757" y="122412"/>
                </a:lnTo>
                <a:lnTo>
                  <a:pt x="2258291" y="126878"/>
                </a:lnTo>
                <a:lnTo>
                  <a:pt x="2241064" y="144105"/>
                </a:lnTo>
                <a:lnTo>
                  <a:pt x="2236598" y="148253"/>
                </a:lnTo>
                <a:lnTo>
                  <a:pt x="2232769" y="150805"/>
                </a:lnTo>
                <a:lnTo>
                  <a:pt x="2230855" y="151443"/>
                </a:lnTo>
                <a:lnTo>
                  <a:pt x="2228941" y="152400"/>
                </a:lnTo>
                <a:lnTo>
                  <a:pt x="2227346" y="152400"/>
                </a:lnTo>
                <a:lnTo>
                  <a:pt x="2225751" y="152400"/>
                </a:lnTo>
                <a:lnTo>
                  <a:pt x="2224156" y="152081"/>
                </a:lnTo>
                <a:lnTo>
                  <a:pt x="2222880" y="151443"/>
                </a:lnTo>
                <a:lnTo>
                  <a:pt x="2220009" y="149848"/>
                </a:lnTo>
                <a:lnTo>
                  <a:pt x="2217456" y="147295"/>
                </a:lnTo>
                <a:lnTo>
                  <a:pt x="2214904" y="143786"/>
                </a:lnTo>
                <a:lnTo>
                  <a:pt x="2212352" y="140277"/>
                </a:lnTo>
                <a:lnTo>
                  <a:pt x="2209800" y="135811"/>
                </a:lnTo>
                <a:lnTo>
                  <a:pt x="2204058" y="126240"/>
                </a:lnTo>
                <a:lnTo>
                  <a:pt x="2201186" y="121455"/>
                </a:lnTo>
                <a:lnTo>
                  <a:pt x="2197358" y="116351"/>
                </a:lnTo>
                <a:lnTo>
                  <a:pt x="2193530" y="111246"/>
                </a:lnTo>
                <a:lnTo>
                  <a:pt x="2189064" y="106461"/>
                </a:lnTo>
                <a:lnTo>
                  <a:pt x="2184278" y="101995"/>
                </a:lnTo>
                <a:lnTo>
                  <a:pt x="2179493" y="98167"/>
                </a:lnTo>
                <a:lnTo>
                  <a:pt x="2174389" y="94657"/>
                </a:lnTo>
                <a:lnTo>
                  <a:pt x="2169285" y="91467"/>
                </a:lnTo>
                <a:lnTo>
                  <a:pt x="2159714" y="85725"/>
                </a:lnTo>
                <a:lnTo>
                  <a:pt x="2155248" y="83173"/>
                </a:lnTo>
                <a:lnTo>
                  <a:pt x="2151739" y="80620"/>
                </a:lnTo>
                <a:lnTo>
                  <a:pt x="2148229" y="78068"/>
                </a:lnTo>
                <a:lnTo>
                  <a:pt x="2145677" y="75516"/>
                </a:lnTo>
                <a:lnTo>
                  <a:pt x="2144082" y="72964"/>
                </a:lnTo>
                <a:lnTo>
                  <a:pt x="2143763" y="71369"/>
                </a:lnTo>
                <a:lnTo>
                  <a:pt x="2143125" y="69774"/>
                </a:lnTo>
                <a:lnTo>
                  <a:pt x="2143125" y="68179"/>
                </a:lnTo>
                <a:lnTo>
                  <a:pt x="2143763" y="66584"/>
                </a:lnTo>
                <a:lnTo>
                  <a:pt x="2144082" y="64669"/>
                </a:lnTo>
                <a:lnTo>
                  <a:pt x="2144720" y="63074"/>
                </a:lnTo>
                <a:lnTo>
                  <a:pt x="2147591" y="59246"/>
                </a:lnTo>
                <a:lnTo>
                  <a:pt x="2151419" y="54780"/>
                </a:lnTo>
                <a:lnTo>
                  <a:pt x="2168647" y="37234"/>
                </a:lnTo>
                <a:lnTo>
                  <a:pt x="2173751" y="33087"/>
                </a:lnTo>
                <a:lnTo>
                  <a:pt x="2178855" y="29258"/>
                </a:lnTo>
                <a:lnTo>
                  <a:pt x="2183959" y="26387"/>
                </a:lnTo>
                <a:lnTo>
                  <a:pt x="2189702" y="23516"/>
                </a:lnTo>
                <a:lnTo>
                  <a:pt x="2195125" y="21602"/>
                </a:lnTo>
                <a:lnTo>
                  <a:pt x="2201506" y="20007"/>
                </a:lnTo>
                <a:lnTo>
                  <a:pt x="2207248" y="19369"/>
                </a:lnTo>
                <a:lnTo>
                  <a:pt x="2213628" y="19050"/>
                </a:lnTo>
                <a:close/>
                <a:moveTo>
                  <a:pt x="1985550" y="0"/>
                </a:moveTo>
                <a:lnTo>
                  <a:pt x="1989686" y="0"/>
                </a:lnTo>
                <a:lnTo>
                  <a:pt x="1993822" y="0"/>
                </a:lnTo>
                <a:lnTo>
                  <a:pt x="1997640" y="634"/>
                </a:lnTo>
                <a:lnTo>
                  <a:pt x="2001776" y="1903"/>
                </a:lnTo>
                <a:lnTo>
                  <a:pt x="2005594" y="2855"/>
                </a:lnTo>
                <a:lnTo>
                  <a:pt x="2009411" y="4759"/>
                </a:lnTo>
                <a:lnTo>
                  <a:pt x="2012911" y="6980"/>
                </a:lnTo>
                <a:lnTo>
                  <a:pt x="2016411" y="9518"/>
                </a:lnTo>
                <a:lnTo>
                  <a:pt x="2019592" y="12374"/>
                </a:lnTo>
                <a:lnTo>
                  <a:pt x="2022456" y="15229"/>
                </a:lnTo>
                <a:lnTo>
                  <a:pt x="2025001" y="19037"/>
                </a:lnTo>
                <a:lnTo>
                  <a:pt x="2026910" y="22210"/>
                </a:lnTo>
                <a:lnTo>
                  <a:pt x="2028819" y="26334"/>
                </a:lnTo>
                <a:lnTo>
                  <a:pt x="2030091" y="29824"/>
                </a:lnTo>
                <a:lnTo>
                  <a:pt x="2031364" y="33949"/>
                </a:lnTo>
                <a:lnTo>
                  <a:pt x="2031682" y="37757"/>
                </a:lnTo>
                <a:lnTo>
                  <a:pt x="2032000" y="41881"/>
                </a:lnTo>
                <a:lnTo>
                  <a:pt x="2031682" y="46006"/>
                </a:lnTo>
                <a:lnTo>
                  <a:pt x="2031046" y="49813"/>
                </a:lnTo>
                <a:lnTo>
                  <a:pt x="2030091" y="53938"/>
                </a:lnTo>
                <a:lnTo>
                  <a:pt x="2028819" y="57745"/>
                </a:lnTo>
                <a:lnTo>
                  <a:pt x="2026910" y="61553"/>
                </a:lnTo>
                <a:lnTo>
                  <a:pt x="2025001" y="65043"/>
                </a:lnTo>
                <a:lnTo>
                  <a:pt x="2022456" y="68533"/>
                </a:lnTo>
                <a:lnTo>
                  <a:pt x="2019592" y="71706"/>
                </a:lnTo>
                <a:lnTo>
                  <a:pt x="1637177" y="453081"/>
                </a:lnTo>
                <a:lnTo>
                  <a:pt x="1633995" y="455937"/>
                </a:lnTo>
                <a:lnTo>
                  <a:pt x="1630814" y="458158"/>
                </a:lnTo>
                <a:lnTo>
                  <a:pt x="1626996" y="460379"/>
                </a:lnTo>
                <a:lnTo>
                  <a:pt x="1623496" y="462283"/>
                </a:lnTo>
                <a:lnTo>
                  <a:pt x="1619360" y="463552"/>
                </a:lnTo>
                <a:lnTo>
                  <a:pt x="1615224" y="464186"/>
                </a:lnTo>
                <a:lnTo>
                  <a:pt x="1611407" y="465138"/>
                </a:lnTo>
                <a:lnTo>
                  <a:pt x="1607271" y="465138"/>
                </a:lnTo>
                <a:lnTo>
                  <a:pt x="1603135" y="465138"/>
                </a:lnTo>
                <a:lnTo>
                  <a:pt x="1599317" y="464186"/>
                </a:lnTo>
                <a:lnTo>
                  <a:pt x="1595181" y="463552"/>
                </a:lnTo>
                <a:lnTo>
                  <a:pt x="1591681" y="462283"/>
                </a:lnTo>
                <a:lnTo>
                  <a:pt x="1587864" y="460379"/>
                </a:lnTo>
                <a:lnTo>
                  <a:pt x="1584364" y="458158"/>
                </a:lnTo>
                <a:lnTo>
                  <a:pt x="1580864" y="455937"/>
                </a:lnTo>
                <a:lnTo>
                  <a:pt x="1577683" y="453081"/>
                </a:lnTo>
                <a:lnTo>
                  <a:pt x="1574819" y="449591"/>
                </a:lnTo>
                <a:lnTo>
                  <a:pt x="1572274" y="446418"/>
                </a:lnTo>
                <a:lnTo>
                  <a:pt x="1570047" y="442928"/>
                </a:lnTo>
                <a:lnTo>
                  <a:pt x="1568138" y="439121"/>
                </a:lnTo>
                <a:lnTo>
                  <a:pt x="1567184" y="435314"/>
                </a:lnTo>
                <a:lnTo>
                  <a:pt x="1565911" y="431189"/>
                </a:lnTo>
                <a:lnTo>
                  <a:pt x="1565275" y="427381"/>
                </a:lnTo>
                <a:lnTo>
                  <a:pt x="1565275" y="423257"/>
                </a:lnTo>
                <a:lnTo>
                  <a:pt x="1565275" y="419132"/>
                </a:lnTo>
                <a:lnTo>
                  <a:pt x="1565911" y="415007"/>
                </a:lnTo>
                <a:lnTo>
                  <a:pt x="1567184" y="411517"/>
                </a:lnTo>
                <a:lnTo>
                  <a:pt x="1568138" y="407393"/>
                </a:lnTo>
                <a:lnTo>
                  <a:pt x="1570047" y="403902"/>
                </a:lnTo>
                <a:lnTo>
                  <a:pt x="1572274" y="400095"/>
                </a:lnTo>
                <a:lnTo>
                  <a:pt x="1574819" y="396922"/>
                </a:lnTo>
                <a:lnTo>
                  <a:pt x="1577683" y="393749"/>
                </a:lnTo>
                <a:lnTo>
                  <a:pt x="1960098" y="12374"/>
                </a:lnTo>
                <a:lnTo>
                  <a:pt x="1962962" y="9518"/>
                </a:lnTo>
                <a:lnTo>
                  <a:pt x="1966779" y="6980"/>
                </a:lnTo>
                <a:lnTo>
                  <a:pt x="1970279" y="4759"/>
                </a:lnTo>
                <a:lnTo>
                  <a:pt x="1974097" y="2855"/>
                </a:lnTo>
                <a:lnTo>
                  <a:pt x="1977596" y="1903"/>
                </a:lnTo>
                <a:lnTo>
                  <a:pt x="1981732" y="634"/>
                </a:lnTo>
                <a:lnTo>
                  <a:pt x="1985550" y="0"/>
                </a:lnTo>
                <a:close/>
              </a:path>
            </a:pathLst>
          </a:custGeom>
          <a:solidFill>
            <a:schemeClr val="bg1"/>
          </a:solidFill>
          <a:ln>
            <a:noFill/>
          </a:ln>
          <a:effectLst>
            <a:outerShdw blurRad="50800" dist="38100" dir="2700000" algn="tl" rotWithShape="0">
              <a:prstClr val="black">
                <a:alpha val="40000"/>
              </a:prstClr>
            </a:outerShdw>
          </a:effectLst>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1C666E"/>
              </a:solidFill>
              <a:ea typeface="宋体" panose="02010600030101010101" pitchFamily="2" charset="-122"/>
            </a:endParaRPr>
          </a:p>
        </p:txBody>
      </p:sp>
      <p:sp>
        <p:nvSpPr>
          <p:cNvPr id="43" name="燕尾形 42"/>
          <p:cNvSpPr/>
          <p:nvPr/>
        </p:nvSpPr>
        <p:spPr>
          <a:xfrm>
            <a:off x="3454171" y="1988840"/>
            <a:ext cx="1152128" cy="1944216"/>
          </a:xfrm>
          <a:prstGeom prst="chevron">
            <a:avLst/>
          </a:prstGeom>
          <a:solidFill>
            <a:srgbClr val="2F5EB0"/>
          </a:solidFill>
          <a:ln>
            <a:noFill/>
          </a:ln>
          <a:effectLst>
            <a:outerShdw blurRad="50800" dist="38100" dir="2700000" algn="tl" rotWithShape="0">
              <a:prstClr val="black">
                <a:alpha val="40000"/>
              </a:prstClr>
            </a:outerShdw>
          </a:effectLst>
          <a:scene3d>
            <a:camera prst="orthographicFront"/>
            <a:lightRig rig="threePt" dir="t"/>
          </a:scene3d>
          <a:sp3d prstMaterial="softEdge">
            <a:bevelT w="3810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endParaRPr>
          </a:p>
        </p:txBody>
      </p:sp>
      <p:sp>
        <p:nvSpPr>
          <p:cNvPr id="44" name="燕尾形 43"/>
          <p:cNvSpPr/>
          <p:nvPr/>
        </p:nvSpPr>
        <p:spPr>
          <a:xfrm>
            <a:off x="6382915" y="1988840"/>
            <a:ext cx="1152128" cy="1944216"/>
          </a:xfrm>
          <a:prstGeom prst="chevron">
            <a:avLst/>
          </a:prstGeom>
          <a:solidFill>
            <a:srgbClr val="2F5EB0"/>
          </a:solidFill>
          <a:ln>
            <a:noFill/>
          </a:ln>
          <a:effectLst>
            <a:outerShdw blurRad="50800" dist="38100" dir="2700000" algn="tl" rotWithShape="0">
              <a:prstClr val="black">
                <a:alpha val="40000"/>
              </a:prstClr>
            </a:outerShdw>
          </a:effectLst>
          <a:scene3d>
            <a:camera prst="orthographicFront"/>
            <a:lightRig rig="threePt" dir="t"/>
          </a:scene3d>
          <a:sp3d prstMaterial="softEdge">
            <a:bevelT w="3810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endParaRPr>
          </a:p>
        </p:txBody>
      </p:sp>
      <p:sp>
        <p:nvSpPr>
          <p:cNvPr id="45" name="燕尾形 44"/>
          <p:cNvSpPr/>
          <p:nvPr/>
        </p:nvSpPr>
        <p:spPr>
          <a:xfrm>
            <a:off x="9337947" y="1988840"/>
            <a:ext cx="1152128" cy="1944216"/>
          </a:xfrm>
          <a:prstGeom prst="chevron">
            <a:avLst/>
          </a:prstGeom>
          <a:solidFill>
            <a:srgbClr val="2F5EB0"/>
          </a:solidFill>
          <a:ln>
            <a:noFill/>
          </a:ln>
          <a:effectLst>
            <a:outerShdw blurRad="50800" dist="38100" dir="2700000" algn="tl" rotWithShape="0">
              <a:prstClr val="black">
                <a:alpha val="40000"/>
              </a:prstClr>
            </a:outerShdw>
          </a:effectLst>
          <a:scene3d>
            <a:camera prst="orthographicFront"/>
            <a:lightRig rig="threePt" dir="t"/>
          </a:scene3d>
          <a:sp3d prstMaterial="softEdge">
            <a:bevelT w="3810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endParaRPr>
          </a:p>
        </p:txBody>
      </p:sp>
      <p:sp>
        <p:nvSpPr>
          <p:cNvPr id="46" name="文本框 47"/>
          <p:cNvSpPr txBox="1"/>
          <p:nvPr/>
        </p:nvSpPr>
        <p:spPr>
          <a:xfrm>
            <a:off x="2054090" y="2235344"/>
            <a:ext cx="1107996" cy="369332"/>
          </a:xfrm>
          <a:prstGeom prst="rect">
            <a:avLst/>
          </a:prstGeom>
          <a:noFill/>
          <a:effectLst/>
        </p:spPr>
        <p:txBody>
          <a:bodyPr wrap="none" rtlCol="0">
            <a:spAutoFit/>
          </a:bodyPr>
          <a:lstStyle/>
          <a:p>
            <a:r>
              <a:rPr lang="zh-CN" altLang="en-US" b="1" dirty="0" smtClean="0">
                <a:solidFill>
                  <a:srgbClr val="2F5EB0"/>
                </a:solidFill>
                <a:latin typeface="微软雅黑" panose="020B0503020204020204" pitchFamily="34" charset="-122"/>
                <a:ea typeface="微软雅黑" panose="020B0503020204020204" pitchFamily="34" charset="-122"/>
              </a:rPr>
              <a:t>添加标题</a:t>
            </a:r>
            <a:endParaRPr lang="zh-CN" altLang="en-US" b="1" dirty="0">
              <a:solidFill>
                <a:srgbClr val="2F5EB0"/>
              </a:solidFill>
              <a:latin typeface="微软雅黑" panose="020B0503020204020204" pitchFamily="34" charset="-122"/>
              <a:ea typeface="微软雅黑" panose="020B0503020204020204" pitchFamily="34" charset="-122"/>
            </a:endParaRPr>
          </a:p>
        </p:txBody>
      </p:sp>
      <p:sp>
        <p:nvSpPr>
          <p:cNvPr id="47" name="文本框 48"/>
          <p:cNvSpPr txBox="1"/>
          <p:nvPr/>
        </p:nvSpPr>
        <p:spPr>
          <a:xfrm>
            <a:off x="1633091" y="2576400"/>
            <a:ext cx="1944216" cy="1212640"/>
          </a:xfrm>
          <a:prstGeom prst="rect">
            <a:avLst/>
          </a:prstGeom>
          <a:noFill/>
          <a:effectLst/>
        </p:spPr>
        <p:txBody>
          <a:bodyPr wrap="square" rtlCol="0">
            <a:spAutoFit/>
          </a:bodyPr>
          <a:lstStyle/>
          <a:p>
            <a:pPr algn="just">
              <a:lnSpc>
                <a:spcPct val="130000"/>
              </a:lnSpc>
            </a:pP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rPr>
              <a:t>请在此处添加文字信息，表达图的含义请在此处添加文字。</a:t>
            </a:r>
          </a:p>
          <a:p>
            <a:pPr algn="just">
              <a:lnSpc>
                <a:spcPct val="130000"/>
              </a:lnSpc>
            </a:pPr>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nvGrpSpPr>
          <p:cNvPr id="48" name="组合 47"/>
          <p:cNvGrpSpPr/>
          <p:nvPr/>
        </p:nvGrpSpPr>
        <p:grpSpPr>
          <a:xfrm>
            <a:off x="3639715" y="2600908"/>
            <a:ext cx="720080" cy="720080"/>
            <a:chOff x="3639715" y="2600908"/>
            <a:chExt cx="720080" cy="720080"/>
          </a:xfrm>
        </p:grpSpPr>
        <p:sp>
          <p:nvSpPr>
            <p:cNvPr id="49" name="椭圆 48"/>
            <p:cNvSpPr/>
            <p:nvPr/>
          </p:nvSpPr>
          <p:spPr>
            <a:xfrm>
              <a:off x="3639715" y="2600908"/>
              <a:ext cx="720080" cy="720080"/>
            </a:xfrm>
            <a:prstGeom prst="ellipse">
              <a:avLst/>
            </a:prstGeom>
            <a:solidFill>
              <a:schemeClr val="bg1"/>
            </a:solidFill>
            <a:ln w="57150">
              <a:solidFill>
                <a:srgbClr val="2F5EB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endParaRPr>
            </a:p>
          </p:txBody>
        </p:sp>
        <p:sp>
          <p:nvSpPr>
            <p:cNvPr id="50" name="Freeform 66"/>
            <p:cNvSpPr>
              <a:spLocks noEditPoints="1"/>
            </p:cNvSpPr>
            <p:nvPr/>
          </p:nvSpPr>
          <p:spPr bwMode="auto">
            <a:xfrm>
              <a:off x="3807803" y="2722630"/>
              <a:ext cx="379591" cy="468907"/>
            </a:xfrm>
            <a:custGeom>
              <a:avLst/>
              <a:gdLst>
                <a:gd name="T0" fmla="*/ 196 w 208"/>
                <a:gd name="T1" fmla="*/ 256 h 256"/>
                <a:gd name="T2" fmla="*/ 12 w 208"/>
                <a:gd name="T3" fmla="*/ 256 h 256"/>
                <a:gd name="T4" fmla="*/ 0 w 208"/>
                <a:gd name="T5" fmla="*/ 244 h 256"/>
                <a:gd name="T6" fmla="*/ 0 w 208"/>
                <a:gd name="T7" fmla="*/ 140 h 256"/>
                <a:gd name="T8" fmla="*/ 12 w 208"/>
                <a:gd name="T9" fmla="*/ 128 h 256"/>
                <a:gd name="T10" fmla="*/ 32 w 208"/>
                <a:gd name="T11" fmla="*/ 128 h 256"/>
                <a:gd name="T12" fmla="*/ 32 w 208"/>
                <a:gd name="T13" fmla="*/ 72 h 256"/>
                <a:gd name="T14" fmla="*/ 104 w 208"/>
                <a:gd name="T15" fmla="*/ 0 h 256"/>
                <a:gd name="T16" fmla="*/ 176 w 208"/>
                <a:gd name="T17" fmla="*/ 72 h 256"/>
                <a:gd name="T18" fmla="*/ 176 w 208"/>
                <a:gd name="T19" fmla="*/ 128 h 256"/>
                <a:gd name="T20" fmla="*/ 196 w 208"/>
                <a:gd name="T21" fmla="*/ 128 h 256"/>
                <a:gd name="T22" fmla="*/ 208 w 208"/>
                <a:gd name="T23" fmla="*/ 140 h 256"/>
                <a:gd name="T24" fmla="*/ 208 w 208"/>
                <a:gd name="T25" fmla="*/ 244 h 256"/>
                <a:gd name="T26" fmla="*/ 196 w 208"/>
                <a:gd name="T27" fmla="*/ 256 h 256"/>
                <a:gd name="T28" fmla="*/ 92 w 208"/>
                <a:gd name="T29" fmla="*/ 197 h 256"/>
                <a:gd name="T30" fmla="*/ 92 w 208"/>
                <a:gd name="T31" fmla="*/ 220 h 256"/>
                <a:gd name="T32" fmla="*/ 104 w 208"/>
                <a:gd name="T33" fmla="*/ 232 h 256"/>
                <a:gd name="T34" fmla="*/ 116 w 208"/>
                <a:gd name="T35" fmla="*/ 220 h 256"/>
                <a:gd name="T36" fmla="*/ 116 w 208"/>
                <a:gd name="T37" fmla="*/ 197 h 256"/>
                <a:gd name="T38" fmla="*/ 128 w 208"/>
                <a:gd name="T39" fmla="*/ 176 h 256"/>
                <a:gd name="T40" fmla="*/ 104 w 208"/>
                <a:gd name="T41" fmla="*/ 152 h 256"/>
                <a:gd name="T42" fmla="*/ 80 w 208"/>
                <a:gd name="T43" fmla="*/ 176 h 256"/>
                <a:gd name="T44" fmla="*/ 92 w 208"/>
                <a:gd name="T45" fmla="*/ 197 h 256"/>
                <a:gd name="T46" fmla="*/ 152 w 208"/>
                <a:gd name="T47" fmla="*/ 72 h 256"/>
                <a:gd name="T48" fmla="*/ 104 w 208"/>
                <a:gd name="T49" fmla="*/ 24 h 256"/>
                <a:gd name="T50" fmla="*/ 56 w 208"/>
                <a:gd name="T51" fmla="*/ 72 h 256"/>
                <a:gd name="T52" fmla="*/ 56 w 208"/>
                <a:gd name="T53" fmla="*/ 128 h 256"/>
                <a:gd name="T54" fmla="*/ 152 w 208"/>
                <a:gd name="T55" fmla="*/ 128 h 256"/>
                <a:gd name="T56" fmla="*/ 152 w 208"/>
                <a:gd name="T57" fmla="*/ 72 h 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08" h="256">
                  <a:moveTo>
                    <a:pt x="196" y="256"/>
                  </a:moveTo>
                  <a:cubicBezTo>
                    <a:pt x="12" y="256"/>
                    <a:pt x="12" y="256"/>
                    <a:pt x="12" y="256"/>
                  </a:cubicBezTo>
                  <a:cubicBezTo>
                    <a:pt x="5" y="256"/>
                    <a:pt x="0" y="251"/>
                    <a:pt x="0" y="244"/>
                  </a:cubicBezTo>
                  <a:cubicBezTo>
                    <a:pt x="0" y="140"/>
                    <a:pt x="0" y="140"/>
                    <a:pt x="0" y="140"/>
                  </a:cubicBezTo>
                  <a:cubicBezTo>
                    <a:pt x="0" y="133"/>
                    <a:pt x="5" y="128"/>
                    <a:pt x="12" y="128"/>
                  </a:cubicBezTo>
                  <a:cubicBezTo>
                    <a:pt x="32" y="128"/>
                    <a:pt x="32" y="128"/>
                    <a:pt x="32" y="128"/>
                  </a:cubicBezTo>
                  <a:cubicBezTo>
                    <a:pt x="32" y="72"/>
                    <a:pt x="32" y="72"/>
                    <a:pt x="32" y="72"/>
                  </a:cubicBezTo>
                  <a:cubicBezTo>
                    <a:pt x="32" y="32"/>
                    <a:pt x="64" y="0"/>
                    <a:pt x="104" y="0"/>
                  </a:cubicBezTo>
                  <a:cubicBezTo>
                    <a:pt x="144" y="0"/>
                    <a:pt x="176" y="32"/>
                    <a:pt x="176" y="72"/>
                  </a:cubicBezTo>
                  <a:cubicBezTo>
                    <a:pt x="176" y="128"/>
                    <a:pt x="176" y="128"/>
                    <a:pt x="176" y="128"/>
                  </a:cubicBezTo>
                  <a:cubicBezTo>
                    <a:pt x="196" y="128"/>
                    <a:pt x="196" y="128"/>
                    <a:pt x="196" y="128"/>
                  </a:cubicBezTo>
                  <a:cubicBezTo>
                    <a:pt x="203" y="128"/>
                    <a:pt x="208" y="133"/>
                    <a:pt x="208" y="140"/>
                  </a:cubicBezTo>
                  <a:cubicBezTo>
                    <a:pt x="208" y="244"/>
                    <a:pt x="208" y="244"/>
                    <a:pt x="208" y="244"/>
                  </a:cubicBezTo>
                  <a:cubicBezTo>
                    <a:pt x="208" y="251"/>
                    <a:pt x="203" y="256"/>
                    <a:pt x="196" y="256"/>
                  </a:cubicBezTo>
                  <a:moveTo>
                    <a:pt x="92" y="197"/>
                  </a:moveTo>
                  <a:cubicBezTo>
                    <a:pt x="92" y="220"/>
                    <a:pt x="92" y="220"/>
                    <a:pt x="92" y="220"/>
                  </a:cubicBezTo>
                  <a:cubicBezTo>
                    <a:pt x="92" y="227"/>
                    <a:pt x="97" y="232"/>
                    <a:pt x="104" y="232"/>
                  </a:cubicBezTo>
                  <a:cubicBezTo>
                    <a:pt x="111" y="232"/>
                    <a:pt x="116" y="227"/>
                    <a:pt x="116" y="220"/>
                  </a:cubicBezTo>
                  <a:cubicBezTo>
                    <a:pt x="116" y="197"/>
                    <a:pt x="116" y="197"/>
                    <a:pt x="116" y="197"/>
                  </a:cubicBezTo>
                  <a:cubicBezTo>
                    <a:pt x="123" y="193"/>
                    <a:pt x="128" y="185"/>
                    <a:pt x="128" y="176"/>
                  </a:cubicBezTo>
                  <a:cubicBezTo>
                    <a:pt x="128" y="163"/>
                    <a:pt x="117" y="152"/>
                    <a:pt x="104" y="152"/>
                  </a:cubicBezTo>
                  <a:cubicBezTo>
                    <a:pt x="91" y="152"/>
                    <a:pt x="80" y="163"/>
                    <a:pt x="80" y="176"/>
                  </a:cubicBezTo>
                  <a:cubicBezTo>
                    <a:pt x="80" y="185"/>
                    <a:pt x="85" y="193"/>
                    <a:pt x="92" y="197"/>
                  </a:cubicBezTo>
                  <a:moveTo>
                    <a:pt x="152" y="72"/>
                  </a:moveTo>
                  <a:cubicBezTo>
                    <a:pt x="152" y="45"/>
                    <a:pt x="131" y="24"/>
                    <a:pt x="104" y="24"/>
                  </a:cubicBezTo>
                  <a:cubicBezTo>
                    <a:pt x="77" y="24"/>
                    <a:pt x="56" y="45"/>
                    <a:pt x="56" y="72"/>
                  </a:cubicBezTo>
                  <a:cubicBezTo>
                    <a:pt x="56" y="128"/>
                    <a:pt x="56" y="128"/>
                    <a:pt x="56" y="128"/>
                  </a:cubicBezTo>
                  <a:cubicBezTo>
                    <a:pt x="152" y="128"/>
                    <a:pt x="152" y="128"/>
                    <a:pt x="152" y="128"/>
                  </a:cubicBezTo>
                  <a:lnTo>
                    <a:pt x="152" y="72"/>
                  </a:lnTo>
                  <a:close/>
                </a:path>
              </a:pathLst>
            </a:custGeom>
            <a:solidFill>
              <a:srgbClr val="2F5EB0"/>
            </a:solidFill>
            <a:ln>
              <a:noFill/>
            </a:ln>
            <a:effectLst>
              <a:outerShdw blurRad="50800" dist="38100" dir="2700000" algn="tl" rotWithShape="0">
                <a:prstClr val="black">
                  <a:alpha val="40000"/>
                </a:prstClr>
              </a:outerShdw>
            </a:effectLst>
            <a:extLst/>
          </p:spPr>
          <p:txBody>
            <a:bodyPr vert="horz" wrap="square" lIns="91440" tIns="45720" rIns="91440" bIns="45720" numCol="1" anchor="t" anchorCtr="0" compatLnSpc="1">
              <a:prstTxWarp prst="textNoShape">
                <a:avLst/>
              </a:prstTxWarp>
            </a:bodyPr>
            <a:lstStyle/>
            <a:p>
              <a:endParaRPr lang="zh-CN" altLang="en-US">
                <a:solidFill>
                  <a:srgbClr val="0070C0"/>
                </a:solidFill>
              </a:endParaRPr>
            </a:p>
          </p:txBody>
        </p:sp>
      </p:grpSp>
      <p:grpSp>
        <p:nvGrpSpPr>
          <p:cNvPr id="51" name="组合 50"/>
          <p:cNvGrpSpPr/>
          <p:nvPr/>
        </p:nvGrpSpPr>
        <p:grpSpPr>
          <a:xfrm>
            <a:off x="6568459" y="2600908"/>
            <a:ext cx="720080" cy="720080"/>
            <a:chOff x="6568459" y="2600908"/>
            <a:chExt cx="720080" cy="720080"/>
          </a:xfrm>
        </p:grpSpPr>
        <p:sp>
          <p:nvSpPr>
            <p:cNvPr id="52" name="椭圆 51"/>
            <p:cNvSpPr/>
            <p:nvPr/>
          </p:nvSpPr>
          <p:spPr>
            <a:xfrm>
              <a:off x="6568459" y="2600908"/>
              <a:ext cx="720080" cy="720080"/>
            </a:xfrm>
            <a:prstGeom prst="ellipse">
              <a:avLst/>
            </a:prstGeom>
            <a:solidFill>
              <a:schemeClr val="bg1"/>
            </a:solidFill>
            <a:ln w="57150">
              <a:solidFill>
                <a:srgbClr val="2F5EB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endParaRPr>
            </a:p>
          </p:txBody>
        </p:sp>
        <p:sp>
          <p:nvSpPr>
            <p:cNvPr id="53" name="Freeform 107"/>
            <p:cNvSpPr>
              <a:spLocks noEditPoints="1"/>
            </p:cNvSpPr>
            <p:nvPr/>
          </p:nvSpPr>
          <p:spPr bwMode="auto">
            <a:xfrm>
              <a:off x="6746415" y="2820736"/>
              <a:ext cx="364168" cy="332120"/>
            </a:xfrm>
            <a:custGeom>
              <a:avLst/>
              <a:gdLst>
                <a:gd name="T0" fmla="*/ 244 w 256"/>
                <a:gd name="T1" fmla="*/ 196 h 232"/>
                <a:gd name="T2" fmla="*/ 188 w 256"/>
                <a:gd name="T3" fmla="*/ 196 h 232"/>
                <a:gd name="T4" fmla="*/ 96 w 256"/>
                <a:gd name="T5" fmla="*/ 196 h 232"/>
                <a:gd name="T6" fmla="*/ 84 w 256"/>
                <a:gd name="T7" fmla="*/ 196 h 232"/>
                <a:gd name="T8" fmla="*/ 81 w 256"/>
                <a:gd name="T9" fmla="*/ 196 h 232"/>
                <a:gd name="T10" fmla="*/ 48 w 256"/>
                <a:gd name="T11" fmla="*/ 228 h 232"/>
                <a:gd name="T12" fmla="*/ 40 w 256"/>
                <a:gd name="T13" fmla="*/ 232 h 232"/>
                <a:gd name="T14" fmla="*/ 40 w 256"/>
                <a:gd name="T15" fmla="*/ 232 h 232"/>
                <a:gd name="T16" fmla="*/ 32 w 256"/>
                <a:gd name="T17" fmla="*/ 228 h 232"/>
                <a:gd name="T18" fmla="*/ 31 w 256"/>
                <a:gd name="T19" fmla="*/ 228 h 232"/>
                <a:gd name="T20" fmla="*/ 30 w 256"/>
                <a:gd name="T21" fmla="*/ 227 h 232"/>
                <a:gd name="T22" fmla="*/ 30 w 256"/>
                <a:gd name="T23" fmla="*/ 226 h 232"/>
                <a:gd name="T24" fmla="*/ 29 w 256"/>
                <a:gd name="T25" fmla="*/ 225 h 232"/>
                <a:gd name="T26" fmla="*/ 29 w 256"/>
                <a:gd name="T27" fmla="*/ 224 h 232"/>
                <a:gd name="T28" fmla="*/ 28 w 256"/>
                <a:gd name="T29" fmla="*/ 222 h 232"/>
                <a:gd name="T30" fmla="*/ 28 w 256"/>
                <a:gd name="T31" fmla="*/ 220 h 232"/>
                <a:gd name="T32" fmla="*/ 28 w 256"/>
                <a:gd name="T33" fmla="*/ 196 h 232"/>
                <a:gd name="T34" fmla="*/ 26 w 256"/>
                <a:gd name="T35" fmla="*/ 196 h 232"/>
                <a:gd name="T36" fmla="*/ 12 w 256"/>
                <a:gd name="T37" fmla="*/ 196 h 232"/>
                <a:gd name="T38" fmla="*/ 0 w 256"/>
                <a:gd name="T39" fmla="*/ 184 h 232"/>
                <a:gd name="T40" fmla="*/ 0 w 256"/>
                <a:gd name="T41" fmla="*/ 12 h 232"/>
                <a:gd name="T42" fmla="*/ 12 w 256"/>
                <a:gd name="T43" fmla="*/ 0 h 232"/>
                <a:gd name="T44" fmla="*/ 244 w 256"/>
                <a:gd name="T45" fmla="*/ 0 h 232"/>
                <a:gd name="T46" fmla="*/ 256 w 256"/>
                <a:gd name="T47" fmla="*/ 12 h 232"/>
                <a:gd name="T48" fmla="*/ 256 w 256"/>
                <a:gd name="T49" fmla="*/ 184 h 232"/>
                <a:gd name="T50" fmla="*/ 244 w 256"/>
                <a:gd name="T51" fmla="*/ 196 h 232"/>
                <a:gd name="T52" fmla="*/ 68 w 256"/>
                <a:gd name="T53" fmla="*/ 76 h 232"/>
                <a:gd name="T54" fmla="*/ 44 w 256"/>
                <a:gd name="T55" fmla="*/ 100 h 232"/>
                <a:gd name="T56" fmla="*/ 68 w 256"/>
                <a:gd name="T57" fmla="*/ 124 h 232"/>
                <a:gd name="T58" fmla="*/ 92 w 256"/>
                <a:gd name="T59" fmla="*/ 100 h 232"/>
                <a:gd name="T60" fmla="*/ 68 w 256"/>
                <a:gd name="T61" fmla="*/ 76 h 232"/>
                <a:gd name="T62" fmla="*/ 128 w 256"/>
                <a:gd name="T63" fmla="*/ 76 h 232"/>
                <a:gd name="T64" fmla="*/ 104 w 256"/>
                <a:gd name="T65" fmla="*/ 100 h 232"/>
                <a:gd name="T66" fmla="*/ 128 w 256"/>
                <a:gd name="T67" fmla="*/ 124 h 232"/>
                <a:gd name="T68" fmla="*/ 152 w 256"/>
                <a:gd name="T69" fmla="*/ 100 h 232"/>
                <a:gd name="T70" fmla="*/ 128 w 256"/>
                <a:gd name="T71" fmla="*/ 76 h 232"/>
                <a:gd name="T72" fmla="*/ 188 w 256"/>
                <a:gd name="T73" fmla="*/ 76 h 232"/>
                <a:gd name="T74" fmla="*/ 164 w 256"/>
                <a:gd name="T75" fmla="*/ 100 h 232"/>
                <a:gd name="T76" fmla="*/ 188 w 256"/>
                <a:gd name="T77" fmla="*/ 124 h 232"/>
                <a:gd name="T78" fmla="*/ 212 w 256"/>
                <a:gd name="T79" fmla="*/ 100 h 232"/>
                <a:gd name="T80" fmla="*/ 188 w 256"/>
                <a:gd name="T81" fmla="*/ 76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56" h="232">
                  <a:moveTo>
                    <a:pt x="244" y="196"/>
                  </a:moveTo>
                  <a:cubicBezTo>
                    <a:pt x="188" y="196"/>
                    <a:pt x="188" y="196"/>
                    <a:pt x="188" y="196"/>
                  </a:cubicBezTo>
                  <a:cubicBezTo>
                    <a:pt x="96" y="196"/>
                    <a:pt x="96" y="196"/>
                    <a:pt x="96" y="196"/>
                  </a:cubicBezTo>
                  <a:cubicBezTo>
                    <a:pt x="84" y="196"/>
                    <a:pt x="84" y="196"/>
                    <a:pt x="84" y="196"/>
                  </a:cubicBezTo>
                  <a:cubicBezTo>
                    <a:pt x="81" y="196"/>
                    <a:pt x="81" y="196"/>
                    <a:pt x="81" y="196"/>
                  </a:cubicBezTo>
                  <a:cubicBezTo>
                    <a:pt x="48" y="228"/>
                    <a:pt x="48" y="228"/>
                    <a:pt x="48" y="228"/>
                  </a:cubicBezTo>
                  <a:cubicBezTo>
                    <a:pt x="46" y="231"/>
                    <a:pt x="43" y="232"/>
                    <a:pt x="40" y="232"/>
                  </a:cubicBezTo>
                  <a:cubicBezTo>
                    <a:pt x="40" y="232"/>
                    <a:pt x="40" y="232"/>
                    <a:pt x="40" y="232"/>
                  </a:cubicBezTo>
                  <a:cubicBezTo>
                    <a:pt x="37" y="232"/>
                    <a:pt x="34" y="231"/>
                    <a:pt x="32" y="228"/>
                  </a:cubicBezTo>
                  <a:cubicBezTo>
                    <a:pt x="31" y="228"/>
                    <a:pt x="31" y="228"/>
                    <a:pt x="31" y="228"/>
                  </a:cubicBezTo>
                  <a:cubicBezTo>
                    <a:pt x="31" y="228"/>
                    <a:pt x="30" y="227"/>
                    <a:pt x="30" y="227"/>
                  </a:cubicBezTo>
                  <a:cubicBezTo>
                    <a:pt x="30" y="226"/>
                    <a:pt x="30" y="226"/>
                    <a:pt x="30" y="226"/>
                  </a:cubicBezTo>
                  <a:cubicBezTo>
                    <a:pt x="29" y="226"/>
                    <a:pt x="29" y="225"/>
                    <a:pt x="29" y="225"/>
                  </a:cubicBezTo>
                  <a:cubicBezTo>
                    <a:pt x="29" y="224"/>
                    <a:pt x="29" y="224"/>
                    <a:pt x="29" y="224"/>
                  </a:cubicBezTo>
                  <a:cubicBezTo>
                    <a:pt x="29" y="223"/>
                    <a:pt x="28" y="223"/>
                    <a:pt x="28" y="222"/>
                  </a:cubicBezTo>
                  <a:cubicBezTo>
                    <a:pt x="28" y="222"/>
                    <a:pt x="28" y="221"/>
                    <a:pt x="28" y="220"/>
                  </a:cubicBezTo>
                  <a:cubicBezTo>
                    <a:pt x="28" y="196"/>
                    <a:pt x="28" y="196"/>
                    <a:pt x="28" y="196"/>
                  </a:cubicBezTo>
                  <a:cubicBezTo>
                    <a:pt x="26" y="196"/>
                    <a:pt x="26" y="196"/>
                    <a:pt x="26" y="196"/>
                  </a:cubicBezTo>
                  <a:cubicBezTo>
                    <a:pt x="12" y="196"/>
                    <a:pt x="12" y="196"/>
                    <a:pt x="12" y="196"/>
                  </a:cubicBezTo>
                  <a:cubicBezTo>
                    <a:pt x="5" y="196"/>
                    <a:pt x="0" y="191"/>
                    <a:pt x="0" y="184"/>
                  </a:cubicBezTo>
                  <a:cubicBezTo>
                    <a:pt x="0" y="12"/>
                    <a:pt x="0" y="12"/>
                    <a:pt x="0" y="12"/>
                  </a:cubicBezTo>
                  <a:cubicBezTo>
                    <a:pt x="0" y="5"/>
                    <a:pt x="5" y="0"/>
                    <a:pt x="12" y="0"/>
                  </a:cubicBezTo>
                  <a:cubicBezTo>
                    <a:pt x="244" y="0"/>
                    <a:pt x="244" y="0"/>
                    <a:pt x="244" y="0"/>
                  </a:cubicBezTo>
                  <a:cubicBezTo>
                    <a:pt x="251" y="0"/>
                    <a:pt x="256" y="5"/>
                    <a:pt x="256" y="12"/>
                  </a:cubicBezTo>
                  <a:cubicBezTo>
                    <a:pt x="256" y="184"/>
                    <a:pt x="256" y="184"/>
                    <a:pt x="256" y="184"/>
                  </a:cubicBezTo>
                  <a:cubicBezTo>
                    <a:pt x="256" y="191"/>
                    <a:pt x="251" y="196"/>
                    <a:pt x="244" y="196"/>
                  </a:cubicBezTo>
                  <a:moveTo>
                    <a:pt x="68" y="76"/>
                  </a:moveTo>
                  <a:cubicBezTo>
                    <a:pt x="55" y="76"/>
                    <a:pt x="44" y="87"/>
                    <a:pt x="44" y="100"/>
                  </a:cubicBezTo>
                  <a:cubicBezTo>
                    <a:pt x="44" y="113"/>
                    <a:pt x="55" y="124"/>
                    <a:pt x="68" y="124"/>
                  </a:cubicBezTo>
                  <a:cubicBezTo>
                    <a:pt x="81" y="124"/>
                    <a:pt x="92" y="113"/>
                    <a:pt x="92" y="100"/>
                  </a:cubicBezTo>
                  <a:cubicBezTo>
                    <a:pt x="92" y="87"/>
                    <a:pt x="81" y="76"/>
                    <a:pt x="68" y="76"/>
                  </a:cubicBezTo>
                  <a:moveTo>
                    <a:pt x="128" y="76"/>
                  </a:moveTo>
                  <a:cubicBezTo>
                    <a:pt x="115" y="76"/>
                    <a:pt x="104" y="87"/>
                    <a:pt x="104" y="100"/>
                  </a:cubicBezTo>
                  <a:cubicBezTo>
                    <a:pt x="104" y="113"/>
                    <a:pt x="115" y="124"/>
                    <a:pt x="128" y="124"/>
                  </a:cubicBezTo>
                  <a:cubicBezTo>
                    <a:pt x="141" y="124"/>
                    <a:pt x="152" y="113"/>
                    <a:pt x="152" y="100"/>
                  </a:cubicBezTo>
                  <a:cubicBezTo>
                    <a:pt x="152" y="87"/>
                    <a:pt x="141" y="76"/>
                    <a:pt x="128" y="76"/>
                  </a:cubicBezTo>
                  <a:moveTo>
                    <a:pt x="188" y="76"/>
                  </a:moveTo>
                  <a:cubicBezTo>
                    <a:pt x="175" y="76"/>
                    <a:pt x="164" y="87"/>
                    <a:pt x="164" y="100"/>
                  </a:cubicBezTo>
                  <a:cubicBezTo>
                    <a:pt x="164" y="113"/>
                    <a:pt x="175" y="124"/>
                    <a:pt x="188" y="124"/>
                  </a:cubicBezTo>
                  <a:cubicBezTo>
                    <a:pt x="201" y="124"/>
                    <a:pt x="212" y="113"/>
                    <a:pt x="212" y="100"/>
                  </a:cubicBezTo>
                  <a:cubicBezTo>
                    <a:pt x="212" y="87"/>
                    <a:pt x="201" y="76"/>
                    <a:pt x="188" y="76"/>
                  </a:cubicBezTo>
                </a:path>
              </a:pathLst>
            </a:custGeom>
            <a:solidFill>
              <a:srgbClr val="2F5EB0"/>
            </a:solidFill>
            <a:ln>
              <a:solidFill>
                <a:srgbClr val="2F5EB0"/>
              </a:solidFill>
            </a:ln>
            <a:effectLst>
              <a:outerShdw blurRad="50800" dist="38100" dir="2700000" algn="tl" rotWithShape="0">
                <a:prstClr val="black">
                  <a:alpha val="40000"/>
                </a:prstClr>
              </a:outerShdw>
            </a:effectLst>
            <a:extLst/>
          </p:spPr>
          <p:txBody>
            <a:bodyPr vert="horz" wrap="square" lIns="91440" tIns="45720" rIns="91440" bIns="45720" numCol="1" anchor="t" anchorCtr="0" compatLnSpc="1">
              <a:prstTxWarp prst="textNoShape">
                <a:avLst/>
              </a:prstTxWarp>
            </a:bodyPr>
            <a:lstStyle/>
            <a:p>
              <a:endParaRPr lang="zh-CN" altLang="en-US">
                <a:solidFill>
                  <a:srgbClr val="0070C0"/>
                </a:solidFill>
              </a:endParaRPr>
            </a:p>
          </p:txBody>
        </p:sp>
      </p:grpSp>
      <p:grpSp>
        <p:nvGrpSpPr>
          <p:cNvPr id="54" name="组合 53"/>
          <p:cNvGrpSpPr/>
          <p:nvPr/>
        </p:nvGrpSpPr>
        <p:grpSpPr>
          <a:xfrm>
            <a:off x="9523491" y="2600908"/>
            <a:ext cx="720080" cy="720080"/>
            <a:chOff x="9523491" y="2600908"/>
            <a:chExt cx="720080" cy="720080"/>
          </a:xfrm>
        </p:grpSpPr>
        <p:sp>
          <p:nvSpPr>
            <p:cNvPr id="55" name="椭圆 54"/>
            <p:cNvSpPr/>
            <p:nvPr/>
          </p:nvSpPr>
          <p:spPr>
            <a:xfrm>
              <a:off x="9523491" y="2600908"/>
              <a:ext cx="720080" cy="720080"/>
            </a:xfrm>
            <a:prstGeom prst="ellipse">
              <a:avLst/>
            </a:prstGeom>
            <a:solidFill>
              <a:schemeClr val="bg1"/>
            </a:solidFill>
            <a:ln w="57150">
              <a:solidFill>
                <a:srgbClr val="2F5EB0"/>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endParaRPr>
            </a:p>
          </p:txBody>
        </p:sp>
        <p:sp>
          <p:nvSpPr>
            <p:cNvPr id="56" name="Freeform 105"/>
            <p:cNvSpPr>
              <a:spLocks/>
            </p:cNvSpPr>
            <p:nvPr/>
          </p:nvSpPr>
          <p:spPr bwMode="auto">
            <a:xfrm>
              <a:off x="9704217" y="2782283"/>
              <a:ext cx="367080" cy="349600"/>
            </a:xfrm>
            <a:custGeom>
              <a:avLst/>
              <a:gdLst>
                <a:gd name="T0" fmla="*/ 251 w 256"/>
                <a:gd name="T1" fmla="*/ 106 h 244"/>
                <a:gd name="T2" fmla="*/ 251 w 256"/>
                <a:gd name="T3" fmla="*/ 106 h 244"/>
                <a:gd name="T4" fmla="*/ 187 w 256"/>
                <a:gd name="T5" fmla="*/ 152 h 244"/>
                <a:gd name="T6" fmla="*/ 211 w 256"/>
                <a:gd name="T7" fmla="*/ 228 h 244"/>
                <a:gd name="T8" fmla="*/ 212 w 256"/>
                <a:gd name="T9" fmla="*/ 232 h 244"/>
                <a:gd name="T10" fmla="*/ 200 w 256"/>
                <a:gd name="T11" fmla="*/ 244 h 244"/>
                <a:gd name="T12" fmla="*/ 193 w 256"/>
                <a:gd name="T13" fmla="*/ 242 h 244"/>
                <a:gd name="T14" fmla="*/ 193 w 256"/>
                <a:gd name="T15" fmla="*/ 242 h 244"/>
                <a:gd name="T16" fmla="*/ 128 w 256"/>
                <a:gd name="T17" fmla="*/ 195 h 244"/>
                <a:gd name="T18" fmla="*/ 63 w 256"/>
                <a:gd name="T19" fmla="*/ 242 h 244"/>
                <a:gd name="T20" fmla="*/ 63 w 256"/>
                <a:gd name="T21" fmla="*/ 242 h 244"/>
                <a:gd name="T22" fmla="*/ 56 w 256"/>
                <a:gd name="T23" fmla="*/ 244 h 244"/>
                <a:gd name="T24" fmla="*/ 44 w 256"/>
                <a:gd name="T25" fmla="*/ 232 h 244"/>
                <a:gd name="T26" fmla="*/ 45 w 256"/>
                <a:gd name="T27" fmla="*/ 228 h 244"/>
                <a:gd name="T28" fmla="*/ 69 w 256"/>
                <a:gd name="T29" fmla="*/ 152 h 244"/>
                <a:gd name="T30" fmla="*/ 5 w 256"/>
                <a:gd name="T31" fmla="*/ 106 h 244"/>
                <a:gd name="T32" fmla="*/ 0 w 256"/>
                <a:gd name="T33" fmla="*/ 96 h 244"/>
                <a:gd name="T34" fmla="*/ 12 w 256"/>
                <a:gd name="T35" fmla="*/ 84 h 244"/>
                <a:gd name="T36" fmla="*/ 92 w 256"/>
                <a:gd name="T37" fmla="*/ 84 h 244"/>
                <a:gd name="T38" fmla="*/ 117 w 256"/>
                <a:gd name="T39" fmla="*/ 8 h 244"/>
                <a:gd name="T40" fmla="*/ 128 w 256"/>
                <a:gd name="T41" fmla="*/ 0 h 244"/>
                <a:gd name="T42" fmla="*/ 139 w 256"/>
                <a:gd name="T43" fmla="*/ 8 h 244"/>
                <a:gd name="T44" fmla="*/ 164 w 256"/>
                <a:gd name="T45" fmla="*/ 84 h 244"/>
                <a:gd name="T46" fmla="*/ 244 w 256"/>
                <a:gd name="T47" fmla="*/ 84 h 244"/>
                <a:gd name="T48" fmla="*/ 256 w 256"/>
                <a:gd name="T49" fmla="*/ 96 h 244"/>
                <a:gd name="T50" fmla="*/ 251 w 256"/>
                <a:gd name="T51" fmla="*/ 106 h 2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56" h="244">
                  <a:moveTo>
                    <a:pt x="251" y="106"/>
                  </a:moveTo>
                  <a:cubicBezTo>
                    <a:pt x="251" y="106"/>
                    <a:pt x="251" y="106"/>
                    <a:pt x="251" y="106"/>
                  </a:cubicBezTo>
                  <a:cubicBezTo>
                    <a:pt x="187" y="152"/>
                    <a:pt x="187" y="152"/>
                    <a:pt x="187" y="152"/>
                  </a:cubicBezTo>
                  <a:cubicBezTo>
                    <a:pt x="211" y="228"/>
                    <a:pt x="211" y="228"/>
                    <a:pt x="211" y="228"/>
                  </a:cubicBezTo>
                  <a:cubicBezTo>
                    <a:pt x="212" y="229"/>
                    <a:pt x="212" y="231"/>
                    <a:pt x="212" y="232"/>
                  </a:cubicBezTo>
                  <a:cubicBezTo>
                    <a:pt x="212" y="239"/>
                    <a:pt x="207" y="244"/>
                    <a:pt x="200" y="244"/>
                  </a:cubicBezTo>
                  <a:cubicBezTo>
                    <a:pt x="197" y="244"/>
                    <a:pt x="195" y="243"/>
                    <a:pt x="193" y="242"/>
                  </a:cubicBezTo>
                  <a:cubicBezTo>
                    <a:pt x="193" y="242"/>
                    <a:pt x="193" y="242"/>
                    <a:pt x="193" y="242"/>
                  </a:cubicBezTo>
                  <a:cubicBezTo>
                    <a:pt x="128" y="195"/>
                    <a:pt x="128" y="195"/>
                    <a:pt x="128" y="195"/>
                  </a:cubicBezTo>
                  <a:cubicBezTo>
                    <a:pt x="63" y="242"/>
                    <a:pt x="63" y="242"/>
                    <a:pt x="63" y="242"/>
                  </a:cubicBezTo>
                  <a:cubicBezTo>
                    <a:pt x="63" y="242"/>
                    <a:pt x="63" y="242"/>
                    <a:pt x="63" y="242"/>
                  </a:cubicBezTo>
                  <a:cubicBezTo>
                    <a:pt x="61" y="243"/>
                    <a:pt x="59" y="244"/>
                    <a:pt x="56" y="244"/>
                  </a:cubicBezTo>
                  <a:cubicBezTo>
                    <a:pt x="49" y="244"/>
                    <a:pt x="44" y="239"/>
                    <a:pt x="44" y="232"/>
                  </a:cubicBezTo>
                  <a:cubicBezTo>
                    <a:pt x="44" y="231"/>
                    <a:pt x="44" y="229"/>
                    <a:pt x="45" y="228"/>
                  </a:cubicBezTo>
                  <a:cubicBezTo>
                    <a:pt x="69" y="152"/>
                    <a:pt x="69" y="152"/>
                    <a:pt x="69" y="152"/>
                  </a:cubicBezTo>
                  <a:cubicBezTo>
                    <a:pt x="5" y="106"/>
                    <a:pt x="5" y="106"/>
                    <a:pt x="5" y="106"/>
                  </a:cubicBezTo>
                  <a:cubicBezTo>
                    <a:pt x="2" y="104"/>
                    <a:pt x="0" y="100"/>
                    <a:pt x="0" y="96"/>
                  </a:cubicBezTo>
                  <a:cubicBezTo>
                    <a:pt x="0" y="89"/>
                    <a:pt x="5" y="84"/>
                    <a:pt x="12" y="84"/>
                  </a:cubicBezTo>
                  <a:cubicBezTo>
                    <a:pt x="92" y="84"/>
                    <a:pt x="92" y="84"/>
                    <a:pt x="92" y="84"/>
                  </a:cubicBezTo>
                  <a:cubicBezTo>
                    <a:pt x="117" y="8"/>
                    <a:pt x="117" y="8"/>
                    <a:pt x="117" y="8"/>
                  </a:cubicBezTo>
                  <a:cubicBezTo>
                    <a:pt x="118" y="4"/>
                    <a:pt x="123" y="0"/>
                    <a:pt x="128" y="0"/>
                  </a:cubicBezTo>
                  <a:cubicBezTo>
                    <a:pt x="133" y="0"/>
                    <a:pt x="138" y="4"/>
                    <a:pt x="139" y="8"/>
                  </a:cubicBezTo>
                  <a:cubicBezTo>
                    <a:pt x="164" y="84"/>
                    <a:pt x="164" y="84"/>
                    <a:pt x="164" y="84"/>
                  </a:cubicBezTo>
                  <a:cubicBezTo>
                    <a:pt x="244" y="84"/>
                    <a:pt x="244" y="84"/>
                    <a:pt x="244" y="84"/>
                  </a:cubicBezTo>
                  <a:cubicBezTo>
                    <a:pt x="251" y="84"/>
                    <a:pt x="256" y="89"/>
                    <a:pt x="256" y="96"/>
                  </a:cubicBezTo>
                  <a:cubicBezTo>
                    <a:pt x="256" y="100"/>
                    <a:pt x="254" y="104"/>
                    <a:pt x="251" y="106"/>
                  </a:cubicBezTo>
                </a:path>
              </a:pathLst>
            </a:custGeom>
            <a:solidFill>
              <a:srgbClr val="2F5EB0"/>
            </a:solidFill>
            <a:ln>
              <a:solidFill>
                <a:srgbClr val="2F5EB0"/>
              </a:solidFill>
            </a:ln>
            <a:effectLst>
              <a:outerShdw blurRad="50800" dist="38100" dir="2700000" algn="tl" rotWithShape="0">
                <a:prstClr val="black">
                  <a:alpha val="40000"/>
                </a:prstClr>
              </a:outerShdw>
            </a:effectLst>
            <a:extLst/>
          </p:spPr>
          <p:txBody>
            <a:bodyPr vert="horz" wrap="square" lIns="91440" tIns="45720" rIns="91440" bIns="45720" numCol="1" anchor="t" anchorCtr="0" compatLnSpc="1">
              <a:prstTxWarp prst="textNoShape">
                <a:avLst/>
              </a:prstTxWarp>
            </a:bodyPr>
            <a:lstStyle/>
            <a:p>
              <a:endParaRPr lang="zh-CN" altLang="en-US">
                <a:solidFill>
                  <a:srgbClr val="0070C0"/>
                </a:solidFill>
              </a:endParaRPr>
            </a:p>
          </p:txBody>
        </p:sp>
      </p:grpSp>
      <p:sp>
        <p:nvSpPr>
          <p:cNvPr id="57" name="文本框 47"/>
          <p:cNvSpPr txBox="1"/>
          <p:nvPr/>
        </p:nvSpPr>
        <p:spPr>
          <a:xfrm>
            <a:off x="5013645" y="2235344"/>
            <a:ext cx="1107996" cy="369332"/>
          </a:xfrm>
          <a:prstGeom prst="rect">
            <a:avLst/>
          </a:prstGeom>
          <a:noFill/>
          <a:effectLst/>
        </p:spPr>
        <p:txBody>
          <a:bodyPr wrap="none" rtlCol="0">
            <a:spAutoFit/>
          </a:bodyPr>
          <a:lstStyle/>
          <a:p>
            <a:r>
              <a:rPr lang="zh-CN" altLang="en-US" b="1" dirty="0" smtClean="0">
                <a:solidFill>
                  <a:srgbClr val="2F5EB0"/>
                </a:solidFill>
                <a:latin typeface="微软雅黑" panose="020B0503020204020204" pitchFamily="34" charset="-122"/>
                <a:ea typeface="微软雅黑" panose="020B0503020204020204" pitchFamily="34" charset="-122"/>
              </a:rPr>
              <a:t>添加标题</a:t>
            </a:r>
            <a:endParaRPr lang="zh-CN" altLang="en-US" b="1" dirty="0">
              <a:solidFill>
                <a:srgbClr val="2F5EB0"/>
              </a:solidFill>
              <a:latin typeface="微软雅黑" panose="020B0503020204020204" pitchFamily="34" charset="-122"/>
              <a:ea typeface="微软雅黑" panose="020B0503020204020204" pitchFamily="34" charset="-122"/>
            </a:endParaRPr>
          </a:p>
        </p:txBody>
      </p:sp>
      <p:sp>
        <p:nvSpPr>
          <p:cNvPr id="64" name="文本框 48"/>
          <p:cNvSpPr txBox="1"/>
          <p:nvPr/>
        </p:nvSpPr>
        <p:spPr>
          <a:xfrm>
            <a:off x="4592646" y="2576400"/>
            <a:ext cx="1944216" cy="1212640"/>
          </a:xfrm>
          <a:prstGeom prst="rect">
            <a:avLst/>
          </a:prstGeom>
          <a:noFill/>
          <a:effectLst/>
        </p:spPr>
        <p:txBody>
          <a:bodyPr wrap="square" rtlCol="0">
            <a:spAutoFit/>
          </a:bodyPr>
          <a:lstStyle/>
          <a:p>
            <a:pPr algn="just">
              <a:lnSpc>
                <a:spcPct val="130000"/>
              </a:lnSpc>
            </a:pP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rPr>
              <a:t>请在此处添加文字信息，表达图的含义请在此处添加文字。</a:t>
            </a:r>
          </a:p>
          <a:p>
            <a:pPr algn="just">
              <a:lnSpc>
                <a:spcPct val="130000"/>
              </a:lnSpc>
            </a:pPr>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5" name="文本框 47"/>
          <p:cNvSpPr txBox="1"/>
          <p:nvPr/>
        </p:nvSpPr>
        <p:spPr>
          <a:xfrm>
            <a:off x="7965973" y="2235344"/>
            <a:ext cx="1107996" cy="369332"/>
          </a:xfrm>
          <a:prstGeom prst="rect">
            <a:avLst/>
          </a:prstGeom>
          <a:noFill/>
          <a:effectLst/>
        </p:spPr>
        <p:txBody>
          <a:bodyPr wrap="none" rtlCol="0">
            <a:spAutoFit/>
          </a:bodyPr>
          <a:lstStyle/>
          <a:p>
            <a:r>
              <a:rPr lang="zh-CN" altLang="en-US" b="1" dirty="0" smtClean="0">
                <a:solidFill>
                  <a:srgbClr val="2F5EB0"/>
                </a:solidFill>
                <a:latin typeface="微软雅黑" panose="020B0503020204020204" pitchFamily="34" charset="-122"/>
                <a:ea typeface="微软雅黑" panose="020B0503020204020204" pitchFamily="34" charset="-122"/>
              </a:rPr>
              <a:t>添加标题</a:t>
            </a:r>
            <a:endParaRPr lang="zh-CN" altLang="en-US" b="1" dirty="0">
              <a:solidFill>
                <a:srgbClr val="2F5EB0"/>
              </a:solidFill>
              <a:latin typeface="微软雅黑" panose="020B0503020204020204" pitchFamily="34" charset="-122"/>
              <a:ea typeface="微软雅黑" panose="020B0503020204020204" pitchFamily="34" charset="-122"/>
            </a:endParaRPr>
          </a:p>
        </p:txBody>
      </p:sp>
      <p:sp>
        <p:nvSpPr>
          <p:cNvPr id="66" name="文本框 48"/>
          <p:cNvSpPr txBox="1"/>
          <p:nvPr/>
        </p:nvSpPr>
        <p:spPr>
          <a:xfrm>
            <a:off x="7544974" y="2576400"/>
            <a:ext cx="1944216" cy="1212640"/>
          </a:xfrm>
          <a:prstGeom prst="rect">
            <a:avLst/>
          </a:prstGeom>
          <a:noFill/>
          <a:effectLst/>
        </p:spPr>
        <p:txBody>
          <a:bodyPr wrap="square" rtlCol="0">
            <a:spAutoFit/>
          </a:bodyPr>
          <a:lstStyle/>
          <a:p>
            <a:pPr algn="just">
              <a:lnSpc>
                <a:spcPct val="130000"/>
              </a:lnSpc>
            </a:pP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rPr>
              <a:t>请在此处添加文字信息，表达图的含义请在此处添加文字。</a:t>
            </a:r>
          </a:p>
          <a:p>
            <a:pPr algn="just">
              <a:lnSpc>
                <a:spcPct val="130000"/>
              </a:lnSpc>
            </a:pPr>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9" name="Freeform 12"/>
          <p:cNvSpPr>
            <a:spLocks/>
          </p:cNvSpPr>
          <p:nvPr/>
        </p:nvSpPr>
        <p:spPr bwMode="auto">
          <a:xfrm>
            <a:off x="1608509" y="4502621"/>
            <a:ext cx="528638" cy="530225"/>
          </a:xfrm>
          <a:custGeom>
            <a:avLst/>
            <a:gdLst>
              <a:gd name="T0" fmla="*/ 0 w 1446"/>
              <a:gd name="T1" fmla="*/ 0 h 1446"/>
              <a:gd name="T2" fmla="*/ 1446 w 1446"/>
              <a:gd name="T3" fmla="*/ 0 h 1446"/>
              <a:gd name="T4" fmla="*/ 1446 w 1446"/>
              <a:gd name="T5" fmla="*/ 458 h 1446"/>
              <a:gd name="T6" fmla="*/ 438 w 1446"/>
              <a:gd name="T7" fmla="*/ 458 h 1446"/>
              <a:gd name="T8" fmla="*/ 438 w 1446"/>
              <a:gd name="T9" fmla="*/ 1446 h 1446"/>
              <a:gd name="T10" fmla="*/ 0 w 1446"/>
              <a:gd name="T11" fmla="*/ 1446 h 1446"/>
              <a:gd name="T12" fmla="*/ 0 w 1446"/>
              <a:gd name="T13" fmla="*/ 0 h 1446"/>
            </a:gdLst>
            <a:ahLst/>
            <a:cxnLst>
              <a:cxn ang="0">
                <a:pos x="T0" y="T1"/>
              </a:cxn>
              <a:cxn ang="0">
                <a:pos x="T2" y="T3"/>
              </a:cxn>
              <a:cxn ang="0">
                <a:pos x="T4" y="T5"/>
              </a:cxn>
              <a:cxn ang="0">
                <a:pos x="T6" y="T7"/>
              </a:cxn>
              <a:cxn ang="0">
                <a:pos x="T8" y="T9"/>
              </a:cxn>
              <a:cxn ang="0">
                <a:pos x="T10" y="T11"/>
              </a:cxn>
              <a:cxn ang="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rgbClr val="2F5EB0"/>
          </a:solidFill>
          <a:ln>
            <a:noFill/>
          </a:ln>
          <a:effectLst>
            <a:innerShdw blurRad="63500" dist="50800" dir="13500000">
              <a:prstClr val="black">
                <a:alpha val="50000"/>
              </a:prstClr>
            </a:innerShdw>
          </a:effectLst>
          <a:extLst/>
        </p:spPr>
        <p:txBody>
          <a:bodyPr/>
          <a:lstStyle/>
          <a:p>
            <a:endParaRPr lang="zh-CN" altLang="en-US">
              <a:solidFill>
                <a:schemeClr val="tx1">
                  <a:lumMod val="50000"/>
                  <a:lumOff val="50000"/>
                </a:schemeClr>
              </a:solidFill>
            </a:endParaRPr>
          </a:p>
        </p:txBody>
      </p:sp>
      <p:sp>
        <p:nvSpPr>
          <p:cNvPr id="70" name="Freeform 12"/>
          <p:cNvSpPr>
            <a:spLocks/>
          </p:cNvSpPr>
          <p:nvPr/>
        </p:nvSpPr>
        <p:spPr bwMode="auto">
          <a:xfrm flipH="1" flipV="1">
            <a:off x="10202043" y="5419055"/>
            <a:ext cx="528638" cy="530225"/>
          </a:xfrm>
          <a:custGeom>
            <a:avLst/>
            <a:gdLst>
              <a:gd name="T0" fmla="*/ 0 w 1446"/>
              <a:gd name="T1" fmla="*/ 0 h 1446"/>
              <a:gd name="T2" fmla="*/ 1446 w 1446"/>
              <a:gd name="T3" fmla="*/ 0 h 1446"/>
              <a:gd name="T4" fmla="*/ 1446 w 1446"/>
              <a:gd name="T5" fmla="*/ 458 h 1446"/>
              <a:gd name="T6" fmla="*/ 438 w 1446"/>
              <a:gd name="T7" fmla="*/ 458 h 1446"/>
              <a:gd name="T8" fmla="*/ 438 w 1446"/>
              <a:gd name="T9" fmla="*/ 1446 h 1446"/>
              <a:gd name="T10" fmla="*/ 0 w 1446"/>
              <a:gd name="T11" fmla="*/ 1446 h 1446"/>
              <a:gd name="T12" fmla="*/ 0 w 1446"/>
              <a:gd name="T13" fmla="*/ 0 h 1446"/>
            </a:gdLst>
            <a:ahLst/>
            <a:cxnLst>
              <a:cxn ang="0">
                <a:pos x="T0" y="T1"/>
              </a:cxn>
              <a:cxn ang="0">
                <a:pos x="T2" y="T3"/>
              </a:cxn>
              <a:cxn ang="0">
                <a:pos x="T4" y="T5"/>
              </a:cxn>
              <a:cxn ang="0">
                <a:pos x="T6" y="T7"/>
              </a:cxn>
              <a:cxn ang="0">
                <a:pos x="T8" y="T9"/>
              </a:cxn>
              <a:cxn ang="0">
                <a:pos x="T10" y="T11"/>
              </a:cxn>
              <a:cxn ang="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rgbClr val="2F5EB0"/>
          </a:solidFill>
          <a:ln>
            <a:noFill/>
          </a:ln>
          <a:effectLst>
            <a:innerShdw blurRad="63500" dist="50800" dir="13500000">
              <a:prstClr val="black">
                <a:alpha val="50000"/>
              </a:prstClr>
            </a:innerShdw>
          </a:effectLst>
          <a:extLst/>
        </p:spPr>
        <p:txBody>
          <a:bodyPr/>
          <a:lstStyle/>
          <a:p>
            <a:endParaRPr lang="zh-CN" altLang="en-US">
              <a:solidFill>
                <a:schemeClr val="tx1">
                  <a:lumMod val="50000"/>
                  <a:lumOff val="50000"/>
                </a:schemeClr>
              </a:solidFill>
            </a:endParaRPr>
          </a:p>
        </p:txBody>
      </p:sp>
      <p:sp>
        <p:nvSpPr>
          <p:cNvPr id="71" name="TextBox 70"/>
          <p:cNvSpPr txBox="1"/>
          <p:nvPr/>
        </p:nvSpPr>
        <p:spPr>
          <a:xfrm>
            <a:off x="1968549" y="4816822"/>
            <a:ext cx="8545239" cy="905248"/>
          </a:xfrm>
          <a:prstGeom prst="rect">
            <a:avLst/>
          </a:prstGeom>
          <a:noFill/>
        </p:spPr>
        <p:txBody>
          <a:bodyPr wrap="square" rtlCol="0">
            <a:spAutoFit/>
          </a:bodyPr>
          <a:lstStyle/>
          <a:p>
            <a:pPr>
              <a:lnSpc>
                <a:spcPct val="130000"/>
              </a:lnSpc>
              <a:spcBef>
                <a:spcPct val="0"/>
              </a:spcBef>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sym typeface="微软雅黑" pitchFamily="34" charset="-122"/>
              </a:rPr>
              <a:t>在此录入上述图表的综合描述说明，在此录入上述图表的上述图表的综合描述说明入。在此录入上述图表的综合描述说明，在此录入上述图表的上述图表的综合描述说明入。在此录入上述图表的综合描述说明，在此录入上述图表的上述图表的综合描述说明入。</a:t>
            </a:r>
          </a:p>
        </p:txBody>
      </p:sp>
      <p:sp>
        <p:nvSpPr>
          <p:cNvPr id="72" name="TextBox 71"/>
          <p:cNvSpPr txBox="1"/>
          <p:nvPr/>
        </p:nvSpPr>
        <p:spPr>
          <a:xfrm>
            <a:off x="13514411" y="7029400"/>
            <a:ext cx="877163" cy="369332"/>
          </a:xfrm>
          <a:prstGeom prst="rect">
            <a:avLst/>
          </a:prstGeom>
          <a:noFill/>
        </p:spPr>
        <p:txBody>
          <a:bodyPr wrap="none" rtlCol="0">
            <a:spAutoFit/>
          </a:bodyPr>
          <a:lstStyle/>
          <a:p>
            <a:r>
              <a:rPr lang="zh-CN" altLang="en-US" dirty="0" smtClean="0"/>
              <a:t>延时符</a:t>
            </a:r>
            <a:endParaRPr lang="zh-CN" altLang="en-US" dirty="0"/>
          </a:p>
        </p:txBody>
      </p:sp>
    </p:spTree>
    <p:extLst>
      <p:ext uri="{BB962C8B-B14F-4D97-AF65-F5344CB8AC3E}">
        <p14:creationId xmlns:p14="http://schemas.microsoft.com/office/powerpoint/2010/main" val="279702682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46"/>
                                        </p:tgtEl>
                                        <p:attrNameLst>
                                          <p:attrName>style.visibility</p:attrName>
                                        </p:attrNameLst>
                                      </p:cBhvr>
                                      <p:to>
                                        <p:strVal val="visible"/>
                                      </p:to>
                                    </p:set>
                                    <p:anim calcmode="lin" valueType="num">
                                      <p:cBhvr additive="base">
                                        <p:cTn id="7" dur="500" fill="hold"/>
                                        <p:tgtEl>
                                          <p:spTgt spid="46"/>
                                        </p:tgtEl>
                                        <p:attrNameLst>
                                          <p:attrName>ppt_x</p:attrName>
                                        </p:attrNameLst>
                                      </p:cBhvr>
                                      <p:tavLst>
                                        <p:tav tm="0">
                                          <p:val>
                                            <p:strVal val="0-#ppt_w/2"/>
                                          </p:val>
                                        </p:tav>
                                        <p:tav tm="100000">
                                          <p:val>
                                            <p:strVal val="#ppt_x"/>
                                          </p:val>
                                        </p:tav>
                                      </p:tavLst>
                                    </p:anim>
                                    <p:anim calcmode="lin" valueType="num">
                                      <p:cBhvr additive="base">
                                        <p:cTn id="8" dur="500" fill="hold"/>
                                        <p:tgtEl>
                                          <p:spTgt spid="46"/>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47"/>
                                        </p:tgtEl>
                                        <p:attrNameLst>
                                          <p:attrName>style.visibility</p:attrName>
                                        </p:attrNameLst>
                                      </p:cBhvr>
                                      <p:to>
                                        <p:strVal val="visible"/>
                                      </p:to>
                                    </p:set>
                                    <p:anim calcmode="lin" valueType="num">
                                      <p:cBhvr additive="base">
                                        <p:cTn id="12" dur="500" fill="hold"/>
                                        <p:tgtEl>
                                          <p:spTgt spid="47"/>
                                        </p:tgtEl>
                                        <p:attrNameLst>
                                          <p:attrName>ppt_x</p:attrName>
                                        </p:attrNameLst>
                                      </p:cBhvr>
                                      <p:tavLst>
                                        <p:tav tm="0">
                                          <p:val>
                                            <p:strVal val="0-#ppt_w/2"/>
                                          </p:val>
                                        </p:tav>
                                        <p:tav tm="100000">
                                          <p:val>
                                            <p:strVal val="#ppt_x"/>
                                          </p:val>
                                        </p:tav>
                                      </p:tavLst>
                                    </p:anim>
                                    <p:anim calcmode="lin" valueType="num">
                                      <p:cBhvr additive="base">
                                        <p:cTn id="13" dur="500" fill="hold"/>
                                        <p:tgtEl>
                                          <p:spTgt spid="47"/>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8" fill="hold" grpId="0" nodeType="afterEffect">
                                  <p:stCondLst>
                                    <p:cond delay="0"/>
                                  </p:stCondLst>
                                  <p:childTnLst>
                                    <p:set>
                                      <p:cBhvr>
                                        <p:cTn id="16" dur="1" fill="hold">
                                          <p:stCondLst>
                                            <p:cond delay="0"/>
                                          </p:stCondLst>
                                        </p:cTn>
                                        <p:tgtEl>
                                          <p:spTgt spid="43"/>
                                        </p:tgtEl>
                                        <p:attrNameLst>
                                          <p:attrName>style.visibility</p:attrName>
                                        </p:attrNameLst>
                                      </p:cBhvr>
                                      <p:to>
                                        <p:strVal val="visible"/>
                                      </p:to>
                                    </p:set>
                                    <p:anim calcmode="lin" valueType="num">
                                      <p:cBhvr additive="base">
                                        <p:cTn id="17" dur="500" fill="hold"/>
                                        <p:tgtEl>
                                          <p:spTgt spid="43"/>
                                        </p:tgtEl>
                                        <p:attrNameLst>
                                          <p:attrName>ppt_x</p:attrName>
                                        </p:attrNameLst>
                                      </p:cBhvr>
                                      <p:tavLst>
                                        <p:tav tm="0">
                                          <p:val>
                                            <p:strVal val="0-#ppt_w/2"/>
                                          </p:val>
                                        </p:tav>
                                        <p:tav tm="100000">
                                          <p:val>
                                            <p:strVal val="#ppt_x"/>
                                          </p:val>
                                        </p:tav>
                                      </p:tavLst>
                                    </p:anim>
                                    <p:anim calcmode="lin" valueType="num">
                                      <p:cBhvr additive="base">
                                        <p:cTn id="18" dur="500" fill="hold"/>
                                        <p:tgtEl>
                                          <p:spTgt spid="43"/>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53" presetClass="entr" presetSubtype="16" fill="hold" nodeType="afterEffect">
                                  <p:stCondLst>
                                    <p:cond delay="0"/>
                                  </p:stCondLst>
                                  <p:childTnLst>
                                    <p:set>
                                      <p:cBhvr>
                                        <p:cTn id="21" dur="1" fill="hold">
                                          <p:stCondLst>
                                            <p:cond delay="0"/>
                                          </p:stCondLst>
                                        </p:cTn>
                                        <p:tgtEl>
                                          <p:spTgt spid="48"/>
                                        </p:tgtEl>
                                        <p:attrNameLst>
                                          <p:attrName>style.visibility</p:attrName>
                                        </p:attrNameLst>
                                      </p:cBhvr>
                                      <p:to>
                                        <p:strVal val="visible"/>
                                      </p:to>
                                    </p:set>
                                    <p:anim calcmode="lin" valueType="num">
                                      <p:cBhvr>
                                        <p:cTn id="22" dur="500" fill="hold"/>
                                        <p:tgtEl>
                                          <p:spTgt spid="48"/>
                                        </p:tgtEl>
                                        <p:attrNameLst>
                                          <p:attrName>ppt_w</p:attrName>
                                        </p:attrNameLst>
                                      </p:cBhvr>
                                      <p:tavLst>
                                        <p:tav tm="0">
                                          <p:val>
                                            <p:fltVal val="0"/>
                                          </p:val>
                                        </p:tav>
                                        <p:tav tm="100000">
                                          <p:val>
                                            <p:strVal val="#ppt_w"/>
                                          </p:val>
                                        </p:tav>
                                      </p:tavLst>
                                    </p:anim>
                                    <p:anim calcmode="lin" valueType="num">
                                      <p:cBhvr>
                                        <p:cTn id="23" dur="500" fill="hold"/>
                                        <p:tgtEl>
                                          <p:spTgt spid="48"/>
                                        </p:tgtEl>
                                        <p:attrNameLst>
                                          <p:attrName>ppt_h</p:attrName>
                                        </p:attrNameLst>
                                      </p:cBhvr>
                                      <p:tavLst>
                                        <p:tav tm="0">
                                          <p:val>
                                            <p:fltVal val="0"/>
                                          </p:val>
                                        </p:tav>
                                        <p:tav tm="100000">
                                          <p:val>
                                            <p:strVal val="#ppt_h"/>
                                          </p:val>
                                        </p:tav>
                                      </p:tavLst>
                                    </p:anim>
                                    <p:animEffect transition="in" filter="fade">
                                      <p:cBhvr>
                                        <p:cTn id="24" dur="500"/>
                                        <p:tgtEl>
                                          <p:spTgt spid="48"/>
                                        </p:tgtEl>
                                      </p:cBhvr>
                                    </p:animEffect>
                                  </p:childTnLst>
                                </p:cTn>
                              </p:par>
                            </p:childTnLst>
                          </p:cTn>
                        </p:par>
                        <p:par>
                          <p:cTn id="25" fill="hold">
                            <p:stCondLst>
                              <p:cond delay="2000"/>
                            </p:stCondLst>
                            <p:childTnLst>
                              <p:par>
                                <p:cTn id="26" presetID="2" presetClass="entr" presetSubtype="8" fill="hold" grpId="0" nodeType="afterEffect">
                                  <p:stCondLst>
                                    <p:cond delay="0"/>
                                  </p:stCondLst>
                                  <p:childTnLst>
                                    <p:set>
                                      <p:cBhvr>
                                        <p:cTn id="27" dur="1" fill="hold">
                                          <p:stCondLst>
                                            <p:cond delay="0"/>
                                          </p:stCondLst>
                                        </p:cTn>
                                        <p:tgtEl>
                                          <p:spTgt spid="57"/>
                                        </p:tgtEl>
                                        <p:attrNameLst>
                                          <p:attrName>style.visibility</p:attrName>
                                        </p:attrNameLst>
                                      </p:cBhvr>
                                      <p:to>
                                        <p:strVal val="visible"/>
                                      </p:to>
                                    </p:set>
                                    <p:anim calcmode="lin" valueType="num">
                                      <p:cBhvr additive="base">
                                        <p:cTn id="28" dur="500" fill="hold"/>
                                        <p:tgtEl>
                                          <p:spTgt spid="57"/>
                                        </p:tgtEl>
                                        <p:attrNameLst>
                                          <p:attrName>ppt_x</p:attrName>
                                        </p:attrNameLst>
                                      </p:cBhvr>
                                      <p:tavLst>
                                        <p:tav tm="0">
                                          <p:val>
                                            <p:strVal val="0-#ppt_w/2"/>
                                          </p:val>
                                        </p:tav>
                                        <p:tav tm="100000">
                                          <p:val>
                                            <p:strVal val="#ppt_x"/>
                                          </p:val>
                                        </p:tav>
                                      </p:tavLst>
                                    </p:anim>
                                    <p:anim calcmode="lin" valueType="num">
                                      <p:cBhvr additive="base">
                                        <p:cTn id="29" dur="500" fill="hold"/>
                                        <p:tgtEl>
                                          <p:spTgt spid="57"/>
                                        </p:tgtEl>
                                        <p:attrNameLst>
                                          <p:attrName>ppt_y</p:attrName>
                                        </p:attrNameLst>
                                      </p:cBhvr>
                                      <p:tavLst>
                                        <p:tav tm="0">
                                          <p:val>
                                            <p:strVal val="#ppt_y"/>
                                          </p:val>
                                        </p:tav>
                                        <p:tav tm="100000">
                                          <p:val>
                                            <p:strVal val="#ppt_y"/>
                                          </p:val>
                                        </p:tav>
                                      </p:tavLst>
                                    </p:anim>
                                  </p:childTnLst>
                                </p:cTn>
                              </p:par>
                            </p:childTnLst>
                          </p:cTn>
                        </p:par>
                        <p:par>
                          <p:cTn id="30" fill="hold">
                            <p:stCondLst>
                              <p:cond delay="2500"/>
                            </p:stCondLst>
                            <p:childTnLst>
                              <p:par>
                                <p:cTn id="31" presetID="2" presetClass="entr" presetSubtype="8" fill="hold" grpId="0" nodeType="afterEffect">
                                  <p:stCondLst>
                                    <p:cond delay="0"/>
                                  </p:stCondLst>
                                  <p:childTnLst>
                                    <p:set>
                                      <p:cBhvr>
                                        <p:cTn id="32" dur="1" fill="hold">
                                          <p:stCondLst>
                                            <p:cond delay="0"/>
                                          </p:stCondLst>
                                        </p:cTn>
                                        <p:tgtEl>
                                          <p:spTgt spid="64"/>
                                        </p:tgtEl>
                                        <p:attrNameLst>
                                          <p:attrName>style.visibility</p:attrName>
                                        </p:attrNameLst>
                                      </p:cBhvr>
                                      <p:to>
                                        <p:strVal val="visible"/>
                                      </p:to>
                                    </p:set>
                                    <p:anim calcmode="lin" valueType="num">
                                      <p:cBhvr additive="base">
                                        <p:cTn id="33" dur="500" fill="hold"/>
                                        <p:tgtEl>
                                          <p:spTgt spid="64"/>
                                        </p:tgtEl>
                                        <p:attrNameLst>
                                          <p:attrName>ppt_x</p:attrName>
                                        </p:attrNameLst>
                                      </p:cBhvr>
                                      <p:tavLst>
                                        <p:tav tm="0">
                                          <p:val>
                                            <p:strVal val="0-#ppt_w/2"/>
                                          </p:val>
                                        </p:tav>
                                        <p:tav tm="100000">
                                          <p:val>
                                            <p:strVal val="#ppt_x"/>
                                          </p:val>
                                        </p:tav>
                                      </p:tavLst>
                                    </p:anim>
                                    <p:anim calcmode="lin" valueType="num">
                                      <p:cBhvr additive="base">
                                        <p:cTn id="34" dur="500" fill="hold"/>
                                        <p:tgtEl>
                                          <p:spTgt spid="64"/>
                                        </p:tgtEl>
                                        <p:attrNameLst>
                                          <p:attrName>ppt_y</p:attrName>
                                        </p:attrNameLst>
                                      </p:cBhvr>
                                      <p:tavLst>
                                        <p:tav tm="0">
                                          <p:val>
                                            <p:strVal val="#ppt_y"/>
                                          </p:val>
                                        </p:tav>
                                        <p:tav tm="100000">
                                          <p:val>
                                            <p:strVal val="#ppt_y"/>
                                          </p:val>
                                        </p:tav>
                                      </p:tavLst>
                                    </p:anim>
                                  </p:childTnLst>
                                </p:cTn>
                              </p:par>
                            </p:childTnLst>
                          </p:cTn>
                        </p:par>
                        <p:par>
                          <p:cTn id="35" fill="hold">
                            <p:stCondLst>
                              <p:cond delay="3000"/>
                            </p:stCondLst>
                            <p:childTnLst>
                              <p:par>
                                <p:cTn id="36" presetID="2" presetClass="entr" presetSubtype="8" fill="hold" grpId="0" nodeType="afterEffect">
                                  <p:stCondLst>
                                    <p:cond delay="0"/>
                                  </p:stCondLst>
                                  <p:childTnLst>
                                    <p:set>
                                      <p:cBhvr>
                                        <p:cTn id="37" dur="1" fill="hold">
                                          <p:stCondLst>
                                            <p:cond delay="0"/>
                                          </p:stCondLst>
                                        </p:cTn>
                                        <p:tgtEl>
                                          <p:spTgt spid="44"/>
                                        </p:tgtEl>
                                        <p:attrNameLst>
                                          <p:attrName>style.visibility</p:attrName>
                                        </p:attrNameLst>
                                      </p:cBhvr>
                                      <p:to>
                                        <p:strVal val="visible"/>
                                      </p:to>
                                    </p:set>
                                    <p:anim calcmode="lin" valueType="num">
                                      <p:cBhvr additive="base">
                                        <p:cTn id="38" dur="500" fill="hold"/>
                                        <p:tgtEl>
                                          <p:spTgt spid="44"/>
                                        </p:tgtEl>
                                        <p:attrNameLst>
                                          <p:attrName>ppt_x</p:attrName>
                                        </p:attrNameLst>
                                      </p:cBhvr>
                                      <p:tavLst>
                                        <p:tav tm="0">
                                          <p:val>
                                            <p:strVal val="0-#ppt_w/2"/>
                                          </p:val>
                                        </p:tav>
                                        <p:tav tm="100000">
                                          <p:val>
                                            <p:strVal val="#ppt_x"/>
                                          </p:val>
                                        </p:tav>
                                      </p:tavLst>
                                    </p:anim>
                                    <p:anim calcmode="lin" valueType="num">
                                      <p:cBhvr additive="base">
                                        <p:cTn id="39" dur="500" fill="hold"/>
                                        <p:tgtEl>
                                          <p:spTgt spid="44"/>
                                        </p:tgtEl>
                                        <p:attrNameLst>
                                          <p:attrName>ppt_y</p:attrName>
                                        </p:attrNameLst>
                                      </p:cBhvr>
                                      <p:tavLst>
                                        <p:tav tm="0">
                                          <p:val>
                                            <p:strVal val="#ppt_y"/>
                                          </p:val>
                                        </p:tav>
                                        <p:tav tm="100000">
                                          <p:val>
                                            <p:strVal val="#ppt_y"/>
                                          </p:val>
                                        </p:tav>
                                      </p:tavLst>
                                    </p:anim>
                                  </p:childTnLst>
                                </p:cTn>
                              </p:par>
                            </p:childTnLst>
                          </p:cTn>
                        </p:par>
                        <p:par>
                          <p:cTn id="40" fill="hold">
                            <p:stCondLst>
                              <p:cond delay="3500"/>
                            </p:stCondLst>
                            <p:childTnLst>
                              <p:par>
                                <p:cTn id="41" presetID="53" presetClass="entr" presetSubtype="16" fill="hold" nodeType="afterEffect">
                                  <p:stCondLst>
                                    <p:cond delay="0"/>
                                  </p:stCondLst>
                                  <p:childTnLst>
                                    <p:set>
                                      <p:cBhvr>
                                        <p:cTn id="42" dur="1" fill="hold">
                                          <p:stCondLst>
                                            <p:cond delay="0"/>
                                          </p:stCondLst>
                                        </p:cTn>
                                        <p:tgtEl>
                                          <p:spTgt spid="51"/>
                                        </p:tgtEl>
                                        <p:attrNameLst>
                                          <p:attrName>style.visibility</p:attrName>
                                        </p:attrNameLst>
                                      </p:cBhvr>
                                      <p:to>
                                        <p:strVal val="visible"/>
                                      </p:to>
                                    </p:set>
                                    <p:anim calcmode="lin" valueType="num">
                                      <p:cBhvr>
                                        <p:cTn id="43" dur="500" fill="hold"/>
                                        <p:tgtEl>
                                          <p:spTgt spid="51"/>
                                        </p:tgtEl>
                                        <p:attrNameLst>
                                          <p:attrName>ppt_w</p:attrName>
                                        </p:attrNameLst>
                                      </p:cBhvr>
                                      <p:tavLst>
                                        <p:tav tm="0">
                                          <p:val>
                                            <p:fltVal val="0"/>
                                          </p:val>
                                        </p:tav>
                                        <p:tav tm="100000">
                                          <p:val>
                                            <p:strVal val="#ppt_w"/>
                                          </p:val>
                                        </p:tav>
                                      </p:tavLst>
                                    </p:anim>
                                    <p:anim calcmode="lin" valueType="num">
                                      <p:cBhvr>
                                        <p:cTn id="44" dur="500" fill="hold"/>
                                        <p:tgtEl>
                                          <p:spTgt spid="51"/>
                                        </p:tgtEl>
                                        <p:attrNameLst>
                                          <p:attrName>ppt_h</p:attrName>
                                        </p:attrNameLst>
                                      </p:cBhvr>
                                      <p:tavLst>
                                        <p:tav tm="0">
                                          <p:val>
                                            <p:fltVal val="0"/>
                                          </p:val>
                                        </p:tav>
                                        <p:tav tm="100000">
                                          <p:val>
                                            <p:strVal val="#ppt_h"/>
                                          </p:val>
                                        </p:tav>
                                      </p:tavLst>
                                    </p:anim>
                                    <p:animEffect transition="in" filter="fade">
                                      <p:cBhvr>
                                        <p:cTn id="45" dur="500"/>
                                        <p:tgtEl>
                                          <p:spTgt spid="51"/>
                                        </p:tgtEl>
                                      </p:cBhvr>
                                    </p:animEffect>
                                  </p:childTnLst>
                                </p:cTn>
                              </p:par>
                            </p:childTnLst>
                          </p:cTn>
                        </p:par>
                        <p:par>
                          <p:cTn id="46" fill="hold">
                            <p:stCondLst>
                              <p:cond delay="4000"/>
                            </p:stCondLst>
                            <p:childTnLst>
                              <p:par>
                                <p:cTn id="47" presetID="2" presetClass="entr" presetSubtype="8" fill="hold" grpId="0" nodeType="afterEffect">
                                  <p:stCondLst>
                                    <p:cond delay="0"/>
                                  </p:stCondLst>
                                  <p:childTnLst>
                                    <p:set>
                                      <p:cBhvr>
                                        <p:cTn id="48" dur="1" fill="hold">
                                          <p:stCondLst>
                                            <p:cond delay="0"/>
                                          </p:stCondLst>
                                        </p:cTn>
                                        <p:tgtEl>
                                          <p:spTgt spid="65"/>
                                        </p:tgtEl>
                                        <p:attrNameLst>
                                          <p:attrName>style.visibility</p:attrName>
                                        </p:attrNameLst>
                                      </p:cBhvr>
                                      <p:to>
                                        <p:strVal val="visible"/>
                                      </p:to>
                                    </p:set>
                                    <p:anim calcmode="lin" valueType="num">
                                      <p:cBhvr additive="base">
                                        <p:cTn id="49" dur="500" fill="hold"/>
                                        <p:tgtEl>
                                          <p:spTgt spid="65"/>
                                        </p:tgtEl>
                                        <p:attrNameLst>
                                          <p:attrName>ppt_x</p:attrName>
                                        </p:attrNameLst>
                                      </p:cBhvr>
                                      <p:tavLst>
                                        <p:tav tm="0">
                                          <p:val>
                                            <p:strVal val="0-#ppt_w/2"/>
                                          </p:val>
                                        </p:tav>
                                        <p:tav tm="100000">
                                          <p:val>
                                            <p:strVal val="#ppt_x"/>
                                          </p:val>
                                        </p:tav>
                                      </p:tavLst>
                                    </p:anim>
                                    <p:anim calcmode="lin" valueType="num">
                                      <p:cBhvr additive="base">
                                        <p:cTn id="50" dur="500" fill="hold"/>
                                        <p:tgtEl>
                                          <p:spTgt spid="65"/>
                                        </p:tgtEl>
                                        <p:attrNameLst>
                                          <p:attrName>ppt_y</p:attrName>
                                        </p:attrNameLst>
                                      </p:cBhvr>
                                      <p:tavLst>
                                        <p:tav tm="0">
                                          <p:val>
                                            <p:strVal val="#ppt_y"/>
                                          </p:val>
                                        </p:tav>
                                        <p:tav tm="100000">
                                          <p:val>
                                            <p:strVal val="#ppt_y"/>
                                          </p:val>
                                        </p:tav>
                                      </p:tavLst>
                                    </p:anim>
                                  </p:childTnLst>
                                </p:cTn>
                              </p:par>
                            </p:childTnLst>
                          </p:cTn>
                        </p:par>
                        <p:par>
                          <p:cTn id="51" fill="hold">
                            <p:stCondLst>
                              <p:cond delay="4500"/>
                            </p:stCondLst>
                            <p:childTnLst>
                              <p:par>
                                <p:cTn id="52" presetID="2" presetClass="entr" presetSubtype="8" fill="hold" grpId="0" nodeType="afterEffect">
                                  <p:stCondLst>
                                    <p:cond delay="0"/>
                                  </p:stCondLst>
                                  <p:childTnLst>
                                    <p:set>
                                      <p:cBhvr>
                                        <p:cTn id="53" dur="1" fill="hold">
                                          <p:stCondLst>
                                            <p:cond delay="0"/>
                                          </p:stCondLst>
                                        </p:cTn>
                                        <p:tgtEl>
                                          <p:spTgt spid="66"/>
                                        </p:tgtEl>
                                        <p:attrNameLst>
                                          <p:attrName>style.visibility</p:attrName>
                                        </p:attrNameLst>
                                      </p:cBhvr>
                                      <p:to>
                                        <p:strVal val="visible"/>
                                      </p:to>
                                    </p:set>
                                    <p:anim calcmode="lin" valueType="num">
                                      <p:cBhvr additive="base">
                                        <p:cTn id="54" dur="500" fill="hold"/>
                                        <p:tgtEl>
                                          <p:spTgt spid="66"/>
                                        </p:tgtEl>
                                        <p:attrNameLst>
                                          <p:attrName>ppt_x</p:attrName>
                                        </p:attrNameLst>
                                      </p:cBhvr>
                                      <p:tavLst>
                                        <p:tav tm="0">
                                          <p:val>
                                            <p:strVal val="0-#ppt_w/2"/>
                                          </p:val>
                                        </p:tav>
                                        <p:tav tm="100000">
                                          <p:val>
                                            <p:strVal val="#ppt_x"/>
                                          </p:val>
                                        </p:tav>
                                      </p:tavLst>
                                    </p:anim>
                                    <p:anim calcmode="lin" valueType="num">
                                      <p:cBhvr additive="base">
                                        <p:cTn id="55" dur="500" fill="hold"/>
                                        <p:tgtEl>
                                          <p:spTgt spid="66"/>
                                        </p:tgtEl>
                                        <p:attrNameLst>
                                          <p:attrName>ppt_y</p:attrName>
                                        </p:attrNameLst>
                                      </p:cBhvr>
                                      <p:tavLst>
                                        <p:tav tm="0">
                                          <p:val>
                                            <p:strVal val="#ppt_y"/>
                                          </p:val>
                                        </p:tav>
                                        <p:tav tm="100000">
                                          <p:val>
                                            <p:strVal val="#ppt_y"/>
                                          </p:val>
                                        </p:tav>
                                      </p:tavLst>
                                    </p:anim>
                                  </p:childTnLst>
                                </p:cTn>
                              </p:par>
                            </p:childTnLst>
                          </p:cTn>
                        </p:par>
                        <p:par>
                          <p:cTn id="56" fill="hold">
                            <p:stCondLst>
                              <p:cond delay="5000"/>
                            </p:stCondLst>
                            <p:childTnLst>
                              <p:par>
                                <p:cTn id="57" presetID="2" presetClass="entr" presetSubtype="8" fill="hold" grpId="0" nodeType="afterEffect">
                                  <p:stCondLst>
                                    <p:cond delay="0"/>
                                  </p:stCondLst>
                                  <p:childTnLst>
                                    <p:set>
                                      <p:cBhvr>
                                        <p:cTn id="58" dur="1" fill="hold">
                                          <p:stCondLst>
                                            <p:cond delay="0"/>
                                          </p:stCondLst>
                                        </p:cTn>
                                        <p:tgtEl>
                                          <p:spTgt spid="45"/>
                                        </p:tgtEl>
                                        <p:attrNameLst>
                                          <p:attrName>style.visibility</p:attrName>
                                        </p:attrNameLst>
                                      </p:cBhvr>
                                      <p:to>
                                        <p:strVal val="visible"/>
                                      </p:to>
                                    </p:set>
                                    <p:anim calcmode="lin" valueType="num">
                                      <p:cBhvr additive="base">
                                        <p:cTn id="59" dur="500" fill="hold"/>
                                        <p:tgtEl>
                                          <p:spTgt spid="45"/>
                                        </p:tgtEl>
                                        <p:attrNameLst>
                                          <p:attrName>ppt_x</p:attrName>
                                        </p:attrNameLst>
                                      </p:cBhvr>
                                      <p:tavLst>
                                        <p:tav tm="0">
                                          <p:val>
                                            <p:strVal val="0-#ppt_w/2"/>
                                          </p:val>
                                        </p:tav>
                                        <p:tav tm="100000">
                                          <p:val>
                                            <p:strVal val="#ppt_x"/>
                                          </p:val>
                                        </p:tav>
                                      </p:tavLst>
                                    </p:anim>
                                    <p:anim calcmode="lin" valueType="num">
                                      <p:cBhvr additive="base">
                                        <p:cTn id="60" dur="500" fill="hold"/>
                                        <p:tgtEl>
                                          <p:spTgt spid="45"/>
                                        </p:tgtEl>
                                        <p:attrNameLst>
                                          <p:attrName>ppt_y</p:attrName>
                                        </p:attrNameLst>
                                      </p:cBhvr>
                                      <p:tavLst>
                                        <p:tav tm="0">
                                          <p:val>
                                            <p:strVal val="#ppt_y"/>
                                          </p:val>
                                        </p:tav>
                                        <p:tav tm="100000">
                                          <p:val>
                                            <p:strVal val="#ppt_y"/>
                                          </p:val>
                                        </p:tav>
                                      </p:tavLst>
                                    </p:anim>
                                  </p:childTnLst>
                                </p:cTn>
                              </p:par>
                            </p:childTnLst>
                          </p:cTn>
                        </p:par>
                        <p:par>
                          <p:cTn id="61" fill="hold">
                            <p:stCondLst>
                              <p:cond delay="5500"/>
                            </p:stCondLst>
                            <p:childTnLst>
                              <p:par>
                                <p:cTn id="62" presetID="53" presetClass="entr" presetSubtype="16" fill="hold" nodeType="afterEffect">
                                  <p:stCondLst>
                                    <p:cond delay="0"/>
                                  </p:stCondLst>
                                  <p:childTnLst>
                                    <p:set>
                                      <p:cBhvr>
                                        <p:cTn id="63" dur="1" fill="hold">
                                          <p:stCondLst>
                                            <p:cond delay="0"/>
                                          </p:stCondLst>
                                        </p:cTn>
                                        <p:tgtEl>
                                          <p:spTgt spid="54"/>
                                        </p:tgtEl>
                                        <p:attrNameLst>
                                          <p:attrName>style.visibility</p:attrName>
                                        </p:attrNameLst>
                                      </p:cBhvr>
                                      <p:to>
                                        <p:strVal val="visible"/>
                                      </p:to>
                                    </p:set>
                                    <p:anim calcmode="lin" valueType="num">
                                      <p:cBhvr>
                                        <p:cTn id="64" dur="500" fill="hold"/>
                                        <p:tgtEl>
                                          <p:spTgt spid="54"/>
                                        </p:tgtEl>
                                        <p:attrNameLst>
                                          <p:attrName>ppt_w</p:attrName>
                                        </p:attrNameLst>
                                      </p:cBhvr>
                                      <p:tavLst>
                                        <p:tav tm="0">
                                          <p:val>
                                            <p:fltVal val="0"/>
                                          </p:val>
                                        </p:tav>
                                        <p:tav tm="100000">
                                          <p:val>
                                            <p:strVal val="#ppt_w"/>
                                          </p:val>
                                        </p:tav>
                                      </p:tavLst>
                                    </p:anim>
                                    <p:anim calcmode="lin" valueType="num">
                                      <p:cBhvr>
                                        <p:cTn id="65" dur="500" fill="hold"/>
                                        <p:tgtEl>
                                          <p:spTgt spid="54"/>
                                        </p:tgtEl>
                                        <p:attrNameLst>
                                          <p:attrName>ppt_h</p:attrName>
                                        </p:attrNameLst>
                                      </p:cBhvr>
                                      <p:tavLst>
                                        <p:tav tm="0">
                                          <p:val>
                                            <p:fltVal val="0"/>
                                          </p:val>
                                        </p:tav>
                                        <p:tav tm="100000">
                                          <p:val>
                                            <p:strVal val="#ppt_h"/>
                                          </p:val>
                                        </p:tav>
                                      </p:tavLst>
                                    </p:anim>
                                    <p:animEffect transition="in" filter="fade">
                                      <p:cBhvr>
                                        <p:cTn id="66" dur="500"/>
                                        <p:tgtEl>
                                          <p:spTgt spid="54"/>
                                        </p:tgtEl>
                                      </p:cBhvr>
                                    </p:animEffect>
                                  </p:childTnLst>
                                </p:cTn>
                              </p:par>
                            </p:childTnLst>
                          </p:cTn>
                        </p:par>
                        <p:par>
                          <p:cTn id="67" fill="hold">
                            <p:stCondLst>
                              <p:cond delay="6000"/>
                            </p:stCondLst>
                            <p:childTnLst>
                              <p:par>
                                <p:cTn id="68" presetID="1" presetClass="entr" presetSubtype="0" fill="hold" grpId="0" nodeType="afterEffect">
                                  <p:stCondLst>
                                    <p:cond delay="0"/>
                                  </p:stCondLst>
                                  <p:childTnLst>
                                    <p:set>
                                      <p:cBhvr>
                                        <p:cTn id="69" dur="1" fill="hold">
                                          <p:stCondLst>
                                            <p:cond delay="0"/>
                                          </p:stCondLst>
                                        </p:cTn>
                                        <p:tgtEl>
                                          <p:spTgt spid="69"/>
                                        </p:tgtEl>
                                        <p:attrNameLst>
                                          <p:attrName>style.visibility</p:attrName>
                                        </p:attrNameLst>
                                      </p:cBhvr>
                                      <p:to>
                                        <p:strVal val="visible"/>
                                      </p:to>
                                    </p:set>
                                  </p:childTnLst>
                                </p:cTn>
                              </p:par>
                              <p:par>
                                <p:cTn id="70" presetID="35" presetClass="path" presetSubtype="0" accel="50000" decel="50000" fill="hold" grpId="1" nodeType="withEffect">
                                  <p:stCondLst>
                                    <p:cond delay="0"/>
                                  </p:stCondLst>
                                  <p:childTnLst>
                                    <p:animMotion origin="layout" path="M -3.56836E-6 -3.7037E-7 L 0.36686 0.15278 " pathEditMode="relative" rAng="0" ptsTypes="AA">
                                      <p:cBhvr>
                                        <p:cTn id="71" dur="500" spd="-99900" fill="hold"/>
                                        <p:tgtEl>
                                          <p:spTgt spid="69"/>
                                        </p:tgtEl>
                                        <p:attrNameLst>
                                          <p:attrName>ppt_x,ppt_y</p:attrName>
                                        </p:attrNameLst>
                                      </p:cBhvr>
                                      <p:rCtr x="18343" y="7639"/>
                                    </p:animMotion>
                                  </p:childTnLst>
                                </p:cTn>
                              </p:par>
                              <p:par>
                                <p:cTn id="72" presetID="1" presetClass="entr" presetSubtype="0" fill="hold" grpId="0" nodeType="withEffect">
                                  <p:stCondLst>
                                    <p:cond delay="0"/>
                                  </p:stCondLst>
                                  <p:childTnLst>
                                    <p:set>
                                      <p:cBhvr>
                                        <p:cTn id="73" dur="1" fill="hold">
                                          <p:stCondLst>
                                            <p:cond delay="0"/>
                                          </p:stCondLst>
                                        </p:cTn>
                                        <p:tgtEl>
                                          <p:spTgt spid="70"/>
                                        </p:tgtEl>
                                        <p:attrNameLst>
                                          <p:attrName>style.visibility</p:attrName>
                                        </p:attrNameLst>
                                      </p:cBhvr>
                                      <p:to>
                                        <p:strVal val="visible"/>
                                      </p:to>
                                    </p:set>
                                  </p:childTnLst>
                                </p:cTn>
                              </p:par>
                              <p:par>
                                <p:cTn id="74" presetID="35" presetClass="path" presetSubtype="0" accel="50000" decel="50000" fill="hold" grpId="1" nodeType="withEffect">
                                  <p:stCondLst>
                                    <p:cond delay="0"/>
                                  </p:stCondLst>
                                  <p:childTnLst>
                                    <p:animMotion origin="layout" path="M 7.85742E-7 -3.33333E-6 L -0.39495 -0.11018 " pathEditMode="relative" rAng="0" ptsTypes="AA">
                                      <p:cBhvr>
                                        <p:cTn id="75" dur="500" spd="-99900" fill="hold"/>
                                        <p:tgtEl>
                                          <p:spTgt spid="70"/>
                                        </p:tgtEl>
                                        <p:attrNameLst>
                                          <p:attrName>ppt_x,ppt_y</p:attrName>
                                        </p:attrNameLst>
                                      </p:cBhvr>
                                      <p:rCtr x="-19748" y="-5509"/>
                                    </p:animMotion>
                                  </p:childTnLst>
                                </p:cTn>
                              </p:par>
                            </p:childTnLst>
                          </p:cTn>
                        </p:par>
                        <p:par>
                          <p:cTn id="76" fill="hold">
                            <p:stCondLst>
                              <p:cond delay="6500"/>
                            </p:stCondLst>
                            <p:childTnLst>
                              <p:par>
                                <p:cTn id="77" presetID="18" presetClass="entr" presetSubtype="3" fill="hold" grpId="0" nodeType="afterEffect">
                                  <p:stCondLst>
                                    <p:cond delay="0"/>
                                  </p:stCondLst>
                                  <p:childTnLst>
                                    <p:set>
                                      <p:cBhvr>
                                        <p:cTn id="78" dur="1" fill="hold">
                                          <p:stCondLst>
                                            <p:cond delay="0"/>
                                          </p:stCondLst>
                                        </p:cTn>
                                        <p:tgtEl>
                                          <p:spTgt spid="71"/>
                                        </p:tgtEl>
                                        <p:attrNameLst>
                                          <p:attrName>style.visibility</p:attrName>
                                        </p:attrNameLst>
                                      </p:cBhvr>
                                      <p:to>
                                        <p:strVal val="visible"/>
                                      </p:to>
                                    </p:set>
                                    <p:animEffect transition="in" filter="strips(upRight)">
                                      <p:cBhvr>
                                        <p:cTn id="79" dur="500"/>
                                        <p:tgtEl>
                                          <p:spTgt spid="71"/>
                                        </p:tgtEl>
                                      </p:cBhvr>
                                    </p:animEffect>
                                  </p:childTnLst>
                                </p:cTn>
                              </p:par>
                            </p:childTnLst>
                          </p:cTn>
                        </p:par>
                        <p:par>
                          <p:cTn id="80" fill="hold">
                            <p:stCondLst>
                              <p:cond delay="7000"/>
                            </p:stCondLst>
                            <p:childTnLst>
                              <p:par>
                                <p:cTn id="81" presetID="10" presetClass="entr" presetSubtype="0" fill="hold" grpId="0" nodeType="afterEffect">
                                  <p:stCondLst>
                                    <p:cond delay="0"/>
                                  </p:stCondLst>
                                  <p:childTnLst>
                                    <p:set>
                                      <p:cBhvr>
                                        <p:cTn id="82" dur="1" fill="hold">
                                          <p:stCondLst>
                                            <p:cond delay="0"/>
                                          </p:stCondLst>
                                        </p:cTn>
                                        <p:tgtEl>
                                          <p:spTgt spid="72"/>
                                        </p:tgtEl>
                                        <p:attrNameLst>
                                          <p:attrName>style.visibility</p:attrName>
                                        </p:attrNameLst>
                                      </p:cBhvr>
                                      <p:to>
                                        <p:strVal val="visible"/>
                                      </p:to>
                                    </p:set>
                                    <p:animEffect transition="in" filter="fade">
                                      <p:cBhvr>
                                        <p:cTn id="83" dur="1250"/>
                                        <p:tgtEl>
                                          <p:spTgt spid="7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animBg="1"/>
      <p:bldP spid="44" grpId="0" animBg="1"/>
      <p:bldP spid="45" grpId="0" animBg="1"/>
      <p:bldP spid="46" grpId="0"/>
      <p:bldP spid="47" grpId="0"/>
      <p:bldP spid="57" grpId="0"/>
      <p:bldP spid="64" grpId="0"/>
      <p:bldP spid="65" grpId="0"/>
      <p:bldP spid="66" grpId="0"/>
      <p:bldP spid="69" grpId="0" animBg="1"/>
      <p:bldP spid="69" grpId="1" animBg="1"/>
      <p:bldP spid="70" grpId="0" animBg="1"/>
      <p:bldP spid="70" grpId="1" animBg="1"/>
      <p:bldP spid="71" grpId="0"/>
      <p:bldP spid="72"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flipH="1">
            <a:off x="-3" y="6525344"/>
            <a:ext cx="12195177" cy="360511"/>
          </a:xfrm>
          <a:prstGeom prst="rect">
            <a:avLst/>
          </a:prstGeom>
          <a:gradFill>
            <a:gsLst>
              <a:gs pos="0">
                <a:srgbClr val="0E1A40"/>
              </a:gs>
              <a:gs pos="100000">
                <a:srgbClr val="2F5EB0"/>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flipH="1">
            <a:off x="-4" y="6596410"/>
            <a:ext cx="12195177" cy="288974"/>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5"/>
          <p:cNvSpPr/>
          <p:nvPr/>
        </p:nvSpPr>
        <p:spPr>
          <a:xfrm>
            <a:off x="9976569" y="6493142"/>
            <a:ext cx="1018294" cy="111815"/>
          </a:xfrm>
          <a:custGeom>
            <a:avLst/>
            <a:gdLst>
              <a:gd name="connsiteX0" fmla="*/ 0 w 926584"/>
              <a:gd name="connsiteY0" fmla="*/ 0 h 118098"/>
              <a:gd name="connsiteX1" fmla="*/ 926584 w 926584"/>
              <a:gd name="connsiteY1" fmla="*/ 0 h 118098"/>
              <a:gd name="connsiteX2" fmla="*/ 926584 w 926584"/>
              <a:gd name="connsiteY2" fmla="*/ 118098 h 118098"/>
              <a:gd name="connsiteX3" fmla="*/ 0 w 926584"/>
              <a:gd name="connsiteY3" fmla="*/ 118098 h 118098"/>
              <a:gd name="connsiteX4" fmla="*/ 0 w 926584"/>
              <a:gd name="connsiteY4" fmla="*/ 0 h 118098"/>
              <a:gd name="connsiteX0" fmla="*/ 55821 w 982405"/>
              <a:gd name="connsiteY0" fmla="*/ 0 h 144680"/>
              <a:gd name="connsiteX1" fmla="*/ 982405 w 982405"/>
              <a:gd name="connsiteY1" fmla="*/ 0 h 144680"/>
              <a:gd name="connsiteX2" fmla="*/ 982405 w 982405"/>
              <a:gd name="connsiteY2" fmla="*/ 118098 h 144680"/>
              <a:gd name="connsiteX3" fmla="*/ 0 w 982405"/>
              <a:gd name="connsiteY3" fmla="*/ 144680 h 144680"/>
              <a:gd name="connsiteX4" fmla="*/ 55821 w 982405"/>
              <a:gd name="connsiteY4" fmla="*/ 0 h 144680"/>
              <a:gd name="connsiteX0" fmla="*/ 55821 w 998354"/>
              <a:gd name="connsiteY0" fmla="*/ 0 h 147338"/>
              <a:gd name="connsiteX1" fmla="*/ 982405 w 998354"/>
              <a:gd name="connsiteY1" fmla="*/ 0 h 147338"/>
              <a:gd name="connsiteX2" fmla="*/ 998354 w 998354"/>
              <a:gd name="connsiteY2" fmla="*/ 147338 h 147338"/>
              <a:gd name="connsiteX3" fmla="*/ 0 w 998354"/>
              <a:gd name="connsiteY3" fmla="*/ 144680 h 147338"/>
              <a:gd name="connsiteX4" fmla="*/ 55821 w 998354"/>
              <a:gd name="connsiteY4" fmla="*/ 0 h 147338"/>
              <a:gd name="connsiteX0" fmla="*/ 84307 w 1026840"/>
              <a:gd name="connsiteY0" fmla="*/ 0 h 150534"/>
              <a:gd name="connsiteX1" fmla="*/ 1010891 w 1026840"/>
              <a:gd name="connsiteY1" fmla="*/ 0 h 150534"/>
              <a:gd name="connsiteX2" fmla="*/ 1026840 w 1026840"/>
              <a:gd name="connsiteY2" fmla="*/ 147338 h 150534"/>
              <a:gd name="connsiteX3" fmla="*/ 0 w 1026840"/>
              <a:gd name="connsiteY3" fmla="*/ 150534 h 150534"/>
              <a:gd name="connsiteX4" fmla="*/ 84307 w 1026840"/>
              <a:gd name="connsiteY4" fmla="*/ 0 h 150534"/>
              <a:gd name="connsiteX0" fmla="*/ 84307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84307 w 1021143"/>
              <a:gd name="connsiteY4" fmla="*/ 0 h 153193"/>
              <a:gd name="connsiteX0" fmla="*/ 92853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92853 w 1021143"/>
              <a:gd name="connsiteY4" fmla="*/ 0 h 153193"/>
              <a:gd name="connsiteX0" fmla="*/ 90004 w 1018294"/>
              <a:gd name="connsiteY0" fmla="*/ 0 h 153193"/>
              <a:gd name="connsiteX1" fmla="*/ 1008042 w 1018294"/>
              <a:gd name="connsiteY1" fmla="*/ 0 h 153193"/>
              <a:gd name="connsiteX2" fmla="*/ 1018294 w 1018294"/>
              <a:gd name="connsiteY2" fmla="*/ 153193 h 153193"/>
              <a:gd name="connsiteX3" fmla="*/ 0 w 1018294"/>
              <a:gd name="connsiteY3" fmla="*/ 142728 h 153193"/>
              <a:gd name="connsiteX4" fmla="*/ 90004 w 1018294"/>
              <a:gd name="connsiteY4" fmla="*/ 0 h 1531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8294" h="153193">
                <a:moveTo>
                  <a:pt x="90004" y="0"/>
                </a:moveTo>
                <a:lnTo>
                  <a:pt x="1008042" y="0"/>
                </a:lnTo>
                <a:lnTo>
                  <a:pt x="1018294" y="153193"/>
                </a:lnTo>
                <a:lnTo>
                  <a:pt x="0" y="142728"/>
                </a:lnTo>
                <a:lnTo>
                  <a:pt x="90004" y="0"/>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10067547" y="6493142"/>
            <a:ext cx="1070600" cy="392242"/>
          </a:xfrm>
          <a:prstGeom prst="rect">
            <a:avLst/>
          </a:prstGeom>
          <a:gradFill>
            <a:gsLst>
              <a:gs pos="0">
                <a:srgbClr val="0E1A40"/>
              </a:gs>
              <a:gs pos="100000">
                <a:srgbClr val="2F5EB0"/>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Rectangle 4"/>
          <p:cNvSpPr txBox="1">
            <a:spLocks noChangeArrowheads="1"/>
          </p:cNvSpPr>
          <p:nvPr/>
        </p:nvSpPr>
        <p:spPr bwMode="auto">
          <a:xfrm>
            <a:off x="9986019" y="6493142"/>
            <a:ext cx="1152128" cy="39224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en-US" altLang="zh-CN" dirty="0" smtClean="0">
                <a:latin typeface="方正兰亭超细黑简体" panose="02000000000000000000" pitchFamily="2" charset="-122"/>
                <a:ea typeface="方正兰亭超细黑简体" panose="02000000000000000000" pitchFamily="2" charset="-122"/>
              </a:rPr>
              <a:t>39</a:t>
            </a:r>
            <a:endParaRPr lang="zh-CN" dirty="0">
              <a:latin typeface="方正兰亭超细黑简体" panose="02000000000000000000" pitchFamily="2" charset="-122"/>
              <a:ea typeface="方正兰亭超细黑简体" panose="02000000000000000000" pitchFamily="2" charset="-122"/>
            </a:endParaRPr>
          </a:p>
        </p:txBody>
      </p:sp>
      <p:sp>
        <p:nvSpPr>
          <p:cNvPr id="14" name="Freeform 5"/>
          <p:cNvSpPr>
            <a:spLocks/>
          </p:cNvSpPr>
          <p:nvPr/>
        </p:nvSpPr>
        <p:spPr bwMode="auto">
          <a:xfrm>
            <a:off x="4513411" y="-99392"/>
            <a:ext cx="3167443" cy="1440160"/>
          </a:xfrm>
          <a:custGeom>
            <a:avLst/>
            <a:gdLst/>
            <a:ahLst/>
            <a:cxnLst/>
            <a:rect l="l" t="t" r="r" b="b"/>
            <a:pathLst>
              <a:path w="1212931" h="513429">
                <a:moveTo>
                  <a:pt x="0" y="0"/>
                </a:moveTo>
                <a:lnTo>
                  <a:pt x="1212931" y="0"/>
                </a:lnTo>
                <a:cubicBezTo>
                  <a:pt x="1210875" y="8189"/>
                  <a:pt x="1207259" y="15721"/>
                  <a:pt x="1202896" y="22772"/>
                </a:cubicBezTo>
                <a:lnTo>
                  <a:pt x="956422" y="454561"/>
                </a:lnTo>
                <a:cubicBezTo>
                  <a:pt x="946115" y="471761"/>
                  <a:pt x="931774" y="486697"/>
                  <a:pt x="913401" y="497559"/>
                </a:cubicBezTo>
                <a:cubicBezTo>
                  <a:pt x="894131" y="508874"/>
                  <a:pt x="873069" y="513853"/>
                  <a:pt x="852006" y="513401"/>
                </a:cubicBezTo>
                <a:lnTo>
                  <a:pt x="358161" y="513401"/>
                </a:lnTo>
                <a:cubicBezTo>
                  <a:pt x="338443" y="513401"/>
                  <a:pt x="317829" y="508422"/>
                  <a:pt x="299456" y="497559"/>
                </a:cubicBezTo>
                <a:cubicBezTo>
                  <a:pt x="281082" y="486697"/>
                  <a:pt x="266294" y="471761"/>
                  <a:pt x="256435" y="454109"/>
                </a:cubicBezTo>
                <a:lnTo>
                  <a:pt x="8616" y="20509"/>
                </a:lnTo>
                <a:close/>
              </a:path>
            </a:pathLst>
          </a:custGeom>
          <a:solidFill>
            <a:srgbClr val="2F5EB0"/>
          </a:solidFill>
          <a:ln w="9525" cap="flat">
            <a:noFill/>
            <a:prstDash val="solid"/>
            <a:miter lim="800000"/>
            <a:headEnd/>
            <a:tailEnd/>
          </a:ln>
          <a:effectLst>
            <a:innerShdw blurRad="63500" dist="50800" dir="13500000">
              <a:prstClr val="black">
                <a:alpha val="50000"/>
              </a:prstClr>
            </a:innerShdw>
          </a:effectLst>
          <a:extLst/>
        </p:spPr>
        <p:txBody>
          <a:bodyPr vert="horz" wrap="square" lIns="91440" tIns="45720" rIns="91440" bIns="45720" numCol="1" anchor="t" anchorCtr="0" compatLnSpc="1">
            <a:prstTxWarp prst="textNoShape">
              <a:avLst/>
            </a:prstTxWarp>
          </a:bodyPr>
          <a:lstStyle/>
          <a:p>
            <a:endParaRPr lang="zh-CN" altLang="en-US"/>
          </a:p>
        </p:txBody>
      </p:sp>
      <p:sp>
        <p:nvSpPr>
          <p:cNvPr id="15" name="TextBox 59"/>
          <p:cNvSpPr txBox="1">
            <a:spLocks noChangeArrowheads="1"/>
          </p:cNvSpPr>
          <p:nvPr/>
        </p:nvSpPr>
        <p:spPr bwMode="auto">
          <a:xfrm>
            <a:off x="4441403" y="421038"/>
            <a:ext cx="3312368" cy="1495794"/>
          </a:xfrm>
          <a:prstGeom prst="rect">
            <a:avLst/>
          </a:prstGeom>
          <a:noFill/>
          <a:ln>
            <a:noFill/>
          </a:ln>
          <a:extLst/>
        </p:spPr>
        <p:txBody>
          <a:bodyPr wrap="square">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defTabSz="914377">
              <a:lnSpc>
                <a:spcPct val="120000"/>
              </a:lnSpc>
              <a:defRPr/>
            </a:pPr>
            <a:r>
              <a:rPr lang="zh-CN" altLang="en-US" sz="4800" b="1" kern="0" dirty="0">
                <a:solidFill>
                  <a:schemeClr val="bg1"/>
                </a:solidFill>
                <a:latin typeface="微软雅黑" pitchFamily="34" charset="-122"/>
                <a:ea typeface="微软雅黑" pitchFamily="34" charset="-122"/>
              </a:rPr>
              <a:t>结束语</a:t>
            </a:r>
            <a:r>
              <a:rPr lang="zh-CN" altLang="en-US" sz="4000" b="1" kern="0" dirty="0" smtClean="0">
                <a:solidFill>
                  <a:schemeClr val="bg1"/>
                </a:solidFill>
                <a:latin typeface="微软雅黑" pitchFamily="34" charset="-122"/>
                <a:ea typeface="微软雅黑" pitchFamily="34" charset="-122"/>
              </a:rPr>
              <a:t> </a:t>
            </a:r>
            <a:endParaRPr lang="en-US" altLang="zh-CN" sz="4000" b="1" kern="0" dirty="0" smtClean="0">
              <a:solidFill>
                <a:schemeClr val="bg1"/>
              </a:solidFill>
              <a:latin typeface="微软雅黑" pitchFamily="34" charset="-122"/>
              <a:ea typeface="微软雅黑" pitchFamily="34" charset="-122"/>
            </a:endParaRPr>
          </a:p>
          <a:p>
            <a:pPr algn="ctr" defTabSz="914377">
              <a:lnSpc>
                <a:spcPct val="120000"/>
              </a:lnSpc>
              <a:defRPr/>
            </a:pPr>
            <a:r>
              <a:rPr lang="en-US" altLang="zh-CN" sz="2800" b="1" dirty="0">
                <a:solidFill>
                  <a:srgbClr val="2F5EB0"/>
                </a:solidFill>
              </a:rPr>
              <a:t>conclusion</a:t>
            </a:r>
            <a:endParaRPr lang="en-US" altLang="ko-KR" sz="2800" kern="0" dirty="0">
              <a:solidFill>
                <a:srgbClr val="2F5EB0"/>
              </a:solidFill>
              <a:latin typeface="微软雅黑" pitchFamily="34" charset="-122"/>
              <a:ea typeface="微软雅黑" pitchFamily="34" charset="-122"/>
            </a:endParaRPr>
          </a:p>
        </p:txBody>
      </p:sp>
      <p:sp>
        <p:nvSpPr>
          <p:cNvPr id="16" name="文本框 1"/>
          <p:cNvSpPr txBox="1"/>
          <p:nvPr/>
        </p:nvSpPr>
        <p:spPr>
          <a:xfrm>
            <a:off x="1563914" y="1973075"/>
            <a:ext cx="9358209" cy="978729"/>
          </a:xfrm>
          <a:prstGeom prst="rect">
            <a:avLst/>
          </a:prstGeom>
          <a:noFill/>
        </p:spPr>
        <p:txBody>
          <a:bodyPr wrap="square" rtlCol="0">
            <a:spAutoFit/>
          </a:bodyPr>
          <a:lstStyle/>
          <a:p>
            <a:pPr>
              <a:lnSpc>
                <a:spcPct val="120000"/>
              </a:lnSpc>
            </a:pPr>
            <a:r>
              <a:rPr lang="zh-CN" altLang="en-US" sz="2000" b="1" dirty="0" smtClean="0">
                <a:solidFill>
                  <a:srgbClr val="2F5EB0"/>
                </a:solidFill>
                <a:latin typeface="微软雅黑" panose="020B0503020204020204" pitchFamily="34" charset="-122"/>
                <a:ea typeface="微软雅黑" panose="020B0503020204020204" pitchFamily="34" charset="-122"/>
              </a:rPr>
              <a:t>概述：</a:t>
            </a:r>
            <a:r>
              <a:rPr lang="zh-CN" altLang="en-US" sz="1400" dirty="0" smtClean="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a:t>
            </a:r>
            <a:r>
              <a:rPr lang="zh-CN" altLang="en-US" sz="1400" dirty="0" smtClean="0">
                <a:solidFill>
                  <a:schemeClr val="tx1">
                    <a:lumMod val="50000"/>
                    <a:lumOff val="50000"/>
                  </a:schemeClr>
                </a:solidFill>
                <a:latin typeface="微软雅黑" pitchFamily="34" charset="-122"/>
                <a:ea typeface="微软雅黑" pitchFamily="34" charset="-122"/>
                <a:sym typeface="微软雅黑" pitchFamily="34" charset="-122"/>
              </a:rPr>
              <a:t>在此录入上述图表的综合描述说明，在此录入上述图表的综合描述说明，在此录入上述图表的综合描述说明，在此录入上述图表的综合描述说明。</a:t>
            </a:r>
          </a:p>
        </p:txBody>
      </p:sp>
      <p:sp>
        <p:nvSpPr>
          <p:cNvPr id="17" name="文本框 25"/>
          <p:cNvSpPr txBox="1"/>
          <p:nvPr/>
        </p:nvSpPr>
        <p:spPr>
          <a:xfrm>
            <a:off x="1563914" y="3103026"/>
            <a:ext cx="9358209" cy="2115451"/>
          </a:xfrm>
          <a:prstGeom prst="rect">
            <a:avLst/>
          </a:prstGeom>
          <a:noFill/>
        </p:spPr>
        <p:txBody>
          <a:bodyPr wrap="square" rtlCol="0">
            <a:spAutoFit/>
          </a:bodyPr>
          <a:lstStyle/>
          <a:p>
            <a:pPr>
              <a:lnSpc>
                <a:spcPct val="120000"/>
              </a:lnSpc>
              <a:spcAft>
                <a:spcPts val="800"/>
              </a:spcAft>
            </a:pPr>
            <a:r>
              <a:rPr lang="zh-CN" altLang="en-US" sz="2000" b="1" dirty="0">
                <a:solidFill>
                  <a:srgbClr val="2F5EB0"/>
                </a:solidFill>
                <a:latin typeface="微软雅黑" panose="020B0503020204020204" pitchFamily="34" charset="-122"/>
                <a:ea typeface="微软雅黑" panose="020B0503020204020204" pitchFamily="34" charset="-122"/>
              </a:rPr>
              <a:t>摘要</a:t>
            </a:r>
            <a:r>
              <a:rPr lang="zh-CN" altLang="en-US" sz="2000" b="1" dirty="0" smtClean="0">
                <a:solidFill>
                  <a:srgbClr val="2F5EB0"/>
                </a:solidFill>
                <a:latin typeface="微软雅黑" panose="020B0503020204020204" pitchFamily="34" charset="-122"/>
                <a:ea typeface="微软雅黑" panose="020B0503020204020204" pitchFamily="34" charset="-122"/>
              </a:rPr>
              <a:t>：</a:t>
            </a:r>
            <a:r>
              <a:rPr lang="zh-CN" altLang="en-US" sz="1400" dirty="0" smtClean="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a:t>
            </a:r>
            <a:r>
              <a:rPr lang="zh-CN" altLang="en-US" sz="1400" dirty="0" smtClean="0">
                <a:solidFill>
                  <a:schemeClr val="tx1">
                    <a:lumMod val="50000"/>
                    <a:lumOff val="50000"/>
                  </a:schemeClr>
                </a:solidFill>
                <a:latin typeface="微软雅黑" pitchFamily="34" charset="-122"/>
                <a:ea typeface="微软雅黑" pitchFamily="34" charset="-122"/>
                <a:sym typeface="微软雅黑" pitchFamily="34" charset="-122"/>
              </a:rPr>
              <a:t>在此录入上述图表的综合描述说明，在此录入上述图表的综合描述说明，在此录入上述图表的综合描述说明，在此录入上述图表的综合描述说明。</a:t>
            </a:r>
            <a:r>
              <a:rPr lang="zh-CN" altLang="en-US" sz="1400" dirty="0" smtClean="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a:t>
            </a:r>
            <a:r>
              <a:rPr lang="zh-CN" altLang="en-US" sz="1400" dirty="0" smtClean="0">
                <a:solidFill>
                  <a:schemeClr val="tx1">
                    <a:lumMod val="50000"/>
                    <a:lumOff val="50000"/>
                  </a:schemeClr>
                </a:solidFill>
                <a:latin typeface="微软雅黑" pitchFamily="34" charset="-122"/>
                <a:ea typeface="微软雅黑" pitchFamily="34" charset="-122"/>
                <a:sym typeface="微软雅黑" pitchFamily="34" charset="-122"/>
              </a:rPr>
              <a:t>在此录入上述图表的综合描述说明，在此录入上述图表的综合描述说明，在此录入上述图表的综合描述说明，在此录入上述图表的综合描述说明。</a:t>
            </a:r>
          </a:p>
          <a:p>
            <a:pPr>
              <a:lnSpc>
                <a:spcPct val="120000"/>
              </a:lnSpc>
              <a:spcAft>
                <a:spcPts val="800"/>
              </a:spcAft>
            </a:pPr>
            <a:r>
              <a:rPr lang="zh-CN" altLang="en-US" sz="1400" dirty="0" smtClean="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a:t>
            </a:r>
            <a:r>
              <a:rPr lang="zh-CN" altLang="en-US" sz="1400" dirty="0" smtClean="0">
                <a:solidFill>
                  <a:schemeClr val="tx1">
                    <a:lumMod val="50000"/>
                    <a:lumOff val="50000"/>
                  </a:schemeClr>
                </a:solidFill>
                <a:latin typeface="微软雅黑" pitchFamily="34" charset="-122"/>
                <a:ea typeface="微软雅黑" pitchFamily="34" charset="-122"/>
                <a:sym typeface="微软雅黑" pitchFamily="34" charset="-122"/>
              </a:rPr>
              <a:t>在此录入上述图表的综合描述说明，在此录入上述图表的综合描述说明，在此录入上述图表的综合描述说明，在此录入上述图表的综合描述说明。</a:t>
            </a:r>
          </a:p>
        </p:txBody>
      </p:sp>
      <p:sp>
        <p:nvSpPr>
          <p:cNvPr id="18" name="文本框 26"/>
          <p:cNvSpPr txBox="1"/>
          <p:nvPr/>
        </p:nvSpPr>
        <p:spPr>
          <a:xfrm>
            <a:off x="1547872" y="5480689"/>
            <a:ext cx="9183779" cy="396583"/>
          </a:xfrm>
          <a:prstGeom prst="rect">
            <a:avLst/>
          </a:prstGeom>
          <a:noFill/>
        </p:spPr>
        <p:txBody>
          <a:bodyPr wrap="square" rtlCol="0">
            <a:spAutoFit/>
          </a:bodyPr>
          <a:lstStyle/>
          <a:p>
            <a:pPr>
              <a:lnSpc>
                <a:spcPct val="120000"/>
              </a:lnSpc>
            </a:pPr>
            <a:r>
              <a:rPr lang="zh-CN" altLang="en-US" b="1" dirty="0" smtClean="0">
                <a:solidFill>
                  <a:srgbClr val="2F5EB0"/>
                </a:solidFill>
                <a:latin typeface="微软雅黑" panose="020B0503020204020204" pitchFamily="34" charset="-122"/>
                <a:ea typeface="微软雅黑" panose="020B0503020204020204" pitchFamily="34" charset="-122"/>
              </a:rPr>
              <a:t>关键字：   输入关键字      输入关键字      输入关键字</a:t>
            </a:r>
            <a:endParaRPr lang="zh-CN" altLang="en-US" sz="1200" dirty="0" smtClean="0">
              <a:solidFill>
                <a:srgbClr val="2F5EB0"/>
              </a:solidFill>
              <a:latin typeface="微软雅黑" pitchFamily="34" charset="-122"/>
              <a:ea typeface="微软雅黑" pitchFamily="34" charset="-122"/>
              <a:sym typeface="微软雅黑" pitchFamily="34" charset="-122"/>
            </a:endParaRPr>
          </a:p>
        </p:txBody>
      </p:sp>
      <p:sp>
        <p:nvSpPr>
          <p:cNvPr id="19" name="TextBox 18"/>
          <p:cNvSpPr txBox="1"/>
          <p:nvPr/>
        </p:nvSpPr>
        <p:spPr>
          <a:xfrm>
            <a:off x="13514411" y="7029400"/>
            <a:ext cx="877163" cy="369332"/>
          </a:xfrm>
          <a:prstGeom prst="rect">
            <a:avLst/>
          </a:prstGeom>
          <a:noFill/>
        </p:spPr>
        <p:txBody>
          <a:bodyPr wrap="none" rtlCol="0">
            <a:spAutoFit/>
          </a:bodyPr>
          <a:lstStyle/>
          <a:p>
            <a:r>
              <a:rPr lang="zh-CN" altLang="en-US" dirty="0" smtClean="0"/>
              <a:t>延时符</a:t>
            </a:r>
            <a:endParaRPr lang="zh-CN" altLang="en-US" dirty="0"/>
          </a:p>
        </p:txBody>
      </p:sp>
    </p:spTree>
    <p:extLst>
      <p:ext uri="{BB962C8B-B14F-4D97-AF65-F5344CB8AC3E}">
        <p14:creationId xmlns:p14="http://schemas.microsoft.com/office/powerpoint/2010/main" val="61366935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1000"/>
                                        <p:tgtEl>
                                          <p:spTgt spid="14"/>
                                        </p:tgtEl>
                                      </p:cBhvr>
                                    </p:animEffect>
                                    <p:anim calcmode="lin" valueType="num">
                                      <p:cBhvr>
                                        <p:cTn id="8" dur="1000" fill="hold"/>
                                        <p:tgtEl>
                                          <p:spTgt spid="14"/>
                                        </p:tgtEl>
                                        <p:attrNameLst>
                                          <p:attrName>ppt_x</p:attrName>
                                        </p:attrNameLst>
                                      </p:cBhvr>
                                      <p:tavLst>
                                        <p:tav tm="0">
                                          <p:val>
                                            <p:strVal val="#ppt_x"/>
                                          </p:val>
                                        </p:tav>
                                        <p:tav tm="100000">
                                          <p:val>
                                            <p:strVal val="#ppt_x"/>
                                          </p:val>
                                        </p:tav>
                                      </p:tavLst>
                                    </p:anim>
                                    <p:anim calcmode="lin" valueType="num">
                                      <p:cBhvr>
                                        <p:cTn id="9" dur="1000" fill="hold"/>
                                        <p:tgtEl>
                                          <p:spTgt spid="1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7" presetClass="entr" presetSubtype="0" fill="hold" grpId="0" nodeType="afterEffect">
                                  <p:stCondLst>
                                    <p:cond delay="0"/>
                                  </p:stCondLst>
                                  <p:childTnLst>
                                    <p:set>
                                      <p:cBhvr>
                                        <p:cTn id="12" dur="1" fill="hold">
                                          <p:stCondLst>
                                            <p:cond delay="0"/>
                                          </p:stCondLst>
                                        </p:cTn>
                                        <p:tgtEl>
                                          <p:spTgt spid="15"/>
                                        </p:tgtEl>
                                        <p:attrNameLst>
                                          <p:attrName>style.visibility</p:attrName>
                                        </p:attrNameLst>
                                      </p:cBhvr>
                                      <p:to>
                                        <p:strVal val="visible"/>
                                      </p:to>
                                    </p:set>
                                    <p:animEffect transition="in" filter="fade">
                                      <p:cBhvr>
                                        <p:cTn id="13" dur="1000"/>
                                        <p:tgtEl>
                                          <p:spTgt spid="15"/>
                                        </p:tgtEl>
                                      </p:cBhvr>
                                    </p:animEffect>
                                    <p:anim calcmode="lin" valueType="num">
                                      <p:cBhvr>
                                        <p:cTn id="14" dur="1000" fill="hold"/>
                                        <p:tgtEl>
                                          <p:spTgt spid="15"/>
                                        </p:tgtEl>
                                        <p:attrNameLst>
                                          <p:attrName>ppt_x</p:attrName>
                                        </p:attrNameLst>
                                      </p:cBhvr>
                                      <p:tavLst>
                                        <p:tav tm="0">
                                          <p:val>
                                            <p:strVal val="#ppt_x"/>
                                          </p:val>
                                        </p:tav>
                                        <p:tav tm="100000">
                                          <p:val>
                                            <p:strVal val="#ppt_x"/>
                                          </p:val>
                                        </p:tav>
                                      </p:tavLst>
                                    </p:anim>
                                    <p:anim calcmode="lin" valueType="num">
                                      <p:cBhvr>
                                        <p:cTn id="15" dur="1000" fill="hold"/>
                                        <p:tgtEl>
                                          <p:spTgt spid="15"/>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grpId="0" nodeType="afterEffect">
                                  <p:stCondLst>
                                    <p:cond delay="0"/>
                                  </p:stCondLst>
                                  <p:childTnLst>
                                    <p:set>
                                      <p:cBhvr>
                                        <p:cTn id="18" dur="1" fill="hold">
                                          <p:stCondLst>
                                            <p:cond delay="0"/>
                                          </p:stCondLst>
                                        </p:cTn>
                                        <p:tgtEl>
                                          <p:spTgt spid="16"/>
                                        </p:tgtEl>
                                        <p:attrNameLst>
                                          <p:attrName>style.visibility</p:attrName>
                                        </p:attrNameLst>
                                      </p:cBhvr>
                                      <p:to>
                                        <p:strVal val="visible"/>
                                      </p:to>
                                    </p:set>
                                    <p:animEffect transition="in" filter="fade">
                                      <p:cBhvr>
                                        <p:cTn id="19" dur="1000"/>
                                        <p:tgtEl>
                                          <p:spTgt spid="16"/>
                                        </p:tgtEl>
                                      </p:cBhvr>
                                    </p:animEffect>
                                    <p:anim calcmode="lin" valueType="num">
                                      <p:cBhvr>
                                        <p:cTn id="20" dur="1000" fill="hold"/>
                                        <p:tgtEl>
                                          <p:spTgt spid="16"/>
                                        </p:tgtEl>
                                        <p:attrNameLst>
                                          <p:attrName>ppt_x</p:attrName>
                                        </p:attrNameLst>
                                      </p:cBhvr>
                                      <p:tavLst>
                                        <p:tav tm="0">
                                          <p:val>
                                            <p:strVal val="#ppt_x"/>
                                          </p:val>
                                        </p:tav>
                                        <p:tav tm="100000">
                                          <p:val>
                                            <p:strVal val="#ppt_x"/>
                                          </p:val>
                                        </p:tav>
                                      </p:tavLst>
                                    </p:anim>
                                    <p:anim calcmode="lin" valueType="num">
                                      <p:cBhvr>
                                        <p:cTn id="21" dur="1000" fill="hold"/>
                                        <p:tgtEl>
                                          <p:spTgt spid="16"/>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42" presetClass="entr" presetSubtype="0" fill="hold" grpId="0" nodeType="afterEffect">
                                  <p:stCondLst>
                                    <p:cond delay="0"/>
                                  </p:stCondLst>
                                  <p:childTnLst>
                                    <p:set>
                                      <p:cBhvr>
                                        <p:cTn id="24" dur="1" fill="hold">
                                          <p:stCondLst>
                                            <p:cond delay="0"/>
                                          </p:stCondLst>
                                        </p:cTn>
                                        <p:tgtEl>
                                          <p:spTgt spid="17"/>
                                        </p:tgtEl>
                                        <p:attrNameLst>
                                          <p:attrName>style.visibility</p:attrName>
                                        </p:attrNameLst>
                                      </p:cBhvr>
                                      <p:to>
                                        <p:strVal val="visible"/>
                                      </p:to>
                                    </p:set>
                                    <p:animEffect transition="in" filter="fade">
                                      <p:cBhvr>
                                        <p:cTn id="25" dur="1000"/>
                                        <p:tgtEl>
                                          <p:spTgt spid="17"/>
                                        </p:tgtEl>
                                      </p:cBhvr>
                                    </p:animEffect>
                                    <p:anim calcmode="lin" valueType="num">
                                      <p:cBhvr>
                                        <p:cTn id="26" dur="1000" fill="hold"/>
                                        <p:tgtEl>
                                          <p:spTgt spid="17"/>
                                        </p:tgtEl>
                                        <p:attrNameLst>
                                          <p:attrName>ppt_x</p:attrName>
                                        </p:attrNameLst>
                                      </p:cBhvr>
                                      <p:tavLst>
                                        <p:tav tm="0">
                                          <p:val>
                                            <p:strVal val="#ppt_x"/>
                                          </p:val>
                                        </p:tav>
                                        <p:tav tm="100000">
                                          <p:val>
                                            <p:strVal val="#ppt_x"/>
                                          </p:val>
                                        </p:tav>
                                      </p:tavLst>
                                    </p:anim>
                                    <p:anim calcmode="lin" valueType="num">
                                      <p:cBhvr>
                                        <p:cTn id="27" dur="1000" fill="hold"/>
                                        <p:tgtEl>
                                          <p:spTgt spid="17"/>
                                        </p:tgtEl>
                                        <p:attrNameLst>
                                          <p:attrName>ppt_y</p:attrName>
                                        </p:attrNameLst>
                                      </p:cBhvr>
                                      <p:tavLst>
                                        <p:tav tm="0">
                                          <p:val>
                                            <p:strVal val="#ppt_y+.1"/>
                                          </p:val>
                                        </p:tav>
                                        <p:tav tm="100000">
                                          <p:val>
                                            <p:strVal val="#ppt_y"/>
                                          </p:val>
                                        </p:tav>
                                      </p:tavLst>
                                    </p:anim>
                                  </p:childTnLst>
                                </p:cTn>
                              </p:par>
                            </p:childTnLst>
                          </p:cTn>
                        </p:par>
                        <p:par>
                          <p:cTn id="28" fill="hold">
                            <p:stCondLst>
                              <p:cond delay="4000"/>
                            </p:stCondLst>
                            <p:childTnLst>
                              <p:par>
                                <p:cTn id="29" presetID="42" presetClass="entr" presetSubtype="0" fill="hold" grpId="0" nodeType="afterEffect">
                                  <p:stCondLst>
                                    <p:cond delay="0"/>
                                  </p:stCondLst>
                                  <p:childTnLst>
                                    <p:set>
                                      <p:cBhvr>
                                        <p:cTn id="30" dur="1" fill="hold">
                                          <p:stCondLst>
                                            <p:cond delay="0"/>
                                          </p:stCondLst>
                                        </p:cTn>
                                        <p:tgtEl>
                                          <p:spTgt spid="18"/>
                                        </p:tgtEl>
                                        <p:attrNameLst>
                                          <p:attrName>style.visibility</p:attrName>
                                        </p:attrNameLst>
                                      </p:cBhvr>
                                      <p:to>
                                        <p:strVal val="visible"/>
                                      </p:to>
                                    </p:set>
                                    <p:animEffect transition="in" filter="fade">
                                      <p:cBhvr>
                                        <p:cTn id="31" dur="1000"/>
                                        <p:tgtEl>
                                          <p:spTgt spid="18"/>
                                        </p:tgtEl>
                                      </p:cBhvr>
                                    </p:animEffect>
                                    <p:anim calcmode="lin" valueType="num">
                                      <p:cBhvr>
                                        <p:cTn id="32" dur="1000" fill="hold"/>
                                        <p:tgtEl>
                                          <p:spTgt spid="18"/>
                                        </p:tgtEl>
                                        <p:attrNameLst>
                                          <p:attrName>ppt_x</p:attrName>
                                        </p:attrNameLst>
                                      </p:cBhvr>
                                      <p:tavLst>
                                        <p:tav tm="0">
                                          <p:val>
                                            <p:strVal val="#ppt_x"/>
                                          </p:val>
                                        </p:tav>
                                        <p:tav tm="100000">
                                          <p:val>
                                            <p:strVal val="#ppt_x"/>
                                          </p:val>
                                        </p:tav>
                                      </p:tavLst>
                                    </p:anim>
                                    <p:anim calcmode="lin" valueType="num">
                                      <p:cBhvr>
                                        <p:cTn id="33" dur="1000" fill="hold"/>
                                        <p:tgtEl>
                                          <p:spTgt spid="18"/>
                                        </p:tgtEl>
                                        <p:attrNameLst>
                                          <p:attrName>ppt_y</p:attrName>
                                        </p:attrNameLst>
                                      </p:cBhvr>
                                      <p:tavLst>
                                        <p:tav tm="0">
                                          <p:val>
                                            <p:strVal val="#ppt_y+.1"/>
                                          </p:val>
                                        </p:tav>
                                        <p:tav tm="100000">
                                          <p:val>
                                            <p:strVal val="#ppt_y"/>
                                          </p:val>
                                        </p:tav>
                                      </p:tavLst>
                                    </p:anim>
                                  </p:childTnLst>
                                </p:cTn>
                              </p:par>
                            </p:childTnLst>
                          </p:cTn>
                        </p:par>
                        <p:par>
                          <p:cTn id="34" fill="hold">
                            <p:stCondLst>
                              <p:cond delay="5000"/>
                            </p:stCondLst>
                            <p:childTnLst>
                              <p:par>
                                <p:cTn id="35" presetID="10" presetClass="entr" presetSubtype="0" fill="hold" grpId="0" nodeType="afterEffect">
                                  <p:stCondLst>
                                    <p:cond delay="0"/>
                                  </p:stCondLst>
                                  <p:childTnLst>
                                    <p:set>
                                      <p:cBhvr>
                                        <p:cTn id="36" dur="1" fill="hold">
                                          <p:stCondLst>
                                            <p:cond delay="0"/>
                                          </p:stCondLst>
                                        </p:cTn>
                                        <p:tgtEl>
                                          <p:spTgt spid="19"/>
                                        </p:tgtEl>
                                        <p:attrNameLst>
                                          <p:attrName>style.visibility</p:attrName>
                                        </p:attrNameLst>
                                      </p:cBhvr>
                                      <p:to>
                                        <p:strVal val="visible"/>
                                      </p:to>
                                    </p:set>
                                    <p:animEffect transition="in" filter="fade">
                                      <p:cBhvr>
                                        <p:cTn id="37" dur="125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p:bldP spid="16" grpId="0"/>
      <p:bldP spid="17" grpId="0"/>
      <p:bldP spid="18" grpId="0"/>
      <p:bldP spid="19"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flipH="1">
            <a:off x="0" y="4522187"/>
            <a:ext cx="4032448" cy="2198473"/>
            <a:chOff x="5917425" y="3435846"/>
            <a:chExt cx="3226575" cy="1707654"/>
          </a:xfrm>
        </p:grpSpPr>
        <p:pic>
          <p:nvPicPr>
            <p:cNvPr id="3" name="Picture 2"/>
            <p:cNvPicPr>
              <a:picLocks noChangeAspect="1" noChangeArrowheads="1"/>
            </p:cNvPicPr>
            <p:nvPr/>
          </p:nvPicPr>
          <p:blipFill rotWithShape="1">
            <a:blip r:embed="rId3">
              <a:extLst>
                <a:ext uri="{BEBA8EAE-BF5A-486C-A8C5-ECC9F3942E4B}">
                  <a14:imgProps xmlns:a14="http://schemas.microsoft.com/office/drawing/2010/main">
                    <a14:imgLayer r:embed="rId4">
                      <a14:imgEffect>
                        <a14:brightnessContrast bright="-40000" contrast="-40000"/>
                      </a14:imgEffect>
                    </a14:imgLayer>
                  </a14:imgProps>
                </a:ext>
                <a:ext uri="{28A0092B-C50C-407E-A947-70E740481C1C}">
                  <a14:useLocalDpi xmlns:a14="http://schemas.microsoft.com/office/drawing/2010/main" val="0"/>
                </a:ext>
              </a:extLst>
            </a:blip>
            <a:srcRect r="13647" b="26929"/>
            <a:stretch/>
          </p:blipFill>
          <p:spPr bwMode="auto">
            <a:xfrm>
              <a:off x="5917425" y="3435846"/>
              <a:ext cx="3226575" cy="17076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 name="Picture 2"/>
            <p:cNvPicPr>
              <a:picLocks noChangeAspect="1" noChangeArrowheads="1"/>
            </p:cNvPicPr>
            <p:nvPr/>
          </p:nvPicPr>
          <p:blipFill rotWithShape="1">
            <a:blip r:embed="rId3">
              <a:extLst>
                <a:ext uri="{BEBA8EAE-BF5A-486C-A8C5-ECC9F3942E4B}">
                  <a14:imgProps xmlns:a14="http://schemas.microsoft.com/office/drawing/2010/main">
                    <a14:imgLayer r:embed="rId4">
                      <a14:imgEffect>
                        <a14:brightnessContrast bright="-40000" contrast="-40000"/>
                      </a14:imgEffect>
                    </a14:imgLayer>
                  </a14:imgProps>
                </a:ext>
                <a:ext uri="{28A0092B-C50C-407E-A947-70E740481C1C}">
                  <a14:useLocalDpi xmlns:a14="http://schemas.microsoft.com/office/drawing/2010/main" val="0"/>
                </a:ext>
              </a:extLst>
            </a:blip>
            <a:srcRect r="13647" b="26929"/>
            <a:stretch/>
          </p:blipFill>
          <p:spPr bwMode="auto">
            <a:xfrm>
              <a:off x="5917425" y="3435846"/>
              <a:ext cx="3226575" cy="17076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12" name="组合 11"/>
          <p:cNvGrpSpPr/>
          <p:nvPr/>
        </p:nvGrpSpPr>
        <p:grpSpPr>
          <a:xfrm>
            <a:off x="7916827" y="4483162"/>
            <a:ext cx="4301440" cy="2276522"/>
            <a:chOff x="5917425" y="3435846"/>
            <a:chExt cx="3226575" cy="1707654"/>
          </a:xfrm>
        </p:grpSpPr>
        <p:pic>
          <p:nvPicPr>
            <p:cNvPr id="13" name="Picture 2"/>
            <p:cNvPicPr>
              <a:picLocks noChangeAspect="1" noChangeArrowheads="1"/>
            </p:cNvPicPr>
            <p:nvPr/>
          </p:nvPicPr>
          <p:blipFill rotWithShape="1">
            <a:blip r:embed="rId3">
              <a:extLst>
                <a:ext uri="{BEBA8EAE-BF5A-486C-A8C5-ECC9F3942E4B}">
                  <a14:imgProps xmlns:a14="http://schemas.microsoft.com/office/drawing/2010/main">
                    <a14:imgLayer r:embed="rId4">
                      <a14:imgEffect>
                        <a14:brightnessContrast bright="-40000" contrast="-40000"/>
                      </a14:imgEffect>
                    </a14:imgLayer>
                  </a14:imgProps>
                </a:ext>
                <a:ext uri="{28A0092B-C50C-407E-A947-70E740481C1C}">
                  <a14:useLocalDpi xmlns:a14="http://schemas.microsoft.com/office/drawing/2010/main" val="0"/>
                </a:ext>
              </a:extLst>
            </a:blip>
            <a:srcRect r="13647" b="26929"/>
            <a:stretch/>
          </p:blipFill>
          <p:spPr bwMode="auto">
            <a:xfrm>
              <a:off x="5917425" y="3435846"/>
              <a:ext cx="3226575" cy="17076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 name="Picture 2"/>
            <p:cNvPicPr>
              <a:picLocks noChangeAspect="1" noChangeArrowheads="1"/>
            </p:cNvPicPr>
            <p:nvPr/>
          </p:nvPicPr>
          <p:blipFill rotWithShape="1">
            <a:blip r:embed="rId3">
              <a:extLst>
                <a:ext uri="{BEBA8EAE-BF5A-486C-A8C5-ECC9F3942E4B}">
                  <a14:imgProps xmlns:a14="http://schemas.microsoft.com/office/drawing/2010/main">
                    <a14:imgLayer r:embed="rId4">
                      <a14:imgEffect>
                        <a14:brightnessContrast bright="-40000" contrast="-40000"/>
                      </a14:imgEffect>
                    </a14:imgLayer>
                  </a14:imgProps>
                </a:ext>
                <a:ext uri="{28A0092B-C50C-407E-A947-70E740481C1C}">
                  <a14:useLocalDpi xmlns:a14="http://schemas.microsoft.com/office/drawing/2010/main" val="0"/>
                </a:ext>
              </a:extLst>
            </a:blip>
            <a:srcRect r="13647" b="26929"/>
            <a:stretch/>
          </p:blipFill>
          <p:spPr bwMode="auto">
            <a:xfrm>
              <a:off x="5917425" y="3435846"/>
              <a:ext cx="3226575" cy="17076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16" name="矩形 15"/>
          <p:cNvSpPr/>
          <p:nvPr/>
        </p:nvSpPr>
        <p:spPr>
          <a:xfrm>
            <a:off x="2497187" y="2060847"/>
            <a:ext cx="9721080" cy="2422315"/>
          </a:xfrm>
          <a:prstGeom prst="rect">
            <a:avLst/>
          </a:prstGeom>
          <a:solidFill>
            <a:schemeClr val="bg1">
              <a:lumMod val="50000"/>
              <a:alpha val="1098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TextBox 7"/>
          <p:cNvSpPr>
            <a:spLocks noChangeArrowheads="1"/>
          </p:cNvSpPr>
          <p:nvPr/>
        </p:nvSpPr>
        <p:spPr bwMode="auto">
          <a:xfrm>
            <a:off x="4658059" y="2985339"/>
            <a:ext cx="5471976"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fontAlgn="auto">
              <a:spcBef>
                <a:spcPts val="0"/>
              </a:spcBef>
              <a:spcAft>
                <a:spcPts val="0"/>
              </a:spcAft>
              <a:defRPr/>
            </a:pPr>
            <a:r>
              <a:rPr lang="zh-CN" altLang="en-US" sz="6600" b="1" dirty="0" smtClean="0">
                <a:solidFill>
                  <a:srgbClr val="2F5EB0"/>
                </a:solidFill>
                <a:latin typeface="微软雅黑" pitchFamily="34" charset="-122"/>
                <a:ea typeface="微软雅黑" pitchFamily="34" charset="-122"/>
                <a:sym typeface="微软雅黑" pitchFamily="34" charset="-122"/>
              </a:rPr>
              <a:t>谢谢您的指导</a:t>
            </a:r>
            <a:endParaRPr lang="zh-CN" altLang="en-US" sz="6600" b="1" dirty="0">
              <a:solidFill>
                <a:srgbClr val="2F5EB0"/>
              </a:solidFill>
              <a:latin typeface="微软雅黑" pitchFamily="34" charset="-122"/>
              <a:ea typeface="微软雅黑" pitchFamily="34" charset="-122"/>
              <a:sym typeface="微软雅黑" pitchFamily="34" charset="-122"/>
            </a:endParaRPr>
          </a:p>
        </p:txBody>
      </p:sp>
      <p:sp>
        <p:nvSpPr>
          <p:cNvPr id="18" name="TextBox 7"/>
          <p:cNvSpPr>
            <a:spLocks noChangeArrowheads="1"/>
          </p:cNvSpPr>
          <p:nvPr/>
        </p:nvSpPr>
        <p:spPr bwMode="auto">
          <a:xfrm>
            <a:off x="4802075" y="2708920"/>
            <a:ext cx="511193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fontAlgn="auto">
              <a:spcBef>
                <a:spcPts val="0"/>
              </a:spcBef>
              <a:spcAft>
                <a:spcPts val="0"/>
              </a:spcAft>
              <a:defRPr/>
            </a:pPr>
            <a:r>
              <a:rPr lang="en-US" altLang="zh-CN" sz="2000" dirty="0" smtClean="0">
                <a:solidFill>
                  <a:srgbClr val="2F5EB0"/>
                </a:solidFill>
                <a:latin typeface="方正兰亭黑简体" panose="02000000000000000000" pitchFamily="2" charset="-122"/>
                <a:ea typeface="方正兰亭黑简体" panose="02000000000000000000" pitchFamily="2" charset="-122"/>
                <a:cs typeface="LilyUPC" pitchFamily="34" charset="-34"/>
                <a:sym typeface="微软雅黑" pitchFamily="34" charset="-122"/>
              </a:rPr>
              <a:t>THANK YOU FOR YOUR GUIDANCE.</a:t>
            </a:r>
            <a:endParaRPr lang="zh-CN" altLang="en-US" sz="2000" dirty="0">
              <a:solidFill>
                <a:srgbClr val="2F5EB0"/>
              </a:solidFill>
              <a:latin typeface="方正兰亭黑简体" panose="02000000000000000000" pitchFamily="2" charset="-122"/>
              <a:ea typeface="方正兰亭黑简体" panose="02000000000000000000" pitchFamily="2" charset="-122"/>
              <a:cs typeface="LilyUPC" pitchFamily="34" charset="-34"/>
              <a:sym typeface="微软雅黑" pitchFamily="34" charset="-122"/>
            </a:endParaRPr>
          </a:p>
        </p:txBody>
      </p:sp>
      <p:sp>
        <p:nvSpPr>
          <p:cNvPr id="19" name="矩形 18"/>
          <p:cNvSpPr/>
          <p:nvPr/>
        </p:nvSpPr>
        <p:spPr>
          <a:xfrm>
            <a:off x="0" y="6741368"/>
            <a:ext cx="12195175" cy="116632"/>
          </a:xfrm>
          <a:prstGeom prst="rect">
            <a:avLst/>
          </a:prstGeom>
          <a:gradFill>
            <a:gsLst>
              <a:gs pos="0">
                <a:srgbClr val="0E1A40"/>
              </a:gs>
              <a:gs pos="100000">
                <a:srgbClr val="2F5EB0"/>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6299085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stCondLst>
                                    <p:cond delay="1000"/>
                                  </p:st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500" fill="hold"/>
                                        <p:tgtEl>
                                          <p:spTgt spid="16"/>
                                        </p:tgtEl>
                                        <p:attrNameLst>
                                          <p:attrName>ppt_x</p:attrName>
                                        </p:attrNameLst>
                                      </p:cBhvr>
                                      <p:tavLst>
                                        <p:tav tm="0">
                                          <p:val>
                                            <p:strVal val="1+#ppt_w/2"/>
                                          </p:val>
                                        </p:tav>
                                        <p:tav tm="100000">
                                          <p:val>
                                            <p:strVal val="#ppt_x"/>
                                          </p:val>
                                        </p:tav>
                                      </p:tavLst>
                                    </p:anim>
                                    <p:anim calcmode="lin" valueType="num">
                                      <p:cBhvr additive="base">
                                        <p:cTn id="8" dur="500" fill="hold"/>
                                        <p:tgtEl>
                                          <p:spTgt spid="16"/>
                                        </p:tgtEl>
                                        <p:attrNameLst>
                                          <p:attrName>ppt_y</p:attrName>
                                        </p:attrNameLst>
                                      </p:cBhvr>
                                      <p:tavLst>
                                        <p:tav tm="0">
                                          <p:val>
                                            <p:strVal val="#ppt_y"/>
                                          </p:val>
                                        </p:tav>
                                        <p:tav tm="100000">
                                          <p:val>
                                            <p:strVal val="#ppt_y"/>
                                          </p:val>
                                        </p:tav>
                                      </p:tavLst>
                                    </p:anim>
                                  </p:childTnLst>
                                </p:cTn>
                              </p:par>
                            </p:childTnLst>
                          </p:cTn>
                        </p:par>
                        <p:par>
                          <p:cTn id="9" fill="hold">
                            <p:stCondLst>
                              <p:cond delay="1500"/>
                            </p:stCondLst>
                            <p:childTnLst>
                              <p:par>
                                <p:cTn id="10" presetID="38" presetClass="entr" presetSubtype="0" accel="50000" fill="hold" grpId="0" nodeType="afterEffect">
                                  <p:stCondLst>
                                    <p:cond delay="0"/>
                                  </p:stCondLst>
                                  <p:iterate type="lt">
                                    <p:tmPct val="50000"/>
                                  </p:iterate>
                                  <p:childTnLst>
                                    <p:set>
                                      <p:cBhvr>
                                        <p:cTn id="11" dur="1" fill="hold">
                                          <p:stCondLst>
                                            <p:cond delay="0"/>
                                          </p:stCondLst>
                                        </p:cTn>
                                        <p:tgtEl>
                                          <p:spTgt spid="18"/>
                                        </p:tgtEl>
                                        <p:attrNameLst>
                                          <p:attrName>style.visibility</p:attrName>
                                        </p:attrNameLst>
                                      </p:cBhvr>
                                      <p:to>
                                        <p:strVal val="visible"/>
                                      </p:to>
                                    </p:set>
                                    <p:set>
                                      <p:cBhvr>
                                        <p:cTn id="12" dur="114" fill="hold">
                                          <p:stCondLst>
                                            <p:cond delay="0"/>
                                          </p:stCondLst>
                                        </p:cTn>
                                        <p:tgtEl>
                                          <p:spTgt spid="18"/>
                                        </p:tgtEl>
                                        <p:attrNameLst>
                                          <p:attrName>style.rotation</p:attrName>
                                        </p:attrNameLst>
                                      </p:cBhvr>
                                      <p:to>
                                        <p:strVal val="-45.0"/>
                                      </p:to>
                                    </p:set>
                                    <p:anim calcmode="lin" valueType="num">
                                      <p:cBhvr>
                                        <p:cTn id="13" dur="114" fill="hold">
                                          <p:stCondLst>
                                            <p:cond delay="114"/>
                                          </p:stCondLst>
                                        </p:cTn>
                                        <p:tgtEl>
                                          <p:spTgt spid="18"/>
                                        </p:tgtEl>
                                        <p:attrNameLst>
                                          <p:attrName>style.rotation</p:attrName>
                                        </p:attrNameLst>
                                      </p:cBhvr>
                                      <p:tavLst>
                                        <p:tav tm="0">
                                          <p:val>
                                            <p:fltVal val="-45"/>
                                          </p:val>
                                        </p:tav>
                                        <p:tav tm="69900">
                                          <p:val>
                                            <p:fltVal val="45"/>
                                          </p:val>
                                        </p:tav>
                                        <p:tav tm="100000">
                                          <p:val>
                                            <p:fltVal val="0"/>
                                          </p:val>
                                        </p:tav>
                                      </p:tavLst>
                                    </p:anim>
                                    <p:anim calcmode="lin" valueType="num">
                                      <p:cBhvr>
                                        <p:cTn id="14" dur="114" fill="hold">
                                          <p:stCondLst>
                                            <p:cond delay="0"/>
                                          </p:stCondLst>
                                        </p:cTn>
                                        <p:tgtEl>
                                          <p:spTgt spid="18"/>
                                        </p:tgtEl>
                                        <p:attrNameLst>
                                          <p:attrName>ppt_y</p:attrName>
                                        </p:attrNameLst>
                                      </p:cBhvr>
                                      <p:tavLst>
                                        <p:tav tm="0">
                                          <p:val>
                                            <p:strVal val="#ppt_y-1"/>
                                          </p:val>
                                        </p:tav>
                                        <p:tav tm="100000">
                                          <p:val>
                                            <p:strVal val="#ppt_y-(0.354*#ppt_w-0.172*#ppt_h)"/>
                                          </p:val>
                                        </p:tav>
                                      </p:tavLst>
                                    </p:anim>
                                    <p:anim calcmode="lin" valueType="num">
                                      <p:cBhvr>
                                        <p:cTn id="15" dur="39" decel="50000" autoRev="1" fill="hold">
                                          <p:stCondLst>
                                            <p:cond delay="114"/>
                                          </p:stCondLst>
                                        </p:cTn>
                                        <p:tgtEl>
                                          <p:spTgt spid="18"/>
                                        </p:tgtEl>
                                        <p:attrNameLst>
                                          <p:attrName>ppt_y</p:attrName>
                                        </p:attrNameLst>
                                      </p:cBhvr>
                                      <p:tavLst>
                                        <p:tav tm="0">
                                          <p:val>
                                            <p:strVal val="#ppt_y-(0.354*#ppt_w-0.172*#ppt_h)"/>
                                          </p:val>
                                        </p:tav>
                                        <p:tav tm="100000">
                                          <p:val>
                                            <p:strVal val="#ppt_y-(0.354*#ppt_w-0.172*#ppt_h)-#ppt_h/2"/>
                                          </p:val>
                                        </p:tav>
                                      </p:tavLst>
                                    </p:anim>
                                    <p:anim calcmode="lin" valueType="num">
                                      <p:cBhvr>
                                        <p:cTn id="16" dur="34" fill="hold">
                                          <p:stCondLst>
                                            <p:cond delay="216"/>
                                          </p:stCondLst>
                                        </p:cTn>
                                        <p:tgtEl>
                                          <p:spTgt spid="18"/>
                                        </p:tgtEl>
                                        <p:attrNameLst>
                                          <p:attrName>ppt_y</p:attrName>
                                        </p:attrNameLst>
                                      </p:cBhvr>
                                      <p:tavLst>
                                        <p:tav tm="0">
                                          <p:val>
                                            <p:strVal val="#ppt_y-(0.354*#ppt_w-0.172*#ppt_h)"/>
                                          </p:val>
                                        </p:tav>
                                        <p:tav tm="100000">
                                          <p:val>
                                            <p:strVal val="#ppt_y"/>
                                          </p:val>
                                        </p:tav>
                                      </p:tavLst>
                                    </p:anim>
                                  </p:childTnLst>
                                </p:cTn>
                              </p:par>
                            </p:childTnLst>
                          </p:cTn>
                        </p:par>
                        <p:par>
                          <p:cTn id="17" fill="hold">
                            <p:stCondLst>
                              <p:cond delay="4625"/>
                            </p:stCondLst>
                            <p:childTnLst>
                              <p:par>
                                <p:cTn id="18" presetID="52" presetClass="entr" presetSubtype="0" fill="hold" grpId="0" nodeType="afterEffect">
                                  <p:stCondLst>
                                    <p:cond delay="0"/>
                                  </p:stCondLst>
                                  <p:iterate type="lt">
                                    <p:tmPct val="10000"/>
                                  </p:iterate>
                                  <p:childTnLst>
                                    <p:set>
                                      <p:cBhvr>
                                        <p:cTn id="19" dur="1" fill="hold">
                                          <p:stCondLst>
                                            <p:cond delay="0"/>
                                          </p:stCondLst>
                                        </p:cTn>
                                        <p:tgtEl>
                                          <p:spTgt spid="17"/>
                                        </p:tgtEl>
                                        <p:attrNameLst>
                                          <p:attrName>style.visibility</p:attrName>
                                        </p:attrNameLst>
                                      </p:cBhvr>
                                      <p:to>
                                        <p:strVal val="visible"/>
                                      </p:to>
                                    </p:set>
                                    <p:animScale>
                                      <p:cBhvr>
                                        <p:cTn id="20" dur="1000" decel="50000" fill="hold">
                                          <p:stCondLst>
                                            <p:cond delay="0"/>
                                          </p:stCondLst>
                                        </p:cTn>
                                        <p:tgtEl>
                                          <p:spTgt spid="1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1" dur="1000" decel="50000" fill="hold">
                                          <p:stCondLst>
                                            <p:cond delay="0"/>
                                          </p:stCondLst>
                                        </p:cTn>
                                        <p:tgtEl>
                                          <p:spTgt spid="17"/>
                                        </p:tgtEl>
                                        <p:attrNameLst>
                                          <p:attrName>ppt_x</p:attrName>
                                          <p:attrName>ppt_y</p:attrName>
                                        </p:attrNameLst>
                                      </p:cBhvr>
                                    </p:animMotion>
                                    <p:animEffect transition="in" filter="fade">
                                      <p:cBhvr>
                                        <p:cTn id="22" dur="10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p:bldP spid="18"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PowerPoint 演示文稿"/>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616</TotalTime>
  <Words>3544</Words>
  <Application>Microsoft Office PowerPoint</Application>
  <PresentationFormat>自定义</PresentationFormat>
  <Paragraphs>569</Paragraphs>
  <Slides>40</Slides>
  <Notes>40</Notes>
  <HiddenSlides>0</HiddenSlides>
  <MMClips>1</MMClips>
  <ScaleCrop>false</ScaleCrop>
  <HeadingPairs>
    <vt:vector size="6" baseType="variant">
      <vt:variant>
        <vt:lpstr>已用的字体</vt:lpstr>
      </vt:variant>
      <vt:variant>
        <vt:i4>14</vt:i4>
      </vt:variant>
      <vt:variant>
        <vt:lpstr>主题</vt:lpstr>
      </vt:variant>
      <vt:variant>
        <vt:i4>1</vt:i4>
      </vt:variant>
      <vt:variant>
        <vt:lpstr>幻灯片标题</vt:lpstr>
      </vt:variant>
      <vt:variant>
        <vt:i4>40</vt:i4>
      </vt:variant>
    </vt:vector>
  </HeadingPairs>
  <TitlesOfParts>
    <vt:vector size="55" baseType="lpstr">
      <vt:lpstr>Impact MT Std</vt:lpstr>
      <vt:lpstr>LilyUPC</vt:lpstr>
      <vt:lpstr>ＭＳ Ｐゴシック</vt:lpstr>
      <vt:lpstr>UKIJ Qolyazma</vt:lpstr>
      <vt:lpstr>方正兰亭超细黑简体</vt:lpstr>
      <vt:lpstr>方正兰亭黑_GBK</vt:lpstr>
      <vt:lpstr>方正兰亭黑简体</vt:lpstr>
      <vt:lpstr>华文黑体</vt:lpstr>
      <vt:lpstr>宋体</vt:lpstr>
      <vt:lpstr>微软雅黑</vt:lpstr>
      <vt:lpstr>Arial</vt:lpstr>
      <vt:lpstr>Calibri</vt:lpstr>
      <vt:lpstr>Open Sans</vt:lpstr>
      <vt:lpstr>Times New Roman</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http://www.deepbbs.org</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深度联盟http://www.deepbbs.org</dc:creator>
  <cp:lastModifiedBy>faith123</cp:lastModifiedBy>
  <cp:revision>176</cp:revision>
  <dcterms:created xsi:type="dcterms:W3CDTF">2015-12-27T01:24:04Z</dcterms:created>
  <dcterms:modified xsi:type="dcterms:W3CDTF">2018-08-22T02:09:00Z</dcterms:modified>
</cp:coreProperties>
</file>